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769" r:id="rId5"/>
    <p:sldId id="648" r:id="rId6"/>
    <p:sldId id="784" r:id="rId7"/>
    <p:sldId id="772" r:id="rId8"/>
    <p:sldId id="774" r:id="rId9"/>
    <p:sldId id="749" r:id="rId10"/>
    <p:sldId id="764" r:id="rId11"/>
    <p:sldId id="765" r:id="rId12"/>
    <p:sldId id="758" r:id="rId13"/>
    <p:sldId id="713" r:id="rId14"/>
    <p:sldId id="786" r:id="rId15"/>
    <p:sldId id="760" r:id="rId16"/>
    <p:sldId id="750" r:id="rId17"/>
    <p:sldId id="762" r:id="rId18"/>
    <p:sldId id="767" r:id="rId19"/>
    <p:sldId id="768" r:id="rId20"/>
    <p:sldId id="728" r:id="rId21"/>
    <p:sldId id="785" r:id="rId22"/>
    <p:sldId id="733" r:id="rId23"/>
    <p:sldId id="788" r:id="rId24"/>
    <p:sldId id="790" r:id="rId25"/>
    <p:sldId id="732" r:id="rId26"/>
    <p:sldId id="792" r:id="rId27"/>
    <p:sldId id="793" r:id="rId28"/>
    <p:sldId id="795" r:id="rId29"/>
    <p:sldId id="789" r:id="rId30"/>
    <p:sldId id="796" r:id="rId31"/>
    <p:sldId id="269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92E707-19F5-E851-7FEB-7593F7039254}" name="Delphine Dufranne" initials="DD" userId="S::d.dufranne@apaqw.be::347b4f6a-deb7-423d-b5cc-f74bfd591ad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phine Dufranne" initials="DD" lastIdx="2" clrIdx="0">
    <p:extLst>
      <p:ext uri="{19B8F6BF-5375-455C-9EA6-DF929625EA0E}">
        <p15:presenceInfo xmlns:p15="http://schemas.microsoft.com/office/powerpoint/2012/main" userId="S::d.dufranne@apaqw.be::347b4f6a-deb7-423d-b5cc-f74bfd591a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000"/>
    <a:srgbClr val="00583C"/>
    <a:srgbClr val="73AF55"/>
    <a:srgbClr val="7030A0"/>
    <a:srgbClr val="C445A9"/>
    <a:srgbClr val="00B0F0"/>
    <a:srgbClr val="565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CACFE-B107-48D0-A131-EFD3CFCD378B}" v="120" dt="2023-11-13T08:24:48.783"/>
    <p1510:client id="{48E9144D-C874-7C55-59EC-3E924228096A}" v="843" dt="2023-11-13T11:52:29.655"/>
    <p1510:client id="{52561DAA-E1F0-4289-8909-DB41DD875CD0}" v="119" dt="2023-11-13T20:57:19.941"/>
    <p1510:client id="{AA76B9E8-25D6-24D8-8CAE-B0C020845233}" v="415" dt="2023-11-13T20:41:57.798"/>
    <p1510:client id="{EB3231C7-8A9D-4BC1-A86F-7F0F933D5AA4}" v="1313" vWet="1315" dt="2023-11-13T20:53:44.085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phine Dufranne" userId="S::d.dufranne@apaqw.be::347b4f6a-deb7-423d-b5cc-f74bfd591adb" providerId="AD" clId="Web-{EC91A7F1-786B-C418-EBDD-DF4F74B0170A}"/>
    <pc:docChg chg="modSld">
      <pc:chgData name="Delphine Dufranne" userId="S::d.dufranne@apaqw.be::347b4f6a-deb7-423d-b5cc-f74bfd591adb" providerId="AD" clId="Web-{EC91A7F1-786B-C418-EBDD-DF4F74B0170A}" dt="2023-10-20T10:15:51.240" v="543" actId="1076"/>
      <pc:docMkLst>
        <pc:docMk/>
      </pc:docMkLst>
      <pc:sldChg chg="addSp delSp modSp">
        <pc:chgData name="Delphine Dufranne" userId="S::d.dufranne@apaqw.be::347b4f6a-deb7-423d-b5cc-f74bfd591adb" providerId="AD" clId="Web-{EC91A7F1-786B-C418-EBDD-DF4F74B0170A}" dt="2023-10-20T10:12:24.718" v="525" actId="1076"/>
        <pc:sldMkLst>
          <pc:docMk/>
          <pc:sldMk cId="1627808173" sldId="746"/>
        </pc:sldMkLst>
        <pc:spChg chg="mod ord">
          <ac:chgData name="Delphine Dufranne" userId="S::d.dufranne@apaqw.be::347b4f6a-deb7-423d-b5cc-f74bfd591adb" providerId="AD" clId="Web-{EC91A7F1-786B-C418-EBDD-DF4F74B0170A}" dt="2023-10-20T10:09:12.291" v="485" actId="1076"/>
          <ac:spMkLst>
            <pc:docMk/>
            <pc:sldMk cId="1627808173" sldId="746"/>
            <ac:spMk id="2" creationId="{6EF4B912-5D63-4170-B2E2-4784F4F2530B}"/>
          </ac:spMkLst>
        </pc:spChg>
        <pc:spChg chg="add mod ord">
          <ac:chgData name="Delphine Dufranne" userId="S::d.dufranne@apaqw.be::347b4f6a-deb7-423d-b5cc-f74bfd591adb" providerId="AD" clId="Web-{EC91A7F1-786B-C418-EBDD-DF4F74B0170A}" dt="2023-10-20T09:33:41.386" v="130" actId="1076"/>
          <ac:spMkLst>
            <pc:docMk/>
            <pc:sldMk cId="1627808173" sldId="746"/>
            <ac:spMk id="3" creationId="{CAC3875A-34C2-C375-7DE7-00D480FDE64C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09:40.573" v="492" actId="1076"/>
          <ac:spMkLst>
            <pc:docMk/>
            <pc:sldMk cId="1627808173" sldId="746"/>
            <ac:spMk id="4" creationId="{F6E5AC45-C8FC-0C1B-70B6-587159CD3B26}"/>
          </ac:spMkLst>
        </pc:spChg>
        <pc:spChg chg="del mod">
          <ac:chgData name="Delphine Dufranne" userId="S::d.dufranne@apaqw.be::347b4f6a-deb7-423d-b5cc-f74bfd591adb" providerId="AD" clId="Web-{EC91A7F1-786B-C418-EBDD-DF4F74B0170A}" dt="2023-10-20T09:35:16.326" v="155"/>
          <ac:spMkLst>
            <pc:docMk/>
            <pc:sldMk cId="1627808173" sldId="746"/>
            <ac:spMk id="5" creationId="{E5712C68-B21A-1386-2F35-5638EBB8F081}"/>
          </ac:spMkLst>
        </pc:spChg>
        <pc:spChg chg="add mod ord">
          <ac:chgData name="Delphine Dufranne" userId="S::d.dufranne@apaqw.be::347b4f6a-deb7-423d-b5cc-f74bfd591adb" providerId="AD" clId="Web-{EC91A7F1-786B-C418-EBDD-DF4F74B0170A}" dt="2023-10-20T09:36:06.297" v="162"/>
          <ac:spMkLst>
            <pc:docMk/>
            <pc:sldMk cId="1627808173" sldId="746"/>
            <ac:spMk id="7" creationId="{5768093A-9545-94A8-3D90-290D6D3D23CA}"/>
          </ac:spMkLst>
        </pc:spChg>
        <pc:spChg chg="add del mod">
          <ac:chgData name="Delphine Dufranne" userId="S::d.dufranne@apaqw.be::347b4f6a-deb7-423d-b5cc-f74bfd591adb" providerId="AD" clId="Web-{EC91A7F1-786B-C418-EBDD-DF4F74B0170A}" dt="2023-10-20T09:28:47.315" v="79"/>
          <ac:spMkLst>
            <pc:docMk/>
            <pc:sldMk cId="1627808173" sldId="746"/>
            <ac:spMk id="8" creationId="{6422D4AF-3F3A-4EDB-53ED-BD3CF898CA2D}"/>
          </ac:spMkLst>
        </pc:spChg>
        <pc:spChg chg="add mod ord">
          <ac:chgData name="Delphine Dufranne" userId="S::d.dufranne@apaqw.be::347b4f6a-deb7-423d-b5cc-f74bfd591adb" providerId="AD" clId="Web-{EC91A7F1-786B-C418-EBDD-DF4F74B0170A}" dt="2023-10-20T10:11:11.732" v="510" actId="1076"/>
          <ac:spMkLst>
            <pc:docMk/>
            <pc:sldMk cId="1627808173" sldId="746"/>
            <ac:spMk id="9" creationId="{5F5F03FC-0716-1A79-DE9F-DED5DE844E1D}"/>
          </ac:spMkLst>
        </pc:spChg>
        <pc:spChg chg="add mod ord">
          <ac:chgData name="Delphine Dufranne" userId="S::d.dufranne@apaqw.be::347b4f6a-deb7-423d-b5cc-f74bfd591adb" providerId="AD" clId="Web-{EC91A7F1-786B-C418-EBDD-DF4F74B0170A}" dt="2023-10-20T10:11:17.482" v="512" actId="1076"/>
          <ac:spMkLst>
            <pc:docMk/>
            <pc:sldMk cId="1627808173" sldId="746"/>
            <ac:spMk id="11" creationId="{4B595E2B-8417-7408-0C9E-FE2F8AC4FA76}"/>
          </ac:spMkLst>
        </pc:spChg>
        <pc:spChg chg="add mod ord">
          <ac:chgData name="Delphine Dufranne" userId="S::d.dufranne@apaqw.be::347b4f6a-deb7-423d-b5cc-f74bfd591adb" providerId="AD" clId="Web-{EC91A7F1-786B-C418-EBDD-DF4F74B0170A}" dt="2023-10-20T10:11:27.076" v="513" actId="1076"/>
          <ac:spMkLst>
            <pc:docMk/>
            <pc:sldMk cId="1627808173" sldId="746"/>
            <ac:spMk id="13" creationId="{44B13381-D55D-67DB-BE11-9E29E353D2AD}"/>
          </ac:spMkLst>
        </pc:spChg>
        <pc:spChg chg="add del mod">
          <ac:chgData name="Delphine Dufranne" userId="S::d.dufranne@apaqw.be::347b4f6a-deb7-423d-b5cc-f74bfd591adb" providerId="AD" clId="Web-{EC91A7F1-786B-C418-EBDD-DF4F74B0170A}" dt="2023-10-20T09:39:11.677" v="195"/>
          <ac:spMkLst>
            <pc:docMk/>
            <pc:sldMk cId="1627808173" sldId="746"/>
            <ac:spMk id="14" creationId="{C348F333-17D9-DFA3-EA5B-C8325899221A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09:54.495" v="495" actId="20577"/>
          <ac:spMkLst>
            <pc:docMk/>
            <pc:sldMk cId="1627808173" sldId="746"/>
            <ac:spMk id="15" creationId="{B3B14A39-DFAD-3FBE-95EE-1C6E462B4D0C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11:47.155" v="517" actId="1076"/>
          <ac:spMkLst>
            <pc:docMk/>
            <pc:sldMk cId="1627808173" sldId="746"/>
            <ac:spMk id="16" creationId="{D3F335C0-A33F-0808-BC57-49FFE66AF1A7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12:03.264" v="519" actId="1076"/>
          <ac:spMkLst>
            <pc:docMk/>
            <pc:sldMk cId="1627808173" sldId="746"/>
            <ac:spMk id="17" creationId="{037D4B69-3B42-7618-3754-C80127F9E6F7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11:52.233" v="518" actId="1076"/>
          <ac:spMkLst>
            <pc:docMk/>
            <pc:sldMk cId="1627808173" sldId="746"/>
            <ac:spMk id="18" creationId="{096548AD-C50F-8D0B-FC2D-A3FC52554BDA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10:38.449" v="504" actId="1076"/>
          <ac:spMkLst>
            <pc:docMk/>
            <pc:sldMk cId="1627808173" sldId="746"/>
            <ac:spMk id="19" creationId="{B0FB21D4-093C-4D62-5A26-1F0D1B639D07}"/>
          </ac:spMkLst>
        </pc:spChg>
        <pc:spChg chg="del mod">
          <ac:chgData name="Delphine Dufranne" userId="S::d.dufranne@apaqw.be::347b4f6a-deb7-423d-b5cc-f74bfd591adb" providerId="AD" clId="Web-{EC91A7F1-786B-C418-EBDD-DF4F74B0170A}" dt="2023-10-20T09:28:35.690" v="76"/>
          <ac:spMkLst>
            <pc:docMk/>
            <pc:sldMk cId="1627808173" sldId="746"/>
            <ac:spMk id="25" creationId="{1291F349-A962-DCC3-296F-82CE26C65279}"/>
          </ac:spMkLst>
        </pc:spChg>
        <pc:spChg chg="del mod">
          <ac:chgData name="Delphine Dufranne" userId="S::d.dufranne@apaqw.be::347b4f6a-deb7-423d-b5cc-f74bfd591adb" providerId="AD" clId="Web-{EC91A7F1-786B-C418-EBDD-DF4F74B0170A}" dt="2023-10-20T09:29:18.129" v="86"/>
          <ac:spMkLst>
            <pc:docMk/>
            <pc:sldMk cId="1627808173" sldId="746"/>
            <ac:spMk id="26" creationId="{A1C2ECA5-EA8E-ED0C-9149-2DDA2F1E71F6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0:24.824" v="501" actId="14100"/>
          <ac:spMkLst>
            <pc:docMk/>
            <pc:sldMk cId="1627808173" sldId="746"/>
            <ac:spMk id="27" creationId="{F863F3E2-674D-27A8-606D-115E738C5EB5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24.718" v="525" actId="1076"/>
          <ac:spMkLst>
            <pc:docMk/>
            <pc:sldMk cId="1627808173" sldId="746"/>
            <ac:spMk id="28" creationId="{8C863D54-C04B-CE98-A330-D1597DE44948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54:44.532" v="392" actId="1076"/>
          <ac:spMkLst>
            <pc:docMk/>
            <pc:sldMk cId="1627808173" sldId="746"/>
            <ac:spMk id="29" creationId="{A0EF686F-4A47-485E-E5CC-3593A8B38511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21.968" v="524" actId="1076"/>
          <ac:spMkLst>
            <pc:docMk/>
            <pc:sldMk cId="1627808173" sldId="746"/>
            <ac:spMk id="30" creationId="{6AB0AC6B-E73A-E812-813B-6C3078B93812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56:11.019" v="395" actId="1076"/>
          <ac:spMkLst>
            <pc:docMk/>
            <pc:sldMk cId="1627808173" sldId="746"/>
            <ac:spMk id="31" creationId="{C0137670-3430-B023-2098-2F78FC83F7A5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49:33.913" v="316"/>
          <ac:spMkLst>
            <pc:docMk/>
            <pc:sldMk cId="1627808173" sldId="746"/>
            <ac:spMk id="32" creationId="{E0CAB1BF-C91F-2B8D-FD0C-CE553C333B52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08:49.087" v="477" actId="1076"/>
          <ac:spMkLst>
            <pc:docMk/>
            <pc:sldMk cId="1627808173" sldId="746"/>
            <ac:spMk id="33" creationId="{AB01740E-CBDF-186F-47AC-897280A88C6B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13.405" v="520" actId="1076"/>
          <ac:spMkLst>
            <pc:docMk/>
            <pc:sldMk cId="1627808173" sldId="746"/>
            <ac:spMk id="34" creationId="{1760C361-3A40-6778-2825-24B0F2964AB3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16.390" v="521" actId="1076"/>
          <ac:spMkLst>
            <pc:docMk/>
            <pc:sldMk cId="1627808173" sldId="746"/>
            <ac:spMk id="35" creationId="{1950500F-7BF8-C626-14CC-49568DBCA240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19.312" v="523" actId="1076"/>
          <ac:spMkLst>
            <pc:docMk/>
            <pc:sldMk cId="1627808173" sldId="746"/>
            <ac:spMk id="36" creationId="{3A72EBD1-973D-6E9D-CD49-120A490F5805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48:47.287" v="309"/>
          <ac:spMkLst>
            <pc:docMk/>
            <pc:sldMk cId="1627808173" sldId="746"/>
            <ac:spMk id="37" creationId="{4EE3F0B6-9A50-E41B-7BE0-27006B629091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49:44.070" v="319"/>
          <ac:spMkLst>
            <pc:docMk/>
            <pc:sldMk cId="1627808173" sldId="746"/>
            <ac:spMk id="38" creationId="{582A6EB0-7AE0-599A-21A3-921DFEA438ED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54:41.235" v="391" actId="1076"/>
          <ac:spMkLst>
            <pc:docMk/>
            <pc:sldMk cId="1627808173" sldId="746"/>
            <ac:spMk id="39" creationId="{017F3F9A-CFB8-6106-E7A2-A2D89B088C0B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09:58:31.882" v="401" actId="1076"/>
          <ac:spMkLst>
            <pc:docMk/>
            <pc:sldMk cId="1627808173" sldId="746"/>
            <ac:spMk id="40" creationId="{AFDD08F6-A824-C3BE-FF7A-9E0E7916950B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2:18.202" v="522" actId="1076"/>
          <ac:spMkLst>
            <pc:docMk/>
            <pc:sldMk cId="1627808173" sldId="746"/>
            <ac:spMk id="45" creationId="{686F1416-2C6C-ED93-B165-F3435442A143}"/>
          </ac:spMkLst>
        </pc:spChg>
        <pc:spChg chg="del mod">
          <ac:chgData name="Delphine Dufranne" userId="S::d.dufranne@apaqw.be::347b4f6a-deb7-423d-b5cc-f74bfd591adb" providerId="AD" clId="Web-{EC91A7F1-786B-C418-EBDD-DF4F74B0170A}" dt="2023-10-20T09:45:15.672" v="279"/>
          <ac:spMkLst>
            <pc:docMk/>
            <pc:sldMk cId="1627808173" sldId="746"/>
            <ac:spMk id="46" creationId="{3AE2214E-FD5A-6E51-5CD5-027C1FD8A2B2}"/>
          </ac:spMkLst>
        </pc:spChg>
        <pc:spChg chg="del mod">
          <ac:chgData name="Delphine Dufranne" userId="S::d.dufranne@apaqw.be::347b4f6a-deb7-423d-b5cc-f74bfd591adb" providerId="AD" clId="Web-{EC91A7F1-786B-C418-EBDD-DF4F74B0170A}" dt="2023-10-20T09:45:14.203" v="278"/>
          <ac:spMkLst>
            <pc:docMk/>
            <pc:sldMk cId="1627808173" sldId="746"/>
            <ac:spMk id="47" creationId="{3F1980B1-9072-B3C0-6C3A-231EC2A98DAF}"/>
          </ac:spMkLst>
        </pc:spChg>
        <pc:cxnChg chg="del">
          <ac:chgData name="Delphine Dufranne" userId="S::d.dufranne@apaqw.be::347b4f6a-deb7-423d-b5cc-f74bfd591adb" providerId="AD" clId="Web-{EC91A7F1-786B-C418-EBDD-DF4F74B0170A}" dt="2023-10-20T09:33:51.105" v="131"/>
          <ac:cxnSpMkLst>
            <pc:docMk/>
            <pc:sldMk cId="1627808173" sldId="746"/>
            <ac:cxnSpMk id="42" creationId="{333ACE79-15B8-A107-AC0E-9F81D0094C9E}"/>
          </ac:cxnSpMkLst>
        </pc:cxnChg>
        <pc:cxnChg chg="del">
          <ac:chgData name="Delphine Dufranne" userId="S::d.dufranne@apaqw.be::347b4f6a-deb7-423d-b5cc-f74bfd591adb" providerId="AD" clId="Web-{EC91A7F1-786B-C418-EBDD-DF4F74B0170A}" dt="2023-10-20T09:35:17.967" v="156"/>
          <ac:cxnSpMkLst>
            <pc:docMk/>
            <pc:sldMk cId="1627808173" sldId="746"/>
            <ac:cxnSpMk id="43" creationId="{B52543A7-B076-B169-B652-BDC5222F55A8}"/>
          </ac:cxnSpMkLst>
        </pc:cxnChg>
        <pc:cxnChg chg="del">
          <ac:chgData name="Delphine Dufranne" userId="S::d.dufranne@apaqw.be::347b4f6a-deb7-423d-b5cc-f74bfd591adb" providerId="AD" clId="Web-{EC91A7F1-786B-C418-EBDD-DF4F74B0170A}" dt="2023-10-20T09:34:51.029" v="147"/>
          <ac:cxnSpMkLst>
            <pc:docMk/>
            <pc:sldMk cId="1627808173" sldId="746"/>
            <ac:cxnSpMk id="48" creationId="{51944EF2-CBA8-768E-AB5E-008A18381802}"/>
          </ac:cxnSpMkLst>
        </pc:cxnChg>
      </pc:sldChg>
      <pc:sldChg chg="addSp delSp modSp">
        <pc:chgData name="Delphine Dufranne" userId="S::d.dufranne@apaqw.be::347b4f6a-deb7-423d-b5cc-f74bfd591adb" providerId="AD" clId="Web-{EC91A7F1-786B-C418-EBDD-DF4F74B0170A}" dt="2023-10-20T10:15:51.240" v="543" actId="1076"/>
        <pc:sldMkLst>
          <pc:docMk/>
          <pc:sldMk cId="1889163880" sldId="749"/>
        </pc:sldMkLst>
        <pc:spChg chg="mod ord">
          <ac:chgData name="Delphine Dufranne" userId="S::d.dufranne@apaqw.be::347b4f6a-deb7-423d-b5cc-f74bfd591adb" providerId="AD" clId="Web-{EC91A7F1-786B-C418-EBDD-DF4F74B0170A}" dt="2023-10-20T10:08:05.851" v="472"/>
          <ac:spMkLst>
            <pc:docMk/>
            <pc:sldMk cId="1889163880" sldId="749"/>
            <ac:spMk id="2" creationId="{6EF4B912-5D63-4170-B2E2-4784F4F2530B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5:36.833" v="541"/>
          <ac:spMkLst>
            <pc:docMk/>
            <pc:sldMk cId="1889163880" sldId="749"/>
            <ac:spMk id="5" creationId="{52E69798-4694-3A17-5639-67E73E38CA51}"/>
          </ac:spMkLst>
        </pc:spChg>
        <pc:spChg chg="add del">
          <ac:chgData name="Delphine Dufranne" userId="S::d.dufranne@apaqw.be::347b4f6a-deb7-423d-b5cc-f74bfd591adb" providerId="AD" clId="Web-{EC91A7F1-786B-C418-EBDD-DF4F74B0170A}" dt="2023-10-20T10:01:16.558" v="415"/>
          <ac:spMkLst>
            <pc:docMk/>
            <pc:sldMk cId="1889163880" sldId="749"/>
            <ac:spMk id="8" creationId="{9D598DB6-3A98-BA56-FA93-1BF545660B69}"/>
          </ac:spMkLst>
        </pc:spChg>
        <pc:spChg chg="ord">
          <ac:chgData name="Delphine Dufranne" userId="S::d.dufranne@apaqw.be::347b4f6a-deb7-423d-b5cc-f74bfd591adb" providerId="AD" clId="Web-{EC91A7F1-786B-C418-EBDD-DF4F74B0170A}" dt="2023-10-20T10:08:10.851" v="473"/>
          <ac:spMkLst>
            <pc:docMk/>
            <pc:sldMk cId="1889163880" sldId="749"/>
            <ac:spMk id="10" creationId="{FC6DDC64-D58A-1943-A934-BEB86E36C913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06:29.958" v="457" actId="20577"/>
          <ac:spMkLst>
            <pc:docMk/>
            <pc:sldMk cId="1889163880" sldId="749"/>
            <ac:spMk id="11" creationId="{CEF1E8CC-8704-52EB-9B36-17CC398D7B82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04:32.970" v="435"/>
          <ac:spMkLst>
            <pc:docMk/>
            <pc:sldMk cId="1889163880" sldId="749"/>
            <ac:spMk id="14" creationId="{5F187064-12E6-A5FB-4F26-AFF4E626D2EF}"/>
          </ac:spMkLst>
        </pc:spChg>
        <pc:spChg chg="add mod">
          <ac:chgData name="Delphine Dufranne" userId="S::d.dufranne@apaqw.be::347b4f6a-deb7-423d-b5cc-f74bfd591adb" providerId="AD" clId="Web-{EC91A7F1-786B-C418-EBDD-DF4F74B0170A}" dt="2023-10-20T10:15:26.630" v="540" actId="1076"/>
          <ac:spMkLst>
            <pc:docMk/>
            <pc:sldMk cId="1889163880" sldId="749"/>
            <ac:spMk id="15" creationId="{185D84C6-CFCD-220B-A9F8-0B029C1C1C1E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5:51.240" v="543" actId="1076"/>
          <ac:spMkLst>
            <pc:docMk/>
            <pc:sldMk cId="1889163880" sldId="749"/>
            <ac:spMk id="16" creationId="{C6DD7CAD-5F58-F837-223E-87549FA9E8ED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06:14.004" v="453" actId="20577"/>
          <ac:spMkLst>
            <pc:docMk/>
            <pc:sldMk cId="1889163880" sldId="749"/>
            <ac:spMk id="19" creationId="{7DCC07D5-223A-A3F9-023E-4B5064E05B88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15:42.786" v="542" actId="1076"/>
          <ac:spMkLst>
            <pc:docMk/>
            <pc:sldMk cId="1889163880" sldId="749"/>
            <ac:spMk id="20" creationId="{3E90277F-B741-08C2-0BEB-AD595E167D7C}"/>
          </ac:spMkLst>
        </pc:spChg>
        <pc:spChg chg="mod ord">
          <ac:chgData name="Delphine Dufranne" userId="S::d.dufranne@apaqw.be::347b4f6a-deb7-423d-b5cc-f74bfd591adb" providerId="AD" clId="Web-{EC91A7F1-786B-C418-EBDD-DF4F74B0170A}" dt="2023-10-20T10:06:22.411" v="456" actId="20577"/>
          <ac:spMkLst>
            <pc:docMk/>
            <pc:sldMk cId="1889163880" sldId="749"/>
            <ac:spMk id="21" creationId="{03CE78C9-A244-BB65-D22D-D6C63552F7ED}"/>
          </ac:spMkLst>
        </pc:spChg>
        <pc:spChg chg="mod">
          <ac:chgData name="Delphine Dufranne" userId="S::d.dufranne@apaqw.be::347b4f6a-deb7-423d-b5cc-f74bfd591adb" providerId="AD" clId="Web-{EC91A7F1-786B-C418-EBDD-DF4F74B0170A}" dt="2023-10-20T10:07:40.757" v="468" actId="20577"/>
          <ac:spMkLst>
            <pc:docMk/>
            <pc:sldMk cId="1889163880" sldId="749"/>
            <ac:spMk id="22" creationId="{BE66AD87-9024-0838-8033-E6E71D9358FF}"/>
          </ac:spMkLst>
        </pc:spChg>
        <pc:spChg chg="mod">
          <ac:chgData name="Delphine Dufranne" userId="S::d.dufranne@apaqw.be::347b4f6a-deb7-423d-b5cc-f74bfd591adb" providerId="AD" clId="Web-{EC91A7F1-786B-C418-EBDD-DF4F74B0170A}" dt="2023-10-20T10:07:54.242" v="471" actId="20577"/>
          <ac:spMkLst>
            <pc:docMk/>
            <pc:sldMk cId="1889163880" sldId="749"/>
            <ac:spMk id="23" creationId="{75F69807-487F-F317-5F1C-88A71C6CAF6F}"/>
          </ac:spMkLst>
        </pc:spChg>
        <pc:picChg chg="mod modCrop">
          <ac:chgData name="Delphine Dufranne" userId="S::d.dufranne@apaqw.be::347b4f6a-deb7-423d-b5cc-f74bfd591adb" providerId="AD" clId="Web-{EC91A7F1-786B-C418-EBDD-DF4F74B0170A}" dt="2023-10-20T10:14:48.597" v="536" actId="14100"/>
          <ac:picMkLst>
            <pc:docMk/>
            <pc:sldMk cId="1889163880" sldId="749"/>
            <ac:picMk id="4" creationId="{CB399F81-C52C-7D4E-0A00-C56273CCF7DF}"/>
          </ac:picMkLst>
        </pc:picChg>
        <pc:picChg chg="add del mod">
          <ac:chgData name="Delphine Dufranne" userId="S::d.dufranne@apaqw.be::347b4f6a-deb7-423d-b5cc-f74bfd591adb" providerId="AD" clId="Web-{EC91A7F1-786B-C418-EBDD-DF4F74B0170A}" dt="2023-10-20T10:02:31.670" v="417"/>
          <ac:picMkLst>
            <pc:docMk/>
            <pc:sldMk cId="1889163880" sldId="749"/>
            <ac:picMk id="9" creationId="{71916734-CBA8-7041-49DB-E675A535F082}"/>
          </ac:picMkLst>
        </pc:picChg>
        <pc:picChg chg="add mod modCrop">
          <ac:chgData name="Delphine Dufranne" userId="S::d.dufranne@apaqw.be::347b4f6a-deb7-423d-b5cc-f74bfd591adb" providerId="AD" clId="Web-{EC91A7F1-786B-C418-EBDD-DF4F74B0170A}" dt="2023-10-20T10:04:10.438" v="429" actId="1076"/>
          <ac:picMkLst>
            <pc:docMk/>
            <pc:sldMk cId="1889163880" sldId="749"/>
            <ac:picMk id="13" creationId="{F2B85A9E-70C2-6085-210C-91435660ED99}"/>
          </ac:picMkLst>
        </pc:picChg>
        <pc:cxnChg chg="del">
          <ac:chgData name="Delphine Dufranne" userId="S::d.dufranne@apaqw.be::347b4f6a-deb7-423d-b5cc-f74bfd591adb" providerId="AD" clId="Web-{EC91A7F1-786B-C418-EBDD-DF4F74B0170A}" dt="2023-10-20T10:08:17.477" v="474"/>
          <ac:cxnSpMkLst>
            <pc:docMk/>
            <pc:sldMk cId="1889163880" sldId="749"/>
            <ac:cxnSpMk id="3" creationId="{0D3DB130-C31F-C5EE-A29B-A47CCAC4A70D}"/>
          </ac:cxnSpMkLst>
        </pc:cxnChg>
      </pc:sldChg>
    </pc:docChg>
  </pc:docChgLst>
  <pc:docChgLst>
    <pc:chgData name="Marilyne Vogt" userId="S::m.vogt@apaqw.be::ac6083a7-e198-4935-a114-963eea7dbfde" providerId="AD" clId="Web-{4CEF8BB8-9EAF-6001-17B9-3D3594225797}"/>
    <pc:docChg chg="addSld modSld sldOrd">
      <pc:chgData name="Marilyne Vogt" userId="S::m.vogt@apaqw.be::ac6083a7-e198-4935-a114-963eea7dbfde" providerId="AD" clId="Web-{4CEF8BB8-9EAF-6001-17B9-3D3594225797}" dt="2023-10-23T16:17:54.584" v="49" actId="1076"/>
      <pc:docMkLst>
        <pc:docMk/>
      </pc:docMkLst>
      <pc:sldChg chg="modSp">
        <pc:chgData name="Marilyne Vogt" userId="S::m.vogt@apaqw.be::ac6083a7-e198-4935-a114-963eea7dbfde" providerId="AD" clId="Web-{4CEF8BB8-9EAF-6001-17B9-3D3594225797}" dt="2023-10-23T16:10:56.085" v="2" actId="20577"/>
        <pc:sldMkLst>
          <pc:docMk/>
          <pc:sldMk cId="942874258" sldId="752"/>
        </pc:sldMkLst>
        <pc:spChg chg="mod">
          <ac:chgData name="Marilyne Vogt" userId="S::m.vogt@apaqw.be::ac6083a7-e198-4935-a114-963eea7dbfde" providerId="AD" clId="Web-{4CEF8BB8-9EAF-6001-17B9-3D3594225797}" dt="2023-10-23T16:10:56.085" v="2" actId="20577"/>
          <ac:spMkLst>
            <pc:docMk/>
            <pc:sldMk cId="942874258" sldId="752"/>
            <ac:spMk id="4" creationId="{669A10D0-2DE4-4FF6-B668-3B0CB9BC13CB}"/>
          </ac:spMkLst>
        </pc:spChg>
      </pc:sldChg>
      <pc:sldChg chg="addSp delSp modSp ord">
        <pc:chgData name="Marilyne Vogt" userId="S::m.vogt@apaqw.be::ac6083a7-e198-4935-a114-963eea7dbfde" providerId="AD" clId="Web-{4CEF8BB8-9EAF-6001-17B9-3D3594225797}" dt="2023-10-23T16:12:21.823" v="14"/>
        <pc:sldMkLst>
          <pc:docMk/>
          <pc:sldMk cId="1700724772" sldId="773"/>
        </pc:sldMkLst>
        <pc:spChg chg="add mod">
          <ac:chgData name="Marilyne Vogt" userId="S::m.vogt@apaqw.be::ac6083a7-e198-4935-a114-963eea7dbfde" providerId="AD" clId="Web-{4CEF8BB8-9EAF-6001-17B9-3D3594225797}" dt="2023-10-23T16:11:55.134" v="11"/>
          <ac:spMkLst>
            <pc:docMk/>
            <pc:sldMk cId="1700724772" sldId="773"/>
            <ac:spMk id="5" creationId="{CD5E1234-59E8-24F9-BA08-BC6F9ED38849}"/>
          </ac:spMkLst>
        </pc:spChg>
        <pc:spChg chg="add">
          <ac:chgData name="Marilyne Vogt" userId="S::m.vogt@apaqw.be::ac6083a7-e198-4935-a114-963eea7dbfde" providerId="AD" clId="Web-{4CEF8BB8-9EAF-6001-17B9-3D3594225797}" dt="2023-10-23T16:12:01.369" v="12"/>
          <ac:spMkLst>
            <pc:docMk/>
            <pc:sldMk cId="1700724772" sldId="773"/>
            <ac:spMk id="7" creationId="{25C7FB25-BFC5-446D-4629-72D26CC94FB2}"/>
          </ac:spMkLst>
        </pc:spChg>
        <pc:picChg chg="add del mod">
          <ac:chgData name="Marilyne Vogt" userId="S::m.vogt@apaqw.be::ac6083a7-e198-4935-a114-963eea7dbfde" providerId="AD" clId="Web-{4CEF8BB8-9EAF-6001-17B9-3D3594225797}" dt="2023-10-23T16:11:11.930" v="7"/>
          <ac:picMkLst>
            <pc:docMk/>
            <pc:sldMk cId="1700724772" sldId="773"/>
            <ac:picMk id="2" creationId="{CFA9847E-24E7-F93D-50DC-A146591DB3B7}"/>
          </ac:picMkLst>
        </pc:picChg>
        <pc:picChg chg="add mod">
          <ac:chgData name="Marilyne Vogt" userId="S::m.vogt@apaqw.be::ac6083a7-e198-4935-a114-963eea7dbfde" providerId="AD" clId="Web-{4CEF8BB8-9EAF-6001-17B9-3D3594225797}" dt="2023-10-23T16:12:05.432" v="13" actId="1076"/>
          <ac:picMkLst>
            <pc:docMk/>
            <pc:sldMk cId="1700724772" sldId="773"/>
            <ac:picMk id="3" creationId="{428C8A84-9370-7A1F-054E-1109C249ADE6}"/>
          </ac:picMkLst>
        </pc:picChg>
      </pc:sldChg>
      <pc:sldChg chg="addSp delSp modSp add replId">
        <pc:chgData name="Marilyne Vogt" userId="S::m.vogt@apaqw.be::ac6083a7-e198-4935-a114-963eea7dbfde" providerId="AD" clId="Web-{4CEF8BB8-9EAF-6001-17B9-3D3594225797}" dt="2023-10-23T16:14:06.701" v="21" actId="1076"/>
        <pc:sldMkLst>
          <pc:docMk/>
          <pc:sldMk cId="2104095909" sldId="779"/>
        </pc:sldMkLst>
        <pc:picChg chg="add mod">
          <ac:chgData name="Marilyne Vogt" userId="S::m.vogt@apaqw.be::ac6083a7-e198-4935-a114-963eea7dbfde" providerId="AD" clId="Web-{4CEF8BB8-9EAF-6001-17B9-3D3594225797}" dt="2023-10-23T16:14:06.701" v="21" actId="1076"/>
          <ac:picMkLst>
            <pc:docMk/>
            <pc:sldMk cId="2104095909" sldId="779"/>
            <ac:picMk id="2" creationId="{D422EE5F-B22E-F576-D34E-F2A23061D8E3}"/>
          </ac:picMkLst>
        </pc:picChg>
        <pc:picChg chg="del">
          <ac:chgData name="Marilyne Vogt" userId="S::m.vogt@apaqw.be::ac6083a7-e198-4935-a114-963eea7dbfde" providerId="AD" clId="Web-{4CEF8BB8-9EAF-6001-17B9-3D3594225797}" dt="2023-10-23T16:13:47.748" v="16"/>
          <ac:picMkLst>
            <pc:docMk/>
            <pc:sldMk cId="2104095909" sldId="779"/>
            <ac:picMk id="3" creationId="{428C8A84-9370-7A1F-054E-1109C249ADE6}"/>
          </ac:picMkLst>
        </pc:picChg>
      </pc:sldChg>
      <pc:sldChg chg="addSp delSp modSp add replId">
        <pc:chgData name="Marilyne Vogt" userId="S::m.vogt@apaqw.be::ac6083a7-e198-4935-a114-963eea7dbfde" providerId="AD" clId="Web-{4CEF8BB8-9EAF-6001-17B9-3D3594225797}" dt="2023-10-23T16:15:03.063" v="29"/>
        <pc:sldMkLst>
          <pc:docMk/>
          <pc:sldMk cId="210125744" sldId="780"/>
        </pc:sldMkLst>
        <pc:picChg chg="del">
          <ac:chgData name="Marilyne Vogt" userId="S::m.vogt@apaqw.be::ac6083a7-e198-4935-a114-963eea7dbfde" providerId="AD" clId="Web-{4CEF8BB8-9EAF-6001-17B9-3D3594225797}" dt="2023-10-23T16:14:13.952" v="23"/>
          <ac:picMkLst>
            <pc:docMk/>
            <pc:sldMk cId="210125744" sldId="780"/>
            <ac:picMk id="2" creationId="{D422EE5F-B22E-F576-D34E-F2A23061D8E3}"/>
          </ac:picMkLst>
        </pc:picChg>
        <pc:picChg chg="add mod modCrop">
          <ac:chgData name="Marilyne Vogt" userId="S::m.vogt@apaqw.be::ac6083a7-e198-4935-a114-963eea7dbfde" providerId="AD" clId="Web-{4CEF8BB8-9EAF-6001-17B9-3D3594225797}" dt="2023-10-23T16:15:03.063" v="29"/>
          <ac:picMkLst>
            <pc:docMk/>
            <pc:sldMk cId="210125744" sldId="780"/>
            <ac:picMk id="3" creationId="{8F1DCA5C-53EF-8FB6-F712-19E1AEC7672F}"/>
          </ac:picMkLst>
        </pc:picChg>
      </pc:sldChg>
      <pc:sldChg chg="addSp delSp modSp add replId">
        <pc:chgData name="Marilyne Vogt" userId="S::m.vogt@apaqw.be::ac6083a7-e198-4935-a114-963eea7dbfde" providerId="AD" clId="Web-{4CEF8BB8-9EAF-6001-17B9-3D3594225797}" dt="2023-10-23T16:16:19.378" v="35" actId="14100"/>
        <pc:sldMkLst>
          <pc:docMk/>
          <pc:sldMk cId="3151169609" sldId="781"/>
        </pc:sldMkLst>
        <pc:picChg chg="add mod">
          <ac:chgData name="Marilyne Vogt" userId="S::m.vogt@apaqw.be::ac6083a7-e198-4935-a114-963eea7dbfde" providerId="AD" clId="Web-{4CEF8BB8-9EAF-6001-17B9-3D3594225797}" dt="2023-10-23T16:16:19.378" v="35" actId="14100"/>
          <ac:picMkLst>
            <pc:docMk/>
            <pc:sldMk cId="3151169609" sldId="781"/>
            <ac:picMk id="2" creationId="{8F09DDD6-38B5-0C58-3A24-24C01D10550C}"/>
          </ac:picMkLst>
        </pc:picChg>
        <pc:picChg chg="del">
          <ac:chgData name="Marilyne Vogt" userId="S::m.vogt@apaqw.be::ac6083a7-e198-4935-a114-963eea7dbfde" providerId="AD" clId="Web-{4CEF8BB8-9EAF-6001-17B9-3D3594225797}" dt="2023-10-23T16:15:10.625" v="31"/>
          <ac:picMkLst>
            <pc:docMk/>
            <pc:sldMk cId="3151169609" sldId="781"/>
            <ac:picMk id="3" creationId="{8F1DCA5C-53EF-8FB6-F712-19E1AEC7672F}"/>
          </ac:picMkLst>
        </pc:picChg>
      </pc:sldChg>
      <pc:sldChg chg="addSp delSp modSp add replId">
        <pc:chgData name="Marilyne Vogt" userId="S::m.vogt@apaqw.be::ac6083a7-e198-4935-a114-963eea7dbfde" providerId="AD" clId="Web-{4CEF8BB8-9EAF-6001-17B9-3D3594225797}" dt="2023-10-23T16:16:58.442" v="43" actId="1076"/>
        <pc:sldMkLst>
          <pc:docMk/>
          <pc:sldMk cId="4091812150" sldId="782"/>
        </pc:sldMkLst>
        <pc:picChg chg="del">
          <ac:chgData name="Marilyne Vogt" userId="S::m.vogt@apaqw.be::ac6083a7-e198-4935-a114-963eea7dbfde" providerId="AD" clId="Web-{4CEF8BB8-9EAF-6001-17B9-3D3594225797}" dt="2023-10-23T16:16:28.394" v="37"/>
          <ac:picMkLst>
            <pc:docMk/>
            <pc:sldMk cId="4091812150" sldId="782"/>
            <ac:picMk id="2" creationId="{8F09DDD6-38B5-0C58-3A24-24C01D10550C}"/>
          </ac:picMkLst>
        </pc:picChg>
        <pc:picChg chg="add mod">
          <ac:chgData name="Marilyne Vogt" userId="S::m.vogt@apaqw.be::ac6083a7-e198-4935-a114-963eea7dbfde" providerId="AD" clId="Web-{4CEF8BB8-9EAF-6001-17B9-3D3594225797}" dt="2023-10-23T16:16:58.442" v="43" actId="1076"/>
          <ac:picMkLst>
            <pc:docMk/>
            <pc:sldMk cId="4091812150" sldId="782"/>
            <ac:picMk id="3" creationId="{F4AC7C61-1B3D-A532-B29B-AB61335F4540}"/>
          </ac:picMkLst>
        </pc:picChg>
      </pc:sldChg>
      <pc:sldChg chg="addSp delSp modSp add replId">
        <pc:chgData name="Marilyne Vogt" userId="S::m.vogt@apaqw.be::ac6083a7-e198-4935-a114-963eea7dbfde" providerId="AD" clId="Web-{4CEF8BB8-9EAF-6001-17B9-3D3594225797}" dt="2023-10-23T16:17:54.584" v="49" actId="1076"/>
        <pc:sldMkLst>
          <pc:docMk/>
          <pc:sldMk cId="3944027557" sldId="783"/>
        </pc:sldMkLst>
        <pc:picChg chg="add mod">
          <ac:chgData name="Marilyne Vogt" userId="S::m.vogt@apaqw.be::ac6083a7-e198-4935-a114-963eea7dbfde" providerId="AD" clId="Web-{4CEF8BB8-9EAF-6001-17B9-3D3594225797}" dt="2023-10-23T16:17:54.584" v="49" actId="1076"/>
          <ac:picMkLst>
            <pc:docMk/>
            <pc:sldMk cId="3944027557" sldId="783"/>
            <ac:picMk id="2" creationId="{6952D8A6-3126-5131-AFE2-19C53E2F7232}"/>
          </ac:picMkLst>
        </pc:picChg>
        <pc:picChg chg="del">
          <ac:chgData name="Marilyne Vogt" userId="S::m.vogt@apaqw.be::ac6083a7-e198-4935-a114-963eea7dbfde" providerId="AD" clId="Web-{4CEF8BB8-9EAF-6001-17B9-3D3594225797}" dt="2023-10-23T16:17:26.005" v="45"/>
          <ac:picMkLst>
            <pc:docMk/>
            <pc:sldMk cId="3944027557" sldId="783"/>
            <ac:picMk id="3" creationId="{F4AC7C61-1B3D-A532-B29B-AB61335F4540}"/>
          </ac:picMkLst>
        </pc:picChg>
      </pc:sldChg>
    </pc:docChg>
  </pc:docChgLst>
  <pc:docChgLst>
    <pc:chgData name="Delphine Dufranne" userId="S::d.dufranne@apaqw.be::347b4f6a-deb7-423d-b5cc-f74bfd591adb" providerId="AD" clId="Web-{C4ECBDD6-D109-72D8-2ED6-B4173A28A1AF}"/>
    <pc:docChg chg="addSld delSld modSld sldOrd">
      <pc:chgData name="Delphine Dufranne" userId="S::d.dufranne@apaqw.be::347b4f6a-deb7-423d-b5cc-f74bfd591adb" providerId="AD" clId="Web-{C4ECBDD6-D109-72D8-2ED6-B4173A28A1AF}" dt="2023-10-22T07:44:22.900" v="386" actId="20577"/>
      <pc:docMkLst>
        <pc:docMk/>
      </pc:docMkLst>
      <pc:sldChg chg="modSp">
        <pc:chgData name="Delphine Dufranne" userId="S::d.dufranne@apaqw.be::347b4f6a-deb7-423d-b5cc-f74bfd591adb" providerId="AD" clId="Web-{C4ECBDD6-D109-72D8-2ED6-B4173A28A1AF}" dt="2023-10-22T07:18:15.513" v="5" actId="20577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C4ECBDD6-D109-72D8-2ED6-B4173A28A1AF}" dt="2023-10-22T07:18:15.513" v="5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addSp modSp">
        <pc:chgData name="Delphine Dufranne" userId="S::d.dufranne@apaqw.be::347b4f6a-deb7-423d-b5cc-f74bfd591adb" providerId="AD" clId="Web-{C4ECBDD6-D109-72D8-2ED6-B4173A28A1AF}" dt="2023-10-22T07:42:15.583" v="363" actId="20577"/>
        <pc:sldMkLst>
          <pc:docMk/>
          <pc:sldMk cId="2075456335" sldId="697"/>
        </pc:sldMkLst>
        <pc:spChg chg="mod">
          <ac:chgData name="Delphine Dufranne" userId="S::d.dufranne@apaqw.be::347b4f6a-deb7-423d-b5cc-f74bfd591adb" providerId="AD" clId="Web-{C4ECBDD6-D109-72D8-2ED6-B4173A28A1AF}" dt="2023-10-22T07:42:15.583" v="363" actId="20577"/>
          <ac:spMkLst>
            <pc:docMk/>
            <pc:sldMk cId="2075456335" sldId="697"/>
            <ac:spMk id="5" creationId="{48629498-578C-D9FF-4883-234235B5E3B0}"/>
          </ac:spMkLst>
        </pc:spChg>
        <pc:picChg chg="add mod">
          <ac:chgData name="Delphine Dufranne" userId="S::d.dufranne@apaqw.be::347b4f6a-deb7-423d-b5cc-f74bfd591adb" providerId="AD" clId="Web-{C4ECBDD6-D109-72D8-2ED6-B4173A28A1AF}" dt="2023-10-22T07:41:45.160" v="349" actId="1076"/>
          <ac:picMkLst>
            <pc:docMk/>
            <pc:sldMk cId="2075456335" sldId="697"/>
            <ac:picMk id="4" creationId="{66E96411-1846-AD21-2AC8-4E57D07170F3}"/>
          </ac:picMkLst>
        </pc:picChg>
        <pc:picChg chg="mod">
          <ac:chgData name="Delphine Dufranne" userId="S::d.dufranne@apaqw.be::347b4f6a-deb7-423d-b5cc-f74bfd591adb" providerId="AD" clId="Web-{C4ECBDD6-D109-72D8-2ED6-B4173A28A1AF}" dt="2023-10-22T07:33:30.468" v="214" actId="1076"/>
          <ac:picMkLst>
            <pc:docMk/>
            <pc:sldMk cId="2075456335" sldId="697"/>
            <ac:picMk id="13" creationId="{14B1A004-D3C2-90AF-881A-EF4107D1157A}"/>
          </ac:picMkLst>
        </pc:picChg>
        <pc:picChg chg="mod">
          <ac:chgData name="Delphine Dufranne" userId="S::d.dufranne@apaqw.be::347b4f6a-deb7-423d-b5cc-f74bfd591adb" providerId="AD" clId="Web-{C4ECBDD6-D109-72D8-2ED6-B4173A28A1AF}" dt="2023-10-22T07:33:45.219" v="218" actId="688"/>
          <ac:picMkLst>
            <pc:docMk/>
            <pc:sldMk cId="2075456335" sldId="697"/>
            <ac:picMk id="15" creationId="{461CFC54-7E95-D573-A86E-AD2BB24C3FC6}"/>
          </ac:picMkLst>
        </pc:picChg>
        <pc:picChg chg="mod">
          <ac:chgData name="Delphine Dufranne" userId="S::d.dufranne@apaqw.be::347b4f6a-deb7-423d-b5cc-f74bfd591adb" providerId="AD" clId="Web-{C4ECBDD6-D109-72D8-2ED6-B4173A28A1AF}" dt="2023-10-22T07:33:54.797" v="219" actId="1076"/>
          <ac:picMkLst>
            <pc:docMk/>
            <pc:sldMk cId="2075456335" sldId="697"/>
            <ac:picMk id="17" creationId="{57464BB3-C73A-93F9-D551-D77AFAB16064}"/>
          </ac:picMkLst>
        </pc:picChg>
      </pc:sldChg>
      <pc:sldChg chg="modSp">
        <pc:chgData name="Delphine Dufranne" userId="S::d.dufranne@apaqw.be::347b4f6a-deb7-423d-b5cc-f74bfd591adb" providerId="AD" clId="Web-{C4ECBDD6-D109-72D8-2ED6-B4173A28A1AF}" dt="2023-10-22T07:44:22.900" v="386" actId="20577"/>
        <pc:sldMkLst>
          <pc:docMk/>
          <pc:sldMk cId="3989139387" sldId="732"/>
        </pc:sldMkLst>
        <pc:spChg chg="mod">
          <ac:chgData name="Delphine Dufranne" userId="S::d.dufranne@apaqw.be::347b4f6a-deb7-423d-b5cc-f74bfd591adb" providerId="AD" clId="Web-{C4ECBDD6-D109-72D8-2ED6-B4173A28A1AF}" dt="2023-10-22T07:44:22.900" v="386" actId="20577"/>
          <ac:spMkLst>
            <pc:docMk/>
            <pc:sldMk cId="3989139387" sldId="732"/>
            <ac:spMk id="9" creationId="{A090880A-25D6-2048-BAA9-1D732738E03B}"/>
          </ac:spMkLst>
        </pc:spChg>
      </pc:sldChg>
      <pc:sldChg chg="del">
        <pc:chgData name="Delphine Dufranne" userId="S::d.dufranne@apaqw.be::347b4f6a-deb7-423d-b5cc-f74bfd591adb" providerId="AD" clId="Web-{C4ECBDD6-D109-72D8-2ED6-B4173A28A1AF}" dt="2023-10-22T07:22:38.991" v="40"/>
        <pc:sldMkLst>
          <pc:docMk/>
          <pc:sldMk cId="2636316305" sldId="745"/>
        </pc:sldMkLst>
      </pc:sldChg>
      <pc:sldChg chg="modSp">
        <pc:chgData name="Delphine Dufranne" userId="S::d.dufranne@apaqw.be::347b4f6a-deb7-423d-b5cc-f74bfd591adb" providerId="AD" clId="Web-{C4ECBDD6-D109-72D8-2ED6-B4173A28A1AF}" dt="2023-10-22T07:40:05.390" v="347" actId="1076"/>
        <pc:sldMkLst>
          <pc:docMk/>
          <pc:sldMk cId="1889163880" sldId="749"/>
        </pc:sldMkLst>
        <pc:spChg chg="mod">
          <ac:chgData name="Delphine Dufranne" userId="S::d.dufranne@apaqw.be::347b4f6a-deb7-423d-b5cc-f74bfd591adb" providerId="AD" clId="Web-{C4ECBDD6-D109-72D8-2ED6-B4173A28A1AF}" dt="2023-10-22T07:39:31.764" v="340" actId="20577"/>
          <ac:spMkLst>
            <pc:docMk/>
            <pc:sldMk cId="1889163880" sldId="749"/>
            <ac:spMk id="5" creationId="{52E69798-4694-3A17-5639-67E73E38CA51}"/>
          </ac:spMkLst>
        </pc:spChg>
        <pc:spChg chg="mod">
          <ac:chgData name="Delphine Dufranne" userId="S::d.dufranne@apaqw.be::347b4f6a-deb7-423d-b5cc-f74bfd591adb" providerId="AD" clId="Web-{C4ECBDD6-D109-72D8-2ED6-B4173A28A1AF}" dt="2023-10-22T07:38:48.013" v="335" actId="1076"/>
          <ac:spMkLst>
            <pc:docMk/>
            <pc:sldMk cId="1889163880" sldId="749"/>
            <ac:spMk id="20" creationId="{3E90277F-B741-08C2-0BEB-AD595E167D7C}"/>
          </ac:spMkLst>
        </pc:spChg>
        <pc:spChg chg="mod">
          <ac:chgData name="Delphine Dufranne" userId="S::d.dufranne@apaqw.be::347b4f6a-deb7-423d-b5cc-f74bfd591adb" providerId="AD" clId="Web-{C4ECBDD6-D109-72D8-2ED6-B4173A28A1AF}" dt="2023-10-22T07:40:05.390" v="347" actId="1076"/>
          <ac:spMkLst>
            <pc:docMk/>
            <pc:sldMk cId="1889163880" sldId="749"/>
            <ac:spMk id="22" creationId="{BE66AD87-9024-0838-8033-E6E71D9358FF}"/>
          </ac:spMkLst>
        </pc:spChg>
        <pc:spChg chg="mod">
          <ac:chgData name="Delphine Dufranne" userId="S::d.dufranne@apaqw.be::347b4f6a-deb7-423d-b5cc-f74bfd591adb" providerId="AD" clId="Web-{C4ECBDD6-D109-72D8-2ED6-B4173A28A1AF}" dt="2023-10-22T07:39:58.500" v="346" actId="20577"/>
          <ac:spMkLst>
            <pc:docMk/>
            <pc:sldMk cId="1889163880" sldId="749"/>
            <ac:spMk id="23" creationId="{75F69807-487F-F317-5F1C-88A71C6CAF6F}"/>
          </ac:spMkLst>
        </pc:spChg>
      </pc:sldChg>
      <pc:sldChg chg="modSp">
        <pc:chgData name="Delphine Dufranne" userId="S::d.dufranne@apaqw.be::347b4f6a-deb7-423d-b5cc-f74bfd591adb" providerId="AD" clId="Web-{C4ECBDD6-D109-72D8-2ED6-B4173A28A1AF}" dt="2023-10-22T07:36:11.148" v="293" actId="1076"/>
        <pc:sldMkLst>
          <pc:docMk/>
          <pc:sldMk cId="3278621727" sldId="760"/>
        </pc:sldMkLst>
        <pc:picChg chg="mod">
          <ac:chgData name="Delphine Dufranne" userId="S::d.dufranne@apaqw.be::347b4f6a-deb7-423d-b5cc-f74bfd591adb" providerId="AD" clId="Web-{C4ECBDD6-D109-72D8-2ED6-B4173A28A1AF}" dt="2023-10-22T07:36:11.148" v="293" actId="1076"/>
          <ac:picMkLst>
            <pc:docMk/>
            <pc:sldMk cId="3278621727" sldId="760"/>
            <ac:picMk id="4" creationId="{FED288E2-CF35-33C1-F47D-2DC6E577ED9B}"/>
          </ac:picMkLst>
        </pc:picChg>
      </pc:sldChg>
      <pc:sldChg chg="del">
        <pc:chgData name="Delphine Dufranne" userId="S::d.dufranne@apaqw.be::347b4f6a-deb7-423d-b5cc-f74bfd591adb" providerId="AD" clId="Web-{C4ECBDD6-D109-72D8-2ED6-B4173A28A1AF}" dt="2023-10-22T07:33:01.420" v="206"/>
        <pc:sldMkLst>
          <pc:docMk/>
          <pc:sldMk cId="2549207666" sldId="761"/>
        </pc:sldMkLst>
      </pc:sldChg>
      <pc:sldChg chg="addSp delSp modSp">
        <pc:chgData name="Delphine Dufranne" userId="S::d.dufranne@apaqw.be::347b4f6a-deb7-423d-b5cc-f74bfd591adb" providerId="AD" clId="Web-{C4ECBDD6-D109-72D8-2ED6-B4173A28A1AF}" dt="2023-10-22T07:23:10.899" v="48" actId="1076"/>
        <pc:sldMkLst>
          <pc:docMk/>
          <pc:sldMk cId="3116803198" sldId="764"/>
        </pc:sldMkLst>
        <pc:spChg chg="mod">
          <ac:chgData name="Delphine Dufranne" userId="S::d.dufranne@apaqw.be::347b4f6a-deb7-423d-b5cc-f74bfd591adb" providerId="AD" clId="Web-{C4ECBDD6-D109-72D8-2ED6-B4173A28A1AF}" dt="2023-10-22T07:19:16.703" v="7" actId="1076"/>
          <ac:spMkLst>
            <pc:docMk/>
            <pc:sldMk cId="3116803198" sldId="764"/>
            <ac:spMk id="39" creationId="{017F3F9A-CFB8-6106-E7A2-A2D89B088C0B}"/>
          </ac:spMkLst>
        </pc:spChg>
        <pc:picChg chg="add del mod">
          <ac:chgData name="Delphine Dufranne" userId="S::d.dufranne@apaqw.be::347b4f6a-deb7-423d-b5cc-f74bfd591adb" providerId="AD" clId="Web-{C4ECBDD6-D109-72D8-2ED6-B4173A28A1AF}" dt="2023-10-22T07:20:41.815" v="21"/>
          <ac:picMkLst>
            <pc:docMk/>
            <pc:sldMk cId="3116803198" sldId="764"/>
            <ac:picMk id="8" creationId="{E9E3AE8F-1673-914D-7B70-E8561E9032E4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0:20.736" v="16" actId="1076"/>
          <ac:picMkLst>
            <pc:docMk/>
            <pc:sldMk cId="3116803198" sldId="764"/>
            <ac:picMk id="20" creationId="{CDFF0E5E-D545-FFAF-6F85-94F28E83B04E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0:02.626" v="12" actId="1076"/>
          <ac:picMkLst>
            <pc:docMk/>
            <pc:sldMk cId="3116803198" sldId="764"/>
            <ac:picMk id="21" creationId="{3FA95018-BC5B-CFCF-924F-86530194E842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0:18.908" v="15" actId="1076"/>
          <ac:picMkLst>
            <pc:docMk/>
            <pc:sldMk cId="3116803198" sldId="764"/>
            <ac:picMk id="22" creationId="{44360657-39AE-41FD-CAA7-D8A0C871CDCA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0:27.362" v="18" actId="1076"/>
          <ac:picMkLst>
            <pc:docMk/>
            <pc:sldMk cId="3116803198" sldId="764"/>
            <ac:picMk id="23" creationId="{0F4B7651-73DA-76FB-35E4-032831F0DEC3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0:59.050" v="24" actId="1076"/>
          <ac:picMkLst>
            <pc:docMk/>
            <pc:sldMk cId="3116803198" sldId="764"/>
            <ac:picMk id="24" creationId="{E3EA249D-7003-0500-EE27-9E0142C5BA08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57.974" v="35" actId="1076"/>
          <ac:picMkLst>
            <pc:docMk/>
            <pc:sldMk cId="3116803198" sldId="764"/>
            <ac:picMk id="25" creationId="{78E83DE4-B5E7-5D06-7F0C-EC62756F0970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11.660" v="26" actId="1076"/>
          <ac:picMkLst>
            <pc:docMk/>
            <pc:sldMk cId="3116803198" sldId="764"/>
            <ac:picMk id="26" creationId="{58747ED0-2C4B-FCDA-CC7F-A51AD19FA6A0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17.957" v="28" actId="1076"/>
          <ac:picMkLst>
            <pc:docMk/>
            <pc:sldMk cId="3116803198" sldId="764"/>
            <ac:picMk id="41" creationId="{F57EFA0D-0D13-E6EE-E994-41C9A4ED4092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35.442" v="30" actId="1076"/>
          <ac:picMkLst>
            <pc:docMk/>
            <pc:sldMk cId="3116803198" sldId="764"/>
            <ac:picMk id="42" creationId="{872C25BB-CBCB-FE72-1DA3-9EA929B0FA82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43.380" v="32" actId="1076"/>
          <ac:picMkLst>
            <pc:docMk/>
            <pc:sldMk cId="3116803198" sldId="764"/>
            <ac:picMk id="43" creationId="{9BD9E609-8E47-0D40-7E06-0929567ADA66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1:50.568" v="34" actId="1076"/>
          <ac:picMkLst>
            <pc:docMk/>
            <pc:sldMk cId="3116803198" sldId="764"/>
            <ac:picMk id="44" creationId="{87F2FC4F-01AB-603C-4BF5-9C26D4B226F1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2:47.710" v="42" actId="1076"/>
          <ac:picMkLst>
            <pc:docMk/>
            <pc:sldMk cId="3116803198" sldId="764"/>
            <ac:picMk id="46" creationId="{B96B1B13-6B90-E504-2D03-36D40E31D67B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2:55.148" v="44" actId="1076"/>
          <ac:picMkLst>
            <pc:docMk/>
            <pc:sldMk cId="3116803198" sldId="764"/>
            <ac:picMk id="47" creationId="{2AAE21DB-79A6-5DC8-957E-8684069ECC7F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3:02.336" v="46" actId="1076"/>
          <ac:picMkLst>
            <pc:docMk/>
            <pc:sldMk cId="3116803198" sldId="764"/>
            <ac:picMk id="48" creationId="{D1C27AFF-7F57-C7F7-CB1C-987AB0D76EBC}"/>
          </ac:picMkLst>
        </pc:picChg>
        <pc:picChg chg="add mod">
          <ac:chgData name="Delphine Dufranne" userId="S::d.dufranne@apaqw.be::347b4f6a-deb7-423d-b5cc-f74bfd591adb" providerId="AD" clId="Web-{C4ECBDD6-D109-72D8-2ED6-B4173A28A1AF}" dt="2023-10-22T07:23:10.899" v="48" actId="1076"/>
          <ac:picMkLst>
            <pc:docMk/>
            <pc:sldMk cId="3116803198" sldId="764"/>
            <ac:picMk id="49" creationId="{27491E49-5485-2E3F-3F21-679DB056C98D}"/>
          </ac:picMkLst>
        </pc:picChg>
      </pc:sldChg>
      <pc:sldChg chg="modSp add ord replId">
        <pc:chgData name="Delphine Dufranne" userId="S::d.dufranne@apaqw.be::347b4f6a-deb7-423d-b5cc-f74bfd591adb" providerId="AD" clId="Web-{C4ECBDD6-D109-72D8-2ED6-B4173A28A1AF}" dt="2023-10-22T07:24:54.059" v="79" actId="20577"/>
        <pc:sldMkLst>
          <pc:docMk/>
          <pc:sldMk cId="954626634" sldId="765"/>
        </pc:sldMkLst>
        <pc:spChg chg="mod">
          <ac:chgData name="Delphine Dufranne" userId="S::d.dufranne@apaqw.be::347b4f6a-deb7-423d-b5cc-f74bfd591adb" providerId="AD" clId="Web-{C4ECBDD6-D109-72D8-2ED6-B4173A28A1AF}" dt="2023-10-22T07:24:54.059" v="79" actId="20577"/>
          <ac:spMkLst>
            <pc:docMk/>
            <pc:sldMk cId="954626634" sldId="765"/>
            <ac:spMk id="2" creationId="{31A82F8C-3A54-2640-AF15-926404618419}"/>
          </ac:spMkLst>
        </pc:spChg>
      </pc:sldChg>
      <pc:sldChg chg="add del replId">
        <pc:chgData name="Delphine Dufranne" userId="S::d.dufranne@apaqw.be::347b4f6a-deb7-423d-b5cc-f74bfd591adb" providerId="AD" clId="Web-{C4ECBDD6-D109-72D8-2ED6-B4173A28A1AF}" dt="2023-10-22T07:23:18.509" v="49"/>
        <pc:sldMkLst>
          <pc:docMk/>
          <pc:sldMk cId="1643439374" sldId="765"/>
        </pc:sldMkLst>
      </pc:sldChg>
      <pc:sldChg chg="delSp add del replId">
        <pc:chgData name="Delphine Dufranne" userId="S::d.dufranne@apaqw.be::347b4f6a-deb7-423d-b5cc-f74bfd591adb" providerId="AD" clId="Web-{C4ECBDD6-D109-72D8-2ED6-B4173A28A1AF}" dt="2023-10-22T07:22:35.038" v="39"/>
        <pc:sldMkLst>
          <pc:docMk/>
          <pc:sldMk cId="24313958" sldId="766"/>
        </pc:sldMkLst>
        <pc:picChg chg="del">
          <ac:chgData name="Delphine Dufranne" userId="S::d.dufranne@apaqw.be::347b4f6a-deb7-423d-b5cc-f74bfd591adb" providerId="AD" clId="Web-{C4ECBDD6-D109-72D8-2ED6-B4173A28A1AF}" dt="2023-10-22T07:22:32.788" v="38"/>
          <ac:picMkLst>
            <pc:docMk/>
            <pc:sldMk cId="24313958" sldId="766"/>
            <ac:picMk id="21" creationId="{3FA95018-BC5B-CFCF-924F-86530194E842}"/>
          </ac:picMkLst>
        </pc:picChg>
      </pc:sldChg>
      <pc:sldChg chg="addSp modSp add ord replId">
        <pc:chgData name="Delphine Dufranne" userId="S::d.dufranne@apaqw.be::347b4f6a-deb7-423d-b5cc-f74bfd591adb" providerId="AD" clId="Web-{C4ECBDD6-D109-72D8-2ED6-B4173A28A1AF}" dt="2023-10-22T07:32:18.997" v="205" actId="20577"/>
        <pc:sldMkLst>
          <pc:docMk/>
          <pc:sldMk cId="1465791556" sldId="766"/>
        </pc:sldMkLst>
        <pc:spChg chg="mod">
          <ac:chgData name="Delphine Dufranne" userId="S::d.dufranne@apaqw.be::347b4f6a-deb7-423d-b5cc-f74bfd591adb" providerId="AD" clId="Web-{C4ECBDD6-D109-72D8-2ED6-B4173A28A1AF}" dt="2023-10-22T07:25:37.904" v="90" actId="20577"/>
          <ac:spMkLst>
            <pc:docMk/>
            <pc:sldMk cId="1465791556" sldId="766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C4ECBDD6-D109-72D8-2ED6-B4173A28A1AF}" dt="2023-10-22T07:31:44.699" v="196" actId="20577"/>
          <ac:spMkLst>
            <pc:docMk/>
            <pc:sldMk cId="1465791556" sldId="766"/>
            <ac:spMk id="3" creationId="{EF630F9A-2E57-9DD8-075F-88241826DA73}"/>
          </ac:spMkLst>
        </pc:spChg>
        <pc:spChg chg="mod">
          <ac:chgData name="Delphine Dufranne" userId="S::d.dufranne@apaqw.be::347b4f6a-deb7-423d-b5cc-f74bfd591adb" providerId="AD" clId="Web-{C4ECBDD6-D109-72D8-2ED6-B4173A28A1AF}" dt="2023-10-22T07:32:18.997" v="205" actId="20577"/>
          <ac:spMkLst>
            <pc:docMk/>
            <pc:sldMk cId="1465791556" sldId="766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C4ECBDD6-D109-72D8-2ED6-B4173A28A1AF}" dt="2023-10-22T07:30:15.492" v="179" actId="20577"/>
          <ac:spMkLst>
            <pc:docMk/>
            <pc:sldMk cId="1465791556" sldId="766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C4ECBDD6-D109-72D8-2ED6-B4173A28A1AF}" dt="2023-10-22T07:29:10.756" v="156" actId="20577"/>
          <ac:spMkLst>
            <pc:docMk/>
            <pc:sldMk cId="1465791556" sldId="766"/>
            <ac:spMk id="18" creationId="{7D25FD2C-C48D-48A4-ABDC-02ED7866A861}"/>
          </ac:spMkLst>
        </pc:spChg>
        <pc:spChg chg="mod">
          <ac:chgData name="Delphine Dufranne" userId="S::d.dufranne@apaqw.be::347b4f6a-deb7-423d-b5cc-f74bfd591adb" providerId="AD" clId="Web-{C4ECBDD6-D109-72D8-2ED6-B4173A28A1AF}" dt="2023-10-22T07:28:48.895" v="151" actId="20577"/>
          <ac:spMkLst>
            <pc:docMk/>
            <pc:sldMk cId="1465791556" sldId="766"/>
            <ac:spMk id="19" creationId="{4824894D-F1CE-3AA8-A453-794587703B5B}"/>
          </ac:spMkLst>
        </pc:spChg>
      </pc:sldChg>
      <pc:sldChg chg="addSp modSp add ord replId">
        <pc:chgData name="Delphine Dufranne" userId="S::d.dufranne@apaqw.be::347b4f6a-deb7-423d-b5cc-f74bfd591adb" providerId="AD" clId="Web-{C4ECBDD6-D109-72D8-2ED6-B4173A28A1AF}" dt="2023-10-22T07:37:37.854" v="333" actId="20577"/>
        <pc:sldMkLst>
          <pc:docMk/>
          <pc:sldMk cId="2373571899" sldId="767"/>
        </pc:sldMkLst>
        <pc:spChg chg="add mod">
          <ac:chgData name="Delphine Dufranne" userId="S::d.dufranne@apaqw.be::347b4f6a-deb7-423d-b5cc-f74bfd591adb" providerId="AD" clId="Web-{C4ECBDD6-D109-72D8-2ED6-B4173A28A1AF}" dt="2023-10-22T07:37:37.854" v="333" actId="20577"/>
          <ac:spMkLst>
            <pc:docMk/>
            <pc:sldMk cId="2373571899" sldId="767"/>
            <ac:spMk id="5" creationId="{44B46F64-ADB2-98C0-DE82-D9F6B2EAA8E4}"/>
          </ac:spMkLst>
        </pc:spChg>
      </pc:sldChg>
    </pc:docChg>
  </pc:docChgLst>
  <pc:docChgLst>
    <pc:chgData name="Delphine Dufranne" userId="S::d.dufranne@apaqw.be::347b4f6a-deb7-423d-b5cc-f74bfd591adb" providerId="AD" clId="Web-{088FB2D3-67CF-296D-56A9-ED7E5D0A9F25}"/>
    <pc:docChg chg="addSld delSld modSld">
      <pc:chgData name="Delphine Dufranne" userId="S::d.dufranne@apaqw.be::347b4f6a-deb7-423d-b5cc-f74bfd591adb" providerId="AD" clId="Web-{088FB2D3-67CF-296D-56A9-ED7E5D0A9F25}" dt="2023-10-19T23:37:00.539" v="291" actId="20577"/>
      <pc:docMkLst>
        <pc:docMk/>
      </pc:docMkLst>
      <pc:sldChg chg="modSp">
        <pc:chgData name="Delphine Dufranne" userId="S::d.dufranne@apaqw.be::347b4f6a-deb7-423d-b5cc-f74bfd591adb" providerId="AD" clId="Web-{088FB2D3-67CF-296D-56A9-ED7E5D0A9F25}" dt="2023-10-19T23:18:37.830" v="36" actId="20577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088FB2D3-67CF-296D-56A9-ED7E5D0A9F25}" dt="2023-10-19T23:18:37.830" v="36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modSp">
        <pc:chgData name="Delphine Dufranne" userId="S::d.dufranne@apaqw.be::347b4f6a-deb7-423d-b5cc-f74bfd591adb" providerId="AD" clId="Web-{088FB2D3-67CF-296D-56A9-ED7E5D0A9F25}" dt="2023-10-19T23:16:28.950" v="14"/>
        <pc:sldMkLst>
          <pc:docMk/>
          <pc:sldMk cId="2439452094" sldId="713"/>
        </pc:sldMkLst>
        <pc:graphicFrameChg chg="mod modGraphic">
          <ac:chgData name="Delphine Dufranne" userId="S::d.dufranne@apaqw.be::347b4f6a-deb7-423d-b5cc-f74bfd591adb" providerId="AD" clId="Web-{088FB2D3-67CF-296D-56A9-ED7E5D0A9F25}" dt="2023-10-19T23:16:28.950" v="14"/>
          <ac:graphicFrameMkLst>
            <pc:docMk/>
            <pc:sldMk cId="2439452094" sldId="713"/>
            <ac:graphicFrameMk id="3" creationId="{27639E41-54EB-4C8D-4601-8678AE128ED3}"/>
          </ac:graphicFrameMkLst>
        </pc:graphicFrameChg>
      </pc:sldChg>
      <pc:sldChg chg="modSp">
        <pc:chgData name="Delphine Dufranne" userId="S::d.dufranne@apaqw.be::347b4f6a-deb7-423d-b5cc-f74bfd591adb" providerId="AD" clId="Web-{088FB2D3-67CF-296D-56A9-ED7E5D0A9F25}" dt="2023-10-19T23:35:43.801" v="278" actId="20577"/>
        <pc:sldMkLst>
          <pc:docMk/>
          <pc:sldMk cId="3523951092" sldId="724"/>
        </pc:sldMkLst>
        <pc:spChg chg="mod">
          <ac:chgData name="Delphine Dufranne" userId="S::d.dufranne@apaqw.be::347b4f6a-deb7-423d-b5cc-f74bfd591adb" providerId="AD" clId="Web-{088FB2D3-67CF-296D-56A9-ED7E5D0A9F25}" dt="2023-10-19T23:35:43.801" v="278" actId="20577"/>
          <ac:spMkLst>
            <pc:docMk/>
            <pc:sldMk cId="3523951092" sldId="724"/>
            <ac:spMk id="5" creationId="{48629498-578C-D9FF-4883-234235B5E3B0}"/>
          </ac:spMkLst>
        </pc:spChg>
      </pc:sldChg>
      <pc:sldChg chg="modSp">
        <pc:chgData name="Delphine Dufranne" userId="S::d.dufranne@apaqw.be::347b4f6a-deb7-423d-b5cc-f74bfd591adb" providerId="AD" clId="Web-{088FB2D3-67CF-296D-56A9-ED7E5D0A9F25}" dt="2023-10-19T23:36:11.162" v="284" actId="20577"/>
        <pc:sldMkLst>
          <pc:docMk/>
          <pc:sldMk cId="1311157945" sldId="735"/>
        </pc:sldMkLst>
        <pc:spChg chg="mod">
          <ac:chgData name="Delphine Dufranne" userId="S::d.dufranne@apaqw.be::347b4f6a-deb7-423d-b5cc-f74bfd591adb" providerId="AD" clId="Web-{088FB2D3-67CF-296D-56A9-ED7E5D0A9F25}" dt="2023-10-19T23:36:11.162" v="284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del">
        <pc:chgData name="Delphine Dufranne" userId="S::d.dufranne@apaqw.be::347b4f6a-deb7-423d-b5cc-f74bfd591adb" providerId="AD" clId="Web-{088FB2D3-67CF-296D-56A9-ED7E5D0A9F25}" dt="2023-10-19T23:35:25.816" v="277"/>
        <pc:sldMkLst>
          <pc:docMk/>
          <pc:sldMk cId="2994589442" sldId="742"/>
        </pc:sldMkLst>
      </pc:sldChg>
      <pc:sldChg chg="addSp delSp modSp">
        <pc:chgData name="Delphine Dufranne" userId="S::d.dufranne@apaqw.be::347b4f6a-deb7-423d-b5cc-f74bfd591adb" providerId="AD" clId="Web-{088FB2D3-67CF-296D-56A9-ED7E5D0A9F25}" dt="2023-10-19T23:16:09.089" v="6" actId="1076"/>
        <pc:sldMkLst>
          <pc:docMk/>
          <pc:sldMk cId="1889163880" sldId="749"/>
        </pc:sldMkLst>
        <pc:spChg chg="del">
          <ac:chgData name="Delphine Dufranne" userId="S::d.dufranne@apaqw.be::347b4f6a-deb7-423d-b5cc-f74bfd591adb" providerId="AD" clId="Web-{088FB2D3-67CF-296D-56A9-ED7E5D0A9F25}" dt="2023-10-19T23:15:06.930" v="0"/>
          <ac:spMkLst>
            <pc:docMk/>
            <pc:sldMk cId="1889163880" sldId="749"/>
            <ac:spMk id="13" creationId="{7B076D99-B075-4BD9-E09D-D31A18B34A2C}"/>
          </ac:spMkLst>
        </pc:spChg>
        <pc:spChg chg="del">
          <ac:chgData name="Delphine Dufranne" userId="S::d.dufranne@apaqw.be::347b4f6a-deb7-423d-b5cc-f74bfd591adb" providerId="AD" clId="Web-{088FB2D3-67CF-296D-56A9-ED7E5D0A9F25}" dt="2023-10-19T23:15:24.994" v="5"/>
          <ac:spMkLst>
            <pc:docMk/>
            <pc:sldMk cId="1889163880" sldId="749"/>
            <ac:spMk id="14" creationId="{4CD41B64-0774-A3E4-373F-52E0C4447573}"/>
          </ac:spMkLst>
        </pc:spChg>
        <pc:spChg chg="mod">
          <ac:chgData name="Delphine Dufranne" userId="S::d.dufranne@apaqw.be::347b4f6a-deb7-423d-b5cc-f74bfd591adb" providerId="AD" clId="Web-{088FB2D3-67CF-296D-56A9-ED7E5D0A9F25}" dt="2023-10-19T23:16:09.089" v="6" actId="1076"/>
          <ac:spMkLst>
            <pc:docMk/>
            <pc:sldMk cId="1889163880" sldId="749"/>
            <ac:spMk id="22" creationId="{BE66AD87-9024-0838-8033-E6E71D9358FF}"/>
          </ac:spMkLst>
        </pc:spChg>
        <pc:picChg chg="add mod">
          <ac:chgData name="Delphine Dufranne" userId="S::d.dufranne@apaqw.be::347b4f6a-deb7-423d-b5cc-f74bfd591adb" providerId="AD" clId="Web-{088FB2D3-67CF-296D-56A9-ED7E5D0A9F25}" dt="2023-10-19T23:15:21.118" v="4" actId="1076"/>
          <ac:picMkLst>
            <pc:docMk/>
            <pc:sldMk cId="1889163880" sldId="749"/>
            <ac:picMk id="4" creationId="{CB399F81-C52C-7D4E-0A00-C56273CCF7DF}"/>
          </ac:picMkLst>
        </pc:picChg>
      </pc:sldChg>
      <pc:sldChg chg="addSp delSp modSp addAnim delAnim">
        <pc:chgData name="Delphine Dufranne" userId="S::d.dufranne@apaqw.be::347b4f6a-deb7-423d-b5cc-f74bfd591adb" providerId="AD" clId="Web-{088FB2D3-67CF-296D-56A9-ED7E5D0A9F25}" dt="2023-10-19T23:33:06.404" v="276" actId="1076"/>
        <pc:sldMkLst>
          <pc:docMk/>
          <pc:sldMk cId="2909026801" sldId="750"/>
        </pc:sldMkLst>
        <pc:spChg chg="del">
          <ac:chgData name="Delphine Dufranne" userId="S::d.dufranne@apaqw.be::347b4f6a-deb7-423d-b5cc-f74bfd591adb" providerId="AD" clId="Web-{088FB2D3-67CF-296D-56A9-ED7E5D0A9F25}" dt="2023-10-19T23:26:02.287" v="178"/>
          <ac:spMkLst>
            <pc:docMk/>
            <pc:sldMk cId="2909026801" sldId="750"/>
            <ac:spMk id="8" creationId="{E7EFBF8B-352F-CBA0-AF8F-BE2E5F846449}"/>
          </ac:spMkLst>
        </pc:spChg>
        <pc:picChg chg="mod">
          <ac:chgData name="Delphine Dufranne" userId="S::d.dufranne@apaqw.be::347b4f6a-deb7-423d-b5cc-f74bfd591adb" providerId="AD" clId="Web-{088FB2D3-67CF-296D-56A9-ED7E5D0A9F25}" dt="2023-10-19T23:32:56.731" v="272" actId="1076"/>
          <ac:picMkLst>
            <pc:docMk/>
            <pc:sldMk cId="2909026801" sldId="750"/>
            <ac:picMk id="3" creationId="{3ED6F69F-5DFB-F638-5C64-E212D67E4204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33:00.122" v="274" actId="1076"/>
          <ac:picMkLst>
            <pc:docMk/>
            <pc:sldMk cId="2909026801" sldId="750"/>
            <ac:picMk id="4" creationId="{89920F7E-92E0-B4AF-7E9A-4AB5EE019978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32:52.325" v="270" actId="1076"/>
          <ac:picMkLst>
            <pc:docMk/>
            <pc:sldMk cId="2909026801" sldId="750"/>
            <ac:picMk id="7" creationId="{6B91DB1B-C41A-2B1B-C909-FB9C7CB645EA}"/>
          </ac:picMkLst>
        </pc:picChg>
        <pc:picChg chg="add del mod">
          <ac:chgData name="Delphine Dufranne" userId="S::d.dufranne@apaqw.be::347b4f6a-deb7-423d-b5cc-f74bfd591adb" providerId="AD" clId="Web-{088FB2D3-67CF-296D-56A9-ED7E5D0A9F25}" dt="2023-10-19T23:32:04.323" v="264"/>
          <ac:picMkLst>
            <pc:docMk/>
            <pc:sldMk cId="2909026801" sldId="750"/>
            <ac:picMk id="9" creationId="{ED431594-C8DB-500A-C013-996300466A19}"/>
          </ac:picMkLst>
        </pc:picChg>
        <pc:picChg chg="add mod">
          <ac:chgData name="Delphine Dufranne" userId="S::d.dufranne@apaqw.be::347b4f6a-deb7-423d-b5cc-f74bfd591adb" providerId="AD" clId="Web-{088FB2D3-67CF-296D-56A9-ED7E5D0A9F25}" dt="2023-10-19T23:33:06.404" v="276" actId="1076"/>
          <ac:picMkLst>
            <pc:docMk/>
            <pc:sldMk cId="2909026801" sldId="750"/>
            <ac:picMk id="13" creationId="{B869E9FA-2F6B-CD33-F257-32EF2223CD4F}"/>
          </ac:picMkLst>
        </pc:picChg>
        <pc:picChg chg="add mod">
          <ac:chgData name="Delphine Dufranne" userId="S::d.dufranne@apaqw.be::347b4f6a-deb7-423d-b5cc-f74bfd591adb" providerId="AD" clId="Web-{088FB2D3-67CF-296D-56A9-ED7E5D0A9F25}" dt="2023-10-19T23:33:02.872" v="275" actId="1076"/>
          <ac:picMkLst>
            <pc:docMk/>
            <pc:sldMk cId="2909026801" sldId="750"/>
            <ac:picMk id="16" creationId="{279A23A6-BC52-5B79-FFE3-2391E3192FCB}"/>
          </ac:picMkLst>
        </pc:picChg>
        <pc:picChg chg="add mod">
          <ac:chgData name="Delphine Dufranne" userId="S::d.dufranne@apaqw.be::347b4f6a-deb7-423d-b5cc-f74bfd591adb" providerId="AD" clId="Web-{088FB2D3-67CF-296D-56A9-ED7E5D0A9F25}" dt="2023-10-19T23:32:53.794" v="271" actId="1076"/>
          <ac:picMkLst>
            <pc:docMk/>
            <pc:sldMk cId="2909026801" sldId="750"/>
            <ac:picMk id="18" creationId="{ABDB216D-9947-033D-311E-7F17E2604856}"/>
          </ac:picMkLst>
        </pc:picChg>
      </pc:sldChg>
      <pc:sldChg chg="modSp">
        <pc:chgData name="Delphine Dufranne" userId="S::d.dufranne@apaqw.be::347b4f6a-deb7-423d-b5cc-f74bfd591adb" providerId="AD" clId="Web-{088FB2D3-67CF-296D-56A9-ED7E5D0A9F25}" dt="2023-10-19T23:37:00.539" v="291" actId="20577"/>
        <pc:sldMkLst>
          <pc:docMk/>
          <pc:sldMk cId="89755682" sldId="758"/>
        </pc:sldMkLst>
        <pc:spChg chg="mod">
          <ac:chgData name="Delphine Dufranne" userId="S::d.dufranne@apaqw.be::347b4f6a-deb7-423d-b5cc-f74bfd591adb" providerId="AD" clId="Web-{088FB2D3-67CF-296D-56A9-ED7E5D0A9F25}" dt="2023-10-19T23:37:00.539" v="291" actId="20577"/>
          <ac:spMkLst>
            <pc:docMk/>
            <pc:sldMk cId="89755682" sldId="758"/>
            <ac:spMk id="16" creationId="{27C081C7-06F9-177C-AED9-E50AEE1473EF}"/>
          </ac:spMkLst>
        </pc:spChg>
      </pc:sldChg>
      <pc:sldChg chg="modSp">
        <pc:chgData name="Delphine Dufranne" userId="S::d.dufranne@apaqw.be::347b4f6a-deb7-423d-b5cc-f74bfd591adb" providerId="AD" clId="Web-{088FB2D3-67CF-296D-56A9-ED7E5D0A9F25}" dt="2023-10-19T23:19:05.081" v="38" actId="1076"/>
        <pc:sldMkLst>
          <pc:docMk/>
          <pc:sldMk cId="3278621727" sldId="760"/>
        </pc:sldMkLst>
        <pc:picChg chg="mod">
          <ac:chgData name="Delphine Dufranne" userId="S::d.dufranne@apaqw.be::347b4f6a-deb7-423d-b5cc-f74bfd591adb" providerId="AD" clId="Web-{088FB2D3-67CF-296D-56A9-ED7E5D0A9F25}" dt="2023-10-19T23:19:03.503" v="37" actId="1076"/>
          <ac:picMkLst>
            <pc:docMk/>
            <pc:sldMk cId="3278621727" sldId="760"/>
            <ac:picMk id="15" creationId="{C86D2D6F-AED9-D280-A225-F8734D9544AB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19:05.081" v="38" actId="1076"/>
          <ac:picMkLst>
            <pc:docMk/>
            <pc:sldMk cId="3278621727" sldId="760"/>
            <ac:picMk id="17" creationId="{C38D0A3E-876A-1C7E-BEA6-145FAC46DF6E}"/>
          </ac:picMkLst>
        </pc:picChg>
      </pc:sldChg>
      <pc:sldChg chg="modSp add replId">
        <pc:chgData name="Delphine Dufranne" userId="S::d.dufranne@apaqw.be::347b4f6a-deb7-423d-b5cc-f74bfd591adb" providerId="AD" clId="Web-{088FB2D3-67CF-296D-56A9-ED7E5D0A9F25}" dt="2023-10-19T23:25:48.865" v="177" actId="1076"/>
        <pc:sldMkLst>
          <pc:docMk/>
          <pc:sldMk cId="2549207666" sldId="761"/>
        </pc:sldMkLst>
        <pc:spChg chg="mod">
          <ac:chgData name="Delphine Dufranne" userId="S::d.dufranne@apaqw.be::347b4f6a-deb7-423d-b5cc-f74bfd591adb" providerId="AD" clId="Web-{088FB2D3-67CF-296D-56A9-ED7E5D0A9F25}" dt="2023-10-19T23:25:13.707" v="167" actId="20577"/>
          <ac:spMkLst>
            <pc:docMk/>
            <pc:sldMk cId="2549207666" sldId="761"/>
            <ac:spMk id="3" creationId="{47B9AED0-B267-9730-783F-6ABF03DA551E}"/>
          </ac:spMkLst>
        </pc:spChg>
        <pc:picChg chg="mod">
          <ac:chgData name="Delphine Dufranne" userId="S::d.dufranne@apaqw.be::347b4f6a-deb7-423d-b5cc-f74bfd591adb" providerId="AD" clId="Web-{088FB2D3-67CF-296D-56A9-ED7E5D0A9F25}" dt="2023-10-19T23:20:13.303" v="54" actId="1076"/>
          <ac:picMkLst>
            <pc:docMk/>
            <pc:sldMk cId="2549207666" sldId="761"/>
            <ac:picMk id="4" creationId="{FED288E2-CF35-33C1-F47D-2DC6E577ED9B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25:48.865" v="177" actId="1076"/>
          <ac:picMkLst>
            <pc:docMk/>
            <pc:sldMk cId="2549207666" sldId="761"/>
            <ac:picMk id="7" creationId="{5F4413F1-3AB8-81E4-994D-DF0BD28763EF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25:40.568" v="174" actId="1076"/>
          <ac:picMkLst>
            <pc:docMk/>
            <pc:sldMk cId="2549207666" sldId="761"/>
            <ac:picMk id="15" creationId="{C86D2D6F-AED9-D280-A225-F8734D9544AB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25:47.037" v="176" actId="1076"/>
          <ac:picMkLst>
            <pc:docMk/>
            <pc:sldMk cId="2549207666" sldId="761"/>
            <ac:picMk id="16" creationId="{F2D94D11-6803-E040-9703-924BC055EA11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25:33.489" v="172" actId="1076"/>
          <ac:picMkLst>
            <pc:docMk/>
            <pc:sldMk cId="2549207666" sldId="761"/>
            <ac:picMk id="17" creationId="{C38D0A3E-876A-1C7E-BEA6-145FAC46DF6E}"/>
          </ac:picMkLst>
        </pc:picChg>
      </pc:sldChg>
      <pc:sldChg chg="delSp modSp add replId delAnim">
        <pc:chgData name="Delphine Dufranne" userId="S::d.dufranne@apaqw.be::347b4f6a-deb7-423d-b5cc-f74bfd591adb" providerId="AD" clId="Web-{088FB2D3-67CF-296D-56A9-ED7E5D0A9F25}" dt="2023-10-19T23:31:59.682" v="263" actId="1076"/>
        <pc:sldMkLst>
          <pc:docMk/>
          <pc:sldMk cId="612626547" sldId="762"/>
        </pc:sldMkLst>
        <pc:picChg chg="del">
          <ac:chgData name="Delphine Dufranne" userId="S::d.dufranne@apaqw.be::347b4f6a-deb7-423d-b5cc-f74bfd591adb" providerId="AD" clId="Web-{088FB2D3-67CF-296D-56A9-ED7E5D0A9F25}" dt="2023-10-19T23:31:44.541" v="258"/>
          <ac:picMkLst>
            <pc:docMk/>
            <pc:sldMk cId="612626547" sldId="762"/>
            <ac:picMk id="3" creationId="{3ED6F69F-5DFB-F638-5C64-E212D67E4204}"/>
          </ac:picMkLst>
        </pc:picChg>
        <pc:picChg chg="del">
          <ac:chgData name="Delphine Dufranne" userId="S::d.dufranne@apaqw.be::347b4f6a-deb7-423d-b5cc-f74bfd591adb" providerId="AD" clId="Web-{088FB2D3-67CF-296D-56A9-ED7E5D0A9F25}" dt="2023-10-19T23:31:45.384" v="259"/>
          <ac:picMkLst>
            <pc:docMk/>
            <pc:sldMk cId="612626547" sldId="762"/>
            <ac:picMk id="4" creationId="{89920F7E-92E0-B4AF-7E9A-4AB5EE019978}"/>
          </ac:picMkLst>
        </pc:picChg>
        <pc:picChg chg="del">
          <ac:chgData name="Delphine Dufranne" userId="S::d.dufranne@apaqw.be::347b4f6a-deb7-423d-b5cc-f74bfd591adb" providerId="AD" clId="Web-{088FB2D3-67CF-296D-56A9-ED7E5D0A9F25}" dt="2023-10-19T23:31:43.869" v="257"/>
          <ac:picMkLst>
            <pc:docMk/>
            <pc:sldMk cId="612626547" sldId="762"/>
            <ac:picMk id="7" creationId="{6B91DB1B-C41A-2B1B-C909-FB9C7CB645EA}"/>
          </ac:picMkLst>
        </pc:picChg>
        <pc:picChg chg="mod">
          <ac:chgData name="Delphine Dufranne" userId="S::d.dufranne@apaqw.be::347b4f6a-deb7-423d-b5cc-f74bfd591adb" providerId="AD" clId="Web-{088FB2D3-67CF-296D-56A9-ED7E5D0A9F25}" dt="2023-10-19T23:31:59.682" v="263" actId="1076"/>
          <ac:picMkLst>
            <pc:docMk/>
            <pc:sldMk cId="612626547" sldId="762"/>
            <ac:picMk id="9" creationId="{ED431594-C8DB-500A-C013-996300466A19}"/>
          </ac:picMkLst>
        </pc:picChg>
        <pc:picChg chg="del">
          <ac:chgData name="Delphine Dufranne" userId="S::d.dufranne@apaqw.be::347b4f6a-deb7-423d-b5cc-f74bfd591adb" providerId="AD" clId="Web-{088FB2D3-67CF-296D-56A9-ED7E5D0A9F25}" dt="2023-10-19T23:31:41.431" v="254"/>
          <ac:picMkLst>
            <pc:docMk/>
            <pc:sldMk cId="612626547" sldId="762"/>
            <ac:picMk id="13" creationId="{B869E9FA-2F6B-CD33-F257-32EF2223CD4F}"/>
          </ac:picMkLst>
        </pc:picChg>
        <pc:picChg chg="del">
          <ac:chgData name="Delphine Dufranne" userId="S::d.dufranne@apaqw.be::347b4f6a-deb7-423d-b5cc-f74bfd591adb" providerId="AD" clId="Web-{088FB2D3-67CF-296D-56A9-ED7E5D0A9F25}" dt="2023-10-19T23:31:42.431" v="255"/>
          <ac:picMkLst>
            <pc:docMk/>
            <pc:sldMk cId="612626547" sldId="762"/>
            <ac:picMk id="16" creationId="{279A23A6-BC52-5B79-FFE3-2391E3192FCB}"/>
          </ac:picMkLst>
        </pc:picChg>
        <pc:picChg chg="del">
          <ac:chgData name="Delphine Dufranne" userId="S::d.dufranne@apaqw.be::347b4f6a-deb7-423d-b5cc-f74bfd591adb" providerId="AD" clId="Web-{088FB2D3-67CF-296D-56A9-ED7E5D0A9F25}" dt="2023-10-19T23:31:43.165" v="256"/>
          <ac:picMkLst>
            <pc:docMk/>
            <pc:sldMk cId="612626547" sldId="762"/>
            <ac:picMk id="18" creationId="{ABDB216D-9947-033D-311E-7F17E2604856}"/>
          </ac:picMkLst>
        </pc:picChg>
      </pc:sldChg>
    </pc:docChg>
  </pc:docChgLst>
  <pc:docChgLst>
    <pc:chgData name="Claire Housen" userId="S::c.housen@apaqw.be::753469ff-6a8a-4b0f-92c8-783bbf0b6d18" providerId="AD" clId="Web-{3F40363E-A19E-536B-FA94-CEA652B2E415}"/>
    <pc:docChg chg="modSld">
      <pc:chgData name="Claire Housen" userId="S::c.housen@apaqw.be::753469ff-6a8a-4b0f-92c8-783bbf0b6d18" providerId="AD" clId="Web-{3F40363E-A19E-536B-FA94-CEA652B2E415}" dt="2023-10-23T08:04:50.161" v="47"/>
      <pc:docMkLst>
        <pc:docMk/>
      </pc:docMkLst>
      <pc:sldChg chg="modSp">
        <pc:chgData name="Claire Housen" userId="S::c.housen@apaqw.be::753469ff-6a8a-4b0f-92c8-783bbf0b6d18" providerId="AD" clId="Web-{3F40363E-A19E-536B-FA94-CEA652B2E415}" dt="2023-10-23T08:04:29.848" v="45"/>
        <pc:sldMkLst>
          <pc:docMk/>
          <pc:sldMk cId="2439452094" sldId="713"/>
        </pc:sldMkLst>
        <pc:graphicFrameChg chg="mod modGraphic">
          <ac:chgData name="Claire Housen" userId="S::c.housen@apaqw.be::753469ff-6a8a-4b0f-92c8-783bbf0b6d18" providerId="AD" clId="Web-{3F40363E-A19E-536B-FA94-CEA652B2E415}" dt="2023-10-23T08:04:29.848" v="45"/>
          <ac:graphicFrameMkLst>
            <pc:docMk/>
            <pc:sldMk cId="2439452094" sldId="713"/>
            <ac:graphicFrameMk id="8" creationId="{E3A45FBF-E0FA-26E6-530C-DD7A075742D9}"/>
          </ac:graphicFrameMkLst>
        </pc:graphicFrameChg>
      </pc:sldChg>
      <pc:sldChg chg="modSp">
        <pc:chgData name="Claire Housen" userId="S::c.housen@apaqw.be::753469ff-6a8a-4b0f-92c8-783bbf0b6d18" providerId="AD" clId="Web-{3F40363E-A19E-536B-FA94-CEA652B2E415}" dt="2023-10-23T07:37:42.651" v="14" actId="20577"/>
        <pc:sldMkLst>
          <pc:docMk/>
          <pc:sldMk cId="1889163880" sldId="749"/>
        </pc:sldMkLst>
        <pc:spChg chg="mod">
          <ac:chgData name="Claire Housen" userId="S::c.housen@apaqw.be::753469ff-6a8a-4b0f-92c8-783bbf0b6d18" providerId="AD" clId="Web-{3F40363E-A19E-536B-FA94-CEA652B2E415}" dt="2023-10-23T07:37:18.275" v="1" actId="20577"/>
          <ac:spMkLst>
            <pc:docMk/>
            <pc:sldMk cId="1889163880" sldId="749"/>
            <ac:spMk id="21" creationId="{03CE78C9-A244-BB65-D22D-D6C63552F7ED}"/>
          </ac:spMkLst>
        </pc:spChg>
        <pc:spChg chg="mod">
          <ac:chgData name="Claire Housen" userId="S::c.housen@apaqw.be::753469ff-6a8a-4b0f-92c8-783bbf0b6d18" providerId="AD" clId="Web-{3F40363E-A19E-536B-FA94-CEA652B2E415}" dt="2023-10-23T07:37:42.651" v="14" actId="20577"/>
          <ac:spMkLst>
            <pc:docMk/>
            <pc:sldMk cId="1889163880" sldId="749"/>
            <ac:spMk id="23" creationId="{75F69807-487F-F317-5F1C-88A71C6CAF6F}"/>
          </ac:spMkLst>
        </pc:spChg>
      </pc:sldChg>
      <pc:sldChg chg="modSp">
        <pc:chgData name="Claire Housen" userId="S::c.housen@apaqw.be::753469ff-6a8a-4b0f-92c8-783bbf0b6d18" providerId="AD" clId="Web-{3F40363E-A19E-536B-FA94-CEA652B2E415}" dt="2023-10-23T08:03:37.925" v="43" actId="20577"/>
        <pc:sldMkLst>
          <pc:docMk/>
          <pc:sldMk cId="378356058" sldId="755"/>
        </pc:sldMkLst>
        <pc:spChg chg="mod">
          <ac:chgData name="Claire Housen" userId="S::c.housen@apaqw.be::753469ff-6a8a-4b0f-92c8-783bbf0b6d18" providerId="AD" clId="Web-{3F40363E-A19E-536B-FA94-CEA652B2E415}" dt="2023-10-23T08:03:37.925" v="43" actId="20577"/>
          <ac:spMkLst>
            <pc:docMk/>
            <pc:sldMk cId="378356058" sldId="755"/>
            <ac:spMk id="3" creationId="{1CCECC2E-CCCE-44F6-A307-4A975387F1D6}"/>
          </ac:spMkLst>
        </pc:spChg>
      </pc:sldChg>
      <pc:sldChg chg="modSp">
        <pc:chgData name="Claire Housen" userId="S::c.housen@apaqw.be::753469ff-6a8a-4b0f-92c8-783bbf0b6d18" providerId="AD" clId="Web-{3F40363E-A19E-536B-FA94-CEA652B2E415}" dt="2023-10-23T08:03:05.236" v="40"/>
        <pc:sldMkLst>
          <pc:docMk/>
          <pc:sldMk cId="3338410774" sldId="757"/>
        </pc:sldMkLst>
        <pc:graphicFrameChg chg="mod modGraphic">
          <ac:chgData name="Claire Housen" userId="S::c.housen@apaqw.be::753469ff-6a8a-4b0f-92c8-783bbf0b6d18" providerId="AD" clId="Web-{3F40363E-A19E-536B-FA94-CEA652B2E415}" dt="2023-10-23T08:03:05.236" v="40"/>
          <ac:graphicFrameMkLst>
            <pc:docMk/>
            <pc:sldMk cId="3338410774" sldId="757"/>
            <ac:graphicFrameMk id="4" creationId="{B74B3A3E-48FD-FA03-8493-6E2B4AA5A24E}"/>
          </ac:graphicFrameMkLst>
        </pc:graphicFrameChg>
      </pc:sldChg>
      <pc:sldChg chg="modSp">
        <pc:chgData name="Claire Housen" userId="S::c.housen@apaqw.be::753469ff-6a8a-4b0f-92c8-783bbf0b6d18" providerId="AD" clId="Web-{3F40363E-A19E-536B-FA94-CEA652B2E415}" dt="2023-10-23T07:38:13.417" v="15" actId="20577"/>
        <pc:sldMkLst>
          <pc:docMk/>
          <pc:sldMk cId="3116803198" sldId="764"/>
        </pc:sldMkLst>
        <pc:spChg chg="mod">
          <ac:chgData name="Claire Housen" userId="S::c.housen@apaqw.be::753469ff-6a8a-4b0f-92c8-783bbf0b6d18" providerId="AD" clId="Web-{3F40363E-A19E-536B-FA94-CEA652B2E415}" dt="2023-10-23T07:38:13.417" v="15" actId="20577"/>
          <ac:spMkLst>
            <pc:docMk/>
            <pc:sldMk cId="3116803198" sldId="764"/>
            <ac:spMk id="31" creationId="{C0137670-3430-B023-2098-2F78FC83F7A5}"/>
          </ac:spMkLst>
        </pc:spChg>
      </pc:sldChg>
      <pc:sldChg chg="modSp">
        <pc:chgData name="Claire Housen" userId="S::c.housen@apaqw.be::753469ff-6a8a-4b0f-92c8-783bbf0b6d18" providerId="AD" clId="Web-{3F40363E-A19E-536B-FA94-CEA652B2E415}" dt="2023-10-23T07:58:08.243" v="22" actId="20577"/>
        <pc:sldMkLst>
          <pc:docMk/>
          <pc:sldMk cId="2373571899" sldId="767"/>
        </pc:sldMkLst>
        <pc:spChg chg="mod">
          <ac:chgData name="Claire Housen" userId="S::c.housen@apaqw.be::753469ff-6a8a-4b0f-92c8-783bbf0b6d18" providerId="AD" clId="Web-{3F40363E-A19E-536B-FA94-CEA652B2E415}" dt="2023-10-23T07:58:08.243" v="22" actId="20577"/>
          <ac:spMkLst>
            <pc:docMk/>
            <pc:sldMk cId="2373571899" sldId="767"/>
            <ac:spMk id="35" creationId="{0F7A65E2-CE93-F6F5-22B8-462633398060}"/>
          </ac:spMkLst>
        </pc:spChg>
      </pc:sldChg>
      <pc:sldChg chg="modSp">
        <pc:chgData name="Claire Housen" userId="S::c.housen@apaqw.be::753469ff-6a8a-4b0f-92c8-783bbf0b6d18" providerId="AD" clId="Web-{3F40363E-A19E-536B-FA94-CEA652B2E415}" dt="2023-10-23T08:04:50.161" v="47"/>
        <pc:sldMkLst>
          <pc:docMk/>
          <pc:sldMk cId="4110909990" sldId="770"/>
        </pc:sldMkLst>
        <pc:graphicFrameChg chg="mod modGraphic">
          <ac:chgData name="Claire Housen" userId="S::c.housen@apaqw.be::753469ff-6a8a-4b0f-92c8-783bbf0b6d18" providerId="AD" clId="Web-{3F40363E-A19E-536B-FA94-CEA652B2E415}" dt="2023-10-23T08:04:50.161" v="47"/>
          <ac:graphicFrameMkLst>
            <pc:docMk/>
            <pc:sldMk cId="4110909990" sldId="770"/>
            <ac:graphicFrameMk id="8" creationId="{35C39FF8-84A6-0110-200F-2719E65616B7}"/>
          </ac:graphicFrameMkLst>
        </pc:graphicFrameChg>
      </pc:sldChg>
    </pc:docChg>
  </pc:docChgLst>
  <pc:docChgLst>
    <pc:chgData name="Claire Housen" userId="S::c.housen@apaqw.be::753469ff-6a8a-4b0f-92c8-783bbf0b6d18" providerId="AD" clId="Web-{5C0BD767-8322-462C-954E-6966B1309C6C}"/>
    <pc:docChg chg="modSld">
      <pc:chgData name="Claire Housen" userId="S::c.housen@apaqw.be::753469ff-6a8a-4b0f-92c8-783bbf0b6d18" providerId="AD" clId="Web-{5C0BD767-8322-462C-954E-6966B1309C6C}" dt="2023-10-23T16:42:53.102" v="37"/>
      <pc:docMkLst>
        <pc:docMk/>
      </pc:docMkLst>
      <pc:sldChg chg="modSp">
        <pc:chgData name="Claire Housen" userId="S::c.housen@apaqw.be::753469ff-6a8a-4b0f-92c8-783bbf0b6d18" providerId="AD" clId="Web-{5C0BD767-8322-462C-954E-6966B1309C6C}" dt="2023-10-23T16:41:48.787" v="27"/>
        <pc:sldMkLst>
          <pc:docMk/>
          <pc:sldMk cId="2439452094" sldId="713"/>
        </pc:sldMkLst>
        <pc:graphicFrameChg chg="mod modGraphic">
          <ac:chgData name="Claire Housen" userId="S::c.housen@apaqw.be::753469ff-6a8a-4b0f-92c8-783bbf0b6d18" providerId="AD" clId="Web-{5C0BD767-8322-462C-954E-6966B1309C6C}" dt="2023-10-23T16:41:48.787" v="27"/>
          <ac:graphicFrameMkLst>
            <pc:docMk/>
            <pc:sldMk cId="2439452094" sldId="713"/>
            <ac:graphicFrameMk id="3" creationId="{07A98C92-AB70-4619-48FD-4F3B28732645}"/>
          </ac:graphicFrameMkLst>
        </pc:graphicFrameChg>
      </pc:sldChg>
      <pc:sldChg chg="modSp">
        <pc:chgData name="Claire Housen" userId="S::c.housen@apaqw.be::753469ff-6a8a-4b0f-92c8-783bbf0b6d18" providerId="AD" clId="Web-{5C0BD767-8322-462C-954E-6966B1309C6C}" dt="2023-10-23T16:39:58.831" v="1" actId="1076"/>
        <pc:sldMkLst>
          <pc:docMk/>
          <pc:sldMk cId="3116803198" sldId="764"/>
        </pc:sldMkLst>
        <pc:picChg chg="mod">
          <ac:chgData name="Claire Housen" userId="S::c.housen@apaqw.be::753469ff-6a8a-4b0f-92c8-783bbf0b6d18" providerId="AD" clId="Web-{5C0BD767-8322-462C-954E-6966B1309C6C}" dt="2023-10-23T16:39:58.831" v="1" actId="1076"/>
          <ac:picMkLst>
            <pc:docMk/>
            <pc:sldMk cId="3116803198" sldId="764"/>
            <ac:picMk id="14" creationId="{6902C0E4-A97C-E21D-4551-F75CE24920F0}"/>
          </ac:picMkLst>
        </pc:picChg>
      </pc:sldChg>
      <pc:sldChg chg="modSp">
        <pc:chgData name="Claire Housen" userId="S::c.housen@apaqw.be::753469ff-6a8a-4b0f-92c8-783bbf0b6d18" providerId="AD" clId="Web-{5C0BD767-8322-462C-954E-6966B1309C6C}" dt="2023-10-23T16:42:53.102" v="37"/>
        <pc:sldMkLst>
          <pc:docMk/>
          <pc:sldMk cId="4110909990" sldId="770"/>
        </pc:sldMkLst>
        <pc:graphicFrameChg chg="mod modGraphic">
          <ac:chgData name="Claire Housen" userId="S::c.housen@apaqw.be::753469ff-6a8a-4b0f-92c8-783bbf0b6d18" providerId="AD" clId="Web-{5C0BD767-8322-462C-954E-6966B1309C6C}" dt="2023-10-23T16:42:53.102" v="37"/>
          <ac:graphicFrameMkLst>
            <pc:docMk/>
            <pc:sldMk cId="4110909990" sldId="770"/>
            <ac:graphicFrameMk id="3" creationId="{B58C0AC2-B44C-8FF9-BB99-3B283F37A328}"/>
          </ac:graphicFrameMkLst>
        </pc:graphicFrameChg>
      </pc:sldChg>
    </pc:docChg>
  </pc:docChgLst>
  <pc:docChgLst>
    <pc:chgData name="Delphine Dufranne" userId="S::d.dufranne@apaqw.be::347b4f6a-deb7-423d-b5cc-f74bfd591adb" providerId="AD" clId="Web-{D022F698-A9FC-EF5C-1A67-E3580BD0D75A}"/>
    <pc:docChg chg="modSld">
      <pc:chgData name="Delphine Dufranne" userId="S::d.dufranne@apaqw.be::347b4f6a-deb7-423d-b5cc-f74bfd591adb" providerId="AD" clId="Web-{D022F698-A9FC-EF5C-1A67-E3580BD0D75A}" dt="2023-11-09T18:09:13.718" v="1"/>
      <pc:docMkLst>
        <pc:docMk/>
      </pc:docMkLst>
      <pc:sldChg chg="delSp">
        <pc:chgData name="Delphine Dufranne" userId="S::d.dufranne@apaqw.be::347b4f6a-deb7-423d-b5cc-f74bfd591adb" providerId="AD" clId="Web-{D022F698-A9FC-EF5C-1A67-E3580BD0D75A}" dt="2023-11-09T18:09:13.718" v="1"/>
        <pc:sldMkLst>
          <pc:docMk/>
          <pc:sldMk cId="1889163880" sldId="749"/>
        </pc:sldMkLst>
        <pc:spChg chg="del">
          <ac:chgData name="Delphine Dufranne" userId="S::d.dufranne@apaqw.be::347b4f6a-deb7-423d-b5cc-f74bfd591adb" providerId="AD" clId="Web-{D022F698-A9FC-EF5C-1A67-E3580BD0D75A}" dt="2023-11-09T18:09:13.718" v="1"/>
          <ac:spMkLst>
            <pc:docMk/>
            <pc:sldMk cId="1889163880" sldId="749"/>
            <ac:spMk id="20" creationId="{3E90277F-B741-08C2-0BEB-AD595E167D7C}"/>
          </ac:spMkLst>
        </pc:spChg>
        <pc:spChg chg="del">
          <ac:chgData name="Delphine Dufranne" userId="S::d.dufranne@apaqw.be::347b4f6a-deb7-423d-b5cc-f74bfd591adb" providerId="AD" clId="Web-{D022F698-A9FC-EF5C-1A67-E3580BD0D75A}" dt="2023-11-09T18:09:11.905" v="0"/>
          <ac:spMkLst>
            <pc:docMk/>
            <pc:sldMk cId="1889163880" sldId="749"/>
            <ac:spMk id="21" creationId="{03CE78C9-A244-BB65-D22D-D6C63552F7ED}"/>
          </ac:spMkLst>
        </pc:spChg>
      </pc:sldChg>
    </pc:docChg>
  </pc:docChgLst>
  <pc:docChgLst>
    <pc:chgData name="Claire Housen" userId="S::c.housen@apaqw.be::753469ff-6a8a-4b0f-92c8-783bbf0b6d18" providerId="AD" clId="Web-{52561DAA-E1F0-4289-8909-DB41DD875CD0}"/>
    <pc:docChg chg="modSld">
      <pc:chgData name="Claire Housen" userId="S::c.housen@apaqw.be::753469ff-6a8a-4b0f-92c8-783bbf0b6d18" providerId="AD" clId="Web-{52561DAA-E1F0-4289-8909-DB41DD875CD0}" dt="2023-11-13T20:57:16.378" v="73" actId="20577"/>
      <pc:docMkLst>
        <pc:docMk/>
      </pc:docMkLst>
      <pc:sldChg chg="modSp">
        <pc:chgData name="Claire Housen" userId="S::c.housen@apaqw.be::753469ff-6a8a-4b0f-92c8-783bbf0b6d18" providerId="AD" clId="Web-{52561DAA-E1F0-4289-8909-DB41DD875CD0}" dt="2023-11-13T20:53:38.272" v="43" actId="20577"/>
        <pc:sldMkLst>
          <pc:docMk/>
          <pc:sldMk cId="3989139387" sldId="732"/>
        </pc:sldMkLst>
        <pc:spChg chg="mod">
          <ac:chgData name="Claire Housen" userId="S::c.housen@apaqw.be::753469ff-6a8a-4b0f-92c8-783bbf0b6d18" providerId="AD" clId="Web-{52561DAA-E1F0-4289-8909-DB41DD875CD0}" dt="2023-11-13T20:53:38.272" v="43" actId="20577"/>
          <ac:spMkLst>
            <pc:docMk/>
            <pc:sldMk cId="3989139387" sldId="732"/>
            <ac:spMk id="4" creationId="{880060FD-9AF9-953F-9DF2-837807A378DF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6:37.110" v="66" actId="20577"/>
        <pc:sldMkLst>
          <pc:docMk/>
          <pc:sldMk cId="2677900748" sldId="733"/>
        </pc:sldMkLst>
        <pc:spChg chg="mod">
          <ac:chgData name="Claire Housen" userId="S::c.housen@apaqw.be::753469ff-6a8a-4b0f-92c8-783bbf0b6d18" providerId="AD" clId="Web-{52561DAA-E1F0-4289-8909-DB41DD875CD0}" dt="2023-11-13T20:56:37.110" v="66" actId="20577"/>
          <ac:spMkLst>
            <pc:docMk/>
            <pc:sldMk cId="2677900748" sldId="733"/>
            <ac:spMk id="2" creationId="{6EF4B912-5D63-4170-B2E2-4784F4F2530B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7:16.378" v="73" actId="20577"/>
        <pc:sldMkLst>
          <pc:docMk/>
          <pc:sldMk cId="1519344637" sldId="785"/>
        </pc:sldMkLst>
        <pc:spChg chg="mod">
          <ac:chgData name="Claire Housen" userId="S::c.housen@apaqw.be::753469ff-6a8a-4b0f-92c8-783bbf0b6d18" providerId="AD" clId="Web-{52561DAA-E1F0-4289-8909-DB41DD875CD0}" dt="2023-11-13T20:57:16.378" v="73" actId="20577"/>
          <ac:spMkLst>
            <pc:docMk/>
            <pc:sldMk cId="1519344637" sldId="785"/>
            <ac:spMk id="4" creationId="{BA2989BF-34E0-5BA2-E70E-0A995C9B8C06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6:23.016" v="65" actId="20577"/>
        <pc:sldMkLst>
          <pc:docMk/>
          <pc:sldMk cId="2171859502" sldId="788"/>
        </pc:sldMkLst>
        <pc:spChg chg="mod">
          <ac:chgData name="Claire Housen" userId="S::c.housen@apaqw.be::753469ff-6a8a-4b0f-92c8-783bbf0b6d18" providerId="AD" clId="Web-{52561DAA-E1F0-4289-8909-DB41DD875CD0}" dt="2023-11-13T20:56:23.016" v="65" actId="20577"/>
          <ac:spMkLst>
            <pc:docMk/>
            <pc:sldMk cId="2171859502" sldId="788"/>
            <ac:spMk id="3" creationId="{84794962-3CE5-A372-38EE-D749580E6CEC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0:19.244" v="30" actId="20577"/>
        <pc:sldMkLst>
          <pc:docMk/>
          <pc:sldMk cId="1211345090" sldId="789"/>
        </pc:sldMkLst>
        <pc:spChg chg="mod">
          <ac:chgData name="Claire Housen" userId="S::c.housen@apaqw.be::753469ff-6a8a-4b0f-92c8-783bbf0b6d18" providerId="AD" clId="Web-{52561DAA-E1F0-4289-8909-DB41DD875CD0}" dt="2023-11-13T20:50:19.244" v="30" actId="20577"/>
          <ac:spMkLst>
            <pc:docMk/>
            <pc:sldMk cId="1211345090" sldId="789"/>
            <ac:spMk id="7" creationId="{6740CEC8-477A-5E14-2831-587CCE43A6DF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5:00.308" v="53" actId="20577"/>
        <pc:sldMkLst>
          <pc:docMk/>
          <pc:sldMk cId="587179065" sldId="790"/>
        </pc:sldMkLst>
        <pc:spChg chg="mod">
          <ac:chgData name="Claire Housen" userId="S::c.housen@apaqw.be::753469ff-6a8a-4b0f-92c8-783bbf0b6d18" providerId="AD" clId="Web-{52561DAA-E1F0-4289-8909-DB41DD875CD0}" dt="2023-11-13T20:55:00.308" v="53" actId="20577"/>
          <ac:spMkLst>
            <pc:docMk/>
            <pc:sldMk cId="587179065" sldId="790"/>
            <ac:spMk id="8" creationId="{960E90B8-C504-9337-DD43-E3EB1DDBF945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2:31.768" v="38" actId="20577"/>
        <pc:sldMkLst>
          <pc:docMk/>
          <pc:sldMk cId="552275558" sldId="792"/>
        </pc:sldMkLst>
        <pc:spChg chg="mod">
          <ac:chgData name="Claire Housen" userId="S::c.housen@apaqw.be::753469ff-6a8a-4b0f-92c8-783bbf0b6d18" providerId="AD" clId="Web-{52561DAA-E1F0-4289-8909-DB41DD875CD0}" dt="2023-11-13T20:52:31.768" v="38" actId="20577"/>
          <ac:spMkLst>
            <pc:docMk/>
            <pc:sldMk cId="552275558" sldId="792"/>
            <ac:spMk id="5" creationId="{58D3CD52-342D-6CAA-A8B6-2D7721CBA5D6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52:01.453" v="36" actId="20577"/>
        <pc:sldMkLst>
          <pc:docMk/>
          <pc:sldMk cId="387331304" sldId="793"/>
        </pc:sldMkLst>
        <pc:spChg chg="mod">
          <ac:chgData name="Claire Housen" userId="S::c.housen@apaqw.be::753469ff-6a8a-4b0f-92c8-783bbf0b6d18" providerId="AD" clId="Web-{52561DAA-E1F0-4289-8909-DB41DD875CD0}" dt="2023-11-13T20:52:01.453" v="36" actId="20577"/>
          <ac:spMkLst>
            <pc:docMk/>
            <pc:sldMk cId="387331304" sldId="793"/>
            <ac:spMk id="11" creationId="{F27B7071-D0BF-4773-A67C-403D185A9234}"/>
          </ac:spMkLst>
        </pc:spChg>
      </pc:sldChg>
      <pc:sldChg chg="modSp">
        <pc:chgData name="Claire Housen" userId="S::c.housen@apaqw.be::753469ff-6a8a-4b0f-92c8-783bbf0b6d18" providerId="AD" clId="Web-{52561DAA-E1F0-4289-8909-DB41DD875CD0}" dt="2023-11-13T20:48:35.238" v="4" actId="20577"/>
        <pc:sldMkLst>
          <pc:docMk/>
          <pc:sldMk cId="152105292" sldId="796"/>
        </pc:sldMkLst>
        <pc:spChg chg="mod">
          <ac:chgData name="Claire Housen" userId="S::c.housen@apaqw.be::753469ff-6a8a-4b0f-92c8-783bbf0b6d18" providerId="AD" clId="Web-{52561DAA-E1F0-4289-8909-DB41DD875CD0}" dt="2023-11-13T20:48:35.238" v="4" actId="20577"/>
          <ac:spMkLst>
            <pc:docMk/>
            <pc:sldMk cId="152105292" sldId="796"/>
            <ac:spMk id="21" creationId="{E1508947-36C0-A054-D657-8F6EB2C9411E}"/>
          </ac:spMkLst>
        </pc:spChg>
      </pc:sldChg>
    </pc:docChg>
  </pc:docChgLst>
  <pc:docChgLst>
    <pc:chgData name="Delphine Dufranne" userId="S::d.dufranne@apaqw.be::347b4f6a-deb7-423d-b5cc-f74bfd591adb" providerId="AD" clId="Web-{5E2EF718-245D-03AB-64BC-932B8899B4AB}"/>
    <pc:docChg chg="modSld">
      <pc:chgData name="Delphine Dufranne" userId="S::d.dufranne@apaqw.be::347b4f6a-deb7-423d-b5cc-f74bfd591adb" providerId="AD" clId="Web-{5E2EF718-245D-03AB-64BC-932B8899B4AB}" dt="2023-10-22T18:54:43.238" v="27" actId="20577"/>
      <pc:docMkLst>
        <pc:docMk/>
      </pc:docMkLst>
      <pc:sldChg chg="modSp">
        <pc:chgData name="Delphine Dufranne" userId="S::d.dufranne@apaqw.be::347b4f6a-deb7-423d-b5cc-f74bfd591adb" providerId="AD" clId="Web-{5E2EF718-245D-03AB-64BC-932B8899B4AB}" dt="2023-10-22T18:54:43.238" v="27" actId="20577"/>
        <pc:sldMkLst>
          <pc:docMk/>
          <pc:sldMk cId="2075456335" sldId="697"/>
        </pc:sldMkLst>
        <pc:spChg chg="mod">
          <ac:chgData name="Delphine Dufranne" userId="S::d.dufranne@apaqw.be::347b4f6a-deb7-423d-b5cc-f74bfd591adb" providerId="AD" clId="Web-{5E2EF718-245D-03AB-64BC-932B8899B4AB}" dt="2023-10-22T18:54:43.238" v="27" actId="20577"/>
          <ac:spMkLst>
            <pc:docMk/>
            <pc:sldMk cId="2075456335" sldId="697"/>
            <ac:spMk id="5" creationId="{48629498-578C-D9FF-4883-234235B5E3B0}"/>
          </ac:spMkLst>
        </pc:spChg>
      </pc:sldChg>
      <pc:sldChg chg="modSp">
        <pc:chgData name="Delphine Dufranne" userId="S::d.dufranne@apaqw.be::347b4f6a-deb7-423d-b5cc-f74bfd591adb" providerId="AD" clId="Web-{5E2EF718-245D-03AB-64BC-932B8899B4AB}" dt="2023-10-22T18:53:58.144" v="16" actId="20577"/>
        <pc:sldMkLst>
          <pc:docMk/>
          <pc:sldMk cId="3278621727" sldId="760"/>
        </pc:sldMkLst>
        <pc:spChg chg="mod">
          <ac:chgData name="Delphine Dufranne" userId="S::d.dufranne@apaqw.be::347b4f6a-deb7-423d-b5cc-f74bfd591adb" providerId="AD" clId="Web-{5E2EF718-245D-03AB-64BC-932B8899B4AB}" dt="2023-10-22T18:53:58.144" v="16" actId="20577"/>
          <ac:spMkLst>
            <pc:docMk/>
            <pc:sldMk cId="3278621727" sldId="760"/>
            <ac:spMk id="3" creationId="{47B9AED0-B267-9730-783F-6ABF03DA551E}"/>
          </ac:spMkLst>
        </pc:spChg>
      </pc:sldChg>
    </pc:docChg>
  </pc:docChgLst>
  <pc:docChgLst>
    <pc:chgData name="Delphine Dufranne" userId="S::d.dufranne@apaqw.be::347b4f6a-deb7-423d-b5cc-f74bfd591adb" providerId="AD" clId="Web-{6EB6F8E2-C3E8-581B-657C-0D0DDE0C717A}"/>
    <pc:docChg chg="modSld">
      <pc:chgData name="Delphine Dufranne" userId="S::d.dufranne@apaqw.be::347b4f6a-deb7-423d-b5cc-f74bfd591adb" providerId="AD" clId="Web-{6EB6F8E2-C3E8-581B-657C-0D0DDE0C717A}" dt="2023-10-20T09:24:17.585" v="14" actId="20577"/>
      <pc:docMkLst>
        <pc:docMk/>
      </pc:docMkLst>
      <pc:sldChg chg="modSp">
        <pc:chgData name="Delphine Dufranne" userId="S::d.dufranne@apaqw.be::347b4f6a-deb7-423d-b5cc-f74bfd591adb" providerId="AD" clId="Web-{6EB6F8E2-C3E8-581B-657C-0D0DDE0C717A}" dt="2023-10-20T09:24:17.585" v="14" actId="20577"/>
        <pc:sldMkLst>
          <pc:docMk/>
          <pc:sldMk cId="1627808173" sldId="746"/>
        </pc:sldMkLst>
        <pc:spChg chg="mod">
          <ac:chgData name="Delphine Dufranne" userId="S::d.dufranne@apaqw.be::347b4f6a-deb7-423d-b5cc-f74bfd591adb" providerId="AD" clId="Web-{6EB6F8E2-C3E8-581B-657C-0D0DDE0C717A}" dt="2023-10-20T09:24:17.585" v="14" actId="20577"/>
          <ac:spMkLst>
            <pc:docMk/>
            <pc:sldMk cId="1627808173" sldId="746"/>
            <ac:spMk id="5" creationId="{E5712C68-B21A-1386-2F35-5638EBB8F081}"/>
          </ac:spMkLst>
        </pc:spChg>
        <pc:spChg chg="mod">
          <ac:chgData name="Delphine Dufranne" userId="S::d.dufranne@apaqw.be::347b4f6a-deb7-423d-b5cc-f74bfd591adb" providerId="AD" clId="Web-{6EB6F8E2-C3E8-581B-657C-0D0DDE0C717A}" dt="2023-10-20T09:24:10.819" v="0" actId="20577"/>
          <ac:spMkLst>
            <pc:docMk/>
            <pc:sldMk cId="1627808173" sldId="746"/>
            <ac:spMk id="27" creationId="{F863F3E2-674D-27A8-606D-115E738C5EB5}"/>
          </ac:spMkLst>
        </pc:spChg>
      </pc:sldChg>
    </pc:docChg>
  </pc:docChgLst>
  <pc:docChgLst>
    <pc:chgData name="Delphine Dufranne" userId="S::d.dufranne@apaqw.be::347b4f6a-deb7-423d-b5cc-f74bfd591adb" providerId="AD" clId="Web-{936024AE-5770-2862-1550-DD5EB97DD491}"/>
    <pc:docChg chg="addSld delSld modSld sldOrd">
      <pc:chgData name="Delphine Dufranne" userId="S::d.dufranne@apaqw.be::347b4f6a-deb7-423d-b5cc-f74bfd591adb" providerId="AD" clId="Web-{936024AE-5770-2862-1550-DD5EB97DD491}" dt="2023-10-19T22:04:26.210" v="1394"/>
      <pc:docMkLst>
        <pc:docMk/>
      </pc:docMkLst>
      <pc:sldChg chg="addSp delSp modSp">
        <pc:chgData name="Delphine Dufranne" userId="S::d.dufranne@apaqw.be::347b4f6a-deb7-423d-b5cc-f74bfd591adb" providerId="AD" clId="Web-{936024AE-5770-2862-1550-DD5EB97DD491}" dt="2023-10-19T20:31:26.733" v="15" actId="20577"/>
        <pc:sldMkLst>
          <pc:docMk/>
          <pc:sldMk cId="1499928049" sldId="256"/>
        </pc:sldMkLst>
        <pc:spChg chg="add del mod">
          <ac:chgData name="Delphine Dufranne" userId="S::d.dufranne@apaqw.be::347b4f6a-deb7-423d-b5cc-f74bfd591adb" providerId="AD" clId="Web-{936024AE-5770-2862-1550-DD5EB97DD491}" dt="2023-10-19T20:31:26.733" v="15" actId="20577"/>
          <ac:spMkLst>
            <pc:docMk/>
            <pc:sldMk cId="1499928049" sldId="256"/>
            <ac:spMk id="13" creationId="{00000000-0000-0000-0000-000000000000}"/>
          </ac:spMkLst>
        </pc:spChg>
        <pc:graphicFrameChg chg="add del">
          <ac:chgData name="Delphine Dufranne" userId="S::d.dufranne@apaqw.be::347b4f6a-deb7-423d-b5cc-f74bfd591adb" providerId="AD" clId="Web-{936024AE-5770-2862-1550-DD5EB97DD491}" dt="2023-10-19T20:31:18.560" v="13"/>
          <ac:graphicFrameMkLst>
            <pc:docMk/>
            <pc:sldMk cId="1499928049" sldId="256"/>
            <ac:graphicFrameMk id="18" creationId="{69C9C8B8-6E81-0558-BF7A-F18FE7F40A6F}"/>
          </ac:graphicFrameMkLst>
        </pc:graphicFrameChg>
        <pc:picChg chg="add del mod">
          <ac:chgData name="Delphine Dufranne" userId="S::d.dufranne@apaqw.be::347b4f6a-deb7-423d-b5cc-f74bfd591adb" providerId="AD" clId="Web-{936024AE-5770-2862-1550-DD5EB97DD491}" dt="2023-10-19T20:31:00.357" v="11"/>
          <ac:picMkLst>
            <pc:docMk/>
            <pc:sldMk cId="1499928049" sldId="256"/>
            <ac:picMk id="2" creationId="{6273CB2C-BB22-F2B8-9D44-382F808F5D57}"/>
          </ac:picMkLst>
        </pc:picChg>
        <pc:picChg chg="del">
          <ac:chgData name="Delphine Dufranne" userId="S::d.dufranne@apaqw.be::347b4f6a-deb7-423d-b5cc-f74bfd591adb" providerId="AD" clId="Web-{936024AE-5770-2862-1550-DD5EB97DD491}" dt="2023-10-19T20:30:16.558" v="6"/>
          <ac:picMkLst>
            <pc:docMk/>
            <pc:sldMk cId="1499928049" sldId="256"/>
            <ac:picMk id="17" creationId="{2786127A-31A6-9B46-B9FB-9382E22D720D}"/>
          </ac:picMkLst>
        </pc:picChg>
      </pc:sldChg>
      <pc:sldChg chg="modSp">
        <pc:chgData name="Delphine Dufranne" userId="S::d.dufranne@apaqw.be::347b4f6a-deb7-423d-b5cc-f74bfd591adb" providerId="AD" clId="Web-{936024AE-5770-2862-1550-DD5EB97DD491}" dt="2023-10-19T20:35:29.787" v="149" actId="20577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936024AE-5770-2862-1550-DD5EB97DD491}" dt="2023-10-19T20:35:29.787" v="149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del">
        <pc:chgData name="Delphine Dufranne" userId="S::d.dufranne@apaqw.be::347b4f6a-deb7-423d-b5cc-f74bfd591adb" providerId="AD" clId="Web-{936024AE-5770-2862-1550-DD5EB97DD491}" dt="2023-10-19T21:42:59.631" v="1136"/>
        <pc:sldMkLst>
          <pc:docMk/>
          <pc:sldMk cId="351857594" sldId="672"/>
        </pc:sldMkLst>
      </pc:sldChg>
      <pc:sldChg chg="addSp delSp modSp">
        <pc:chgData name="Delphine Dufranne" userId="S::d.dufranne@apaqw.be::347b4f6a-deb7-423d-b5cc-f74bfd591adb" providerId="AD" clId="Web-{936024AE-5770-2862-1550-DD5EB97DD491}" dt="2023-10-19T22:04:26.210" v="1394"/>
        <pc:sldMkLst>
          <pc:docMk/>
          <pc:sldMk cId="2075456335" sldId="697"/>
        </pc:sldMkLst>
        <pc:spChg chg="mod">
          <ac:chgData name="Delphine Dufranne" userId="S::d.dufranne@apaqw.be::347b4f6a-deb7-423d-b5cc-f74bfd591adb" providerId="AD" clId="Web-{936024AE-5770-2862-1550-DD5EB97DD491}" dt="2023-10-19T22:01:41.126" v="1339" actId="20577"/>
          <ac:spMkLst>
            <pc:docMk/>
            <pc:sldMk cId="2075456335" sldId="697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936024AE-5770-2862-1550-DD5EB97DD491}" dt="2023-10-19T22:03:58.865" v="1388" actId="20577"/>
          <ac:spMkLst>
            <pc:docMk/>
            <pc:sldMk cId="2075456335" sldId="697"/>
            <ac:spMk id="5" creationId="{48629498-578C-D9FF-4883-234235B5E3B0}"/>
          </ac:spMkLst>
        </pc:spChg>
        <pc:picChg chg="add del mod">
          <ac:chgData name="Delphine Dufranne" userId="S::d.dufranne@apaqw.be::347b4f6a-deb7-423d-b5cc-f74bfd591adb" providerId="AD" clId="Web-{936024AE-5770-2862-1550-DD5EB97DD491}" dt="2023-10-19T22:03:45.584" v="1386"/>
          <ac:picMkLst>
            <pc:docMk/>
            <pc:sldMk cId="2075456335" sldId="697"/>
            <ac:picMk id="3" creationId="{EF956415-631E-C5E9-6AFF-C1274C4781BA}"/>
          </ac:picMkLst>
        </pc:picChg>
        <pc:picChg chg="add del mod">
          <ac:chgData name="Delphine Dufranne" userId="S::d.dufranne@apaqw.be::347b4f6a-deb7-423d-b5cc-f74bfd591adb" providerId="AD" clId="Web-{936024AE-5770-2862-1550-DD5EB97DD491}" dt="2023-10-19T22:04:07.616" v="1390"/>
          <ac:picMkLst>
            <pc:docMk/>
            <pc:sldMk cId="2075456335" sldId="697"/>
            <ac:picMk id="4" creationId="{7139736B-D62B-8FF3-B23F-9C9A567C222F}"/>
          </ac:picMkLst>
        </pc:picChg>
        <pc:picChg chg="add mod">
          <ac:chgData name="Delphine Dufranne" userId="S::d.dufranne@apaqw.be::347b4f6a-deb7-423d-b5cc-f74bfd591adb" providerId="AD" clId="Web-{936024AE-5770-2862-1550-DD5EB97DD491}" dt="2023-10-19T22:04:26.210" v="1394"/>
          <ac:picMkLst>
            <pc:docMk/>
            <pc:sldMk cId="2075456335" sldId="697"/>
            <ac:picMk id="7" creationId="{B57789DC-92DD-2A95-7BA6-2E094F529B70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2:02:30.316" v="1355" actId="14100"/>
          <ac:picMkLst>
            <pc:docMk/>
            <pc:sldMk cId="2075456335" sldId="697"/>
            <ac:picMk id="13" creationId="{14B1A004-D3C2-90AF-881A-EF4107D1157A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2:02:35.550" v="1358" actId="1076"/>
          <ac:picMkLst>
            <pc:docMk/>
            <pc:sldMk cId="2075456335" sldId="697"/>
            <ac:picMk id="15" creationId="{461CFC54-7E95-D573-A86E-AD2BB24C3FC6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2:02:34.441" v="1357" actId="1076"/>
          <ac:picMkLst>
            <pc:docMk/>
            <pc:sldMk cId="2075456335" sldId="697"/>
            <ac:picMk id="17" creationId="{57464BB3-C73A-93F9-D551-D77AFAB16064}"/>
          </ac:picMkLst>
        </pc:picChg>
      </pc:sldChg>
      <pc:sldChg chg="del">
        <pc:chgData name="Delphine Dufranne" userId="S::d.dufranne@apaqw.be::347b4f6a-deb7-423d-b5cc-f74bfd591adb" providerId="AD" clId="Web-{936024AE-5770-2862-1550-DD5EB97DD491}" dt="2023-10-19T21:43:09.491" v="1137"/>
        <pc:sldMkLst>
          <pc:docMk/>
          <pc:sldMk cId="1056262189" sldId="710"/>
        </pc:sldMkLst>
      </pc:sldChg>
      <pc:sldChg chg="modSp">
        <pc:chgData name="Delphine Dufranne" userId="S::d.dufranne@apaqw.be::347b4f6a-deb7-423d-b5cc-f74bfd591adb" providerId="AD" clId="Web-{936024AE-5770-2862-1550-DD5EB97DD491}" dt="2023-10-19T20:36:08.211" v="167" actId="20577"/>
        <pc:sldMkLst>
          <pc:docMk/>
          <pc:sldMk cId="2688477278" sldId="712"/>
        </pc:sldMkLst>
        <pc:spChg chg="mod">
          <ac:chgData name="Delphine Dufranne" userId="S::d.dufranne@apaqw.be::347b4f6a-deb7-423d-b5cc-f74bfd591adb" providerId="AD" clId="Web-{936024AE-5770-2862-1550-DD5EB97DD491}" dt="2023-10-19T20:36:08.211" v="167" actId="20577"/>
          <ac:spMkLst>
            <pc:docMk/>
            <pc:sldMk cId="2688477278" sldId="712"/>
            <ac:spMk id="2" creationId="{31A82F8C-3A54-2640-AF15-926404618419}"/>
          </ac:spMkLst>
        </pc:spChg>
      </pc:sldChg>
      <pc:sldChg chg="delSp modSp delAnim">
        <pc:chgData name="Delphine Dufranne" userId="S::d.dufranne@apaqw.be::347b4f6a-deb7-423d-b5cc-f74bfd591adb" providerId="AD" clId="Web-{936024AE-5770-2862-1550-DD5EB97DD491}" dt="2023-10-19T21:57:01.430" v="1302" actId="20577"/>
        <pc:sldMkLst>
          <pc:docMk/>
          <pc:sldMk cId="2439452094" sldId="713"/>
        </pc:sldMkLst>
        <pc:spChg chg="mod">
          <ac:chgData name="Delphine Dufranne" userId="S::d.dufranne@apaqw.be::347b4f6a-deb7-423d-b5cc-f74bfd591adb" providerId="AD" clId="Web-{936024AE-5770-2862-1550-DD5EB97DD491}" dt="2023-10-19T21:57:01.430" v="1302" actId="20577"/>
          <ac:spMkLst>
            <pc:docMk/>
            <pc:sldMk cId="2439452094" sldId="713"/>
            <ac:spMk id="2" creationId="{6EF4B912-5D63-4170-B2E2-4784F4F2530B}"/>
          </ac:spMkLst>
        </pc:spChg>
        <pc:spChg chg="del mod">
          <ac:chgData name="Delphine Dufranne" userId="S::d.dufranne@apaqw.be::347b4f6a-deb7-423d-b5cc-f74bfd591adb" providerId="AD" clId="Web-{936024AE-5770-2862-1550-DD5EB97DD491}" dt="2023-10-19T21:42:45.287" v="1134"/>
          <ac:spMkLst>
            <pc:docMk/>
            <pc:sldMk cId="2439452094" sldId="713"/>
            <ac:spMk id="8" creationId="{E7EFBF8B-352F-CBA0-AF8F-BE2E5F846449}"/>
          </ac:spMkLst>
        </pc:spChg>
        <pc:picChg chg="del mod">
          <ac:chgData name="Delphine Dufranne" userId="S::d.dufranne@apaqw.be::347b4f6a-deb7-423d-b5cc-f74bfd591adb" providerId="AD" clId="Web-{936024AE-5770-2862-1550-DD5EB97DD491}" dt="2023-10-19T21:42:43.006" v="1132"/>
          <ac:picMkLst>
            <pc:docMk/>
            <pc:sldMk cId="2439452094" sldId="713"/>
            <ac:picMk id="3" creationId="{3ED6F69F-5DFB-F638-5C64-E212D67E4204}"/>
          </ac:picMkLst>
        </pc:picChg>
        <pc:picChg chg="del mod">
          <ac:chgData name="Delphine Dufranne" userId="S::d.dufranne@apaqw.be::347b4f6a-deb7-423d-b5cc-f74bfd591adb" providerId="AD" clId="Web-{936024AE-5770-2862-1550-DD5EB97DD491}" dt="2023-10-19T21:42:43.834" v="1133"/>
          <ac:picMkLst>
            <pc:docMk/>
            <pc:sldMk cId="2439452094" sldId="713"/>
            <ac:picMk id="4" creationId="{89920F7E-92E0-B4AF-7E9A-4AB5EE019978}"/>
          </ac:picMkLst>
        </pc:picChg>
        <pc:picChg chg="del mod">
          <ac:chgData name="Delphine Dufranne" userId="S::d.dufranne@apaqw.be::347b4f6a-deb7-423d-b5cc-f74bfd591adb" providerId="AD" clId="Web-{936024AE-5770-2862-1550-DD5EB97DD491}" dt="2023-10-19T21:42:42.131" v="1131"/>
          <ac:picMkLst>
            <pc:docMk/>
            <pc:sldMk cId="2439452094" sldId="713"/>
            <ac:picMk id="7" creationId="{6B91DB1B-C41A-2B1B-C909-FB9C7CB645EA}"/>
          </ac:picMkLst>
        </pc:picChg>
        <pc:picChg chg="del mod">
          <ac:chgData name="Delphine Dufranne" userId="S::d.dufranne@apaqw.be::347b4f6a-deb7-423d-b5cc-f74bfd591adb" providerId="AD" clId="Web-{936024AE-5770-2862-1550-DD5EB97DD491}" dt="2023-10-19T21:42:46.162" v="1135"/>
          <ac:picMkLst>
            <pc:docMk/>
            <pc:sldMk cId="2439452094" sldId="713"/>
            <ac:picMk id="9" creationId="{33C3E2D3-7055-7716-FC76-BAC9CF5426A3}"/>
          </ac:picMkLst>
        </pc:picChg>
      </pc:sldChg>
      <pc:sldChg chg="addSp modSp del">
        <pc:chgData name="Delphine Dufranne" userId="S::d.dufranne@apaqw.be::347b4f6a-deb7-423d-b5cc-f74bfd591adb" providerId="AD" clId="Web-{936024AE-5770-2862-1550-DD5EB97DD491}" dt="2023-10-19T21:59:20.278" v="1324"/>
        <pc:sldMkLst>
          <pc:docMk/>
          <pc:sldMk cId="960717776" sldId="718"/>
        </pc:sldMkLst>
        <pc:spChg chg="mod">
          <ac:chgData name="Delphine Dufranne" userId="S::d.dufranne@apaqw.be::347b4f6a-deb7-423d-b5cc-f74bfd591adb" providerId="AD" clId="Web-{936024AE-5770-2862-1550-DD5EB97DD491}" dt="2023-10-19T21:44:35.478" v="1156" actId="20577"/>
          <ac:spMkLst>
            <pc:docMk/>
            <pc:sldMk cId="960717776" sldId="718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936024AE-5770-2862-1550-DD5EB97DD491}" dt="2023-10-19T21:58:54.262" v="1322" actId="1076"/>
          <ac:spMkLst>
            <pc:docMk/>
            <pc:sldMk cId="960717776" sldId="718"/>
            <ac:spMk id="9" creationId="{D6A7F121-28D7-34A8-838D-9359C1418E54}"/>
          </ac:spMkLst>
        </pc:spChg>
        <pc:picChg chg="add">
          <ac:chgData name="Delphine Dufranne" userId="S::d.dufranne@apaqw.be::347b4f6a-deb7-423d-b5cc-f74bfd591adb" providerId="AD" clId="Web-{936024AE-5770-2862-1550-DD5EB97DD491}" dt="2023-10-19T21:58:33.652" v="1321"/>
          <ac:picMkLst>
            <pc:docMk/>
            <pc:sldMk cId="960717776" sldId="718"/>
            <ac:picMk id="13" creationId="{E77A77AE-DEBB-483A-6429-7A399769424E}"/>
          </ac:picMkLst>
        </pc:picChg>
      </pc:sldChg>
      <pc:sldChg chg="modSp">
        <pc:chgData name="Delphine Dufranne" userId="S::d.dufranne@apaqw.be::347b4f6a-deb7-423d-b5cc-f74bfd591adb" providerId="AD" clId="Web-{936024AE-5770-2862-1550-DD5EB97DD491}" dt="2023-10-19T22:04:23.679" v="1393" actId="20577"/>
        <pc:sldMkLst>
          <pc:docMk/>
          <pc:sldMk cId="3523951092" sldId="724"/>
        </pc:sldMkLst>
        <pc:spChg chg="mod">
          <ac:chgData name="Delphine Dufranne" userId="S::d.dufranne@apaqw.be::347b4f6a-deb7-423d-b5cc-f74bfd591adb" providerId="AD" clId="Web-{936024AE-5770-2862-1550-DD5EB97DD491}" dt="2023-10-19T22:01:35.486" v="1337" actId="20577"/>
          <ac:spMkLst>
            <pc:docMk/>
            <pc:sldMk cId="3523951092" sldId="724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936024AE-5770-2862-1550-DD5EB97DD491}" dt="2023-10-19T22:04:23.679" v="1393" actId="20577"/>
          <ac:spMkLst>
            <pc:docMk/>
            <pc:sldMk cId="3523951092" sldId="724"/>
            <ac:spMk id="5" creationId="{48629498-578C-D9FF-4883-234235B5E3B0}"/>
          </ac:spMkLst>
        </pc:spChg>
      </pc:sldChg>
      <pc:sldChg chg="addSp modSp">
        <pc:chgData name="Delphine Dufranne" userId="S::d.dufranne@apaqw.be::347b4f6a-deb7-423d-b5cc-f74bfd591adb" providerId="AD" clId="Web-{936024AE-5770-2862-1550-DD5EB97DD491}" dt="2023-10-19T21:51:51.477" v="1276" actId="1076"/>
        <pc:sldMkLst>
          <pc:docMk/>
          <pc:sldMk cId="2994589442" sldId="742"/>
        </pc:sldMkLst>
        <pc:spChg chg="mod">
          <ac:chgData name="Delphine Dufranne" userId="S::d.dufranne@apaqw.be::347b4f6a-deb7-423d-b5cc-f74bfd591adb" providerId="AD" clId="Web-{936024AE-5770-2862-1550-DD5EB97DD491}" dt="2023-10-19T21:46:50.561" v="1179" actId="20577"/>
          <ac:spMkLst>
            <pc:docMk/>
            <pc:sldMk cId="2994589442" sldId="742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51:46.930" v="1275" actId="14100"/>
          <ac:spMkLst>
            <pc:docMk/>
            <pc:sldMk cId="2994589442" sldId="742"/>
            <ac:spMk id="3" creationId="{47B9AED0-B267-9730-783F-6ABF03DA551E}"/>
          </ac:spMkLst>
        </pc:spChg>
        <pc:picChg chg="add mod">
          <ac:chgData name="Delphine Dufranne" userId="S::d.dufranne@apaqw.be::347b4f6a-deb7-423d-b5cc-f74bfd591adb" providerId="AD" clId="Web-{936024AE-5770-2862-1550-DD5EB97DD491}" dt="2023-10-19T21:51:51.477" v="1276" actId="1076"/>
          <ac:picMkLst>
            <pc:docMk/>
            <pc:sldMk cId="2994589442" sldId="742"/>
            <ac:picMk id="4" creationId="{FED288E2-CF35-33C1-F47D-2DC6E577ED9B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1:46:52.967" v="1180" actId="1076"/>
          <ac:picMkLst>
            <pc:docMk/>
            <pc:sldMk cId="2994589442" sldId="742"/>
            <ac:picMk id="5" creationId="{25D3C417-F1DA-77DF-3C35-27A00170C589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1:48:22.064" v="1209" actId="1076"/>
          <ac:picMkLst>
            <pc:docMk/>
            <pc:sldMk cId="2994589442" sldId="742"/>
            <ac:picMk id="11" creationId="{6EE01F38-44F8-489D-7E29-6A5615188EE6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1:51:40.117" v="1273" actId="1076"/>
          <ac:picMkLst>
            <pc:docMk/>
            <pc:sldMk cId="2994589442" sldId="742"/>
            <ac:picMk id="13" creationId="{880595BC-8751-3D10-FE86-F178DC956CF3}"/>
          </ac:picMkLst>
        </pc:picChg>
      </pc:sldChg>
      <pc:sldChg chg="addSp modSp">
        <pc:chgData name="Delphine Dufranne" userId="S::d.dufranne@apaqw.be::347b4f6a-deb7-423d-b5cc-f74bfd591adb" providerId="AD" clId="Web-{936024AE-5770-2862-1550-DD5EB97DD491}" dt="2023-10-19T21:58:16.807" v="1320" actId="20577"/>
        <pc:sldMkLst>
          <pc:docMk/>
          <pc:sldMk cId="2667777216" sldId="743"/>
        </pc:sldMkLst>
        <pc:spChg chg="mod">
          <ac:chgData name="Delphine Dufranne" userId="S::d.dufranne@apaqw.be::347b4f6a-deb7-423d-b5cc-f74bfd591adb" providerId="AD" clId="Web-{936024AE-5770-2862-1550-DD5EB97DD491}" dt="2023-10-19T21:58:16.807" v="1320" actId="20577"/>
          <ac:spMkLst>
            <pc:docMk/>
            <pc:sldMk cId="2667777216" sldId="743"/>
            <ac:spMk id="2" creationId="{6EF4B912-5D63-4170-B2E2-4784F4F2530B}"/>
          </ac:spMkLst>
        </pc:spChg>
        <pc:picChg chg="mod">
          <ac:chgData name="Delphine Dufranne" userId="S::d.dufranne@apaqw.be::347b4f6a-deb7-423d-b5cc-f74bfd591adb" providerId="AD" clId="Web-{936024AE-5770-2862-1550-DD5EB97DD491}" dt="2023-10-19T21:52:43.182" v="1285" actId="1076"/>
          <ac:picMkLst>
            <pc:docMk/>
            <pc:sldMk cId="2667777216" sldId="743"/>
            <ac:picMk id="3" creationId="{92450C1C-730D-B2AC-6EAC-14AE346855D6}"/>
          </ac:picMkLst>
        </pc:picChg>
        <pc:picChg chg="add mod">
          <ac:chgData name="Delphine Dufranne" userId="S::d.dufranne@apaqw.be::347b4f6a-deb7-423d-b5cc-f74bfd591adb" providerId="AD" clId="Web-{936024AE-5770-2862-1550-DD5EB97DD491}" dt="2023-10-19T21:57:18.790" v="1303" actId="14100"/>
          <ac:picMkLst>
            <pc:docMk/>
            <pc:sldMk cId="2667777216" sldId="743"/>
            <ac:picMk id="5" creationId="{7FB4F9F9-E131-0976-3040-DF2082BE1EAC}"/>
          </ac:picMkLst>
        </pc:picChg>
      </pc:sldChg>
      <pc:sldChg chg="modSp del">
        <pc:chgData name="Delphine Dufranne" userId="S::d.dufranne@apaqw.be::347b4f6a-deb7-423d-b5cc-f74bfd591adb" providerId="AD" clId="Web-{936024AE-5770-2862-1550-DD5EB97DD491}" dt="2023-10-19T21:59:20.262" v="1323"/>
        <pc:sldMkLst>
          <pc:docMk/>
          <pc:sldMk cId="2615122244" sldId="744"/>
        </pc:sldMkLst>
        <pc:spChg chg="mod">
          <ac:chgData name="Delphine Dufranne" userId="S::d.dufranne@apaqw.be::347b4f6a-deb7-423d-b5cc-f74bfd591adb" providerId="AD" clId="Web-{936024AE-5770-2862-1550-DD5EB97DD491}" dt="2023-10-19T21:44:55.666" v="1164" actId="20577"/>
          <ac:spMkLst>
            <pc:docMk/>
            <pc:sldMk cId="2615122244" sldId="744"/>
            <ac:spMk id="2" creationId="{6EF4B912-5D63-4170-B2E2-4784F4F2530B}"/>
          </ac:spMkLst>
        </pc:spChg>
      </pc:sldChg>
      <pc:sldChg chg="modSp add replId">
        <pc:chgData name="Delphine Dufranne" userId="S::d.dufranne@apaqw.be::347b4f6a-deb7-423d-b5cc-f74bfd591adb" providerId="AD" clId="Web-{936024AE-5770-2862-1550-DD5EB97DD491}" dt="2023-10-19T21:38:25.554" v="1011" actId="20577"/>
        <pc:sldMkLst>
          <pc:docMk/>
          <pc:sldMk cId="2636316305" sldId="745"/>
        </pc:sldMkLst>
        <pc:spChg chg="mod">
          <ac:chgData name="Delphine Dufranne" userId="S::d.dufranne@apaqw.be::347b4f6a-deb7-423d-b5cc-f74bfd591adb" providerId="AD" clId="Web-{936024AE-5770-2862-1550-DD5EB97DD491}" dt="2023-10-19T21:38:25.554" v="1011" actId="20577"/>
          <ac:spMkLst>
            <pc:docMk/>
            <pc:sldMk cId="2636316305" sldId="745"/>
            <ac:spMk id="2" creationId="{31A82F8C-3A54-2640-AF15-926404618419}"/>
          </ac:spMkLst>
        </pc:spChg>
      </pc:sldChg>
      <pc:sldChg chg="addSp delSp modSp add mod ord replId delAnim modShow">
        <pc:chgData name="Delphine Dufranne" userId="S::d.dufranne@apaqw.be::347b4f6a-deb7-423d-b5cc-f74bfd591adb" providerId="AD" clId="Web-{936024AE-5770-2862-1550-DD5EB97DD491}" dt="2023-10-19T21:54:37.501" v="1293" actId="14100"/>
        <pc:sldMkLst>
          <pc:docMk/>
          <pc:sldMk cId="1627808173" sldId="746"/>
        </pc:sldMkLst>
        <pc:spChg chg="mod">
          <ac:chgData name="Delphine Dufranne" userId="S::d.dufranne@apaqw.be::347b4f6a-deb7-423d-b5cc-f74bfd591adb" providerId="AD" clId="Web-{936024AE-5770-2862-1550-DD5EB97DD491}" dt="2023-10-19T20:36:35.836" v="176" actId="20577"/>
          <ac:spMkLst>
            <pc:docMk/>
            <pc:sldMk cId="1627808173" sldId="746"/>
            <ac:spMk id="2" creationId="{6EF4B912-5D63-4170-B2E2-4784F4F2530B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40.013" v="444"/>
          <ac:spMkLst>
            <pc:docMk/>
            <pc:sldMk cId="1627808173" sldId="746"/>
            <ac:spMk id="5" creationId="{52E69798-4694-3A17-5639-67E73E38CA51}"/>
          </ac:spMkLst>
        </pc:spChg>
        <pc:spChg chg="del">
          <ac:chgData name="Delphine Dufranne" userId="S::d.dufranne@apaqw.be::347b4f6a-deb7-423d-b5cc-f74bfd591adb" providerId="AD" clId="Web-{936024AE-5770-2862-1550-DD5EB97DD491}" dt="2023-10-19T20:36:42.368" v="181"/>
          <ac:spMkLst>
            <pc:docMk/>
            <pc:sldMk cId="1627808173" sldId="746"/>
            <ac:spMk id="8" creationId="{E7EFBF8B-352F-CBA0-AF8F-BE2E5F846449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49.669" v="449"/>
          <ac:spMkLst>
            <pc:docMk/>
            <pc:sldMk cId="1627808173" sldId="746"/>
            <ac:spMk id="11" creationId="{CEF1E8CC-8704-52EB-9B36-17CC398D7B82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35.794" v="440"/>
          <ac:spMkLst>
            <pc:docMk/>
            <pc:sldMk cId="1627808173" sldId="746"/>
            <ac:spMk id="13" creationId="{7B076D99-B075-4BD9-E09D-D31A18B34A2C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45.825" v="446"/>
          <ac:spMkLst>
            <pc:docMk/>
            <pc:sldMk cId="1627808173" sldId="746"/>
            <ac:spMk id="14" creationId="{4CD41B64-0774-A3E4-373F-52E0C4447573}"/>
          </ac:spMkLst>
        </pc:spChg>
        <pc:spChg chg="add del">
          <ac:chgData name="Delphine Dufranne" userId="S::d.dufranne@apaqw.be::347b4f6a-deb7-423d-b5cc-f74bfd591adb" providerId="AD" clId="Web-{936024AE-5770-2862-1550-DD5EB97DD491}" dt="2023-10-19T20:41:15.643" v="236"/>
          <ac:spMkLst>
            <pc:docMk/>
            <pc:sldMk cId="1627808173" sldId="746"/>
            <ac:spMk id="15" creationId="{36A44529-59B1-8F72-C54F-45A62BE1FC0F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38.450" v="443"/>
          <ac:spMkLst>
            <pc:docMk/>
            <pc:sldMk cId="1627808173" sldId="746"/>
            <ac:spMk id="16" creationId="{C6DD7CAD-5F58-F837-223E-87549FA9E8ED}"/>
          </ac:spMkLst>
        </pc:spChg>
        <pc:spChg chg="add del">
          <ac:chgData name="Delphine Dufranne" userId="S::d.dufranne@apaqw.be::347b4f6a-deb7-423d-b5cc-f74bfd591adb" providerId="AD" clId="Web-{936024AE-5770-2862-1550-DD5EB97DD491}" dt="2023-10-19T20:41:55.472" v="249"/>
          <ac:spMkLst>
            <pc:docMk/>
            <pc:sldMk cId="1627808173" sldId="746"/>
            <ac:spMk id="17" creationId="{27ED6FB6-6030-2655-D626-0B9C516D9510}"/>
          </ac:spMkLst>
        </pc:spChg>
        <pc:spChg chg="add del">
          <ac:chgData name="Delphine Dufranne" userId="S::d.dufranne@apaqw.be::347b4f6a-deb7-423d-b5cc-f74bfd591adb" providerId="AD" clId="Web-{936024AE-5770-2862-1550-DD5EB97DD491}" dt="2023-10-19T20:42:04.894" v="251"/>
          <ac:spMkLst>
            <pc:docMk/>
            <pc:sldMk cId="1627808173" sldId="746"/>
            <ac:spMk id="18" creationId="{BA023BC8-A220-3F31-FC0F-DD864CE6F687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47.091" v="447"/>
          <ac:spMkLst>
            <pc:docMk/>
            <pc:sldMk cId="1627808173" sldId="746"/>
            <ac:spMk id="19" creationId="{7DCC07D5-223A-A3F9-023E-4B5064E05B88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36.560" v="441"/>
          <ac:spMkLst>
            <pc:docMk/>
            <pc:sldMk cId="1627808173" sldId="746"/>
            <ac:spMk id="20" creationId="{3E90277F-B741-08C2-0BEB-AD595E167D7C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48.388" v="448"/>
          <ac:spMkLst>
            <pc:docMk/>
            <pc:sldMk cId="1627808173" sldId="746"/>
            <ac:spMk id="21" creationId="{03CE78C9-A244-BB65-D22D-D6C63552F7ED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54.763" v="451"/>
          <ac:spMkLst>
            <pc:docMk/>
            <pc:sldMk cId="1627808173" sldId="746"/>
            <ac:spMk id="22" creationId="{BE66AD87-9024-0838-8033-E6E71D9358FF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0:54:56.857" v="452"/>
          <ac:spMkLst>
            <pc:docMk/>
            <pc:sldMk cId="1627808173" sldId="746"/>
            <ac:spMk id="23" creationId="{75F69807-487F-F317-5F1C-88A71C6CAF6F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54:37.501" v="1293" actId="14100"/>
          <ac:spMkLst>
            <pc:docMk/>
            <pc:sldMk cId="1627808173" sldId="746"/>
            <ac:spMk id="24" creationId="{73AC1173-46DD-C8BC-792C-4EA12A665455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1:01.399" v="931" actId="14100"/>
          <ac:spMkLst>
            <pc:docMk/>
            <pc:sldMk cId="1627808173" sldId="746"/>
            <ac:spMk id="25" creationId="{1291F349-A962-DCC3-296F-82CE26C65279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0:08.710" v="919" actId="14100"/>
          <ac:spMkLst>
            <pc:docMk/>
            <pc:sldMk cId="1627808173" sldId="746"/>
            <ac:spMk id="26" creationId="{A1C2ECA5-EA8E-ED0C-9149-2DDA2F1E71F6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0:57.102" v="930" actId="14100"/>
          <ac:spMkLst>
            <pc:docMk/>
            <pc:sldMk cId="1627808173" sldId="746"/>
            <ac:spMk id="27" creationId="{F863F3E2-674D-27A8-606D-115E738C5EB5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0:41.523" v="927"/>
          <ac:spMkLst>
            <pc:docMk/>
            <pc:sldMk cId="1627808173" sldId="746"/>
            <ac:spMk id="28" creationId="{8C863D54-C04B-CE98-A330-D1597DE44948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0:18.679" v="921"/>
          <ac:spMkLst>
            <pc:docMk/>
            <pc:sldMk cId="1627808173" sldId="746"/>
            <ac:spMk id="29" creationId="{A0EF686F-4A47-485E-E5CC-3593A8B38511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0:29.742" v="924"/>
          <ac:spMkLst>
            <pc:docMk/>
            <pc:sldMk cId="1627808173" sldId="746"/>
            <ac:spMk id="30" creationId="{6AB0AC6B-E73A-E812-813B-6C3078B93812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28:25.472" v="899"/>
          <ac:spMkLst>
            <pc:docMk/>
            <pc:sldMk cId="1627808173" sldId="746"/>
            <ac:spMk id="31" creationId="{C0137670-3430-B023-2098-2F78FC83F7A5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28:44.629" v="904"/>
          <ac:spMkLst>
            <pc:docMk/>
            <pc:sldMk cId="1627808173" sldId="746"/>
            <ac:spMk id="32" creationId="{E0CAB1BF-C91F-2B8D-FD0C-CE553C333B52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6:55.114" v="994" actId="20577"/>
          <ac:spMkLst>
            <pc:docMk/>
            <pc:sldMk cId="1627808173" sldId="746"/>
            <ac:spMk id="33" creationId="{AB01740E-CBDF-186F-47AC-897280A88C6B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27:27.173" v="894"/>
          <ac:spMkLst>
            <pc:docMk/>
            <pc:sldMk cId="1627808173" sldId="746"/>
            <ac:spMk id="34" creationId="{1760C361-3A40-6778-2825-24B0F2964AB3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6:44.238" v="993" actId="20577"/>
          <ac:spMkLst>
            <pc:docMk/>
            <pc:sldMk cId="1627808173" sldId="746"/>
            <ac:spMk id="35" creationId="{1950500F-7BF8-C626-14CC-49568DBCA240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4:26.609" v="980" actId="1076"/>
          <ac:spMkLst>
            <pc:docMk/>
            <pc:sldMk cId="1627808173" sldId="746"/>
            <ac:spMk id="36" creationId="{3A72EBD1-973D-6E9D-CD49-120A490F5805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4:51.407" v="985" actId="1076"/>
          <ac:spMkLst>
            <pc:docMk/>
            <pc:sldMk cId="1627808173" sldId="746"/>
            <ac:spMk id="37" creationId="{4EE3F0B6-9A50-E41B-7BE0-27006B629091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4:00.358" v="975" actId="1076"/>
          <ac:spMkLst>
            <pc:docMk/>
            <pc:sldMk cId="1627808173" sldId="746"/>
            <ac:spMk id="38" creationId="{582A6EB0-7AE0-599A-21A3-921DFEA438ED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6:59.442" v="995" actId="14100"/>
          <ac:spMkLst>
            <pc:docMk/>
            <pc:sldMk cId="1627808173" sldId="746"/>
            <ac:spMk id="39" creationId="{017F3F9A-CFB8-6106-E7A2-A2D89B088C0B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54:16.703" v="1292" actId="14100"/>
          <ac:spMkLst>
            <pc:docMk/>
            <pc:sldMk cId="1627808173" sldId="746"/>
            <ac:spMk id="40" creationId="{AFDD08F6-A824-C3BE-FF7A-9E0E7916950B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1:20:54.770" v="802"/>
          <ac:spMkLst>
            <pc:docMk/>
            <pc:sldMk cId="1627808173" sldId="746"/>
            <ac:spMk id="41" creationId="{28808537-7721-D220-30E6-EC8EC26B2CFD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54:14.578" v="1291" actId="1076"/>
          <ac:spMkLst>
            <pc:docMk/>
            <pc:sldMk cId="1627808173" sldId="746"/>
            <ac:spMk id="45" creationId="{686F1416-2C6C-ED93-B165-F3435442A143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5:40.018" v="990" actId="20577"/>
          <ac:spMkLst>
            <pc:docMk/>
            <pc:sldMk cId="1627808173" sldId="746"/>
            <ac:spMk id="46" creationId="{3AE2214E-FD5A-6E51-5CD5-027C1FD8A2B2}"/>
          </ac:spMkLst>
        </pc:spChg>
        <pc:spChg chg="add mod">
          <ac:chgData name="Delphine Dufranne" userId="S::d.dufranne@apaqw.be::347b4f6a-deb7-423d-b5cc-f74bfd591adb" providerId="AD" clId="Web-{936024AE-5770-2862-1550-DD5EB97DD491}" dt="2023-10-19T21:33:27.795" v="968" actId="1076"/>
          <ac:spMkLst>
            <pc:docMk/>
            <pc:sldMk cId="1627808173" sldId="746"/>
            <ac:spMk id="47" creationId="{3F1980B1-9072-B3C0-6C3A-231EC2A98DAF}"/>
          </ac:spMkLst>
        </pc:spChg>
        <pc:picChg chg="del">
          <ac:chgData name="Delphine Dufranne" userId="S::d.dufranne@apaqw.be::347b4f6a-deb7-423d-b5cc-f74bfd591adb" providerId="AD" clId="Web-{936024AE-5770-2862-1550-DD5EB97DD491}" dt="2023-10-19T20:36:38.758" v="178"/>
          <ac:picMkLst>
            <pc:docMk/>
            <pc:sldMk cId="1627808173" sldId="746"/>
            <ac:picMk id="3" creationId="{3ED6F69F-5DFB-F638-5C64-E212D67E4204}"/>
          </ac:picMkLst>
        </pc:picChg>
        <pc:picChg chg="del">
          <ac:chgData name="Delphine Dufranne" userId="S::d.dufranne@apaqw.be::347b4f6a-deb7-423d-b5cc-f74bfd591adb" providerId="AD" clId="Web-{936024AE-5770-2862-1550-DD5EB97DD491}" dt="2023-10-19T20:36:39.290" v="179"/>
          <ac:picMkLst>
            <pc:docMk/>
            <pc:sldMk cId="1627808173" sldId="746"/>
            <ac:picMk id="4" creationId="{89920F7E-92E0-B4AF-7E9A-4AB5EE019978}"/>
          </ac:picMkLst>
        </pc:picChg>
        <pc:picChg chg="del">
          <ac:chgData name="Delphine Dufranne" userId="S::d.dufranne@apaqw.be::347b4f6a-deb7-423d-b5cc-f74bfd591adb" providerId="AD" clId="Web-{936024AE-5770-2862-1550-DD5EB97DD491}" dt="2023-10-19T20:36:38.165" v="177"/>
          <ac:picMkLst>
            <pc:docMk/>
            <pc:sldMk cId="1627808173" sldId="746"/>
            <ac:picMk id="7" creationId="{6B91DB1B-C41A-2B1B-C909-FB9C7CB645EA}"/>
          </ac:picMkLst>
        </pc:picChg>
        <pc:picChg chg="del">
          <ac:chgData name="Delphine Dufranne" userId="S::d.dufranne@apaqw.be::347b4f6a-deb7-423d-b5cc-f74bfd591adb" providerId="AD" clId="Web-{936024AE-5770-2862-1550-DD5EB97DD491}" dt="2023-10-19T20:36:40.196" v="180"/>
          <ac:picMkLst>
            <pc:docMk/>
            <pc:sldMk cId="1627808173" sldId="746"/>
            <ac:picMk id="9" creationId="{33C3E2D3-7055-7716-FC76-BAC9CF5426A3}"/>
          </ac:picMkLst>
        </pc:picChg>
        <pc:cxnChg chg="add mod">
          <ac:chgData name="Delphine Dufranne" userId="S::d.dufranne@apaqw.be::347b4f6a-deb7-423d-b5cc-f74bfd591adb" providerId="AD" clId="Web-{936024AE-5770-2862-1550-DD5EB97DD491}" dt="2023-10-19T21:19:33.111" v="791"/>
          <ac:cxnSpMkLst>
            <pc:docMk/>
            <pc:sldMk cId="1627808173" sldId="746"/>
            <ac:cxnSpMk id="42" creationId="{333ACE79-15B8-A107-AC0E-9F81D0094C9E}"/>
          </ac:cxnSpMkLst>
        </pc:cxnChg>
        <pc:cxnChg chg="add mod">
          <ac:chgData name="Delphine Dufranne" userId="S::d.dufranne@apaqw.be::347b4f6a-deb7-423d-b5cc-f74bfd591adb" providerId="AD" clId="Web-{936024AE-5770-2862-1550-DD5EB97DD491}" dt="2023-10-19T21:30:47.211" v="928" actId="1076"/>
          <ac:cxnSpMkLst>
            <pc:docMk/>
            <pc:sldMk cId="1627808173" sldId="746"/>
            <ac:cxnSpMk id="43" creationId="{B52543A7-B076-B169-B652-BDC5222F55A8}"/>
          </ac:cxnSpMkLst>
        </pc:cxnChg>
        <pc:cxnChg chg="add mod">
          <ac:chgData name="Delphine Dufranne" userId="S::d.dufranne@apaqw.be::347b4f6a-deb7-423d-b5cc-f74bfd591adb" providerId="AD" clId="Web-{936024AE-5770-2862-1550-DD5EB97DD491}" dt="2023-10-19T21:30:49.977" v="929" actId="1076"/>
          <ac:cxnSpMkLst>
            <pc:docMk/>
            <pc:sldMk cId="1627808173" sldId="746"/>
            <ac:cxnSpMk id="44" creationId="{8401BF65-198F-F0C5-5D06-4065896C2D31}"/>
          </ac:cxnSpMkLst>
        </pc:cxnChg>
        <pc:cxnChg chg="add mod">
          <ac:chgData name="Delphine Dufranne" userId="S::d.dufranne@apaqw.be::347b4f6a-deb7-423d-b5cc-f74bfd591adb" providerId="AD" clId="Web-{936024AE-5770-2862-1550-DD5EB97DD491}" dt="2023-10-19T21:35:25.439" v="988"/>
          <ac:cxnSpMkLst>
            <pc:docMk/>
            <pc:sldMk cId="1627808173" sldId="746"/>
            <ac:cxnSpMk id="48" creationId="{51944EF2-CBA8-768E-AB5E-008A18381802}"/>
          </ac:cxnSpMkLst>
        </pc:cxnChg>
      </pc:sldChg>
      <pc:sldChg chg="new del">
        <pc:chgData name="Delphine Dufranne" userId="S::d.dufranne@apaqw.be::347b4f6a-deb7-423d-b5cc-f74bfd591adb" providerId="AD" clId="Web-{936024AE-5770-2862-1550-DD5EB97DD491}" dt="2023-10-19T20:54:19.200" v="437"/>
        <pc:sldMkLst>
          <pc:docMk/>
          <pc:sldMk cId="2774901874" sldId="747"/>
        </pc:sldMkLst>
      </pc:sldChg>
      <pc:sldChg chg="new del">
        <pc:chgData name="Delphine Dufranne" userId="S::d.dufranne@apaqw.be::347b4f6a-deb7-423d-b5cc-f74bfd591adb" providerId="AD" clId="Web-{936024AE-5770-2862-1550-DD5EB97DD491}" dt="2023-10-19T20:54:32.341" v="439"/>
        <pc:sldMkLst>
          <pc:docMk/>
          <pc:sldMk cId="2564113891" sldId="748"/>
        </pc:sldMkLst>
      </pc:sldChg>
      <pc:sldChg chg="addSp modSp add replId">
        <pc:chgData name="Delphine Dufranne" userId="S::d.dufranne@apaqw.be::347b4f6a-deb7-423d-b5cc-f74bfd591adb" providerId="AD" clId="Web-{936024AE-5770-2862-1550-DD5EB97DD491}" dt="2023-10-19T21:38:11.569" v="1005" actId="14100"/>
        <pc:sldMkLst>
          <pc:docMk/>
          <pc:sldMk cId="1889163880" sldId="749"/>
        </pc:sldMkLst>
        <pc:spChg chg="mod">
          <ac:chgData name="Delphine Dufranne" userId="S::d.dufranne@apaqw.be::347b4f6a-deb7-423d-b5cc-f74bfd591adb" providerId="AD" clId="Web-{936024AE-5770-2862-1550-DD5EB97DD491}" dt="2023-10-19T20:55:24.967" v="454" actId="20577"/>
          <ac:spMkLst>
            <pc:docMk/>
            <pc:sldMk cId="1889163880" sldId="749"/>
            <ac:spMk id="21" creationId="{03CE78C9-A244-BB65-D22D-D6C63552F7ED}"/>
          </ac:spMkLst>
        </pc:spChg>
        <pc:spChg chg="mod">
          <ac:chgData name="Delphine Dufranne" userId="S::d.dufranne@apaqw.be::347b4f6a-deb7-423d-b5cc-f74bfd591adb" providerId="AD" clId="Web-{936024AE-5770-2862-1550-DD5EB97DD491}" dt="2023-10-19T21:38:11.569" v="1005" actId="14100"/>
          <ac:spMkLst>
            <pc:docMk/>
            <pc:sldMk cId="1889163880" sldId="749"/>
            <ac:spMk id="22" creationId="{BE66AD87-9024-0838-8033-E6E71D9358FF}"/>
          </ac:spMkLst>
        </pc:spChg>
        <pc:spChg chg="mod">
          <ac:chgData name="Delphine Dufranne" userId="S::d.dufranne@apaqw.be::347b4f6a-deb7-423d-b5cc-f74bfd591adb" providerId="AD" clId="Web-{936024AE-5770-2862-1550-DD5EB97DD491}" dt="2023-10-19T21:37:55.194" v="1004" actId="20577"/>
          <ac:spMkLst>
            <pc:docMk/>
            <pc:sldMk cId="1889163880" sldId="749"/>
            <ac:spMk id="23" creationId="{75F69807-487F-F317-5F1C-88A71C6CAF6F}"/>
          </ac:spMkLst>
        </pc:spChg>
        <pc:cxnChg chg="add mod">
          <ac:chgData name="Delphine Dufranne" userId="S::d.dufranne@apaqw.be::347b4f6a-deb7-423d-b5cc-f74bfd591adb" providerId="AD" clId="Web-{936024AE-5770-2862-1550-DD5EB97DD491}" dt="2023-10-19T21:37:38.272" v="1000"/>
          <ac:cxnSpMkLst>
            <pc:docMk/>
            <pc:sldMk cId="1889163880" sldId="749"/>
            <ac:cxnSpMk id="3" creationId="{0D3DB130-C31F-C5EE-A29B-A47CCAC4A70D}"/>
          </ac:cxnSpMkLst>
        </pc:cxnChg>
      </pc:sldChg>
      <pc:sldChg chg="addSp delSp modSp add ord replId">
        <pc:chgData name="Delphine Dufranne" userId="S::d.dufranne@apaqw.be::347b4f6a-deb7-423d-b5cc-f74bfd591adb" providerId="AD" clId="Web-{936024AE-5770-2862-1550-DD5EB97DD491}" dt="2023-10-19T21:58:10.369" v="1315" actId="20577"/>
        <pc:sldMkLst>
          <pc:docMk/>
          <pc:sldMk cId="2909026801" sldId="750"/>
        </pc:sldMkLst>
        <pc:spChg chg="mod">
          <ac:chgData name="Delphine Dufranne" userId="S::d.dufranne@apaqw.be::347b4f6a-deb7-423d-b5cc-f74bfd591adb" providerId="AD" clId="Web-{936024AE-5770-2862-1550-DD5EB97DD491}" dt="2023-10-19T21:58:10.369" v="1315" actId="20577"/>
          <ac:spMkLst>
            <pc:docMk/>
            <pc:sldMk cId="2909026801" sldId="750"/>
            <ac:spMk id="2" creationId="{6EF4B912-5D63-4170-B2E2-4784F4F2530B}"/>
          </ac:spMkLst>
        </pc:spChg>
        <pc:spChg chg="add del mod">
          <ac:chgData name="Delphine Dufranne" userId="S::d.dufranne@apaqw.be::347b4f6a-deb7-423d-b5cc-f74bfd591adb" providerId="AD" clId="Web-{936024AE-5770-2862-1550-DD5EB97DD491}" dt="2023-10-19T21:45:31.261" v="1167"/>
          <ac:spMkLst>
            <pc:docMk/>
            <pc:sldMk cId="2909026801" sldId="750"/>
            <ac:spMk id="11" creationId="{B221AF03-9CBB-B920-95FF-266A4787948C}"/>
          </ac:spMkLst>
        </pc:spChg>
        <pc:picChg chg="mod">
          <ac:chgData name="Delphine Dufranne" userId="S::d.dufranne@apaqw.be::347b4f6a-deb7-423d-b5cc-f74bfd591adb" providerId="AD" clId="Web-{936024AE-5770-2862-1550-DD5EB97DD491}" dt="2023-10-19T21:57:49.478" v="1309" actId="1076"/>
          <ac:picMkLst>
            <pc:docMk/>
            <pc:sldMk cId="2909026801" sldId="750"/>
            <ac:picMk id="3" creationId="{3ED6F69F-5DFB-F638-5C64-E212D67E4204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1:57:42.369" v="1307" actId="1076"/>
          <ac:picMkLst>
            <pc:docMk/>
            <pc:sldMk cId="2909026801" sldId="750"/>
            <ac:picMk id="4" creationId="{89920F7E-92E0-B4AF-7E9A-4AB5EE019978}"/>
          </ac:picMkLst>
        </pc:picChg>
        <pc:picChg chg="mod">
          <ac:chgData name="Delphine Dufranne" userId="S::d.dufranne@apaqw.be::347b4f6a-deb7-423d-b5cc-f74bfd591adb" providerId="AD" clId="Web-{936024AE-5770-2862-1550-DD5EB97DD491}" dt="2023-10-19T21:57:53.525" v="1310" actId="1076"/>
          <ac:picMkLst>
            <pc:docMk/>
            <pc:sldMk cId="2909026801" sldId="750"/>
            <ac:picMk id="9" creationId="{33C3E2D3-7055-7716-FC76-BAC9CF5426A3}"/>
          </ac:picMkLst>
        </pc:picChg>
        <pc:picChg chg="add mod">
          <ac:chgData name="Delphine Dufranne" userId="S::d.dufranne@apaqw.be::347b4f6a-deb7-423d-b5cc-f74bfd591adb" providerId="AD" clId="Web-{936024AE-5770-2862-1550-DD5EB97DD491}" dt="2023-10-19T21:57:36.822" v="1306" actId="1076"/>
          <ac:picMkLst>
            <pc:docMk/>
            <pc:sldMk cId="2909026801" sldId="750"/>
            <ac:picMk id="14" creationId="{67D3DFA5-6CDB-AF13-0FA3-324A51EBE8EA}"/>
          </ac:picMkLst>
        </pc:picChg>
      </pc:sldChg>
      <pc:sldChg chg="add del">
        <pc:chgData name="Delphine Dufranne" userId="S::d.dufranne@apaqw.be::347b4f6a-deb7-423d-b5cc-f74bfd591adb" providerId="AD" clId="Web-{936024AE-5770-2862-1550-DD5EB97DD491}" dt="2023-10-19T22:00:15.827" v="1333"/>
        <pc:sldMkLst>
          <pc:docMk/>
          <pc:sldMk cId="2279375246" sldId="751"/>
        </pc:sldMkLst>
      </pc:sldChg>
      <pc:sldChg chg="add">
        <pc:chgData name="Delphine Dufranne" userId="S::d.dufranne@apaqw.be::347b4f6a-deb7-423d-b5cc-f74bfd591adb" providerId="AD" clId="Web-{936024AE-5770-2862-1550-DD5EB97DD491}" dt="2023-10-19T21:59:24.559" v="1326"/>
        <pc:sldMkLst>
          <pc:docMk/>
          <pc:sldMk cId="942874258" sldId="752"/>
        </pc:sldMkLst>
      </pc:sldChg>
      <pc:sldChg chg="addSp modSp add ord">
        <pc:chgData name="Delphine Dufranne" userId="S::d.dufranne@apaqw.be::347b4f6a-deb7-423d-b5cc-f74bfd591adb" providerId="AD" clId="Web-{936024AE-5770-2862-1550-DD5EB97DD491}" dt="2023-10-19T22:00:01.936" v="1332"/>
        <pc:sldMkLst>
          <pc:docMk/>
          <pc:sldMk cId="2072277315" sldId="753"/>
        </pc:sldMkLst>
        <pc:spChg chg="mod">
          <ac:chgData name="Delphine Dufranne" userId="S::d.dufranne@apaqw.be::347b4f6a-deb7-423d-b5cc-f74bfd591adb" providerId="AD" clId="Web-{936024AE-5770-2862-1550-DD5EB97DD491}" dt="2023-10-19T21:59:52.498" v="1331" actId="1076"/>
          <ac:spMkLst>
            <pc:docMk/>
            <pc:sldMk cId="2072277315" sldId="753"/>
            <ac:spMk id="3" creationId="{07D61100-C355-72FF-22D4-D4CAC1920557}"/>
          </ac:spMkLst>
        </pc:spChg>
        <pc:picChg chg="add">
          <ac:chgData name="Delphine Dufranne" userId="S::d.dufranne@apaqw.be::347b4f6a-deb7-423d-b5cc-f74bfd591adb" providerId="AD" clId="Web-{936024AE-5770-2862-1550-DD5EB97DD491}" dt="2023-10-19T21:59:39.997" v="1329"/>
          <ac:picMkLst>
            <pc:docMk/>
            <pc:sldMk cId="2072277315" sldId="753"/>
            <ac:picMk id="5" creationId="{0848F6FC-AFF4-64E2-6693-C0E0454CDCB5}"/>
          </ac:picMkLst>
        </pc:picChg>
      </pc:sldChg>
      <pc:sldChg chg="add del">
        <pc:chgData name="Delphine Dufranne" userId="S::d.dufranne@apaqw.be::347b4f6a-deb7-423d-b5cc-f74bfd591adb" providerId="AD" clId="Web-{936024AE-5770-2862-1550-DD5EB97DD491}" dt="2023-10-19T22:00:17.436" v="1334"/>
        <pc:sldMkLst>
          <pc:docMk/>
          <pc:sldMk cId="836416240" sldId="754"/>
        </pc:sldMkLst>
      </pc:sldChg>
    </pc:docChg>
  </pc:docChgLst>
  <pc:docChgLst>
    <pc:chgData name="Delphine Dufranne" userId="S::d.dufranne@apaqw.be::347b4f6a-deb7-423d-b5cc-f74bfd591adb" providerId="AD" clId="Web-{B0C1755E-6E9D-4F99-ABD9-B39E9FF9BC8A}"/>
    <pc:docChg chg="addSld modSld">
      <pc:chgData name="Delphine Dufranne" userId="S::d.dufranne@apaqw.be::347b4f6a-deb7-423d-b5cc-f74bfd591adb" providerId="AD" clId="Web-{B0C1755E-6E9D-4F99-ABD9-B39E9FF9BC8A}" dt="2023-10-23T10:26:46.644" v="177"/>
      <pc:docMkLst>
        <pc:docMk/>
      </pc:docMkLst>
      <pc:sldChg chg="delSp modSp">
        <pc:chgData name="Delphine Dufranne" userId="S::d.dufranne@apaqw.be::347b4f6a-deb7-423d-b5cc-f74bfd591adb" providerId="AD" clId="Web-{B0C1755E-6E9D-4F99-ABD9-B39E9FF9BC8A}" dt="2023-10-23T09:46:30.203" v="116"/>
        <pc:sldMkLst>
          <pc:docMk/>
          <pc:sldMk cId="2075456335" sldId="697"/>
        </pc:sldMkLst>
        <pc:spChg chg="mod">
          <ac:chgData name="Delphine Dufranne" userId="S::d.dufranne@apaqw.be::347b4f6a-deb7-423d-b5cc-f74bfd591adb" providerId="AD" clId="Web-{B0C1755E-6E9D-4F99-ABD9-B39E9FF9BC8A}" dt="2023-10-23T09:45:32.045" v="115" actId="20577"/>
          <ac:spMkLst>
            <pc:docMk/>
            <pc:sldMk cId="2075456335" sldId="697"/>
            <ac:spMk id="5" creationId="{48629498-578C-D9FF-4883-234235B5E3B0}"/>
          </ac:spMkLst>
        </pc:spChg>
        <pc:picChg chg="del">
          <ac:chgData name="Delphine Dufranne" userId="S::d.dufranne@apaqw.be::347b4f6a-deb7-423d-b5cc-f74bfd591adb" providerId="AD" clId="Web-{B0C1755E-6E9D-4F99-ABD9-B39E9FF9BC8A}" dt="2023-10-23T09:46:30.203" v="116"/>
          <ac:picMkLst>
            <pc:docMk/>
            <pc:sldMk cId="2075456335" sldId="697"/>
            <ac:picMk id="4" creationId="{66E96411-1846-AD21-2AC8-4E57D07170F3}"/>
          </ac:picMkLst>
        </pc:picChg>
      </pc:sldChg>
      <pc:sldChg chg="delSp modSp">
        <pc:chgData name="Delphine Dufranne" userId="S::d.dufranne@apaqw.be::347b4f6a-deb7-423d-b5cc-f74bfd591adb" providerId="AD" clId="Web-{B0C1755E-6E9D-4F99-ABD9-B39E9FF9BC8A}" dt="2023-10-23T10:04:34.115" v="159" actId="20577"/>
        <pc:sldMkLst>
          <pc:docMk/>
          <pc:sldMk cId="2677900748" sldId="733"/>
        </pc:sldMkLst>
        <pc:spChg chg="mod">
          <ac:chgData name="Delphine Dufranne" userId="S::d.dufranne@apaqw.be::347b4f6a-deb7-423d-b5cc-f74bfd591adb" providerId="AD" clId="Web-{B0C1755E-6E9D-4F99-ABD9-B39E9FF9BC8A}" dt="2023-10-23T10:04:34.115" v="159" actId="20577"/>
          <ac:spMkLst>
            <pc:docMk/>
            <pc:sldMk cId="2677900748" sldId="733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B0C1755E-6E9D-4F99-ABD9-B39E9FF9BC8A}" dt="2023-10-23T09:56:31.973" v="134" actId="20577"/>
          <ac:spMkLst>
            <pc:docMk/>
            <pc:sldMk cId="2677900748" sldId="733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B0C1755E-6E9D-4F99-ABD9-B39E9FF9BC8A}" dt="2023-10-23T09:56:28.786" v="132" actId="20577"/>
          <ac:spMkLst>
            <pc:docMk/>
            <pc:sldMk cId="2677900748" sldId="733"/>
            <ac:spMk id="18" creationId="{7D25FD2C-C48D-48A4-ABDC-02ED7866A861}"/>
          </ac:spMkLst>
        </pc:spChg>
        <pc:spChg chg="del">
          <ac:chgData name="Delphine Dufranne" userId="S::d.dufranne@apaqw.be::347b4f6a-deb7-423d-b5cc-f74bfd591adb" providerId="AD" clId="Web-{B0C1755E-6E9D-4F99-ABD9-B39E9FF9BC8A}" dt="2023-10-23T09:56:25.973" v="131"/>
          <ac:spMkLst>
            <pc:docMk/>
            <pc:sldMk cId="2677900748" sldId="733"/>
            <ac:spMk id="19" creationId="{4824894D-F1CE-3AA8-A453-794587703B5B}"/>
          </ac:spMkLst>
        </pc:spChg>
        <pc:graphicFrameChg chg="mod modGraphic">
          <ac:chgData name="Delphine Dufranne" userId="S::d.dufranne@apaqw.be::347b4f6a-deb7-423d-b5cc-f74bfd591adb" providerId="AD" clId="Web-{B0C1755E-6E9D-4F99-ABD9-B39E9FF9BC8A}" dt="2023-10-23T09:57:31.335" v="146"/>
          <ac:graphicFrameMkLst>
            <pc:docMk/>
            <pc:sldMk cId="2677900748" sldId="733"/>
            <ac:graphicFrameMk id="11" creationId="{70C925C2-A53D-D3FD-1B43-3F83517162DB}"/>
          </ac:graphicFrameMkLst>
        </pc:graphicFrameChg>
      </pc:sldChg>
      <pc:sldChg chg="modSp">
        <pc:chgData name="Delphine Dufranne" userId="S::d.dufranne@apaqw.be::347b4f6a-deb7-423d-b5cc-f74bfd591adb" providerId="AD" clId="Web-{B0C1755E-6E9D-4F99-ABD9-B39E9FF9BC8A}" dt="2023-10-23T09:51:17.619" v="120" actId="20577"/>
        <pc:sldMkLst>
          <pc:docMk/>
          <pc:sldMk cId="1311157945" sldId="735"/>
        </pc:sldMkLst>
        <pc:spChg chg="mod">
          <ac:chgData name="Delphine Dufranne" userId="S::d.dufranne@apaqw.be::347b4f6a-deb7-423d-b5cc-f74bfd591adb" providerId="AD" clId="Web-{B0C1755E-6E9D-4F99-ABD9-B39E9FF9BC8A}" dt="2023-10-23T09:28:01.166" v="81" actId="20577"/>
          <ac:spMkLst>
            <pc:docMk/>
            <pc:sldMk cId="1311157945" sldId="735"/>
            <ac:spMk id="4" creationId="{6B8114F5-893A-0149-AAB9-3CC6DB5E0199}"/>
          </ac:spMkLst>
        </pc:spChg>
        <pc:spChg chg="mod">
          <ac:chgData name="Delphine Dufranne" userId="S::d.dufranne@apaqw.be::347b4f6a-deb7-423d-b5cc-f74bfd591adb" providerId="AD" clId="Web-{B0C1755E-6E9D-4F99-ABD9-B39E9FF9BC8A}" dt="2023-10-23T09:51:17.619" v="120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modSp">
        <pc:chgData name="Delphine Dufranne" userId="S::d.dufranne@apaqw.be::347b4f6a-deb7-423d-b5cc-f74bfd591adb" providerId="AD" clId="Web-{B0C1755E-6E9D-4F99-ABD9-B39E9FF9BC8A}" dt="2023-10-23T09:12:37.853" v="73" actId="20577"/>
        <pc:sldMkLst>
          <pc:docMk/>
          <pc:sldMk cId="1889163880" sldId="749"/>
        </pc:sldMkLst>
        <pc:spChg chg="mod">
          <ac:chgData name="Delphine Dufranne" userId="S::d.dufranne@apaqw.be::347b4f6a-deb7-423d-b5cc-f74bfd591adb" providerId="AD" clId="Web-{B0C1755E-6E9D-4F99-ABD9-B39E9FF9BC8A}" dt="2023-10-23T09:12:37.853" v="73" actId="20577"/>
          <ac:spMkLst>
            <pc:docMk/>
            <pc:sldMk cId="1889163880" sldId="749"/>
            <ac:spMk id="21" creationId="{03CE78C9-A244-BB65-D22D-D6C63552F7ED}"/>
          </ac:spMkLst>
        </pc:spChg>
      </pc:sldChg>
      <pc:sldChg chg="delSp modSp">
        <pc:chgData name="Delphine Dufranne" userId="S::d.dufranne@apaqw.be::347b4f6a-deb7-423d-b5cc-f74bfd591adb" providerId="AD" clId="Web-{B0C1755E-6E9D-4F99-ABD9-B39E9FF9BC8A}" dt="2023-10-23T10:26:37.768" v="176"/>
        <pc:sldMkLst>
          <pc:docMk/>
          <pc:sldMk cId="942874258" sldId="752"/>
        </pc:sldMkLst>
        <pc:spChg chg="mod">
          <ac:chgData name="Delphine Dufranne" userId="S::d.dufranne@apaqw.be::347b4f6a-deb7-423d-b5cc-f74bfd591adb" providerId="AD" clId="Web-{B0C1755E-6E9D-4F99-ABD9-B39E9FF9BC8A}" dt="2023-10-23T09:35:43.791" v="84" actId="20577"/>
          <ac:spMkLst>
            <pc:docMk/>
            <pc:sldMk cId="942874258" sldId="752"/>
            <ac:spMk id="3" creationId="{07D61100-C355-72FF-22D4-D4CAC1920557}"/>
          </ac:spMkLst>
        </pc:spChg>
        <pc:picChg chg="del">
          <ac:chgData name="Delphine Dufranne" userId="S::d.dufranne@apaqw.be::347b4f6a-deb7-423d-b5cc-f74bfd591adb" providerId="AD" clId="Web-{B0C1755E-6E9D-4F99-ABD9-B39E9FF9BC8A}" dt="2023-10-23T10:26:37.768" v="176"/>
          <ac:picMkLst>
            <pc:docMk/>
            <pc:sldMk cId="942874258" sldId="752"/>
            <ac:picMk id="6" creationId="{00000000-0000-0000-0000-000000000000}"/>
          </ac:picMkLst>
        </pc:picChg>
      </pc:sldChg>
      <pc:sldChg chg="delSp">
        <pc:chgData name="Delphine Dufranne" userId="S::d.dufranne@apaqw.be::347b4f6a-deb7-423d-b5cc-f74bfd591adb" providerId="AD" clId="Web-{B0C1755E-6E9D-4F99-ABD9-B39E9FF9BC8A}" dt="2023-10-23T10:26:34.315" v="175"/>
        <pc:sldMkLst>
          <pc:docMk/>
          <pc:sldMk cId="2072277315" sldId="753"/>
        </pc:sldMkLst>
        <pc:picChg chg="del">
          <ac:chgData name="Delphine Dufranne" userId="S::d.dufranne@apaqw.be::347b4f6a-deb7-423d-b5cc-f74bfd591adb" providerId="AD" clId="Web-{B0C1755E-6E9D-4F99-ABD9-B39E9FF9BC8A}" dt="2023-10-23T10:26:34.315" v="175"/>
          <ac:picMkLst>
            <pc:docMk/>
            <pc:sldMk cId="2072277315" sldId="753"/>
            <ac:picMk id="6" creationId="{00000000-0000-0000-0000-000000000000}"/>
          </ac:picMkLst>
        </pc:picChg>
      </pc:sldChg>
      <pc:sldChg chg="delSp modSp">
        <pc:chgData name="Delphine Dufranne" userId="S::d.dufranne@apaqw.be::347b4f6a-deb7-423d-b5cc-f74bfd591adb" providerId="AD" clId="Web-{B0C1755E-6E9D-4F99-ABD9-B39E9FF9BC8A}" dt="2023-10-23T09:55:47.597" v="130" actId="20577"/>
        <pc:sldMkLst>
          <pc:docMk/>
          <pc:sldMk cId="89755682" sldId="758"/>
        </pc:sldMkLst>
        <pc:spChg chg="mod">
          <ac:chgData name="Delphine Dufranne" userId="S::d.dufranne@apaqw.be::347b4f6a-deb7-423d-b5cc-f74bfd591adb" providerId="AD" clId="Web-{B0C1755E-6E9D-4F99-ABD9-B39E9FF9BC8A}" dt="2023-10-23T09:55:11.611" v="126" actId="20577"/>
          <ac:spMkLst>
            <pc:docMk/>
            <pc:sldMk cId="89755682" sldId="758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B0C1755E-6E9D-4F99-ABD9-B39E9FF9BC8A}" dt="2023-10-23T09:55:46.253" v="128" actId="20577"/>
          <ac:spMkLst>
            <pc:docMk/>
            <pc:sldMk cId="89755682" sldId="758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B0C1755E-6E9D-4F99-ABD9-B39E9FF9BC8A}" dt="2023-10-23T09:55:47.597" v="130" actId="20577"/>
          <ac:spMkLst>
            <pc:docMk/>
            <pc:sldMk cId="89755682" sldId="758"/>
            <ac:spMk id="18" creationId="{7D25FD2C-C48D-48A4-ABDC-02ED7866A861}"/>
          </ac:spMkLst>
        </pc:spChg>
        <pc:spChg chg="del">
          <ac:chgData name="Delphine Dufranne" userId="S::d.dufranne@apaqw.be::347b4f6a-deb7-423d-b5cc-f74bfd591adb" providerId="AD" clId="Web-{B0C1755E-6E9D-4F99-ABD9-B39E9FF9BC8A}" dt="2023-10-23T09:54:56.455" v="121"/>
          <ac:spMkLst>
            <pc:docMk/>
            <pc:sldMk cId="89755682" sldId="758"/>
            <ac:spMk id="19" creationId="{4824894D-F1CE-3AA8-A453-794587703B5B}"/>
          </ac:spMkLst>
        </pc:spChg>
      </pc:sldChg>
      <pc:sldChg chg="modSp new">
        <pc:chgData name="Delphine Dufranne" userId="S::d.dufranne@apaqw.be::347b4f6a-deb7-423d-b5cc-f74bfd591adb" providerId="AD" clId="Web-{B0C1755E-6E9D-4F99-ABD9-B39E9FF9BC8A}" dt="2023-10-23T10:15:05.808" v="174" actId="20577"/>
        <pc:sldMkLst>
          <pc:docMk/>
          <pc:sldMk cId="4246077618" sldId="772"/>
        </pc:sldMkLst>
        <pc:spChg chg="mod">
          <ac:chgData name="Delphine Dufranne" userId="S::d.dufranne@apaqw.be::347b4f6a-deb7-423d-b5cc-f74bfd591adb" providerId="AD" clId="Web-{B0C1755E-6E9D-4F99-ABD9-B39E9FF9BC8A}" dt="2023-10-23T10:15:05.808" v="174" actId="20577"/>
          <ac:spMkLst>
            <pc:docMk/>
            <pc:sldMk cId="4246077618" sldId="772"/>
            <ac:spMk id="2" creationId="{A3D3E6A0-BCC7-22BF-7172-25CEDC688461}"/>
          </ac:spMkLst>
        </pc:spChg>
      </pc:sldChg>
      <pc:sldChg chg="new">
        <pc:chgData name="Delphine Dufranne" userId="S::d.dufranne@apaqw.be::347b4f6a-deb7-423d-b5cc-f74bfd591adb" providerId="AD" clId="Web-{B0C1755E-6E9D-4F99-ABD9-B39E9FF9BC8A}" dt="2023-10-23T10:26:46.644" v="177"/>
        <pc:sldMkLst>
          <pc:docMk/>
          <pc:sldMk cId="1700724772" sldId="773"/>
        </pc:sldMkLst>
      </pc:sldChg>
    </pc:docChg>
  </pc:docChgLst>
  <pc:docChgLst>
    <pc:chgData name="Delphine Dufranne" userId="S::d.dufranne@apaqw.be::347b4f6a-deb7-423d-b5cc-f74bfd591adb" providerId="AD" clId="Web-{01722232-02AB-657E-4CC5-B73115325A30}"/>
    <pc:docChg chg="addSld delSld modSld sldOrd">
      <pc:chgData name="Delphine Dufranne" userId="S::d.dufranne@apaqw.be::347b4f6a-deb7-423d-b5cc-f74bfd591adb" providerId="AD" clId="Web-{01722232-02AB-657E-4CC5-B73115325A30}" dt="2023-11-10T18:59:23.762" v="390" actId="1076"/>
      <pc:docMkLst>
        <pc:docMk/>
      </pc:docMkLst>
      <pc:sldChg chg="modSp ord">
        <pc:chgData name="Delphine Dufranne" userId="S::d.dufranne@apaqw.be::347b4f6a-deb7-423d-b5cc-f74bfd591adb" providerId="AD" clId="Web-{01722232-02AB-657E-4CC5-B73115325A30}" dt="2023-11-10T17:11:10.904" v="28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01722232-02AB-657E-4CC5-B73115325A30}" dt="2023-11-10T17:10:21.949" v="23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del ord">
        <pc:chgData name="Delphine Dufranne" userId="S::d.dufranne@apaqw.be::347b4f6a-deb7-423d-b5cc-f74bfd591adb" providerId="AD" clId="Web-{01722232-02AB-657E-4CC5-B73115325A30}" dt="2023-11-10T17:13:22.157" v="61"/>
        <pc:sldMkLst>
          <pc:docMk/>
          <pc:sldMk cId="2688477278" sldId="712"/>
        </pc:sldMkLst>
      </pc:sldChg>
      <pc:sldChg chg="delSp modSp">
        <pc:chgData name="Delphine Dufranne" userId="S::d.dufranne@apaqw.be::347b4f6a-deb7-423d-b5cc-f74bfd591adb" providerId="AD" clId="Web-{01722232-02AB-657E-4CC5-B73115325A30}" dt="2023-11-10T17:20:27.701" v="158" actId="20577"/>
        <pc:sldMkLst>
          <pc:docMk/>
          <pc:sldMk cId="2439452094" sldId="713"/>
        </pc:sldMkLst>
        <pc:spChg chg="mod">
          <ac:chgData name="Delphine Dufranne" userId="S::d.dufranne@apaqw.be::347b4f6a-deb7-423d-b5cc-f74bfd591adb" providerId="AD" clId="Web-{01722232-02AB-657E-4CC5-B73115325A30}" dt="2023-11-10T17:20:27.701" v="158" actId="20577"/>
          <ac:spMkLst>
            <pc:docMk/>
            <pc:sldMk cId="2439452094" sldId="713"/>
            <ac:spMk id="2" creationId="{6EF4B912-5D63-4170-B2E2-4784F4F2530B}"/>
          </ac:spMkLst>
        </pc:spChg>
        <pc:spChg chg="del">
          <ac:chgData name="Delphine Dufranne" userId="S::d.dufranne@apaqw.be::347b4f6a-deb7-423d-b5cc-f74bfd591adb" providerId="AD" clId="Web-{01722232-02AB-657E-4CC5-B73115325A30}" dt="2023-11-10T17:19:36.762" v="140"/>
          <ac:spMkLst>
            <pc:docMk/>
            <pc:sldMk cId="2439452094" sldId="713"/>
            <ac:spMk id="3" creationId="{A87B5A1D-EFF4-B2C9-A348-B61D1A726E64}"/>
          </ac:spMkLst>
        </pc:spChg>
        <pc:picChg chg="mod">
          <ac:chgData name="Delphine Dufranne" userId="S::d.dufranne@apaqw.be::347b4f6a-deb7-423d-b5cc-f74bfd591adb" providerId="AD" clId="Web-{01722232-02AB-657E-4CC5-B73115325A30}" dt="2023-11-10T17:19:43.012" v="143" actId="1076"/>
          <ac:picMkLst>
            <pc:docMk/>
            <pc:sldMk cId="2439452094" sldId="713"/>
            <ac:picMk id="4" creationId="{31EF684A-BD5B-AB65-516E-0BF2A2F79C1C}"/>
          </ac:picMkLst>
        </pc:picChg>
        <pc:picChg chg="del">
          <ac:chgData name="Delphine Dufranne" userId="S::d.dufranne@apaqw.be::347b4f6a-deb7-423d-b5cc-f74bfd591adb" providerId="AD" clId="Web-{01722232-02AB-657E-4CC5-B73115325A30}" dt="2023-11-10T17:19:46.778" v="145"/>
          <ac:picMkLst>
            <pc:docMk/>
            <pc:sldMk cId="2439452094" sldId="713"/>
            <ac:picMk id="6" creationId="{00000000-0000-0000-0000-000000000000}"/>
          </ac:picMkLst>
        </pc:picChg>
        <pc:picChg chg="mod">
          <ac:chgData name="Delphine Dufranne" userId="S::d.dufranne@apaqw.be::347b4f6a-deb7-423d-b5cc-f74bfd591adb" providerId="AD" clId="Web-{01722232-02AB-657E-4CC5-B73115325A30}" dt="2023-11-10T17:19:44.215" v="144" actId="1076"/>
          <ac:picMkLst>
            <pc:docMk/>
            <pc:sldMk cId="2439452094" sldId="713"/>
            <ac:picMk id="7" creationId="{6C9F7B31-0406-4F51-5F4E-8A8D9F2FEBBB}"/>
          </ac:picMkLst>
        </pc:picChg>
        <pc:picChg chg="mod">
          <ac:chgData name="Delphine Dufranne" userId="S::d.dufranne@apaqw.be::347b4f6a-deb7-423d-b5cc-f74bfd591adb" providerId="AD" clId="Web-{01722232-02AB-657E-4CC5-B73115325A30}" dt="2023-11-10T17:19:40.121" v="141" actId="1076"/>
          <ac:picMkLst>
            <pc:docMk/>
            <pc:sldMk cId="2439452094" sldId="713"/>
            <ac:picMk id="13" creationId="{F90E8D3D-7F08-4E51-1549-EA42ACF2EF9C}"/>
          </ac:picMkLst>
        </pc:picChg>
        <pc:picChg chg="mod">
          <ac:chgData name="Delphine Dufranne" userId="S::d.dufranne@apaqw.be::347b4f6a-deb7-423d-b5cc-f74bfd591adb" providerId="AD" clId="Web-{01722232-02AB-657E-4CC5-B73115325A30}" dt="2023-11-10T17:19:41.496" v="142" actId="1076"/>
          <ac:picMkLst>
            <pc:docMk/>
            <pc:sldMk cId="2439452094" sldId="713"/>
            <ac:picMk id="15" creationId="{F6FA6620-CF86-F8E9-58D9-1B7DF7CD96F8}"/>
          </ac:picMkLst>
        </pc:picChg>
      </pc:sldChg>
      <pc:sldChg chg="modSp">
        <pc:chgData name="Delphine Dufranne" userId="S::d.dufranne@apaqw.be::347b4f6a-deb7-423d-b5cc-f74bfd591adb" providerId="AD" clId="Web-{01722232-02AB-657E-4CC5-B73115325A30}" dt="2023-11-10T17:13:26.126" v="62" actId="20577"/>
        <pc:sldMkLst>
          <pc:docMk/>
          <pc:sldMk cId="1889163880" sldId="749"/>
        </pc:sldMkLst>
        <pc:spChg chg="mod">
          <ac:chgData name="Delphine Dufranne" userId="S::d.dufranne@apaqw.be::347b4f6a-deb7-423d-b5cc-f74bfd591adb" providerId="AD" clId="Web-{01722232-02AB-657E-4CC5-B73115325A30}" dt="2023-11-10T17:13:26.126" v="62" actId="20577"/>
          <ac:spMkLst>
            <pc:docMk/>
            <pc:sldMk cId="1889163880" sldId="749"/>
            <ac:spMk id="2" creationId="{6EF4B912-5D63-4170-B2E2-4784F4F2530B}"/>
          </ac:spMkLst>
        </pc:spChg>
      </pc:sldChg>
      <pc:sldChg chg="addSp modSp ord">
        <pc:chgData name="Delphine Dufranne" userId="S::d.dufranne@apaqw.be::347b4f6a-deb7-423d-b5cc-f74bfd591adb" providerId="AD" clId="Web-{01722232-02AB-657E-4CC5-B73115325A30}" dt="2023-11-10T17:24:26.660" v="230" actId="20577"/>
        <pc:sldMkLst>
          <pc:docMk/>
          <pc:sldMk cId="89755682" sldId="758"/>
        </pc:sldMkLst>
        <pc:spChg chg="mod">
          <ac:chgData name="Delphine Dufranne" userId="S::d.dufranne@apaqw.be::347b4f6a-deb7-423d-b5cc-f74bfd591adb" providerId="AD" clId="Web-{01722232-02AB-657E-4CC5-B73115325A30}" dt="2023-11-10T17:15:52.287" v="85" actId="20577"/>
          <ac:spMkLst>
            <pc:docMk/>
            <pc:sldMk cId="89755682" sldId="758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01722232-02AB-657E-4CC5-B73115325A30}" dt="2023-11-10T17:16:32.006" v="95" actId="20577"/>
          <ac:spMkLst>
            <pc:docMk/>
            <pc:sldMk cId="89755682" sldId="758"/>
            <ac:spMk id="3" creationId="{CCF8F90E-0C3E-C661-E07D-A0881DB34234}"/>
          </ac:spMkLst>
        </pc:spChg>
        <pc:spChg chg="add mod">
          <ac:chgData name="Delphine Dufranne" userId="S::d.dufranne@apaqw.be::347b4f6a-deb7-423d-b5cc-f74bfd591adb" providerId="AD" clId="Web-{01722232-02AB-657E-4CC5-B73115325A30}" dt="2023-11-10T17:24:08.972" v="221" actId="1076"/>
          <ac:spMkLst>
            <pc:docMk/>
            <pc:sldMk cId="89755682" sldId="758"/>
            <ac:spMk id="4" creationId="{E160692D-1E0F-51F3-E3EC-D4A5A142389A}"/>
          </ac:spMkLst>
        </pc:spChg>
        <pc:spChg chg="mod">
          <ac:chgData name="Delphine Dufranne" userId="S::d.dufranne@apaqw.be::347b4f6a-deb7-423d-b5cc-f74bfd591adb" providerId="AD" clId="Web-{01722232-02AB-657E-4CC5-B73115325A30}" dt="2023-11-10T17:24:26.660" v="230" actId="20577"/>
          <ac:spMkLst>
            <pc:docMk/>
            <pc:sldMk cId="89755682" sldId="758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01722232-02AB-657E-4CC5-B73115325A30}" dt="2023-11-10T17:17:05.429" v="103" actId="20577"/>
          <ac:spMkLst>
            <pc:docMk/>
            <pc:sldMk cId="89755682" sldId="758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01722232-02AB-657E-4CC5-B73115325A30}" dt="2023-11-10T17:17:02.210" v="99" actId="20577"/>
          <ac:spMkLst>
            <pc:docMk/>
            <pc:sldMk cId="89755682" sldId="758"/>
            <ac:spMk id="18" creationId="{7D25FD2C-C48D-48A4-ABDC-02ED7866A861}"/>
          </ac:spMkLst>
        </pc:spChg>
      </pc:sldChg>
      <pc:sldChg chg="delSp modSp">
        <pc:chgData name="Delphine Dufranne" userId="S::d.dufranne@apaqw.be::347b4f6a-deb7-423d-b5cc-f74bfd591adb" providerId="AD" clId="Web-{01722232-02AB-657E-4CC5-B73115325A30}" dt="2023-11-10T18:48:09.210" v="369" actId="1076"/>
        <pc:sldMkLst>
          <pc:docMk/>
          <pc:sldMk cId="3278621727" sldId="760"/>
        </pc:sldMkLst>
        <pc:spChg chg="mod">
          <ac:chgData name="Delphine Dufranne" userId="S::d.dufranne@apaqw.be::347b4f6a-deb7-423d-b5cc-f74bfd591adb" providerId="AD" clId="Web-{01722232-02AB-657E-4CC5-B73115325A30}" dt="2023-11-10T18:47:58.882" v="366" actId="20577"/>
          <ac:spMkLst>
            <pc:docMk/>
            <pc:sldMk cId="3278621727" sldId="760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01722232-02AB-657E-4CC5-B73115325A30}" dt="2023-11-10T18:48:03.648" v="367" actId="1076"/>
          <ac:spMkLst>
            <pc:docMk/>
            <pc:sldMk cId="3278621727" sldId="760"/>
            <ac:spMk id="3" creationId="{47B9AED0-B267-9730-783F-6ABF03DA551E}"/>
          </ac:spMkLst>
        </pc:spChg>
        <pc:spChg chg="del">
          <ac:chgData name="Delphine Dufranne" userId="S::d.dufranne@apaqw.be::347b4f6a-deb7-423d-b5cc-f74bfd591adb" providerId="AD" clId="Web-{01722232-02AB-657E-4CC5-B73115325A30}" dt="2023-11-10T17:20:00.184" v="147"/>
          <ac:spMkLst>
            <pc:docMk/>
            <pc:sldMk cId="3278621727" sldId="760"/>
            <ac:spMk id="6" creationId="{AF833E4E-0844-BD80-4D42-B15E4EC0FC00}"/>
          </ac:spMkLst>
        </pc:spChg>
        <pc:picChg chg="mod">
          <ac:chgData name="Delphine Dufranne" userId="S::d.dufranne@apaqw.be::347b4f6a-deb7-423d-b5cc-f74bfd591adb" providerId="AD" clId="Web-{01722232-02AB-657E-4CC5-B73115325A30}" dt="2023-11-10T18:48:09.210" v="369" actId="1076"/>
          <ac:picMkLst>
            <pc:docMk/>
            <pc:sldMk cId="3278621727" sldId="760"/>
            <ac:picMk id="9" creationId="{A0EA9540-CBE5-4863-7E75-310EC66FF511}"/>
          </ac:picMkLst>
        </pc:picChg>
        <pc:picChg chg="mod">
          <ac:chgData name="Delphine Dufranne" userId="S::d.dufranne@apaqw.be::347b4f6a-deb7-423d-b5cc-f74bfd591adb" providerId="AD" clId="Web-{01722232-02AB-657E-4CC5-B73115325A30}" dt="2023-11-10T18:48:07.445" v="368" actId="1076"/>
          <ac:picMkLst>
            <pc:docMk/>
            <pc:sldMk cId="3278621727" sldId="760"/>
            <ac:picMk id="11" creationId="{09F62AFD-7ED5-33AA-15E2-F650F019A00D}"/>
          </ac:picMkLst>
        </pc:picChg>
      </pc:sldChg>
      <pc:sldChg chg="modSp">
        <pc:chgData name="Delphine Dufranne" userId="S::d.dufranne@apaqw.be::347b4f6a-deb7-423d-b5cc-f74bfd591adb" providerId="AD" clId="Web-{01722232-02AB-657E-4CC5-B73115325A30}" dt="2023-11-10T17:24:52.802" v="233" actId="20577"/>
        <pc:sldMkLst>
          <pc:docMk/>
          <pc:sldMk cId="954626634" sldId="765"/>
        </pc:sldMkLst>
        <pc:spChg chg="mod">
          <ac:chgData name="Delphine Dufranne" userId="S::d.dufranne@apaqw.be::347b4f6a-deb7-423d-b5cc-f74bfd591adb" providerId="AD" clId="Web-{01722232-02AB-657E-4CC5-B73115325A30}" dt="2023-11-10T17:13:57.893" v="69" actId="20577"/>
          <ac:spMkLst>
            <pc:docMk/>
            <pc:sldMk cId="954626634" sldId="765"/>
            <ac:spMk id="2" creationId="{31A82F8C-3A54-2640-AF15-926404618419}"/>
          </ac:spMkLst>
        </pc:spChg>
        <pc:spChg chg="mod">
          <ac:chgData name="Delphine Dufranne" userId="S::d.dufranne@apaqw.be::347b4f6a-deb7-423d-b5cc-f74bfd591adb" providerId="AD" clId="Web-{01722232-02AB-657E-4CC5-B73115325A30}" dt="2023-11-10T17:24:52.802" v="233" actId="20577"/>
          <ac:spMkLst>
            <pc:docMk/>
            <pc:sldMk cId="954626634" sldId="765"/>
            <ac:spMk id="3" creationId="{401C574A-B87D-A34A-B7F1-E0886485D6E2}"/>
          </ac:spMkLst>
        </pc:spChg>
      </pc:sldChg>
      <pc:sldChg chg="delSp modSp ord">
        <pc:chgData name="Delphine Dufranne" userId="S::d.dufranne@apaqw.be::347b4f6a-deb7-423d-b5cc-f74bfd591adb" providerId="AD" clId="Web-{01722232-02AB-657E-4CC5-B73115325A30}" dt="2023-11-10T17:13:19.595" v="60"/>
        <pc:sldMkLst>
          <pc:docMk/>
          <pc:sldMk cId="4036874083" sldId="772"/>
        </pc:sldMkLst>
        <pc:spChg chg="mod">
          <ac:chgData name="Delphine Dufranne" userId="S::d.dufranne@apaqw.be::347b4f6a-deb7-423d-b5cc-f74bfd591adb" providerId="AD" clId="Web-{01722232-02AB-657E-4CC5-B73115325A30}" dt="2023-11-10T17:13:14.376" v="58" actId="20577"/>
          <ac:spMkLst>
            <pc:docMk/>
            <pc:sldMk cId="4036874083" sldId="772"/>
            <ac:spMk id="4" creationId="{259FD075-77EB-D128-E4CE-410908746A62}"/>
          </ac:spMkLst>
        </pc:spChg>
        <pc:spChg chg="del mod">
          <ac:chgData name="Delphine Dufranne" userId="S::d.dufranne@apaqw.be::347b4f6a-deb7-423d-b5cc-f74bfd591adb" providerId="AD" clId="Web-{01722232-02AB-657E-4CC5-B73115325A30}" dt="2023-11-10T17:13:19.595" v="60"/>
          <ac:spMkLst>
            <pc:docMk/>
            <pc:sldMk cId="4036874083" sldId="772"/>
            <ac:spMk id="26" creationId="{82A5C5A1-C328-1C1C-5FDC-D09D123575E8}"/>
          </ac:spMkLst>
        </pc:spChg>
      </pc:sldChg>
      <pc:sldChg chg="addSp delSp ord">
        <pc:chgData name="Delphine Dufranne" userId="S::d.dufranne@apaqw.be::347b4f6a-deb7-423d-b5cc-f74bfd591adb" providerId="AD" clId="Web-{01722232-02AB-657E-4CC5-B73115325A30}" dt="2023-11-10T18:54:40.051" v="381"/>
        <pc:sldMkLst>
          <pc:docMk/>
          <pc:sldMk cId="11915516" sldId="774"/>
        </pc:sldMkLst>
        <pc:spChg chg="del">
          <ac:chgData name="Delphine Dufranne" userId="S::d.dufranne@apaqw.be::347b4f6a-deb7-423d-b5cc-f74bfd591adb" providerId="AD" clId="Web-{01722232-02AB-657E-4CC5-B73115325A30}" dt="2023-11-10T18:54:26.566" v="377"/>
          <ac:spMkLst>
            <pc:docMk/>
            <pc:sldMk cId="11915516" sldId="774"/>
            <ac:spMk id="4" creationId="{B84EB35E-4899-8F83-CDD6-AA1D74B2FC1D}"/>
          </ac:spMkLst>
        </pc:spChg>
        <pc:spChg chg="del">
          <ac:chgData name="Delphine Dufranne" userId="S::d.dufranne@apaqw.be::347b4f6a-deb7-423d-b5cc-f74bfd591adb" providerId="AD" clId="Web-{01722232-02AB-657E-4CC5-B73115325A30}" dt="2023-11-10T18:54:40.051" v="381"/>
          <ac:spMkLst>
            <pc:docMk/>
            <pc:sldMk cId="11915516" sldId="774"/>
            <ac:spMk id="5" creationId="{892FA59D-9ACE-16C6-C7F2-AE4B0117C5DD}"/>
          </ac:spMkLst>
        </pc:spChg>
        <pc:spChg chg="del">
          <ac:chgData name="Delphine Dufranne" userId="S::d.dufranne@apaqw.be::347b4f6a-deb7-423d-b5cc-f74bfd591adb" providerId="AD" clId="Web-{01722232-02AB-657E-4CC5-B73115325A30}" dt="2023-11-10T18:54:35.176" v="380"/>
          <ac:spMkLst>
            <pc:docMk/>
            <pc:sldMk cId="11915516" sldId="774"/>
            <ac:spMk id="6" creationId="{DAF181C0-4A14-CC71-BA6C-2776297C04D1}"/>
          </ac:spMkLst>
        </pc:spChg>
        <pc:spChg chg="add">
          <ac:chgData name="Delphine Dufranne" userId="S::d.dufranne@apaqw.be::347b4f6a-deb7-423d-b5cc-f74bfd591adb" providerId="AD" clId="Web-{01722232-02AB-657E-4CC5-B73115325A30}" dt="2023-11-10T18:54:29.691" v="378"/>
          <ac:spMkLst>
            <pc:docMk/>
            <pc:sldMk cId="11915516" sldId="774"/>
            <ac:spMk id="7" creationId="{A63110A3-ABD9-63DA-C064-87482E4B2F73}"/>
          </ac:spMkLst>
        </pc:spChg>
        <pc:spChg chg="add">
          <ac:chgData name="Delphine Dufranne" userId="S::d.dufranne@apaqw.be::347b4f6a-deb7-423d-b5cc-f74bfd591adb" providerId="AD" clId="Web-{01722232-02AB-657E-4CC5-B73115325A30}" dt="2023-11-10T18:54:29.691" v="379"/>
          <ac:spMkLst>
            <pc:docMk/>
            <pc:sldMk cId="11915516" sldId="774"/>
            <ac:spMk id="9" creationId="{42CCD40E-CD58-F6C1-8549-0DE2FDB7AA5D}"/>
          </ac:spMkLst>
        </pc:spChg>
      </pc:sldChg>
      <pc:sldChg chg="add replId">
        <pc:chgData name="Delphine Dufranne" userId="S::d.dufranne@apaqw.be::347b4f6a-deb7-423d-b5cc-f74bfd591adb" providerId="AD" clId="Web-{01722232-02AB-657E-4CC5-B73115325A30}" dt="2023-11-10T17:15:26.676" v="77"/>
        <pc:sldMkLst>
          <pc:docMk/>
          <pc:sldMk cId="1519344637" sldId="785"/>
        </pc:sldMkLst>
      </pc:sldChg>
      <pc:sldChg chg="addSp delSp modSp add replId">
        <pc:chgData name="Delphine Dufranne" userId="S::d.dufranne@apaqw.be::347b4f6a-deb7-423d-b5cc-f74bfd591adb" providerId="AD" clId="Web-{01722232-02AB-657E-4CC5-B73115325A30}" dt="2023-11-10T18:59:23.762" v="390" actId="1076"/>
        <pc:sldMkLst>
          <pc:docMk/>
          <pc:sldMk cId="1392556826" sldId="786"/>
        </pc:sldMkLst>
        <pc:spChg chg="mod">
          <ac:chgData name="Delphine Dufranne" userId="S::d.dufranne@apaqw.be::347b4f6a-deb7-423d-b5cc-f74bfd591adb" providerId="AD" clId="Web-{01722232-02AB-657E-4CC5-B73115325A30}" dt="2023-11-10T17:24:43.614" v="231" actId="20577"/>
          <ac:spMkLst>
            <pc:docMk/>
            <pc:sldMk cId="1392556826" sldId="786"/>
            <ac:spMk id="2" creationId="{6EF4B912-5D63-4170-B2E2-4784F4F2530B}"/>
          </ac:spMkLst>
        </pc:spChg>
        <pc:spChg chg="add del mod">
          <ac:chgData name="Delphine Dufranne" userId="S::d.dufranne@apaqw.be::347b4f6a-deb7-423d-b5cc-f74bfd591adb" providerId="AD" clId="Web-{01722232-02AB-657E-4CC5-B73115325A30}" dt="2023-11-10T18:29:59.030" v="276"/>
          <ac:spMkLst>
            <pc:docMk/>
            <pc:sldMk cId="1392556826" sldId="786"/>
            <ac:spMk id="9" creationId="{71161B2E-910B-0ABC-6565-5D254EC1045F}"/>
          </ac:spMkLst>
        </pc:spChg>
        <pc:spChg chg="add del mod">
          <ac:chgData name="Delphine Dufranne" userId="S::d.dufranne@apaqw.be::347b4f6a-deb7-423d-b5cc-f74bfd591adb" providerId="AD" clId="Web-{01722232-02AB-657E-4CC5-B73115325A30}" dt="2023-11-10T18:39:15.773" v="303"/>
          <ac:spMkLst>
            <pc:docMk/>
            <pc:sldMk cId="1392556826" sldId="786"/>
            <ac:spMk id="15" creationId="{DE21525C-52EE-363C-B7A7-3121E07B3146}"/>
          </ac:spMkLst>
        </pc:spChg>
        <pc:spChg chg="add del mod">
          <ac:chgData name="Delphine Dufranne" userId="S::d.dufranne@apaqw.be::347b4f6a-deb7-423d-b5cc-f74bfd591adb" providerId="AD" clId="Web-{01722232-02AB-657E-4CC5-B73115325A30}" dt="2023-11-10T18:43:56.015" v="321"/>
          <ac:spMkLst>
            <pc:docMk/>
            <pc:sldMk cId="1392556826" sldId="786"/>
            <ac:spMk id="17" creationId="{B70EA175-C6F0-8D2F-4DD3-7EA65A85E28F}"/>
          </ac:spMkLst>
        </pc:spChg>
        <pc:spChg chg="add del mod">
          <ac:chgData name="Delphine Dufranne" userId="S::d.dufranne@apaqw.be::347b4f6a-deb7-423d-b5cc-f74bfd591adb" providerId="AD" clId="Web-{01722232-02AB-657E-4CC5-B73115325A30}" dt="2023-11-10T18:43:51.499" v="320"/>
          <ac:spMkLst>
            <pc:docMk/>
            <pc:sldMk cId="1392556826" sldId="786"/>
            <ac:spMk id="18" creationId="{F1B250B0-C569-3E7F-D2A4-44F622BD5581}"/>
          </ac:spMkLst>
        </pc:spChg>
        <pc:spChg chg="add del mod">
          <ac:chgData name="Delphine Dufranne" userId="S::d.dufranne@apaqw.be::347b4f6a-deb7-423d-b5cc-f74bfd591adb" providerId="AD" clId="Web-{01722232-02AB-657E-4CC5-B73115325A30}" dt="2023-11-10T18:44:03.937" v="328"/>
          <ac:spMkLst>
            <pc:docMk/>
            <pc:sldMk cId="1392556826" sldId="786"/>
            <ac:spMk id="19" creationId="{15159ACF-F215-6B7A-F6FC-B0A988307299}"/>
          </ac:spMkLst>
        </pc:spChg>
        <pc:picChg chg="add del mod">
          <ac:chgData name="Delphine Dufranne" userId="S::d.dufranne@apaqw.be::347b4f6a-deb7-423d-b5cc-f74bfd591adb" providerId="AD" clId="Web-{01722232-02AB-657E-4CC5-B73115325A30}" dt="2023-11-10T18:24:59.959" v="246"/>
          <ac:picMkLst>
            <pc:docMk/>
            <pc:sldMk cId="1392556826" sldId="786"/>
            <ac:picMk id="3" creationId="{F34B032D-99A3-86C6-BE57-9A6F3005D152}"/>
          </ac:picMkLst>
        </pc:picChg>
        <pc:picChg chg="del">
          <ac:chgData name="Delphine Dufranne" userId="S::d.dufranne@apaqw.be::347b4f6a-deb7-423d-b5cc-f74bfd591adb" providerId="AD" clId="Web-{01722232-02AB-657E-4CC5-B73115325A30}" dt="2023-11-10T17:20:41.732" v="162"/>
          <ac:picMkLst>
            <pc:docMk/>
            <pc:sldMk cId="1392556826" sldId="786"/>
            <ac:picMk id="4" creationId="{31EF684A-BD5B-AB65-516E-0BF2A2F79C1C}"/>
          </ac:picMkLst>
        </pc:picChg>
        <pc:picChg chg="add del mod">
          <ac:chgData name="Delphine Dufranne" userId="S::d.dufranne@apaqw.be::347b4f6a-deb7-423d-b5cc-f74bfd591adb" providerId="AD" clId="Web-{01722232-02AB-657E-4CC5-B73115325A30}" dt="2023-11-10T17:48:39.744" v="238"/>
          <ac:picMkLst>
            <pc:docMk/>
            <pc:sldMk cId="1392556826" sldId="786"/>
            <ac:picMk id="4" creationId="{754E951D-FB38-6D15-54DC-1D68C510A0E0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46:56.818" v="351" actId="1076"/>
          <ac:picMkLst>
            <pc:docMk/>
            <pc:sldMk cId="1392556826" sldId="786"/>
            <ac:picMk id="4" creationId="{ED7A542E-242E-52F1-E254-9DCB64535B11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25:34.272" v="250" actId="1076"/>
          <ac:picMkLst>
            <pc:docMk/>
            <pc:sldMk cId="1392556826" sldId="786"/>
            <ac:picMk id="5" creationId="{0FEF5032-A7B0-F158-7B6B-27D4FBF5815A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59:23.762" v="390" actId="1076"/>
          <ac:picMkLst>
            <pc:docMk/>
            <pc:sldMk cId="1392556826" sldId="786"/>
            <ac:picMk id="6" creationId="{1B211643-846F-56EF-54BE-864A8E937664}"/>
          </ac:picMkLst>
        </pc:picChg>
        <pc:picChg chg="del">
          <ac:chgData name="Delphine Dufranne" userId="S::d.dufranne@apaqw.be::347b4f6a-deb7-423d-b5cc-f74bfd591adb" providerId="AD" clId="Web-{01722232-02AB-657E-4CC5-B73115325A30}" dt="2023-11-10T17:20:42.263" v="163"/>
          <ac:picMkLst>
            <pc:docMk/>
            <pc:sldMk cId="1392556826" sldId="786"/>
            <ac:picMk id="7" creationId="{6C9F7B31-0406-4F51-5F4E-8A8D9F2FEBBB}"/>
          </ac:picMkLst>
        </pc:picChg>
        <pc:picChg chg="add mod modCrop">
          <ac:chgData name="Delphine Dufranne" userId="S::d.dufranne@apaqw.be::347b4f6a-deb7-423d-b5cc-f74bfd591adb" providerId="AD" clId="Web-{01722232-02AB-657E-4CC5-B73115325A30}" dt="2023-11-10T18:46:25.661" v="349" actId="1076"/>
          <ac:picMkLst>
            <pc:docMk/>
            <pc:sldMk cId="1392556826" sldId="786"/>
            <ac:picMk id="7" creationId="{D21CB90D-7B94-7C8B-3B38-B4627DBC6E25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39:20.382" v="304" actId="1076"/>
          <ac:picMkLst>
            <pc:docMk/>
            <pc:sldMk cId="1392556826" sldId="786"/>
            <ac:picMk id="8" creationId="{644182CD-465D-9F81-9CBB-5B0BAC758F2F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46:59.677" v="353" actId="1076"/>
          <ac:picMkLst>
            <pc:docMk/>
            <pc:sldMk cId="1392556826" sldId="786"/>
            <ac:picMk id="11" creationId="{E300A56D-34E4-F76E-EAC2-C34A1448FCD4}"/>
          </ac:picMkLst>
        </pc:picChg>
        <pc:picChg chg="add mod modCrop">
          <ac:chgData name="Delphine Dufranne" userId="S::d.dufranne@apaqw.be::347b4f6a-deb7-423d-b5cc-f74bfd591adb" providerId="AD" clId="Web-{01722232-02AB-657E-4CC5-B73115325A30}" dt="2023-11-10T18:47:03.318" v="355" actId="1076"/>
          <ac:picMkLst>
            <pc:docMk/>
            <pc:sldMk cId="1392556826" sldId="786"/>
            <ac:picMk id="13" creationId="{8FFBBAC5-BE8C-A6A6-94AF-A44E002E1A4B}"/>
          </ac:picMkLst>
        </pc:picChg>
        <pc:picChg chg="del">
          <ac:chgData name="Delphine Dufranne" userId="S::d.dufranne@apaqw.be::347b4f6a-deb7-423d-b5cc-f74bfd591adb" providerId="AD" clId="Web-{01722232-02AB-657E-4CC5-B73115325A30}" dt="2023-11-10T17:20:40.654" v="160"/>
          <ac:picMkLst>
            <pc:docMk/>
            <pc:sldMk cId="1392556826" sldId="786"/>
            <ac:picMk id="13" creationId="{F90E8D3D-7F08-4E51-1549-EA42ACF2EF9C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47:05.396" v="356" actId="1076"/>
          <ac:picMkLst>
            <pc:docMk/>
            <pc:sldMk cId="1392556826" sldId="786"/>
            <ac:picMk id="14" creationId="{D117461A-0CFE-F210-EAF4-A8F2A8486B43}"/>
          </ac:picMkLst>
        </pc:picChg>
        <pc:picChg chg="del">
          <ac:chgData name="Delphine Dufranne" userId="S::d.dufranne@apaqw.be::347b4f6a-deb7-423d-b5cc-f74bfd591adb" providerId="AD" clId="Web-{01722232-02AB-657E-4CC5-B73115325A30}" dt="2023-11-10T17:20:41.248" v="161"/>
          <ac:picMkLst>
            <pc:docMk/>
            <pc:sldMk cId="1392556826" sldId="786"/>
            <ac:picMk id="15" creationId="{F6FA6620-CF86-F8E9-58D9-1B7DF7CD96F8}"/>
          </ac:picMkLst>
        </pc:picChg>
        <pc:picChg chg="add mod modCrop">
          <ac:chgData name="Delphine Dufranne" userId="S::d.dufranne@apaqw.be::347b4f6a-deb7-423d-b5cc-f74bfd591adb" providerId="AD" clId="Web-{01722232-02AB-657E-4CC5-B73115325A30}" dt="2023-11-10T18:46:15.910" v="345" actId="1076"/>
          <ac:picMkLst>
            <pc:docMk/>
            <pc:sldMk cId="1392556826" sldId="786"/>
            <ac:picMk id="16" creationId="{B7D30890-BF4F-D2D1-070C-3A9C5B8CEBF9}"/>
          </ac:picMkLst>
        </pc:picChg>
        <pc:picChg chg="add mod">
          <ac:chgData name="Delphine Dufranne" userId="S::d.dufranne@apaqw.be::347b4f6a-deb7-423d-b5cc-f74bfd591adb" providerId="AD" clId="Web-{01722232-02AB-657E-4CC5-B73115325A30}" dt="2023-11-10T18:47:47.866" v="365" actId="1076"/>
          <ac:picMkLst>
            <pc:docMk/>
            <pc:sldMk cId="1392556826" sldId="786"/>
            <ac:picMk id="20" creationId="{64C42EB6-89CC-217D-36B4-A51E37FD574D}"/>
          </ac:picMkLst>
        </pc:picChg>
        <pc:picChg chg="add mod modCrop">
          <ac:chgData name="Delphine Dufranne" userId="S::d.dufranne@apaqw.be::347b4f6a-deb7-423d-b5cc-f74bfd591adb" providerId="AD" clId="Web-{01722232-02AB-657E-4CC5-B73115325A30}" dt="2023-11-10T18:47:42.538" v="364" actId="1076"/>
          <ac:picMkLst>
            <pc:docMk/>
            <pc:sldMk cId="1392556826" sldId="786"/>
            <ac:picMk id="21" creationId="{87BA89E5-6002-05FC-8642-7A99341C43F3}"/>
          </ac:picMkLst>
        </pc:picChg>
        <pc:picChg chg="add mod modCrop">
          <ac:chgData name="Delphine Dufranne" userId="S::d.dufranne@apaqw.be::347b4f6a-deb7-423d-b5cc-f74bfd591adb" providerId="AD" clId="Web-{01722232-02AB-657E-4CC5-B73115325A30}" dt="2023-11-10T18:59:14.574" v="389" actId="1076"/>
          <ac:picMkLst>
            <pc:docMk/>
            <pc:sldMk cId="1392556826" sldId="786"/>
            <ac:picMk id="22" creationId="{06E99D13-F7B7-34D0-FA14-58D781AF5518}"/>
          </ac:picMkLst>
        </pc:picChg>
      </pc:sldChg>
      <pc:sldChg chg="new del">
        <pc:chgData name="Delphine Dufranne" userId="S::d.dufranne@apaqw.be::347b4f6a-deb7-423d-b5cc-f74bfd591adb" providerId="AD" clId="Web-{01722232-02AB-657E-4CC5-B73115325A30}" dt="2023-11-10T17:19:55.465" v="146"/>
        <pc:sldMkLst>
          <pc:docMk/>
          <pc:sldMk cId="2125245676" sldId="786"/>
        </pc:sldMkLst>
      </pc:sldChg>
    </pc:docChg>
  </pc:docChgLst>
  <pc:docChgLst>
    <pc:chgData name="Delphine Dufranne" userId="347b4f6a-deb7-423d-b5cc-f74bfd591adb" providerId="ADAL" clId="{EB3231C7-8A9D-4BC1-A86F-7F0F933D5AA4}"/>
    <pc:docChg chg="undo custSel addSld delSld modSld sldOrd">
      <pc:chgData name="Delphine Dufranne" userId="347b4f6a-deb7-423d-b5cc-f74bfd591adb" providerId="ADAL" clId="{EB3231C7-8A9D-4BC1-A86F-7F0F933D5AA4}" dt="2023-11-13T20:53:21.858" v="4878" actId="12"/>
      <pc:docMkLst>
        <pc:docMk/>
      </pc:docMkLst>
      <pc:sldChg chg="modSp mod">
        <pc:chgData name="Delphine Dufranne" userId="347b4f6a-deb7-423d-b5cc-f74bfd591adb" providerId="ADAL" clId="{EB3231C7-8A9D-4BC1-A86F-7F0F933D5AA4}" dt="2023-11-13T16:45:26.098" v="4817" actId="313"/>
        <pc:sldMkLst>
          <pc:docMk/>
          <pc:sldMk cId="4261002442" sldId="648"/>
        </pc:sldMkLst>
        <pc:spChg chg="mod">
          <ac:chgData name="Delphine Dufranne" userId="347b4f6a-deb7-423d-b5cc-f74bfd591adb" providerId="ADAL" clId="{EB3231C7-8A9D-4BC1-A86F-7F0F933D5AA4}" dt="2023-11-13T16:45:26.098" v="4817" actId="313"/>
          <ac:spMkLst>
            <pc:docMk/>
            <pc:sldMk cId="4261002442" sldId="648"/>
            <ac:spMk id="5" creationId="{66182807-EE84-3E4D-A05D-8EE2A232ADDE}"/>
          </ac:spMkLst>
        </pc:spChg>
      </pc:sldChg>
      <pc:sldChg chg="addSp modSp mod">
        <pc:chgData name="Delphine Dufranne" userId="347b4f6a-deb7-423d-b5cc-f74bfd591adb" providerId="ADAL" clId="{EB3231C7-8A9D-4BC1-A86F-7F0F933D5AA4}" dt="2023-11-13T14:29:42.961" v="262" actId="1076"/>
        <pc:sldMkLst>
          <pc:docMk/>
          <pc:sldMk cId="2439452094" sldId="713"/>
        </pc:sldMkLst>
        <pc:spChg chg="mod">
          <ac:chgData name="Delphine Dufranne" userId="347b4f6a-deb7-423d-b5cc-f74bfd591adb" providerId="ADAL" clId="{EB3231C7-8A9D-4BC1-A86F-7F0F933D5AA4}" dt="2023-11-13T14:29:24.451" v="255" actId="207"/>
          <ac:spMkLst>
            <pc:docMk/>
            <pc:sldMk cId="2439452094" sldId="713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EB3231C7-8A9D-4BC1-A86F-7F0F933D5AA4}" dt="2023-11-13T14:29:42.961" v="262" actId="1076"/>
          <ac:spMkLst>
            <pc:docMk/>
            <pc:sldMk cId="2439452094" sldId="713"/>
            <ac:spMk id="5" creationId="{7C997FE5-D74A-CEAB-C21B-88E0FDC8C3C6}"/>
          </ac:spMkLst>
        </pc:spChg>
        <pc:picChg chg="mod">
          <ac:chgData name="Delphine Dufranne" userId="347b4f6a-deb7-423d-b5cc-f74bfd591adb" providerId="ADAL" clId="{EB3231C7-8A9D-4BC1-A86F-7F0F933D5AA4}" dt="2023-11-13T14:29:37.637" v="260" actId="1076"/>
          <ac:picMkLst>
            <pc:docMk/>
            <pc:sldMk cId="2439452094" sldId="713"/>
            <ac:picMk id="4" creationId="{31EF684A-BD5B-AB65-516E-0BF2A2F79C1C}"/>
          </ac:picMkLst>
        </pc:picChg>
        <pc:picChg chg="mod">
          <ac:chgData name="Delphine Dufranne" userId="347b4f6a-deb7-423d-b5cc-f74bfd591adb" providerId="ADAL" clId="{EB3231C7-8A9D-4BC1-A86F-7F0F933D5AA4}" dt="2023-11-13T14:29:39.081" v="261" actId="1076"/>
          <ac:picMkLst>
            <pc:docMk/>
            <pc:sldMk cId="2439452094" sldId="713"/>
            <ac:picMk id="7" creationId="{6C9F7B31-0406-4F51-5F4E-8A8D9F2FEBBB}"/>
          </ac:picMkLst>
        </pc:picChg>
        <pc:picChg chg="mod">
          <ac:chgData name="Delphine Dufranne" userId="347b4f6a-deb7-423d-b5cc-f74bfd591adb" providerId="ADAL" clId="{EB3231C7-8A9D-4BC1-A86F-7F0F933D5AA4}" dt="2023-11-13T14:29:34.776" v="258" actId="1076"/>
          <ac:picMkLst>
            <pc:docMk/>
            <pc:sldMk cId="2439452094" sldId="713"/>
            <ac:picMk id="13" creationId="{F90E8D3D-7F08-4E51-1549-EA42ACF2EF9C}"/>
          </ac:picMkLst>
        </pc:picChg>
        <pc:picChg chg="mod">
          <ac:chgData name="Delphine Dufranne" userId="347b4f6a-deb7-423d-b5cc-f74bfd591adb" providerId="ADAL" clId="{EB3231C7-8A9D-4BC1-A86F-7F0F933D5AA4}" dt="2023-11-13T14:29:36.385" v="259" actId="1076"/>
          <ac:picMkLst>
            <pc:docMk/>
            <pc:sldMk cId="2439452094" sldId="713"/>
            <ac:picMk id="15" creationId="{F6FA6620-CF86-F8E9-58D9-1B7DF7CD96F8}"/>
          </ac:picMkLst>
        </pc:picChg>
      </pc:sldChg>
      <pc:sldChg chg="addSp delSp modSp mod modAnim">
        <pc:chgData name="Delphine Dufranne" userId="347b4f6a-deb7-423d-b5cc-f74bfd591adb" providerId="ADAL" clId="{EB3231C7-8A9D-4BC1-A86F-7F0F933D5AA4}" dt="2023-11-13T20:52:47.500" v="4875"/>
        <pc:sldMkLst>
          <pc:docMk/>
          <pc:sldMk cId="3989139387" sldId="732"/>
        </pc:sldMkLst>
        <pc:spChg chg="del mod">
          <ac:chgData name="Delphine Dufranne" userId="347b4f6a-deb7-423d-b5cc-f74bfd591adb" providerId="ADAL" clId="{EB3231C7-8A9D-4BC1-A86F-7F0F933D5AA4}" dt="2023-11-13T15:52:09.626" v="2964" actId="478"/>
          <ac:spMkLst>
            <pc:docMk/>
            <pc:sldMk cId="3989139387" sldId="732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EB3231C7-8A9D-4BC1-A86F-7F0F933D5AA4}" dt="2023-11-13T15:26:01.485" v="1839" actId="1076"/>
          <ac:spMkLst>
            <pc:docMk/>
            <pc:sldMk cId="3989139387" sldId="732"/>
            <ac:spMk id="4" creationId="{880060FD-9AF9-953F-9DF2-837807A378DF}"/>
          </ac:spMkLst>
        </pc:spChg>
        <pc:spChg chg="add mod">
          <ac:chgData name="Delphine Dufranne" userId="347b4f6a-deb7-423d-b5cc-f74bfd591adb" providerId="ADAL" clId="{EB3231C7-8A9D-4BC1-A86F-7F0F933D5AA4}" dt="2023-11-13T15:26:10.331" v="1840" actId="1076"/>
          <ac:spMkLst>
            <pc:docMk/>
            <pc:sldMk cId="3989139387" sldId="732"/>
            <ac:spMk id="6" creationId="{69177D02-AAF3-528E-9C72-C4F4FC314E07}"/>
          </ac:spMkLst>
        </pc:spChg>
        <pc:spChg chg="add mod">
          <ac:chgData name="Delphine Dufranne" userId="347b4f6a-deb7-423d-b5cc-f74bfd591adb" providerId="ADAL" clId="{EB3231C7-8A9D-4BC1-A86F-7F0F933D5AA4}" dt="2023-11-13T15:52:41.696" v="2981" actId="20577"/>
          <ac:spMkLst>
            <pc:docMk/>
            <pc:sldMk cId="3989139387" sldId="732"/>
            <ac:spMk id="7" creationId="{91A292CC-C7E1-DAEE-AA41-0105651782F2}"/>
          </ac:spMkLst>
        </pc:spChg>
        <pc:spChg chg="mod">
          <ac:chgData name="Delphine Dufranne" userId="347b4f6a-deb7-423d-b5cc-f74bfd591adb" providerId="ADAL" clId="{EB3231C7-8A9D-4BC1-A86F-7F0F933D5AA4}" dt="2023-11-13T15:25:57.735" v="1837" actId="1076"/>
          <ac:spMkLst>
            <pc:docMk/>
            <pc:sldMk cId="3989139387" sldId="732"/>
            <ac:spMk id="9" creationId="{A090880A-25D6-2048-BAA9-1D732738E03B}"/>
          </ac:spMkLst>
        </pc:spChg>
        <pc:spChg chg="add del mod">
          <ac:chgData name="Delphine Dufranne" userId="347b4f6a-deb7-423d-b5cc-f74bfd591adb" providerId="ADAL" clId="{EB3231C7-8A9D-4BC1-A86F-7F0F933D5AA4}" dt="2023-11-13T15:52:11.671" v="2965" actId="478"/>
          <ac:spMkLst>
            <pc:docMk/>
            <pc:sldMk cId="3989139387" sldId="732"/>
            <ac:spMk id="11" creationId="{29AAFD5A-6FEA-9F60-21C8-C26EF3B3797E}"/>
          </ac:spMkLst>
        </pc:spChg>
        <pc:spChg chg="add mod">
          <ac:chgData name="Delphine Dufranne" userId="347b4f6a-deb7-423d-b5cc-f74bfd591adb" providerId="ADAL" clId="{EB3231C7-8A9D-4BC1-A86F-7F0F933D5AA4}" dt="2023-11-13T15:52:13.312" v="2966"/>
          <ac:spMkLst>
            <pc:docMk/>
            <pc:sldMk cId="3989139387" sldId="732"/>
            <ac:spMk id="13" creationId="{9EFCC065-31FA-E843-F56B-AFADB742D2AD}"/>
          </ac:spMkLst>
        </pc:spChg>
      </pc:sldChg>
      <pc:sldChg chg="addSp delSp modSp mod">
        <pc:chgData name="Delphine Dufranne" userId="347b4f6a-deb7-423d-b5cc-f74bfd591adb" providerId="ADAL" clId="{EB3231C7-8A9D-4BC1-A86F-7F0F933D5AA4}" dt="2023-11-13T15:21:26.698" v="1553" actId="20577"/>
        <pc:sldMkLst>
          <pc:docMk/>
          <pc:sldMk cId="2677900748" sldId="733"/>
        </pc:sldMkLst>
        <pc:spChg chg="mod">
          <ac:chgData name="Delphine Dufranne" userId="347b4f6a-deb7-423d-b5cc-f74bfd591adb" providerId="ADAL" clId="{EB3231C7-8A9D-4BC1-A86F-7F0F933D5AA4}" dt="2023-11-13T15:21:26.698" v="1553" actId="20577"/>
          <ac:spMkLst>
            <pc:docMk/>
            <pc:sldMk cId="2677900748" sldId="733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EB3231C7-8A9D-4BC1-A86F-7F0F933D5AA4}" dt="2023-11-13T14:23:14.422" v="26" actId="14100"/>
          <ac:spMkLst>
            <pc:docMk/>
            <pc:sldMk cId="2677900748" sldId="733"/>
            <ac:spMk id="3" creationId="{C53B228E-9804-F2AF-FADC-CF469795E6A7}"/>
          </ac:spMkLst>
        </pc:spChg>
        <pc:spChg chg="mod">
          <ac:chgData name="Delphine Dufranne" userId="347b4f6a-deb7-423d-b5cc-f74bfd591adb" providerId="ADAL" clId="{EB3231C7-8A9D-4BC1-A86F-7F0F933D5AA4}" dt="2023-11-13T15:02:16.953" v="973" actId="1076"/>
          <ac:spMkLst>
            <pc:docMk/>
            <pc:sldMk cId="2677900748" sldId="733"/>
            <ac:spMk id="7" creationId="{76FDC762-9814-D42B-6970-30A76C4C404C}"/>
          </ac:spMkLst>
        </pc:spChg>
        <pc:spChg chg="add mod">
          <ac:chgData name="Delphine Dufranne" userId="347b4f6a-deb7-423d-b5cc-f74bfd591adb" providerId="ADAL" clId="{EB3231C7-8A9D-4BC1-A86F-7F0F933D5AA4}" dt="2023-11-13T14:23:33.776" v="30" actId="14100"/>
          <ac:spMkLst>
            <pc:docMk/>
            <pc:sldMk cId="2677900748" sldId="733"/>
            <ac:spMk id="11" creationId="{7AFC2477-CF06-094E-6AAC-FBC70DCECC94}"/>
          </ac:spMkLst>
        </pc:spChg>
        <pc:spChg chg="add mod">
          <ac:chgData name="Delphine Dufranne" userId="347b4f6a-deb7-423d-b5cc-f74bfd591adb" providerId="ADAL" clId="{EB3231C7-8A9D-4BC1-A86F-7F0F933D5AA4}" dt="2023-11-13T14:23:49.130" v="32" actId="1076"/>
          <ac:spMkLst>
            <pc:docMk/>
            <pc:sldMk cId="2677900748" sldId="733"/>
            <ac:spMk id="14" creationId="{14101804-A311-70D9-F6AF-B7E2F83467D4}"/>
          </ac:spMkLst>
        </pc:spChg>
        <pc:spChg chg="add mod">
          <ac:chgData name="Delphine Dufranne" userId="347b4f6a-deb7-423d-b5cc-f74bfd591adb" providerId="ADAL" clId="{EB3231C7-8A9D-4BC1-A86F-7F0F933D5AA4}" dt="2023-11-13T14:23:54.929" v="34" actId="1076"/>
          <ac:spMkLst>
            <pc:docMk/>
            <pc:sldMk cId="2677900748" sldId="733"/>
            <ac:spMk id="15" creationId="{EB6EF510-D143-6D72-F523-AFAA1194E899}"/>
          </ac:spMkLst>
        </pc:spChg>
        <pc:spChg chg="add mod">
          <ac:chgData name="Delphine Dufranne" userId="347b4f6a-deb7-423d-b5cc-f74bfd591adb" providerId="ADAL" clId="{EB3231C7-8A9D-4BC1-A86F-7F0F933D5AA4}" dt="2023-11-13T14:24:11.952" v="38" actId="14100"/>
          <ac:spMkLst>
            <pc:docMk/>
            <pc:sldMk cId="2677900748" sldId="733"/>
            <ac:spMk id="16" creationId="{02B3ACDA-ED0D-640C-E046-3884D4454C1F}"/>
          </ac:spMkLst>
        </pc:spChg>
        <pc:spChg chg="mod">
          <ac:chgData name="Delphine Dufranne" userId="347b4f6a-deb7-423d-b5cc-f74bfd591adb" providerId="ADAL" clId="{EB3231C7-8A9D-4BC1-A86F-7F0F933D5AA4}" dt="2023-11-13T14:21:53.827" v="9" actId="1076"/>
          <ac:spMkLst>
            <pc:docMk/>
            <pc:sldMk cId="2677900748" sldId="733"/>
            <ac:spMk id="17" creationId="{5A6AFDE7-7740-6782-3679-1CE9A91DF553}"/>
          </ac:spMkLst>
        </pc:spChg>
        <pc:spChg chg="mod">
          <ac:chgData name="Delphine Dufranne" userId="347b4f6a-deb7-423d-b5cc-f74bfd591adb" providerId="ADAL" clId="{EB3231C7-8A9D-4BC1-A86F-7F0F933D5AA4}" dt="2023-11-13T14:21:49.999" v="7" actId="1076"/>
          <ac:spMkLst>
            <pc:docMk/>
            <pc:sldMk cId="2677900748" sldId="733"/>
            <ac:spMk id="18" creationId="{7D25FD2C-C48D-48A4-ABDC-02ED7866A861}"/>
          </ac:spMkLst>
        </pc:spChg>
        <pc:spChg chg="add mod">
          <ac:chgData name="Delphine Dufranne" userId="347b4f6a-deb7-423d-b5cc-f74bfd591adb" providerId="ADAL" clId="{EB3231C7-8A9D-4BC1-A86F-7F0F933D5AA4}" dt="2023-11-13T15:06:01.954" v="1178" actId="20577"/>
          <ac:spMkLst>
            <pc:docMk/>
            <pc:sldMk cId="2677900748" sldId="733"/>
            <ac:spMk id="19" creationId="{4690682E-7823-80CC-841C-97A8BDC3C317}"/>
          </ac:spMkLst>
        </pc:spChg>
        <pc:picChg chg="mod">
          <ac:chgData name="Delphine Dufranne" userId="347b4f6a-deb7-423d-b5cc-f74bfd591adb" providerId="ADAL" clId="{EB3231C7-8A9D-4BC1-A86F-7F0F933D5AA4}" dt="2023-11-13T15:04:05.506" v="1059" actId="1076"/>
          <ac:picMkLst>
            <pc:docMk/>
            <pc:sldMk cId="2677900748" sldId="733"/>
            <ac:picMk id="4" creationId="{25C53874-BE12-9E43-1E19-5B550E66699B}"/>
          </ac:picMkLst>
        </pc:picChg>
        <pc:picChg chg="mod">
          <ac:chgData name="Delphine Dufranne" userId="347b4f6a-deb7-423d-b5cc-f74bfd591adb" providerId="ADAL" clId="{EB3231C7-8A9D-4BC1-A86F-7F0F933D5AA4}" dt="2023-11-13T15:06:09.319" v="1179" actId="1076"/>
          <ac:picMkLst>
            <pc:docMk/>
            <pc:sldMk cId="2677900748" sldId="733"/>
            <ac:picMk id="5" creationId="{411782D4-A8E4-E58C-5FEE-14F5EB67DD86}"/>
          </ac:picMkLst>
        </pc:picChg>
        <pc:picChg chg="mod">
          <ac:chgData name="Delphine Dufranne" userId="347b4f6a-deb7-423d-b5cc-f74bfd591adb" providerId="ADAL" clId="{EB3231C7-8A9D-4BC1-A86F-7F0F933D5AA4}" dt="2023-11-13T14:23:55.610" v="35" actId="1076"/>
          <ac:picMkLst>
            <pc:docMk/>
            <pc:sldMk cId="2677900748" sldId="733"/>
            <ac:picMk id="6" creationId="{1F5ADD45-780A-69FC-8F9A-912BDCD78DBC}"/>
          </ac:picMkLst>
        </pc:picChg>
        <pc:picChg chg="add del mod">
          <ac:chgData name="Delphine Dufranne" userId="347b4f6a-deb7-423d-b5cc-f74bfd591adb" providerId="ADAL" clId="{EB3231C7-8A9D-4BC1-A86F-7F0F933D5AA4}" dt="2023-11-13T14:23:28.988" v="28" actId="478"/>
          <ac:picMkLst>
            <pc:docMk/>
            <pc:sldMk cId="2677900748" sldId="733"/>
            <ac:picMk id="8" creationId="{64281C28-C735-0BCC-4510-5BA90D3D9A77}"/>
          </ac:picMkLst>
        </pc:picChg>
        <pc:picChg chg="mod">
          <ac:chgData name="Delphine Dufranne" userId="347b4f6a-deb7-423d-b5cc-f74bfd591adb" providerId="ADAL" clId="{EB3231C7-8A9D-4BC1-A86F-7F0F933D5AA4}" dt="2023-11-13T15:06:10.383" v="1180" actId="1076"/>
          <ac:picMkLst>
            <pc:docMk/>
            <pc:sldMk cId="2677900748" sldId="733"/>
            <ac:picMk id="9" creationId="{5825FD6E-AAD2-313C-5585-6AF47564AB22}"/>
          </ac:picMkLst>
        </pc:picChg>
      </pc:sldChg>
      <pc:sldChg chg="addSp delSp modSp mod">
        <pc:chgData name="Delphine Dufranne" userId="347b4f6a-deb7-423d-b5cc-f74bfd591adb" providerId="ADAL" clId="{EB3231C7-8A9D-4BC1-A86F-7F0F933D5AA4}" dt="2023-11-13T16:31:42.296" v="4129" actId="207"/>
        <pc:sldMkLst>
          <pc:docMk/>
          <pc:sldMk cId="1889163880" sldId="749"/>
        </pc:sldMkLst>
        <pc:spChg chg="mod">
          <ac:chgData name="Delphine Dufranne" userId="347b4f6a-deb7-423d-b5cc-f74bfd591adb" providerId="ADAL" clId="{EB3231C7-8A9D-4BC1-A86F-7F0F933D5AA4}" dt="2023-11-13T16:31:42.296" v="4129" actId="207"/>
          <ac:spMkLst>
            <pc:docMk/>
            <pc:sldMk cId="1889163880" sldId="749"/>
            <ac:spMk id="2" creationId="{6EF4B912-5D63-4170-B2E2-4784F4F2530B}"/>
          </ac:spMkLst>
        </pc:spChg>
        <pc:picChg chg="add del">
          <ac:chgData name="Delphine Dufranne" userId="347b4f6a-deb7-423d-b5cc-f74bfd591adb" providerId="ADAL" clId="{EB3231C7-8A9D-4BC1-A86F-7F0F933D5AA4}" dt="2023-11-13T14:21:08.042" v="1" actId="478"/>
          <ac:picMkLst>
            <pc:docMk/>
            <pc:sldMk cId="1889163880" sldId="749"/>
            <ac:picMk id="4" creationId="{CB399F81-C52C-7D4E-0A00-C56273CCF7DF}"/>
          </ac:picMkLst>
        </pc:picChg>
      </pc:sldChg>
      <pc:sldChg chg="addSp delSp modSp mod delAnim modAnim">
        <pc:chgData name="Delphine Dufranne" userId="347b4f6a-deb7-423d-b5cc-f74bfd591adb" providerId="ADAL" clId="{EB3231C7-8A9D-4BC1-A86F-7F0F933D5AA4}" dt="2023-11-13T20:50:36.921" v="4872"/>
        <pc:sldMkLst>
          <pc:docMk/>
          <pc:sldMk cId="2909026801" sldId="750"/>
        </pc:sldMkLst>
        <pc:spChg chg="mod">
          <ac:chgData name="Delphine Dufranne" userId="347b4f6a-deb7-423d-b5cc-f74bfd591adb" providerId="ADAL" clId="{EB3231C7-8A9D-4BC1-A86F-7F0F933D5AA4}" dt="2023-11-13T14:32:05.004" v="404" actId="207"/>
          <ac:spMkLst>
            <pc:docMk/>
            <pc:sldMk cId="2909026801" sldId="750"/>
            <ac:spMk id="2" creationId="{6EF4B912-5D63-4170-B2E2-4784F4F2530B}"/>
          </ac:spMkLst>
        </pc:spChg>
        <pc:picChg chg="mod">
          <ac:chgData name="Delphine Dufranne" userId="347b4f6a-deb7-423d-b5cc-f74bfd591adb" providerId="ADAL" clId="{EB3231C7-8A9D-4BC1-A86F-7F0F933D5AA4}" dt="2023-11-13T20:46:08.418" v="4840" actId="1076"/>
          <ac:picMkLst>
            <pc:docMk/>
            <pc:sldMk cId="2909026801" sldId="750"/>
            <ac:picMk id="3" creationId="{3ED6F69F-5DFB-F638-5C64-E212D67E4204}"/>
          </ac:picMkLst>
        </pc:picChg>
        <pc:picChg chg="mod">
          <ac:chgData name="Delphine Dufranne" userId="347b4f6a-deb7-423d-b5cc-f74bfd591adb" providerId="ADAL" clId="{EB3231C7-8A9D-4BC1-A86F-7F0F933D5AA4}" dt="2023-11-13T20:46:07.259" v="4839" actId="1076"/>
          <ac:picMkLst>
            <pc:docMk/>
            <pc:sldMk cId="2909026801" sldId="750"/>
            <ac:picMk id="4" creationId="{89920F7E-92E0-B4AF-7E9A-4AB5EE019978}"/>
          </ac:picMkLst>
        </pc:picChg>
        <pc:picChg chg="mod">
          <ac:chgData name="Delphine Dufranne" userId="347b4f6a-deb7-423d-b5cc-f74bfd591adb" providerId="ADAL" clId="{EB3231C7-8A9D-4BC1-A86F-7F0F933D5AA4}" dt="2023-11-13T20:45:53.735" v="4833" actId="1076"/>
          <ac:picMkLst>
            <pc:docMk/>
            <pc:sldMk cId="2909026801" sldId="750"/>
            <ac:picMk id="5" creationId="{C9444DB7-197C-1491-DE45-AC8F1543EC61}"/>
          </ac:picMkLst>
        </pc:picChg>
        <pc:picChg chg="del mod">
          <ac:chgData name="Delphine Dufranne" userId="347b4f6a-deb7-423d-b5cc-f74bfd591adb" providerId="ADAL" clId="{EB3231C7-8A9D-4BC1-A86F-7F0F933D5AA4}" dt="2023-11-13T20:45:52.074" v="4832" actId="478"/>
          <ac:picMkLst>
            <pc:docMk/>
            <pc:sldMk cId="2909026801" sldId="750"/>
            <ac:picMk id="7" creationId="{6B91DB1B-C41A-2B1B-C909-FB9C7CB645EA}"/>
          </ac:picMkLst>
        </pc:picChg>
        <pc:picChg chg="mod">
          <ac:chgData name="Delphine Dufranne" userId="347b4f6a-deb7-423d-b5cc-f74bfd591adb" providerId="ADAL" clId="{EB3231C7-8A9D-4BC1-A86F-7F0F933D5AA4}" dt="2023-11-13T20:46:15.321" v="4844" actId="1076"/>
          <ac:picMkLst>
            <pc:docMk/>
            <pc:sldMk cId="2909026801" sldId="750"/>
            <ac:picMk id="8" creationId="{BAF90098-573A-E97A-F60A-4F4A74C64313}"/>
          </ac:picMkLst>
        </pc:picChg>
        <pc:picChg chg="del mod">
          <ac:chgData name="Delphine Dufranne" userId="347b4f6a-deb7-423d-b5cc-f74bfd591adb" providerId="ADAL" clId="{EB3231C7-8A9D-4BC1-A86F-7F0F933D5AA4}" dt="2023-11-13T20:46:00.950" v="4835" actId="478"/>
          <ac:picMkLst>
            <pc:docMk/>
            <pc:sldMk cId="2909026801" sldId="750"/>
            <ac:picMk id="9" creationId="{B7A7F846-05BF-12C0-E01E-C09FDA278F10}"/>
          </ac:picMkLst>
        </pc:picChg>
        <pc:picChg chg="add mod">
          <ac:chgData name="Delphine Dufranne" userId="347b4f6a-deb7-423d-b5cc-f74bfd591adb" providerId="ADAL" clId="{EB3231C7-8A9D-4BC1-A86F-7F0F933D5AA4}" dt="2023-11-13T14:34:36.841" v="449"/>
          <ac:picMkLst>
            <pc:docMk/>
            <pc:sldMk cId="2909026801" sldId="750"/>
            <ac:picMk id="11" creationId="{954CAD07-C3FC-D1C1-9ECF-5024B906B0D3}"/>
          </ac:picMkLst>
        </pc:picChg>
        <pc:picChg chg="del">
          <ac:chgData name="Delphine Dufranne" userId="347b4f6a-deb7-423d-b5cc-f74bfd591adb" providerId="ADAL" clId="{EB3231C7-8A9D-4BC1-A86F-7F0F933D5AA4}" dt="2023-11-13T20:46:13.759" v="4843" actId="478"/>
          <ac:picMkLst>
            <pc:docMk/>
            <pc:sldMk cId="2909026801" sldId="750"/>
            <ac:picMk id="13" creationId="{B869E9FA-2F6B-CD33-F257-32EF2223CD4F}"/>
          </ac:picMkLst>
        </pc:picChg>
        <pc:picChg chg="del">
          <ac:chgData name="Delphine Dufranne" userId="347b4f6a-deb7-423d-b5cc-f74bfd591adb" providerId="ADAL" clId="{EB3231C7-8A9D-4BC1-A86F-7F0F933D5AA4}" dt="2023-11-13T14:34:35.127" v="448" actId="478"/>
          <ac:picMkLst>
            <pc:docMk/>
            <pc:sldMk cId="2909026801" sldId="750"/>
            <ac:picMk id="14" creationId="{67D3DFA5-6CDB-AF13-0FA3-324A51EBE8EA}"/>
          </ac:picMkLst>
        </pc:picChg>
        <pc:picChg chg="mod">
          <ac:chgData name="Delphine Dufranne" userId="347b4f6a-deb7-423d-b5cc-f74bfd591adb" providerId="ADAL" clId="{EB3231C7-8A9D-4BC1-A86F-7F0F933D5AA4}" dt="2023-11-13T20:47:56.040" v="4857" actId="1076"/>
          <ac:picMkLst>
            <pc:docMk/>
            <pc:sldMk cId="2909026801" sldId="750"/>
            <ac:picMk id="16" creationId="{279A23A6-BC52-5B79-FFE3-2391E3192FCB}"/>
          </ac:picMkLst>
        </pc:picChg>
        <pc:picChg chg="mod">
          <ac:chgData name="Delphine Dufranne" userId="347b4f6a-deb7-423d-b5cc-f74bfd591adb" providerId="ADAL" clId="{EB3231C7-8A9D-4BC1-A86F-7F0F933D5AA4}" dt="2023-11-13T20:46:05.083" v="4838" actId="1076"/>
          <ac:picMkLst>
            <pc:docMk/>
            <pc:sldMk cId="2909026801" sldId="750"/>
            <ac:picMk id="18" creationId="{ABDB216D-9947-033D-311E-7F17E2604856}"/>
          </ac:picMkLst>
        </pc:picChg>
      </pc:sldChg>
      <pc:sldChg chg="del">
        <pc:chgData name="Delphine Dufranne" userId="347b4f6a-deb7-423d-b5cc-f74bfd591adb" providerId="ADAL" clId="{EB3231C7-8A9D-4BC1-A86F-7F0F933D5AA4}" dt="2023-11-13T16:26:30.044" v="3882" actId="47"/>
        <pc:sldMkLst>
          <pc:docMk/>
          <pc:sldMk cId="378356058" sldId="755"/>
        </pc:sldMkLst>
      </pc:sldChg>
      <pc:sldChg chg="modSp mod ord">
        <pc:chgData name="Delphine Dufranne" userId="347b4f6a-deb7-423d-b5cc-f74bfd591adb" providerId="ADAL" clId="{EB3231C7-8A9D-4BC1-A86F-7F0F933D5AA4}" dt="2023-11-13T14:30:01.352" v="264" actId="20577"/>
        <pc:sldMkLst>
          <pc:docMk/>
          <pc:sldMk cId="89755682" sldId="758"/>
        </pc:sldMkLst>
        <pc:spChg chg="mod">
          <ac:chgData name="Delphine Dufranne" userId="347b4f6a-deb7-423d-b5cc-f74bfd591adb" providerId="ADAL" clId="{EB3231C7-8A9D-4BC1-A86F-7F0F933D5AA4}" dt="2023-11-13T14:30:01.352" v="264" actId="20577"/>
          <ac:spMkLst>
            <pc:docMk/>
            <pc:sldMk cId="89755682" sldId="758"/>
            <ac:spMk id="2" creationId="{6EF4B912-5D63-4170-B2E2-4784F4F2530B}"/>
          </ac:spMkLst>
        </pc:spChg>
      </pc:sldChg>
      <pc:sldChg chg="addSp delSp modSp mod">
        <pc:chgData name="Delphine Dufranne" userId="347b4f6a-deb7-423d-b5cc-f74bfd591adb" providerId="ADAL" clId="{EB3231C7-8A9D-4BC1-A86F-7F0F933D5AA4}" dt="2023-11-13T14:36:26.540" v="555" actId="1076"/>
        <pc:sldMkLst>
          <pc:docMk/>
          <pc:sldMk cId="3278621727" sldId="760"/>
        </pc:sldMkLst>
        <pc:spChg chg="mod">
          <ac:chgData name="Delphine Dufranne" userId="347b4f6a-deb7-423d-b5cc-f74bfd591adb" providerId="ADAL" clId="{EB3231C7-8A9D-4BC1-A86F-7F0F933D5AA4}" dt="2023-11-13T14:31:10.993" v="326" actId="207"/>
          <ac:spMkLst>
            <pc:docMk/>
            <pc:sldMk cId="3278621727" sldId="760"/>
            <ac:spMk id="2" creationId="{6EF4B912-5D63-4170-B2E2-4784F4F2530B}"/>
          </ac:spMkLst>
        </pc:spChg>
        <pc:spChg chg="mod">
          <ac:chgData name="Delphine Dufranne" userId="347b4f6a-deb7-423d-b5cc-f74bfd591adb" providerId="ADAL" clId="{EB3231C7-8A9D-4BC1-A86F-7F0F933D5AA4}" dt="2023-11-13T14:36:24.366" v="554" actId="14100"/>
          <ac:spMkLst>
            <pc:docMk/>
            <pc:sldMk cId="3278621727" sldId="760"/>
            <ac:spMk id="3" creationId="{47B9AED0-B267-9730-783F-6ABF03DA551E}"/>
          </ac:spMkLst>
        </pc:spChg>
        <pc:picChg chg="del">
          <ac:chgData name="Delphine Dufranne" userId="347b4f6a-deb7-423d-b5cc-f74bfd591adb" providerId="ADAL" clId="{EB3231C7-8A9D-4BC1-A86F-7F0F933D5AA4}" dt="2023-11-13T14:34:42.059" v="450" actId="478"/>
          <ac:picMkLst>
            <pc:docMk/>
            <pc:sldMk cId="3278621727" sldId="760"/>
            <ac:picMk id="4" creationId="{FED288E2-CF35-33C1-F47D-2DC6E577ED9B}"/>
          </ac:picMkLst>
        </pc:picChg>
        <pc:picChg chg="add mod">
          <ac:chgData name="Delphine Dufranne" userId="347b4f6a-deb7-423d-b5cc-f74bfd591adb" providerId="ADAL" clId="{EB3231C7-8A9D-4BC1-A86F-7F0F933D5AA4}" dt="2023-11-13T14:34:43.881" v="451"/>
          <ac:picMkLst>
            <pc:docMk/>
            <pc:sldMk cId="3278621727" sldId="760"/>
            <ac:picMk id="5" creationId="{3FA31E1F-2F26-9696-E2A4-FBDA26A6EE22}"/>
          </ac:picMkLst>
        </pc:picChg>
        <pc:picChg chg="mod">
          <ac:chgData name="Delphine Dufranne" userId="347b4f6a-deb7-423d-b5cc-f74bfd591adb" providerId="ADAL" clId="{EB3231C7-8A9D-4BC1-A86F-7F0F933D5AA4}" dt="2023-11-13T14:34:54.220" v="455" actId="1076"/>
          <ac:picMkLst>
            <pc:docMk/>
            <pc:sldMk cId="3278621727" sldId="760"/>
            <ac:picMk id="9" creationId="{A0EA9540-CBE5-4863-7E75-310EC66FF511}"/>
          </ac:picMkLst>
        </pc:picChg>
        <pc:picChg chg="mod">
          <ac:chgData name="Delphine Dufranne" userId="347b4f6a-deb7-423d-b5cc-f74bfd591adb" providerId="ADAL" clId="{EB3231C7-8A9D-4BC1-A86F-7F0F933D5AA4}" dt="2023-11-13T14:34:57.243" v="457" actId="1076"/>
          <ac:picMkLst>
            <pc:docMk/>
            <pc:sldMk cId="3278621727" sldId="760"/>
            <ac:picMk id="11" creationId="{09F62AFD-7ED5-33AA-15E2-F650F019A00D}"/>
          </ac:picMkLst>
        </pc:picChg>
        <pc:picChg chg="mod">
          <ac:chgData name="Delphine Dufranne" userId="347b4f6a-deb7-423d-b5cc-f74bfd591adb" providerId="ADAL" clId="{EB3231C7-8A9D-4BC1-A86F-7F0F933D5AA4}" dt="2023-11-13T14:36:26.540" v="555" actId="1076"/>
          <ac:picMkLst>
            <pc:docMk/>
            <pc:sldMk cId="3278621727" sldId="760"/>
            <ac:picMk id="13" creationId="{5E87857D-1B03-E013-7825-727B55055313}"/>
          </ac:picMkLst>
        </pc:picChg>
        <pc:picChg chg="del">
          <ac:chgData name="Delphine Dufranne" userId="347b4f6a-deb7-423d-b5cc-f74bfd591adb" providerId="ADAL" clId="{EB3231C7-8A9D-4BC1-A86F-7F0F933D5AA4}" dt="2023-11-13T14:34:55.645" v="456" actId="478"/>
          <ac:picMkLst>
            <pc:docMk/>
            <pc:sldMk cId="3278621727" sldId="760"/>
            <ac:picMk id="16" creationId="{F2D94D11-6803-E040-9703-924BC055EA11}"/>
          </ac:picMkLst>
        </pc:picChg>
        <pc:picChg chg="mod">
          <ac:chgData name="Delphine Dufranne" userId="347b4f6a-deb7-423d-b5cc-f74bfd591adb" providerId="ADAL" clId="{EB3231C7-8A9D-4BC1-A86F-7F0F933D5AA4}" dt="2023-11-13T14:35:00.899" v="459" actId="1076"/>
          <ac:picMkLst>
            <pc:docMk/>
            <pc:sldMk cId="3278621727" sldId="760"/>
            <ac:picMk id="17" creationId="{C38D0A3E-876A-1C7E-BEA6-145FAC46DF6E}"/>
          </ac:picMkLst>
        </pc:picChg>
      </pc:sldChg>
      <pc:sldChg chg="modAnim">
        <pc:chgData name="Delphine Dufranne" userId="347b4f6a-deb7-423d-b5cc-f74bfd591adb" providerId="ADAL" clId="{EB3231C7-8A9D-4BC1-A86F-7F0F933D5AA4}" dt="2023-11-13T20:51:38.207" v="4874"/>
        <pc:sldMkLst>
          <pc:docMk/>
          <pc:sldMk cId="612626547" sldId="762"/>
        </pc:sldMkLst>
      </pc:sldChg>
      <pc:sldChg chg="modSp mod">
        <pc:chgData name="Delphine Dufranne" userId="347b4f6a-deb7-423d-b5cc-f74bfd591adb" providerId="ADAL" clId="{EB3231C7-8A9D-4BC1-A86F-7F0F933D5AA4}" dt="2023-11-13T16:32:52.710" v="4211" actId="1076"/>
        <pc:sldMkLst>
          <pc:docMk/>
          <pc:sldMk cId="3116803198" sldId="764"/>
        </pc:sldMkLst>
        <pc:spChg chg="mod">
          <ac:chgData name="Delphine Dufranne" userId="347b4f6a-deb7-423d-b5cc-f74bfd591adb" providerId="ADAL" clId="{EB3231C7-8A9D-4BC1-A86F-7F0F933D5AA4}" dt="2023-11-13T16:32:47.577" v="4209" actId="14100"/>
          <ac:spMkLst>
            <pc:docMk/>
            <pc:sldMk cId="3116803198" sldId="764"/>
            <ac:spMk id="2" creationId="{6EF4B912-5D63-4170-B2E2-4784F4F2530B}"/>
          </ac:spMkLst>
        </pc:spChg>
        <pc:spChg chg="mod">
          <ac:chgData name="Delphine Dufranne" userId="347b4f6a-deb7-423d-b5cc-f74bfd591adb" providerId="ADAL" clId="{EB3231C7-8A9D-4BC1-A86F-7F0F933D5AA4}" dt="2023-11-13T16:32:50.471" v="4210" actId="1076"/>
          <ac:spMkLst>
            <pc:docMk/>
            <pc:sldMk cId="3116803198" sldId="764"/>
            <ac:spMk id="31" creationId="{C0137670-3430-B023-2098-2F78FC83F7A5}"/>
          </ac:spMkLst>
        </pc:spChg>
        <pc:spChg chg="mod">
          <ac:chgData name="Delphine Dufranne" userId="347b4f6a-deb7-423d-b5cc-f74bfd591adb" providerId="ADAL" clId="{EB3231C7-8A9D-4BC1-A86F-7F0F933D5AA4}" dt="2023-11-13T16:32:43.937" v="4208" actId="14100"/>
          <ac:spMkLst>
            <pc:docMk/>
            <pc:sldMk cId="3116803198" sldId="764"/>
            <ac:spMk id="38" creationId="{582A6EB0-7AE0-599A-21A3-921DFEA438ED}"/>
          </ac:spMkLst>
        </pc:spChg>
        <pc:picChg chg="mod">
          <ac:chgData name="Delphine Dufranne" userId="347b4f6a-deb7-423d-b5cc-f74bfd591adb" providerId="ADAL" clId="{EB3231C7-8A9D-4BC1-A86F-7F0F933D5AA4}" dt="2023-11-13T16:32:52.710" v="4211" actId="1076"/>
          <ac:picMkLst>
            <pc:docMk/>
            <pc:sldMk cId="3116803198" sldId="764"/>
            <ac:picMk id="44" creationId="{87F2FC4F-01AB-603C-4BF5-9C26D4B226F1}"/>
          </ac:picMkLst>
        </pc:picChg>
      </pc:sldChg>
      <pc:sldChg chg="modSp mod">
        <pc:chgData name="Delphine Dufranne" userId="347b4f6a-deb7-423d-b5cc-f74bfd591adb" providerId="ADAL" clId="{EB3231C7-8A9D-4BC1-A86F-7F0F933D5AA4}" dt="2023-11-13T14:37:24.837" v="566" actId="20577"/>
        <pc:sldMkLst>
          <pc:docMk/>
          <pc:sldMk cId="954626634" sldId="765"/>
        </pc:sldMkLst>
        <pc:spChg chg="mod">
          <ac:chgData name="Delphine Dufranne" userId="347b4f6a-deb7-423d-b5cc-f74bfd591adb" providerId="ADAL" clId="{EB3231C7-8A9D-4BC1-A86F-7F0F933D5AA4}" dt="2023-11-13T14:37:24.837" v="566" actId="20577"/>
          <ac:spMkLst>
            <pc:docMk/>
            <pc:sldMk cId="954626634" sldId="765"/>
            <ac:spMk id="3" creationId="{401C574A-B87D-A34A-B7F1-E0886485D6E2}"/>
          </ac:spMkLst>
        </pc:spChg>
      </pc:sldChg>
      <pc:sldChg chg="addSp delSp modSp mod">
        <pc:chgData name="Delphine Dufranne" userId="347b4f6a-deb7-423d-b5cc-f74bfd591adb" providerId="ADAL" clId="{EB3231C7-8A9D-4BC1-A86F-7F0F933D5AA4}" dt="2023-11-13T14:37:08.978" v="564" actId="207"/>
        <pc:sldMkLst>
          <pc:docMk/>
          <pc:sldMk cId="2373571899" sldId="767"/>
        </pc:sldMkLst>
        <pc:spChg chg="mod">
          <ac:chgData name="Delphine Dufranne" userId="347b4f6a-deb7-423d-b5cc-f74bfd591adb" providerId="ADAL" clId="{EB3231C7-8A9D-4BC1-A86F-7F0F933D5AA4}" dt="2023-11-13T14:32:42.230" v="409"/>
          <ac:spMkLst>
            <pc:docMk/>
            <pc:sldMk cId="2373571899" sldId="767"/>
            <ac:spMk id="2" creationId="{6EF4B912-5D63-4170-B2E2-4784F4F2530B}"/>
          </ac:spMkLst>
        </pc:spChg>
        <pc:spChg chg="mod">
          <ac:chgData name="Delphine Dufranne" userId="347b4f6a-deb7-423d-b5cc-f74bfd591adb" providerId="ADAL" clId="{EB3231C7-8A9D-4BC1-A86F-7F0F933D5AA4}" dt="2023-11-13T14:37:08.978" v="564" actId="207"/>
          <ac:spMkLst>
            <pc:docMk/>
            <pc:sldMk cId="2373571899" sldId="767"/>
            <ac:spMk id="34" creationId="{E0DC9365-42E4-9E84-9570-47CBF9FC9B04}"/>
          </ac:spMkLst>
        </pc:spChg>
        <pc:picChg chg="mod">
          <ac:chgData name="Delphine Dufranne" userId="347b4f6a-deb7-423d-b5cc-f74bfd591adb" providerId="ADAL" clId="{EB3231C7-8A9D-4BC1-A86F-7F0F933D5AA4}" dt="2023-11-13T14:36:38.003" v="558" actId="1076"/>
          <ac:picMkLst>
            <pc:docMk/>
            <pc:sldMk cId="2373571899" sldId="767"/>
            <ac:picMk id="3" creationId="{E18EA237-6072-A1C6-1A2A-953C6B974EF3}"/>
          </ac:picMkLst>
        </pc:picChg>
        <pc:picChg chg="del mod">
          <ac:chgData name="Delphine Dufranne" userId="347b4f6a-deb7-423d-b5cc-f74bfd591adb" providerId="ADAL" clId="{EB3231C7-8A9D-4BC1-A86F-7F0F933D5AA4}" dt="2023-11-13T14:34:28.085" v="446" actId="478"/>
          <ac:picMkLst>
            <pc:docMk/>
            <pc:sldMk cId="2373571899" sldId="767"/>
            <ac:picMk id="4" creationId="{FED288E2-CF35-33C1-F47D-2DC6E577ED9B}"/>
          </ac:picMkLst>
        </pc:picChg>
        <pc:picChg chg="mod">
          <ac:chgData name="Delphine Dufranne" userId="347b4f6a-deb7-423d-b5cc-f74bfd591adb" providerId="ADAL" clId="{EB3231C7-8A9D-4BC1-A86F-7F0F933D5AA4}" dt="2023-11-13T14:36:58.629" v="563" actId="1076"/>
          <ac:picMkLst>
            <pc:docMk/>
            <pc:sldMk cId="2373571899" sldId="767"/>
            <ac:picMk id="8" creationId="{AB47DC11-1E05-8844-A233-F8C42C708967}"/>
          </ac:picMkLst>
        </pc:picChg>
        <pc:picChg chg="add mod">
          <ac:chgData name="Delphine Dufranne" userId="347b4f6a-deb7-423d-b5cc-f74bfd591adb" providerId="ADAL" clId="{EB3231C7-8A9D-4BC1-A86F-7F0F933D5AA4}" dt="2023-11-13T14:34:29.923" v="447"/>
          <ac:picMkLst>
            <pc:docMk/>
            <pc:sldMk cId="2373571899" sldId="767"/>
            <ac:picMk id="14" creationId="{EA9CAC5F-4C23-DD02-AB25-14D77BF102E7}"/>
          </ac:picMkLst>
        </pc:picChg>
        <pc:picChg chg="mod">
          <ac:chgData name="Delphine Dufranne" userId="347b4f6a-deb7-423d-b5cc-f74bfd591adb" providerId="ADAL" clId="{EB3231C7-8A9D-4BC1-A86F-7F0F933D5AA4}" dt="2023-11-13T14:36:56.841" v="562" actId="1076"/>
          <ac:picMkLst>
            <pc:docMk/>
            <pc:sldMk cId="2373571899" sldId="767"/>
            <ac:picMk id="62" creationId="{4980D6BF-9BA5-E6DD-8F03-F76F338DFBF3}"/>
          </ac:picMkLst>
        </pc:picChg>
      </pc:sldChg>
      <pc:sldChg chg="addSp delSp modSp mod">
        <pc:chgData name="Delphine Dufranne" userId="347b4f6a-deb7-423d-b5cc-f74bfd591adb" providerId="ADAL" clId="{EB3231C7-8A9D-4BC1-A86F-7F0F933D5AA4}" dt="2023-11-13T14:34:25.438" v="444"/>
        <pc:sldMkLst>
          <pc:docMk/>
          <pc:sldMk cId="768458080" sldId="768"/>
        </pc:sldMkLst>
        <pc:spChg chg="mod">
          <ac:chgData name="Delphine Dufranne" userId="347b4f6a-deb7-423d-b5cc-f74bfd591adb" providerId="ADAL" clId="{EB3231C7-8A9D-4BC1-A86F-7F0F933D5AA4}" dt="2023-11-13T14:33:56.275" v="430" actId="6549"/>
          <ac:spMkLst>
            <pc:docMk/>
            <pc:sldMk cId="768458080" sldId="768"/>
            <ac:spMk id="2" creationId="{6EF4B912-5D63-4170-B2E2-4784F4F2530B}"/>
          </ac:spMkLst>
        </pc:spChg>
        <pc:picChg chg="del mod">
          <ac:chgData name="Delphine Dufranne" userId="347b4f6a-deb7-423d-b5cc-f74bfd591adb" providerId="ADAL" clId="{EB3231C7-8A9D-4BC1-A86F-7F0F933D5AA4}" dt="2023-11-13T14:34:23.593" v="443" actId="478"/>
          <ac:picMkLst>
            <pc:docMk/>
            <pc:sldMk cId="768458080" sldId="768"/>
            <ac:picMk id="4" creationId="{FED288E2-CF35-33C1-F47D-2DC6E577ED9B}"/>
          </ac:picMkLst>
        </pc:picChg>
        <pc:picChg chg="add mod">
          <ac:chgData name="Delphine Dufranne" userId="347b4f6a-deb7-423d-b5cc-f74bfd591adb" providerId="ADAL" clId="{EB3231C7-8A9D-4BC1-A86F-7F0F933D5AA4}" dt="2023-11-13T14:34:25.438" v="444"/>
          <ac:picMkLst>
            <pc:docMk/>
            <pc:sldMk cId="768458080" sldId="768"/>
            <ac:picMk id="5" creationId="{5C2DFBB2-3A18-659E-278C-A18E03904064}"/>
          </ac:picMkLst>
        </pc:picChg>
        <pc:picChg chg="mod">
          <ac:chgData name="Delphine Dufranne" userId="347b4f6a-deb7-423d-b5cc-f74bfd591adb" providerId="ADAL" clId="{EB3231C7-8A9D-4BC1-A86F-7F0F933D5AA4}" dt="2023-11-13T14:34:06.855" v="435" actId="1076"/>
          <ac:picMkLst>
            <pc:docMk/>
            <pc:sldMk cId="768458080" sldId="768"/>
            <ac:picMk id="14" creationId="{21C900BD-86F7-25D9-D17A-54D1EF693AB6}"/>
          </ac:picMkLst>
        </pc:picChg>
      </pc:sldChg>
      <pc:sldChg chg="modSp mod">
        <pc:chgData name="Delphine Dufranne" userId="347b4f6a-deb7-423d-b5cc-f74bfd591adb" providerId="ADAL" clId="{EB3231C7-8A9D-4BC1-A86F-7F0F933D5AA4}" dt="2023-11-13T16:31:06.764" v="4087" actId="207"/>
        <pc:sldMkLst>
          <pc:docMk/>
          <pc:sldMk cId="4036874083" sldId="772"/>
        </pc:sldMkLst>
        <pc:spChg chg="mod">
          <ac:chgData name="Delphine Dufranne" userId="347b4f6a-deb7-423d-b5cc-f74bfd591adb" providerId="ADAL" clId="{EB3231C7-8A9D-4BC1-A86F-7F0F933D5AA4}" dt="2023-11-13T16:31:06.764" v="4087" actId="207"/>
          <ac:spMkLst>
            <pc:docMk/>
            <pc:sldMk cId="4036874083" sldId="772"/>
            <ac:spMk id="4" creationId="{259FD075-77EB-D128-E4CE-410908746A62}"/>
          </ac:spMkLst>
        </pc:spChg>
      </pc:sldChg>
      <pc:sldChg chg="modSp mod">
        <pc:chgData name="Delphine Dufranne" userId="347b4f6a-deb7-423d-b5cc-f74bfd591adb" providerId="ADAL" clId="{EB3231C7-8A9D-4BC1-A86F-7F0F933D5AA4}" dt="2023-11-13T16:31:25.823" v="4107" actId="207"/>
        <pc:sldMkLst>
          <pc:docMk/>
          <pc:sldMk cId="11915516" sldId="774"/>
        </pc:sldMkLst>
        <pc:spChg chg="mod">
          <ac:chgData name="Delphine Dufranne" userId="347b4f6a-deb7-423d-b5cc-f74bfd591adb" providerId="ADAL" clId="{EB3231C7-8A9D-4BC1-A86F-7F0F933D5AA4}" dt="2023-11-13T16:31:25.823" v="4107" actId="207"/>
          <ac:spMkLst>
            <pc:docMk/>
            <pc:sldMk cId="11915516" sldId="774"/>
            <ac:spMk id="7" creationId="{A63110A3-ABD9-63DA-C064-87482E4B2F73}"/>
          </ac:spMkLst>
        </pc:spChg>
      </pc:sldChg>
      <pc:sldChg chg="modSp mod">
        <pc:chgData name="Delphine Dufranne" userId="347b4f6a-deb7-423d-b5cc-f74bfd591adb" providerId="ADAL" clId="{EB3231C7-8A9D-4BC1-A86F-7F0F933D5AA4}" dt="2023-11-13T15:02:32.523" v="978" actId="20577"/>
        <pc:sldMkLst>
          <pc:docMk/>
          <pc:sldMk cId="1519344637" sldId="785"/>
        </pc:sldMkLst>
        <pc:spChg chg="mod">
          <ac:chgData name="Delphine Dufranne" userId="347b4f6a-deb7-423d-b5cc-f74bfd591adb" providerId="ADAL" clId="{EB3231C7-8A9D-4BC1-A86F-7F0F933D5AA4}" dt="2023-11-13T15:02:32.523" v="978" actId="20577"/>
          <ac:spMkLst>
            <pc:docMk/>
            <pc:sldMk cId="1519344637" sldId="785"/>
            <ac:spMk id="2" creationId="{6EF4B912-5D63-4170-B2E2-4784F4F2530B}"/>
          </ac:spMkLst>
        </pc:spChg>
      </pc:sldChg>
      <pc:sldChg chg="addSp modSp mod modAnim">
        <pc:chgData name="Delphine Dufranne" userId="347b4f6a-deb7-423d-b5cc-f74bfd591adb" providerId="ADAL" clId="{EB3231C7-8A9D-4BC1-A86F-7F0F933D5AA4}" dt="2023-11-13T20:44:19.309" v="4818"/>
        <pc:sldMkLst>
          <pc:docMk/>
          <pc:sldMk cId="1392556826" sldId="786"/>
        </pc:sldMkLst>
        <pc:spChg chg="mod">
          <ac:chgData name="Delphine Dufranne" userId="347b4f6a-deb7-423d-b5cc-f74bfd591adb" providerId="ADAL" clId="{EB3231C7-8A9D-4BC1-A86F-7F0F933D5AA4}" dt="2023-11-13T14:30:31.751" v="302" actId="20577"/>
          <ac:spMkLst>
            <pc:docMk/>
            <pc:sldMk cId="1392556826" sldId="786"/>
            <ac:spMk id="2" creationId="{6EF4B912-5D63-4170-B2E2-4784F4F2530B}"/>
          </ac:spMkLst>
        </pc:spChg>
        <pc:picChg chg="mod">
          <ac:chgData name="Delphine Dufranne" userId="347b4f6a-deb7-423d-b5cc-f74bfd591adb" providerId="ADAL" clId="{EB3231C7-8A9D-4BC1-A86F-7F0F933D5AA4}" dt="2023-11-13T14:30:34.887" v="303" actId="1076"/>
          <ac:picMkLst>
            <pc:docMk/>
            <pc:sldMk cId="1392556826" sldId="786"/>
            <ac:picMk id="3" creationId="{649FE210-DE21-7769-AEBC-9D42893DC0DE}"/>
          </ac:picMkLst>
        </pc:picChg>
        <pc:picChg chg="mod">
          <ac:chgData name="Delphine Dufranne" userId="347b4f6a-deb7-423d-b5cc-f74bfd591adb" providerId="ADAL" clId="{EB3231C7-8A9D-4BC1-A86F-7F0F933D5AA4}" dt="2023-11-13T14:30:40.818" v="305" actId="1076"/>
          <ac:picMkLst>
            <pc:docMk/>
            <pc:sldMk cId="1392556826" sldId="786"/>
            <ac:picMk id="11" creationId="{E300A56D-34E4-F76E-EAC2-C34A1448FCD4}"/>
          </ac:picMkLst>
        </pc:picChg>
        <pc:picChg chg="add mod">
          <ac:chgData name="Delphine Dufranne" userId="347b4f6a-deb7-423d-b5cc-f74bfd591adb" providerId="ADAL" clId="{EB3231C7-8A9D-4BC1-A86F-7F0F933D5AA4}" dt="2023-11-13T14:42:18.837" v="595" actId="571"/>
          <ac:picMkLst>
            <pc:docMk/>
            <pc:sldMk cId="1392556826" sldId="786"/>
            <ac:picMk id="15" creationId="{FAA6C0B7-E4D3-C5A4-ACD7-5FF88D9073C5}"/>
          </ac:picMkLst>
        </pc:picChg>
        <pc:picChg chg="add mod">
          <ac:chgData name="Delphine Dufranne" userId="347b4f6a-deb7-423d-b5cc-f74bfd591adb" providerId="ADAL" clId="{EB3231C7-8A9D-4BC1-A86F-7F0F933D5AA4}" dt="2023-11-13T14:42:18.837" v="595" actId="571"/>
          <ac:picMkLst>
            <pc:docMk/>
            <pc:sldMk cId="1392556826" sldId="786"/>
            <ac:picMk id="17" creationId="{DB9BDC34-7496-201D-B4C5-69EC3F331211}"/>
          </ac:picMkLst>
        </pc:picChg>
        <pc:picChg chg="add mod">
          <ac:chgData name="Delphine Dufranne" userId="347b4f6a-deb7-423d-b5cc-f74bfd591adb" providerId="ADAL" clId="{EB3231C7-8A9D-4BC1-A86F-7F0F933D5AA4}" dt="2023-11-13T15:51:02.282" v="2950" actId="571"/>
          <ac:picMkLst>
            <pc:docMk/>
            <pc:sldMk cId="1392556826" sldId="786"/>
            <ac:picMk id="18" creationId="{350EFE85-6E86-4228-D52C-C4DEDC1D63E4}"/>
          </ac:picMkLst>
        </pc:picChg>
        <pc:picChg chg="add mod">
          <ac:chgData name="Delphine Dufranne" userId="347b4f6a-deb7-423d-b5cc-f74bfd591adb" providerId="ADAL" clId="{EB3231C7-8A9D-4BC1-A86F-7F0F933D5AA4}" dt="2023-11-13T15:51:02.282" v="2950" actId="571"/>
          <ac:picMkLst>
            <pc:docMk/>
            <pc:sldMk cId="1392556826" sldId="786"/>
            <ac:picMk id="19" creationId="{2012768D-4C3D-EB31-A334-3114E7780EA9}"/>
          </ac:picMkLst>
        </pc:picChg>
        <pc:picChg chg="mod">
          <ac:chgData name="Delphine Dufranne" userId="347b4f6a-deb7-423d-b5cc-f74bfd591adb" providerId="ADAL" clId="{EB3231C7-8A9D-4BC1-A86F-7F0F933D5AA4}" dt="2023-11-13T14:30:36.600" v="304" actId="1076"/>
          <ac:picMkLst>
            <pc:docMk/>
            <pc:sldMk cId="1392556826" sldId="786"/>
            <ac:picMk id="20" creationId="{64C42EB6-89CC-217D-36B4-A51E37FD574D}"/>
          </ac:picMkLst>
        </pc:picChg>
      </pc:sldChg>
      <pc:sldChg chg="delSp modSp mod">
        <pc:chgData name="Delphine Dufranne" userId="347b4f6a-deb7-423d-b5cc-f74bfd591adb" providerId="ADAL" clId="{EB3231C7-8A9D-4BC1-A86F-7F0F933D5AA4}" dt="2023-11-13T15:30:39.440" v="2095" actId="207"/>
        <pc:sldMkLst>
          <pc:docMk/>
          <pc:sldMk cId="2171859502" sldId="788"/>
        </pc:sldMkLst>
        <pc:spChg chg="mod">
          <ac:chgData name="Delphine Dufranne" userId="347b4f6a-deb7-423d-b5cc-f74bfd591adb" providerId="ADAL" clId="{EB3231C7-8A9D-4BC1-A86F-7F0F933D5AA4}" dt="2023-11-13T15:22:07.549" v="1598" actId="207"/>
          <ac:spMkLst>
            <pc:docMk/>
            <pc:sldMk cId="2171859502" sldId="788"/>
            <ac:spMk id="2" creationId="{6EF4B912-5D63-4170-B2E2-4784F4F2530B}"/>
          </ac:spMkLst>
        </pc:spChg>
        <pc:spChg chg="mod">
          <ac:chgData name="Delphine Dufranne" userId="347b4f6a-deb7-423d-b5cc-f74bfd591adb" providerId="ADAL" clId="{EB3231C7-8A9D-4BC1-A86F-7F0F933D5AA4}" dt="2023-11-13T15:30:39.440" v="2095" actId="207"/>
          <ac:spMkLst>
            <pc:docMk/>
            <pc:sldMk cId="2171859502" sldId="788"/>
            <ac:spMk id="3" creationId="{84794962-3CE5-A372-38EE-D749580E6CEC}"/>
          </ac:spMkLst>
        </pc:spChg>
        <pc:spChg chg="del">
          <ac:chgData name="Delphine Dufranne" userId="347b4f6a-deb7-423d-b5cc-f74bfd591adb" providerId="ADAL" clId="{EB3231C7-8A9D-4BC1-A86F-7F0F933D5AA4}" dt="2023-11-13T14:24:40.071" v="44" actId="478"/>
          <ac:spMkLst>
            <pc:docMk/>
            <pc:sldMk cId="2171859502" sldId="788"/>
            <ac:spMk id="8" creationId="{960E90B8-C504-9337-DD43-E3EB1DDBF945}"/>
          </ac:spMkLst>
        </pc:spChg>
        <pc:picChg chg="mod modCrop">
          <ac:chgData name="Delphine Dufranne" userId="347b4f6a-deb7-423d-b5cc-f74bfd591adb" providerId="ADAL" clId="{EB3231C7-8A9D-4BC1-A86F-7F0F933D5AA4}" dt="2023-11-13T14:27:29.197" v="148" actId="1076"/>
          <ac:picMkLst>
            <pc:docMk/>
            <pc:sldMk cId="2171859502" sldId="788"/>
            <ac:picMk id="14" creationId="{B96EF316-0BB2-08CF-90AC-E63038DDE070}"/>
          </ac:picMkLst>
        </pc:picChg>
      </pc:sldChg>
      <pc:sldChg chg="addSp delSp modSp mod ord">
        <pc:chgData name="Delphine Dufranne" userId="347b4f6a-deb7-423d-b5cc-f74bfd591adb" providerId="ADAL" clId="{EB3231C7-8A9D-4BC1-A86F-7F0F933D5AA4}" dt="2023-11-13T20:53:21.858" v="4878" actId="12"/>
        <pc:sldMkLst>
          <pc:docMk/>
          <pc:sldMk cId="1211345090" sldId="789"/>
        </pc:sldMkLst>
        <pc:spChg chg="del">
          <ac:chgData name="Delphine Dufranne" userId="347b4f6a-deb7-423d-b5cc-f74bfd591adb" providerId="ADAL" clId="{EB3231C7-8A9D-4BC1-A86F-7F0F933D5AA4}" dt="2023-11-13T16:26:07.131" v="3879" actId="478"/>
          <ac:spMkLst>
            <pc:docMk/>
            <pc:sldMk cId="1211345090" sldId="789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EB3231C7-8A9D-4BC1-A86F-7F0F933D5AA4}" dt="2023-11-13T20:53:21.858" v="4878" actId="12"/>
          <ac:spMkLst>
            <pc:docMk/>
            <pc:sldMk cId="1211345090" sldId="789"/>
            <ac:spMk id="3" creationId="{87305174-839A-F31C-CCF5-01A16099FFB9}"/>
          </ac:spMkLst>
        </pc:spChg>
        <pc:spChg chg="del mod">
          <ac:chgData name="Delphine Dufranne" userId="347b4f6a-deb7-423d-b5cc-f74bfd591adb" providerId="ADAL" clId="{EB3231C7-8A9D-4BC1-A86F-7F0F933D5AA4}" dt="2023-11-13T15:47:20.259" v="2832" actId="478"/>
          <ac:spMkLst>
            <pc:docMk/>
            <pc:sldMk cId="1211345090" sldId="789"/>
            <ac:spMk id="4" creationId="{6AD51B46-0975-5767-842D-F4AB04D3061D}"/>
          </ac:spMkLst>
        </pc:spChg>
        <pc:spChg chg="del mod">
          <ac:chgData name="Delphine Dufranne" userId="347b4f6a-deb7-423d-b5cc-f74bfd591adb" providerId="ADAL" clId="{EB3231C7-8A9D-4BC1-A86F-7F0F933D5AA4}" dt="2023-11-13T15:57:26.701" v="3092" actId="478"/>
          <ac:spMkLst>
            <pc:docMk/>
            <pc:sldMk cId="1211345090" sldId="789"/>
            <ac:spMk id="6" creationId="{DB57FBEA-8564-C77A-9C4B-A867341808AE}"/>
          </ac:spMkLst>
        </pc:spChg>
        <pc:spChg chg="add mod">
          <ac:chgData name="Delphine Dufranne" userId="347b4f6a-deb7-423d-b5cc-f74bfd591adb" providerId="ADAL" clId="{EB3231C7-8A9D-4BC1-A86F-7F0F933D5AA4}" dt="2023-11-13T16:25:08.759" v="3860" actId="1076"/>
          <ac:spMkLst>
            <pc:docMk/>
            <pc:sldMk cId="1211345090" sldId="789"/>
            <ac:spMk id="7" creationId="{6740CEC8-477A-5E14-2831-587CCE43A6DF}"/>
          </ac:spMkLst>
        </pc:spChg>
        <pc:spChg chg="add mod">
          <ac:chgData name="Delphine Dufranne" userId="347b4f6a-deb7-423d-b5cc-f74bfd591adb" providerId="ADAL" clId="{EB3231C7-8A9D-4BC1-A86F-7F0F933D5AA4}" dt="2023-11-13T16:25:23.283" v="3870" actId="1076"/>
          <ac:spMkLst>
            <pc:docMk/>
            <pc:sldMk cId="1211345090" sldId="789"/>
            <ac:spMk id="8" creationId="{EF0F8504-B11E-E94F-082B-6377E1470B5D}"/>
          </ac:spMkLst>
        </pc:spChg>
        <pc:spChg chg="add mod">
          <ac:chgData name="Delphine Dufranne" userId="347b4f6a-deb7-423d-b5cc-f74bfd591adb" providerId="ADAL" clId="{EB3231C7-8A9D-4BC1-A86F-7F0F933D5AA4}" dt="2023-11-13T16:26:41.991" v="3883" actId="1076"/>
          <ac:spMkLst>
            <pc:docMk/>
            <pc:sldMk cId="1211345090" sldId="789"/>
            <ac:spMk id="9" creationId="{B7DC8D82-AF51-F73E-517E-9F76B5EBC3AA}"/>
          </ac:spMkLst>
        </pc:spChg>
        <pc:spChg chg="add del mod">
          <ac:chgData name="Delphine Dufranne" userId="347b4f6a-deb7-423d-b5cc-f74bfd591adb" providerId="ADAL" clId="{EB3231C7-8A9D-4BC1-A86F-7F0F933D5AA4}" dt="2023-11-13T16:26:09.921" v="3880" actId="478"/>
          <ac:spMkLst>
            <pc:docMk/>
            <pc:sldMk cId="1211345090" sldId="789"/>
            <ac:spMk id="14" creationId="{D857D282-7D81-2337-5BD4-9E3EFACE760B}"/>
          </ac:spMkLst>
        </pc:spChg>
        <pc:spChg chg="add mod">
          <ac:chgData name="Delphine Dufranne" userId="347b4f6a-deb7-423d-b5cc-f74bfd591adb" providerId="ADAL" clId="{EB3231C7-8A9D-4BC1-A86F-7F0F933D5AA4}" dt="2023-11-13T16:26:11.439" v="3881"/>
          <ac:spMkLst>
            <pc:docMk/>
            <pc:sldMk cId="1211345090" sldId="789"/>
            <ac:spMk id="15" creationId="{F0EF315C-87CE-5AFE-8D16-D818D5EFE468}"/>
          </ac:spMkLst>
        </pc:spChg>
        <pc:spChg chg="add mod">
          <ac:chgData name="Delphine Dufranne" userId="347b4f6a-deb7-423d-b5cc-f74bfd591adb" providerId="ADAL" clId="{EB3231C7-8A9D-4BC1-A86F-7F0F933D5AA4}" dt="2023-11-13T16:26:55.331" v="3896" actId="20577"/>
          <ac:spMkLst>
            <pc:docMk/>
            <pc:sldMk cId="1211345090" sldId="789"/>
            <ac:spMk id="16" creationId="{0F041DF2-1725-9376-4097-903B20DC70D1}"/>
          </ac:spMkLst>
        </pc:spChg>
        <pc:spChg chg="add mod">
          <ac:chgData name="Delphine Dufranne" userId="347b4f6a-deb7-423d-b5cc-f74bfd591adb" providerId="ADAL" clId="{EB3231C7-8A9D-4BC1-A86F-7F0F933D5AA4}" dt="2023-11-13T16:29:26.963" v="4066" actId="108"/>
          <ac:spMkLst>
            <pc:docMk/>
            <pc:sldMk cId="1211345090" sldId="789"/>
            <ac:spMk id="17" creationId="{E98D60DA-87C2-ED1D-2DE0-DD08013039E3}"/>
          </ac:spMkLst>
        </pc:spChg>
        <pc:spChg chg="del mod">
          <ac:chgData name="Delphine Dufranne" userId="347b4f6a-deb7-423d-b5cc-f74bfd591adb" providerId="ADAL" clId="{EB3231C7-8A9D-4BC1-A86F-7F0F933D5AA4}" dt="2023-11-13T16:30:11.975" v="4069"/>
          <ac:spMkLst>
            <pc:docMk/>
            <pc:sldMk cId="1211345090" sldId="789"/>
            <ac:spMk id="18" creationId="{67BDF805-76FE-DCEB-04E3-F8BC2B0D3D06}"/>
          </ac:spMkLst>
        </pc:spChg>
        <pc:picChg chg="del mod">
          <ac:chgData name="Delphine Dufranne" userId="347b4f6a-deb7-423d-b5cc-f74bfd591adb" providerId="ADAL" clId="{EB3231C7-8A9D-4BC1-A86F-7F0F933D5AA4}" dt="2023-11-13T15:57:25.411" v="3090" actId="478"/>
          <ac:picMkLst>
            <pc:docMk/>
            <pc:sldMk cId="1211345090" sldId="789"/>
            <ac:picMk id="5" creationId="{CC95F7AA-6FA2-3625-1F39-62F15E32857B}"/>
          </ac:picMkLst>
        </pc:picChg>
      </pc:sldChg>
      <pc:sldChg chg="addSp delSp modSp add mod">
        <pc:chgData name="Delphine Dufranne" userId="347b4f6a-deb7-423d-b5cc-f74bfd591adb" providerId="ADAL" clId="{EB3231C7-8A9D-4BC1-A86F-7F0F933D5AA4}" dt="2023-11-13T15:34:11.022" v="2233" actId="20577"/>
        <pc:sldMkLst>
          <pc:docMk/>
          <pc:sldMk cId="587179065" sldId="790"/>
        </pc:sldMkLst>
        <pc:spChg chg="mod">
          <ac:chgData name="Delphine Dufranne" userId="347b4f6a-deb7-423d-b5cc-f74bfd591adb" providerId="ADAL" clId="{EB3231C7-8A9D-4BC1-A86F-7F0F933D5AA4}" dt="2023-11-13T15:22:34.705" v="1631" actId="207"/>
          <ac:spMkLst>
            <pc:docMk/>
            <pc:sldMk cId="587179065" sldId="790"/>
            <ac:spMk id="2" creationId="{6EF4B912-5D63-4170-B2E2-4784F4F2530B}"/>
          </ac:spMkLst>
        </pc:spChg>
        <pc:spChg chg="del">
          <ac:chgData name="Delphine Dufranne" userId="347b4f6a-deb7-423d-b5cc-f74bfd591adb" providerId="ADAL" clId="{EB3231C7-8A9D-4BC1-A86F-7F0F933D5AA4}" dt="2023-11-13T14:24:35.169" v="41" actId="478"/>
          <ac:spMkLst>
            <pc:docMk/>
            <pc:sldMk cId="587179065" sldId="790"/>
            <ac:spMk id="3" creationId="{84794962-3CE5-A372-38EE-D749580E6CEC}"/>
          </ac:spMkLst>
        </pc:spChg>
        <pc:spChg chg="mod">
          <ac:chgData name="Delphine Dufranne" userId="347b4f6a-deb7-423d-b5cc-f74bfd591adb" providerId="ADAL" clId="{EB3231C7-8A9D-4BC1-A86F-7F0F933D5AA4}" dt="2023-11-13T15:34:11.022" v="2233" actId="20577"/>
          <ac:spMkLst>
            <pc:docMk/>
            <pc:sldMk cId="587179065" sldId="790"/>
            <ac:spMk id="8" creationId="{960E90B8-C504-9337-DD43-E3EB1DDBF945}"/>
          </ac:spMkLst>
        </pc:spChg>
        <pc:picChg chg="add mod">
          <ac:chgData name="Delphine Dufranne" userId="347b4f6a-deb7-423d-b5cc-f74bfd591adb" providerId="ADAL" clId="{EB3231C7-8A9D-4BC1-A86F-7F0F933D5AA4}" dt="2023-11-13T15:22:13.008" v="1599" actId="1076"/>
          <ac:picMkLst>
            <pc:docMk/>
            <pc:sldMk cId="587179065" sldId="790"/>
            <ac:picMk id="4" creationId="{3BBD6F94-43EC-AD81-15B9-653696F5B374}"/>
          </ac:picMkLst>
        </pc:picChg>
        <pc:picChg chg="add mod">
          <ac:chgData name="Delphine Dufranne" userId="347b4f6a-deb7-423d-b5cc-f74bfd591adb" providerId="ADAL" clId="{EB3231C7-8A9D-4BC1-A86F-7F0F933D5AA4}" dt="2023-11-13T15:22:16.349" v="1600" actId="1076"/>
          <ac:picMkLst>
            <pc:docMk/>
            <pc:sldMk cId="587179065" sldId="790"/>
            <ac:picMk id="5" creationId="{C69E8CFC-AAB1-18D8-D5F4-EC296B4E875E}"/>
          </ac:picMkLst>
        </pc:picChg>
        <pc:picChg chg="del mod">
          <ac:chgData name="Delphine Dufranne" userId="347b4f6a-deb7-423d-b5cc-f74bfd591adb" providerId="ADAL" clId="{EB3231C7-8A9D-4BC1-A86F-7F0F933D5AA4}" dt="2023-11-13T14:24:36.559" v="43" actId="478"/>
          <ac:picMkLst>
            <pc:docMk/>
            <pc:sldMk cId="587179065" sldId="790"/>
            <ac:picMk id="14" creationId="{B96EF316-0BB2-08CF-90AC-E63038DDE070}"/>
          </ac:picMkLst>
        </pc:picChg>
      </pc:sldChg>
      <pc:sldChg chg="modSp add del mod">
        <pc:chgData name="Delphine Dufranne" userId="347b4f6a-deb7-423d-b5cc-f74bfd591adb" providerId="ADAL" clId="{EB3231C7-8A9D-4BC1-A86F-7F0F933D5AA4}" dt="2023-11-13T15:56:22.080" v="3069" actId="47"/>
        <pc:sldMkLst>
          <pc:docMk/>
          <pc:sldMk cId="1899193305" sldId="791"/>
        </pc:sldMkLst>
        <pc:spChg chg="mod">
          <ac:chgData name="Delphine Dufranne" userId="347b4f6a-deb7-423d-b5cc-f74bfd591adb" providerId="ADAL" clId="{EB3231C7-8A9D-4BC1-A86F-7F0F933D5AA4}" dt="2023-11-13T15:18:13.318" v="1522" actId="20577"/>
          <ac:spMkLst>
            <pc:docMk/>
            <pc:sldMk cId="1899193305" sldId="791"/>
            <ac:spMk id="4" creationId="{6AD51B46-0975-5767-842D-F4AB04D3061D}"/>
          </ac:spMkLst>
        </pc:spChg>
      </pc:sldChg>
      <pc:sldChg chg="addSp delSp modSp add mod">
        <pc:chgData name="Delphine Dufranne" userId="347b4f6a-deb7-423d-b5cc-f74bfd591adb" providerId="ADAL" clId="{EB3231C7-8A9D-4BC1-A86F-7F0F933D5AA4}" dt="2023-11-13T15:52:33.437" v="2975" actId="20577"/>
        <pc:sldMkLst>
          <pc:docMk/>
          <pc:sldMk cId="552275558" sldId="792"/>
        </pc:sldMkLst>
        <pc:spChg chg="del">
          <ac:chgData name="Delphine Dufranne" userId="347b4f6a-deb7-423d-b5cc-f74bfd591adb" providerId="ADAL" clId="{EB3231C7-8A9D-4BC1-A86F-7F0F933D5AA4}" dt="2023-11-13T15:52:19.635" v="2967" actId="478"/>
          <ac:spMkLst>
            <pc:docMk/>
            <pc:sldMk cId="552275558" sldId="792"/>
            <ac:spMk id="2" creationId="{6EF4B912-5D63-4170-B2E2-4784F4F2530B}"/>
          </ac:spMkLst>
        </pc:spChg>
        <pc:spChg chg="del">
          <ac:chgData name="Delphine Dufranne" userId="347b4f6a-deb7-423d-b5cc-f74bfd591adb" providerId="ADAL" clId="{EB3231C7-8A9D-4BC1-A86F-7F0F933D5AA4}" dt="2023-11-13T15:35:10.632" v="2238" actId="478"/>
          <ac:spMkLst>
            <pc:docMk/>
            <pc:sldMk cId="552275558" sldId="792"/>
            <ac:spMk id="4" creationId="{880060FD-9AF9-953F-9DF2-837807A378DF}"/>
          </ac:spMkLst>
        </pc:spChg>
        <pc:spChg chg="add mod">
          <ac:chgData name="Delphine Dufranne" userId="347b4f6a-deb7-423d-b5cc-f74bfd591adb" providerId="ADAL" clId="{EB3231C7-8A9D-4BC1-A86F-7F0F933D5AA4}" dt="2023-11-13T15:51:49.209" v="2962" actId="1076"/>
          <ac:spMkLst>
            <pc:docMk/>
            <pc:sldMk cId="552275558" sldId="792"/>
            <ac:spMk id="5" creationId="{58D3CD52-342D-6CAA-A8B6-2D7721CBA5D6}"/>
          </ac:spMkLst>
        </pc:spChg>
        <pc:spChg chg="del">
          <ac:chgData name="Delphine Dufranne" userId="347b4f6a-deb7-423d-b5cc-f74bfd591adb" providerId="ADAL" clId="{EB3231C7-8A9D-4BC1-A86F-7F0F933D5AA4}" dt="2023-11-13T15:35:08.695" v="2237" actId="478"/>
          <ac:spMkLst>
            <pc:docMk/>
            <pc:sldMk cId="552275558" sldId="792"/>
            <ac:spMk id="6" creationId="{69177D02-AAF3-528E-9C72-C4F4FC314E07}"/>
          </ac:spMkLst>
        </pc:spChg>
        <pc:spChg chg="mod">
          <ac:chgData name="Delphine Dufranne" userId="347b4f6a-deb7-423d-b5cc-f74bfd591adb" providerId="ADAL" clId="{EB3231C7-8A9D-4BC1-A86F-7F0F933D5AA4}" dt="2023-11-13T15:52:33.437" v="2975" actId="20577"/>
          <ac:spMkLst>
            <pc:docMk/>
            <pc:sldMk cId="552275558" sldId="792"/>
            <ac:spMk id="7" creationId="{91A292CC-C7E1-DAEE-AA41-0105651782F2}"/>
          </ac:spMkLst>
        </pc:spChg>
        <pc:spChg chg="del">
          <ac:chgData name="Delphine Dufranne" userId="347b4f6a-deb7-423d-b5cc-f74bfd591adb" providerId="ADAL" clId="{EB3231C7-8A9D-4BC1-A86F-7F0F933D5AA4}" dt="2023-11-13T15:35:12.146" v="2239" actId="478"/>
          <ac:spMkLst>
            <pc:docMk/>
            <pc:sldMk cId="552275558" sldId="792"/>
            <ac:spMk id="9" creationId="{A090880A-25D6-2048-BAA9-1D732738E03B}"/>
          </ac:spMkLst>
        </pc:spChg>
        <pc:spChg chg="add del mod">
          <ac:chgData name="Delphine Dufranne" userId="347b4f6a-deb7-423d-b5cc-f74bfd591adb" providerId="ADAL" clId="{EB3231C7-8A9D-4BC1-A86F-7F0F933D5AA4}" dt="2023-11-13T15:48:58.758" v="2846" actId="478"/>
          <ac:spMkLst>
            <pc:docMk/>
            <pc:sldMk cId="552275558" sldId="792"/>
            <ac:spMk id="11" creationId="{F27B7071-D0BF-4773-A67C-403D185A9234}"/>
          </ac:spMkLst>
        </pc:spChg>
        <pc:spChg chg="add del mod">
          <ac:chgData name="Delphine Dufranne" userId="347b4f6a-deb7-423d-b5cc-f74bfd591adb" providerId="ADAL" clId="{EB3231C7-8A9D-4BC1-A86F-7F0F933D5AA4}" dt="2023-11-13T15:52:22.133" v="2968" actId="478"/>
          <ac:spMkLst>
            <pc:docMk/>
            <pc:sldMk cId="552275558" sldId="792"/>
            <ac:spMk id="16" creationId="{BA307052-8447-1AA3-FC61-7A4FDE218783}"/>
          </ac:spMkLst>
        </pc:spChg>
        <pc:spChg chg="add mod">
          <ac:chgData name="Delphine Dufranne" userId="347b4f6a-deb7-423d-b5cc-f74bfd591adb" providerId="ADAL" clId="{EB3231C7-8A9D-4BC1-A86F-7F0F933D5AA4}" dt="2023-11-13T15:52:23.927" v="2969"/>
          <ac:spMkLst>
            <pc:docMk/>
            <pc:sldMk cId="552275558" sldId="792"/>
            <ac:spMk id="17" creationId="{02C2B149-F420-10BD-063D-A37DF6D682E1}"/>
          </ac:spMkLst>
        </pc:spChg>
        <pc:picChg chg="add mod">
          <ac:chgData name="Delphine Dufranne" userId="347b4f6a-deb7-423d-b5cc-f74bfd591adb" providerId="ADAL" clId="{EB3231C7-8A9D-4BC1-A86F-7F0F933D5AA4}" dt="2023-11-13T15:51:27.969" v="2955" actId="1076"/>
          <ac:picMkLst>
            <pc:docMk/>
            <pc:sldMk cId="552275558" sldId="792"/>
            <ac:picMk id="13" creationId="{5B58955B-412B-AE10-797E-A686942443FE}"/>
          </ac:picMkLst>
        </pc:picChg>
        <pc:picChg chg="add mod">
          <ac:chgData name="Delphine Dufranne" userId="347b4f6a-deb7-423d-b5cc-f74bfd591adb" providerId="ADAL" clId="{EB3231C7-8A9D-4BC1-A86F-7F0F933D5AA4}" dt="2023-11-13T15:51:30.941" v="2957" actId="688"/>
          <ac:picMkLst>
            <pc:docMk/>
            <pc:sldMk cId="552275558" sldId="792"/>
            <ac:picMk id="14" creationId="{0DD654CA-278C-B2FC-3967-E613C691A3F2}"/>
          </ac:picMkLst>
        </pc:picChg>
      </pc:sldChg>
      <pc:sldChg chg="addSp delSp modSp add mod">
        <pc:chgData name="Delphine Dufranne" userId="347b4f6a-deb7-423d-b5cc-f74bfd591adb" providerId="ADAL" clId="{EB3231C7-8A9D-4BC1-A86F-7F0F933D5AA4}" dt="2023-11-13T16:25:49.833" v="3875"/>
        <pc:sldMkLst>
          <pc:docMk/>
          <pc:sldMk cId="387331304" sldId="793"/>
        </pc:sldMkLst>
        <pc:spChg chg="del">
          <ac:chgData name="Delphine Dufranne" userId="347b4f6a-deb7-423d-b5cc-f74bfd591adb" providerId="ADAL" clId="{EB3231C7-8A9D-4BC1-A86F-7F0F933D5AA4}" dt="2023-11-13T16:25:46.805" v="3873" actId="478"/>
          <ac:spMkLst>
            <pc:docMk/>
            <pc:sldMk cId="387331304" sldId="793"/>
            <ac:spMk id="2" creationId="{6EF4B912-5D63-4170-B2E2-4784F4F2530B}"/>
          </ac:spMkLst>
        </pc:spChg>
        <pc:spChg chg="del">
          <ac:chgData name="Delphine Dufranne" userId="347b4f6a-deb7-423d-b5cc-f74bfd591adb" providerId="ADAL" clId="{EB3231C7-8A9D-4BC1-A86F-7F0F933D5AA4}" dt="2023-11-13T15:53:12.469" v="2988" actId="478"/>
          <ac:spMkLst>
            <pc:docMk/>
            <pc:sldMk cId="387331304" sldId="793"/>
            <ac:spMk id="5" creationId="{58D3CD52-342D-6CAA-A8B6-2D7721CBA5D6}"/>
          </ac:spMkLst>
        </pc:spChg>
        <pc:spChg chg="mod">
          <ac:chgData name="Delphine Dufranne" userId="347b4f6a-deb7-423d-b5cc-f74bfd591adb" providerId="ADAL" clId="{EB3231C7-8A9D-4BC1-A86F-7F0F933D5AA4}" dt="2023-11-13T15:53:06.002" v="2987" actId="12"/>
          <ac:spMkLst>
            <pc:docMk/>
            <pc:sldMk cId="387331304" sldId="793"/>
            <ac:spMk id="7" creationId="{91A292CC-C7E1-DAEE-AA41-0105651782F2}"/>
          </ac:spMkLst>
        </pc:spChg>
        <pc:spChg chg="add del mod">
          <ac:chgData name="Delphine Dufranne" userId="347b4f6a-deb7-423d-b5cc-f74bfd591adb" providerId="ADAL" clId="{EB3231C7-8A9D-4BC1-A86F-7F0F933D5AA4}" dt="2023-11-13T16:25:48.576" v="3874" actId="478"/>
          <ac:spMkLst>
            <pc:docMk/>
            <pc:sldMk cId="387331304" sldId="793"/>
            <ac:spMk id="8" creationId="{01001EF6-ED1F-CA97-4C6C-08BCAA51ECC1}"/>
          </ac:spMkLst>
        </pc:spChg>
        <pc:spChg chg="add mod">
          <ac:chgData name="Delphine Dufranne" userId="347b4f6a-deb7-423d-b5cc-f74bfd591adb" providerId="ADAL" clId="{EB3231C7-8A9D-4BC1-A86F-7F0F933D5AA4}" dt="2023-11-13T16:25:49.833" v="3875"/>
          <ac:spMkLst>
            <pc:docMk/>
            <pc:sldMk cId="387331304" sldId="793"/>
            <ac:spMk id="9" creationId="{1EE04C2C-0701-0A8A-B30F-DF8B6243F5BD}"/>
          </ac:spMkLst>
        </pc:spChg>
        <pc:picChg chg="add mod modCrop">
          <ac:chgData name="Delphine Dufranne" userId="347b4f6a-deb7-423d-b5cc-f74bfd591adb" providerId="ADAL" clId="{EB3231C7-8A9D-4BC1-A86F-7F0F933D5AA4}" dt="2023-11-13T15:54:36.519" v="2995" actId="1076"/>
          <ac:picMkLst>
            <pc:docMk/>
            <pc:sldMk cId="387331304" sldId="793"/>
            <ac:picMk id="4" creationId="{4DB909C1-05D0-88F9-AA44-34B7B3AF0F00}"/>
          </ac:picMkLst>
        </pc:picChg>
      </pc:sldChg>
      <pc:sldChg chg="add del">
        <pc:chgData name="Delphine Dufranne" userId="347b4f6a-deb7-423d-b5cc-f74bfd591adb" providerId="ADAL" clId="{EB3231C7-8A9D-4BC1-A86F-7F0F933D5AA4}" dt="2023-11-13T15:56:24.871" v="3070" actId="47"/>
        <pc:sldMkLst>
          <pc:docMk/>
          <pc:sldMk cId="1108800364" sldId="794"/>
        </pc:sldMkLst>
      </pc:sldChg>
      <pc:sldChg chg="addSp delSp modSp add mod">
        <pc:chgData name="Delphine Dufranne" userId="347b4f6a-deb7-423d-b5cc-f74bfd591adb" providerId="ADAL" clId="{EB3231C7-8A9D-4BC1-A86F-7F0F933D5AA4}" dt="2023-11-13T16:25:59.299" v="3878"/>
        <pc:sldMkLst>
          <pc:docMk/>
          <pc:sldMk cId="2031047813" sldId="795"/>
        </pc:sldMkLst>
        <pc:spChg chg="del">
          <ac:chgData name="Delphine Dufranne" userId="347b4f6a-deb7-423d-b5cc-f74bfd591adb" providerId="ADAL" clId="{EB3231C7-8A9D-4BC1-A86F-7F0F933D5AA4}" dt="2023-11-13T16:25:54.636" v="3876" actId="478"/>
          <ac:spMkLst>
            <pc:docMk/>
            <pc:sldMk cId="2031047813" sldId="795"/>
            <ac:spMk id="2" creationId="{6EF4B912-5D63-4170-B2E2-4784F4F2530B}"/>
          </ac:spMkLst>
        </pc:spChg>
        <pc:spChg chg="mod">
          <ac:chgData name="Delphine Dufranne" userId="347b4f6a-deb7-423d-b5cc-f74bfd591adb" providerId="ADAL" clId="{EB3231C7-8A9D-4BC1-A86F-7F0F933D5AA4}" dt="2023-11-13T15:58:21.676" v="3103" actId="5793"/>
          <ac:spMkLst>
            <pc:docMk/>
            <pc:sldMk cId="2031047813" sldId="795"/>
            <ac:spMk id="3" creationId="{87305174-839A-F31C-CCF5-01A16099FFB9}"/>
          </ac:spMkLst>
        </pc:spChg>
        <pc:spChg chg="add mod">
          <ac:chgData name="Delphine Dufranne" userId="347b4f6a-deb7-423d-b5cc-f74bfd591adb" providerId="ADAL" clId="{EB3231C7-8A9D-4BC1-A86F-7F0F933D5AA4}" dt="2023-11-13T16:22:58.731" v="3663" actId="20577"/>
          <ac:spMkLst>
            <pc:docMk/>
            <pc:sldMk cId="2031047813" sldId="795"/>
            <ac:spMk id="4" creationId="{42911EE3-D48C-ABBD-3548-E6B88D4ED689}"/>
          </ac:spMkLst>
        </pc:spChg>
        <pc:spChg chg="add del mod">
          <ac:chgData name="Delphine Dufranne" userId="347b4f6a-deb7-423d-b5cc-f74bfd591adb" providerId="ADAL" clId="{EB3231C7-8A9D-4BC1-A86F-7F0F933D5AA4}" dt="2023-11-13T16:25:57.602" v="3877" actId="478"/>
          <ac:spMkLst>
            <pc:docMk/>
            <pc:sldMk cId="2031047813" sldId="795"/>
            <ac:spMk id="8" creationId="{E952A986-7621-BFAB-9861-F0CAE8428BAF}"/>
          </ac:spMkLst>
        </pc:spChg>
        <pc:spChg chg="add mod">
          <ac:chgData name="Delphine Dufranne" userId="347b4f6a-deb7-423d-b5cc-f74bfd591adb" providerId="ADAL" clId="{EB3231C7-8A9D-4BC1-A86F-7F0F933D5AA4}" dt="2023-11-13T16:25:59.299" v="3878"/>
          <ac:spMkLst>
            <pc:docMk/>
            <pc:sldMk cId="2031047813" sldId="795"/>
            <ac:spMk id="9" creationId="{0993A028-BCFD-4ED6-4E61-C2A3C4D9B3AF}"/>
          </ac:spMkLst>
        </pc:spChg>
      </pc:sldChg>
      <pc:sldChg chg="add del">
        <pc:chgData name="Delphine Dufranne" userId="347b4f6a-deb7-423d-b5cc-f74bfd591adb" providerId="ADAL" clId="{EB3231C7-8A9D-4BC1-A86F-7F0F933D5AA4}" dt="2023-11-13T16:30:28.165" v="4071" actId="47"/>
        <pc:sldMkLst>
          <pc:docMk/>
          <pc:sldMk cId="16657366" sldId="796"/>
        </pc:sldMkLst>
      </pc:sldChg>
      <pc:sldChg chg="addSp delSp modSp add mod">
        <pc:chgData name="Delphine Dufranne" userId="347b4f6a-deb7-423d-b5cc-f74bfd591adb" providerId="ADAL" clId="{EB3231C7-8A9D-4BC1-A86F-7F0F933D5AA4}" dt="2023-11-13T16:45:08.395" v="4799" actId="207"/>
        <pc:sldMkLst>
          <pc:docMk/>
          <pc:sldMk cId="152105292" sldId="796"/>
        </pc:sldMkLst>
        <pc:spChg chg="del mod">
          <ac:chgData name="Delphine Dufranne" userId="347b4f6a-deb7-423d-b5cc-f74bfd591adb" providerId="ADAL" clId="{EB3231C7-8A9D-4BC1-A86F-7F0F933D5AA4}" dt="2023-11-13T16:35:55.400" v="4447" actId="478"/>
          <ac:spMkLst>
            <pc:docMk/>
            <pc:sldMk cId="152105292" sldId="796"/>
            <ac:spMk id="3" creationId="{87305174-839A-F31C-CCF5-01A16099FFB9}"/>
          </ac:spMkLst>
        </pc:spChg>
        <pc:spChg chg="add del">
          <ac:chgData name="Delphine Dufranne" userId="347b4f6a-deb7-423d-b5cc-f74bfd591adb" providerId="ADAL" clId="{EB3231C7-8A9D-4BC1-A86F-7F0F933D5AA4}" dt="2023-11-13T16:37:28.255" v="4513" actId="478"/>
          <ac:spMkLst>
            <pc:docMk/>
            <pc:sldMk cId="152105292" sldId="796"/>
            <ac:spMk id="4" creationId="{6599C437-A1C4-8C96-3784-C760B6C3292D}"/>
          </ac:spMkLst>
        </pc:spChg>
        <pc:spChg chg="del mod">
          <ac:chgData name="Delphine Dufranne" userId="347b4f6a-deb7-423d-b5cc-f74bfd591adb" providerId="ADAL" clId="{EB3231C7-8A9D-4BC1-A86F-7F0F933D5AA4}" dt="2023-11-13T16:37:31.456" v="4514" actId="478"/>
          <ac:spMkLst>
            <pc:docMk/>
            <pc:sldMk cId="152105292" sldId="796"/>
            <ac:spMk id="7" creationId="{6740CEC8-477A-5E14-2831-587CCE43A6DF}"/>
          </ac:spMkLst>
        </pc:spChg>
        <pc:spChg chg="del">
          <ac:chgData name="Delphine Dufranne" userId="347b4f6a-deb7-423d-b5cc-f74bfd591adb" providerId="ADAL" clId="{EB3231C7-8A9D-4BC1-A86F-7F0F933D5AA4}" dt="2023-11-13T16:36:20.141" v="4471" actId="478"/>
          <ac:spMkLst>
            <pc:docMk/>
            <pc:sldMk cId="152105292" sldId="796"/>
            <ac:spMk id="8" creationId="{EF0F8504-B11E-E94F-082B-6377E1470B5D}"/>
          </ac:spMkLst>
        </pc:spChg>
        <pc:spChg chg="del">
          <ac:chgData name="Delphine Dufranne" userId="347b4f6a-deb7-423d-b5cc-f74bfd591adb" providerId="ADAL" clId="{EB3231C7-8A9D-4BC1-A86F-7F0F933D5AA4}" dt="2023-11-13T16:36:18.785" v="4470" actId="478"/>
          <ac:spMkLst>
            <pc:docMk/>
            <pc:sldMk cId="152105292" sldId="796"/>
            <ac:spMk id="9" creationId="{B7DC8D82-AF51-F73E-517E-9F76B5EBC3AA}"/>
          </ac:spMkLst>
        </pc:spChg>
        <pc:spChg chg="mod">
          <ac:chgData name="Delphine Dufranne" userId="347b4f6a-deb7-423d-b5cc-f74bfd591adb" providerId="ADAL" clId="{EB3231C7-8A9D-4BC1-A86F-7F0F933D5AA4}" dt="2023-11-13T16:45:08.395" v="4799" actId="207"/>
          <ac:spMkLst>
            <pc:docMk/>
            <pc:sldMk cId="152105292" sldId="796"/>
            <ac:spMk id="15" creationId="{F0EF315C-87CE-5AFE-8D16-D818D5EFE468}"/>
          </ac:spMkLst>
        </pc:spChg>
        <pc:spChg chg="del mod">
          <ac:chgData name="Delphine Dufranne" userId="347b4f6a-deb7-423d-b5cc-f74bfd591adb" providerId="ADAL" clId="{EB3231C7-8A9D-4BC1-A86F-7F0F933D5AA4}" dt="2023-11-13T16:36:22.758" v="4474" actId="478"/>
          <ac:spMkLst>
            <pc:docMk/>
            <pc:sldMk cId="152105292" sldId="796"/>
            <ac:spMk id="16" creationId="{0F041DF2-1725-9376-4097-903B20DC70D1}"/>
          </ac:spMkLst>
        </pc:spChg>
        <pc:spChg chg="del">
          <ac:chgData name="Delphine Dufranne" userId="347b4f6a-deb7-423d-b5cc-f74bfd591adb" providerId="ADAL" clId="{EB3231C7-8A9D-4BC1-A86F-7F0F933D5AA4}" dt="2023-11-13T16:36:21.573" v="4472" actId="478"/>
          <ac:spMkLst>
            <pc:docMk/>
            <pc:sldMk cId="152105292" sldId="796"/>
            <ac:spMk id="17" creationId="{E98D60DA-87C2-ED1D-2DE0-DD08013039E3}"/>
          </ac:spMkLst>
        </pc:spChg>
        <pc:spChg chg="add mod">
          <ac:chgData name="Delphine Dufranne" userId="347b4f6a-deb7-423d-b5cc-f74bfd591adb" providerId="ADAL" clId="{EB3231C7-8A9D-4BC1-A86F-7F0F933D5AA4}" dt="2023-11-13T16:44:46.902" v="4796" actId="1076"/>
          <ac:spMkLst>
            <pc:docMk/>
            <pc:sldMk cId="152105292" sldId="796"/>
            <ac:spMk id="21" creationId="{E1508947-36C0-A054-D657-8F6EB2C9411E}"/>
          </ac:spMkLst>
        </pc:spChg>
        <pc:picChg chg="add del mod">
          <ac:chgData name="Delphine Dufranne" userId="347b4f6a-deb7-423d-b5cc-f74bfd591adb" providerId="ADAL" clId="{EB3231C7-8A9D-4BC1-A86F-7F0F933D5AA4}" dt="2023-11-13T16:38:10.559" v="4520" actId="478"/>
          <ac:picMkLst>
            <pc:docMk/>
            <pc:sldMk cId="152105292" sldId="796"/>
            <ac:picMk id="6" creationId="{B0297E74-416C-B533-9D27-773DFC0DD6D0}"/>
          </ac:picMkLst>
        </pc:picChg>
        <pc:picChg chg="add del mod">
          <ac:chgData name="Delphine Dufranne" userId="347b4f6a-deb7-423d-b5cc-f74bfd591adb" providerId="ADAL" clId="{EB3231C7-8A9D-4BC1-A86F-7F0F933D5AA4}" dt="2023-11-13T16:39:25.133" v="4525" actId="478"/>
          <ac:picMkLst>
            <pc:docMk/>
            <pc:sldMk cId="152105292" sldId="796"/>
            <ac:picMk id="14" creationId="{4787573A-FA38-4AF5-63FB-8E11815AE6F3}"/>
          </ac:picMkLst>
        </pc:picChg>
        <pc:picChg chg="add mod">
          <ac:chgData name="Delphine Dufranne" userId="347b4f6a-deb7-423d-b5cc-f74bfd591adb" providerId="ADAL" clId="{EB3231C7-8A9D-4BC1-A86F-7F0F933D5AA4}" dt="2023-11-13T16:39:44.458" v="4528" actId="27614"/>
          <ac:picMkLst>
            <pc:docMk/>
            <pc:sldMk cId="152105292" sldId="796"/>
            <ac:picMk id="19" creationId="{29933E28-AD74-0B63-C919-3F8A5D719869}"/>
          </ac:picMkLst>
        </pc:picChg>
      </pc:sldChg>
      <pc:sldChg chg="new del">
        <pc:chgData name="Delphine Dufranne" userId="347b4f6a-deb7-423d-b5cc-f74bfd591adb" providerId="ADAL" clId="{EB3231C7-8A9D-4BC1-A86F-7F0F933D5AA4}" dt="2023-11-13T16:30:04.270" v="4068" actId="47"/>
        <pc:sldMkLst>
          <pc:docMk/>
          <pc:sldMk cId="4010044307" sldId="796"/>
        </pc:sldMkLst>
      </pc:sldChg>
    </pc:docChg>
  </pc:docChgLst>
  <pc:docChgLst>
    <pc:chgData name="Delphine Dufranne" userId="S::d.dufranne@apaqw.be::347b4f6a-deb7-423d-b5cc-f74bfd591adb" providerId="AD" clId="Web-{BFC7CD45-D279-20E1-2EFF-2E76309C5A89}"/>
    <pc:docChg chg="modSld">
      <pc:chgData name="Delphine Dufranne" userId="S::d.dufranne@apaqw.be::347b4f6a-deb7-423d-b5cc-f74bfd591adb" providerId="AD" clId="Web-{BFC7CD45-D279-20E1-2EFF-2E76309C5A89}" dt="2023-10-20T09:22:10.339" v="58" actId="1076"/>
      <pc:docMkLst>
        <pc:docMk/>
      </pc:docMkLst>
      <pc:sldChg chg="addSp delSp modSp">
        <pc:chgData name="Delphine Dufranne" userId="S::d.dufranne@apaqw.be::347b4f6a-deb7-423d-b5cc-f74bfd591adb" providerId="AD" clId="Web-{BFC7CD45-D279-20E1-2EFF-2E76309C5A89}" dt="2023-10-20T09:22:10.339" v="58" actId="1076"/>
        <pc:sldMkLst>
          <pc:docMk/>
          <pc:sldMk cId="1627808173" sldId="746"/>
        </pc:sldMkLst>
        <pc:spChg chg="add del mod">
          <ac:chgData name="Delphine Dufranne" userId="S::d.dufranne@apaqw.be::347b4f6a-deb7-423d-b5cc-f74bfd591adb" providerId="AD" clId="Web-{BFC7CD45-D279-20E1-2EFF-2E76309C5A89}" dt="2023-10-20T09:19:16.161" v="31"/>
          <ac:spMkLst>
            <pc:docMk/>
            <pc:sldMk cId="1627808173" sldId="746"/>
            <ac:spMk id="3" creationId="{21FE7BD9-D726-5BB0-B6EF-FD246698EEFD}"/>
          </ac:spMkLst>
        </pc:spChg>
        <pc:spChg chg="add del">
          <ac:chgData name="Delphine Dufranne" userId="S::d.dufranne@apaqw.be::347b4f6a-deb7-423d-b5cc-f74bfd591adb" providerId="AD" clId="Web-{BFC7CD45-D279-20E1-2EFF-2E76309C5A89}" dt="2023-10-20T09:19:35.407" v="33"/>
          <ac:spMkLst>
            <pc:docMk/>
            <pc:sldMk cId="1627808173" sldId="746"/>
            <ac:spMk id="3" creationId="{A028D126-7AC0-CB09-2210-B17899A1573C}"/>
          </ac:spMkLst>
        </pc:spChg>
        <pc:spChg chg="add del mod ord">
          <ac:chgData name="Delphine Dufranne" userId="S::d.dufranne@apaqw.be::347b4f6a-deb7-423d-b5cc-f74bfd591adb" providerId="AD" clId="Web-{BFC7CD45-D279-20E1-2EFF-2E76309C5A89}" dt="2023-10-20T09:19:14.880" v="30"/>
          <ac:spMkLst>
            <pc:docMk/>
            <pc:sldMk cId="1627808173" sldId="746"/>
            <ac:spMk id="4" creationId="{5E0A3F5C-EDF7-AA77-15D3-D371AF22AC43}"/>
          </ac:spMkLst>
        </pc:spChg>
        <pc:spChg chg="add mod ord">
          <ac:chgData name="Delphine Dufranne" userId="S::d.dufranne@apaqw.be::347b4f6a-deb7-423d-b5cc-f74bfd591adb" providerId="AD" clId="Web-{BFC7CD45-D279-20E1-2EFF-2E76309C5A89}" dt="2023-10-20T09:22:10.339" v="58" actId="1076"/>
          <ac:spMkLst>
            <pc:docMk/>
            <pc:sldMk cId="1627808173" sldId="746"/>
            <ac:spMk id="4" creationId="{F6E5AC45-C8FC-0C1B-70B6-587159CD3B26}"/>
          </ac:spMkLst>
        </pc:spChg>
        <pc:spChg chg="add del mod">
          <ac:chgData name="Delphine Dufranne" userId="S::d.dufranne@apaqw.be::347b4f6a-deb7-423d-b5cc-f74bfd591adb" providerId="AD" clId="Web-{BFC7CD45-D279-20E1-2EFF-2E76309C5A89}" dt="2023-10-20T09:19:11.317" v="29"/>
          <ac:spMkLst>
            <pc:docMk/>
            <pc:sldMk cId="1627808173" sldId="746"/>
            <ac:spMk id="5" creationId="{8BC6B7A9-72AA-91FF-E413-C2AB1262A5DB}"/>
          </ac:spMkLst>
        </pc:spChg>
        <pc:spChg chg="add mod">
          <ac:chgData name="Delphine Dufranne" userId="S::d.dufranne@apaqw.be::347b4f6a-deb7-423d-b5cc-f74bfd591adb" providerId="AD" clId="Web-{BFC7CD45-D279-20E1-2EFF-2E76309C5A89}" dt="2023-10-20T09:20:29.442" v="44" actId="1076"/>
          <ac:spMkLst>
            <pc:docMk/>
            <pc:sldMk cId="1627808173" sldId="746"/>
            <ac:spMk id="5" creationId="{E5712C68-B21A-1386-2F35-5638EBB8F081}"/>
          </ac:spMkLst>
        </pc:spChg>
        <pc:spChg chg="del ord">
          <ac:chgData name="Delphine Dufranne" userId="S::d.dufranne@apaqw.be::347b4f6a-deb7-423d-b5cc-f74bfd591adb" providerId="AD" clId="Web-{BFC7CD45-D279-20E1-2EFF-2E76309C5A89}" dt="2023-10-20T09:18:54.926" v="26"/>
          <ac:spMkLst>
            <pc:docMk/>
            <pc:sldMk cId="1627808173" sldId="746"/>
            <ac:spMk id="24" creationId="{73AC1173-46DD-C8BC-792C-4EA12A665455}"/>
          </ac:spMkLst>
        </pc:spChg>
        <pc:spChg chg="mod ord">
          <ac:chgData name="Delphine Dufranne" userId="S::d.dufranne@apaqw.be::347b4f6a-deb7-423d-b5cc-f74bfd591adb" providerId="AD" clId="Web-{BFC7CD45-D279-20E1-2EFF-2E76309C5A89}" dt="2023-10-20T09:21:15.054" v="52" actId="14100"/>
          <ac:spMkLst>
            <pc:docMk/>
            <pc:sldMk cId="1627808173" sldId="746"/>
            <ac:spMk id="25" creationId="{1291F349-A962-DCC3-296F-82CE26C65279}"/>
          </ac:spMkLst>
        </pc:spChg>
        <pc:spChg chg="mod ord">
          <ac:chgData name="Delphine Dufranne" userId="S::d.dufranne@apaqw.be::347b4f6a-deb7-423d-b5cc-f74bfd591adb" providerId="AD" clId="Web-{BFC7CD45-D279-20E1-2EFF-2E76309C5A89}" dt="2023-10-20T09:21:56.994" v="57"/>
          <ac:spMkLst>
            <pc:docMk/>
            <pc:sldMk cId="1627808173" sldId="746"/>
            <ac:spMk id="26" creationId="{A1C2ECA5-EA8E-ED0C-9149-2DDA2F1E71F6}"/>
          </ac:spMkLst>
        </pc:spChg>
        <pc:spChg chg="mod">
          <ac:chgData name="Delphine Dufranne" userId="S::d.dufranne@apaqw.be::347b4f6a-deb7-423d-b5cc-f74bfd591adb" providerId="AD" clId="Web-{BFC7CD45-D279-20E1-2EFF-2E76309C5A89}" dt="2023-10-20T09:21:22.977" v="54" actId="14100"/>
          <ac:spMkLst>
            <pc:docMk/>
            <pc:sldMk cId="1627808173" sldId="746"/>
            <ac:spMk id="27" creationId="{F863F3E2-674D-27A8-606D-115E738C5EB5}"/>
          </ac:spMkLst>
        </pc:spChg>
        <pc:spChg chg="mod">
          <ac:chgData name="Delphine Dufranne" userId="S::d.dufranne@apaqw.be::347b4f6a-deb7-423d-b5cc-f74bfd591adb" providerId="AD" clId="Web-{BFC7CD45-D279-20E1-2EFF-2E76309C5A89}" dt="2023-10-20T09:16:03.656" v="1" actId="14100"/>
          <ac:spMkLst>
            <pc:docMk/>
            <pc:sldMk cId="1627808173" sldId="746"/>
            <ac:spMk id="37" creationId="{4EE3F0B6-9A50-E41B-7BE0-27006B629091}"/>
          </ac:spMkLst>
        </pc:spChg>
        <pc:spChg chg="mod">
          <ac:chgData name="Delphine Dufranne" userId="S::d.dufranne@apaqw.be::347b4f6a-deb7-423d-b5cc-f74bfd591adb" providerId="AD" clId="Web-{BFC7CD45-D279-20E1-2EFF-2E76309C5A89}" dt="2023-10-20T09:16:13.859" v="2" actId="1076"/>
          <ac:spMkLst>
            <pc:docMk/>
            <pc:sldMk cId="1627808173" sldId="746"/>
            <ac:spMk id="46" creationId="{3AE2214E-FD5A-6E51-5CD5-027C1FD8A2B2}"/>
          </ac:spMkLst>
        </pc:spChg>
        <pc:cxnChg chg="del">
          <ac:chgData name="Delphine Dufranne" userId="S::d.dufranne@apaqw.be::347b4f6a-deb7-423d-b5cc-f74bfd591adb" providerId="AD" clId="Web-{BFC7CD45-D279-20E1-2EFF-2E76309C5A89}" dt="2023-10-20T09:20:38.193" v="45"/>
          <ac:cxnSpMkLst>
            <pc:docMk/>
            <pc:sldMk cId="1627808173" sldId="746"/>
            <ac:cxnSpMk id="44" creationId="{8401BF65-198F-F0C5-5D06-4065896C2D31}"/>
          </ac:cxnSpMkLst>
        </pc:cxnChg>
      </pc:sldChg>
    </pc:docChg>
  </pc:docChgLst>
  <pc:docChgLst>
    <pc:chgData name="Delphine Dufranne" userId="S::d.dufranne@apaqw.be::347b4f6a-deb7-423d-b5cc-f74bfd591adb" providerId="AD" clId="Web-{8A88D3FC-EFFC-5C1D-51CA-F36566A3E2E2}"/>
    <pc:docChg chg="addSld delSld modSld sldOrd">
      <pc:chgData name="Delphine Dufranne" userId="S::d.dufranne@apaqw.be::347b4f6a-deb7-423d-b5cc-f74bfd591adb" providerId="AD" clId="Web-{8A88D3FC-EFFC-5C1D-51CA-F36566A3E2E2}" dt="2023-10-22T07:15:07.838" v="140"/>
      <pc:docMkLst>
        <pc:docMk/>
      </pc:docMkLst>
      <pc:sldChg chg="modSp del">
        <pc:chgData name="Delphine Dufranne" userId="S::d.dufranne@apaqw.be::347b4f6a-deb7-423d-b5cc-f74bfd591adb" providerId="AD" clId="Web-{8A88D3FC-EFFC-5C1D-51CA-F36566A3E2E2}" dt="2023-10-22T07:11:24.925" v="106"/>
        <pc:sldMkLst>
          <pc:docMk/>
          <pc:sldMk cId="1627808173" sldId="746"/>
        </pc:sldMkLst>
        <pc:spChg chg="mod">
          <ac:chgData name="Delphine Dufranne" userId="S::d.dufranne@apaqw.be::347b4f6a-deb7-423d-b5cc-f74bfd591adb" providerId="AD" clId="Web-{8A88D3FC-EFFC-5C1D-51CA-F36566A3E2E2}" dt="2023-10-22T07:06:43.900" v="39" actId="1076"/>
          <ac:spMkLst>
            <pc:docMk/>
            <pc:sldMk cId="1627808173" sldId="746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7:24.605" v="57" actId="1076"/>
          <ac:spMkLst>
            <pc:docMk/>
            <pc:sldMk cId="1627808173" sldId="746"/>
            <ac:spMk id="36" creationId="{3A72EBD1-973D-6E9D-CD49-120A490F5805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7:50.949" v="61" actId="1076"/>
          <ac:spMkLst>
            <pc:docMk/>
            <pc:sldMk cId="1627808173" sldId="746"/>
            <ac:spMk id="37" creationId="{4EE3F0B6-9A50-E41B-7BE0-27006B629091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7:18.823" v="55" actId="1076"/>
          <ac:spMkLst>
            <pc:docMk/>
            <pc:sldMk cId="1627808173" sldId="746"/>
            <ac:spMk id="39" creationId="{017F3F9A-CFB8-6106-E7A2-A2D89B088C0B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7:45.027" v="59" actId="1076"/>
          <ac:spMkLst>
            <pc:docMk/>
            <pc:sldMk cId="1627808173" sldId="746"/>
            <ac:spMk id="40" creationId="{AFDD08F6-A824-C3BE-FF7A-9E0E7916950B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7:22.667" v="56" actId="1076"/>
          <ac:spMkLst>
            <pc:docMk/>
            <pc:sldMk cId="1627808173" sldId="746"/>
            <ac:spMk id="45" creationId="{686F1416-2C6C-ED93-B165-F3435442A143}"/>
          </ac:spMkLst>
        </pc:spChg>
      </pc:sldChg>
      <pc:sldChg chg="addSp delSp modSp add ord replId">
        <pc:chgData name="Delphine Dufranne" userId="S::d.dufranne@apaqw.be::347b4f6a-deb7-423d-b5cc-f74bfd591adb" providerId="AD" clId="Web-{8A88D3FC-EFFC-5C1D-51CA-F36566A3E2E2}" dt="2023-10-22T07:14:46.931" v="139" actId="20577"/>
        <pc:sldMkLst>
          <pc:docMk/>
          <pc:sldMk cId="3471713096" sldId="763"/>
        </pc:sldMkLst>
        <pc:spChg chg="mod">
          <ac:chgData name="Delphine Dufranne" userId="S::d.dufranne@apaqw.be::347b4f6a-deb7-423d-b5cc-f74bfd591adb" providerId="AD" clId="Web-{8A88D3FC-EFFC-5C1D-51CA-F36566A3E2E2}" dt="2023-10-22T07:09:00.686" v="74" actId="14100"/>
          <ac:spMkLst>
            <pc:docMk/>
            <pc:sldMk cId="3471713096" sldId="763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8A88D3FC-EFFC-5C1D-51CA-F36566A3E2E2}" dt="2023-10-22T07:09:49.640" v="91" actId="1076"/>
          <ac:spMkLst>
            <pc:docMk/>
            <pc:sldMk cId="3471713096" sldId="763"/>
            <ac:spMk id="5" creationId="{4805E68D-6E8B-3C41-58BC-D02891D42505}"/>
          </ac:spMkLst>
        </pc:spChg>
        <pc:spChg chg="add del mod">
          <ac:chgData name="Delphine Dufranne" userId="S::d.dufranne@apaqw.be::347b4f6a-deb7-423d-b5cc-f74bfd591adb" providerId="AD" clId="Web-{8A88D3FC-EFFC-5C1D-51CA-F36566A3E2E2}" dt="2023-10-22T07:13:49.351" v="118"/>
          <ac:spMkLst>
            <pc:docMk/>
            <pc:sldMk cId="3471713096" sldId="763"/>
            <ac:spMk id="8" creationId="{BB0612B8-556A-92E6-EFD3-FD41986AE000}"/>
          </ac:spMkLst>
        </pc:spChg>
        <pc:spChg chg="mod">
          <ac:chgData name="Delphine Dufranne" userId="S::d.dufranne@apaqw.be::347b4f6a-deb7-423d-b5cc-f74bfd591adb" providerId="AD" clId="Web-{8A88D3FC-EFFC-5C1D-51CA-F36566A3E2E2}" dt="2023-10-22T07:11:03.815" v="105" actId="1076"/>
          <ac:spMkLst>
            <pc:docMk/>
            <pc:sldMk cId="3471713096" sldId="763"/>
            <ac:spMk id="36" creationId="{3A72EBD1-973D-6E9D-CD49-120A490F5805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9:46.515" v="90" actId="1076"/>
          <ac:spMkLst>
            <pc:docMk/>
            <pc:sldMk cId="3471713096" sldId="763"/>
            <ac:spMk id="37" creationId="{4EE3F0B6-9A50-E41B-7BE0-27006B629091}"/>
          </ac:spMkLst>
        </pc:spChg>
        <pc:spChg chg="mod">
          <ac:chgData name="Delphine Dufranne" userId="S::d.dufranne@apaqw.be::347b4f6a-deb7-423d-b5cc-f74bfd591adb" providerId="AD" clId="Web-{8A88D3FC-EFFC-5C1D-51CA-F36566A3E2E2}" dt="2023-10-22T07:09:38.187" v="87" actId="14100"/>
          <ac:spMkLst>
            <pc:docMk/>
            <pc:sldMk cId="3471713096" sldId="763"/>
            <ac:spMk id="38" creationId="{582A6EB0-7AE0-599A-21A3-921DFEA438ED}"/>
          </ac:spMkLst>
        </pc:spChg>
        <pc:spChg chg="mod">
          <ac:chgData name="Delphine Dufranne" userId="S::d.dufranne@apaqw.be::347b4f6a-deb7-423d-b5cc-f74bfd591adb" providerId="AD" clId="Web-{8A88D3FC-EFFC-5C1D-51CA-F36566A3E2E2}" dt="2023-10-22T07:14:46.931" v="139" actId="20577"/>
          <ac:spMkLst>
            <pc:docMk/>
            <pc:sldMk cId="3471713096" sldId="763"/>
            <ac:spMk id="39" creationId="{017F3F9A-CFB8-6106-E7A2-A2D89B088C0B}"/>
          </ac:spMkLst>
        </pc:spChg>
        <pc:spChg chg="mod">
          <ac:chgData name="Delphine Dufranne" userId="S::d.dufranne@apaqw.be::347b4f6a-deb7-423d-b5cc-f74bfd591adb" providerId="AD" clId="Web-{8A88D3FC-EFFC-5C1D-51CA-F36566A3E2E2}" dt="2023-10-22T07:10:29.798" v="101" actId="1076"/>
          <ac:spMkLst>
            <pc:docMk/>
            <pc:sldMk cId="3471713096" sldId="763"/>
            <ac:spMk id="40" creationId="{AFDD08F6-A824-C3BE-FF7A-9E0E7916950B}"/>
          </ac:spMkLst>
        </pc:spChg>
        <pc:spChg chg="mod">
          <ac:chgData name="Delphine Dufranne" userId="S::d.dufranne@apaqw.be::347b4f6a-deb7-423d-b5cc-f74bfd591adb" providerId="AD" clId="Web-{8A88D3FC-EFFC-5C1D-51CA-F36566A3E2E2}" dt="2023-10-22T07:10:31.720" v="102" actId="1076"/>
          <ac:spMkLst>
            <pc:docMk/>
            <pc:sldMk cId="3471713096" sldId="763"/>
            <ac:spMk id="45" creationId="{686F1416-2C6C-ED93-B165-F3435442A143}"/>
          </ac:spMkLst>
        </pc:spChg>
        <pc:picChg chg="add mod">
          <ac:chgData name="Delphine Dufranne" userId="S::d.dufranne@apaqw.be::347b4f6a-deb7-423d-b5cc-f74bfd591adb" providerId="AD" clId="Web-{8A88D3FC-EFFC-5C1D-51CA-F36566A3E2E2}" dt="2023-10-22T07:13:59.477" v="121" actId="1076"/>
          <ac:picMkLst>
            <pc:docMk/>
            <pc:sldMk cId="3471713096" sldId="763"/>
            <ac:picMk id="14" creationId="{6902C0E4-A97C-E21D-4551-F75CE24920F0}"/>
          </ac:picMkLst>
        </pc:picChg>
      </pc:sldChg>
      <pc:sldChg chg="add replId">
        <pc:chgData name="Delphine Dufranne" userId="S::d.dufranne@apaqw.be::347b4f6a-deb7-423d-b5cc-f74bfd591adb" providerId="AD" clId="Web-{8A88D3FC-EFFC-5C1D-51CA-F36566A3E2E2}" dt="2023-10-22T07:15:07.838" v="140"/>
        <pc:sldMkLst>
          <pc:docMk/>
          <pc:sldMk cId="3116803198" sldId="764"/>
        </pc:sldMkLst>
      </pc:sldChg>
    </pc:docChg>
  </pc:docChgLst>
  <pc:docChgLst>
    <pc:chgData name="Delphine Dufranne" userId="S::d.dufranne@apaqw.be::347b4f6a-deb7-423d-b5cc-f74bfd591adb" providerId="AD" clId="Web-{83BCDA91-3F9C-C76F-9014-9F25340FB948}"/>
    <pc:docChg chg="addSld delSld modSld sldOrd">
      <pc:chgData name="Delphine Dufranne" userId="S::d.dufranne@apaqw.be::347b4f6a-deb7-423d-b5cc-f74bfd591adb" providerId="AD" clId="Web-{83BCDA91-3F9C-C76F-9014-9F25340FB948}" dt="2023-10-22T10:03:46.133" v="429" actId="1076"/>
      <pc:docMkLst>
        <pc:docMk/>
      </pc:docMkLst>
      <pc:sldChg chg="modSp">
        <pc:chgData name="Delphine Dufranne" userId="S::d.dufranne@apaqw.be::347b4f6a-deb7-423d-b5cc-f74bfd591adb" providerId="AD" clId="Web-{83BCDA91-3F9C-C76F-9014-9F25340FB948}" dt="2023-10-22T10:01:58.709" v="413" actId="20577"/>
        <pc:sldMkLst>
          <pc:docMk/>
          <pc:sldMk cId="1499928049" sldId="256"/>
        </pc:sldMkLst>
        <pc:spChg chg="mod">
          <ac:chgData name="Delphine Dufranne" userId="S::d.dufranne@apaqw.be::347b4f6a-deb7-423d-b5cc-f74bfd591adb" providerId="AD" clId="Web-{83BCDA91-3F9C-C76F-9014-9F25340FB948}" dt="2023-10-22T10:01:58.709" v="413" actId="20577"/>
          <ac:spMkLst>
            <pc:docMk/>
            <pc:sldMk cId="1499928049" sldId="256"/>
            <ac:spMk id="7" creationId="{00000000-0000-0000-0000-000000000000}"/>
          </ac:spMkLst>
        </pc:spChg>
      </pc:sldChg>
      <pc:sldChg chg="modSp">
        <pc:chgData name="Delphine Dufranne" userId="S::d.dufranne@apaqw.be::347b4f6a-deb7-423d-b5cc-f74bfd591adb" providerId="AD" clId="Web-{83BCDA91-3F9C-C76F-9014-9F25340FB948}" dt="2023-10-22T09:58:40.625" v="409" actId="20577"/>
        <pc:sldMkLst>
          <pc:docMk/>
          <pc:sldMk cId="2075456335" sldId="697"/>
        </pc:sldMkLst>
        <pc:spChg chg="mod ord">
          <ac:chgData name="Delphine Dufranne" userId="S::d.dufranne@apaqw.be::347b4f6a-deb7-423d-b5cc-f74bfd591adb" providerId="AD" clId="Web-{83BCDA91-3F9C-C76F-9014-9F25340FB948}" dt="2023-10-22T09:58:40.625" v="409" actId="20577"/>
          <ac:spMkLst>
            <pc:docMk/>
            <pc:sldMk cId="2075456335" sldId="697"/>
            <ac:spMk id="5" creationId="{48629498-578C-D9FF-4883-234235B5E3B0}"/>
          </ac:spMkLst>
        </pc:spChg>
        <pc:picChg chg="mod">
          <ac:chgData name="Delphine Dufranne" userId="S::d.dufranne@apaqw.be::347b4f6a-deb7-423d-b5cc-f74bfd591adb" providerId="AD" clId="Web-{83BCDA91-3F9C-C76F-9014-9F25340FB948}" dt="2023-10-22T09:56:01.043" v="355" actId="1076"/>
          <ac:picMkLst>
            <pc:docMk/>
            <pc:sldMk cId="2075456335" sldId="697"/>
            <ac:picMk id="4" creationId="{66E96411-1846-AD21-2AC8-4E57D07170F3}"/>
          </ac:picMkLst>
        </pc:picChg>
        <pc:picChg chg="mod">
          <ac:chgData name="Delphine Dufranne" userId="S::d.dufranne@apaqw.be::347b4f6a-deb7-423d-b5cc-f74bfd591adb" providerId="AD" clId="Web-{83BCDA91-3F9C-C76F-9014-9F25340FB948}" dt="2023-10-22T09:55:54.120" v="352" actId="1076"/>
          <ac:picMkLst>
            <pc:docMk/>
            <pc:sldMk cId="2075456335" sldId="697"/>
            <ac:picMk id="15" creationId="{461CFC54-7E95-D573-A86E-AD2BB24C3FC6}"/>
          </ac:picMkLst>
        </pc:picChg>
      </pc:sldChg>
      <pc:sldChg chg="delSp modSp">
        <pc:chgData name="Delphine Dufranne" userId="S::d.dufranne@apaqw.be::347b4f6a-deb7-423d-b5cc-f74bfd591adb" providerId="AD" clId="Web-{83BCDA91-3F9C-C76F-9014-9F25340FB948}" dt="2023-10-22T09:55:10.947" v="343"/>
        <pc:sldMkLst>
          <pc:docMk/>
          <pc:sldMk cId="2439452094" sldId="713"/>
        </pc:sldMkLst>
        <pc:graphicFrameChg chg="del mod modGraphic">
          <ac:chgData name="Delphine Dufranne" userId="S::d.dufranne@apaqw.be::347b4f6a-deb7-423d-b5cc-f74bfd591adb" providerId="AD" clId="Web-{83BCDA91-3F9C-C76F-9014-9F25340FB948}" dt="2023-10-22T09:55:10.947" v="343"/>
          <ac:graphicFrameMkLst>
            <pc:docMk/>
            <pc:sldMk cId="2439452094" sldId="713"/>
            <ac:graphicFrameMk id="3" creationId="{27639E41-54EB-4C8D-4601-8678AE128ED3}"/>
          </ac:graphicFrameMkLst>
        </pc:graphicFrameChg>
      </pc:sldChg>
      <pc:sldChg chg="modSp">
        <pc:chgData name="Delphine Dufranne" userId="S::d.dufranne@apaqw.be::347b4f6a-deb7-423d-b5cc-f74bfd591adb" providerId="AD" clId="Web-{83BCDA91-3F9C-C76F-9014-9F25340FB948}" dt="2023-10-22T07:54:23.022" v="192" actId="20577"/>
        <pc:sldMkLst>
          <pc:docMk/>
          <pc:sldMk cId="1311157945" sldId="735"/>
        </pc:sldMkLst>
        <pc:spChg chg="mod">
          <ac:chgData name="Delphine Dufranne" userId="S::d.dufranne@apaqw.be::347b4f6a-deb7-423d-b5cc-f74bfd591adb" providerId="AD" clId="Web-{83BCDA91-3F9C-C76F-9014-9F25340FB948}" dt="2023-10-22T07:54:23.022" v="192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modSp">
        <pc:chgData name="Delphine Dufranne" userId="S::d.dufranne@apaqw.be::347b4f6a-deb7-423d-b5cc-f74bfd591adb" providerId="AD" clId="Web-{83BCDA91-3F9C-C76F-9014-9F25340FB948}" dt="2023-10-22T10:03:46.133" v="429" actId="1076"/>
        <pc:sldMkLst>
          <pc:docMk/>
          <pc:sldMk cId="1889163880" sldId="749"/>
        </pc:sldMkLst>
        <pc:spChg chg="mod">
          <ac:chgData name="Delphine Dufranne" userId="S::d.dufranne@apaqw.be::347b4f6a-deb7-423d-b5cc-f74bfd591adb" providerId="AD" clId="Web-{83BCDA91-3F9C-C76F-9014-9F25340FB948}" dt="2023-10-22T10:03:46.133" v="429" actId="1076"/>
          <ac:spMkLst>
            <pc:docMk/>
            <pc:sldMk cId="1889163880" sldId="749"/>
            <ac:spMk id="15" creationId="{185D84C6-CFCD-220B-A9F8-0B029C1C1C1E}"/>
          </ac:spMkLst>
        </pc:spChg>
        <pc:picChg chg="mod">
          <ac:chgData name="Delphine Dufranne" userId="S::d.dufranne@apaqw.be::347b4f6a-deb7-423d-b5cc-f74bfd591adb" providerId="AD" clId="Web-{83BCDA91-3F9C-C76F-9014-9F25340FB948}" dt="2023-10-22T10:03:40.540" v="428" actId="1076"/>
          <ac:picMkLst>
            <pc:docMk/>
            <pc:sldMk cId="1889163880" sldId="749"/>
            <ac:picMk id="4" creationId="{CB399F81-C52C-7D4E-0A00-C56273CCF7DF}"/>
          </ac:picMkLst>
        </pc:picChg>
      </pc:sldChg>
      <pc:sldChg chg="modSp">
        <pc:chgData name="Delphine Dufranne" userId="S::d.dufranne@apaqw.be::347b4f6a-deb7-423d-b5cc-f74bfd591adb" providerId="AD" clId="Web-{83BCDA91-3F9C-C76F-9014-9F25340FB948}" dt="2023-10-22T07:55:15.509" v="206" actId="20577"/>
        <pc:sldMkLst>
          <pc:docMk/>
          <pc:sldMk cId="2267067188" sldId="754"/>
        </pc:sldMkLst>
        <pc:spChg chg="mod">
          <ac:chgData name="Delphine Dufranne" userId="S::d.dufranne@apaqw.be::347b4f6a-deb7-423d-b5cc-f74bfd591adb" providerId="AD" clId="Web-{83BCDA91-3F9C-C76F-9014-9F25340FB948}" dt="2023-10-22T07:55:15.509" v="206" actId="20577"/>
          <ac:spMkLst>
            <pc:docMk/>
            <pc:sldMk cId="2267067188" sldId="754"/>
            <ac:spMk id="8" creationId="{2A8A1EF9-EB67-4084-86AD-B7F2DA4DFDDB}"/>
          </ac:spMkLst>
        </pc:spChg>
      </pc:sldChg>
      <pc:sldChg chg="ord">
        <pc:chgData name="Delphine Dufranne" userId="S::d.dufranne@apaqw.be::347b4f6a-deb7-423d-b5cc-f74bfd591adb" providerId="AD" clId="Web-{83BCDA91-3F9C-C76F-9014-9F25340FB948}" dt="2023-10-22T10:01:36.286" v="410"/>
        <pc:sldMkLst>
          <pc:docMk/>
          <pc:sldMk cId="612626547" sldId="762"/>
        </pc:sldMkLst>
      </pc:sldChg>
      <pc:sldChg chg="del">
        <pc:chgData name="Delphine Dufranne" userId="S::d.dufranne@apaqw.be::347b4f6a-deb7-423d-b5cc-f74bfd591adb" providerId="AD" clId="Web-{83BCDA91-3F9C-C76F-9014-9F25340FB948}" dt="2023-10-22T07:56:29.621" v="207"/>
        <pc:sldMkLst>
          <pc:docMk/>
          <pc:sldMk cId="3471713096" sldId="763"/>
        </pc:sldMkLst>
      </pc:sldChg>
      <pc:sldChg chg="addSp delSp modSp add replId">
        <pc:chgData name="Delphine Dufranne" userId="S::d.dufranne@apaqw.be::347b4f6a-deb7-423d-b5cc-f74bfd591adb" providerId="AD" clId="Web-{83BCDA91-3F9C-C76F-9014-9F25340FB948}" dt="2023-10-22T09:55:40.183" v="350" actId="20577"/>
        <pc:sldMkLst>
          <pc:docMk/>
          <pc:sldMk cId="768458080" sldId="768"/>
        </pc:sldMkLst>
        <pc:spChg chg="del mod">
          <ac:chgData name="Delphine Dufranne" userId="S::d.dufranne@apaqw.be::347b4f6a-deb7-423d-b5cc-f74bfd591adb" providerId="AD" clId="Web-{83BCDA91-3F9C-C76F-9014-9F25340FB948}" dt="2023-10-22T07:46:49.612" v="9"/>
          <ac:spMkLst>
            <pc:docMk/>
            <pc:sldMk cId="768458080" sldId="768"/>
            <ac:spMk id="5" creationId="{44B46F64-ADB2-98C0-DE82-D9F6B2EAA8E4}"/>
          </ac:spMkLst>
        </pc:spChg>
        <pc:spChg chg="add mod">
          <ac:chgData name="Delphine Dufranne" userId="S::d.dufranne@apaqw.be::347b4f6a-deb7-423d-b5cc-f74bfd591adb" providerId="AD" clId="Web-{83BCDA91-3F9C-C76F-9014-9F25340FB948}" dt="2023-10-22T09:55:40.183" v="350" actId="20577"/>
          <ac:spMkLst>
            <pc:docMk/>
            <pc:sldMk cId="768458080" sldId="768"/>
            <ac:spMk id="8" creationId="{481CD191-76D9-3B51-B575-C06A3FEECA9C}"/>
          </ac:spMkLst>
        </pc:spChg>
        <pc:picChg chg="del mod">
          <ac:chgData name="Delphine Dufranne" userId="S::d.dufranne@apaqw.be::347b4f6a-deb7-423d-b5cc-f74bfd591adb" providerId="AD" clId="Web-{83BCDA91-3F9C-C76F-9014-9F25340FB948}" dt="2023-10-22T07:49:38.121" v="161"/>
          <ac:picMkLst>
            <pc:docMk/>
            <pc:sldMk cId="768458080" sldId="768"/>
            <ac:picMk id="7" creationId="{5F4413F1-3AB8-81E4-994D-DF0BD28763EF}"/>
          </ac:picMkLst>
        </pc:picChg>
        <pc:picChg chg="add del mod">
          <ac:chgData name="Delphine Dufranne" userId="S::d.dufranne@apaqw.be::347b4f6a-deb7-423d-b5cc-f74bfd591adb" providerId="AD" clId="Web-{83BCDA91-3F9C-C76F-9014-9F25340FB948}" dt="2023-10-22T07:51:13.343" v="172"/>
          <ac:picMkLst>
            <pc:docMk/>
            <pc:sldMk cId="768458080" sldId="768"/>
            <ac:picMk id="9" creationId="{52C503B4-4631-B783-9DE9-250479213BDB}"/>
          </ac:picMkLst>
        </pc:picChg>
        <pc:picChg chg="add del mod">
          <ac:chgData name="Delphine Dufranne" userId="S::d.dufranne@apaqw.be::347b4f6a-deb7-423d-b5cc-f74bfd591adb" providerId="AD" clId="Web-{83BCDA91-3F9C-C76F-9014-9F25340FB948}" dt="2023-10-22T07:52:33.237" v="177"/>
          <ac:picMkLst>
            <pc:docMk/>
            <pc:sldMk cId="768458080" sldId="768"/>
            <ac:picMk id="11" creationId="{289313B4-4048-AA32-5CF1-E236F54509E8}"/>
          </ac:picMkLst>
        </pc:picChg>
        <pc:picChg chg="add del mod">
          <ac:chgData name="Delphine Dufranne" userId="S::d.dufranne@apaqw.be::347b4f6a-deb7-423d-b5cc-f74bfd591adb" providerId="AD" clId="Web-{83BCDA91-3F9C-C76F-9014-9F25340FB948}" dt="2023-10-22T07:52:47.394" v="180"/>
          <ac:picMkLst>
            <pc:docMk/>
            <pc:sldMk cId="768458080" sldId="768"/>
            <ac:picMk id="13" creationId="{0BAB9F73-579B-4294-2729-C9B4B9CCEC0C}"/>
          </ac:picMkLst>
        </pc:picChg>
        <pc:picChg chg="add mod">
          <ac:chgData name="Delphine Dufranne" userId="S::d.dufranne@apaqw.be::347b4f6a-deb7-423d-b5cc-f74bfd591adb" providerId="AD" clId="Web-{83BCDA91-3F9C-C76F-9014-9F25340FB948}" dt="2023-10-22T07:53:09.567" v="183" actId="14100"/>
          <ac:picMkLst>
            <pc:docMk/>
            <pc:sldMk cId="768458080" sldId="768"/>
            <ac:picMk id="14" creationId="{21C900BD-86F7-25D9-D17A-54D1EF693AB6}"/>
          </ac:picMkLst>
        </pc:picChg>
        <pc:picChg chg="del mod">
          <ac:chgData name="Delphine Dufranne" userId="S::d.dufranne@apaqw.be::347b4f6a-deb7-423d-b5cc-f74bfd591adb" providerId="AD" clId="Web-{83BCDA91-3F9C-C76F-9014-9F25340FB948}" dt="2023-10-22T07:49:36.605" v="159"/>
          <ac:picMkLst>
            <pc:docMk/>
            <pc:sldMk cId="768458080" sldId="768"/>
            <ac:picMk id="15" creationId="{C86D2D6F-AED9-D280-A225-F8734D9544AB}"/>
          </ac:picMkLst>
        </pc:picChg>
        <pc:picChg chg="del mod">
          <ac:chgData name="Delphine Dufranne" userId="S::d.dufranne@apaqw.be::347b4f6a-deb7-423d-b5cc-f74bfd591adb" providerId="AD" clId="Web-{83BCDA91-3F9C-C76F-9014-9F25340FB948}" dt="2023-10-22T07:49:40.371" v="162"/>
          <ac:picMkLst>
            <pc:docMk/>
            <pc:sldMk cId="768458080" sldId="768"/>
            <ac:picMk id="16" creationId="{F2D94D11-6803-E040-9703-924BC055EA11}"/>
          </ac:picMkLst>
        </pc:picChg>
        <pc:picChg chg="del mod">
          <ac:chgData name="Delphine Dufranne" userId="S::d.dufranne@apaqw.be::347b4f6a-deb7-423d-b5cc-f74bfd591adb" providerId="AD" clId="Web-{83BCDA91-3F9C-C76F-9014-9F25340FB948}" dt="2023-10-22T07:49:37.527" v="160"/>
          <ac:picMkLst>
            <pc:docMk/>
            <pc:sldMk cId="768458080" sldId="768"/>
            <ac:picMk id="17" creationId="{C38D0A3E-876A-1C7E-BEA6-145FAC46DF6E}"/>
          </ac:picMkLst>
        </pc:picChg>
      </pc:sldChg>
    </pc:docChg>
  </pc:docChgLst>
  <pc:docChgLst>
    <pc:chgData name="Delphine Dufranne" userId="S::d.dufranne@apaqw.be::347b4f6a-deb7-423d-b5cc-f74bfd591adb" providerId="AD" clId="Web-{AA76B9E8-25D6-24D8-8CAE-B0C020845233}"/>
    <pc:docChg chg="delSld modSld">
      <pc:chgData name="Delphine Dufranne" userId="S::d.dufranne@apaqw.be::347b4f6a-deb7-423d-b5cc-f74bfd591adb" providerId="AD" clId="Web-{AA76B9E8-25D6-24D8-8CAE-B0C020845233}" dt="2023-11-13T20:41:57.798" v="313"/>
      <pc:docMkLst>
        <pc:docMk/>
      </pc:docMkLst>
      <pc:sldChg chg="modSp">
        <pc:chgData name="Delphine Dufranne" userId="S::d.dufranne@apaqw.be::347b4f6a-deb7-423d-b5cc-f74bfd591adb" providerId="AD" clId="Web-{AA76B9E8-25D6-24D8-8CAE-B0C020845233}" dt="2023-11-13T20:23:34.023" v="208" actId="20577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AA76B9E8-25D6-24D8-8CAE-B0C020845233}" dt="2023-11-13T20:23:34.023" v="208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modSp">
        <pc:chgData name="Delphine Dufranne" userId="S::d.dufranne@apaqw.be::347b4f6a-deb7-423d-b5cc-f74bfd591adb" providerId="AD" clId="Web-{AA76B9E8-25D6-24D8-8CAE-B0C020845233}" dt="2023-11-13T18:41:35.493" v="127" actId="20577"/>
        <pc:sldMkLst>
          <pc:docMk/>
          <pc:sldMk cId="3989139387" sldId="732"/>
        </pc:sldMkLst>
        <pc:spChg chg="mod">
          <ac:chgData name="Delphine Dufranne" userId="S::d.dufranne@apaqw.be::347b4f6a-deb7-423d-b5cc-f74bfd591adb" providerId="AD" clId="Web-{AA76B9E8-25D6-24D8-8CAE-B0C020845233}" dt="2023-11-13T18:41:35.493" v="127" actId="20577"/>
          <ac:spMkLst>
            <pc:docMk/>
            <pc:sldMk cId="3989139387" sldId="732"/>
            <ac:spMk id="4" creationId="{880060FD-9AF9-953F-9DF2-837807A378DF}"/>
          </ac:spMkLst>
        </pc:spChg>
        <pc:spChg chg="mod">
          <ac:chgData name="Delphine Dufranne" userId="S::d.dufranne@apaqw.be::347b4f6a-deb7-423d-b5cc-f74bfd591adb" providerId="AD" clId="Web-{AA76B9E8-25D6-24D8-8CAE-B0C020845233}" dt="2023-11-13T18:41:29.742" v="126" actId="1076"/>
          <ac:spMkLst>
            <pc:docMk/>
            <pc:sldMk cId="3989139387" sldId="732"/>
            <ac:spMk id="6" creationId="{69177D02-AAF3-528E-9C72-C4F4FC314E07}"/>
          </ac:spMkLst>
        </pc:spChg>
      </pc:sldChg>
      <pc:sldChg chg="del">
        <pc:chgData name="Delphine Dufranne" userId="S::d.dufranne@apaqw.be::347b4f6a-deb7-423d-b5cc-f74bfd591adb" providerId="AD" clId="Web-{AA76B9E8-25D6-24D8-8CAE-B0C020845233}" dt="2023-11-13T18:17:30.822" v="10"/>
        <pc:sldMkLst>
          <pc:docMk/>
          <pc:sldMk cId="942874258" sldId="752"/>
        </pc:sldMkLst>
      </pc:sldChg>
      <pc:sldChg chg="del">
        <pc:chgData name="Delphine Dufranne" userId="S::d.dufranne@apaqw.be::347b4f6a-deb7-423d-b5cc-f74bfd591adb" providerId="AD" clId="Web-{AA76B9E8-25D6-24D8-8CAE-B0C020845233}" dt="2023-11-13T18:17:31.728" v="11"/>
        <pc:sldMkLst>
          <pc:docMk/>
          <pc:sldMk cId="2072277315" sldId="753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36.088" v="12"/>
        <pc:sldMkLst>
          <pc:docMk/>
          <pc:sldMk cId="2276832614" sldId="756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36.806" v="13"/>
        <pc:sldMkLst>
          <pc:docMk/>
          <pc:sldMk cId="3338410774" sldId="757"/>
        </pc:sldMkLst>
      </pc:sldChg>
      <pc:sldChg chg="modAnim">
        <pc:chgData name="Delphine Dufranne" userId="S::d.dufranne@apaqw.be::347b4f6a-deb7-423d-b5cc-f74bfd591adb" providerId="AD" clId="Web-{AA76B9E8-25D6-24D8-8CAE-B0C020845233}" dt="2023-11-13T20:20:53.348" v="194"/>
        <pc:sldMkLst>
          <pc:docMk/>
          <pc:sldMk cId="3116803198" sldId="764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37.447" v="14"/>
        <pc:sldMkLst>
          <pc:docMk/>
          <pc:sldMk cId="3493521245" sldId="771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2.307" v="16"/>
        <pc:sldMkLst>
          <pc:docMk/>
          <pc:sldMk cId="1700724772" sldId="773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38.432" v="15"/>
        <pc:sldMkLst>
          <pc:docMk/>
          <pc:sldMk cId="2872268429" sldId="777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3.463" v="17"/>
        <pc:sldMkLst>
          <pc:docMk/>
          <pc:sldMk cId="2104095909" sldId="779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3.947" v="18"/>
        <pc:sldMkLst>
          <pc:docMk/>
          <pc:sldMk cId="210125744" sldId="780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4.494" v="19"/>
        <pc:sldMkLst>
          <pc:docMk/>
          <pc:sldMk cId="3151169609" sldId="781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4.854" v="20"/>
        <pc:sldMkLst>
          <pc:docMk/>
          <pc:sldMk cId="4091812150" sldId="782"/>
        </pc:sldMkLst>
      </pc:sldChg>
      <pc:sldChg chg="del mod modShow">
        <pc:chgData name="Delphine Dufranne" userId="S::d.dufranne@apaqw.be::347b4f6a-deb7-423d-b5cc-f74bfd591adb" providerId="AD" clId="Web-{AA76B9E8-25D6-24D8-8CAE-B0C020845233}" dt="2023-11-13T18:17:45.307" v="21"/>
        <pc:sldMkLst>
          <pc:docMk/>
          <pc:sldMk cId="3944027557" sldId="783"/>
        </pc:sldMkLst>
      </pc:sldChg>
      <pc:sldChg chg="addSp delSp modSp addAnim delAnim modAnim">
        <pc:chgData name="Delphine Dufranne" userId="S::d.dufranne@apaqw.be::347b4f6a-deb7-423d-b5cc-f74bfd591adb" providerId="AD" clId="Web-{AA76B9E8-25D6-24D8-8CAE-B0C020845233}" dt="2023-11-13T20:41:57.798" v="313"/>
        <pc:sldMkLst>
          <pc:docMk/>
          <pc:sldMk cId="1392556826" sldId="786"/>
        </pc:sldMkLst>
        <pc:picChg chg="del">
          <ac:chgData name="Delphine Dufranne" userId="S::d.dufranne@apaqw.be::347b4f6a-deb7-423d-b5cc-f74bfd591adb" providerId="AD" clId="Web-{AA76B9E8-25D6-24D8-8CAE-B0C020845233}" dt="2023-11-13T20:31:27.846" v="265"/>
          <ac:picMkLst>
            <pc:docMk/>
            <pc:sldMk cId="1392556826" sldId="786"/>
            <ac:picMk id="4" creationId="{ED7A542E-242E-52F1-E254-9DCB64535B11}"/>
          </ac:picMkLst>
        </pc:picChg>
        <pc:picChg chg="add del mod">
          <ac:chgData name="Delphine Dufranne" userId="S::d.dufranne@apaqw.be::347b4f6a-deb7-423d-b5cc-f74bfd591adb" providerId="AD" clId="Web-{AA76B9E8-25D6-24D8-8CAE-B0C020845233}" dt="2023-11-13T20:31:39.659" v="273" actId="1076"/>
          <ac:picMkLst>
            <pc:docMk/>
            <pc:sldMk cId="1392556826" sldId="786"/>
            <ac:picMk id="5" creationId="{0FEF5032-A7B0-F158-7B6B-27D4FBF5815A}"/>
          </ac:picMkLst>
        </pc:picChg>
        <pc:picChg chg="del">
          <ac:chgData name="Delphine Dufranne" userId="S::d.dufranne@apaqw.be::347b4f6a-deb7-423d-b5cc-f74bfd591adb" providerId="AD" clId="Web-{AA76B9E8-25D6-24D8-8CAE-B0C020845233}" dt="2023-11-13T20:31:22.799" v="263"/>
          <ac:picMkLst>
            <pc:docMk/>
            <pc:sldMk cId="1392556826" sldId="786"/>
            <ac:picMk id="6" creationId="{1B211643-846F-56EF-54BE-864A8E937664}"/>
          </ac:picMkLst>
        </pc:picChg>
        <pc:picChg chg="add del">
          <ac:chgData name="Delphine Dufranne" userId="S::d.dufranne@apaqw.be::347b4f6a-deb7-423d-b5cc-f74bfd591adb" providerId="AD" clId="Web-{AA76B9E8-25D6-24D8-8CAE-B0C020845233}" dt="2023-11-13T20:41:18.109" v="310"/>
          <ac:picMkLst>
            <pc:docMk/>
            <pc:sldMk cId="1392556826" sldId="786"/>
            <ac:picMk id="11" creationId="{E300A56D-34E4-F76E-EAC2-C34A1448FCD4}"/>
          </ac:picMkLst>
        </pc:picChg>
        <pc:picChg chg="mod">
          <ac:chgData name="Delphine Dufranne" userId="S::d.dufranne@apaqw.be::347b4f6a-deb7-423d-b5cc-f74bfd591adb" providerId="AD" clId="Web-{AA76B9E8-25D6-24D8-8CAE-B0C020845233}" dt="2023-11-13T20:31:29.580" v="271" actId="1076"/>
          <ac:picMkLst>
            <pc:docMk/>
            <pc:sldMk cId="1392556826" sldId="786"/>
            <ac:picMk id="13" creationId="{8FFBBAC5-BE8C-A6A6-94AF-A44E002E1A4B}"/>
          </ac:picMkLst>
        </pc:picChg>
        <pc:picChg chg="del">
          <ac:chgData name="Delphine Dufranne" userId="S::d.dufranne@apaqw.be::347b4f6a-deb7-423d-b5cc-f74bfd591adb" providerId="AD" clId="Web-{AA76B9E8-25D6-24D8-8CAE-B0C020845233}" dt="2023-11-13T20:29:16.499" v="256"/>
          <ac:picMkLst>
            <pc:docMk/>
            <pc:sldMk cId="1392556826" sldId="786"/>
            <ac:picMk id="15" creationId="{FAA6C0B7-E4D3-C5A4-ACD7-5FF88D9073C5}"/>
          </ac:picMkLst>
        </pc:picChg>
        <pc:picChg chg="del">
          <ac:chgData name="Delphine Dufranne" userId="S::d.dufranne@apaqw.be::347b4f6a-deb7-423d-b5cc-f74bfd591adb" providerId="AD" clId="Web-{AA76B9E8-25D6-24D8-8CAE-B0C020845233}" dt="2023-11-13T20:29:20.218" v="257"/>
          <ac:picMkLst>
            <pc:docMk/>
            <pc:sldMk cId="1392556826" sldId="786"/>
            <ac:picMk id="17" creationId="{DB9BDC34-7496-201D-B4C5-69EC3F331211}"/>
          </ac:picMkLst>
        </pc:picChg>
        <pc:picChg chg="mod ord">
          <ac:chgData name="Delphine Dufranne" userId="S::d.dufranne@apaqw.be::347b4f6a-deb7-423d-b5cc-f74bfd591adb" providerId="AD" clId="Web-{AA76B9E8-25D6-24D8-8CAE-B0C020845233}" dt="2023-11-13T20:33:10.380" v="277"/>
          <ac:picMkLst>
            <pc:docMk/>
            <pc:sldMk cId="1392556826" sldId="786"/>
            <ac:picMk id="18" creationId="{350EFE85-6E86-4228-D52C-C4DEDC1D63E4}"/>
          </ac:picMkLst>
        </pc:picChg>
        <pc:picChg chg="mod ord">
          <ac:chgData name="Delphine Dufranne" userId="S::d.dufranne@apaqw.be::347b4f6a-deb7-423d-b5cc-f74bfd591adb" providerId="AD" clId="Web-{AA76B9E8-25D6-24D8-8CAE-B0C020845233}" dt="2023-11-13T20:33:10.239" v="276"/>
          <ac:picMkLst>
            <pc:docMk/>
            <pc:sldMk cId="1392556826" sldId="786"/>
            <ac:picMk id="19" creationId="{2012768D-4C3D-EB31-A334-3114E7780EA9}"/>
          </ac:picMkLst>
        </pc:picChg>
      </pc:sldChg>
    </pc:docChg>
  </pc:docChgLst>
  <pc:docChgLst>
    <pc:chgData name="Marilyne Vogt" userId="S::m.vogt@apaqw.be::ac6083a7-e198-4935-a114-963eea7dbfde" providerId="AD" clId="Web-{066CACFE-B107-48D0-A131-EFD3CFCD378B}"/>
    <pc:docChg chg="modSld">
      <pc:chgData name="Marilyne Vogt" userId="S::m.vogt@apaqw.be::ac6083a7-e198-4935-a114-963eea7dbfde" providerId="AD" clId="Web-{066CACFE-B107-48D0-A131-EFD3CFCD378B}" dt="2023-11-13T08:24:48.783" v="86" actId="1076"/>
      <pc:docMkLst>
        <pc:docMk/>
      </pc:docMkLst>
      <pc:sldChg chg="addSp modSp">
        <pc:chgData name="Marilyne Vogt" userId="S::m.vogt@apaqw.be::ac6083a7-e198-4935-a114-963eea7dbfde" providerId="AD" clId="Web-{066CACFE-B107-48D0-A131-EFD3CFCD378B}" dt="2023-11-13T08:18:39.066" v="10" actId="1076"/>
        <pc:sldMkLst>
          <pc:docMk/>
          <pc:sldMk cId="2373571899" sldId="767"/>
        </pc:sldMkLst>
        <pc:picChg chg="add mod modCrop">
          <ac:chgData name="Marilyne Vogt" userId="S::m.vogt@apaqw.be::ac6083a7-e198-4935-a114-963eea7dbfde" providerId="AD" clId="Web-{066CACFE-B107-48D0-A131-EFD3CFCD378B}" dt="2023-11-13T08:18:39.066" v="10" actId="1076"/>
          <ac:picMkLst>
            <pc:docMk/>
            <pc:sldMk cId="2373571899" sldId="767"/>
            <ac:picMk id="3" creationId="{E18EA237-6072-A1C6-1A2A-953C6B974EF3}"/>
          </ac:picMkLst>
        </pc:picChg>
        <pc:picChg chg="add mod">
          <ac:chgData name="Marilyne Vogt" userId="S::m.vogt@apaqw.be::ac6083a7-e198-4935-a114-963eea7dbfde" providerId="AD" clId="Web-{066CACFE-B107-48D0-A131-EFD3CFCD378B}" dt="2023-11-13T08:18:34.222" v="9" actId="1076"/>
          <ac:picMkLst>
            <pc:docMk/>
            <pc:sldMk cId="2373571899" sldId="767"/>
            <ac:picMk id="8" creationId="{AB47DC11-1E05-8844-A233-F8C42C708967}"/>
          </ac:picMkLst>
        </pc:picChg>
      </pc:sldChg>
      <pc:sldChg chg="addSp delSp modSp">
        <pc:chgData name="Marilyne Vogt" userId="S::m.vogt@apaqw.be::ac6083a7-e198-4935-a114-963eea7dbfde" providerId="AD" clId="Web-{066CACFE-B107-48D0-A131-EFD3CFCD378B}" dt="2023-11-13T08:24:48.783" v="86" actId="1076"/>
        <pc:sldMkLst>
          <pc:docMk/>
          <pc:sldMk cId="768458080" sldId="768"/>
        </pc:sldMkLst>
        <pc:spChg chg="add mod">
          <ac:chgData name="Marilyne Vogt" userId="S::m.vogt@apaqw.be::ac6083a7-e198-4935-a114-963eea7dbfde" providerId="AD" clId="Web-{066CACFE-B107-48D0-A131-EFD3CFCD378B}" dt="2023-11-13T08:24:11.891" v="73" actId="1076"/>
          <ac:spMkLst>
            <pc:docMk/>
            <pc:sldMk cId="768458080" sldId="768"/>
            <ac:spMk id="7" creationId="{FC54E537-40ED-28E5-D9D8-B40585E37258}"/>
          </ac:spMkLst>
        </pc:spChg>
        <pc:spChg chg="add mod">
          <ac:chgData name="Marilyne Vogt" userId="S::m.vogt@apaqw.be::ac6083a7-e198-4935-a114-963eea7dbfde" providerId="AD" clId="Web-{066CACFE-B107-48D0-A131-EFD3CFCD378B}" dt="2023-11-13T08:24:48.768" v="85" actId="1076"/>
          <ac:spMkLst>
            <pc:docMk/>
            <pc:sldMk cId="768458080" sldId="768"/>
            <ac:spMk id="24" creationId="{8BA404E3-ECA6-EBB6-CF29-16B513AC7C67}"/>
          </ac:spMkLst>
        </pc:spChg>
        <pc:picChg chg="mod">
          <ac:chgData name="Marilyne Vogt" userId="S::m.vogt@apaqw.be::ac6083a7-e198-4935-a114-963eea7dbfde" providerId="AD" clId="Web-{066CACFE-B107-48D0-A131-EFD3CFCD378B}" dt="2023-11-13T08:18:56.270" v="15" actId="1076"/>
          <ac:picMkLst>
            <pc:docMk/>
            <pc:sldMk cId="768458080" sldId="768"/>
            <ac:picMk id="4" creationId="{FED288E2-CF35-33C1-F47D-2DC6E577ED9B}"/>
          </ac:picMkLst>
        </pc:picChg>
        <pc:picChg chg="add mod">
          <ac:chgData name="Marilyne Vogt" userId="S::m.vogt@apaqw.be::ac6083a7-e198-4935-a114-963eea7dbfde" providerId="AD" clId="Web-{066CACFE-B107-48D0-A131-EFD3CFCD378B}" dt="2023-11-13T08:24:08.969" v="72" actId="1076"/>
          <ac:picMkLst>
            <pc:docMk/>
            <pc:sldMk cId="768458080" sldId="768"/>
            <ac:picMk id="6" creationId="{FB1927B8-90D6-FCF3-D948-5C062077697C}"/>
          </ac:picMkLst>
        </pc:picChg>
        <pc:picChg chg="add mod">
          <ac:chgData name="Marilyne Vogt" userId="S::m.vogt@apaqw.be::ac6083a7-e198-4935-a114-963eea7dbfde" providerId="AD" clId="Web-{066CACFE-B107-48D0-A131-EFD3CFCD378B}" dt="2023-11-13T08:24:48.768" v="84" actId="1076"/>
          <ac:picMkLst>
            <pc:docMk/>
            <pc:sldMk cId="768458080" sldId="768"/>
            <ac:picMk id="11" creationId="{370DD85A-73BB-E773-9CF9-262819212CE8}"/>
          </ac:picMkLst>
        </pc:picChg>
        <pc:picChg chg="add mod">
          <ac:chgData name="Marilyne Vogt" userId="S::m.vogt@apaqw.be::ac6083a7-e198-4935-a114-963eea7dbfde" providerId="AD" clId="Web-{066CACFE-B107-48D0-A131-EFD3CFCD378B}" dt="2023-11-13T08:24:48.783" v="86" actId="1076"/>
          <ac:picMkLst>
            <pc:docMk/>
            <pc:sldMk cId="768458080" sldId="768"/>
            <ac:picMk id="15" creationId="{19246DBF-A1A2-CB69-63E6-BD066646D69F}"/>
          </ac:picMkLst>
        </pc:picChg>
        <pc:picChg chg="add del">
          <ac:chgData name="Marilyne Vogt" userId="S::m.vogt@apaqw.be::ac6083a7-e198-4935-a114-963eea7dbfde" providerId="AD" clId="Web-{066CACFE-B107-48D0-A131-EFD3CFCD378B}" dt="2023-11-13T08:23:07.670" v="50"/>
          <ac:picMkLst>
            <pc:docMk/>
            <pc:sldMk cId="768458080" sldId="768"/>
            <ac:picMk id="17" creationId="{5AD9DC7F-0AD0-AB92-64D9-C0B850EFD520}"/>
          </ac:picMkLst>
        </pc:picChg>
        <pc:picChg chg="add del">
          <ac:chgData name="Marilyne Vogt" userId="S::m.vogt@apaqw.be::ac6083a7-e198-4935-a114-963eea7dbfde" providerId="AD" clId="Web-{066CACFE-B107-48D0-A131-EFD3CFCD378B}" dt="2023-11-13T08:23:07.670" v="49"/>
          <ac:picMkLst>
            <pc:docMk/>
            <pc:sldMk cId="768458080" sldId="768"/>
            <ac:picMk id="19" creationId="{4100213B-00BC-EE88-AC40-C052BB781139}"/>
          </ac:picMkLst>
        </pc:picChg>
        <pc:picChg chg="add del">
          <ac:chgData name="Marilyne Vogt" userId="S::m.vogt@apaqw.be::ac6083a7-e198-4935-a114-963eea7dbfde" providerId="AD" clId="Web-{066CACFE-B107-48D0-A131-EFD3CFCD378B}" dt="2023-11-13T08:23:14.530" v="54"/>
          <ac:picMkLst>
            <pc:docMk/>
            <pc:sldMk cId="768458080" sldId="768"/>
            <ac:picMk id="21" creationId="{EC364377-AB13-E74B-4575-C2DF771E67F9}"/>
          </ac:picMkLst>
        </pc:picChg>
        <pc:picChg chg="add del">
          <ac:chgData name="Marilyne Vogt" userId="S::m.vogt@apaqw.be::ac6083a7-e198-4935-a114-963eea7dbfde" providerId="AD" clId="Web-{066CACFE-B107-48D0-A131-EFD3CFCD378B}" dt="2023-11-13T08:23:14.530" v="53"/>
          <ac:picMkLst>
            <pc:docMk/>
            <pc:sldMk cId="768458080" sldId="768"/>
            <ac:picMk id="23" creationId="{07194AAF-C675-AFEF-44C3-4F2800912958}"/>
          </ac:picMkLst>
        </pc:picChg>
      </pc:sldChg>
    </pc:docChg>
  </pc:docChgLst>
  <pc:docChgLst>
    <pc:chgData name="Delphine Dufranne" userId="S::d.dufranne@apaqw.be::347b4f6a-deb7-423d-b5cc-f74bfd591adb" providerId="AD" clId="Web-{48E9144D-C874-7C55-59EC-3E924228096A}"/>
    <pc:docChg chg="addSld delSld modSld sldOrd">
      <pc:chgData name="Delphine Dufranne" userId="S::d.dufranne@apaqw.be::347b4f6a-deb7-423d-b5cc-f74bfd591adb" providerId="AD" clId="Web-{48E9144D-C874-7C55-59EC-3E924228096A}" dt="2023-11-13T11:52:29.655" v="780"/>
      <pc:docMkLst>
        <pc:docMk/>
      </pc:docMkLst>
      <pc:sldChg chg="del">
        <pc:chgData name="Delphine Dufranne" userId="S::d.dufranne@apaqw.be::347b4f6a-deb7-423d-b5cc-f74bfd591adb" providerId="AD" clId="Web-{48E9144D-C874-7C55-59EC-3E924228096A}" dt="2023-11-13T11:24:43.747" v="744"/>
        <pc:sldMkLst>
          <pc:docMk/>
          <pc:sldMk cId="1499928049" sldId="256"/>
        </pc:sldMkLst>
      </pc:sldChg>
      <pc:sldChg chg="modSp">
        <pc:chgData name="Delphine Dufranne" userId="S::d.dufranne@apaqw.be::347b4f6a-deb7-423d-b5cc-f74bfd591adb" providerId="AD" clId="Web-{48E9144D-C874-7C55-59EC-3E924228096A}" dt="2023-11-13T08:36:14.424" v="119" actId="20577"/>
        <pc:sldMkLst>
          <pc:docMk/>
          <pc:sldMk cId="3657591542" sldId="728"/>
        </pc:sldMkLst>
        <pc:spChg chg="mod">
          <ac:chgData name="Delphine Dufranne" userId="S::d.dufranne@apaqw.be::347b4f6a-deb7-423d-b5cc-f74bfd591adb" providerId="AD" clId="Web-{48E9144D-C874-7C55-59EC-3E924228096A}" dt="2023-11-13T08:36:14.424" v="119" actId="20577"/>
          <ac:spMkLst>
            <pc:docMk/>
            <pc:sldMk cId="3657591542" sldId="728"/>
            <ac:spMk id="3" creationId="{50674B15-F920-B329-9E67-0AA90EEE456D}"/>
          </ac:spMkLst>
        </pc:spChg>
      </pc:sldChg>
      <pc:sldChg chg="delSp modSp ord">
        <pc:chgData name="Delphine Dufranne" userId="S::d.dufranne@apaqw.be::347b4f6a-deb7-423d-b5cc-f74bfd591adb" providerId="AD" clId="Web-{48E9144D-C874-7C55-59EC-3E924228096A}" dt="2023-11-13T11:52:29.655" v="780"/>
        <pc:sldMkLst>
          <pc:docMk/>
          <pc:sldMk cId="3989139387" sldId="732"/>
        </pc:sldMkLst>
        <pc:spChg chg="mod">
          <ac:chgData name="Delphine Dufranne" userId="S::d.dufranne@apaqw.be::347b4f6a-deb7-423d-b5cc-f74bfd591adb" providerId="AD" clId="Web-{48E9144D-C874-7C55-59EC-3E924228096A}" dt="2023-11-12T18:42:47.786" v="95" actId="20577"/>
          <ac:spMkLst>
            <pc:docMk/>
            <pc:sldMk cId="3989139387" sldId="732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48E9144D-C874-7C55-59EC-3E924228096A}" dt="2023-11-12T18:42:53.833" v="97" actId="20577"/>
          <ac:spMkLst>
            <pc:docMk/>
            <pc:sldMk cId="3989139387" sldId="732"/>
            <ac:spMk id="9" creationId="{A090880A-25D6-2048-BAA9-1D732738E03B}"/>
          </ac:spMkLst>
        </pc:spChg>
        <pc:spChg chg="del">
          <ac:chgData name="Delphine Dufranne" userId="S::d.dufranne@apaqw.be::347b4f6a-deb7-423d-b5cc-f74bfd591adb" providerId="AD" clId="Web-{48E9144D-C874-7C55-59EC-3E924228096A}" dt="2023-11-12T18:35:05.553" v="92"/>
          <ac:spMkLst>
            <pc:docMk/>
            <pc:sldMk cId="3989139387" sldId="732"/>
            <ac:spMk id="13" creationId="{7FD47CBA-3D78-0448-8035-287C807B5084}"/>
          </ac:spMkLst>
        </pc:spChg>
      </pc:sldChg>
      <pc:sldChg chg="addSp delSp modSp ord">
        <pc:chgData name="Delphine Dufranne" userId="S::d.dufranne@apaqw.be::347b4f6a-deb7-423d-b5cc-f74bfd591adb" providerId="AD" clId="Web-{48E9144D-C874-7C55-59EC-3E924228096A}" dt="2023-11-13T08:59:22.599" v="198" actId="20577"/>
        <pc:sldMkLst>
          <pc:docMk/>
          <pc:sldMk cId="2677900748" sldId="733"/>
        </pc:sldMkLst>
        <pc:spChg chg="mod">
          <ac:chgData name="Delphine Dufranne" userId="S::d.dufranne@apaqw.be::347b4f6a-deb7-423d-b5cc-f74bfd591adb" providerId="AD" clId="Web-{48E9144D-C874-7C55-59EC-3E924228096A}" dt="2023-11-13T08:59:22.599" v="198" actId="20577"/>
          <ac:spMkLst>
            <pc:docMk/>
            <pc:sldMk cId="2677900748" sldId="733"/>
            <ac:spMk id="2" creationId="{6EF4B912-5D63-4170-B2E2-4784F4F2530B}"/>
          </ac:spMkLst>
        </pc:spChg>
        <pc:spChg chg="add del">
          <ac:chgData name="Delphine Dufranne" userId="S::d.dufranne@apaqw.be::347b4f6a-deb7-423d-b5cc-f74bfd591adb" providerId="AD" clId="Web-{48E9144D-C874-7C55-59EC-3E924228096A}" dt="2023-11-13T08:54:53.777" v="141"/>
          <ac:spMkLst>
            <pc:docMk/>
            <pc:sldMk cId="2677900748" sldId="733"/>
            <ac:spMk id="3" creationId="{0FD3FAA6-D446-C8AD-4205-0204F8650536}"/>
          </ac:spMkLst>
        </pc:spChg>
        <pc:spChg chg="add del mod">
          <ac:chgData name="Delphine Dufranne" userId="S::d.dufranne@apaqw.be::347b4f6a-deb7-423d-b5cc-f74bfd591adb" providerId="AD" clId="Web-{48E9144D-C874-7C55-59EC-3E924228096A}" dt="2023-11-13T08:34:14.060" v="102"/>
          <ac:spMkLst>
            <pc:docMk/>
            <pc:sldMk cId="2677900748" sldId="733"/>
            <ac:spMk id="3" creationId="{B3F88641-277B-6ED7-2A10-A39931F7191A}"/>
          </ac:spMkLst>
        </pc:spChg>
        <pc:spChg chg="add mod">
          <ac:chgData name="Delphine Dufranne" userId="S::d.dufranne@apaqw.be::347b4f6a-deb7-423d-b5cc-f74bfd591adb" providerId="AD" clId="Web-{48E9144D-C874-7C55-59EC-3E924228096A}" dt="2023-11-13T08:56:48.859" v="152"/>
          <ac:spMkLst>
            <pc:docMk/>
            <pc:sldMk cId="2677900748" sldId="733"/>
            <ac:spMk id="7" creationId="{76FDC762-9814-D42B-6970-30A76C4C404C}"/>
          </ac:spMkLst>
        </pc:spChg>
        <pc:spChg chg="del">
          <ac:chgData name="Delphine Dufranne" userId="S::d.dufranne@apaqw.be::347b4f6a-deb7-423d-b5cc-f74bfd591adb" providerId="AD" clId="Web-{48E9144D-C874-7C55-59EC-3E924228096A}" dt="2023-11-12T18:23:51.120" v="26"/>
          <ac:spMkLst>
            <pc:docMk/>
            <pc:sldMk cId="2677900748" sldId="733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48E9144D-C874-7C55-59EC-3E924228096A}" dt="2023-11-12T18:28:38.716" v="43" actId="1076"/>
          <ac:spMkLst>
            <pc:docMk/>
            <pc:sldMk cId="2677900748" sldId="733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48E9144D-C874-7C55-59EC-3E924228096A}" dt="2023-11-12T18:28:43.044" v="44" actId="1076"/>
          <ac:spMkLst>
            <pc:docMk/>
            <pc:sldMk cId="2677900748" sldId="733"/>
            <ac:spMk id="18" creationId="{7D25FD2C-C48D-48A4-ABDC-02ED7866A861}"/>
          </ac:spMkLst>
        </pc:spChg>
        <pc:graphicFrameChg chg="del">
          <ac:chgData name="Delphine Dufranne" userId="S::d.dufranne@apaqw.be::347b4f6a-deb7-423d-b5cc-f74bfd591adb" providerId="AD" clId="Web-{48E9144D-C874-7C55-59EC-3E924228096A}" dt="2023-11-12T18:28:46.482" v="45"/>
          <ac:graphicFrameMkLst>
            <pc:docMk/>
            <pc:sldMk cId="2677900748" sldId="733"/>
            <ac:graphicFrameMk id="11" creationId="{70C925C2-A53D-D3FD-1B43-3F83517162DB}"/>
          </ac:graphicFrameMkLst>
        </pc:graphicFrameChg>
        <pc:picChg chg="add mod modCrop">
          <ac:chgData name="Delphine Dufranne" userId="S::d.dufranne@apaqw.be::347b4f6a-deb7-423d-b5cc-f74bfd591adb" providerId="AD" clId="Web-{48E9144D-C874-7C55-59EC-3E924228096A}" dt="2023-11-13T08:56:54.297" v="153" actId="1076"/>
          <ac:picMkLst>
            <pc:docMk/>
            <pc:sldMk cId="2677900748" sldId="733"/>
            <ac:picMk id="4" creationId="{25C53874-BE12-9E43-1E19-5B550E66699B}"/>
          </ac:picMkLst>
        </pc:picChg>
        <pc:picChg chg="add mod">
          <ac:chgData name="Delphine Dufranne" userId="S::d.dufranne@apaqw.be::347b4f6a-deb7-423d-b5cc-f74bfd591adb" providerId="AD" clId="Web-{48E9144D-C874-7C55-59EC-3E924228096A}" dt="2023-11-13T08:57:33.017" v="165" actId="1076"/>
          <ac:picMkLst>
            <pc:docMk/>
            <pc:sldMk cId="2677900748" sldId="733"/>
            <ac:picMk id="5" creationId="{411782D4-A8E4-E58C-5FEE-14F5EB67DD86}"/>
          </ac:picMkLst>
        </pc:picChg>
        <pc:picChg chg="add mod">
          <ac:chgData name="Delphine Dufranne" userId="S::d.dufranne@apaqw.be::347b4f6a-deb7-423d-b5cc-f74bfd591adb" providerId="AD" clId="Web-{48E9144D-C874-7C55-59EC-3E924228096A}" dt="2023-11-13T08:57:39.048" v="168" actId="1076"/>
          <ac:picMkLst>
            <pc:docMk/>
            <pc:sldMk cId="2677900748" sldId="733"/>
            <ac:picMk id="6" creationId="{1F5ADD45-780A-69FC-8F9A-912BDCD78DBC}"/>
          </ac:picMkLst>
        </pc:picChg>
        <pc:picChg chg="add mod">
          <ac:chgData name="Delphine Dufranne" userId="S::d.dufranne@apaqw.be::347b4f6a-deb7-423d-b5cc-f74bfd591adb" providerId="AD" clId="Web-{48E9144D-C874-7C55-59EC-3E924228096A}" dt="2023-11-13T08:57:34.095" v="166" actId="1076"/>
          <ac:picMkLst>
            <pc:docMk/>
            <pc:sldMk cId="2677900748" sldId="733"/>
            <ac:picMk id="9" creationId="{5825FD6E-AAD2-313C-5585-6AF47564AB22}"/>
          </ac:picMkLst>
        </pc:picChg>
      </pc:sldChg>
      <pc:sldChg chg="delSp modSp ord">
        <pc:chgData name="Delphine Dufranne" userId="S::d.dufranne@apaqw.be::347b4f6a-deb7-423d-b5cc-f74bfd591adb" providerId="AD" clId="Web-{48E9144D-C874-7C55-59EC-3E924228096A}" dt="2023-11-12T18:34:36.614" v="71" actId="20577"/>
        <pc:sldMkLst>
          <pc:docMk/>
          <pc:sldMk cId="378356058" sldId="755"/>
        </pc:sldMkLst>
        <pc:spChg chg="mod">
          <ac:chgData name="Delphine Dufranne" userId="S::d.dufranne@apaqw.be::347b4f6a-deb7-423d-b5cc-f74bfd591adb" providerId="AD" clId="Web-{48E9144D-C874-7C55-59EC-3E924228096A}" dt="2023-11-12T18:34:36.614" v="71" actId="20577"/>
          <ac:spMkLst>
            <pc:docMk/>
            <pc:sldMk cId="378356058" sldId="755"/>
            <ac:spMk id="2" creationId="{6EF4B912-5D63-4170-B2E2-4784F4F2530B}"/>
          </ac:spMkLst>
        </pc:spChg>
        <pc:spChg chg="del">
          <ac:chgData name="Delphine Dufranne" userId="S::d.dufranne@apaqw.be::347b4f6a-deb7-423d-b5cc-f74bfd591adb" providerId="AD" clId="Web-{48E9144D-C874-7C55-59EC-3E924228096A}" dt="2023-11-12T18:34:30.192" v="70"/>
          <ac:spMkLst>
            <pc:docMk/>
            <pc:sldMk cId="378356058" sldId="755"/>
            <ac:spMk id="3" creationId="{1CCECC2E-CCCE-44F6-A307-4A975387F1D6}"/>
          </ac:spMkLst>
        </pc:spChg>
        <pc:spChg chg="mod">
          <ac:chgData name="Delphine Dufranne" userId="S::d.dufranne@apaqw.be::347b4f6a-deb7-423d-b5cc-f74bfd591adb" providerId="AD" clId="Web-{48E9144D-C874-7C55-59EC-3E924228096A}" dt="2023-11-12T18:34:26.738" v="67" actId="1076"/>
          <ac:spMkLst>
            <pc:docMk/>
            <pc:sldMk cId="378356058" sldId="755"/>
            <ac:spMk id="4" creationId="{E9756BE8-C57D-D2D2-10D0-ECFCCE2693AC}"/>
          </ac:spMkLst>
        </pc:spChg>
        <pc:spChg chg="mod">
          <ac:chgData name="Delphine Dufranne" userId="S::d.dufranne@apaqw.be::347b4f6a-deb7-423d-b5cc-f74bfd591adb" providerId="AD" clId="Web-{48E9144D-C874-7C55-59EC-3E924228096A}" dt="2023-11-12T18:34:29.223" v="69" actId="20577"/>
          <ac:spMkLst>
            <pc:docMk/>
            <pc:sldMk cId="378356058" sldId="755"/>
            <ac:spMk id="9" creationId="{A090880A-25D6-2048-BAA9-1D732738E03B}"/>
          </ac:spMkLst>
        </pc:spChg>
        <pc:spChg chg="del mod">
          <ac:chgData name="Delphine Dufranne" userId="S::d.dufranne@apaqw.be::347b4f6a-deb7-423d-b5cc-f74bfd591adb" providerId="AD" clId="Web-{48E9144D-C874-7C55-59EC-3E924228096A}" dt="2023-11-12T18:34:19.144" v="65"/>
          <ac:spMkLst>
            <pc:docMk/>
            <pc:sldMk cId="378356058" sldId="755"/>
            <ac:spMk id="13" creationId="{7FD47CBA-3D78-0448-8035-287C807B5084}"/>
          </ac:spMkLst>
        </pc:spChg>
      </pc:sldChg>
      <pc:sldChg chg="ord">
        <pc:chgData name="Delphine Dufranne" userId="S::d.dufranne@apaqw.be::347b4f6a-deb7-423d-b5cc-f74bfd591adb" providerId="AD" clId="Web-{48E9144D-C874-7C55-59EC-3E924228096A}" dt="2023-11-13T10:07:14.203" v="649"/>
        <pc:sldMkLst>
          <pc:docMk/>
          <pc:sldMk cId="2276832614" sldId="756"/>
        </pc:sldMkLst>
      </pc:sldChg>
      <pc:sldChg chg="ord">
        <pc:chgData name="Delphine Dufranne" userId="S::d.dufranne@apaqw.be::347b4f6a-deb7-423d-b5cc-f74bfd591adb" providerId="AD" clId="Web-{48E9144D-C874-7C55-59EC-3E924228096A}" dt="2023-11-13T10:07:08.797" v="648"/>
        <pc:sldMkLst>
          <pc:docMk/>
          <pc:sldMk cId="3338410774" sldId="757"/>
        </pc:sldMkLst>
      </pc:sldChg>
      <pc:sldChg chg="ord">
        <pc:chgData name="Delphine Dufranne" userId="S::d.dufranne@apaqw.be::347b4f6a-deb7-423d-b5cc-f74bfd591adb" providerId="AD" clId="Web-{48E9144D-C874-7C55-59EC-3E924228096A}" dt="2023-11-13T10:06:56.812" v="647"/>
        <pc:sldMkLst>
          <pc:docMk/>
          <pc:sldMk cId="3493521245" sldId="771"/>
        </pc:sldMkLst>
      </pc:sldChg>
      <pc:sldChg chg="ord">
        <pc:chgData name="Delphine Dufranne" userId="S::d.dufranne@apaqw.be::347b4f6a-deb7-423d-b5cc-f74bfd591adb" providerId="AD" clId="Web-{48E9144D-C874-7C55-59EC-3E924228096A}" dt="2023-11-13T10:06:50.124" v="646"/>
        <pc:sldMkLst>
          <pc:docMk/>
          <pc:sldMk cId="2872268429" sldId="777"/>
        </pc:sldMkLst>
      </pc:sldChg>
      <pc:sldChg chg="addSp delSp modSp">
        <pc:chgData name="Delphine Dufranne" userId="S::d.dufranne@apaqw.be::347b4f6a-deb7-423d-b5cc-f74bfd591adb" providerId="AD" clId="Web-{48E9144D-C874-7C55-59EC-3E924228096A}" dt="2023-11-12T18:23:42.494" v="24" actId="20577"/>
        <pc:sldMkLst>
          <pc:docMk/>
          <pc:sldMk cId="1519344637" sldId="785"/>
        </pc:sldMkLst>
        <pc:spChg chg="mod">
          <ac:chgData name="Delphine Dufranne" userId="S::d.dufranne@apaqw.be::347b4f6a-deb7-423d-b5cc-f74bfd591adb" providerId="AD" clId="Web-{48E9144D-C874-7C55-59EC-3E924228096A}" dt="2023-11-12T18:23:42.494" v="24" actId="20577"/>
          <ac:spMkLst>
            <pc:docMk/>
            <pc:sldMk cId="1519344637" sldId="785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48E9144D-C874-7C55-59EC-3E924228096A}" dt="2023-11-12T18:20:20.778" v="8" actId="20577"/>
          <ac:spMkLst>
            <pc:docMk/>
            <pc:sldMk cId="1519344637" sldId="785"/>
            <ac:spMk id="4" creationId="{BA2989BF-34E0-5BA2-E70E-0A995C9B8C06}"/>
          </ac:spMkLst>
        </pc:spChg>
        <pc:spChg chg="del">
          <ac:chgData name="Delphine Dufranne" userId="S::d.dufranne@apaqw.be::347b4f6a-deb7-423d-b5cc-f74bfd591adb" providerId="AD" clId="Web-{48E9144D-C874-7C55-59EC-3E924228096A}" dt="2023-11-12T18:23:17.336" v="16"/>
          <ac:spMkLst>
            <pc:docMk/>
            <pc:sldMk cId="1519344637" sldId="785"/>
            <ac:spMk id="16" creationId="{27C081C7-06F9-177C-AED9-E50AEE1473EF}"/>
          </ac:spMkLst>
        </pc:spChg>
      </pc:sldChg>
      <pc:sldChg chg="addSp modSp">
        <pc:chgData name="Delphine Dufranne" userId="S::d.dufranne@apaqw.be::347b4f6a-deb7-423d-b5cc-f74bfd591adb" providerId="AD" clId="Web-{48E9144D-C874-7C55-59EC-3E924228096A}" dt="2023-11-13T10:04:08.493" v="630" actId="1076"/>
        <pc:sldMkLst>
          <pc:docMk/>
          <pc:sldMk cId="1392556826" sldId="786"/>
        </pc:sldMkLst>
        <pc:picChg chg="add mod modCrop">
          <ac:chgData name="Delphine Dufranne" userId="S::d.dufranne@apaqw.be::347b4f6a-deb7-423d-b5cc-f74bfd591adb" providerId="AD" clId="Web-{48E9144D-C874-7C55-59EC-3E924228096A}" dt="2023-11-13T09:51:41.620" v="627" actId="1076"/>
          <ac:picMkLst>
            <pc:docMk/>
            <pc:sldMk cId="1392556826" sldId="786"/>
            <ac:picMk id="3" creationId="{649FE210-DE21-7769-AEBC-9D42893DC0DE}"/>
          </ac:picMkLst>
        </pc:picChg>
        <pc:picChg chg="mod">
          <ac:chgData name="Delphine Dufranne" userId="S::d.dufranne@apaqw.be::347b4f6a-deb7-423d-b5cc-f74bfd591adb" providerId="AD" clId="Web-{48E9144D-C874-7C55-59EC-3E924228096A}" dt="2023-11-13T09:49:48.647" v="610" actId="1076"/>
          <ac:picMkLst>
            <pc:docMk/>
            <pc:sldMk cId="1392556826" sldId="786"/>
            <ac:picMk id="7" creationId="{D21CB90D-7B94-7C8B-3B38-B4627DBC6E25}"/>
          </ac:picMkLst>
        </pc:picChg>
        <pc:picChg chg="add mod">
          <ac:chgData name="Delphine Dufranne" userId="S::d.dufranne@apaqw.be::347b4f6a-deb7-423d-b5cc-f74bfd591adb" providerId="AD" clId="Web-{48E9144D-C874-7C55-59EC-3E924228096A}" dt="2023-11-13T10:04:08.493" v="630" actId="1076"/>
          <ac:picMkLst>
            <pc:docMk/>
            <pc:sldMk cId="1392556826" sldId="786"/>
            <ac:picMk id="9" creationId="{AF896DF1-5A41-E242-0549-DDF1E7654A02}"/>
          </ac:picMkLst>
        </pc:picChg>
        <pc:picChg chg="mod">
          <ac:chgData name="Delphine Dufranne" userId="S::d.dufranne@apaqw.be::347b4f6a-deb7-423d-b5cc-f74bfd591adb" providerId="AD" clId="Web-{48E9144D-C874-7C55-59EC-3E924228096A}" dt="2023-11-13T09:49:53.148" v="612" actId="1076"/>
          <ac:picMkLst>
            <pc:docMk/>
            <pc:sldMk cId="1392556826" sldId="786"/>
            <ac:picMk id="20" creationId="{64C42EB6-89CC-217D-36B4-A51E37FD574D}"/>
          </ac:picMkLst>
        </pc:picChg>
        <pc:picChg chg="mod">
          <ac:chgData name="Delphine Dufranne" userId="S::d.dufranne@apaqw.be::347b4f6a-deb7-423d-b5cc-f74bfd591adb" providerId="AD" clId="Web-{48E9144D-C874-7C55-59EC-3E924228096A}" dt="2023-11-13T09:49:46.023" v="609" actId="1076"/>
          <ac:picMkLst>
            <pc:docMk/>
            <pc:sldMk cId="1392556826" sldId="786"/>
            <ac:picMk id="21" creationId="{87BA89E5-6002-05FC-8642-7A99341C43F3}"/>
          </ac:picMkLst>
        </pc:picChg>
      </pc:sldChg>
      <pc:sldChg chg="addSp delSp modSp new del">
        <pc:chgData name="Delphine Dufranne" userId="S::d.dufranne@apaqw.be::347b4f6a-deb7-423d-b5cc-f74bfd591adb" providerId="AD" clId="Web-{48E9144D-C874-7C55-59EC-3E924228096A}" dt="2023-11-13T10:06:16.154" v="645"/>
        <pc:sldMkLst>
          <pc:docMk/>
          <pc:sldMk cId="1075361410" sldId="787"/>
        </pc:sldMkLst>
        <pc:spChg chg="del">
          <ac:chgData name="Delphine Dufranne" userId="S::d.dufranne@apaqw.be::347b4f6a-deb7-423d-b5cc-f74bfd591adb" providerId="AD" clId="Web-{48E9144D-C874-7C55-59EC-3E924228096A}" dt="2023-11-13T08:58:00.205" v="170"/>
          <ac:spMkLst>
            <pc:docMk/>
            <pc:sldMk cId="1075361410" sldId="787"/>
            <ac:spMk id="3" creationId="{47E91A71-630B-2669-ED49-52DD5D25BF6C}"/>
          </ac:spMkLst>
        </pc:spChg>
        <pc:spChg chg="add del mod">
          <ac:chgData name="Delphine Dufranne" userId="S::d.dufranne@apaqw.be::347b4f6a-deb7-423d-b5cc-f74bfd591adb" providerId="AD" clId="Web-{48E9144D-C874-7C55-59EC-3E924228096A}" dt="2023-11-13T09:43:02.023" v="601"/>
          <ac:spMkLst>
            <pc:docMk/>
            <pc:sldMk cId="1075361410" sldId="787"/>
            <ac:spMk id="5" creationId="{F3A090D3-A12B-E9D3-9394-23A08DF3F807}"/>
          </ac:spMkLst>
        </pc:spChg>
      </pc:sldChg>
      <pc:sldChg chg="addSp delSp modSp add replId">
        <pc:chgData name="Delphine Dufranne" userId="S::d.dufranne@apaqw.be::347b4f6a-deb7-423d-b5cc-f74bfd591adb" providerId="AD" clId="Web-{48E9144D-C874-7C55-59EC-3E924228096A}" dt="2023-11-13T11:48:47.818" v="767" actId="20577"/>
        <pc:sldMkLst>
          <pc:docMk/>
          <pc:sldMk cId="2171859502" sldId="788"/>
        </pc:sldMkLst>
        <pc:spChg chg="mod">
          <ac:chgData name="Delphine Dufranne" userId="S::d.dufranne@apaqw.be::347b4f6a-deb7-423d-b5cc-f74bfd591adb" providerId="AD" clId="Web-{48E9144D-C874-7C55-59EC-3E924228096A}" dt="2023-11-13T10:09:38.005" v="674" actId="20577"/>
          <ac:spMkLst>
            <pc:docMk/>
            <pc:sldMk cId="2171859502" sldId="788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48E9144D-C874-7C55-59EC-3E924228096A}" dt="2023-11-13T11:45:43.468" v="748" actId="20577"/>
          <ac:spMkLst>
            <pc:docMk/>
            <pc:sldMk cId="2171859502" sldId="788"/>
            <ac:spMk id="3" creationId="{84794962-3CE5-A372-38EE-D749580E6CEC}"/>
          </ac:spMkLst>
        </pc:spChg>
        <pc:spChg chg="del">
          <ac:chgData name="Delphine Dufranne" userId="S::d.dufranne@apaqw.be::347b4f6a-deb7-423d-b5cc-f74bfd591adb" providerId="AD" clId="Web-{48E9144D-C874-7C55-59EC-3E924228096A}" dt="2023-11-13T08:59:36.490" v="199"/>
          <ac:spMkLst>
            <pc:docMk/>
            <pc:sldMk cId="2171859502" sldId="788"/>
            <ac:spMk id="7" creationId="{76FDC762-9814-D42B-6970-30A76C4C404C}"/>
          </ac:spMkLst>
        </pc:spChg>
        <pc:spChg chg="add mod">
          <ac:chgData name="Delphine Dufranne" userId="S::d.dufranne@apaqw.be::347b4f6a-deb7-423d-b5cc-f74bfd591adb" providerId="AD" clId="Web-{48E9144D-C874-7C55-59EC-3E924228096A}" dt="2023-11-13T11:48:47.818" v="767" actId="20577"/>
          <ac:spMkLst>
            <pc:docMk/>
            <pc:sldMk cId="2171859502" sldId="788"/>
            <ac:spMk id="8" creationId="{960E90B8-C504-9337-DD43-E3EB1DDBF945}"/>
          </ac:spMkLst>
        </pc:spChg>
        <pc:spChg chg="del">
          <ac:chgData name="Delphine Dufranne" userId="S::d.dufranne@apaqw.be::347b4f6a-deb7-423d-b5cc-f74bfd591adb" providerId="AD" clId="Web-{48E9144D-C874-7C55-59EC-3E924228096A}" dt="2023-11-13T08:58:20.065" v="177"/>
          <ac:spMkLst>
            <pc:docMk/>
            <pc:sldMk cId="2171859502" sldId="788"/>
            <ac:spMk id="17" creationId="{5A6AFDE7-7740-6782-3679-1CE9A91DF553}"/>
          </ac:spMkLst>
        </pc:spChg>
        <pc:spChg chg="del">
          <ac:chgData name="Delphine Dufranne" userId="S::d.dufranne@apaqw.be::347b4f6a-deb7-423d-b5cc-f74bfd591adb" providerId="AD" clId="Web-{48E9144D-C874-7C55-59EC-3E924228096A}" dt="2023-11-13T08:58:18.706" v="176"/>
          <ac:spMkLst>
            <pc:docMk/>
            <pc:sldMk cId="2171859502" sldId="788"/>
            <ac:spMk id="18" creationId="{7D25FD2C-C48D-48A4-ABDC-02ED7866A861}"/>
          </ac:spMkLst>
        </pc:spChg>
        <pc:picChg chg="del">
          <ac:chgData name="Delphine Dufranne" userId="S::d.dufranne@apaqw.be::347b4f6a-deb7-423d-b5cc-f74bfd591adb" providerId="AD" clId="Web-{48E9144D-C874-7C55-59EC-3E924228096A}" dt="2023-11-13T08:58:07.581" v="173"/>
          <ac:picMkLst>
            <pc:docMk/>
            <pc:sldMk cId="2171859502" sldId="788"/>
            <ac:picMk id="4" creationId="{25C53874-BE12-9E43-1E19-5B550E66699B}"/>
          </ac:picMkLst>
        </pc:picChg>
        <pc:picChg chg="del">
          <ac:chgData name="Delphine Dufranne" userId="S::d.dufranne@apaqw.be::347b4f6a-deb7-423d-b5cc-f74bfd591adb" providerId="AD" clId="Web-{48E9144D-C874-7C55-59EC-3E924228096A}" dt="2023-11-13T08:58:08.878" v="174"/>
          <ac:picMkLst>
            <pc:docMk/>
            <pc:sldMk cId="2171859502" sldId="788"/>
            <ac:picMk id="5" creationId="{411782D4-A8E4-E58C-5FEE-14F5EB67DD86}"/>
          </ac:picMkLst>
        </pc:picChg>
        <pc:picChg chg="del">
          <ac:chgData name="Delphine Dufranne" userId="S::d.dufranne@apaqw.be::347b4f6a-deb7-423d-b5cc-f74bfd591adb" providerId="AD" clId="Web-{48E9144D-C874-7C55-59EC-3E924228096A}" dt="2023-11-13T08:58:06.690" v="172"/>
          <ac:picMkLst>
            <pc:docMk/>
            <pc:sldMk cId="2171859502" sldId="788"/>
            <ac:picMk id="6" creationId="{1F5ADD45-780A-69FC-8F9A-912BDCD78DBC}"/>
          </ac:picMkLst>
        </pc:picChg>
        <pc:picChg chg="del">
          <ac:chgData name="Delphine Dufranne" userId="S::d.dufranne@apaqw.be::347b4f6a-deb7-423d-b5cc-f74bfd591adb" providerId="AD" clId="Web-{48E9144D-C874-7C55-59EC-3E924228096A}" dt="2023-11-13T08:58:09.409" v="175"/>
          <ac:picMkLst>
            <pc:docMk/>
            <pc:sldMk cId="2171859502" sldId="788"/>
            <ac:picMk id="9" creationId="{5825FD6E-AAD2-313C-5585-6AF47564AB22}"/>
          </ac:picMkLst>
        </pc:picChg>
        <pc:picChg chg="add mod">
          <ac:chgData name="Delphine Dufranne" userId="S::d.dufranne@apaqw.be::347b4f6a-deb7-423d-b5cc-f74bfd591adb" providerId="AD" clId="Web-{48E9144D-C874-7C55-59EC-3E924228096A}" dt="2023-11-13T10:09:40.740" v="675" actId="1076"/>
          <ac:picMkLst>
            <pc:docMk/>
            <pc:sldMk cId="2171859502" sldId="788"/>
            <ac:picMk id="14" creationId="{B96EF316-0BB2-08CF-90AC-E63038DDE070}"/>
          </ac:picMkLst>
        </pc:picChg>
      </pc:sldChg>
      <pc:sldChg chg="addSp delSp modSp add replId">
        <pc:chgData name="Delphine Dufranne" userId="S::d.dufranne@apaqw.be::347b4f6a-deb7-423d-b5cc-f74bfd591adb" providerId="AD" clId="Web-{48E9144D-C874-7C55-59EC-3E924228096A}" dt="2023-11-13T11:50:40.713" v="779" actId="20577"/>
        <pc:sldMkLst>
          <pc:docMk/>
          <pc:sldMk cId="1211345090" sldId="789"/>
        </pc:sldMkLst>
        <pc:spChg chg="mod">
          <ac:chgData name="Delphine Dufranne" userId="S::d.dufranne@apaqw.be::347b4f6a-deb7-423d-b5cc-f74bfd591adb" providerId="AD" clId="Web-{48E9144D-C874-7C55-59EC-3E924228096A}" dt="2023-11-13T10:09:31.849" v="673" actId="20577"/>
          <ac:spMkLst>
            <pc:docMk/>
            <pc:sldMk cId="1211345090" sldId="789"/>
            <ac:spMk id="2" creationId="{6EF4B912-5D63-4170-B2E2-4784F4F2530B}"/>
          </ac:spMkLst>
        </pc:spChg>
        <pc:spChg chg="del">
          <ac:chgData name="Delphine Dufranne" userId="S::d.dufranne@apaqw.be::347b4f6a-deb7-423d-b5cc-f74bfd591adb" providerId="AD" clId="Web-{48E9144D-C874-7C55-59EC-3E924228096A}" dt="2023-11-13T09:43:08.242" v="603"/>
          <ac:spMkLst>
            <pc:docMk/>
            <pc:sldMk cId="1211345090" sldId="789"/>
            <ac:spMk id="3" creationId="{84794962-3CE5-A372-38EE-D749580E6CEC}"/>
          </ac:spMkLst>
        </pc:spChg>
        <pc:spChg chg="add mod">
          <ac:chgData name="Delphine Dufranne" userId="S::d.dufranne@apaqw.be::347b4f6a-deb7-423d-b5cc-f74bfd591adb" providerId="AD" clId="Web-{48E9144D-C874-7C55-59EC-3E924228096A}" dt="2023-11-13T11:50:40.713" v="779" actId="20577"/>
          <ac:spMkLst>
            <pc:docMk/>
            <pc:sldMk cId="1211345090" sldId="789"/>
            <ac:spMk id="4" creationId="{6AD51B46-0975-5767-842D-F4AB04D3061D}"/>
          </ac:spMkLst>
        </pc:spChg>
        <pc:spChg chg="add mod">
          <ac:chgData name="Delphine Dufranne" userId="S::d.dufranne@apaqw.be::347b4f6a-deb7-423d-b5cc-f74bfd591adb" providerId="AD" clId="Web-{48E9144D-C874-7C55-59EC-3E924228096A}" dt="2023-11-13T11:49:45.414" v="776" actId="1076"/>
          <ac:spMkLst>
            <pc:docMk/>
            <pc:sldMk cId="1211345090" sldId="789"/>
            <ac:spMk id="6" creationId="{DB57FBEA-8564-C77A-9C4B-A867341808AE}"/>
          </ac:spMkLst>
        </pc:spChg>
        <pc:spChg chg="del">
          <ac:chgData name="Delphine Dufranne" userId="S::d.dufranne@apaqw.be::347b4f6a-deb7-423d-b5cc-f74bfd591adb" providerId="AD" clId="Web-{48E9144D-C874-7C55-59EC-3E924228096A}" dt="2023-11-13T09:43:10.961" v="604"/>
          <ac:spMkLst>
            <pc:docMk/>
            <pc:sldMk cId="1211345090" sldId="789"/>
            <ac:spMk id="8" creationId="{960E90B8-C504-9337-DD43-E3EB1DDBF945}"/>
          </ac:spMkLst>
        </pc:spChg>
        <pc:picChg chg="add mod">
          <ac:chgData name="Delphine Dufranne" userId="S::d.dufranne@apaqw.be::347b4f6a-deb7-423d-b5cc-f74bfd591adb" providerId="AD" clId="Web-{48E9144D-C874-7C55-59EC-3E924228096A}" dt="2023-11-13T10:05:06.151" v="632" actId="1076"/>
          <ac:picMkLst>
            <pc:docMk/>
            <pc:sldMk cId="1211345090" sldId="789"/>
            <ac:picMk id="5" creationId="{CC95F7AA-6FA2-3625-1F39-62F15E32857B}"/>
          </ac:picMkLst>
        </pc:picChg>
        <pc:picChg chg="del">
          <ac:chgData name="Delphine Dufranne" userId="S::d.dufranne@apaqw.be::347b4f6a-deb7-423d-b5cc-f74bfd591adb" providerId="AD" clId="Web-{48E9144D-C874-7C55-59EC-3E924228096A}" dt="2023-11-13T09:43:23.570" v="607"/>
          <ac:picMkLst>
            <pc:docMk/>
            <pc:sldMk cId="1211345090" sldId="789"/>
            <ac:picMk id="14" creationId="{B96EF316-0BB2-08CF-90AC-E63038DDE070}"/>
          </ac:picMkLst>
        </pc:picChg>
      </pc:sldChg>
    </pc:docChg>
  </pc:docChgLst>
  <pc:docChgLst>
    <pc:chgData name="Delphine Dufranne" userId="S::d.dufranne@apaqw.be::347b4f6a-deb7-423d-b5cc-f74bfd591adb" providerId="AD" clId="Web-{CB6D1B12-676C-AB13-053F-81363426FA78}"/>
    <pc:docChg chg="mod modSld">
      <pc:chgData name="Delphine Dufranne" userId="S::d.dufranne@apaqw.be::347b4f6a-deb7-423d-b5cc-f74bfd591adb" providerId="AD" clId="Web-{CB6D1B12-676C-AB13-053F-81363426FA78}" dt="2023-10-23T15:26:55.095" v="49" actId="20577"/>
      <pc:docMkLst>
        <pc:docMk/>
      </pc:docMkLst>
      <pc:sldChg chg="modSp">
        <pc:chgData name="Delphine Dufranne" userId="S::d.dufranne@apaqw.be::347b4f6a-deb7-423d-b5cc-f74bfd591adb" providerId="AD" clId="Web-{CB6D1B12-676C-AB13-053F-81363426FA78}" dt="2023-10-23T15:26:55.095" v="49" actId="20577"/>
        <pc:sldMkLst>
          <pc:docMk/>
          <pc:sldMk cId="1311157945" sldId="735"/>
        </pc:sldMkLst>
        <pc:spChg chg="mod">
          <ac:chgData name="Delphine Dufranne" userId="S::d.dufranne@apaqw.be::347b4f6a-deb7-423d-b5cc-f74bfd591adb" providerId="AD" clId="Web-{CB6D1B12-676C-AB13-053F-81363426FA78}" dt="2023-10-23T15:26:55.095" v="49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modSp">
        <pc:chgData name="Delphine Dufranne" userId="S::d.dufranne@apaqw.be::347b4f6a-deb7-423d-b5cc-f74bfd591adb" providerId="AD" clId="Web-{CB6D1B12-676C-AB13-053F-81363426FA78}" dt="2023-10-23T15:23:14.987" v="47"/>
        <pc:sldMkLst>
          <pc:docMk/>
          <pc:sldMk cId="4110909990" sldId="770"/>
        </pc:sldMkLst>
        <pc:graphicFrameChg chg="mod modGraphic">
          <ac:chgData name="Delphine Dufranne" userId="S::d.dufranne@apaqw.be::347b4f6a-deb7-423d-b5cc-f74bfd591adb" providerId="AD" clId="Web-{CB6D1B12-676C-AB13-053F-81363426FA78}" dt="2023-10-23T15:23:14.987" v="47"/>
          <ac:graphicFrameMkLst>
            <pc:docMk/>
            <pc:sldMk cId="4110909990" sldId="770"/>
            <ac:graphicFrameMk id="3" creationId="{B58C0AC2-B44C-8FF9-BB99-3B283F37A328}"/>
          </ac:graphicFrameMkLst>
        </pc:graphicFrameChg>
      </pc:sldChg>
      <pc:sldChg chg="modSp addCm">
        <pc:chgData name="Delphine Dufranne" userId="S::d.dufranne@apaqw.be::347b4f6a-deb7-423d-b5cc-f74bfd591adb" providerId="AD" clId="Web-{CB6D1B12-676C-AB13-053F-81363426FA78}" dt="2023-10-23T15:22:28.577" v="7"/>
        <pc:sldMkLst>
          <pc:docMk/>
          <pc:sldMk cId="716391468" sldId="776"/>
        </pc:sldMkLst>
        <pc:graphicFrameChg chg="mod modGraphic">
          <ac:chgData name="Delphine Dufranne" userId="S::d.dufranne@apaqw.be::347b4f6a-deb7-423d-b5cc-f74bfd591adb" providerId="AD" clId="Web-{CB6D1B12-676C-AB13-053F-81363426FA78}" dt="2023-10-23T15:22:02.201" v="5"/>
          <ac:graphicFrameMkLst>
            <pc:docMk/>
            <pc:sldMk cId="716391468" sldId="776"/>
            <ac:graphicFrameMk id="8" creationId="{5368FF6C-7B37-3E87-EE83-E2C342611DF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lphine Dufranne" userId="S::d.dufranne@apaqw.be::347b4f6a-deb7-423d-b5cc-f74bfd591adb" providerId="AD" clId="Web-{CB6D1B12-676C-AB13-053F-81363426FA78}" dt="2023-10-23T15:22:28.577" v="7"/>
              <pc2:cmMkLst xmlns:pc2="http://schemas.microsoft.com/office/powerpoint/2019/9/main/command">
                <pc:docMk/>
                <pc:sldMk cId="716391468" sldId="776"/>
                <pc2:cmMk id="{AB2F7E17-62B0-4B19-9C0B-1751F43F5092}"/>
              </pc2:cmMkLst>
            </pc226:cmChg>
          </p:ext>
        </pc:extLst>
      </pc:sldChg>
    </pc:docChg>
  </pc:docChgLst>
  <pc:docChgLst>
    <pc:chgData name="Delphine Dufranne" userId="S::d.dufranne@apaqw.be::347b4f6a-deb7-423d-b5cc-f74bfd591adb" providerId="AD" clId="Web-{E166FDD3-9D29-00F6-DE65-919C389F2C87}"/>
    <pc:docChg chg="modSld">
      <pc:chgData name="Delphine Dufranne" userId="S::d.dufranne@apaqw.be::347b4f6a-deb7-423d-b5cc-f74bfd591adb" providerId="AD" clId="Web-{E166FDD3-9D29-00F6-DE65-919C389F2C87}" dt="2023-10-24T07:37:52.252" v="15"/>
      <pc:docMkLst>
        <pc:docMk/>
      </pc:docMkLst>
      <pc:sldChg chg="modSp">
        <pc:chgData name="Delphine Dufranne" userId="S::d.dufranne@apaqw.be::347b4f6a-deb7-423d-b5cc-f74bfd591adb" providerId="AD" clId="Web-{E166FDD3-9D29-00F6-DE65-919C389F2C87}" dt="2023-10-24T07:37:52.252" v="15"/>
        <pc:sldMkLst>
          <pc:docMk/>
          <pc:sldMk cId="2677900748" sldId="733"/>
        </pc:sldMkLst>
        <pc:graphicFrameChg chg="mod modGraphic">
          <ac:chgData name="Delphine Dufranne" userId="S::d.dufranne@apaqw.be::347b4f6a-deb7-423d-b5cc-f74bfd591adb" providerId="AD" clId="Web-{E166FDD3-9D29-00F6-DE65-919C389F2C87}" dt="2023-10-24T07:37:52.252" v="15"/>
          <ac:graphicFrameMkLst>
            <pc:docMk/>
            <pc:sldMk cId="2677900748" sldId="733"/>
            <ac:graphicFrameMk id="11" creationId="{70C925C2-A53D-D3FD-1B43-3F83517162DB}"/>
          </ac:graphicFrameMkLst>
        </pc:graphicFrameChg>
      </pc:sldChg>
    </pc:docChg>
  </pc:docChgLst>
  <pc:docChgLst>
    <pc:chgData name="Delphine Dufranne" userId="347b4f6a-deb7-423d-b5cc-f74bfd591adb" providerId="ADAL" clId="{2062B2BA-0548-43CC-B105-5D091C19ECBB}"/>
    <pc:docChg chg="undo redo custSel addSld delSld modSld sldOrd modMainMaster">
      <pc:chgData name="Delphine Dufranne" userId="347b4f6a-deb7-423d-b5cc-f74bfd591adb" providerId="ADAL" clId="{2062B2BA-0548-43CC-B105-5D091C19ECBB}" dt="2023-10-25T09:29:57.702" v="7413" actId="20577"/>
      <pc:docMkLst>
        <pc:docMk/>
      </pc:docMkLst>
      <pc:sldChg chg="delSp modSp mod">
        <pc:chgData name="Delphine Dufranne" userId="347b4f6a-deb7-423d-b5cc-f74bfd591adb" providerId="ADAL" clId="{2062B2BA-0548-43CC-B105-5D091C19ECBB}" dt="2023-10-22T14:47:32.683" v="79" actId="1076"/>
        <pc:sldMkLst>
          <pc:docMk/>
          <pc:sldMk cId="1499928049" sldId="256"/>
        </pc:sldMkLst>
        <pc:spChg chg="del">
          <ac:chgData name="Delphine Dufranne" userId="347b4f6a-deb7-423d-b5cc-f74bfd591adb" providerId="ADAL" clId="{2062B2BA-0548-43CC-B105-5D091C19ECBB}" dt="2023-10-22T14:47:20.294" v="73" actId="478"/>
          <ac:spMkLst>
            <pc:docMk/>
            <pc:sldMk cId="1499928049" sldId="256"/>
            <ac:spMk id="7" creationId="{00000000-0000-0000-0000-000000000000}"/>
          </ac:spMkLst>
        </pc:spChg>
        <pc:spChg chg="del">
          <ac:chgData name="Delphine Dufranne" userId="347b4f6a-deb7-423d-b5cc-f74bfd591adb" providerId="ADAL" clId="{2062B2BA-0548-43CC-B105-5D091C19ECBB}" dt="2023-10-22T14:47:18.598" v="72" actId="478"/>
          <ac:spMkLst>
            <pc:docMk/>
            <pc:sldMk cId="1499928049" sldId="256"/>
            <ac:spMk id="13" creationId="{00000000-0000-0000-0000-000000000000}"/>
          </ac:spMkLst>
        </pc:spChg>
        <pc:picChg chg="mod">
          <ac:chgData name="Delphine Dufranne" userId="347b4f6a-deb7-423d-b5cc-f74bfd591adb" providerId="ADAL" clId="{2062B2BA-0548-43CC-B105-5D091C19ECBB}" dt="2023-10-22T14:47:32.683" v="79" actId="1076"/>
          <ac:picMkLst>
            <pc:docMk/>
            <pc:sldMk cId="1499928049" sldId="256"/>
            <ac:picMk id="4" creationId="{FA717062-A036-A74B-B5BE-0988D79071D4}"/>
          </ac:picMkLst>
        </pc:picChg>
        <pc:picChg chg="del mod">
          <ac:chgData name="Delphine Dufranne" userId="347b4f6a-deb7-423d-b5cc-f74bfd591adb" providerId="ADAL" clId="{2062B2BA-0548-43CC-B105-5D091C19ECBB}" dt="2023-10-22T14:47:21.221" v="74" actId="478"/>
          <ac:picMkLst>
            <pc:docMk/>
            <pc:sldMk cId="1499928049" sldId="256"/>
            <ac:picMk id="8" creationId="{1C16311A-2C15-4704-AC4D-48662A1A3314}"/>
          </ac:picMkLst>
        </pc:picChg>
      </pc:sldChg>
      <pc:sldChg chg="modSp mod">
        <pc:chgData name="Delphine Dufranne" userId="347b4f6a-deb7-423d-b5cc-f74bfd591adb" providerId="ADAL" clId="{2062B2BA-0548-43CC-B105-5D091C19ECBB}" dt="2023-10-24T07:40:23.175" v="7375" actId="20577"/>
        <pc:sldMkLst>
          <pc:docMk/>
          <pc:sldMk cId="4261002442" sldId="648"/>
        </pc:sldMkLst>
        <pc:spChg chg="mod">
          <ac:chgData name="Delphine Dufranne" userId="347b4f6a-deb7-423d-b5cc-f74bfd591adb" providerId="ADAL" clId="{2062B2BA-0548-43CC-B105-5D091C19ECBB}" dt="2023-10-24T07:40:23.175" v="7375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delSp modSp mod">
        <pc:chgData name="Delphine Dufranne" userId="347b4f6a-deb7-423d-b5cc-f74bfd591adb" providerId="ADAL" clId="{2062B2BA-0548-43CC-B105-5D091C19ECBB}" dt="2023-10-23T14:48:06.032" v="6215" actId="1076"/>
        <pc:sldMkLst>
          <pc:docMk/>
          <pc:sldMk cId="2075456335" sldId="697"/>
        </pc:sldMkLst>
        <pc:spChg chg="mod">
          <ac:chgData name="Delphine Dufranne" userId="347b4f6a-deb7-423d-b5cc-f74bfd591adb" providerId="ADAL" clId="{2062B2BA-0548-43CC-B105-5D091C19ECBB}" dt="2023-10-22T17:36:04.305" v="706" actId="20577"/>
          <ac:spMkLst>
            <pc:docMk/>
            <pc:sldMk cId="2075456335" sldId="697"/>
            <ac:spMk id="2" creationId="{6EF4B912-5D63-4170-B2E2-4784F4F2530B}"/>
          </ac:spMkLst>
        </pc:spChg>
        <pc:spChg chg="mod">
          <ac:chgData name="Delphine Dufranne" userId="347b4f6a-deb7-423d-b5cc-f74bfd591adb" providerId="ADAL" clId="{2062B2BA-0548-43CC-B105-5D091C19ECBB}" dt="2023-10-23T14:48:06.032" v="6215" actId="1076"/>
          <ac:spMkLst>
            <pc:docMk/>
            <pc:sldMk cId="2075456335" sldId="697"/>
            <ac:spMk id="5" creationId="{48629498-578C-D9FF-4883-234235B5E3B0}"/>
          </ac:spMkLst>
        </pc:spChg>
        <pc:picChg chg="mod">
          <ac:chgData name="Delphine Dufranne" userId="347b4f6a-deb7-423d-b5cc-f74bfd591adb" providerId="ADAL" clId="{2062B2BA-0548-43CC-B105-5D091C19ECBB}" dt="2023-10-22T17:36:17.347" v="711" actId="1076"/>
          <ac:picMkLst>
            <pc:docMk/>
            <pc:sldMk cId="2075456335" sldId="697"/>
            <ac:picMk id="4" creationId="{66E96411-1846-AD21-2AC8-4E57D07170F3}"/>
          </ac:picMkLst>
        </pc:picChg>
        <pc:picChg chg="del">
          <ac:chgData name="Delphine Dufranne" userId="347b4f6a-deb7-423d-b5cc-f74bfd591adb" providerId="ADAL" clId="{2062B2BA-0548-43CC-B105-5D091C19ECBB}" dt="2023-10-22T14:43:55.555" v="43" actId="478"/>
          <ac:picMkLst>
            <pc:docMk/>
            <pc:sldMk cId="2075456335" sldId="697"/>
            <ac:picMk id="6" creationId="{00000000-0000-0000-0000-000000000000}"/>
          </ac:picMkLst>
        </pc:picChg>
        <pc:picChg chg="mod ord">
          <ac:chgData name="Delphine Dufranne" userId="347b4f6a-deb7-423d-b5cc-f74bfd591adb" providerId="ADAL" clId="{2062B2BA-0548-43CC-B105-5D091C19ECBB}" dt="2023-10-22T17:36:15.564" v="710" actId="166"/>
          <ac:picMkLst>
            <pc:docMk/>
            <pc:sldMk cId="2075456335" sldId="697"/>
            <ac:picMk id="15" creationId="{461CFC54-7E95-D573-A86E-AD2BB24C3FC6}"/>
          </ac:picMkLst>
        </pc:picChg>
      </pc:sldChg>
      <pc:sldChg chg="addSp delSp modSp mod">
        <pc:chgData name="Delphine Dufranne" userId="347b4f6a-deb7-423d-b5cc-f74bfd591adb" providerId="ADAL" clId="{2062B2BA-0548-43CC-B105-5D091C19ECBB}" dt="2023-10-23T14:04:35.969" v="4358" actId="1076"/>
        <pc:sldMkLst>
          <pc:docMk/>
          <pc:sldMk cId="2439452094" sldId="713"/>
        </pc:sldMkLst>
        <pc:spChg chg="mod">
          <ac:chgData name="Delphine Dufranne" userId="347b4f6a-deb7-423d-b5cc-f74bfd591adb" providerId="ADAL" clId="{2062B2BA-0548-43CC-B105-5D091C19ECBB}" dt="2023-10-23T14:02:29.008" v="4306" actId="20577"/>
          <ac:spMkLst>
            <pc:docMk/>
            <pc:sldMk cId="2439452094" sldId="713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2062B2BA-0548-43CC-B105-5D091C19ECBB}" dt="2023-10-23T14:04:30.167" v="4357"/>
          <ac:spMkLst>
            <pc:docMk/>
            <pc:sldMk cId="2439452094" sldId="713"/>
            <ac:spMk id="5" creationId="{77A77E2B-3D7D-9FF9-8646-0A6E655FE30C}"/>
          </ac:spMkLst>
        </pc:spChg>
        <pc:spChg chg="add del">
          <ac:chgData name="Delphine Dufranne" userId="347b4f6a-deb7-423d-b5cc-f74bfd591adb" providerId="ADAL" clId="{2062B2BA-0548-43CC-B105-5D091C19ECBB}" dt="2023-10-22T17:23:50.880" v="486" actId="478"/>
          <ac:spMkLst>
            <pc:docMk/>
            <pc:sldMk cId="2439452094" sldId="713"/>
            <ac:spMk id="5" creationId="{83D1A7B1-389A-3344-65C4-D52A234587F7}"/>
          </ac:spMkLst>
        </pc:spChg>
        <pc:graphicFrameChg chg="add mod modGraphic">
          <ac:chgData name="Delphine Dufranne" userId="347b4f6a-deb7-423d-b5cc-f74bfd591adb" providerId="ADAL" clId="{2062B2BA-0548-43CC-B105-5D091C19ECBB}" dt="2023-10-23T14:04:35.969" v="4358" actId="1076"/>
          <ac:graphicFrameMkLst>
            <pc:docMk/>
            <pc:sldMk cId="2439452094" sldId="713"/>
            <ac:graphicFrameMk id="3" creationId="{07A98C92-AB70-4619-48FD-4F3B28732645}"/>
          </ac:graphicFrameMkLst>
        </pc:graphicFrameChg>
        <pc:graphicFrameChg chg="add del mod">
          <ac:chgData name="Delphine Dufranne" userId="347b4f6a-deb7-423d-b5cc-f74bfd591adb" providerId="ADAL" clId="{2062B2BA-0548-43CC-B105-5D091C19ECBB}" dt="2023-10-22T17:23:45.420" v="483" actId="478"/>
          <ac:graphicFrameMkLst>
            <pc:docMk/>
            <pc:sldMk cId="2439452094" sldId="713"/>
            <ac:graphicFrameMk id="3" creationId="{9B8A6E8A-4794-6899-2DAB-4BA90316CF6B}"/>
          </ac:graphicFrameMkLst>
        </pc:graphicFrameChg>
        <pc:graphicFrameChg chg="add del mod">
          <ac:chgData name="Delphine Dufranne" userId="347b4f6a-deb7-423d-b5cc-f74bfd591adb" providerId="ADAL" clId="{2062B2BA-0548-43CC-B105-5D091C19ECBB}" dt="2023-10-23T14:04:21.903" v="4356" actId="478"/>
          <ac:graphicFrameMkLst>
            <pc:docMk/>
            <pc:sldMk cId="2439452094" sldId="713"/>
            <ac:graphicFrameMk id="4" creationId="{B22A72F6-BCB6-5812-36D4-8BD9D92AFF2F}"/>
          </ac:graphicFrameMkLst>
        </pc:graphicFrameChg>
        <pc:graphicFrameChg chg="add del mod">
          <ac:chgData name="Delphine Dufranne" userId="347b4f6a-deb7-423d-b5cc-f74bfd591adb" providerId="ADAL" clId="{2062B2BA-0548-43CC-B105-5D091C19ECBB}" dt="2023-10-22T17:28:17.451" v="504" actId="478"/>
          <ac:graphicFrameMkLst>
            <pc:docMk/>
            <pc:sldMk cId="2439452094" sldId="713"/>
            <ac:graphicFrameMk id="7" creationId="{FB828BE5-AC9D-5523-01C0-65F489218A94}"/>
          </ac:graphicFrameMkLst>
        </pc:graphicFrameChg>
        <pc:graphicFrameChg chg="add del mod modGraphic">
          <ac:chgData name="Delphine Dufranne" userId="347b4f6a-deb7-423d-b5cc-f74bfd591adb" providerId="ADAL" clId="{2062B2BA-0548-43CC-B105-5D091C19ECBB}" dt="2023-10-23T08:49:35.967" v="3333" actId="478"/>
          <ac:graphicFrameMkLst>
            <pc:docMk/>
            <pc:sldMk cId="2439452094" sldId="713"/>
            <ac:graphicFrameMk id="8" creationId="{E3A45FBF-E0FA-26E6-530C-DD7A075742D9}"/>
          </ac:graphicFrameMkLst>
        </pc:graphicFrameChg>
        <pc:picChg chg="del mod">
          <ac:chgData name="Delphine Dufranne" userId="347b4f6a-deb7-423d-b5cc-f74bfd591adb" providerId="ADAL" clId="{2062B2BA-0548-43CC-B105-5D091C19ECBB}" dt="2023-10-22T14:43:44.476" v="39" actId="478"/>
          <ac:picMkLst>
            <pc:docMk/>
            <pc:sldMk cId="2439452094" sldId="713"/>
            <ac:picMk id="6" creationId="{00000000-0000-0000-0000-000000000000}"/>
          </ac:picMkLst>
        </pc:picChg>
      </pc:sldChg>
      <pc:sldChg chg="del">
        <pc:chgData name="Delphine Dufranne" userId="347b4f6a-deb7-423d-b5cc-f74bfd591adb" providerId="ADAL" clId="{2062B2BA-0548-43CC-B105-5D091C19ECBB}" dt="2023-10-22T17:35:44.276" v="664" actId="47"/>
        <pc:sldMkLst>
          <pc:docMk/>
          <pc:sldMk cId="3523951092" sldId="724"/>
        </pc:sldMkLst>
      </pc:sldChg>
      <pc:sldChg chg="delSp modSp mod">
        <pc:chgData name="Delphine Dufranne" userId="347b4f6a-deb7-423d-b5cc-f74bfd591adb" providerId="ADAL" clId="{2062B2BA-0548-43CC-B105-5D091C19ECBB}" dt="2023-10-23T14:43:07.374" v="5967" actId="207"/>
        <pc:sldMkLst>
          <pc:docMk/>
          <pc:sldMk cId="3989139387" sldId="732"/>
        </pc:sldMkLst>
        <pc:spChg chg="mod">
          <ac:chgData name="Delphine Dufranne" userId="347b4f6a-deb7-423d-b5cc-f74bfd591adb" providerId="ADAL" clId="{2062B2BA-0548-43CC-B105-5D091C19ECBB}" dt="2023-10-22T19:26:19.009" v="3142" actId="20577"/>
          <ac:spMkLst>
            <pc:docMk/>
            <pc:sldMk cId="3989139387" sldId="732"/>
            <ac:spMk id="9" creationId="{A090880A-25D6-2048-BAA9-1D732738E03B}"/>
          </ac:spMkLst>
        </pc:spChg>
        <pc:spChg chg="mod">
          <ac:chgData name="Delphine Dufranne" userId="347b4f6a-deb7-423d-b5cc-f74bfd591adb" providerId="ADAL" clId="{2062B2BA-0548-43CC-B105-5D091C19ECBB}" dt="2023-10-23T14:43:07.374" v="5967" actId="207"/>
          <ac:spMkLst>
            <pc:docMk/>
            <pc:sldMk cId="3989139387" sldId="732"/>
            <ac:spMk id="13" creationId="{7FD47CBA-3D78-0448-8035-287C807B5084}"/>
          </ac:spMkLst>
        </pc:spChg>
        <pc:picChg chg="del">
          <ac:chgData name="Delphine Dufranne" userId="347b4f6a-deb7-423d-b5cc-f74bfd591adb" providerId="ADAL" clId="{2062B2BA-0548-43CC-B105-5D091C19ECBB}" dt="2023-10-22T19:16:05.565" v="2302" actId="478"/>
          <ac:picMkLst>
            <pc:docMk/>
            <pc:sldMk cId="3989139387" sldId="732"/>
            <ac:picMk id="6" creationId="{00000000-0000-0000-0000-000000000000}"/>
          </ac:picMkLst>
        </pc:picChg>
      </pc:sldChg>
      <pc:sldChg chg="delSp modSp mod">
        <pc:chgData name="Delphine Dufranne" userId="347b4f6a-deb7-423d-b5cc-f74bfd591adb" providerId="ADAL" clId="{2062B2BA-0548-43CC-B105-5D091C19ECBB}" dt="2023-10-23T14:41:48.331" v="5948" actId="790"/>
        <pc:sldMkLst>
          <pc:docMk/>
          <pc:sldMk cId="2677900748" sldId="733"/>
        </pc:sldMkLst>
        <pc:spChg chg="mod">
          <ac:chgData name="Delphine Dufranne" userId="347b4f6a-deb7-423d-b5cc-f74bfd591adb" providerId="ADAL" clId="{2062B2BA-0548-43CC-B105-5D091C19ECBB}" dt="2023-10-23T13:42:08.690" v="3885" actId="20577"/>
          <ac:spMkLst>
            <pc:docMk/>
            <pc:sldMk cId="2677900748" sldId="733"/>
            <ac:spMk id="2" creationId="{6EF4B912-5D63-4170-B2E2-4784F4F2530B}"/>
          </ac:spMkLst>
        </pc:spChg>
        <pc:spChg chg="mod">
          <ac:chgData name="Delphine Dufranne" userId="347b4f6a-deb7-423d-b5cc-f74bfd591adb" providerId="ADAL" clId="{2062B2BA-0548-43CC-B105-5D091C19ECBB}" dt="2023-10-23T14:41:48.331" v="5948" actId="790"/>
          <ac:spMkLst>
            <pc:docMk/>
            <pc:sldMk cId="2677900748" sldId="733"/>
            <ac:spMk id="16" creationId="{27C081C7-06F9-177C-AED9-E50AEE1473EF}"/>
          </ac:spMkLst>
        </pc:spChg>
        <pc:picChg chg="del">
          <ac:chgData name="Delphine Dufranne" userId="347b4f6a-deb7-423d-b5cc-f74bfd591adb" providerId="ADAL" clId="{2062B2BA-0548-43CC-B105-5D091C19ECBB}" dt="2023-10-23T08:52:35.810" v="3363" actId="478"/>
          <ac:picMkLst>
            <pc:docMk/>
            <pc:sldMk cId="2677900748" sldId="733"/>
            <ac:picMk id="6" creationId="{00000000-0000-0000-0000-000000000000}"/>
          </ac:picMkLst>
        </pc:picChg>
      </pc:sldChg>
      <pc:sldChg chg="modSp mod">
        <pc:chgData name="Delphine Dufranne" userId="347b4f6a-deb7-423d-b5cc-f74bfd591adb" providerId="ADAL" clId="{2062B2BA-0548-43CC-B105-5D091C19ECBB}" dt="2023-10-23T15:14:59.866" v="7360" actId="20577"/>
        <pc:sldMkLst>
          <pc:docMk/>
          <pc:sldMk cId="1311157945" sldId="735"/>
        </pc:sldMkLst>
        <pc:spChg chg="mod">
          <ac:chgData name="Delphine Dufranne" userId="347b4f6a-deb7-423d-b5cc-f74bfd591adb" providerId="ADAL" clId="{2062B2BA-0548-43CC-B105-5D091C19ECBB}" dt="2023-10-23T15:14:59.866" v="7360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delSp modSp mod">
        <pc:chgData name="Delphine Dufranne" userId="347b4f6a-deb7-423d-b5cc-f74bfd591adb" providerId="ADAL" clId="{2062B2BA-0548-43CC-B105-5D091C19ECBB}" dt="2023-10-23T08:47:50.030" v="3325" actId="5793"/>
        <pc:sldMkLst>
          <pc:docMk/>
          <pc:sldMk cId="1889163880" sldId="749"/>
        </pc:sldMkLst>
        <pc:spChg chg="mod">
          <ac:chgData name="Delphine Dufranne" userId="347b4f6a-deb7-423d-b5cc-f74bfd591adb" providerId="ADAL" clId="{2062B2BA-0548-43CC-B105-5D091C19ECBB}" dt="2023-10-23T08:47:50.030" v="3325" actId="5793"/>
          <ac:spMkLst>
            <pc:docMk/>
            <pc:sldMk cId="1889163880" sldId="749"/>
            <ac:spMk id="22" creationId="{BE66AD87-9024-0838-8033-E6E71D9358FF}"/>
          </ac:spMkLst>
        </pc:spChg>
        <pc:spChg chg="mod">
          <ac:chgData name="Delphine Dufranne" userId="347b4f6a-deb7-423d-b5cc-f74bfd591adb" providerId="ADAL" clId="{2062B2BA-0548-43CC-B105-5D091C19ECBB}" dt="2023-10-23T08:47:46.114" v="3320" actId="5793"/>
          <ac:spMkLst>
            <pc:docMk/>
            <pc:sldMk cId="1889163880" sldId="749"/>
            <ac:spMk id="23" creationId="{75F69807-487F-F317-5F1C-88A71C6CAF6F}"/>
          </ac:spMkLst>
        </pc:spChg>
        <pc:picChg chg="del">
          <ac:chgData name="Delphine Dufranne" userId="347b4f6a-deb7-423d-b5cc-f74bfd591adb" providerId="ADAL" clId="{2062B2BA-0548-43CC-B105-5D091C19ECBB}" dt="2023-10-22T14:43:33.524" v="36" actId="478"/>
          <ac:picMkLst>
            <pc:docMk/>
            <pc:sldMk cId="1889163880" sldId="749"/>
            <ac:picMk id="6" creationId="{00000000-0000-0000-0000-000000000000}"/>
          </ac:picMkLst>
        </pc:picChg>
      </pc:sldChg>
      <pc:sldChg chg="addSp delSp modSp mod modAnim">
        <pc:chgData name="Delphine Dufranne" userId="347b4f6a-deb7-423d-b5cc-f74bfd591adb" providerId="ADAL" clId="{2062B2BA-0548-43CC-B105-5D091C19ECBB}" dt="2023-10-24T07:43:36.728" v="7401" actId="1076"/>
        <pc:sldMkLst>
          <pc:docMk/>
          <pc:sldMk cId="2909026801" sldId="750"/>
        </pc:sldMkLst>
        <pc:spChg chg="mod">
          <ac:chgData name="Delphine Dufranne" userId="347b4f6a-deb7-423d-b5cc-f74bfd591adb" providerId="ADAL" clId="{2062B2BA-0548-43CC-B105-5D091C19ECBB}" dt="2023-10-22T17:10:52.775" v="459" actId="20577"/>
          <ac:spMkLst>
            <pc:docMk/>
            <pc:sldMk cId="2909026801" sldId="750"/>
            <ac:spMk id="2" creationId="{6EF4B912-5D63-4170-B2E2-4784F4F2530B}"/>
          </ac:spMkLst>
        </pc:spChg>
        <pc:picChg chg="add mod">
          <ac:chgData name="Delphine Dufranne" userId="347b4f6a-deb7-423d-b5cc-f74bfd591adb" providerId="ADAL" clId="{2062B2BA-0548-43CC-B105-5D091C19ECBB}" dt="2023-10-22T14:36:12.486" v="7" actId="571"/>
          <ac:picMkLst>
            <pc:docMk/>
            <pc:sldMk cId="2909026801" sldId="750"/>
            <ac:picMk id="5" creationId="{C9444DB7-197C-1491-DE45-AC8F1543EC61}"/>
          </ac:picMkLst>
        </pc:picChg>
        <pc:picChg chg="del">
          <ac:chgData name="Delphine Dufranne" userId="347b4f6a-deb7-423d-b5cc-f74bfd591adb" providerId="ADAL" clId="{2062B2BA-0548-43CC-B105-5D091C19ECBB}" dt="2023-10-22T14:43:46.981" v="40" actId="478"/>
          <ac:picMkLst>
            <pc:docMk/>
            <pc:sldMk cId="2909026801" sldId="750"/>
            <ac:picMk id="6" creationId="{00000000-0000-0000-0000-000000000000}"/>
          </ac:picMkLst>
        </pc:picChg>
        <pc:picChg chg="add mod">
          <ac:chgData name="Delphine Dufranne" userId="347b4f6a-deb7-423d-b5cc-f74bfd591adb" providerId="ADAL" clId="{2062B2BA-0548-43CC-B105-5D091C19ECBB}" dt="2023-10-23T13:09:07.895" v="3477" actId="1076"/>
          <ac:picMkLst>
            <pc:docMk/>
            <pc:sldMk cId="2909026801" sldId="750"/>
            <ac:picMk id="6" creationId="{A4FB7C57-7AAB-5531-9A77-534829C2BC29}"/>
          </ac:picMkLst>
        </pc:picChg>
        <pc:picChg chg="add mod">
          <ac:chgData name="Delphine Dufranne" userId="347b4f6a-deb7-423d-b5cc-f74bfd591adb" providerId="ADAL" clId="{2062B2BA-0548-43CC-B105-5D091C19ECBB}" dt="2023-10-22T14:36:12.486" v="7" actId="571"/>
          <ac:picMkLst>
            <pc:docMk/>
            <pc:sldMk cId="2909026801" sldId="750"/>
            <ac:picMk id="8" creationId="{BAF90098-573A-E97A-F60A-4F4A74C64313}"/>
          </ac:picMkLst>
        </pc:picChg>
        <pc:picChg chg="add mod">
          <ac:chgData name="Delphine Dufranne" userId="347b4f6a-deb7-423d-b5cc-f74bfd591adb" providerId="ADAL" clId="{2062B2BA-0548-43CC-B105-5D091C19ECBB}" dt="2023-10-22T14:36:12.486" v="7" actId="571"/>
          <ac:picMkLst>
            <pc:docMk/>
            <pc:sldMk cId="2909026801" sldId="750"/>
            <ac:picMk id="9" creationId="{B7A7F846-05BF-12C0-E01E-C09FDA278F10}"/>
          </ac:picMkLst>
        </pc:picChg>
        <pc:picChg chg="mod">
          <ac:chgData name="Delphine Dufranne" userId="347b4f6a-deb7-423d-b5cc-f74bfd591adb" providerId="ADAL" clId="{2062B2BA-0548-43CC-B105-5D091C19ECBB}" dt="2023-10-24T07:43:36.728" v="7401" actId="1076"/>
          <ac:picMkLst>
            <pc:docMk/>
            <pc:sldMk cId="2909026801" sldId="750"/>
            <ac:picMk id="18" creationId="{ABDB216D-9947-033D-311E-7F17E2604856}"/>
          </ac:picMkLst>
        </pc:picChg>
      </pc:sldChg>
      <pc:sldChg chg="modSp del mod">
        <pc:chgData name="Delphine Dufranne" userId="347b4f6a-deb7-423d-b5cc-f74bfd591adb" providerId="ADAL" clId="{2062B2BA-0548-43CC-B105-5D091C19ECBB}" dt="2023-10-23T15:07:59.441" v="7310" actId="47"/>
        <pc:sldMkLst>
          <pc:docMk/>
          <pc:sldMk cId="2267067188" sldId="754"/>
        </pc:sldMkLst>
        <pc:spChg chg="mod">
          <ac:chgData name="Delphine Dufranne" userId="347b4f6a-deb7-423d-b5cc-f74bfd591adb" providerId="ADAL" clId="{2062B2BA-0548-43CC-B105-5D091C19ECBB}" dt="2023-10-23T13:13:08.913" v="3581" actId="20577"/>
          <ac:spMkLst>
            <pc:docMk/>
            <pc:sldMk cId="2267067188" sldId="754"/>
            <ac:spMk id="4" creationId="{6B8114F5-893A-0149-AAB9-3CC6DB5E0199}"/>
          </ac:spMkLst>
        </pc:spChg>
      </pc:sldChg>
      <pc:sldChg chg="addSp delSp modSp mod">
        <pc:chgData name="Delphine Dufranne" userId="347b4f6a-deb7-423d-b5cc-f74bfd591adb" providerId="ADAL" clId="{2062B2BA-0548-43CC-B105-5D091C19ECBB}" dt="2023-10-23T14:43:18.570" v="5971" actId="207"/>
        <pc:sldMkLst>
          <pc:docMk/>
          <pc:sldMk cId="378356058" sldId="755"/>
        </pc:sldMkLst>
        <pc:spChg chg="add mod">
          <ac:chgData name="Delphine Dufranne" userId="347b4f6a-deb7-423d-b5cc-f74bfd591adb" providerId="ADAL" clId="{2062B2BA-0548-43CC-B105-5D091C19ECBB}" dt="2023-10-22T19:29:32.524" v="3315" actId="5793"/>
          <ac:spMkLst>
            <pc:docMk/>
            <pc:sldMk cId="378356058" sldId="755"/>
            <ac:spMk id="3" creationId="{1CCECC2E-CCCE-44F6-A307-4A975387F1D6}"/>
          </ac:spMkLst>
        </pc:spChg>
        <pc:spChg chg="mod">
          <ac:chgData name="Delphine Dufranne" userId="347b4f6a-deb7-423d-b5cc-f74bfd591adb" providerId="ADAL" clId="{2062B2BA-0548-43CC-B105-5D091C19ECBB}" dt="2023-10-22T19:28:02.604" v="3177" actId="1076"/>
          <ac:spMkLst>
            <pc:docMk/>
            <pc:sldMk cId="378356058" sldId="755"/>
            <ac:spMk id="4" creationId="{E9756BE8-C57D-D2D2-10D0-ECFCCE2693AC}"/>
          </ac:spMkLst>
        </pc:spChg>
        <pc:spChg chg="mod">
          <ac:chgData name="Delphine Dufranne" userId="347b4f6a-deb7-423d-b5cc-f74bfd591adb" providerId="ADAL" clId="{2062B2BA-0548-43CC-B105-5D091C19ECBB}" dt="2023-10-22T19:28:06.946" v="3178" actId="20577"/>
          <ac:spMkLst>
            <pc:docMk/>
            <pc:sldMk cId="378356058" sldId="755"/>
            <ac:spMk id="9" creationId="{A090880A-25D6-2048-BAA9-1D732738E03B}"/>
          </ac:spMkLst>
        </pc:spChg>
        <pc:spChg chg="mod">
          <ac:chgData name="Delphine Dufranne" userId="347b4f6a-deb7-423d-b5cc-f74bfd591adb" providerId="ADAL" clId="{2062B2BA-0548-43CC-B105-5D091C19ECBB}" dt="2023-10-23T14:43:18.570" v="5971" actId="207"/>
          <ac:spMkLst>
            <pc:docMk/>
            <pc:sldMk cId="378356058" sldId="755"/>
            <ac:spMk id="13" creationId="{7FD47CBA-3D78-0448-8035-287C807B5084}"/>
          </ac:spMkLst>
        </pc:spChg>
        <pc:picChg chg="del">
          <ac:chgData name="Delphine Dufranne" userId="347b4f6a-deb7-423d-b5cc-f74bfd591adb" providerId="ADAL" clId="{2062B2BA-0548-43CC-B105-5D091C19ECBB}" dt="2023-10-22T19:16:04.196" v="2301" actId="478"/>
          <ac:picMkLst>
            <pc:docMk/>
            <pc:sldMk cId="378356058" sldId="755"/>
            <ac:picMk id="6" creationId="{00000000-0000-0000-0000-000000000000}"/>
          </ac:picMkLst>
        </pc:picChg>
      </pc:sldChg>
      <pc:sldChg chg="addSp delSp modSp mod">
        <pc:chgData name="Delphine Dufranne" userId="347b4f6a-deb7-423d-b5cc-f74bfd591adb" providerId="ADAL" clId="{2062B2BA-0548-43CC-B105-5D091C19ECBB}" dt="2023-10-23T14:52:34.872" v="6412" actId="207"/>
        <pc:sldMkLst>
          <pc:docMk/>
          <pc:sldMk cId="2276832614" sldId="756"/>
        </pc:sldMkLst>
        <pc:spChg chg="mod">
          <ac:chgData name="Delphine Dufranne" userId="347b4f6a-deb7-423d-b5cc-f74bfd591adb" providerId="ADAL" clId="{2062B2BA-0548-43CC-B105-5D091C19ECBB}" dt="2023-10-22T19:11:22.948" v="1830" actId="12"/>
          <ac:spMkLst>
            <pc:docMk/>
            <pc:sldMk cId="2276832614" sldId="756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2062B2BA-0548-43CC-B105-5D091C19ECBB}" dt="2023-10-23T14:43:41.339" v="5986" actId="20577"/>
          <ac:spMkLst>
            <pc:docMk/>
            <pc:sldMk cId="2276832614" sldId="756"/>
            <ac:spMk id="3" creationId="{1A30214C-B998-279E-3983-291939C7A08B}"/>
          </ac:spMkLst>
        </pc:spChg>
        <pc:spChg chg="add mod">
          <ac:chgData name="Delphine Dufranne" userId="347b4f6a-deb7-423d-b5cc-f74bfd591adb" providerId="ADAL" clId="{2062B2BA-0548-43CC-B105-5D091C19ECBB}" dt="2023-10-23T14:52:34.872" v="6412" actId="207"/>
          <ac:spMkLst>
            <pc:docMk/>
            <pc:sldMk cId="2276832614" sldId="756"/>
            <ac:spMk id="4" creationId="{40992401-1FED-91B7-D659-2855EC9BB665}"/>
          </ac:spMkLst>
        </pc:spChg>
        <pc:spChg chg="mod">
          <ac:chgData name="Delphine Dufranne" userId="347b4f6a-deb7-423d-b5cc-f74bfd591adb" providerId="ADAL" clId="{2062B2BA-0548-43CC-B105-5D091C19ECBB}" dt="2023-10-23T14:43:52.380" v="5990" actId="1076"/>
          <ac:spMkLst>
            <pc:docMk/>
            <pc:sldMk cId="2276832614" sldId="756"/>
            <ac:spMk id="9" creationId="{A090880A-25D6-2048-BAA9-1D732738E03B}"/>
          </ac:spMkLst>
        </pc:spChg>
        <pc:graphicFrameChg chg="add del mod">
          <ac:chgData name="Delphine Dufranne" userId="347b4f6a-deb7-423d-b5cc-f74bfd591adb" providerId="ADAL" clId="{2062B2BA-0548-43CC-B105-5D091C19ECBB}" dt="2023-10-22T19:10:26.764" v="1771" actId="478"/>
          <ac:graphicFrameMkLst>
            <pc:docMk/>
            <pc:sldMk cId="2276832614" sldId="756"/>
            <ac:graphicFrameMk id="3" creationId="{D60A9A7B-F4A2-F7CD-CA71-C36F52327FB1}"/>
          </ac:graphicFrameMkLst>
        </pc:graphicFrameChg>
        <pc:picChg chg="del">
          <ac:chgData name="Delphine Dufranne" userId="347b4f6a-deb7-423d-b5cc-f74bfd591adb" providerId="ADAL" clId="{2062B2BA-0548-43CC-B105-5D091C19ECBB}" dt="2023-10-22T19:15:58.068" v="2298" actId="478"/>
          <ac:picMkLst>
            <pc:docMk/>
            <pc:sldMk cId="2276832614" sldId="756"/>
            <ac:picMk id="6" creationId="{00000000-0000-0000-0000-000000000000}"/>
          </ac:picMkLst>
        </pc:picChg>
      </pc:sldChg>
      <pc:sldChg chg="delSp modSp mod">
        <pc:chgData name="Delphine Dufranne" userId="347b4f6a-deb7-423d-b5cc-f74bfd591adb" providerId="ADAL" clId="{2062B2BA-0548-43CC-B105-5D091C19ECBB}" dt="2023-10-25T09:29:57.702" v="7413" actId="20577"/>
        <pc:sldMkLst>
          <pc:docMk/>
          <pc:sldMk cId="3338410774" sldId="757"/>
        </pc:sldMkLst>
        <pc:spChg chg="mod">
          <ac:chgData name="Delphine Dufranne" userId="347b4f6a-deb7-423d-b5cc-f74bfd591adb" providerId="ADAL" clId="{2062B2BA-0548-43CC-B105-5D091C19ECBB}" dt="2023-10-23T13:42:01.331" v="3882" actId="20577"/>
          <ac:spMkLst>
            <pc:docMk/>
            <pc:sldMk cId="3338410774" sldId="757"/>
            <ac:spMk id="2" creationId="{6EF4B912-5D63-4170-B2E2-4784F4F2530B}"/>
          </ac:spMkLst>
        </pc:spChg>
        <pc:graphicFrameChg chg="modGraphic">
          <ac:chgData name="Delphine Dufranne" userId="347b4f6a-deb7-423d-b5cc-f74bfd591adb" providerId="ADAL" clId="{2062B2BA-0548-43CC-B105-5D091C19ECBB}" dt="2023-10-25T09:29:57.702" v="7413" actId="20577"/>
          <ac:graphicFrameMkLst>
            <pc:docMk/>
            <pc:sldMk cId="3338410774" sldId="757"/>
            <ac:graphicFrameMk id="4" creationId="{B74B3A3E-48FD-FA03-8493-6E2B4AA5A24E}"/>
          </ac:graphicFrameMkLst>
        </pc:graphicFrameChg>
        <pc:picChg chg="del">
          <ac:chgData name="Delphine Dufranne" userId="347b4f6a-deb7-423d-b5cc-f74bfd591adb" providerId="ADAL" clId="{2062B2BA-0548-43CC-B105-5D091C19ECBB}" dt="2023-10-22T19:16:07.637" v="2303" actId="478"/>
          <ac:picMkLst>
            <pc:docMk/>
            <pc:sldMk cId="3338410774" sldId="757"/>
            <ac:picMk id="6" creationId="{00000000-0000-0000-0000-000000000000}"/>
          </ac:picMkLst>
        </pc:picChg>
      </pc:sldChg>
      <pc:sldChg chg="delSp modSp mod">
        <pc:chgData name="Delphine Dufranne" userId="347b4f6a-deb7-423d-b5cc-f74bfd591adb" providerId="ADAL" clId="{2062B2BA-0548-43CC-B105-5D091C19ECBB}" dt="2023-10-23T14:40:51.899" v="5940" actId="790"/>
        <pc:sldMkLst>
          <pc:docMk/>
          <pc:sldMk cId="89755682" sldId="758"/>
        </pc:sldMkLst>
        <pc:spChg chg="mod">
          <ac:chgData name="Delphine Dufranne" userId="347b4f6a-deb7-423d-b5cc-f74bfd591adb" providerId="ADAL" clId="{2062B2BA-0548-43CC-B105-5D091C19ECBB}" dt="2023-10-23T14:40:39.874" v="5938" actId="6549"/>
          <ac:spMkLst>
            <pc:docMk/>
            <pc:sldMk cId="89755682" sldId="758"/>
            <ac:spMk id="2" creationId="{6EF4B912-5D63-4170-B2E2-4784F4F2530B}"/>
          </ac:spMkLst>
        </pc:spChg>
        <pc:spChg chg="mod">
          <ac:chgData name="Delphine Dufranne" userId="347b4f6a-deb7-423d-b5cc-f74bfd591adb" providerId="ADAL" clId="{2062B2BA-0548-43CC-B105-5D091C19ECBB}" dt="2023-10-23T14:40:51.899" v="5940" actId="790"/>
          <ac:spMkLst>
            <pc:docMk/>
            <pc:sldMk cId="89755682" sldId="758"/>
            <ac:spMk id="16" creationId="{27C081C7-06F9-177C-AED9-E50AEE1473EF}"/>
          </ac:spMkLst>
        </pc:spChg>
        <pc:picChg chg="del">
          <ac:chgData name="Delphine Dufranne" userId="347b4f6a-deb7-423d-b5cc-f74bfd591adb" providerId="ADAL" clId="{2062B2BA-0548-43CC-B105-5D091C19ECBB}" dt="2023-10-22T19:16:09.417" v="2304" actId="478"/>
          <ac:picMkLst>
            <pc:docMk/>
            <pc:sldMk cId="89755682" sldId="758"/>
            <ac:picMk id="6" creationId="{00000000-0000-0000-0000-000000000000}"/>
          </ac:picMkLst>
        </pc:picChg>
      </pc:sldChg>
      <pc:sldChg chg="delSp modSp del">
        <pc:chgData name="Delphine Dufranne" userId="347b4f6a-deb7-423d-b5cc-f74bfd591adb" providerId="ADAL" clId="{2062B2BA-0548-43CC-B105-5D091C19ECBB}" dt="2023-10-22T19:26:25.919" v="3143" actId="47"/>
        <pc:sldMkLst>
          <pc:docMk/>
          <pc:sldMk cId="3303741111" sldId="759"/>
        </pc:sldMkLst>
        <pc:picChg chg="del mod">
          <ac:chgData name="Delphine Dufranne" userId="347b4f6a-deb7-423d-b5cc-f74bfd591adb" providerId="ADAL" clId="{2062B2BA-0548-43CC-B105-5D091C19ECBB}" dt="2023-10-22T19:16:01.341" v="2300" actId="478"/>
          <ac:picMkLst>
            <pc:docMk/>
            <pc:sldMk cId="3303741111" sldId="759"/>
            <ac:picMk id="6" creationId="{00000000-0000-0000-0000-000000000000}"/>
          </ac:picMkLst>
        </pc:picChg>
      </pc:sldChg>
      <pc:sldChg chg="addSp delSp modSp mod modAnim">
        <pc:chgData name="Delphine Dufranne" userId="347b4f6a-deb7-423d-b5cc-f74bfd591adb" providerId="ADAL" clId="{2062B2BA-0548-43CC-B105-5D091C19ECBB}" dt="2023-10-22T17:11:02.250" v="467" actId="20577"/>
        <pc:sldMkLst>
          <pc:docMk/>
          <pc:sldMk cId="3278621727" sldId="760"/>
        </pc:sldMkLst>
        <pc:spChg chg="mod">
          <ac:chgData name="Delphine Dufranne" userId="347b4f6a-deb7-423d-b5cc-f74bfd591adb" providerId="ADAL" clId="{2062B2BA-0548-43CC-B105-5D091C19ECBB}" dt="2023-10-22T17:11:02.250" v="467" actId="20577"/>
          <ac:spMkLst>
            <pc:docMk/>
            <pc:sldMk cId="3278621727" sldId="760"/>
            <ac:spMk id="2" creationId="{6EF4B912-5D63-4170-B2E2-4784F4F2530B}"/>
          </ac:spMkLst>
        </pc:spChg>
        <pc:picChg chg="add mod">
          <ac:chgData name="Delphine Dufranne" userId="347b4f6a-deb7-423d-b5cc-f74bfd591adb" providerId="ADAL" clId="{2062B2BA-0548-43CC-B105-5D091C19ECBB}" dt="2023-10-22T14:36:00.642" v="4" actId="571"/>
          <ac:picMkLst>
            <pc:docMk/>
            <pc:sldMk cId="3278621727" sldId="760"/>
            <ac:picMk id="5" creationId="{199C29E3-0BAD-5888-69AA-C33A450EF1A5}"/>
          </ac:picMkLst>
        </pc:picChg>
        <pc:picChg chg="del">
          <ac:chgData name="Delphine Dufranne" userId="347b4f6a-deb7-423d-b5cc-f74bfd591adb" providerId="ADAL" clId="{2062B2BA-0548-43CC-B105-5D091C19ECBB}" dt="2023-10-22T14:44:03.967" v="44" actId="478"/>
          <ac:picMkLst>
            <pc:docMk/>
            <pc:sldMk cId="3278621727" sldId="760"/>
            <ac:picMk id="6" creationId="{00000000-0000-0000-0000-000000000000}"/>
          </ac:picMkLst>
        </pc:picChg>
        <pc:picChg chg="add mod">
          <ac:chgData name="Delphine Dufranne" userId="347b4f6a-deb7-423d-b5cc-f74bfd591adb" providerId="ADAL" clId="{2062B2BA-0548-43CC-B105-5D091C19ECBB}" dt="2023-10-22T14:36:00.642" v="4" actId="571"/>
          <ac:picMkLst>
            <pc:docMk/>
            <pc:sldMk cId="3278621727" sldId="760"/>
            <ac:picMk id="8" creationId="{2445DF58-FE59-24CD-A02B-2CA3A9F0B759}"/>
          </ac:picMkLst>
        </pc:picChg>
        <pc:picChg chg="add mod">
          <ac:chgData name="Delphine Dufranne" userId="347b4f6a-deb7-423d-b5cc-f74bfd591adb" providerId="ADAL" clId="{2062B2BA-0548-43CC-B105-5D091C19ECBB}" dt="2023-10-22T14:36:01.858" v="5" actId="571"/>
          <ac:picMkLst>
            <pc:docMk/>
            <pc:sldMk cId="3278621727" sldId="760"/>
            <ac:picMk id="9" creationId="{A0EA9540-CBE5-4863-7E75-310EC66FF511}"/>
          </ac:picMkLst>
        </pc:picChg>
        <pc:picChg chg="add mod">
          <ac:chgData name="Delphine Dufranne" userId="347b4f6a-deb7-423d-b5cc-f74bfd591adb" providerId="ADAL" clId="{2062B2BA-0548-43CC-B105-5D091C19ECBB}" dt="2023-10-22T14:36:01.858" v="5" actId="571"/>
          <ac:picMkLst>
            <pc:docMk/>
            <pc:sldMk cId="3278621727" sldId="760"/>
            <ac:picMk id="11" creationId="{09F62AFD-7ED5-33AA-15E2-F650F019A00D}"/>
          </ac:picMkLst>
        </pc:picChg>
        <pc:picChg chg="add mod">
          <ac:chgData name="Delphine Dufranne" userId="347b4f6a-deb7-423d-b5cc-f74bfd591adb" providerId="ADAL" clId="{2062B2BA-0548-43CC-B105-5D091C19ECBB}" dt="2023-10-22T14:36:01.858" v="5" actId="571"/>
          <ac:picMkLst>
            <pc:docMk/>
            <pc:sldMk cId="3278621727" sldId="760"/>
            <ac:picMk id="13" creationId="{5E87857D-1B03-E013-7825-727B55055313}"/>
          </ac:picMkLst>
        </pc:picChg>
        <pc:picChg chg="add mod">
          <ac:chgData name="Delphine Dufranne" userId="347b4f6a-deb7-423d-b5cc-f74bfd591adb" providerId="ADAL" clId="{2062B2BA-0548-43CC-B105-5D091C19ECBB}" dt="2023-10-22T14:36:01.858" v="5" actId="571"/>
          <ac:picMkLst>
            <pc:docMk/>
            <pc:sldMk cId="3278621727" sldId="760"/>
            <ac:picMk id="14" creationId="{DC336831-C09D-A759-C465-1CEA68BB1A69}"/>
          </ac:picMkLst>
        </pc:picChg>
        <pc:picChg chg="add mod">
          <ac:chgData name="Delphine Dufranne" userId="347b4f6a-deb7-423d-b5cc-f74bfd591adb" providerId="ADAL" clId="{2062B2BA-0548-43CC-B105-5D091C19ECBB}" dt="2023-10-22T16:39:48.233" v="80"/>
          <ac:picMkLst>
            <pc:docMk/>
            <pc:sldMk cId="3278621727" sldId="760"/>
            <ac:picMk id="18" creationId="{248E1705-AA31-E026-11D1-C69624DFC222}"/>
          </ac:picMkLst>
        </pc:picChg>
        <pc:picChg chg="add del mod">
          <ac:chgData name="Delphine Dufranne" userId="347b4f6a-deb7-423d-b5cc-f74bfd591adb" providerId="ADAL" clId="{2062B2BA-0548-43CC-B105-5D091C19ECBB}" dt="2023-10-22T16:39:57.114" v="83" actId="478"/>
          <ac:picMkLst>
            <pc:docMk/>
            <pc:sldMk cId="3278621727" sldId="760"/>
            <ac:picMk id="19" creationId="{0823EDBB-25A8-0679-F0F8-C375D5FE1D06}"/>
          </ac:picMkLst>
        </pc:picChg>
      </pc:sldChg>
      <pc:sldChg chg="ord">
        <pc:chgData name="Delphine Dufranne" userId="347b4f6a-deb7-423d-b5cc-f74bfd591adb" providerId="ADAL" clId="{2062B2BA-0548-43CC-B105-5D091C19ECBB}" dt="2023-10-22T14:36:35.919" v="10"/>
        <pc:sldMkLst>
          <pc:docMk/>
          <pc:sldMk cId="612626547" sldId="762"/>
        </pc:sldMkLst>
      </pc:sldChg>
      <pc:sldChg chg="delSp modSp mod modAnim">
        <pc:chgData name="Delphine Dufranne" userId="347b4f6a-deb7-423d-b5cc-f74bfd591adb" providerId="ADAL" clId="{2062B2BA-0548-43CC-B105-5D091C19ECBB}" dt="2023-10-23T08:48:35.561" v="3331" actId="14100"/>
        <pc:sldMkLst>
          <pc:docMk/>
          <pc:sldMk cId="3116803198" sldId="764"/>
        </pc:sldMkLst>
        <pc:spChg chg="mod">
          <ac:chgData name="Delphine Dufranne" userId="347b4f6a-deb7-423d-b5cc-f74bfd591adb" providerId="ADAL" clId="{2062B2BA-0548-43CC-B105-5D091C19ECBB}" dt="2023-10-23T08:48:02.879" v="3327" actId="20577"/>
          <ac:spMkLst>
            <pc:docMk/>
            <pc:sldMk cId="3116803198" sldId="764"/>
            <ac:spMk id="36" creationId="{3A72EBD1-973D-6E9D-CD49-120A490F5805}"/>
          </ac:spMkLst>
        </pc:spChg>
        <pc:spChg chg="mod">
          <ac:chgData name="Delphine Dufranne" userId="347b4f6a-deb7-423d-b5cc-f74bfd591adb" providerId="ADAL" clId="{2062B2BA-0548-43CC-B105-5D091C19ECBB}" dt="2023-10-23T08:48:35.561" v="3331" actId="14100"/>
          <ac:spMkLst>
            <pc:docMk/>
            <pc:sldMk cId="3116803198" sldId="764"/>
            <ac:spMk id="40" creationId="{AFDD08F6-A824-C3BE-FF7A-9E0E7916950B}"/>
          </ac:spMkLst>
        </pc:spChg>
        <pc:spChg chg="mod">
          <ac:chgData name="Delphine Dufranne" userId="347b4f6a-deb7-423d-b5cc-f74bfd591adb" providerId="ADAL" clId="{2062B2BA-0548-43CC-B105-5D091C19ECBB}" dt="2023-10-23T08:48:28.434" v="3330" actId="790"/>
          <ac:spMkLst>
            <pc:docMk/>
            <pc:sldMk cId="3116803198" sldId="764"/>
            <ac:spMk id="45" creationId="{686F1416-2C6C-ED93-B165-F3435442A143}"/>
          </ac:spMkLst>
        </pc:spChg>
        <pc:picChg chg="del">
          <ac:chgData name="Delphine Dufranne" userId="347b4f6a-deb7-423d-b5cc-f74bfd591adb" providerId="ADAL" clId="{2062B2BA-0548-43CC-B105-5D091C19ECBB}" dt="2023-10-22T14:44:08.373" v="45" actId="478"/>
          <ac:picMkLst>
            <pc:docMk/>
            <pc:sldMk cId="3116803198" sldId="764"/>
            <ac:picMk id="6" creationId="{00000000-0000-0000-0000-000000000000}"/>
          </ac:picMkLst>
        </pc:picChg>
      </pc:sldChg>
      <pc:sldChg chg="delSp modSp mod">
        <pc:chgData name="Delphine Dufranne" userId="347b4f6a-deb7-423d-b5cc-f74bfd591adb" providerId="ADAL" clId="{2062B2BA-0548-43CC-B105-5D091C19ECBB}" dt="2023-10-23T14:04:00.130" v="4354" actId="20577"/>
        <pc:sldMkLst>
          <pc:docMk/>
          <pc:sldMk cId="1465791556" sldId="766"/>
        </pc:sldMkLst>
        <pc:spChg chg="mod">
          <ac:chgData name="Delphine Dufranne" userId="347b4f6a-deb7-423d-b5cc-f74bfd591adb" providerId="ADAL" clId="{2062B2BA-0548-43CC-B105-5D091C19ECBB}" dt="2023-10-23T14:02:23.440" v="4302" actId="20577"/>
          <ac:spMkLst>
            <pc:docMk/>
            <pc:sldMk cId="1465791556" sldId="766"/>
            <ac:spMk id="2" creationId="{6EF4B912-5D63-4170-B2E2-4784F4F2530B}"/>
          </ac:spMkLst>
        </pc:spChg>
        <pc:spChg chg="mod">
          <ac:chgData name="Delphine Dufranne" userId="347b4f6a-deb7-423d-b5cc-f74bfd591adb" providerId="ADAL" clId="{2062B2BA-0548-43CC-B105-5D091C19ECBB}" dt="2023-10-23T14:04:00.130" v="4354" actId="20577"/>
          <ac:spMkLst>
            <pc:docMk/>
            <pc:sldMk cId="1465791556" sldId="766"/>
            <ac:spMk id="13" creationId="{7FD47CBA-3D78-0448-8035-287C807B5084}"/>
          </ac:spMkLst>
        </pc:spChg>
        <pc:spChg chg="mod">
          <ac:chgData name="Delphine Dufranne" userId="347b4f6a-deb7-423d-b5cc-f74bfd591adb" providerId="ADAL" clId="{2062B2BA-0548-43CC-B105-5D091C19ECBB}" dt="2023-10-23T14:03:13.515" v="4342" actId="20577"/>
          <ac:spMkLst>
            <pc:docMk/>
            <pc:sldMk cId="1465791556" sldId="766"/>
            <ac:spMk id="16" creationId="{27C081C7-06F9-177C-AED9-E50AEE1473EF}"/>
          </ac:spMkLst>
        </pc:spChg>
        <pc:picChg chg="del">
          <ac:chgData name="Delphine Dufranne" userId="347b4f6a-deb7-423d-b5cc-f74bfd591adb" providerId="ADAL" clId="{2062B2BA-0548-43CC-B105-5D091C19ECBB}" dt="2023-10-22T14:43:40.701" v="37" actId="478"/>
          <ac:picMkLst>
            <pc:docMk/>
            <pc:sldMk cId="1465791556" sldId="766"/>
            <ac:picMk id="6" creationId="{00000000-0000-0000-0000-000000000000}"/>
          </ac:picMkLst>
        </pc:picChg>
      </pc:sldChg>
      <pc:sldChg chg="addSp delSp modSp mod">
        <pc:chgData name="Delphine Dufranne" userId="347b4f6a-deb7-423d-b5cc-f74bfd591adb" providerId="ADAL" clId="{2062B2BA-0548-43CC-B105-5D091C19ECBB}" dt="2023-10-23T13:09:20.198" v="3480" actId="1076"/>
        <pc:sldMkLst>
          <pc:docMk/>
          <pc:sldMk cId="2373571899" sldId="767"/>
        </pc:sldMkLst>
        <pc:spChg chg="mod">
          <ac:chgData name="Delphine Dufranne" userId="347b4f6a-deb7-423d-b5cc-f74bfd591adb" providerId="ADAL" clId="{2062B2BA-0548-43CC-B105-5D091C19ECBB}" dt="2023-10-22T16:57:50.711" v="258" actId="20577"/>
          <ac:spMkLst>
            <pc:docMk/>
            <pc:sldMk cId="2373571899" sldId="767"/>
            <ac:spMk id="2" creationId="{6EF4B912-5D63-4170-B2E2-4784F4F2530B}"/>
          </ac:spMkLst>
        </pc:spChg>
        <pc:spChg chg="del mod">
          <ac:chgData name="Delphine Dufranne" userId="347b4f6a-deb7-423d-b5cc-f74bfd591adb" providerId="ADAL" clId="{2062B2BA-0548-43CC-B105-5D091C19ECBB}" dt="2023-10-22T16:54:26.275" v="207"/>
          <ac:spMkLst>
            <pc:docMk/>
            <pc:sldMk cId="2373571899" sldId="767"/>
            <ac:spMk id="3" creationId="{47B9AED0-B267-9730-783F-6ABF03DA551E}"/>
          </ac:spMkLst>
        </pc:spChg>
        <pc:spChg chg="mod">
          <ac:chgData name="Delphine Dufranne" userId="347b4f6a-deb7-423d-b5cc-f74bfd591adb" providerId="ADAL" clId="{2062B2BA-0548-43CC-B105-5D091C19ECBB}" dt="2023-10-22T17:10:38.506" v="449" actId="113"/>
          <ac:spMkLst>
            <pc:docMk/>
            <pc:sldMk cId="2373571899" sldId="767"/>
            <ac:spMk id="5" creationId="{44B46F64-ADB2-98C0-DE82-D9F6B2EAA8E4}"/>
          </ac:spMkLst>
        </pc:spChg>
        <pc:spChg chg="add del mod">
          <ac:chgData name="Delphine Dufranne" userId="347b4f6a-deb7-423d-b5cc-f74bfd591adb" providerId="ADAL" clId="{2062B2BA-0548-43CC-B105-5D091C19ECBB}" dt="2023-10-22T16:57:20.920" v="237" actId="478"/>
          <ac:spMkLst>
            <pc:docMk/>
            <pc:sldMk cId="2373571899" sldId="767"/>
            <ac:spMk id="30" creationId="{BEDCE0E4-7EAC-9E4C-A587-0512AFDB5983}"/>
          </ac:spMkLst>
        </pc:spChg>
        <pc:spChg chg="add mod">
          <ac:chgData name="Delphine Dufranne" userId="347b4f6a-deb7-423d-b5cc-f74bfd591adb" providerId="ADAL" clId="{2062B2BA-0548-43CC-B105-5D091C19ECBB}" dt="2023-10-22T17:02:15.836" v="327" actId="1076"/>
          <ac:spMkLst>
            <pc:docMk/>
            <pc:sldMk cId="2373571899" sldId="767"/>
            <ac:spMk id="31" creationId="{65372230-4E5A-D580-C1EF-ADB6F85334DE}"/>
          </ac:spMkLst>
        </pc:spChg>
        <pc:spChg chg="add del mod">
          <ac:chgData name="Delphine Dufranne" userId="347b4f6a-deb7-423d-b5cc-f74bfd591adb" providerId="ADAL" clId="{2062B2BA-0548-43CC-B105-5D091C19ECBB}" dt="2023-10-22T17:06:03.392" v="371" actId="478"/>
          <ac:spMkLst>
            <pc:docMk/>
            <pc:sldMk cId="2373571899" sldId="767"/>
            <ac:spMk id="33" creationId="{66176188-21A3-79FC-7022-EAE3C35600FB}"/>
          </ac:spMkLst>
        </pc:spChg>
        <pc:spChg chg="add mod">
          <ac:chgData name="Delphine Dufranne" userId="347b4f6a-deb7-423d-b5cc-f74bfd591adb" providerId="ADAL" clId="{2062B2BA-0548-43CC-B105-5D091C19ECBB}" dt="2023-10-22T16:59:56.023" v="316" actId="113"/>
          <ac:spMkLst>
            <pc:docMk/>
            <pc:sldMk cId="2373571899" sldId="767"/>
            <ac:spMk id="34" creationId="{E0DC9365-42E4-9E84-9570-47CBF9FC9B04}"/>
          </ac:spMkLst>
        </pc:spChg>
        <pc:spChg chg="add mod">
          <ac:chgData name="Delphine Dufranne" userId="347b4f6a-deb7-423d-b5cc-f74bfd591adb" providerId="ADAL" clId="{2062B2BA-0548-43CC-B105-5D091C19ECBB}" dt="2023-10-22T17:11:12.370" v="468" actId="20577"/>
          <ac:spMkLst>
            <pc:docMk/>
            <pc:sldMk cId="2373571899" sldId="767"/>
            <ac:spMk id="35" creationId="{0F7A65E2-CE93-F6F5-22B8-462633398060}"/>
          </ac:spMkLst>
        </pc:spChg>
        <pc:picChg chg="mod">
          <ac:chgData name="Delphine Dufranne" userId="347b4f6a-deb7-423d-b5cc-f74bfd591adb" providerId="ADAL" clId="{2062B2BA-0548-43CC-B105-5D091C19ECBB}" dt="2023-10-22T17:02:19.310" v="328" actId="1076"/>
          <ac:picMkLst>
            <pc:docMk/>
            <pc:sldMk cId="2373571899" sldId="767"/>
            <ac:picMk id="4" creationId="{FED288E2-CF35-33C1-F47D-2DC6E577ED9B}"/>
          </ac:picMkLst>
        </pc:picChg>
        <pc:picChg chg="del">
          <ac:chgData name="Delphine Dufranne" userId="347b4f6a-deb7-423d-b5cc-f74bfd591adb" providerId="ADAL" clId="{2062B2BA-0548-43CC-B105-5D091C19ECBB}" dt="2023-10-22T14:43:50.813" v="41" actId="478"/>
          <ac:picMkLst>
            <pc:docMk/>
            <pc:sldMk cId="2373571899" sldId="767"/>
            <ac:picMk id="6" creationId="{00000000-0000-0000-0000-000000000000}"/>
          </ac:picMkLst>
        </pc:picChg>
        <pc:picChg chg="add mod">
          <ac:chgData name="Delphine Dufranne" userId="347b4f6a-deb7-423d-b5cc-f74bfd591adb" providerId="ADAL" clId="{2062B2BA-0548-43CC-B105-5D091C19ECBB}" dt="2023-10-23T12:58:13.556" v="3381" actId="1076"/>
          <ac:picMkLst>
            <pc:docMk/>
            <pc:sldMk cId="2373571899" sldId="767"/>
            <ac:picMk id="6" creationId="{7FFC9023-AE9F-5EBE-2250-8BD0AB713A8A}"/>
          </ac:picMkLst>
        </pc:picChg>
        <pc:picChg chg="mod">
          <ac:chgData name="Delphine Dufranne" userId="347b4f6a-deb7-423d-b5cc-f74bfd591adb" providerId="ADAL" clId="{2062B2BA-0548-43CC-B105-5D091C19ECBB}" dt="2023-10-22T17:09:17.184" v="404" actId="1076"/>
          <ac:picMkLst>
            <pc:docMk/>
            <pc:sldMk cId="2373571899" sldId="767"/>
            <ac:picMk id="7" creationId="{5F4413F1-3AB8-81E4-994D-DF0BD28763EF}"/>
          </ac:picMkLst>
        </pc:picChg>
        <pc:picChg chg="add mod">
          <ac:chgData name="Delphine Dufranne" userId="347b4f6a-deb7-423d-b5cc-f74bfd591adb" providerId="ADAL" clId="{2062B2BA-0548-43CC-B105-5D091C19ECBB}" dt="2023-10-22T17:06:30" v="377" actId="1076"/>
          <ac:picMkLst>
            <pc:docMk/>
            <pc:sldMk cId="2373571899" sldId="767"/>
            <ac:picMk id="9" creationId="{12A53910-788E-E9E5-5E9B-53CD81AD0D11}"/>
          </ac:picMkLst>
        </pc:picChg>
        <pc:picChg chg="add mod">
          <ac:chgData name="Delphine Dufranne" userId="347b4f6a-deb7-423d-b5cc-f74bfd591adb" providerId="ADAL" clId="{2062B2BA-0548-43CC-B105-5D091C19ECBB}" dt="2023-10-23T12:58:10.133" v="3380" actId="1076"/>
          <ac:picMkLst>
            <pc:docMk/>
            <pc:sldMk cId="2373571899" sldId="767"/>
            <ac:picMk id="11" creationId="{77261A94-3884-BC53-0718-76F5B4A630D6}"/>
          </ac:picMkLst>
        </pc:picChg>
        <pc:picChg chg="add mod">
          <ac:chgData name="Delphine Dufranne" userId="347b4f6a-deb7-423d-b5cc-f74bfd591adb" providerId="ADAL" clId="{2062B2BA-0548-43CC-B105-5D091C19ECBB}" dt="2023-10-22T17:06:31.067" v="378" actId="1076"/>
          <ac:picMkLst>
            <pc:docMk/>
            <pc:sldMk cId="2373571899" sldId="767"/>
            <ac:picMk id="13" creationId="{0B33199A-2796-E0A4-2589-B0CF0555AEB4}"/>
          </ac:picMkLst>
        </pc:picChg>
        <pc:picChg chg="mod">
          <ac:chgData name="Delphine Dufranne" userId="347b4f6a-deb7-423d-b5cc-f74bfd591adb" providerId="ADAL" clId="{2062B2BA-0548-43CC-B105-5D091C19ECBB}" dt="2023-10-22T16:59:32.640" v="304" actId="1076"/>
          <ac:picMkLst>
            <pc:docMk/>
            <pc:sldMk cId="2373571899" sldId="767"/>
            <ac:picMk id="15" creationId="{C86D2D6F-AED9-D280-A225-F8734D9544AB}"/>
          </ac:picMkLst>
        </pc:picChg>
        <pc:picChg chg="mod">
          <ac:chgData name="Delphine Dufranne" userId="347b4f6a-deb7-423d-b5cc-f74bfd591adb" providerId="ADAL" clId="{2062B2BA-0548-43CC-B105-5D091C19ECBB}" dt="2023-10-22T16:59:30.257" v="303" actId="1076"/>
          <ac:picMkLst>
            <pc:docMk/>
            <pc:sldMk cId="2373571899" sldId="767"/>
            <ac:picMk id="16" creationId="{F2D94D11-6803-E040-9703-924BC055EA11}"/>
          </ac:picMkLst>
        </pc:picChg>
        <pc:picChg chg="mod">
          <ac:chgData name="Delphine Dufranne" userId="347b4f6a-deb7-423d-b5cc-f74bfd591adb" providerId="ADAL" clId="{2062B2BA-0548-43CC-B105-5D091C19ECBB}" dt="2023-10-23T13:09:18.592" v="3479" actId="1076"/>
          <ac:picMkLst>
            <pc:docMk/>
            <pc:sldMk cId="2373571899" sldId="767"/>
            <ac:picMk id="17" creationId="{C38D0A3E-876A-1C7E-BEA6-145FAC46DF6E}"/>
          </ac:picMkLst>
        </pc:picChg>
        <pc:picChg chg="add mod">
          <ac:chgData name="Delphine Dufranne" userId="347b4f6a-deb7-423d-b5cc-f74bfd591adb" providerId="ADAL" clId="{2062B2BA-0548-43CC-B105-5D091C19ECBB}" dt="2023-10-22T17:06:32.273" v="379" actId="1076"/>
          <ac:picMkLst>
            <pc:docMk/>
            <pc:sldMk cId="2373571899" sldId="767"/>
            <ac:picMk id="18" creationId="{D0400501-55DB-867A-C6CC-38B73D77D9E5}"/>
          </ac:picMkLst>
        </pc:picChg>
        <pc:picChg chg="add mod">
          <ac:chgData name="Delphine Dufranne" userId="347b4f6a-deb7-423d-b5cc-f74bfd591adb" providerId="ADAL" clId="{2062B2BA-0548-43CC-B105-5D091C19ECBB}" dt="2023-10-23T12:58:53.754" v="3395" actId="1076"/>
          <ac:picMkLst>
            <pc:docMk/>
            <pc:sldMk cId="2373571899" sldId="767"/>
            <ac:picMk id="19" creationId="{02EA949B-A1D3-339F-C3AC-D77DF7ABFF04}"/>
          </ac:picMkLst>
        </pc:picChg>
        <pc:picChg chg="add mod">
          <ac:chgData name="Delphine Dufranne" userId="347b4f6a-deb7-423d-b5cc-f74bfd591adb" providerId="ADAL" clId="{2062B2BA-0548-43CC-B105-5D091C19ECBB}" dt="2023-10-22T17:00:14.942" v="320" actId="1076"/>
          <ac:picMkLst>
            <pc:docMk/>
            <pc:sldMk cId="2373571899" sldId="767"/>
            <ac:picMk id="20" creationId="{ABCC69E9-865E-A80D-1C89-D3F431CB7221}"/>
          </ac:picMkLst>
        </pc:picChg>
        <pc:picChg chg="add mod">
          <ac:chgData name="Delphine Dufranne" userId="347b4f6a-deb7-423d-b5cc-f74bfd591adb" providerId="ADAL" clId="{2062B2BA-0548-43CC-B105-5D091C19ECBB}" dt="2023-10-22T17:00:18.381" v="321" actId="1076"/>
          <ac:picMkLst>
            <pc:docMk/>
            <pc:sldMk cId="2373571899" sldId="767"/>
            <ac:picMk id="22" creationId="{21F4F206-EF18-ABAD-21C1-5E12D99C96D0}"/>
          </ac:picMkLst>
        </pc:picChg>
        <pc:picChg chg="add mod">
          <ac:chgData name="Delphine Dufranne" userId="347b4f6a-deb7-423d-b5cc-f74bfd591adb" providerId="ADAL" clId="{2062B2BA-0548-43CC-B105-5D091C19ECBB}" dt="2023-10-23T12:59:14.104" v="3399" actId="1076"/>
          <ac:picMkLst>
            <pc:docMk/>
            <pc:sldMk cId="2373571899" sldId="767"/>
            <ac:picMk id="23" creationId="{40A12481-2AFB-2A9E-7E09-5018FE720B8D}"/>
          </ac:picMkLst>
        </pc:picChg>
        <pc:picChg chg="add mod">
          <ac:chgData name="Delphine Dufranne" userId="347b4f6a-deb7-423d-b5cc-f74bfd591adb" providerId="ADAL" clId="{2062B2BA-0548-43CC-B105-5D091C19ECBB}" dt="2023-10-22T17:00:07.927" v="318" actId="1076"/>
          <ac:picMkLst>
            <pc:docMk/>
            <pc:sldMk cId="2373571899" sldId="767"/>
            <ac:picMk id="24" creationId="{9410097C-B598-48E7-98D2-B0DA10199DAD}"/>
          </ac:picMkLst>
        </pc:picChg>
        <pc:picChg chg="add del mod">
          <ac:chgData name="Delphine Dufranne" userId="347b4f6a-deb7-423d-b5cc-f74bfd591adb" providerId="ADAL" clId="{2062B2BA-0548-43CC-B105-5D091C19ECBB}" dt="2023-10-22T17:00:26.625" v="323" actId="478"/>
          <ac:picMkLst>
            <pc:docMk/>
            <pc:sldMk cId="2373571899" sldId="767"/>
            <ac:picMk id="25" creationId="{A9204C13-08DD-F014-0F04-15620BDC9ACE}"/>
          </ac:picMkLst>
        </pc:picChg>
        <pc:picChg chg="add del mod">
          <ac:chgData name="Delphine Dufranne" userId="347b4f6a-deb7-423d-b5cc-f74bfd591adb" providerId="ADAL" clId="{2062B2BA-0548-43CC-B105-5D091C19ECBB}" dt="2023-10-22T17:00:27.520" v="325" actId="478"/>
          <ac:picMkLst>
            <pc:docMk/>
            <pc:sldMk cId="2373571899" sldId="767"/>
            <ac:picMk id="26" creationId="{23B67D14-61E2-B304-272C-D76C0E9D97A1}"/>
          </ac:picMkLst>
        </pc:picChg>
        <pc:picChg chg="add mod">
          <ac:chgData name="Delphine Dufranne" userId="347b4f6a-deb7-423d-b5cc-f74bfd591adb" providerId="ADAL" clId="{2062B2BA-0548-43CC-B105-5D091C19ECBB}" dt="2023-10-23T12:59:32.804" v="3403" actId="1076"/>
          <ac:picMkLst>
            <pc:docMk/>
            <pc:sldMk cId="2373571899" sldId="767"/>
            <ac:picMk id="26" creationId="{9BCCE9C6-EFE7-47D7-95C1-3A6E6D3D87C7}"/>
          </ac:picMkLst>
        </pc:picChg>
        <pc:picChg chg="add mod">
          <ac:chgData name="Delphine Dufranne" userId="347b4f6a-deb7-423d-b5cc-f74bfd591adb" providerId="ADAL" clId="{2062B2BA-0548-43CC-B105-5D091C19ECBB}" dt="2023-10-22T17:00:23.651" v="322" actId="1076"/>
          <ac:picMkLst>
            <pc:docMk/>
            <pc:sldMk cId="2373571899" sldId="767"/>
            <ac:picMk id="27" creationId="{3D6012DD-D7A6-6E77-32EA-971E0BD5AC3C}"/>
          </ac:picMkLst>
        </pc:picChg>
        <pc:picChg chg="add mod">
          <ac:chgData name="Delphine Dufranne" userId="347b4f6a-deb7-423d-b5cc-f74bfd591adb" providerId="ADAL" clId="{2062B2BA-0548-43CC-B105-5D091C19ECBB}" dt="2023-10-22T17:00:10.451" v="319" actId="1076"/>
          <ac:picMkLst>
            <pc:docMk/>
            <pc:sldMk cId="2373571899" sldId="767"/>
            <ac:picMk id="29" creationId="{CD15491E-E8C0-D977-5C98-DB6A3413BD1A}"/>
          </ac:picMkLst>
        </pc:picChg>
        <pc:picChg chg="add mod">
          <ac:chgData name="Delphine Dufranne" userId="347b4f6a-deb7-423d-b5cc-f74bfd591adb" providerId="ADAL" clId="{2062B2BA-0548-43CC-B105-5D091C19ECBB}" dt="2023-10-23T12:59:57.765" v="3408" actId="1076"/>
          <ac:picMkLst>
            <pc:docMk/>
            <pc:sldMk cId="2373571899" sldId="767"/>
            <ac:picMk id="30" creationId="{71E84005-5F98-7AA0-CCBC-D18673DE3846}"/>
          </ac:picMkLst>
        </pc:picChg>
        <pc:picChg chg="add mod">
          <ac:chgData name="Delphine Dufranne" userId="347b4f6a-deb7-423d-b5cc-f74bfd591adb" providerId="ADAL" clId="{2062B2BA-0548-43CC-B105-5D091C19ECBB}" dt="2023-10-23T13:00:20.068" v="3411" actId="1076"/>
          <ac:picMkLst>
            <pc:docMk/>
            <pc:sldMk cId="2373571899" sldId="767"/>
            <ac:picMk id="33" creationId="{A95997C3-00D1-8EEF-3CEE-E4D72E888B57}"/>
          </ac:picMkLst>
        </pc:picChg>
        <pc:picChg chg="add mod ord">
          <ac:chgData name="Delphine Dufranne" userId="347b4f6a-deb7-423d-b5cc-f74bfd591adb" providerId="ADAL" clId="{2062B2BA-0548-43CC-B105-5D091C19ECBB}" dt="2023-10-22T17:06:34.024" v="380" actId="1076"/>
          <ac:picMkLst>
            <pc:docMk/>
            <pc:sldMk cId="2373571899" sldId="767"/>
            <ac:picMk id="37" creationId="{26E0823B-2C36-59E9-BA1E-4D2DD90D5A87}"/>
          </ac:picMkLst>
        </pc:picChg>
        <pc:picChg chg="add mod">
          <ac:chgData name="Delphine Dufranne" userId="347b4f6a-deb7-423d-b5cc-f74bfd591adb" providerId="ADAL" clId="{2062B2BA-0548-43CC-B105-5D091C19ECBB}" dt="2023-10-23T13:00:39.476" v="3416" actId="1076"/>
          <ac:picMkLst>
            <pc:docMk/>
            <pc:sldMk cId="2373571899" sldId="767"/>
            <ac:picMk id="38" creationId="{F61D07E3-375F-3422-1D56-1D2B8F3937C3}"/>
          </ac:picMkLst>
        </pc:picChg>
        <pc:picChg chg="add mod">
          <ac:chgData name="Delphine Dufranne" userId="347b4f6a-deb7-423d-b5cc-f74bfd591adb" providerId="ADAL" clId="{2062B2BA-0548-43CC-B105-5D091C19ECBB}" dt="2023-10-22T17:06:35.484" v="381" actId="1076"/>
          <ac:picMkLst>
            <pc:docMk/>
            <pc:sldMk cId="2373571899" sldId="767"/>
            <ac:picMk id="39" creationId="{F4E61394-87DC-1395-0086-BE1EB1AB9D11}"/>
          </ac:picMkLst>
        </pc:picChg>
        <pc:picChg chg="add mod">
          <ac:chgData name="Delphine Dufranne" userId="347b4f6a-deb7-423d-b5cc-f74bfd591adb" providerId="ADAL" clId="{2062B2BA-0548-43CC-B105-5D091C19ECBB}" dt="2023-10-22T17:06:37.130" v="382" actId="1076"/>
          <ac:picMkLst>
            <pc:docMk/>
            <pc:sldMk cId="2373571899" sldId="767"/>
            <ac:picMk id="41" creationId="{C55A5580-705C-C1DE-1247-558AE62DB44D}"/>
          </ac:picMkLst>
        </pc:picChg>
        <pc:picChg chg="add mod">
          <ac:chgData name="Delphine Dufranne" userId="347b4f6a-deb7-423d-b5cc-f74bfd591adb" providerId="ADAL" clId="{2062B2BA-0548-43CC-B105-5D091C19ECBB}" dt="2023-10-23T13:01:12.836" v="3422" actId="1076"/>
          <ac:picMkLst>
            <pc:docMk/>
            <pc:sldMk cId="2373571899" sldId="767"/>
            <ac:picMk id="42" creationId="{DFDF3F19-72A0-D599-70DA-A97173DBF131}"/>
          </ac:picMkLst>
        </pc:picChg>
        <pc:picChg chg="add mod">
          <ac:chgData name="Delphine Dufranne" userId="347b4f6a-deb7-423d-b5cc-f74bfd591adb" providerId="ADAL" clId="{2062B2BA-0548-43CC-B105-5D091C19ECBB}" dt="2023-10-22T17:06:39.650" v="383" actId="1076"/>
          <ac:picMkLst>
            <pc:docMk/>
            <pc:sldMk cId="2373571899" sldId="767"/>
            <ac:picMk id="43" creationId="{2BE798C7-1DF7-B816-769C-91ED46A1C053}"/>
          </ac:picMkLst>
        </pc:picChg>
        <pc:picChg chg="add mod">
          <ac:chgData name="Delphine Dufranne" userId="347b4f6a-deb7-423d-b5cc-f74bfd591adb" providerId="ADAL" clId="{2062B2BA-0548-43CC-B105-5D091C19ECBB}" dt="2023-10-22T17:06:41.182" v="384" actId="1076"/>
          <ac:picMkLst>
            <pc:docMk/>
            <pc:sldMk cId="2373571899" sldId="767"/>
            <ac:picMk id="45" creationId="{E4506D1E-731D-D232-389E-10400B7BD6B8}"/>
          </ac:picMkLst>
        </pc:picChg>
        <pc:picChg chg="add mod">
          <ac:chgData name="Delphine Dufranne" userId="347b4f6a-deb7-423d-b5cc-f74bfd591adb" providerId="ADAL" clId="{2062B2BA-0548-43CC-B105-5D091C19ECBB}" dt="2023-10-23T13:01:29.772" v="3425" actId="1076"/>
          <ac:picMkLst>
            <pc:docMk/>
            <pc:sldMk cId="2373571899" sldId="767"/>
            <ac:picMk id="46" creationId="{5BB7F1F2-4B61-2C54-B843-EBDC5E8B5E10}"/>
          </ac:picMkLst>
        </pc:picChg>
        <pc:picChg chg="add mod">
          <ac:chgData name="Delphine Dufranne" userId="347b4f6a-deb7-423d-b5cc-f74bfd591adb" providerId="ADAL" clId="{2062B2BA-0548-43CC-B105-5D091C19ECBB}" dt="2023-10-22T17:06:49.618" v="388" actId="1076"/>
          <ac:picMkLst>
            <pc:docMk/>
            <pc:sldMk cId="2373571899" sldId="767"/>
            <ac:picMk id="49" creationId="{A2331E8F-25DD-53A4-2D56-89FE7F64396C}"/>
          </ac:picMkLst>
        </pc:picChg>
        <pc:picChg chg="add mod">
          <ac:chgData name="Delphine Dufranne" userId="347b4f6a-deb7-423d-b5cc-f74bfd591adb" providerId="ADAL" clId="{2062B2BA-0548-43CC-B105-5D091C19ECBB}" dt="2023-10-22T17:06:46.832" v="386" actId="1076"/>
          <ac:picMkLst>
            <pc:docMk/>
            <pc:sldMk cId="2373571899" sldId="767"/>
            <ac:picMk id="50" creationId="{E90945E5-7DB3-1798-C624-9E5652B71216}"/>
          </ac:picMkLst>
        </pc:picChg>
        <pc:picChg chg="add mod">
          <ac:chgData name="Delphine Dufranne" userId="347b4f6a-deb7-423d-b5cc-f74bfd591adb" providerId="ADAL" clId="{2062B2BA-0548-43CC-B105-5D091C19ECBB}" dt="2023-10-23T13:09:20.198" v="3480" actId="1076"/>
          <ac:picMkLst>
            <pc:docMk/>
            <pc:sldMk cId="2373571899" sldId="767"/>
            <ac:picMk id="51" creationId="{EF280A69-E71E-AE2D-0BFD-C51E9F08E395}"/>
          </ac:picMkLst>
        </pc:picChg>
        <pc:picChg chg="add mod">
          <ac:chgData name="Delphine Dufranne" userId="347b4f6a-deb7-423d-b5cc-f74bfd591adb" providerId="ADAL" clId="{2062B2BA-0548-43CC-B105-5D091C19ECBB}" dt="2023-10-22T17:06:56.246" v="390" actId="1076"/>
          <ac:picMkLst>
            <pc:docMk/>
            <pc:sldMk cId="2373571899" sldId="767"/>
            <ac:picMk id="52" creationId="{C9827219-EC55-C311-FC12-8B33AE00676F}"/>
          </ac:picMkLst>
        </pc:picChg>
        <pc:picChg chg="add mod">
          <ac:chgData name="Delphine Dufranne" userId="347b4f6a-deb7-423d-b5cc-f74bfd591adb" providerId="ADAL" clId="{2062B2BA-0548-43CC-B105-5D091C19ECBB}" dt="2023-10-23T12:58:23.848" v="3387" actId="1076"/>
          <ac:picMkLst>
            <pc:docMk/>
            <pc:sldMk cId="2373571899" sldId="767"/>
            <ac:picMk id="54" creationId="{32A06B0A-53B5-13BD-8E91-DDC45A933B84}"/>
          </ac:picMkLst>
        </pc:picChg>
        <pc:picChg chg="add mod">
          <ac:chgData name="Delphine Dufranne" userId="347b4f6a-deb7-423d-b5cc-f74bfd591adb" providerId="ADAL" clId="{2062B2BA-0548-43CC-B105-5D091C19ECBB}" dt="2023-10-23T12:58:18.998" v="3384" actId="1076"/>
          <ac:picMkLst>
            <pc:docMk/>
            <pc:sldMk cId="2373571899" sldId="767"/>
            <ac:picMk id="56" creationId="{A9806AA0-00D4-6EA9-6217-55AB80CE26FC}"/>
          </ac:picMkLst>
        </pc:picChg>
        <pc:picChg chg="add mod">
          <ac:chgData name="Delphine Dufranne" userId="347b4f6a-deb7-423d-b5cc-f74bfd591adb" providerId="ADAL" clId="{2062B2BA-0548-43CC-B105-5D091C19ECBB}" dt="2023-10-23T12:58:32.334" v="3391" actId="1076"/>
          <ac:picMkLst>
            <pc:docMk/>
            <pc:sldMk cId="2373571899" sldId="767"/>
            <ac:picMk id="61" creationId="{6AF6D2F9-8646-C6E9-D19F-1D59584385AE}"/>
          </ac:picMkLst>
        </pc:picChg>
        <pc:picChg chg="add mod">
          <ac:chgData name="Delphine Dufranne" userId="347b4f6a-deb7-423d-b5cc-f74bfd591adb" providerId="ADAL" clId="{2062B2BA-0548-43CC-B105-5D091C19ECBB}" dt="2023-10-23T12:58:33.538" v="3392" actId="1076"/>
          <ac:picMkLst>
            <pc:docMk/>
            <pc:sldMk cId="2373571899" sldId="767"/>
            <ac:picMk id="62" creationId="{4980D6BF-9BA5-E6DD-8F03-F76F338DFBF3}"/>
          </ac:picMkLst>
        </pc:picChg>
        <pc:picChg chg="add del mod">
          <ac:chgData name="Delphine Dufranne" userId="347b4f6a-deb7-423d-b5cc-f74bfd591adb" providerId="ADAL" clId="{2062B2BA-0548-43CC-B105-5D091C19ECBB}" dt="2023-10-22T17:22:07.873" v="475" actId="478"/>
          <ac:picMkLst>
            <pc:docMk/>
            <pc:sldMk cId="2373571899" sldId="767"/>
            <ac:picMk id="64" creationId="{5F9B9965-D7A0-9022-F73C-64A43079FB10}"/>
          </ac:picMkLst>
        </pc:picChg>
        <pc:picChg chg="add del mod">
          <ac:chgData name="Delphine Dufranne" userId="347b4f6a-deb7-423d-b5cc-f74bfd591adb" providerId="ADAL" clId="{2062B2BA-0548-43CC-B105-5D091C19ECBB}" dt="2023-10-23T12:57:26.560" v="3374" actId="478"/>
          <ac:picMkLst>
            <pc:docMk/>
            <pc:sldMk cId="2373571899" sldId="767"/>
            <ac:picMk id="66" creationId="{E2D42DE3-0494-F31D-6AF2-B2C08440E967}"/>
          </ac:picMkLst>
        </pc:picChg>
        <pc:cxnChg chg="add mod">
          <ac:chgData name="Delphine Dufranne" userId="347b4f6a-deb7-423d-b5cc-f74bfd591adb" providerId="ADAL" clId="{2062B2BA-0548-43CC-B105-5D091C19ECBB}" dt="2023-10-22T17:06:43.406" v="385" actId="1076"/>
          <ac:cxnSpMkLst>
            <pc:docMk/>
            <pc:sldMk cId="2373571899" sldId="767"/>
            <ac:cxnSpMk id="47" creationId="{9C5B5111-2CCE-E66E-198D-FF47773AE3BC}"/>
          </ac:cxnSpMkLst>
        </pc:cxnChg>
        <pc:cxnChg chg="add mod">
          <ac:chgData name="Delphine Dufranne" userId="347b4f6a-deb7-423d-b5cc-f74bfd591adb" providerId="ADAL" clId="{2062B2BA-0548-43CC-B105-5D091C19ECBB}" dt="2023-10-22T17:09:26.188" v="406" actId="13822"/>
          <ac:cxnSpMkLst>
            <pc:docMk/>
            <pc:sldMk cId="2373571899" sldId="767"/>
            <ac:cxnSpMk id="58" creationId="{6D185F7F-7295-120C-5458-5B8391456462}"/>
          </ac:cxnSpMkLst>
        </pc:cxnChg>
        <pc:cxnChg chg="add mod">
          <ac:chgData name="Delphine Dufranne" userId="347b4f6a-deb7-423d-b5cc-f74bfd591adb" providerId="ADAL" clId="{2062B2BA-0548-43CC-B105-5D091C19ECBB}" dt="2023-10-22T17:09:46.962" v="437" actId="1036"/>
          <ac:cxnSpMkLst>
            <pc:docMk/>
            <pc:sldMk cId="2373571899" sldId="767"/>
            <ac:cxnSpMk id="60" creationId="{3586B7FA-5AE3-2AC4-6466-77B94C8661EE}"/>
          </ac:cxnSpMkLst>
        </pc:cxnChg>
      </pc:sldChg>
      <pc:sldChg chg="delSp modSp mod">
        <pc:chgData name="Delphine Dufranne" userId="347b4f6a-deb7-423d-b5cc-f74bfd591adb" providerId="ADAL" clId="{2062B2BA-0548-43CC-B105-5D091C19ECBB}" dt="2023-10-23T13:10:24.937" v="3512" actId="20577"/>
        <pc:sldMkLst>
          <pc:docMk/>
          <pc:sldMk cId="768458080" sldId="768"/>
        </pc:sldMkLst>
        <pc:spChg chg="mod">
          <ac:chgData name="Delphine Dufranne" userId="347b4f6a-deb7-423d-b5cc-f74bfd591adb" providerId="ADAL" clId="{2062B2BA-0548-43CC-B105-5D091C19ECBB}" dt="2023-10-23T13:10:24.937" v="3512" actId="20577"/>
          <ac:spMkLst>
            <pc:docMk/>
            <pc:sldMk cId="768458080" sldId="768"/>
            <ac:spMk id="8" creationId="{481CD191-76D9-3B51-B575-C06A3FEECA9C}"/>
          </ac:spMkLst>
        </pc:spChg>
        <pc:picChg chg="del">
          <ac:chgData name="Delphine Dufranne" userId="347b4f6a-deb7-423d-b5cc-f74bfd591adb" providerId="ADAL" clId="{2062B2BA-0548-43CC-B105-5D091C19ECBB}" dt="2023-10-22T14:43:53.203" v="42" actId="478"/>
          <ac:picMkLst>
            <pc:docMk/>
            <pc:sldMk cId="768458080" sldId="768"/>
            <ac:picMk id="6" creationId="{00000000-0000-0000-0000-000000000000}"/>
          </ac:picMkLst>
        </pc:picChg>
      </pc:sldChg>
      <pc:sldChg chg="modSp add mod">
        <pc:chgData name="Delphine Dufranne" userId="347b4f6a-deb7-423d-b5cc-f74bfd591adb" providerId="ADAL" clId="{2062B2BA-0548-43CC-B105-5D091C19ECBB}" dt="2023-10-22T14:47:06.080" v="71" actId="1076"/>
        <pc:sldMkLst>
          <pc:docMk/>
          <pc:sldMk cId="522811077" sldId="769"/>
        </pc:sldMkLst>
        <pc:spChg chg="mod">
          <ac:chgData name="Delphine Dufranne" userId="347b4f6a-deb7-423d-b5cc-f74bfd591adb" providerId="ADAL" clId="{2062B2BA-0548-43CC-B105-5D091C19ECBB}" dt="2023-10-22T14:46:57.960" v="69" actId="14100"/>
          <ac:spMkLst>
            <pc:docMk/>
            <pc:sldMk cId="522811077" sldId="769"/>
            <ac:spMk id="13" creationId="{00000000-0000-0000-0000-000000000000}"/>
          </ac:spMkLst>
        </pc:spChg>
        <pc:picChg chg="mod">
          <ac:chgData name="Delphine Dufranne" userId="347b4f6a-deb7-423d-b5cc-f74bfd591adb" providerId="ADAL" clId="{2062B2BA-0548-43CC-B105-5D091C19ECBB}" dt="2023-10-22T14:47:02.468" v="70" actId="1076"/>
          <ac:picMkLst>
            <pc:docMk/>
            <pc:sldMk cId="522811077" sldId="769"/>
            <ac:picMk id="4" creationId="{FA717062-A036-A74B-B5BE-0988D79071D4}"/>
          </ac:picMkLst>
        </pc:picChg>
        <pc:picChg chg="mod">
          <ac:chgData name="Delphine Dufranne" userId="347b4f6a-deb7-423d-b5cc-f74bfd591adb" providerId="ADAL" clId="{2062B2BA-0548-43CC-B105-5D091C19ECBB}" dt="2023-10-22T14:47:06.080" v="71" actId="1076"/>
          <ac:picMkLst>
            <pc:docMk/>
            <pc:sldMk cId="522811077" sldId="769"/>
            <ac:picMk id="8" creationId="{1C16311A-2C15-4704-AC4D-48662A1A3314}"/>
          </ac:picMkLst>
        </pc:picChg>
      </pc:sldChg>
      <pc:sldChg chg="addSp delSp modSp add mod">
        <pc:chgData name="Delphine Dufranne" userId="347b4f6a-deb7-423d-b5cc-f74bfd591adb" providerId="ADAL" clId="{2062B2BA-0548-43CC-B105-5D091C19ECBB}" dt="2023-10-23T14:05:13.350" v="4363" actId="478"/>
        <pc:sldMkLst>
          <pc:docMk/>
          <pc:sldMk cId="4110909990" sldId="770"/>
        </pc:sldMkLst>
        <pc:spChg chg="del">
          <ac:chgData name="Delphine Dufranne" userId="347b4f6a-deb7-423d-b5cc-f74bfd591adb" providerId="ADAL" clId="{2062B2BA-0548-43CC-B105-5D091C19ECBB}" dt="2023-10-23T14:05:05.808" v="4361" actId="478"/>
          <ac:spMkLst>
            <pc:docMk/>
            <pc:sldMk cId="4110909990" sldId="770"/>
            <ac:spMk id="2" creationId="{6EF4B912-5D63-4170-B2E2-4784F4F2530B}"/>
          </ac:spMkLst>
        </pc:spChg>
        <pc:spChg chg="add mod">
          <ac:chgData name="Delphine Dufranne" userId="347b4f6a-deb7-423d-b5cc-f74bfd591adb" providerId="ADAL" clId="{2062B2BA-0548-43CC-B105-5D091C19ECBB}" dt="2023-10-23T14:04:44.830" v="4360"/>
          <ac:spMkLst>
            <pc:docMk/>
            <pc:sldMk cId="4110909990" sldId="770"/>
            <ac:spMk id="4" creationId="{4000A11F-BBC2-806F-7E2E-77AA3F02B7AC}"/>
          </ac:spMkLst>
        </pc:spChg>
        <pc:spChg chg="add del mod">
          <ac:chgData name="Delphine Dufranne" userId="347b4f6a-deb7-423d-b5cc-f74bfd591adb" providerId="ADAL" clId="{2062B2BA-0548-43CC-B105-5D091C19ECBB}" dt="2023-10-23T14:05:13.350" v="4363" actId="478"/>
          <ac:spMkLst>
            <pc:docMk/>
            <pc:sldMk cId="4110909990" sldId="770"/>
            <ac:spMk id="6" creationId="{D3513315-C3E9-16A4-E8FE-0C0E0C59EEA6}"/>
          </ac:spMkLst>
        </pc:spChg>
        <pc:spChg chg="add mod">
          <ac:chgData name="Delphine Dufranne" userId="347b4f6a-deb7-423d-b5cc-f74bfd591adb" providerId="ADAL" clId="{2062B2BA-0548-43CC-B105-5D091C19ECBB}" dt="2023-10-23T14:05:06.604" v="4362"/>
          <ac:spMkLst>
            <pc:docMk/>
            <pc:sldMk cId="4110909990" sldId="770"/>
            <ac:spMk id="7" creationId="{2D27501A-4012-C049-0BE0-7CBEA26E2333}"/>
          </ac:spMkLst>
        </pc:spChg>
        <pc:graphicFrameChg chg="add del mod">
          <ac:chgData name="Delphine Dufranne" userId="347b4f6a-deb7-423d-b5cc-f74bfd591adb" providerId="ADAL" clId="{2062B2BA-0548-43CC-B105-5D091C19ECBB}" dt="2023-10-22T17:25:43.671" v="493" actId="478"/>
          <ac:graphicFrameMkLst>
            <pc:docMk/>
            <pc:sldMk cId="4110909990" sldId="770"/>
            <ac:graphicFrameMk id="3" creationId="{8ACCB0E3-4E54-5969-3120-F295B1736E86}"/>
          </ac:graphicFrameMkLst>
        </pc:graphicFrameChg>
        <pc:graphicFrameChg chg="add mod modGraphic">
          <ac:chgData name="Delphine Dufranne" userId="347b4f6a-deb7-423d-b5cc-f74bfd591adb" providerId="ADAL" clId="{2062B2BA-0548-43CC-B105-5D091C19ECBB}" dt="2023-10-23T14:04:41.888" v="4359" actId="14734"/>
          <ac:graphicFrameMkLst>
            <pc:docMk/>
            <pc:sldMk cId="4110909990" sldId="770"/>
            <ac:graphicFrameMk id="3" creationId="{B58C0AC2-B44C-8FF9-BB99-3B283F37A328}"/>
          </ac:graphicFrameMkLst>
        </pc:graphicFrameChg>
        <pc:graphicFrameChg chg="add del mod modGraphic">
          <ac:chgData name="Delphine Dufranne" userId="347b4f6a-deb7-423d-b5cc-f74bfd591adb" providerId="ADAL" clId="{2062B2BA-0548-43CC-B105-5D091C19ECBB}" dt="2023-10-22T17:27:03.848" v="497" actId="478"/>
          <ac:graphicFrameMkLst>
            <pc:docMk/>
            <pc:sldMk cId="4110909990" sldId="770"/>
            <ac:graphicFrameMk id="4" creationId="{53883061-8B26-63D5-70F8-51AA7369E579}"/>
          </ac:graphicFrameMkLst>
        </pc:graphicFrameChg>
        <pc:graphicFrameChg chg="add del mod">
          <ac:chgData name="Delphine Dufranne" userId="347b4f6a-deb7-423d-b5cc-f74bfd591adb" providerId="ADAL" clId="{2062B2BA-0548-43CC-B105-5D091C19ECBB}" dt="2023-10-22T17:27:08.299" v="499"/>
          <ac:graphicFrameMkLst>
            <pc:docMk/>
            <pc:sldMk cId="4110909990" sldId="770"/>
            <ac:graphicFrameMk id="5" creationId="{5425430B-C015-744F-0473-1D41EFB47CBF}"/>
          </ac:graphicFrameMkLst>
        </pc:graphicFrameChg>
        <pc:graphicFrameChg chg="add del mod">
          <ac:chgData name="Delphine Dufranne" userId="347b4f6a-deb7-423d-b5cc-f74bfd591adb" providerId="ADAL" clId="{2062B2BA-0548-43CC-B105-5D091C19ECBB}" dt="2023-10-22T17:28:01.351" v="501" actId="478"/>
          <ac:graphicFrameMkLst>
            <pc:docMk/>
            <pc:sldMk cId="4110909990" sldId="770"/>
            <ac:graphicFrameMk id="6" creationId="{9C54444A-1ADD-B772-A066-446070215601}"/>
          </ac:graphicFrameMkLst>
        </pc:graphicFrameChg>
        <pc:graphicFrameChg chg="del modGraphic">
          <ac:chgData name="Delphine Dufranne" userId="347b4f6a-deb7-423d-b5cc-f74bfd591adb" providerId="ADAL" clId="{2062B2BA-0548-43CC-B105-5D091C19ECBB}" dt="2023-10-22T17:24:23.236" v="491" actId="478"/>
          <ac:graphicFrameMkLst>
            <pc:docMk/>
            <pc:sldMk cId="4110909990" sldId="770"/>
            <ac:graphicFrameMk id="7" creationId="{FB828BE5-AC9D-5523-01C0-65F489218A94}"/>
          </ac:graphicFrameMkLst>
        </pc:graphicFrameChg>
        <pc:graphicFrameChg chg="add del mod modGraphic">
          <ac:chgData name="Delphine Dufranne" userId="347b4f6a-deb7-423d-b5cc-f74bfd591adb" providerId="ADAL" clId="{2062B2BA-0548-43CC-B105-5D091C19ECBB}" dt="2023-10-23T08:50:16.686" v="3336" actId="478"/>
          <ac:graphicFrameMkLst>
            <pc:docMk/>
            <pc:sldMk cId="4110909990" sldId="770"/>
            <ac:graphicFrameMk id="8" creationId="{35C39FF8-84A6-0110-200F-2719E65616B7}"/>
          </ac:graphicFrameMkLst>
        </pc:graphicFrameChg>
      </pc:sldChg>
      <pc:sldChg chg="addSp delSp modSp add mod">
        <pc:chgData name="Delphine Dufranne" userId="347b4f6a-deb7-423d-b5cc-f74bfd591adb" providerId="ADAL" clId="{2062B2BA-0548-43CC-B105-5D091C19ECBB}" dt="2023-10-23T14:44:16.836" v="5996" actId="478"/>
        <pc:sldMkLst>
          <pc:docMk/>
          <pc:sldMk cId="3493521245" sldId="771"/>
        </pc:sldMkLst>
        <pc:spChg chg="add mod">
          <ac:chgData name="Delphine Dufranne" userId="347b4f6a-deb7-423d-b5cc-f74bfd591adb" providerId="ADAL" clId="{2062B2BA-0548-43CC-B105-5D091C19ECBB}" dt="2023-10-23T14:44:00.843" v="5991"/>
          <ac:spMkLst>
            <pc:docMk/>
            <pc:sldMk cId="3493521245" sldId="771"/>
            <ac:spMk id="3" creationId="{9724FFFA-AD07-ACC7-C004-756A1D015396}"/>
          </ac:spMkLst>
        </pc:spChg>
        <pc:spChg chg="mod">
          <ac:chgData name="Delphine Dufranne" userId="347b4f6a-deb7-423d-b5cc-f74bfd591adb" providerId="ADAL" clId="{2062B2BA-0548-43CC-B105-5D091C19ECBB}" dt="2023-10-23T14:44:09.136" v="5994" actId="1076"/>
          <ac:spMkLst>
            <pc:docMk/>
            <pc:sldMk cId="3493521245" sldId="771"/>
            <ac:spMk id="4" creationId="{40992401-1FED-91B7-D659-2855EC9BB665}"/>
          </ac:spMkLst>
        </pc:spChg>
        <pc:spChg chg="del">
          <ac:chgData name="Delphine Dufranne" userId="347b4f6a-deb7-423d-b5cc-f74bfd591adb" providerId="ADAL" clId="{2062B2BA-0548-43CC-B105-5D091C19ECBB}" dt="2023-10-23T14:44:16.836" v="5996" actId="478"/>
          <ac:spMkLst>
            <pc:docMk/>
            <pc:sldMk cId="3493521245" sldId="771"/>
            <ac:spMk id="7" creationId="{06872202-92D1-278B-BB10-3AE880DEC50D}"/>
          </ac:spMkLst>
        </pc:spChg>
        <pc:spChg chg="mod">
          <ac:chgData name="Delphine Dufranne" userId="347b4f6a-deb7-423d-b5cc-f74bfd591adb" providerId="ADAL" clId="{2062B2BA-0548-43CC-B105-5D091C19ECBB}" dt="2023-10-23T14:44:13.273" v="5995" actId="1076"/>
          <ac:spMkLst>
            <pc:docMk/>
            <pc:sldMk cId="3493521245" sldId="771"/>
            <ac:spMk id="9" creationId="{A090880A-25D6-2048-BAA9-1D732738E03B}"/>
          </ac:spMkLst>
        </pc:spChg>
      </pc:sldChg>
      <pc:sldChg chg="addSp delSp modSp mod">
        <pc:chgData name="Delphine Dufranne" userId="347b4f6a-deb7-423d-b5cc-f74bfd591adb" providerId="ADAL" clId="{2062B2BA-0548-43CC-B105-5D091C19ECBB}" dt="2023-10-23T14:42:34.270" v="5961" actId="20577"/>
        <pc:sldMkLst>
          <pc:docMk/>
          <pc:sldMk cId="4246077618" sldId="772"/>
        </pc:sldMkLst>
        <pc:spChg chg="del mod">
          <ac:chgData name="Delphine Dufranne" userId="347b4f6a-deb7-423d-b5cc-f74bfd591adb" providerId="ADAL" clId="{2062B2BA-0548-43CC-B105-5D091C19ECBB}" dt="2023-10-23T13:29:39.585" v="3596" actId="478"/>
          <ac:spMkLst>
            <pc:docMk/>
            <pc:sldMk cId="4246077618" sldId="772"/>
            <ac:spMk id="2" creationId="{A3D3E6A0-BCC7-22BF-7172-25CEDC688461}"/>
          </ac:spMkLst>
        </pc:spChg>
        <pc:spChg chg="del">
          <ac:chgData name="Delphine Dufranne" userId="347b4f6a-deb7-423d-b5cc-f74bfd591adb" providerId="ADAL" clId="{2062B2BA-0548-43CC-B105-5D091C19ECBB}" dt="2023-10-23T13:29:23.049" v="3593" actId="478"/>
          <ac:spMkLst>
            <pc:docMk/>
            <pc:sldMk cId="4246077618" sldId="772"/>
            <ac:spMk id="3" creationId="{823996D7-1DD0-3380-E83F-B7F5790C1387}"/>
          </ac:spMkLst>
        </pc:spChg>
        <pc:spChg chg="add mod">
          <ac:chgData name="Delphine Dufranne" userId="347b4f6a-deb7-423d-b5cc-f74bfd591adb" providerId="ADAL" clId="{2062B2BA-0548-43CC-B105-5D091C19ECBB}" dt="2023-10-23T13:41:55.511" v="3879" actId="20577"/>
          <ac:spMkLst>
            <pc:docMk/>
            <pc:sldMk cId="4246077618" sldId="772"/>
            <ac:spMk id="4" creationId="{259FD075-77EB-D128-E4CE-410908746A62}"/>
          </ac:spMkLst>
        </pc:spChg>
        <pc:spChg chg="add mod">
          <ac:chgData name="Delphine Dufranne" userId="347b4f6a-deb7-423d-b5cc-f74bfd591adb" providerId="ADAL" clId="{2062B2BA-0548-43CC-B105-5D091C19ECBB}" dt="2023-10-23T13:29:36.350" v="3595"/>
          <ac:spMkLst>
            <pc:docMk/>
            <pc:sldMk cId="4246077618" sldId="772"/>
            <ac:spMk id="5" creationId="{77C5837D-8AFB-A09C-CC02-8399471091FC}"/>
          </ac:spMkLst>
        </pc:spChg>
        <pc:spChg chg="add mod">
          <ac:chgData name="Delphine Dufranne" userId="347b4f6a-deb7-423d-b5cc-f74bfd591adb" providerId="ADAL" clId="{2062B2BA-0548-43CC-B105-5D091C19ECBB}" dt="2023-10-23T13:37:52.323" v="3812" actId="208"/>
          <ac:spMkLst>
            <pc:docMk/>
            <pc:sldMk cId="4246077618" sldId="772"/>
            <ac:spMk id="6" creationId="{DF51B560-94EE-0F0E-B8E3-D50C27421628}"/>
          </ac:spMkLst>
        </pc:spChg>
        <pc:spChg chg="add mod">
          <ac:chgData name="Delphine Dufranne" userId="347b4f6a-deb7-423d-b5cc-f74bfd591adb" providerId="ADAL" clId="{2062B2BA-0548-43CC-B105-5D091C19ECBB}" dt="2023-10-23T13:37:46.437" v="3810" actId="208"/>
          <ac:spMkLst>
            <pc:docMk/>
            <pc:sldMk cId="4246077618" sldId="772"/>
            <ac:spMk id="7" creationId="{02229F20-87B5-3DB9-E35F-8BA84AB7B855}"/>
          </ac:spMkLst>
        </pc:spChg>
        <pc:spChg chg="add mod">
          <ac:chgData name="Delphine Dufranne" userId="347b4f6a-deb7-423d-b5cc-f74bfd591adb" providerId="ADAL" clId="{2062B2BA-0548-43CC-B105-5D091C19ECBB}" dt="2023-10-23T13:37:41.743" v="3808" actId="208"/>
          <ac:spMkLst>
            <pc:docMk/>
            <pc:sldMk cId="4246077618" sldId="772"/>
            <ac:spMk id="8" creationId="{45881F9C-CFB7-2B01-9324-CB00AB5B6573}"/>
          </ac:spMkLst>
        </pc:spChg>
        <pc:spChg chg="add mod">
          <ac:chgData name="Delphine Dufranne" userId="347b4f6a-deb7-423d-b5cc-f74bfd591adb" providerId="ADAL" clId="{2062B2BA-0548-43CC-B105-5D091C19ECBB}" dt="2023-10-23T13:32:18.216" v="3704" actId="1076"/>
          <ac:spMkLst>
            <pc:docMk/>
            <pc:sldMk cId="4246077618" sldId="772"/>
            <ac:spMk id="9" creationId="{4904F8E6-22C4-8C34-80A6-B39BC0205275}"/>
          </ac:spMkLst>
        </pc:spChg>
        <pc:spChg chg="add mod">
          <ac:chgData name="Delphine Dufranne" userId="347b4f6a-deb7-423d-b5cc-f74bfd591adb" providerId="ADAL" clId="{2062B2BA-0548-43CC-B105-5D091C19ECBB}" dt="2023-10-23T13:33:05.963" v="3717" actId="20577"/>
          <ac:spMkLst>
            <pc:docMk/>
            <pc:sldMk cId="4246077618" sldId="772"/>
            <ac:spMk id="10" creationId="{48094F7F-4878-6CC0-ACE0-658BC1DA939F}"/>
          </ac:spMkLst>
        </pc:spChg>
        <pc:spChg chg="add mod">
          <ac:chgData name="Delphine Dufranne" userId="347b4f6a-deb7-423d-b5cc-f74bfd591adb" providerId="ADAL" clId="{2062B2BA-0548-43CC-B105-5D091C19ECBB}" dt="2023-10-23T13:33:25.129" v="3743" actId="20577"/>
          <ac:spMkLst>
            <pc:docMk/>
            <pc:sldMk cId="4246077618" sldId="772"/>
            <ac:spMk id="11" creationId="{B12DB9B4-06BB-077C-05FE-F8E5801A1034}"/>
          </ac:spMkLst>
        </pc:spChg>
        <pc:spChg chg="add mod">
          <ac:chgData name="Delphine Dufranne" userId="347b4f6a-deb7-423d-b5cc-f74bfd591adb" providerId="ADAL" clId="{2062B2BA-0548-43CC-B105-5D091C19ECBB}" dt="2023-10-23T13:38:43.283" v="3836" actId="1076"/>
          <ac:spMkLst>
            <pc:docMk/>
            <pc:sldMk cId="4246077618" sldId="772"/>
            <ac:spMk id="12" creationId="{DFE8902A-8E8D-4414-913D-59EEFA0844F6}"/>
          </ac:spMkLst>
        </pc:spChg>
        <pc:spChg chg="add mod">
          <ac:chgData name="Delphine Dufranne" userId="347b4f6a-deb7-423d-b5cc-f74bfd591adb" providerId="ADAL" clId="{2062B2BA-0548-43CC-B105-5D091C19ECBB}" dt="2023-10-23T13:37:55.422" v="3813" actId="313"/>
          <ac:spMkLst>
            <pc:docMk/>
            <pc:sldMk cId="4246077618" sldId="772"/>
            <ac:spMk id="13" creationId="{ABE5E8FC-F7CD-C8DA-CD0D-F666EDE57DB4}"/>
          </ac:spMkLst>
        </pc:spChg>
        <pc:spChg chg="add mod">
          <ac:chgData name="Delphine Dufranne" userId="347b4f6a-deb7-423d-b5cc-f74bfd591adb" providerId="ADAL" clId="{2062B2BA-0548-43CC-B105-5D091C19ECBB}" dt="2023-10-23T13:34:09.585" v="3760" actId="208"/>
          <ac:spMkLst>
            <pc:docMk/>
            <pc:sldMk cId="4246077618" sldId="772"/>
            <ac:spMk id="14" creationId="{4101002F-34A2-90F7-353E-FE13DFD57EF5}"/>
          </ac:spMkLst>
        </pc:spChg>
        <pc:spChg chg="add mod">
          <ac:chgData name="Delphine Dufranne" userId="347b4f6a-deb7-423d-b5cc-f74bfd591adb" providerId="ADAL" clId="{2062B2BA-0548-43CC-B105-5D091C19ECBB}" dt="2023-10-23T13:40:54.985" v="3866" actId="20577"/>
          <ac:spMkLst>
            <pc:docMk/>
            <pc:sldMk cId="4246077618" sldId="772"/>
            <ac:spMk id="15" creationId="{6D37C14D-CA5E-40ED-0F0F-A7D730F2DC79}"/>
          </ac:spMkLst>
        </pc:spChg>
        <pc:spChg chg="add mod">
          <ac:chgData name="Delphine Dufranne" userId="347b4f6a-deb7-423d-b5cc-f74bfd591adb" providerId="ADAL" clId="{2062B2BA-0548-43CC-B105-5D091C19ECBB}" dt="2023-10-23T13:39:00.071" v="3839" actId="1076"/>
          <ac:spMkLst>
            <pc:docMk/>
            <pc:sldMk cId="4246077618" sldId="772"/>
            <ac:spMk id="16" creationId="{AC92B5BB-8A8F-CCB9-61C4-ADFE9175D04B}"/>
          </ac:spMkLst>
        </pc:spChg>
        <pc:spChg chg="add mod">
          <ac:chgData name="Delphine Dufranne" userId="347b4f6a-deb7-423d-b5cc-f74bfd591adb" providerId="ADAL" clId="{2062B2BA-0548-43CC-B105-5D091C19ECBB}" dt="2023-10-23T13:41:27.609" v="3877" actId="1582"/>
          <ac:spMkLst>
            <pc:docMk/>
            <pc:sldMk cId="4246077618" sldId="772"/>
            <ac:spMk id="17" creationId="{C8B5FD1A-061A-9338-9B1D-219D210097FE}"/>
          </ac:spMkLst>
        </pc:spChg>
        <pc:spChg chg="add mod">
          <ac:chgData name="Delphine Dufranne" userId="347b4f6a-deb7-423d-b5cc-f74bfd591adb" providerId="ADAL" clId="{2062B2BA-0548-43CC-B105-5D091C19ECBB}" dt="2023-10-23T13:41:01.506" v="3875" actId="20577"/>
          <ac:spMkLst>
            <pc:docMk/>
            <pc:sldMk cId="4246077618" sldId="772"/>
            <ac:spMk id="18" creationId="{2C48E62F-2F60-D7B2-4985-95AC07D95A84}"/>
          </ac:spMkLst>
        </pc:spChg>
        <pc:spChg chg="add del mod">
          <ac:chgData name="Delphine Dufranne" userId="347b4f6a-deb7-423d-b5cc-f74bfd591adb" providerId="ADAL" clId="{2062B2BA-0548-43CC-B105-5D091C19ECBB}" dt="2023-10-23T13:38:23.466" v="3832" actId="478"/>
          <ac:spMkLst>
            <pc:docMk/>
            <pc:sldMk cId="4246077618" sldId="772"/>
            <ac:spMk id="19" creationId="{BE3B5C9C-210D-5099-0F23-6A335464AD4C}"/>
          </ac:spMkLst>
        </pc:spChg>
        <pc:spChg chg="add mod">
          <ac:chgData name="Delphine Dufranne" userId="347b4f6a-deb7-423d-b5cc-f74bfd591adb" providerId="ADAL" clId="{2062B2BA-0548-43CC-B105-5D091C19ECBB}" dt="2023-10-23T13:41:17.574" v="3876" actId="1582"/>
          <ac:spMkLst>
            <pc:docMk/>
            <pc:sldMk cId="4246077618" sldId="772"/>
            <ac:spMk id="20" creationId="{09967FB8-ABF3-3680-F4EB-FB8E71C281A0}"/>
          </ac:spMkLst>
        </pc:spChg>
        <pc:spChg chg="add mod">
          <ac:chgData name="Delphine Dufranne" userId="347b4f6a-deb7-423d-b5cc-f74bfd591adb" providerId="ADAL" clId="{2062B2BA-0548-43CC-B105-5D091C19ECBB}" dt="2023-10-23T13:39:17.283" v="3843" actId="1076"/>
          <ac:spMkLst>
            <pc:docMk/>
            <pc:sldMk cId="4246077618" sldId="772"/>
            <ac:spMk id="21" creationId="{0BB58A22-180D-A789-7F4B-213BDAC22C47}"/>
          </ac:spMkLst>
        </pc:spChg>
        <pc:spChg chg="add mod">
          <ac:chgData name="Delphine Dufranne" userId="347b4f6a-deb7-423d-b5cc-f74bfd591adb" providerId="ADAL" clId="{2062B2BA-0548-43CC-B105-5D091C19ECBB}" dt="2023-10-23T14:42:34.270" v="5961" actId="20577"/>
          <ac:spMkLst>
            <pc:docMk/>
            <pc:sldMk cId="4246077618" sldId="772"/>
            <ac:spMk id="26" creationId="{82A5C5A1-C328-1C1C-5FDC-D09D123575E8}"/>
          </ac:spMkLst>
        </pc:spChg>
        <pc:cxnChg chg="add mod">
          <ac:chgData name="Delphine Dufranne" userId="347b4f6a-deb7-423d-b5cc-f74bfd591adb" providerId="ADAL" clId="{2062B2BA-0548-43CC-B105-5D091C19ECBB}" dt="2023-10-23T13:40:13.450" v="3849" actId="1076"/>
          <ac:cxnSpMkLst>
            <pc:docMk/>
            <pc:sldMk cId="4246077618" sldId="772"/>
            <ac:cxnSpMk id="23" creationId="{826952C6-0DC8-7969-9BBD-A64B5662951E}"/>
          </ac:cxnSpMkLst>
        </pc:cxnChg>
      </pc:sldChg>
      <pc:sldChg chg="delSp mod">
        <pc:chgData name="Delphine Dufranne" userId="347b4f6a-deb7-423d-b5cc-f74bfd591adb" providerId="ADAL" clId="{2062B2BA-0548-43CC-B105-5D091C19ECBB}" dt="2023-10-23T15:01:59.667" v="7223" actId="478"/>
        <pc:sldMkLst>
          <pc:docMk/>
          <pc:sldMk cId="1700724772" sldId="773"/>
        </pc:sldMkLst>
        <pc:spChg chg="del">
          <ac:chgData name="Delphine Dufranne" userId="347b4f6a-deb7-423d-b5cc-f74bfd591adb" providerId="ADAL" clId="{2062B2BA-0548-43CC-B105-5D091C19ECBB}" dt="2023-10-23T15:01:59.667" v="7223" actId="478"/>
          <ac:spMkLst>
            <pc:docMk/>
            <pc:sldMk cId="1700724772" sldId="773"/>
            <ac:spMk id="2" creationId="{C76C656F-2037-F8A0-098E-F453FA5D05A6}"/>
          </ac:spMkLst>
        </pc:spChg>
        <pc:spChg chg="del">
          <ac:chgData name="Delphine Dufranne" userId="347b4f6a-deb7-423d-b5cc-f74bfd591adb" providerId="ADAL" clId="{2062B2BA-0548-43CC-B105-5D091C19ECBB}" dt="2023-10-23T15:01:56.604" v="7222" actId="478"/>
          <ac:spMkLst>
            <pc:docMk/>
            <pc:sldMk cId="1700724772" sldId="773"/>
            <ac:spMk id="3" creationId="{5900F2BE-DB7D-70CC-45A8-DEF239462C3C}"/>
          </ac:spMkLst>
        </pc:spChg>
      </pc:sldChg>
      <pc:sldChg chg="addSp delSp modSp new mod">
        <pc:chgData name="Delphine Dufranne" userId="347b4f6a-deb7-423d-b5cc-f74bfd591adb" providerId="ADAL" clId="{2062B2BA-0548-43CC-B105-5D091C19ECBB}" dt="2023-10-23T14:42:22.449" v="5955" actId="207"/>
        <pc:sldMkLst>
          <pc:docMk/>
          <pc:sldMk cId="11915516" sldId="774"/>
        </pc:sldMkLst>
        <pc:spChg chg="del">
          <ac:chgData name="Delphine Dufranne" userId="347b4f6a-deb7-423d-b5cc-f74bfd591adb" providerId="ADAL" clId="{2062B2BA-0548-43CC-B105-5D091C19ECBB}" dt="2023-10-23T13:45:19.109" v="3971" actId="478"/>
          <ac:spMkLst>
            <pc:docMk/>
            <pc:sldMk cId="11915516" sldId="774"/>
            <ac:spMk id="2" creationId="{1474D889-CCB9-9D68-3CC7-CDE5D50BFBB8}"/>
          </ac:spMkLst>
        </pc:spChg>
        <pc:spChg chg="add mod">
          <ac:chgData name="Delphine Dufranne" userId="347b4f6a-deb7-423d-b5cc-f74bfd591adb" providerId="ADAL" clId="{2062B2BA-0548-43CC-B105-5D091C19ECBB}" dt="2023-10-23T14:42:17.845" v="5952" actId="1076"/>
          <ac:spMkLst>
            <pc:docMk/>
            <pc:sldMk cId="11915516" sldId="774"/>
            <ac:spMk id="4" creationId="{B84EB35E-4899-8F83-CDD6-AA1D74B2FC1D}"/>
          </ac:spMkLst>
        </pc:spChg>
        <pc:spChg chg="add mod">
          <ac:chgData name="Delphine Dufranne" userId="347b4f6a-deb7-423d-b5cc-f74bfd591adb" providerId="ADAL" clId="{2062B2BA-0548-43CC-B105-5D091C19ECBB}" dt="2023-10-23T13:45:09.636" v="3968"/>
          <ac:spMkLst>
            <pc:docMk/>
            <pc:sldMk cId="11915516" sldId="774"/>
            <ac:spMk id="5" creationId="{892FA59D-9ACE-16C6-C7F2-AE4B0117C5DD}"/>
          </ac:spMkLst>
        </pc:spChg>
        <pc:spChg chg="add mod">
          <ac:chgData name="Delphine Dufranne" userId="347b4f6a-deb7-423d-b5cc-f74bfd591adb" providerId="ADAL" clId="{2062B2BA-0548-43CC-B105-5D091C19ECBB}" dt="2023-10-23T14:42:22.449" v="5955" actId="207"/>
          <ac:spMkLst>
            <pc:docMk/>
            <pc:sldMk cId="11915516" sldId="774"/>
            <ac:spMk id="6" creationId="{DAF181C0-4A14-CC71-BA6C-2776297C04D1}"/>
          </ac:spMkLst>
        </pc:spChg>
        <pc:picChg chg="add del mod">
          <ac:chgData name="Delphine Dufranne" userId="347b4f6a-deb7-423d-b5cc-f74bfd591adb" providerId="ADAL" clId="{2062B2BA-0548-43CC-B105-5D091C19ECBB}" dt="2023-10-23T13:45:23.590" v="3972" actId="1076"/>
          <ac:picMkLst>
            <pc:docMk/>
            <pc:sldMk cId="11915516" sldId="774"/>
            <ac:picMk id="3" creationId="{58CF6B8D-5722-5882-21D4-0F58F281A3A1}"/>
          </ac:picMkLst>
        </pc:picChg>
      </pc:sldChg>
      <pc:sldChg chg="new del">
        <pc:chgData name="Delphine Dufranne" userId="347b4f6a-deb7-423d-b5cc-f74bfd591adb" providerId="ADAL" clId="{2062B2BA-0548-43CC-B105-5D091C19ECBB}" dt="2023-10-23T14:44:27.987" v="5998" actId="47"/>
        <pc:sldMkLst>
          <pc:docMk/>
          <pc:sldMk cId="2303604795" sldId="775"/>
        </pc:sldMkLst>
      </pc:sldChg>
      <pc:sldChg chg="addSp delSp modSp add mod">
        <pc:chgData name="Delphine Dufranne" userId="347b4f6a-deb7-423d-b5cc-f74bfd591adb" providerId="ADAL" clId="{2062B2BA-0548-43CC-B105-5D091C19ECBB}" dt="2023-10-23T14:38:35.817" v="5912" actId="20577"/>
        <pc:sldMkLst>
          <pc:docMk/>
          <pc:sldMk cId="716391468" sldId="776"/>
        </pc:sldMkLst>
        <pc:spChg chg="add mod">
          <ac:chgData name="Delphine Dufranne" userId="347b4f6a-deb7-423d-b5cc-f74bfd591adb" providerId="ADAL" clId="{2062B2BA-0548-43CC-B105-5D091C19ECBB}" dt="2023-10-23T14:33:49.399" v="5797" actId="1076"/>
          <ac:spMkLst>
            <pc:docMk/>
            <pc:sldMk cId="716391468" sldId="776"/>
            <ac:spMk id="9" creationId="{17C7132C-09EC-B6D9-A6B5-9CA9926104E3}"/>
          </ac:spMkLst>
        </pc:spChg>
        <pc:spChg chg="add mod">
          <ac:chgData name="Delphine Dufranne" userId="347b4f6a-deb7-423d-b5cc-f74bfd591adb" providerId="ADAL" clId="{2062B2BA-0548-43CC-B105-5D091C19ECBB}" dt="2023-10-23T14:38:35.817" v="5912" actId="20577"/>
          <ac:spMkLst>
            <pc:docMk/>
            <pc:sldMk cId="716391468" sldId="776"/>
            <ac:spMk id="11" creationId="{5A4FA25D-B5F5-EECA-AAE8-B49EDEDA42B5}"/>
          </ac:spMkLst>
        </pc:spChg>
        <pc:spChg chg="add mod">
          <ac:chgData name="Delphine Dufranne" userId="347b4f6a-deb7-423d-b5cc-f74bfd591adb" providerId="ADAL" clId="{2062B2BA-0548-43CC-B105-5D091C19ECBB}" dt="2023-10-23T14:37:57.330" v="5875" actId="207"/>
          <ac:spMkLst>
            <pc:docMk/>
            <pc:sldMk cId="716391468" sldId="776"/>
            <ac:spMk id="13" creationId="{8CF56733-5BF6-082B-A05D-E439C3A10941}"/>
          </ac:spMkLst>
        </pc:spChg>
        <pc:spChg chg="add mod">
          <ac:chgData name="Delphine Dufranne" userId="347b4f6a-deb7-423d-b5cc-f74bfd591adb" providerId="ADAL" clId="{2062B2BA-0548-43CC-B105-5D091C19ECBB}" dt="2023-10-23T14:38:06.075" v="5879" actId="1076"/>
          <ac:spMkLst>
            <pc:docMk/>
            <pc:sldMk cId="716391468" sldId="776"/>
            <ac:spMk id="14" creationId="{AC13C717-18B9-3355-7265-76A79165D0E8}"/>
          </ac:spMkLst>
        </pc:spChg>
        <pc:spChg chg="add mod">
          <ac:chgData name="Delphine Dufranne" userId="347b4f6a-deb7-423d-b5cc-f74bfd591adb" providerId="ADAL" clId="{2062B2BA-0548-43CC-B105-5D091C19ECBB}" dt="2023-10-23T14:38:02.597" v="5878" actId="207"/>
          <ac:spMkLst>
            <pc:docMk/>
            <pc:sldMk cId="716391468" sldId="776"/>
            <ac:spMk id="15" creationId="{74DEB19C-55D1-2C38-F49C-57ED96D86195}"/>
          </ac:spMkLst>
        </pc:spChg>
        <pc:graphicFrameChg chg="add del mod">
          <ac:chgData name="Delphine Dufranne" userId="347b4f6a-deb7-423d-b5cc-f74bfd591adb" providerId="ADAL" clId="{2062B2BA-0548-43CC-B105-5D091C19ECBB}" dt="2023-10-23T14:06:13.163" v="4374" actId="478"/>
          <ac:graphicFrameMkLst>
            <pc:docMk/>
            <pc:sldMk cId="716391468" sldId="776"/>
            <ac:graphicFrameMk id="2" creationId="{562A27F5-D925-832A-3B80-DC1D4421F1B4}"/>
          </ac:graphicFrameMkLst>
        </pc:graphicFrameChg>
        <pc:graphicFrameChg chg="del">
          <ac:chgData name="Delphine Dufranne" userId="347b4f6a-deb7-423d-b5cc-f74bfd591adb" providerId="ADAL" clId="{2062B2BA-0548-43CC-B105-5D091C19ECBB}" dt="2023-10-23T14:06:00.967" v="4372" actId="478"/>
          <ac:graphicFrameMkLst>
            <pc:docMk/>
            <pc:sldMk cId="716391468" sldId="776"/>
            <ac:graphicFrameMk id="3" creationId="{B58C0AC2-B44C-8FF9-BB99-3B283F37A328}"/>
          </ac:graphicFrameMkLst>
        </pc:graphicFrameChg>
        <pc:graphicFrameChg chg="add del mod modGraphic">
          <ac:chgData name="Delphine Dufranne" userId="347b4f6a-deb7-423d-b5cc-f74bfd591adb" providerId="ADAL" clId="{2062B2BA-0548-43CC-B105-5D091C19ECBB}" dt="2023-10-23T14:06:29.422" v="4379" actId="478"/>
          <ac:graphicFrameMkLst>
            <pc:docMk/>
            <pc:sldMk cId="716391468" sldId="776"/>
            <ac:graphicFrameMk id="5" creationId="{D05AC9A2-9386-09CA-8874-09D62B5DABE4}"/>
          </ac:graphicFrameMkLst>
        </pc:graphicFrameChg>
        <pc:graphicFrameChg chg="add del mod modGraphic">
          <ac:chgData name="Delphine Dufranne" userId="347b4f6a-deb7-423d-b5cc-f74bfd591adb" providerId="ADAL" clId="{2062B2BA-0548-43CC-B105-5D091C19ECBB}" dt="2023-10-23T14:11:51.540" v="4448" actId="478"/>
          <ac:graphicFrameMkLst>
            <pc:docMk/>
            <pc:sldMk cId="716391468" sldId="776"/>
            <ac:graphicFrameMk id="6" creationId="{092F1CC0-E2A9-55A5-D631-31E72CADC37D}"/>
          </ac:graphicFrameMkLst>
        </pc:graphicFrameChg>
        <pc:graphicFrameChg chg="add mod modGraphic">
          <ac:chgData name="Delphine Dufranne" userId="347b4f6a-deb7-423d-b5cc-f74bfd591adb" providerId="ADAL" clId="{2062B2BA-0548-43CC-B105-5D091C19ECBB}" dt="2023-10-23T14:33:06.724" v="5783" actId="1076"/>
          <ac:graphicFrameMkLst>
            <pc:docMk/>
            <pc:sldMk cId="716391468" sldId="776"/>
            <ac:graphicFrameMk id="8" creationId="{5368FF6C-7B37-3E87-EE83-E2C342611DFD}"/>
          </ac:graphicFrameMkLst>
        </pc:graphicFrameChg>
      </pc:sldChg>
      <pc:sldChg chg="addSp delSp modSp new del mod">
        <pc:chgData name="Delphine Dufranne" userId="347b4f6a-deb7-423d-b5cc-f74bfd591adb" providerId="ADAL" clId="{2062B2BA-0548-43CC-B105-5D091C19ECBB}" dt="2023-10-23T14:05:43.811" v="4370" actId="47"/>
        <pc:sldMkLst>
          <pc:docMk/>
          <pc:sldMk cId="3284153766" sldId="776"/>
        </pc:sldMkLst>
        <pc:spChg chg="add del mod">
          <ac:chgData name="Delphine Dufranne" userId="347b4f6a-deb7-423d-b5cc-f74bfd591adb" providerId="ADAL" clId="{2062B2BA-0548-43CC-B105-5D091C19ECBB}" dt="2023-10-23T13:59:59.834" v="4258" actId="478"/>
          <ac:spMkLst>
            <pc:docMk/>
            <pc:sldMk cId="3284153766" sldId="776"/>
            <ac:spMk id="2" creationId="{869A6EA4-948F-1170-5D1A-57A600FF638C}"/>
          </ac:spMkLst>
        </pc:spChg>
        <pc:spChg chg="add del mod">
          <ac:chgData name="Delphine Dufranne" userId="347b4f6a-deb7-423d-b5cc-f74bfd591adb" providerId="ADAL" clId="{2062B2BA-0548-43CC-B105-5D091C19ECBB}" dt="2023-10-23T14:05:19.292" v="4364" actId="478"/>
          <ac:spMkLst>
            <pc:docMk/>
            <pc:sldMk cId="3284153766" sldId="776"/>
            <ac:spMk id="3" creationId="{EC5613B5-038E-A190-4E86-6787D420A604}"/>
          </ac:spMkLst>
        </pc:spChg>
        <pc:spChg chg="add mod">
          <ac:chgData name="Delphine Dufranne" userId="347b4f6a-deb7-423d-b5cc-f74bfd591adb" providerId="ADAL" clId="{2062B2BA-0548-43CC-B105-5D091C19ECBB}" dt="2023-10-23T13:59:56.623" v="4257"/>
          <ac:spMkLst>
            <pc:docMk/>
            <pc:sldMk cId="3284153766" sldId="776"/>
            <ac:spMk id="4" creationId="{4F661D6F-C7FB-E3F4-052A-13FE0A430173}"/>
          </ac:spMkLst>
        </pc:spChg>
        <pc:spChg chg="add del mod">
          <ac:chgData name="Delphine Dufranne" userId="347b4f6a-deb7-423d-b5cc-f74bfd591adb" providerId="ADAL" clId="{2062B2BA-0548-43CC-B105-5D091C19ECBB}" dt="2023-10-23T14:05:28.595" v="4367" actId="478"/>
          <ac:spMkLst>
            <pc:docMk/>
            <pc:sldMk cId="3284153766" sldId="776"/>
            <ac:spMk id="6" creationId="{C7E719D9-177A-F6AD-0683-1BA8C94BFAF3}"/>
          </ac:spMkLst>
        </pc:spChg>
        <pc:spChg chg="add mod">
          <ac:chgData name="Delphine Dufranne" userId="347b4f6a-deb7-423d-b5cc-f74bfd591adb" providerId="ADAL" clId="{2062B2BA-0548-43CC-B105-5D091C19ECBB}" dt="2023-10-23T14:05:33.175" v="4369" actId="1076"/>
          <ac:spMkLst>
            <pc:docMk/>
            <pc:sldMk cId="3284153766" sldId="776"/>
            <ac:spMk id="7" creationId="{F89F5E36-BE8F-9476-64D6-D3938921AACF}"/>
          </ac:spMkLst>
        </pc:spChg>
        <pc:graphicFrameChg chg="add del mod modGraphic">
          <ac:chgData name="Delphine Dufranne" userId="347b4f6a-deb7-423d-b5cc-f74bfd591adb" providerId="ADAL" clId="{2062B2BA-0548-43CC-B105-5D091C19ECBB}" dt="2023-10-23T14:01:28.833" v="4268" actId="478"/>
          <ac:graphicFrameMkLst>
            <pc:docMk/>
            <pc:sldMk cId="3284153766" sldId="776"/>
            <ac:graphicFrameMk id="5" creationId="{2BF91779-B5A9-7DD8-5B36-3B6F0921C69D}"/>
          </ac:graphicFrameMkLst>
        </pc:graphicFrameChg>
      </pc:sldChg>
      <pc:sldChg chg="delSp modSp add mod">
        <pc:chgData name="Delphine Dufranne" userId="347b4f6a-deb7-423d-b5cc-f74bfd591adb" providerId="ADAL" clId="{2062B2BA-0548-43CC-B105-5D091C19ECBB}" dt="2023-10-23T15:01:42.208" v="7221" actId="313"/>
        <pc:sldMkLst>
          <pc:docMk/>
          <pc:sldMk cId="2872268429" sldId="777"/>
        </pc:sldMkLst>
        <pc:spChg chg="mod">
          <ac:chgData name="Delphine Dufranne" userId="347b4f6a-deb7-423d-b5cc-f74bfd591adb" providerId="ADAL" clId="{2062B2BA-0548-43CC-B105-5D091C19ECBB}" dt="2023-10-23T14:44:32.180" v="5999" actId="1076"/>
          <ac:spMkLst>
            <pc:docMk/>
            <pc:sldMk cId="2872268429" sldId="777"/>
            <ac:spMk id="2" creationId="{6EF4B912-5D63-4170-B2E2-4784F4F2530B}"/>
          </ac:spMkLst>
        </pc:spChg>
        <pc:spChg chg="mod">
          <ac:chgData name="Delphine Dufranne" userId="347b4f6a-deb7-423d-b5cc-f74bfd591adb" providerId="ADAL" clId="{2062B2BA-0548-43CC-B105-5D091C19ECBB}" dt="2023-10-23T14:45:01.415" v="6029" actId="20577"/>
          <ac:spMkLst>
            <pc:docMk/>
            <pc:sldMk cId="2872268429" sldId="777"/>
            <ac:spMk id="3" creationId="{9724FFFA-AD07-ACC7-C004-756A1D015396}"/>
          </ac:spMkLst>
        </pc:spChg>
        <pc:spChg chg="mod">
          <ac:chgData name="Delphine Dufranne" userId="347b4f6a-deb7-423d-b5cc-f74bfd591adb" providerId="ADAL" clId="{2062B2BA-0548-43CC-B105-5D091C19ECBB}" dt="2023-10-23T15:01:42.208" v="7221" actId="313"/>
          <ac:spMkLst>
            <pc:docMk/>
            <pc:sldMk cId="2872268429" sldId="777"/>
            <ac:spMk id="4" creationId="{40992401-1FED-91B7-D659-2855EC9BB665}"/>
          </ac:spMkLst>
        </pc:spChg>
        <pc:spChg chg="del">
          <ac:chgData name="Delphine Dufranne" userId="347b4f6a-deb7-423d-b5cc-f74bfd591adb" providerId="ADAL" clId="{2062B2BA-0548-43CC-B105-5D091C19ECBB}" dt="2023-10-23T14:46:33.174" v="6178" actId="478"/>
          <ac:spMkLst>
            <pc:docMk/>
            <pc:sldMk cId="2872268429" sldId="777"/>
            <ac:spMk id="9" creationId="{A090880A-25D6-2048-BAA9-1D732738E03B}"/>
          </ac:spMkLst>
        </pc:spChg>
      </pc:sldChg>
      <pc:sldChg chg="modSp add mod">
        <pc:chgData name="Delphine Dufranne" userId="347b4f6a-deb7-423d-b5cc-f74bfd591adb" providerId="ADAL" clId="{2062B2BA-0548-43CC-B105-5D091C19ECBB}" dt="2023-10-23T15:07:46.182" v="7309" actId="207"/>
        <pc:sldMkLst>
          <pc:docMk/>
          <pc:sldMk cId="1334789340" sldId="778"/>
        </pc:sldMkLst>
        <pc:spChg chg="mod">
          <ac:chgData name="Delphine Dufranne" userId="347b4f6a-deb7-423d-b5cc-f74bfd591adb" providerId="ADAL" clId="{2062B2BA-0548-43CC-B105-5D091C19ECBB}" dt="2023-10-23T15:07:46.182" v="7309" actId="207"/>
          <ac:spMkLst>
            <pc:docMk/>
            <pc:sldMk cId="1334789340" sldId="778"/>
            <ac:spMk id="8" creationId="{2A8A1EF9-EB67-4084-86AD-B7F2DA4DFDDB}"/>
          </ac:spMkLst>
        </pc:spChg>
      </pc:sldChg>
      <pc:sldMasterChg chg="modSldLayout">
        <pc:chgData name="Delphine Dufranne" userId="347b4f6a-deb7-423d-b5cc-f74bfd591adb" providerId="ADAL" clId="{2062B2BA-0548-43CC-B105-5D091C19ECBB}" dt="2023-10-23T13:06:31.131" v="3453"/>
        <pc:sldMasterMkLst>
          <pc:docMk/>
          <pc:sldMasterMk cId="1807644710" sldId="2147483648"/>
        </pc:sldMasterMkLst>
        <pc:sldLayoutChg chg="addSp delSp modSp mod">
          <pc:chgData name="Delphine Dufranne" userId="347b4f6a-deb7-423d-b5cc-f74bfd591adb" providerId="ADAL" clId="{2062B2BA-0548-43CC-B105-5D091C19ECBB}" dt="2023-10-23T13:06:31.131" v="3453"/>
          <pc:sldLayoutMkLst>
            <pc:docMk/>
            <pc:sldMasterMk cId="1807644710" sldId="2147483648"/>
            <pc:sldLayoutMk cId="1720440635" sldId="2147483649"/>
          </pc:sldLayoutMkLst>
          <pc:graphicFrameChg chg="add del mod">
            <ac:chgData name="Delphine Dufranne" userId="347b4f6a-deb7-423d-b5cc-f74bfd591adb" providerId="ADAL" clId="{2062B2BA-0548-43CC-B105-5D091C19ECBB}" dt="2023-10-23T13:03:51.800" v="3428"/>
            <ac:graphicFrameMkLst>
              <pc:docMk/>
              <pc:sldMasterMk cId="1807644710" sldId="2147483648"/>
              <pc:sldLayoutMk cId="1720440635" sldId="2147483649"/>
              <ac:graphicFrameMk id="8" creationId="{E7EFA0E2-9649-0956-8BA9-BEC72EE2089E}"/>
            </ac:graphicFrameMkLst>
          </pc:graphicFrameChg>
          <pc:picChg chg="add del mod">
            <ac:chgData name="Delphine Dufranne" userId="347b4f6a-deb7-423d-b5cc-f74bfd591adb" providerId="ADAL" clId="{2062B2BA-0548-43CC-B105-5D091C19ECBB}" dt="2023-10-23T13:03:46.088" v="3426" actId="478"/>
            <ac:picMkLst>
              <pc:docMk/>
              <pc:sldMasterMk cId="1807644710" sldId="2147483648"/>
              <pc:sldLayoutMk cId="1720440635" sldId="2147483649"/>
              <ac:picMk id="7" creationId="{C409E7D2-6FAB-E175-A8B3-1093B7FB39A2}"/>
            </ac:picMkLst>
          </pc:picChg>
          <pc:picChg chg="add del mod">
            <ac:chgData name="Delphine Dufranne" userId="347b4f6a-deb7-423d-b5cc-f74bfd591adb" providerId="ADAL" clId="{2062B2BA-0548-43CC-B105-5D091C19ECBB}" dt="2023-10-23T13:06:10.245" v="3448" actId="478"/>
            <ac:picMkLst>
              <pc:docMk/>
              <pc:sldMasterMk cId="1807644710" sldId="2147483648"/>
              <pc:sldLayoutMk cId="1720440635" sldId="2147483649"/>
              <ac:picMk id="10" creationId="{8941DD4A-14F3-1534-DAEF-1A33AB81A23F}"/>
            </ac:picMkLst>
          </pc:picChg>
          <pc:picChg chg="add del">
            <ac:chgData name="Delphine Dufranne" userId="347b4f6a-deb7-423d-b5cc-f74bfd591adb" providerId="ADAL" clId="{2062B2BA-0548-43CC-B105-5D091C19ECBB}" dt="2023-10-23T13:06:22.469" v="3450" actId="478"/>
            <ac:picMkLst>
              <pc:docMk/>
              <pc:sldMasterMk cId="1807644710" sldId="2147483648"/>
              <pc:sldLayoutMk cId="1720440635" sldId="2147483649"/>
              <ac:picMk id="11" creationId="{F17FB41E-FC10-BA1D-20E8-515F56BE33AF}"/>
            </ac:picMkLst>
          </pc:picChg>
          <pc:picChg chg="add del">
            <ac:chgData name="Delphine Dufranne" userId="347b4f6a-deb7-423d-b5cc-f74bfd591adb" providerId="ADAL" clId="{2062B2BA-0548-43CC-B105-5D091C19ECBB}" dt="2023-10-23T13:06:28.902" v="3452" actId="478"/>
            <ac:picMkLst>
              <pc:docMk/>
              <pc:sldMasterMk cId="1807644710" sldId="2147483648"/>
              <pc:sldLayoutMk cId="1720440635" sldId="2147483649"/>
              <ac:picMk id="12" creationId="{87DC428A-32C6-0A8E-E722-1CC452E0DB81}"/>
            </ac:picMkLst>
          </pc:picChg>
          <pc:picChg chg="add mod">
            <ac:chgData name="Delphine Dufranne" userId="347b4f6a-deb7-423d-b5cc-f74bfd591adb" providerId="ADAL" clId="{2062B2BA-0548-43CC-B105-5D091C19ECBB}" dt="2023-10-23T13:06:31.131" v="3453"/>
            <ac:picMkLst>
              <pc:docMk/>
              <pc:sldMasterMk cId="1807644710" sldId="2147483648"/>
              <pc:sldLayoutMk cId="1720440635" sldId="2147483649"/>
              <ac:picMk id="13" creationId="{DD79CC47-AF63-7956-9303-83203CF89C2D}"/>
            </ac:picMkLst>
          </pc:picChg>
        </pc:sldLayoutChg>
        <pc:sldLayoutChg chg="addSp delSp modSp mod">
          <pc:chgData name="Delphine Dufranne" userId="347b4f6a-deb7-423d-b5cc-f74bfd591adb" providerId="ADAL" clId="{2062B2BA-0548-43CC-B105-5D091C19ECBB}" dt="2023-10-22T14:40:33.027" v="17" actId="14100"/>
          <pc:sldLayoutMkLst>
            <pc:docMk/>
            <pc:sldMasterMk cId="1807644710" sldId="2147483648"/>
            <pc:sldLayoutMk cId="585224191" sldId="2147483650"/>
          </pc:sldLayoutMkLst>
          <pc:picChg chg="add mod">
            <ac:chgData name="Delphine Dufranne" userId="347b4f6a-deb7-423d-b5cc-f74bfd591adb" providerId="ADAL" clId="{2062B2BA-0548-43CC-B105-5D091C19ECBB}" dt="2023-10-22T14:40:33.027" v="17" actId="14100"/>
            <ac:picMkLst>
              <pc:docMk/>
              <pc:sldMasterMk cId="1807644710" sldId="2147483648"/>
              <pc:sldLayoutMk cId="585224191" sldId="2147483650"/>
              <ac:picMk id="7" creationId="{DD8DDB52-BDD8-4701-DD49-D88ECBDD7D1A}"/>
            </ac:picMkLst>
          </pc:picChg>
          <pc:picChg chg="del">
            <ac:chgData name="Delphine Dufranne" userId="347b4f6a-deb7-423d-b5cc-f74bfd591adb" providerId="ADAL" clId="{2062B2BA-0548-43CC-B105-5D091C19ECBB}" dt="2023-10-22T14:40:19.517" v="14" actId="478"/>
            <ac:picMkLst>
              <pc:docMk/>
              <pc:sldMasterMk cId="1807644710" sldId="2147483648"/>
              <pc:sldLayoutMk cId="585224191" sldId="2147483650"/>
              <ac:picMk id="8" creationId="{FAF87C82-17DD-E44D-85F7-F2D529A32B6F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0:48.449" v="19"/>
          <pc:sldLayoutMkLst>
            <pc:docMk/>
            <pc:sldMasterMk cId="1807644710" sldId="2147483648"/>
            <pc:sldLayoutMk cId="3129210980" sldId="2147483651"/>
          </pc:sldLayoutMkLst>
          <pc:picChg chg="add mod">
            <ac:chgData name="Delphine Dufranne" userId="347b4f6a-deb7-423d-b5cc-f74bfd591adb" providerId="ADAL" clId="{2062B2BA-0548-43CC-B105-5D091C19ECBB}" dt="2023-10-22T14:40:48.449" v="19"/>
            <ac:picMkLst>
              <pc:docMk/>
              <pc:sldMasterMk cId="1807644710" sldId="2147483648"/>
              <pc:sldLayoutMk cId="3129210980" sldId="2147483651"/>
              <ac:picMk id="7" creationId="{B9E9BDCA-12BF-D4FC-5FAA-1AF5CBEEAC6F}"/>
            </ac:picMkLst>
          </pc:picChg>
          <pc:picChg chg="del">
            <ac:chgData name="Delphine Dufranne" userId="347b4f6a-deb7-423d-b5cc-f74bfd591adb" providerId="ADAL" clId="{2062B2BA-0548-43CC-B105-5D091C19ECBB}" dt="2023-10-22T14:40:44.900" v="18" actId="478"/>
            <ac:picMkLst>
              <pc:docMk/>
              <pc:sldMasterMk cId="1807644710" sldId="2147483648"/>
              <pc:sldLayoutMk cId="3129210980" sldId="2147483651"/>
              <ac:picMk id="8" creationId="{16B165A2-EBED-3B41-ABFA-CFBEB758D8FF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0:55.042" v="21"/>
          <pc:sldLayoutMkLst>
            <pc:docMk/>
            <pc:sldMasterMk cId="1807644710" sldId="2147483648"/>
            <pc:sldLayoutMk cId="61376416" sldId="2147483652"/>
          </pc:sldLayoutMkLst>
          <pc:picChg chg="add mod">
            <ac:chgData name="Delphine Dufranne" userId="347b4f6a-deb7-423d-b5cc-f74bfd591adb" providerId="ADAL" clId="{2062B2BA-0548-43CC-B105-5D091C19ECBB}" dt="2023-10-22T14:40:55.042" v="21"/>
            <ac:picMkLst>
              <pc:docMk/>
              <pc:sldMasterMk cId="1807644710" sldId="2147483648"/>
              <pc:sldLayoutMk cId="61376416" sldId="2147483652"/>
              <ac:picMk id="8" creationId="{8EBF9C4C-4E5D-695C-6888-A33E3DC4C4ED}"/>
            </ac:picMkLst>
          </pc:picChg>
          <pc:picChg chg="del">
            <ac:chgData name="Delphine Dufranne" userId="347b4f6a-deb7-423d-b5cc-f74bfd591adb" providerId="ADAL" clId="{2062B2BA-0548-43CC-B105-5D091C19ECBB}" dt="2023-10-22T14:40:52.756" v="20" actId="478"/>
            <ac:picMkLst>
              <pc:docMk/>
              <pc:sldMasterMk cId="1807644710" sldId="2147483648"/>
              <pc:sldLayoutMk cId="61376416" sldId="2147483652"/>
              <ac:picMk id="9" creationId="{06986B1B-0450-3248-A2CD-3370C4B1262D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04.198" v="23"/>
          <pc:sldLayoutMkLst>
            <pc:docMk/>
            <pc:sldMasterMk cId="1807644710" sldId="2147483648"/>
            <pc:sldLayoutMk cId="398113190" sldId="2147483653"/>
          </pc:sldLayoutMkLst>
          <pc:picChg chg="add mod">
            <ac:chgData name="Delphine Dufranne" userId="347b4f6a-deb7-423d-b5cc-f74bfd591adb" providerId="ADAL" clId="{2062B2BA-0548-43CC-B105-5D091C19ECBB}" dt="2023-10-22T14:41:04.198" v="23"/>
            <ac:picMkLst>
              <pc:docMk/>
              <pc:sldMasterMk cId="1807644710" sldId="2147483648"/>
              <pc:sldLayoutMk cId="398113190" sldId="2147483653"/>
              <ac:picMk id="10" creationId="{C8C12078-4DD4-DBEA-8CEF-DCB96E1B1D85}"/>
            </ac:picMkLst>
          </pc:picChg>
          <pc:picChg chg="del">
            <ac:chgData name="Delphine Dufranne" userId="347b4f6a-deb7-423d-b5cc-f74bfd591adb" providerId="ADAL" clId="{2062B2BA-0548-43CC-B105-5D091C19ECBB}" dt="2023-10-22T14:41:01.693" v="22" actId="478"/>
            <ac:picMkLst>
              <pc:docMk/>
              <pc:sldMasterMk cId="1807644710" sldId="2147483648"/>
              <pc:sldLayoutMk cId="398113190" sldId="2147483653"/>
              <ac:picMk id="11" creationId="{438F7EE1-28DE-9D46-9ED0-5C1A2EE28EED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11.878" v="25"/>
          <pc:sldLayoutMkLst>
            <pc:docMk/>
            <pc:sldMasterMk cId="1807644710" sldId="2147483648"/>
            <pc:sldLayoutMk cId="3697050169" sldId="2147483654"/>
          </pc:sldLayoutMkLst>
          <pc:picChg chg="add mod">
            <ac:chgData name="Delphine Dufranne" userId="347b4f6a-deb7-423d-b5cc-f74bfd591adb" providerId="ADAL" clId="{2062B2BA-0548-43CC-B105-5D091C19ECBB}" dt="2023-10-22T14:41:11.878" v="25"/>
            <ac:picMkLst>
              <pc:docMk/>
              <pc:sldMasterMk cId="1807644710" sldId="2147483648"/>
              <pc:sldLayoutMk cId="3697050169" sldId="2147483654"/>
              <ac:picMk id="6" creationId="{60594119-FA29-AD38-8F94-BDC5A9310F09}"/>
            </ac:picMkLst>
          </pc:picChg>
          <pc:picChg chg="del">
            <ac:chgData name="Delphine Dufranne" userId="347b4f6a-deb7-423d-b5cc-f74bfd591adb" providerId="ADAL" clId="{2062B2BA-0548-43CC-B105-5D091C19ECBB}" dt="2023-10-22T14:41:10.199" v="24" actId="478"/>
            <ac:picMkLst>
              <pc:docMk/>
              <pc:sldMasterMk cId="1807644710" sldId="2147483648"/>
              <pc:sldLayoutMk cId="3697050169" sldId="2147483654"/>
              <ac:picMk id="7" creationId="{1C72376D-F265-8F4F-9999-4FF2B634DCA4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17.822" v="27"/>
          <pc:sldLayoutMkLst>
            <pc:docMk/>
            <pc:sldMasterMk cId="1807644710" sldId="2147483648"/>
            <pc:sldLayoutMk cId="1896487174" sldId="2147483655"/>
          </pc:sldLayoutMkLst>
          <pc:picChg chg="del">
            <ac:chgData name="Delphine Dufranne" userId="347b4f6a-deb7-423d-b5cc-f74bfd591adb" providerId="ADAL" clId="{2062B2BA-0548-43CC-B105-5D091C19ECBB}" dt="2023-10-22T14:41:16.077" v="26" actId="478"/>
            <ac:picMkLst>
              <pc:docMk/>
              <pc:sldMasterMk cId="1807644710" sldId="2147483648"/>
              <pc:sldLayoutMk cId="1896487174" sldId="2147483655"/>
              <ac:picMk id="5" creationId="{1A7574F4-4524-484A-B4CD-C03EBDEE527F}"/>
            </ac:picMkLst>
          </pc:picChg>
          <pc:picChg chg="add mod">
            <ac:chgData name="Delphine Dufranne" userId="347b4f6a-deb7-423d-b5cc-f74bfd591adb" providerId="ADAL" clId="{2062B2BA-0548-43CC-B105-5D091C19ECBB}" dt="2023-10-22T14:41:17.822" v="27"/>
            <ac:picMkLst>
              <pc:docMk/>
              <pc:sldMasterMk cId="1807644710" sldId="2147483648"/>
              <pc:sldLayoutMk cId="1896487174" sldId="2147483655"/>
              <ac:picMk id="7" creationId="{6859EAF6-23D7-3CF6-A233-70C7F773B233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25.347" v="29"/>
          <pc:sldLayoutMkLst>
            <pc:docMk/>
            <pc:sldMasterMk cId="1807644710" sldId="2147483648"/>
            <pc:sldLayoutMk cId="764228529" sldId="2147483656"/>
          </pc:sldLayoutMkLst>
          <pc:picChg chg="add mod">
            <ac:chgData name="Delphine Dufranne" userId="347b4f6a-deb7-423d-b5cc-f74bfd591adb" providerId="ADAL" clId="{2062B2BA-0548-43CC-B105-5D091C19ECBB}" dt="2023-10-22T14:41:25.347" v="29"/>
            <ac:picMkLst>
              <pc:docMk/>
              <pc:sldMasterMk cId="1807644710" sldId="2147483648"/>
              <pc:sldLayoutMk cId="764228529" sldId="2147483656"/>
              <ac:picMk id="8" creationId="{61211E2C-1436-2851-B4A3-BBA97A46DD46}"/>
            </ac:picMkLst>
          </pc:picChg>
          <pc:picChg chg="del">
            <ac:chgData name="Delphine Dufranne" userId="347b4f6a-deb7-423d-b5cc-f74bfd591adb" providerId="ADAL" clId="{2062B2BA-0548-43CC-B105-5D091C19ECBB}" dt="2023-10-22T14:41:21.975" v="28" actId="478"/>
            <ac:picMkLst>
              <pc:docMk/>
              <pc:sldMasterMk cId="1807644710" sldId="2147483648"/>
              <pc:sldLayoutMk cId="764228529" sldId="2147483656"/>
              <ac:picMk id="9" creationId="{44DB79ED-0280-DC46-BE70-D4420F915E59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33.812" v="31"/>
          <pc:sldLayoutMkLst>
            <pc:docMk/>
            <pc:sldMasterMk cId="1807644710" sldId="2147483648"/>
            <pc:sldLayoutMk cId="2424282155" sldId="2147483657"/>
          </pc:sldLayoutMkLst>
          <pc:picChg chg="add mod">
            <ac:chgData name="Delphine Dufranne" userId="347b4f6a-deb7-423d-b5cc-f74bfd591adb" providerId="ADAL" clId="{2062B2BA-0548-43CC-B105-5D091C19ECBB}" dt="2023-10-22T14:41:33.812" v="31"/>
            <ac:picMkLst>
              <pc:docMk/>
              <pc:sldMasterMk cId="1807644710" sldId="2147483648"/>
              <pc:sldLayoutMk cId="2424282155" sldId="2147483657"/>
              <ac:picMk id="8" creationId="{C00A7D51-5760-1D2F-C82B-1E100EC53E42}"/>
            </ac:picMkLst>
          </pc:picChg>
          <pc:picChg chg="del">
            <ac:chgData name="Delphine Dufranne" userId="347b4f6a-deb7-423d-b5cc-f74bfd591adb" providerId="ADAL" clId="{2062B2BA-0548-43CC-B105-5D091C19ECBB}" dt="2023-10-22T14:41:31.933" v="30" actId="478"/>
            <ac:picMkLst>
              <pc:docMk/>
              <pc:sldMasterMk cId="1807644710" sldId="2147483648"/>
              <pc:sldLayoutMk cId="2424282155" sldId="2147483657"/>
              <ac:picMk id="9" creationId="{B501EA31-3101-4744-A3D1-25469F8560CC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39.755" v="33"/>
          <pc:sldLayoutMkLst>
            <pc:docMk/>
            <pc:sldMasterMk cId="1807644710" sldId="2147483648"/>
            <pc:sldLayoutMk cId="2518253787" sldId="2147483658"/>
          </pc:sldLayoutMkLst>
          <pc:picChg chg="add mod">
            <ac:chgData name="Delphine Dufranne" userId="347b4f6a-deb7-423d-b5cc-f74bfd591adb" providerId="ADAL" clId="{2062B2BA-0548-43CC-B105-5D091C19ECBB}" dt="2023-10-22T14:41:39.755" v="33"/>
            <ac:picMkLst>
              <pc:docMk/>
              <pc:sldMasterMk cId="1807644710" sldId="2147483648"/>
              <pc:sldLayoutMk cId="2518253787" sldId="2147483658"/>
              <ac:picMk id="7" creationId="{ECD9158C-DDF0-6682-9E5C-5539EFF10C98}"/>
            </ac:picMkLst>
          </pc:picChg>
          <pc:picChg chg="del">
            <ac:chgData name="Delphine Dufranne" userId="347b4f6a-deb7-423d-b5cc-f74bfd591adb" providerId="ADAL" clId="{2062B2BA-0548-43CC-B105-5D091C19ECBB}" dt="2023-10-22T14:41:38.244" v="32" actId="478"/>
            <ac:picMkLst>
              <pc:docMk/>
              <pc:sldMasterMk cId="1807644710" sldId="2147483648"/>
              <pc:sldLayoutMk cId="2518253787" sldId="2147483658"/>
              <ac:picMk id="8" creationId="{ABB05FB7-8AB0-D044-83B9-C3489A4BB9CE}"/>
            </ac:picMkLst>
          </pc:picChg>
        </pc:sldLayoutChg>
        <pc:sldLayoutChg chg="addSp delSp modSp">
          <pc:chgData name="Delphine Dufranne" userId="347b4f6a-deb7-423d-b5cc-f74bfd591adb" providerId="ADAL" clId="{2062B2BA-0548-43CC-B105-5D091C19ECBB}" dt="2023-10-22T14:41:46.223" v="35"/>
          <pc:sldLayoutMkLst>
            <pc:docMk/>
            <pc:sldMasterMk cId="1807644710" sldId="2147483648"/>
            <pc:sldLayoutMk cId="273829630" sldId="2147483659"/>
          </pc:sldLayoutMkLst>
          <pc:picChg chg="add mod">
            <ac:chgData name="Delphine Dufranne" userId="347b4f6a-deb7-423d-b5cc-f74bfd591adb" providerId="ADAL" clId="{2062B2BA-0548-43CC-B105-5D091C19ECBB}" dt="2023-10-22T14:41:46.223" v="35"/>
            <ac:picMkLst>
              <pc:docMk/>
              <pc:sldMasterMk cId="1807644710" sldId="2147483648"/>
              <pc:sldLayoutMk cId="273829630" sldId="2147483659"/>
              <ac:picMk id="7" creationId="{E818B2D2-8F23-559A-993C-15A02CB4AB96}"/>
            </ac:picMkLst>
          </pc:picChg>
          <pc:picChg chg="del">
            <ac:chgData name="Delphine Dufranne" userId="347b4f6a-deb7-423d-b5cc-f74bfd591adb" providerId="ADAL" clId="{2062B2BA-0548-43CC-B105-5D091C19ECBB}" dt="2023-10-22T14:41:44.532" v="34" actId="478"/>
            <ac:picMkLst>
              <pc:docMk/>
              <pc:sldMasterMk cId="1807644710" sldId="2147483648"/>
              <pc:sldLayoutMk cId="273829630" sldId="2147483659"/>
              <ac:picMk id="8" creationId="{2F264A93-2A2B-094B-AB3C-6BA3037B8D9C}"/>
            </ac:picMkLst>
          </pc:picChg>
        </pc:sldLayoutChg>
      </pc:sldMasterChg>
    </pc:docChg>
  </pc:docChgLst>
  <pc:docChgLst>
    <pc:chgData name="Claire Housen" userId="753469ff-6a8a-4b0f-92c8-783bbf0b6d18" providerId="ADAL" clId="{BCF4FD90-786B-4D6C-97FC-72960CE14EA1}"/>
    <pc:docChg chg="undo custSel modSld sldOrd">
      <pc:chgData name="Claire Housen" userId="753469ff-6a8a-4b0f-92c8-783bbf0b6d18" providerId="ADAL" clId="{BCF4FD90-786B-4D6C-97FC-72960CE14EA1}" dt="2023-10-24T07:35:57.611" v="331" actId="20577"/>
      <pc:docMkLst>
        <pc:docMk/>
      </pc:docMkLst>
      <pc:sldChg chg="modSp mod">
        <pc:chgData name="Claire Housen" userId="753469ff-6a8a-4b0f-92c8-783bbf0b6d18" providerId="ADAL" clId="{BCF4FD90-786B-4D6C-97FC-72960CE14EA1}" dt="2023-10-23T16:50:14.113" v="2" actId="6549"/>
        <pc:sldMkLst>
          <pc:docMk/>
          <pc:sldMk cId="2439452094" sldId="713"/>
        </pc:sldMkLst>
        <pc:graphicFrameChg chg="modGraphic">
          <ac:chgData name="Claire Housen" userId="753469ff-6a8a-4b0f-92c8-783bbf0b6d18" providerId="ADAL" clId="{BCF4FD90-786B-4D6C-97FC-72960CE14EA1}" dt="2023-10-23T16:50:14.113" v="2" actId="6549"/>
          <ac:graphicFrameMkLst>
            <pc:docMk/>
            <pc:sldMk cId="2439452094" sldId="713"/>
            <ac:graphicFrameMk id="3" creationId="{07A98C92-AB70-4619-48FD-4F3B28732645}"/>
          </ac:graphicFrameMkLst>
        </pc:graphicFrameChg>
      </pc:sldChg>
      <pc:sldChg chg="modSp mod">
        <pc:chgData name="Claire Housen" userId="753469ff-6a8a-4b0f-92c8-783bbf0b6d18" providerId="ADAL" clId="{BCF4FD90-786B-4D6C-97FC-72960CE14EA1}" dt="2023-10-23T17:05:57.066" v="82" actId="20577"/>
        <pc:sldMkLst>
          <pc:docMk/>
          <pc:sldMk cId="3657591542" sldId="728"/>
        </pc:sldMkLst>
        <pc:spChg chg="mod">
          <ac:chgData name="Claire Housen" userId="753469ff-6a8a-4b0f-92c8-783bbf0b6d18" providerId="ADAL" clId="{BCF4FD90-786B-4D6C-97FC-72960CE14EA1}" dt="2023-10-23T17:05:57.066" v="82" actId="20577"/>
          <ac:spMkLst>
            <pc:docMk/>
            <pc:sldMk cId="3657591542" sldId="728"/>
            <ac:spMk id="2" creationId="{28A0DB01-3D24-4A6C-B259-F139688B7483}"/>
          </ac:spMkLst>
        </pc:spChg>
      </pc:sldChg>
      <pc:sldChg chg="modSp mod">
        <pc:chgData name="Claire Housen" userId="753469ff-6a8a-4b0f-92c8-783bbf0b6d18" providerId="ADAL" clId="{BCF4FD90-786B-4D6C-97FC-72960CE14EA1}" dt="2023-10-24T07:19:03.384" v="205" actId="113"/>
        <pc:sldMkLst>
          <pc:docMk/>
          <pc:sldMk cId="2677900748" sldId="733"/>
        </pc:sldMkLst>
        <pc:spChg chg="mod">
          <ac:chgData name="Claire Housen" userId="753469ff-6a8a-4b0f-92c8-783bbf0b6d18" providerId="ADAL" clId="{BCF4FD90-786B-4D6C-97FC-72960CE14EA1}" dt="2023-10-23T17:07:05.126" v="94" actId="6549"/>
          <ac:spMkLst>
            <pc:docMk/>
            <pc:sldMk cId="2677900748" sldId="733"/>
            <ac:spMk id="16" creationId="{27C081C7-06F9-177C-AED9-E50AEE1473EF}"/>
          </ac:spMkLst>
        </pc:spChg>
        <pc:graphicFrameChg chg="modGraphic">
          <ac:chgData name="Claire Housen" userId="753469ff-6a8a-4b0f-92c8-783bbf0b6d18" providerId="ADAL" clId="{BCF4FD90-786B-4D6C-97FC-72960CE14EA1}" dt="2023-10-24T07:19:03.384" v="205" actId="113"/>
          <ac:graphicFrameMkLst>
            <pc:docMk/>
            <pc:sldMk cId="2677900748" sldId="733"/>
            <ac:graphicFrameMk id="11" creationId="{70C925C2-A53D-D3FD-1B43-3F83517162DB}"/>
          </ac:graphicFrameMkLst>
        </pc:graphicFrameChg>
      </pc:sldChg>
      <pc:sldChg chg="addSp modSp mod">
        <pc:chgData name="Claire Housen" userId="753469ff-6a8a-4b0f-92c8-783bbf0b6d18" providerId="ADAL" clId="{BCF4FD90-786B-4D6C-97FC-72960CE14EA1}" dt="2023-10-24T07:34:49.147" v="313" actId="6549"/>
        <pc:sldMkLst>
          <pc:docMk/>
          <pc:sldMk cId="1311157945" sldId="735"/>
        </pc:sldMkLst>
        <pc:spChg chg="mod">
          <ac:chgData name="Claire Housen" userId="753469ff-6a8a-4b0f-92c8-783bbf0b6d18" providerId="ADAL" clId="{BCF4FD90-786B-4D6C-97FC-72960CE14EA1}" dt="2023-10-24T07:34:49.147" v="313" actId="6549"/>
          <ac:spMkLst>
            <pc:docMk/>
            <pc:sldMk cId="1311157945" sldId="735"/>
            <ac:spMk id="8" creationId="{2A8A1EF9-EB67-4084-86AD-B7F2DA4DFDDB}"/>
          </ac:spMkLst>
        </pc:spChg>
        <pc:picChg chg="add mod">
          <ac:chgData name="Claire Housen" userId="753469ff-6a8a-4b0f-92c8-783bbf0b6d18" providerId="ADAL" clId="{BCF4FD90-786B-4D6C-97FC-72960CE14EA1}" dt="2023-10-23T17:02:00.851" v="71" actId="1076"/>
          <ac:picMkLst>
            <pc:docMk/>
            <pc:sldMk cId="1311157945" sldId="735"/>
            <ac:picMk id="3" creationId="{EB235F2A-C539-A576-ED2C-249D372075C9}"/>
          </ac:picMkLst>
        </pc:picChg>
        <pc:picChg chg="add mod">
          <ac:chgData name="Claire Housen" userId="753469ff-6a8a-4b0f-92c8-783bbf0b6d18" providerId="ADAL" clId="{BCF4FD90-786B-4D6C-97FC-72960CE14EA1}" dt="2023-10-23T17:02:36.721" v="74" actId="1076"/>
          <ac:picMkLst>
            <pc:docMk/>
            <pc:sldMk cId="1311157945" sldId="735"/>
            <ac:picMk id="9" creationId="{BBCA698A-7E6A-4566-963C-1D94E934788A}"/>
          </ac:picMkLst>
        </pc:picChg>
      </pc:sldChg>
      <pc:sldChg chg="modSp mod">
        <pc:chgData name="Claire Housen" userId="753469ff-6a8a-4b0f-92c8-783bbf0b6d18" providerId="ADAL" clId="{BCF4FD90-786B-4D6C-97FC-72960CE14EA1}" dt="2023-10-24T07:20:02.805" v="223" actId="20577"/>
        <pc:sldMkLst>
          <pc:docMk/>
          <pc:sldMk cId="2276832614" sldId="756"/>
        </pc:sldMkLst>
        <pc:spChg chg="mod">
          <ac:chgData name="Claire Housen" userId="753469ff-6a8a-4b0f-92c8-783bbf0b6d18" providerId="ADAL" clId="{BCF4FD90-786B-4D6C-97FC-72960CE14EA1}" dt="2023-10-24T07:20:02.805" v="223" actId="20577"/>
          <ac:spMkLst>
            <pc:docMk/>
            <pc:sldMk cId="2276832614" sldId="756"/>
            <ac:spMk id="4" creationId="{40992401-1FED-91B7-D659-2855EC9BB665}"/>
          </ac:spMkLst>
        </pc:spChg>
      </pc:sldChg>
      <pc:sldChg chg="modSp mod">
        <pc:chgData name="Claire Housen" userId="753469ff-6a8a-4b0f-92c8-783bbf0b6d18" providerId="ADAL" clId="{BCF4FD90-786B-4D6C-97FC-72960CE14EA1}" dt="2023-10-24T07:17:56.361" v="189" actId="20577"/>
        <pc:sldMkLst>
          <pc:docMk/>
          <pc:sldMk cId="3338410774" sldId="757"/>
        </pc:sldMkLst>
        <pc:graphicFrameChg chg="modGraphic">
          <ac:chgData name="Claire Housen" userId="753469ff-6a8a-4b0f-92c8-783bbf0b6d18" providerId="ADAL" clId="{BCF4FD90-786B-4D6C-97FC-72960CE14EA1}" dt="2023-10-24T07:17:56.361" v="189" actId="20577"/>
          <ac:graphicFrameMkLst>
            <pc:docMk/>
            <pc:sldMk cId="3338410774" sldId="757"/>
            <ac:graphicFrameMk id="4" creationId="{B74B3A3E-48FD-FA03-8493-6E2B4AA5A24E}"/>
          </ac:graphicFrameMkLst>
        </pc:graphicFrameChg>
      </pc:sldChg>
      <pc:sldChg chg="modSp mod">
        <pc:chgData name="Claire Housen" userId="753469ff-6a8a-4b0f-92c8-783bbf0b6d18" providerId="ADAL" clId="{BCF4FD90-786B-4D6C-97FC-72960CE14EA1}" dt="2023-10-23T17:07:00.791" v="92" actId="6549"/>
        <pc:sldMkLst>
          <pc:docMk/>
          <pc:sldMk cId="89755682" sldId="758"/>
        </pc:sldMkLst>
        <pc:spChg chg="mod">
          <ac:chgData name="Claire Housen" userId="753469ff-6a8a-4b0f-92c8-783bbf0b6d18" providerId="ADAL" clId="{BCF4FD90-786B-4D6C-97FC-72960CE14EA1}" dt="2023-10-23T17:07:00.791" v="92" actId="6549"/>
          <ac:spMkLst>
            <pc:docMk/>
            <pc:sldMk cId="89755682" sldId="758"/>
            <ac:spMk id="16" creationId="{27C081C7-06F9-177C-AED9-E50AEE1473EF}"/>
          </ac:spMkLst>
        </pc:spChg>
        <pc:spChg chg="mod">
          <ac:chgData name="Claire Housen" userId="753469ff-6a8a-4b0f-92c8-783bbf0b6d18" providerId="ADAL" clId="{BCF4FD90-786B-4D6C-97FC-72960CE14EA1}" dt="2023-10-23T17:03:30.474" v="77" actId="6549"/>
          <ac:spMkLst>
            <pc:docMk/>
            <pc:sldMk cId="89755682" sldId="758"/>
            <ac:spMk id="18" creationId="{7D25FD2C-C48D-48A4-ABDC-02ED7866A861}"/>
          </ac:spMkLst>
        </pc:spChg>
      </pc:sldChg>
      <pc:sldChg chg="modSp mod">
        <pc:chgData name="Claire Housen" userId="753469ff-6a8a-4b0f-92c8-783bbf0b6d18" providerId="ADAL" clId="{BCF4FD90-786B-4D6C-97FC-72960CE14EA1}" dt="2023-10-24T07:35:57.611" v="331" actId="20577"/>
        <pc:sldMkLst>
          <pc:docMk/>
          <pc:sldMk cId="4110909990" sldId="770"/>
        </pc:sldMkLst>
        <pc:graphicFrameChg chg="mod modGraphic">
          <ac:chgData name="Claire Housen" userId="753469ff-6a8a-4b0f-92c8-783bbf0b6d18" providerId="ADAL" clId="{BCF4FD90-786B-4D6C-97FC-72960CE14EA1}" dt="2023-10-24T07:35:57.611" v="331" actId="20577"/>
          <ac:graphicFrameMkLst>
            <pc:docMk/>
            <pc:sldMk cId="4110909990" sldId="770"/>
            <ac:graphicFrameMk id="3" creationId="{B58C0AC2-B44C-8FF9-BB99-3B283F37A328}"/>
          </ac:graphicFrameMkLst>
        </pc:graphicFrameChg>
      </pc:sldChg>
      <pc:sldChg chg="modSp mod ord">
        <pc:chgData name="Claire Housen" userId="753469ff-6a8a-4b0f-92c8-783bbf0b6d18" providerId="ADAL" clId="{BCF4FD90-786B-4D6C-97FC-72960CE14EA1}" dt="2023-10-23T17:09:58.486" v="127" actId="6549"/>
        <pc:sldMkLst>
          <pc:docMk/>
          <pc:sldMk cId="4246077618" sldId="772"/>
        </pc:sldMkLst>
        <pc:spChg chg="mod">
          <ac:chgData name="Claire Housen" userId="753469ff-6a8a-4b0f-92c8-783bbf0b6d18" providerId="ADAL" clId="{BCF4FD90-786B-4D6C-97FC-72960CE14EA1}" dt="2023-10-23T17:09:32.403" v="123" actId="14100"/>
          <ac:spMkLst>
            <pc:docMk/>
            <pc:sldMk cId="4246077618" sldId="772"/>
            <ac:spMk id="4" creationId="{259FD075-77EB-D128-E4CE-410908746A62}"/>
          </ac:spMkLst>
        </pc:spChg>
        <pc:spChg chg="mod">
          <ac:chgData name="Claire Housen" userId="753469ff-6a8a-4b0f-92c8-783bbf0b6d18" providerId="ADAL" clId="{BCF4FD90-786B-4D6C-97FC-72960CE14EA1}" dt="2023-10-23T17:09:37.650" v="124" actId="1076"/>
          <ac:spMkLst>
            <pc:docMk/>
            <pc:sldMk cId="4246077618" sldId="772"/>
            <ac:spMk id="5" creationId="{77C5837D-8AFB-A09C-CC02-8399471091FC}"/>
          </ac:spMkLst>
        </pc:spChg>
        <pc:spChg chg="mod">
          <ac:chgData name="Claire Housen" userId="753469ff-6a8a-4b0f-92c8-783bbf0b6d18" providerId="ADAL" clId="{BCF4FD90-786B-4D6C-97FC-72960CE14EA1}" dt="2023-10-23T17:09:58.486" v="127" actId="6549"/>
          <ac:spMkLst>
            <pc:docMk/>
            <pc:sldMk cId="4246077618" sldId="772"/>
            <ac:spMk id="18" creationId="{2C48E62F-2F60-D7B2-4985-95AC07D95A84}"/>
          </ac:spMkLst>
        </pc:spChg>
        <pc:spChg chg="mod">
          <ac:chgData name="Claire Housen" userId="753469ff-6a8a-4b0f-92c8-783bbf0b6d18" providerId="ADAL" clId="{BCF4FD90-786B-4D6C-97FC-72960CE14EA1}" dt="2023-10-23T17:09:42.450" v="125" actId="1076"/>
          <ac:spMkLst>
            <pc:docMk/>
            <pc:sldMk cId="4246077618" sldId="772"/>
            <ac:spMk id="26" creationId="{82A5C5A1-C328-1C1C-5FDC-D09D123575E8}"/>
          </ac:spMkLst>
        </pc:spChg>
      </pc:sldChg>
      <pc:sldChg chg="modSp mod ord">
        <pc:chgData name="Claire Housen" userId="753469ff-6a8a-4b0f-92c8-783bbf0b6d18" providerId="ADAL" clId="{BCF4FD90-786B-4D6C-97FC-72960CE14EA1}" dt="2023-10-23T17:14:00.737" v="131" actId="1076"/>
        <pc:sldMkLst>
          <pc:docMk/>
          <pc:sldMk cId="11915516" sldId="774"/>
        </pc:sldMkLst>
        <pc:spChg chg="mod">
          <ac:chgData name="Claire Housen" userId="753469ff-6a8a-4b0f-92c8-783bbf0b6d18" providerId="ADAL" clId="{BCF4FD90-786B-4D6C-97FC-72960CE14EA1}" dt="2023-10-23T17:09:04.095" v="107" actId="20577"/>
          <ac:spMkLst>
            <pc:docMk/>
            <pc:sldMk cId="11915516" sldId="774"/>
            <ac:spMk id="6" creationId="{DAF181C0-4A14-CC71-BA6C-2776297C04D1}"/>
          </ac:spMkLst>
        </pc:spChg>
        <pc:picChg chg="mod">
          <ac:chgData name="Claire Housen" userId="753469ff-6a8a-4b0f-92c8-783bbf0b6d18" providerId="ADAL" clId="{BCF4FD90-786B-4D6C-97FC-72960CE14EA1}" dt="2023-10-23T17:14:00.737" v="131" actId="1076"/>
          <ac:picMkLst>
            <pc:docMk/>
            <pc:sldMk cId="11915516" sldId="774"/>
            <ac:picMk id="3" creationId="{58CF6B8D-5722-5882-21D4-0F58F281A3A1}"/>
          </ac:picMkLst>
        </pc:picChg>
      </pc:sldChg>
      <pc:sldChg chg="modSp mod">
        <pc:chgData name="Claire Housen" userId="753469ff-6a8a-4b0f-92c8-783bbf0b6d18" providerId="ADAL" clId="{BCF4FD90-786B-4D6C-97FC-72960CE14EA1}" dt="2023-10-24T07:14:13.622" v="134" actId="1076"/>
        <pc:sldMkLst>
          <pc:docMk/>
          <pc:sldMk cId="716391468" sldId="776"/>
        </pc:sldMkLst>
        <pc:spChg chg="mod">
          <ac:chgData name="Claire Housen" userId="753469ff-6a8a-4b0f-92c8-783bbf0b6d18" providerId="ADAL" clId="{BCF4FD90-786B-4D6C-97FC-72960CE14EA1}" dt="2023-10-24T07:14:13.622" v="134" actId="1076"/>
          <ac:spMkLst>
            <pc:docMk/>
            <pc:sldMk cId="716391468" sldId="776"/>
            <ac:spMk id="11" creationId="{5A4FA25D-B5F5-EECA-AAE8-B49EDEDA42B5}"/>
          </ac:spMkLst>
        </pc:spChg>
        <pc:spChg chg="mod">
          <ac:chgData name="Claire Housen" userId="753469ff-6a8a-4b0f-92c8-783bbf0b6d18" providerId="ADAL" clId="{BCF4FD90-786B-4D6C-97FC-72960CE14EA1}" dt="2023-10-23T16:54:20.581" v="51" actId="6549"/>
          <ac:spMkLst>
            <pc:docMk/>
            <pc:sldMk cId="716391468" sldId="776"/>
            <ac:spMk id="15" creationId="{74DEB19C-55D1-2C38-F49C-57ED96D86195}"/>
          </ac:spMkLst>
        </pc:spChg>
        <pc:graphicFrameChg chg="modGraphic">
          <ac:chgData name="Claire Housen" userId="753469ff-6a8a-4b0f-92c8-783bbf0b6d18" providerId="ADAL" clId="{BCF4FD90-786B-4D6C-97FC-72960CE14EA1}" dt="2023-10-23T16:55:02.290" v="60" actId="20577"/>
          <ac:graphicFrameMkLst>
            <pc:docMk/>
            <pc:sldMk cId="716391468" sldId="776"/>
            <ac:graphicFrameMk id="8" creationId="{5368FF6C-7B37-3E87-EE83-E2C342611DFD}"/>
          </ac:graphicFrameMkLst>
        </pc:graphicFrameChg>
      </pc:sldChg>
      <pc:sldChg chg="modSp mod">
        <pc:chgData name="Claire Housen" userId="753469ff-6a8a-4b0f-92c8-783bbf0b6d18" providerId="ADAL" clId="{BCF4FD90-786B-4D6C-97FC-72960CE14EA1}" dt="2023-10-24T07:23:11.830" v="311" actId="6549"/>
        <pc:sldMkLst>
          <pc:docMk/>
          <pc:sldMk cId="2872268429" sldId="777"/>
        </pc:sldMkLst>
        <pc:spChg chg="mod">
          <ac:chgData name="Claire Housen" userId="753469ff-6a8a-4b0f-92c8-783bbf0b6d18" providerId="ADAL" clId="{BCF4FD90-786B-4D6C-97FC-72960CE14EA1}" dt="2023-10-24T07:22:26.246" v="307" actId="207"/>
          <ac:spMkLst>
            <pc:docMk/>
            <pc:sldMk cId="2872268429" sldId="777"/>
            <ac:spMk id="3" creationId="{9724FFFA-AD07-ACC7-C004-756A1D015396}"/>
          </ac:spMkLst>
        </pc:spChg>
        <pc:spChg chg="mod">
          <ac:chgData name="Claire Housen" userId="753469ff-6a8a-4b0f-92c8-783bbf0b6d18" providerId="ADAL" clId="{BCF4FD90-786B-4D6C-97FC-72960CE14EA1}" dt="2023-10-24T07:23:11.830" v="311" actId="6549"/>
          <ac:spMkLst>
            <pc:docMk/>
            <pc:sldMk cId="2872268429" sldId="777"/>
            <ac:spMk id="4" creationId="{40992401-1FED-91B7-D659-2855EC9BB665}"/>
          </ac:spMkLst>
        </pc:spChg>
      </pc:sldChg>
      <pc:sldChg chg="modSp mod">
        <pc:chgData name="Claire Housen" userId="753469ff-6a8a-4b0f-92c8-783bbf0b6d18" providerId="ADAL" clId="{BCF4FD90-786B-4D6C-97FC-72960CE14EA1}" dt="2023-10-23T17:03:02.220" v="75" actId="6549"/>
        <pc:sldMkLst>
          <pc:docMk/>
          <pc:sldMk cId="1334789340" sldId="778"/>
        </pc:sldMkLst>
        <pc:spChg chg="mod">
          <ac:chgData name="Claire Housen" userId="753469ff-6a8a-4b0f-92c8-783bbf0b6d18" providerId="ADAL" clId="{BCF4FD90-786B-4D6C-97FC-72960CE14EA1}" dt="2023-10-23T17:03:02.220" v="75" actId="6549"/>
          <ac:spMkLst>
            <pc:docMk/>
            <pc:sldMk cId="1334789340" sldId="778"/>
            <ac:spMk id="8" creationId="{2A8A1EF9-EB67-4084-86AD-B7F2DA4DFDDB}"/>
          </ac:spMkLst>
        </pc:spChg>
      </pc:sldChg>
    </pc:docChg>
  </pc:docChgLst>
  <pc:docChgLst>
    <pc:chgData name="Marilyne Vogt" userId="ac6083a7-e198-4935-a114-963eea7dbfde" providerId="ADAL" clId="{84336978-E143-4725-A1AE-5946F656A413}"/>
    <pc:docChg chg="undo custSel addSld delSld modSld sldOrd">
      <pc:chgData name="Marilyne Vogt" userId="ac6083a7-e198-4935-a114-963eea7dbfde" providerId="ADAL" clId="{84336978-E143-4725-A1AE-5946F656A413}" dt="2023-11-09T11:33:48.538" v="439" actId="20577"/>
      <pc:docMkLst>
        <pc:docMk/>
      </pc:docMkLst>
      <pc:sldChg chg="ord">
        <pc:chgData name="Marilyne Vogt" userId="ac6083a7-e198-4935-a114-963eea7dbfde" providerId="ADAL" clId="{84336978-E143-4725-A1AE-5946F656A413}" dt="2023-11-09T11:16:23.822" v="64"/>
        <pc:sldMkLst>
          <pc:docMk/>
          <pc:sldMk cId="4261002442" sldId="648"/>
        </pc:sldMkLst>
      </pc:sldChg>
      <pc:sldChg chg="del">
        <pc:chgData name="Marilyne Vogt" userId="ac6083a7-e198-4935-a114-963eea7dbfde" providerId="ADAL" clId="{84336978-E143-4725-A1AE-5946F656A413}" dt="2023-11-09T11:30:25.436" v="367" actId="47"/>
        <pc:sldMkLst>
          <pc:docMk/>
          <pc:sldMk cId="2075456335" sldId="697"/>
        </pc:sldMkLst>
      </pc:sldChg>
      <pc:sldChg chg="modSp mod">
        <pc:chgData name="Marilyne Vogt" userId="ac6083a7-e198-4935-a114-963eea7dbfde" providerId="ADAL" clId="{84336978-E143-4725-A1AE-5946F656A413}" dt="2023-11-09T11:16:37.186" v="69" actId="20577"/>
        <pc:sldMkLst>
          <pc:docMk/>
          <pc:sldMk cId="2688477278" sldId="712"/>
        </pc:sldMkLst>
        <pc:spChg chg="mod">
          <ac:chgData name="Marilyne Vogt" userId="ac6083a7-e198-4935-a114-963eea7dbfde" providerId="ADAL" clId="{84336978-E143-4725-A1AE-5946F656A413}" dt="2023-11-09T11:16:37.186" v="69" actId="20577"/>
          <ac:spMkLst>
            <pc:docMk/>
            <pc:sldMk cId="2688477278" sldId="712"/>
            <ac:spMk id="2" creationId="{31A82F8C-3A54-2640-AF15-926404618419}"/>
          </ac:spMkLst>
        </pc:spChg>
      </pc:sldChg>
      <pc:sldChg chg="addSp delSp modSp add del mod ord">
        <pc:chgData name="Marilyne Vogt" userId="ac6083a7-e198-4935-a114-963eea7dbfde" providerId="ADAL" clId="{84336978-E143-4725-A1AE-5946F656A413}" dt="2023-11-09T11:23:32.323" v="298" actId="1076"/>
        <pc:sldMkLst>
          <pc:docMk/>
          <pc:sldMk cId="2439452094" sldId="713"/>
        </pc:sldMkLst>
        <pc:spChg chg="mod">
          <ac:chgData name="Marilyne Vogt" userId="ac6083a7-e198-4935-a114-963eea7dbfde" providerId="ADAL" clId="{84336978-E143-4725-A1AE-5946F656A413}" dt="2023-11-09T11:20:55.184" v="117" actId="20577"/>
          <ac:spMkLst>
            <pc:docMk/>
            <pc:sldMk cId="2439452094" sldId="713"/>
            <ac:spMk id="2" creationId="{6EF4B912-5D63-4170-B2E2-4784F4F2530B}"/>
          </ac:spMkLst>
        </pc:spChg>
        <pc:spChg chg="add mod">
          <ac:chgData name="Marilyne Vogt" userId="ac6083a7-e198-4935-a114-963eea7dbfde" providerId="ADAL" clId="{84336978-E143-4725-A1AE-5946F656A413}" dt="2023-11-09T11:22:53.670" v="284" actId="114"/>
          <ac:spMkLst>
            <pc:docMk/>
            <pc:sldMk cId="2439452094" sldId="713"/>
            <ac:spMk id="3" creationId="{A87B5A1D-EFF4-B2C9-A348-B61D1A726E64}"/>
          </ac:spMkLst>
        </pc:spChg>
        <pc:picChg chg="add mod">
          <ac:chgData name="Marilyne Vogt" userId="ac6083a7-e198-4935-a114-963eea7dbfde" providerId="ADAL" clId="{84336978-E143-4725-A1AE-5946F656A413}" dt="2023-11-09T11:23:22.120" v="293" actId="14100"/>
          <ac:picMkLst>
            <pc:docMk/>
            <pc:sldMk cId="2439452094" sldId="713"/>
            <ac:picMk id="4" creationId="{31EF684A-BD5B-AB65-516E-0BF2A2F79C1C}"/>
          </ac:picMkLst>
        </pc:picChg>
        <pc:picChg chg="del mod">
          <ac:chgData name="Marilyne Vogt" userId="ac6083a7-e198-4935-a114-963eea7dbfde" providerId="ADAL" clId="{84336978-E143-4725-A1AE-5946F656A413}" dt="2023-11-09T11:22:16.954" v="172" actId="478"/>
          <ac:picMkLst>
            <pc:docMk/>
            <pc:sldMk cId="2439452094" sldId="713"/>
            <ac:picMk id="5" creationId="{52AD8AF7-C282-9FA6-5CE8-E481D5997AF3}"/>
          </ac:picMkLst>
        </pc:picChg>
        <pc:picChg chg="add mod">
          <ac:chgData name="Marilyne Vogt" userId="ac6083a7-e198-4935-a114-963eea7dbfde" providerId="ADAL" clId="{84336978-E143-4725-A1AE-5946F656A413}" dt="2023-11-09T11:23:29.184" v="296" actId="1076"/>
          <ac:picMkLst>
            <pc:docMk/>
            <pc:sldMk cId="2439452094" sldId="713"/>
            <ac:picMk id="7" creationId="{6C9F7B31-0406-4F51-5F4E-8A8D9F2FEBBB}"/>
          </ac:picMkLst>
        </pc:picChg>
        <pc:picChg chg="mod">
          <ac:chgData name="Marilyne Vogt" userId="ac6083a7-e198-4935-a114-963eea7dbfde" providerId="ADAL" clId="{84336978-E143-4725-A1AE-5946F656A413}" dt="2023-11-09T11:23:31.031" v="297" actId="1076"/>
          <ac:picMkLst>
            <pc:docMk/>
            <pc:sldMk cId="2439452094" sldId="713"/>
            <ac:picMk id="13" creationId="{F90E8D3D-7F08-4E51-1549-EA42ACF2EF9C}"/>
          </ac:picMkLst>
        </pc:picChg>
        <pc:picChg chg="mod">
          <ac:chgData name="Marilyne Vogt" userId="ac6083a7-e198-4935-a114-963eea7dbfde" providerId="ADAL" clId="{84336978-E143-4725-A1AE-5946F656A413}" dt="2023-11-09T11:23:32.323" v="298" actId="1076"/>
          <ac:picMkLst>
            <pc:docMk/>
            <pc:sldMk cId="2439452094" sldId="713"/>
            <ac:picMk id="15" creationId="{F6FA6620-CF86-F8E9-58D9-1B7DF7CD96F8}"/>
          </ac:picMkLst>
        </pc:picChg>
      </pc:sldChg>
      <pc:sldChg chg="modSp add del mod ord">
        <pc:chgData name="Marilyne Vogt" userId="ac6083a7-e198-4935-a114-963eea7dbfde" providerId="ADAL" clId="{84336978-E143-4725-A1AE-5946F656A413}" dt="2023-11-09T11:23:45.372" v="299" actId="47"/>
        <pc:sldMkLst>
          <pc:docMk/>
          <pc:sldMk cId="2284173137" sldId="716"/>
        </pc:sldMkLst>
        <pc:spChg chg="mod">
          <ac:chgData name="Marilyne Vogt" userId="ac6083a7-e198-4935-a114-963eea7dbfde" providerId="ADAL" clId="{84336978-E143-4725-A1AE-5946F656A413}" dt="2023-11-09T11:20:58.591" v="119" actId="20577"/>
          <ac:spMkLst>
            <pc:docMk/>
            <pc:sldMk cId="2284173137" sldId="716"/>
            <ac:spMk id="2" creationId="{6EF4B912-5D63-4170-B2E2-4784F4F2530B}"/>
          </ac:spMkLst>
        </pc:spChg>
      </pc:sldChg>
      <pc:sldChg chg="addSp modSp mod">
        <pc:chgData name="Marilyne Vogt" userId="ac6083a7-e198-4935-a114-963eea7dbfde" providerId="ADAL" clId="{84336978-E143-4725-A1AE-5946F656A413}" dt="2023-11-09T11:33:48.538" v="439" actId="20577"/>
        <pc:sldMkLst>
          <pc:docMk/>
          <pc:sldMk cId="3657591542" sldId="728"/>
        </pc:sldMkLst>
        <pc:spChg chg="add mod">
          <ac:chgData name="Marilyne Vogt" userId="ac6083a7-e198-4935-a114-963eea7dbfde" providerId="ADAL" clId="{84336978-E143-4725-A1AE-5946F656A413}" dt="2023-11-09T11:33:48.538" v="439" actId="20577"/>
          <ac:spMkLst>
            <pc:docMk/>
            <pc:sldMk cId="3657591542" sldId="728"/>
            <ac:spMk id="3" creationId="{50674B15-F920-B329-9E67-0AA90EEE456D}"/>
          </ac:spMkLst>
        </pc:spChg>
      </pc:sldChg>
      <pc:sldChg chg="del">
        <pc:chgData name="Marilyne Vogt" userId="ac6083a7-e198-4935-a114-963eea7dbfde" providerId="ADAL" clId="{84336978-E143-4725-A1AE-5946F656A413}" dt="2023-11-09T11:32:35.679" v="368" actId="47"/>
        <pc:sldMkLst>
          <pc:docMk/>
          <pc:sldMk cId="1311157945" sldId="735"/>
        </pc:sldMkLst>
      </pc:sldChg>
      <pc:sldChg chg="modSp mod">
        <pc:chgData name="Marilyne Vogt" userId="ac6083a7-e198-4935-a114-963eea7dbfde" providerId="ADAL" clId="{84336978-E143-4725-A1AE-5946F656A413}" dt="2023-11-09T11:30:01.799" v="366" actId="20577"/>
        <pc:sldMkLst>
          <pc:docMk/>
          <pc:sldMk cId="2909026801" sldId="750"/>
        </pc:sldMkLst>
        <pc:spChg chg="mod">
          <ac:chgData name="Marilyne Vogt" userId="ac6083a7-e198-4935-a114-963eea7dbfde" providerId="ADAL" clId="{84336978-E143-4725-A1AE-5946F656A413}" dt="2023-11-09T11:30:01.799" v="366" actId="20577"/>
          <ac:spMkLst>
            <pc:docMk/>
            <pc:sldMk cId="2909026801" sldId="750"/>
            <ac:spMk id="2" creationId="{6EF4B912-5D63-4170-B2E2-4784F4F2530B}"/>
          </ac:spMkLst>
        </pc:spChg>
      </pc:sldChg>
      <pc:sldChg chg="addSp delSp modSp mod delAnim">
        <pc:chgData name="Marilyne Vogt" userId="ac6083a7-e198-4935-a114-963eea7dbfde" providerId="ADAL" clId="{84336978-E143-4725-A1AE-5946F656A413}" dt="2023-11-09T11:25:27.016" v="362" actId="1076"/>
        <pc:sldMkLst>
          <pc:docMk/>
          <pc:sldMk cId="3278621727" sldId="760"/>
        </pc:sldMkLst>
        <pc:spChg chg="mod">
          <ac:chgData name="Marilyne Vogt" userId="ac6083a7-e198-4935-a114-963eea7dbfde" providerId="ADAL" clId="{84336978-E143-4725-A1AE-5946F656A413}" dt="2023-11-09T11:21:04.415" v="120"/>
          <ac:spMkLst>
            <pc:docMk/>
            <pc:sldMk cId="3278621727" sldId="760"/>
            <ac:spMk id="2" creationId="{6EF4B912-5D63-4170-B2E2-4784F4F2530B}"/>
          </ac:spMkLst>
        </pc:spChg>
        <pc:spChg chg="mod">
          <ac:chgData name="Marilyne Vogt" userId="ac6083a7-e198-4935-a114-963eea7dbfde" providerId="ADAL" clId="{84336978-E143-4725-A1AE-5946F656A413}" dt="2023-11-09T11:24:05.383" v="320" actId="1036"/>
          <ac:spMkLst>
            <pc:docMk/>
            <pc:sldMk cId="3278621727" sldId="760"/>
            <ac:spMk id="3" creationId="{47B9AED0-B267-9730-783F-6ABF03DA551E}"/>
          </ac:spMkLst>
        </pc:spChg>
        <pc:spChg chg="add mod">
          <ac:chgData name="Marilyne Vogt" userId="ac6083a7-e198-4935-a114-963eea7dbfde" providerId="ADAL" clId="{84336978-E143-4725-A1AE-5946F656A413}" dt="2023-11-09T11:24:24.442" v="339" actId="20577"/>
          <ac:spMkLst>
            <pc:docMk/>
            <pc:sldMk cId="3278621727" sldId="760"/>
            <ac:spMk id="6" creationId="{AF833E4E-0844-BD80-4D42-B15E4EC0FC00}"/>
          </ac:spMkLst>
        </pc:spChg>
        <pc:picChg chg="mod">
          <ac:chgData name="Marilyne Vogt" userId="ac6083a7-e198-4935-a114-963eea7dbfde" providerId="ADAL" clId="{84336978-E143-4725-A1AE-5946F656A413}" dt="2023-11-09T11:24:45.371" v="349" actId="1076"/>
          <ac:picMkLst>
            <pc:docMk/>
            <pc:sldMk cId="3278621727" sldId="760"/>
            <ac:picMk id="4" creationId="{FED288E2-CF35-33C1-F47D-2DC6E577ED9B}"/>
          </ac:picMkLst>
        </pc:picChg>
        <pc:picChg chg="del">
          <ac:chgData name="Marilyne Vogt" userId="ac6083a7-e198-4935-a114-963eea7dbfde" providerId="ADAL" clId="{84336978-E143-4725-A1AE-5946F656A413}" dt="2023-11-09T11:25:23.080" v="360" actId="478"/>
          <ac:picMkLst>
            <pc:docMk/>
            <pc:sldMk cId="3278621727" sldId="760"/>
            <ac:picMk id="5" creationId="{199C29E3-0BAD-5888-69AA-C33A450EF1A5}"/>
          </ac:picMkLst>
        </pc:picChg>
        <pc:picChg chg="del">
          <ac:chgData name="Marilyne Vogt" userId="ac6083a7-e198-4935-a114-963eea7dbfde" providerId="ADAL" clId="{84336978-E143-4725-A1AE-5946F656A413}" dt="2023-11-09T11:25:04.269" v="354" actId="478"/>
          <ac:picMkLst>
            <pc:docMk/>
            <pc:sldMk cId="3278621727" sldId="760"/>
            <ac:picMk id="7" creationId="{5F4413F1-3AB8-81E4-994D-DF0BD28763EF}"/>
          </ac:picMkLst>
        </pc:picChg>
        <pc:picChg chg="del mod">
          <ac:chgData name="Marilyne Vogt" userId="ac6083a7-e198-4935-a114-963eea7dbfde" providerId="ADAL" clId="{84336978-E143-4725-A1AE-5946F656A413}" dt="2023-11-09T11:24:36.465" v="343" actId="478"/>
          <ac:picMkLst>
            <pc:docMk/>
            <pc:sldMk cId="3278621727" sldId="760"/>
            <ac:picMk id="8" creationId="{2445DF58-FE59-24CD-A02B-2CA3A9F0B759}"/>
          </ac:picMkLst>
        </pc:picChg>
        <pc:picChg chg="mod modCrop">
          <ac:chgData name="Marilyne Vogt" userId="ac6083a7-e198-4935-a114-963eea7dbfde" providerId="ADAL" clId="{84336978-E143-4725-A1AE-5946F656A413}" dt="2023-11-09T11:25:06.606" v="355" actId="1076"/>
          <ac:picMkLst>
            <pc:docMk/>
            <pc:sldMk cId="3278621727" sldId="760"/>
            <ac:picMk id="11" creationId="{09F62AFD-7ED5-33AA-15E2-F650F019A00D}"/>
          </ac:picMkLst>
        </pc:picChg>
        <pc:picChg chg="mod modCrop">
          <ac:chgData name="Marilyne Vogt" userId="ac6083a7-e198-4935-a114-963eea7dbfde" providerId="ADAL" clId="{84336978-E143-4725-A1AE-5946F656A413}" dt="2023-11-09T11:25:27.016" v="362" actId="1076"/>
          <ac:picMkLst>
            <pc:docMk/>
            <pc:sldMk cId="3278621727" sldId="760"/>
            <ac:picMk id="13" creationId="{5E87857D-1B03-E013-7825-727B55055313}"/>
          </ac:picMkLst>
        </pc:picChg>
        <pc:picChg chg="del mod">
          <ac:chgData name="Marilyne Vogt" userId="ac6083a7-e198-4935-a114-963eea7dbfde" providerId="ADAL" clId="{84336978-E143-4725-A1AE-5946F656A413}" dt="2023-11-09T11:24:34.613" v="341" actId="478"/>
          <ac:picMkLst>
            <pc:docMk/>
            <pc:sldMk cId="3278621727" sldId="760"/>
            <ac:picMk id="14" creationId="{DC336831-C09D-A759-C465-1CEA68BB1A69}"/>
          </ac:picMkLst>
        </pc:picChg>
        <pc:picChg chg="del">
          <ac:chgData name="Marilyne Vogt" userId="ac6083a7-e198-4935-a114-963eea7dbfde" providerId="ADAL" clId="{84336978-E143-4725-A1AE-5946F656A413}" dt="2023-11-09T11:25:24.575" v="361" actId="478"/>
          <ac:picMkLst>
            <pc:docMk/>
            <pc:sldMk cId="3278621727" sldId="760"/>
            <ac:picMk id="15" creationId="{C86D2D6F-AED9-D280-A225-F8734D9544AB}"/>
          </ac:picMkLst>
        </pc:picChg>
        <pc:picChg chg="add del mod">
          <ac:chgData name="Marilyne Vogt" userId="ac6083a7-e198-4935-a114-963eea7dbfde" providerId="ADAL" clId="{84336978-E143-4725-A1AE-5946F656A413}" dt="2023-11-09T11:25:09.912" v="356" actId="1076"/>
          <ac:picMkLst>
            <pc:docMk/>
            <pc:sldMk cId="3278621727" sldId="760"/>
            <ac:picMk id="17" creationId="{C38D0A3E-876A-1C7E-BEA6-145FAC46DF6E}"/>
          </ac:picMkLst>
        </pc:picChg>
      </pc:sldChg>
      <pc:sldChg chg="modSp mod">
        <pc:chgData name="Marilyne Vogt" userId="ac6083a7-e198-4935-a114-963eea7dbfde" providerId="ADAL" clId="{84336978-E143-4725-A1AE-5946F656A413}" dt="2023-11-09T11:16:46.758" v="71" actId="20577"/>
        <pc:sldMkLst>
          <pc:docMk/>
          <pc:sldMk cId="3116803198" sldId="764"/>
        </pc:sldMkLst>
        <pc:spChg chg="mod">
          <ac:chgData name="Marilyne Vogt" userId="ac6083a7-e198-4935-a114-963eea7dbfde" providerId="ADAL" clId="{84336978-E143-4725-A1AE-5946F656A413}" dt="2023-11-09T11:16:46.758" v="71" actId="20577"/>
          <ac:spMkLst>
            <pc:docMk/>
            <pc:sldMk cId="3116803198" sldId="764"/>
            <ac:spMk id="2" creationId="{6EF4B912-5D63-4170-B2E2-4784F4F2530B}"/>
          </ac:spMkLst>
        </pc:spChg>
      </pc:sldChg>
      <pc:sldChg chg="modSp mod">
        <pc:chgData name="Marilyne Vogt" userId="ac6083a7-e198-4935-a114-963eea7dbfde" providerId="ADAL" clId="{84336978-E143-4725-A1AE-5946F656A413}" dt="2023-11-09T11:33:31.616" v="421" actId="20577"/>
        <pc:sldMkLst>
          <pc:docMk/>
          <pc:sldMk cId="954626634" sldId="765"/>
        </pc:sldMkLst>
        <pc:spChg chg="mod">
          <ac:chgData name="Marilyne Vogt" userId="ac6083a7-e198-4935-a114-963eea7dbfde" providerId="ADAL" clId="{84336978-E143-4725-A1AE-5946F656A413}" dt="2023-11-09T11:20:29.390" v="111" actId="20577"/>
          <ac:spMkLst>
            <pc:docMk/>
            <pc:sldMk cId="954626634" sldId="765"/>
            <ac:spMk id="2" creationId="{31A82F8C-3A54-2640-AF15-926404618419}"/>
          </ac:spMkLst>
        </pc:spChg>
        <pc:spChg chg="mod">
          <ac:chgData name="Marilyne Vogt" userId="ac6083a7-e198-4935-a114-963eea7dbfde" providerId="ADAL" clId="{84336978-E143-4725-A1AE-5946F656A413}" dt="2023-11-09T11:33:31.616" v="421" actId="20577"/>
          <ac:spMkLst>
            <pc:docMk/>
            <pc:sldMk cId="954626634" sldId="765"/>
            <ac:spMk id="3" creationId="{401C574A-B87D-A34A-B7F1-E0886485D6E2}"/>
          </ac:spMkLst>
        </pc:spChg>
      </pc:sldChg>
      <pc:sldChg chg="del">
        <pc:chgData name="Marilyne Vogt" userId="ac6083a7-e198-4935-a114-963eea7dbfde" providerId="ADAL" clId="{84336978-E143-4725-A1AE-5946F656A413}" dt="2023-11-09T11:14:45.112" v="21" actId="47"/>
        <pc:sldMkLst>
          <pc:docMk/>
          <pc:sldMk cId="1465791556" sldId="766"/>
        </pc:sldMkLst>
      </pc:sldChg>
      <pc:sldChg chg="modSp mod">
        <pc:chgData name="Marilyne Vogt" userId="ac6083a7-e198-4935-a114-963eea7dbfde" providerId="ADAL" clId="{84336978-E143-4725-A1AE-5946F656A413}" dt="2023-11-09T11:14:08.721" v="20" actId="1076"/>
        <pc:sldMkLst>
          <pc:docMk/>
          <pc:sldMk cId="522811077" sldId="769"/>
        </pc:sldMkLst>
        <pc:spChg chg="mod">
          <ac:chgData name="Marilyne Vogt" userId="ac6083a7-e198-4935-a114-963eea7dbfde" providerId="ADAL" clId="{84336978-E143-4725-A1AE-5946F656A413}" dt="2023-11-09T11:13:02.475" v="11" actId="20577"/>
          <ac:spMkLst>
            <pc:docMk/>
            <pc:sldMk cId="522811077" sldId="769"/>
            <ac:spMk id="7" creationId="{00000000-0000-0000-0000-000000000000}"/>
          </ac:spMkLst>
        </pc:spChg>
        <pc:spChg chg="mod">
          <ac:chgData name="Marilyne Vogt" userId="ac6083a7-e198-4935-a114-963eea7dbfde" providerId="ADAL" clId="{84336978-E143-4725-A1AE-5946F656A413}" dt="2023-11-09T11:14:00.529" v="19" actId="1076"/>
          <ac:spMkLst>
            <pc:docMk/>
            <pc:sldMk cId="522811077" sldId="769"/>
            <ac:spMk id="13" creationId="{00000000-0000-0000-0000-000000000000}"/>
          </ac:spMkLst>
        </pc:spChg>
        <pc:picChg chg="mod">
          <ac:chgData name="Marilyne Vogt" userId="ac6083a7-e198-4935-a114-963eea7dbfde" providerId="ADAL" clId="{84336978-E143-4725-A1AE-5946F656A413}" dt="2023-11-09T11:14:08.721" v="20" actId="1076"/>
          <ac:picMkLst>
            <pc:docMk/>
            <pc:sldMk cId="522811077" sldId="769"/>
            <ac:picMk id="4" creationId="{FA717062-A036-A74B-B5BE-0988D79071D4}"/>
          </ac:picMkLst>
        </pc:picChg>
        <pc:picChg chg="mod">
          <ac:chgData name="Marilyne Vogt" userId="ac6083a7-e198-4935-a114-963eea7dbfde" providerId="ADAL" clId="{84336978-E143-4725-A1AE-5946F656A413}" dt="2023-11-09T11:14:08.721" v="20" actId="1076"/>
          <ac:picMkLst>
            <pc:docMk/>
            <pc:sldMk cId="522811077" sldId="769"/>
            <ac:picMk id="8" creationId="{1C16311A-2C15-4704-AC4D-48662A1A3314}"/>
          </ac:picMkLst>
        </pc:picChg>
      </pc:sldChg>
      <pc:sldChg chg="del">
        <pc:chgData name="Marilyne Vogt" userId="ac6083a7-e198-4935-a114-963eea7dbfde" providerId="ADAL" clId="{84336978-E143-4725-A1AE-5946F656A413}" dt="2023-11-09T11:14:56.160" v="23" actId="47"/>
        <pc:sldMkLst>
          <pc:docMk/>
          <pc:sldMk cId="4110909990" sldId="770"/>
        </pc:sldMkLst>
      </pc:sldChg>
      <pc:sldChg chg="modSp add mod">
        <pc:chgData name="Marilyne Vogt" userId="ac6083a7-e198-4935-a114-963eea7dbfde" providerId="ADAL" clId="{84336978-E143-4725-A1AE-5946F656A413}" dt="2023-11-09T11:16:30.188" v="67" actId="20577"/>
        <pc:sldMkLst>
          <pc:docMk/>
          <pc:sldMk cId="4036874083" sldId="772"/>
        </pc:sldMkLst>
        <pc:spChg chg="mod">
          <ac:chgData name="Marilyne Vogt" userId="ac6083a7-e198-4935-a114-963eea7dbfde" providerId="ADAL" clId="{84336978-E143-4725-A1AE-5946F656A413}" dt="2023-11-09T11:16:00.063" v="62" actId="20577"/>
          <ac:spMkLst>
            <pc:docMk/>
            <pc:sldMk cId="4036874083" sldId="772"/>
            <ac:spMk id="4" creationId="{259FD075-77EB-D128-E4CE-410908746A62}"/>
          </ac:spMkLst>
        </pc:spChg>
        <pc:spChg chg="mod">
          <ac:chgData name="Marilyne Vogt" userId="ac6083a7-e198-4935-a114-963eea7dbfde" providerId="ADAL" clId="{84336978-E143-4725-A1AE-5946F656A413}" dt="2023-11-09T11:16:30.188" v="67" actId="20577"/>
          <ac:spMkLst>
            <pc:docMk/>
            <pc:sldMk cId="4036874083" sldId="772"/>
            <ac:spMk id="26" creationId="{82A5C5A1-C328-1C1C-5FDC-D09D123575E8}"/>
          </ac:spMkLst>
        </pc:spChg>
      </pc:sldChg>
      <pc:sldChg chg="del">
        <pc:chgData name="Marilyne Vogt" userId="ac6083a7-e198-4935-a114-963eea7dbfde" providerId="ADAL" clId="{84336978-E143-4725-A1AE-5946F656A413}" dt="2023-11-09T11:15:17.389" v="24" actId="2696"/>
        <pc:sldMkLst>
          <pc:docMk/>
          <pc:sldMk cId="4246077618" sldId="772"/>
        </pc:sldMkLst>
      </pc:sldChg>
      <pc:sldChg chg="del">
        <pc:chgData name="Marilyne Vogt" userId="ac6083a7-e198-4935-a114-963eea7dbfde" providerId="ADAL" clId="{84336978-E143-4725-A1AE-5946F656A413}" dt="2023-11-09T11:18:50.291" v="102" actId="47"/>
        <pc:sldMkLst>
          <pc:docMk/>
          <pc:sldMk cId="716391468" sldId="776"/>
        </pc:sldMkLst>
      </pc:sldChg>
      <pc:sldChg chg="del">
        <pc:chgData name="Marilyne Vogt" userId="ac6083a7-e198-4935-a114-963eea7dbfde" providerId="ADAL" clId="{84336978-E143-4725-A1AE-5946F656A413}" dt="2023-11-09T11:32:37.565" v="369" actId="47"/>
        <pc:sldMkLst>
          <pc:docMk/>
          <pc:sldMk cId="1334789340" sldId="778"/>
        </pc:sldMkLst>
      </pc:sldChg>
      <pc:sldChg chg="modSp add mod">
        <pc:chgData name="Marilyne Vogt" userId="ac6083a7-e198-4935-a114-963eea7dbfde" providerId="ADAL" clId="{84336978-E143-4725-A1AE-5946F656A413}" dt="2023-11-09T11:33:05.611" v="408" actId="20577"/>
        <pc:sldMkLst>
          <pc:docMk/>
          <pc:sldMk cId="2475956930" sldId="784"/>
        </pc:sldMkLst>
        <pc:spChg chg="mod">
          <ac:chgData name="Marilyne Vogt" userId="ac6083a7-e198-4935-a114-963eea7dbfde" providerId="ADAL" clId="{84336978-E143-4725-A1AE-5946F656A413}" dt="2023-11-09T11:15:34.786" v="38" actId="20577"/>
          <ac:spMkLst>
            <pc:docMk/>
            <pc:sldMk cId="2475956930" sldId="784"/>
            <ac:spMk id="2" creationId="{31A82F8C-3A54-2640-AF15-926404618419}"/>
          </ac:spMkLst>
        </pc:spChg>
        <pc:spChg chg="mod">
          <ac:chgData name="Marilyne Vogt" userId="ac6083a7-e198-4935-a114-963eea7dbfde" providerId="ADAL" clId="{84336978-E143-4725-A1AE-5946F656A413}" dt="2023-11-09T11:33:05.611" v="408" actId="20577"/>
          <ac:spMkLst>
            <pc:docMk/>
            <pc:sldMk cId="2475956930" sldId="784"/>
            <ac:spMk id="3" creationId="{401C574A-B87D-A34A-B7F1-E0886485D6E2}"/>
          </ac:spMkLst>
        </pc:spChg>
      </pc:sldChg>
    </pc:docChg>
  </pc:docChgLst>
  <pc:docChgLst>
    <pc:chgData name="Delphine Dufranne" userId="S::d.dufranne@apaqw.be::347b4f6a-deb7-423d-b5cc-f74bfd591adb" providerId="AD" clId="Web-{078C6AA7-E3F0-413D-8503-501AC673D1D3}"/>
    <pc:docChg chg="addSld delSld modSld sldOrd">
      <pc:chgData name="Delphine Dufranne" userId="S::d.dufranne@apaqw.be::347b4f6a-deb7-423d-b5cc-f74bfd591adb" providerId="AD" clId="Web-{078C6AA7-E3F0-413D-8503-501AC673D1D3}" dt="2023-10-19T23:12:10.238" v="1474"/>
      <pc:docMkLst>
        <pc:docMk/>
      </pc:docMkLst>
      <pc:sldChg chg="modSp">
        <pc:chgData name="Delphine Dufranne" userId="S::d.dufranne@apaqw.be::347b4f6a-deb7-423d-b5cc-f74bfd591adb" providerId="AD" clId="Web-{078C6AA7-E3F0-413D-8503-501AC673D1D3}" dt="2023-10-19T22:18:05.867" v="486" actId="20577"/>
        <pc:sldMkLst>
          <pc:docMk/>
          <pc:sldMk cId="4261002442" sldId="648"/>
        </pc:sldMkLst>
        <pc:spChg chg="mod">
          <ac:chgData name="Delphine Dufranne" userId="S::d.dufranne@apaqw.be::347b4f6a-deb7-423d-b5cc-f74bfd591adb" providerId="AD" clId="Web-{078C6AA7-E3F0-413D-8503-501AC673D1D3}" dt="2023-10-19T22:18:05.867" v="486" actId="20577"/>
          <ac:spMkLst>
            <pc:docMk/>
            <pc:sldMk cId="4261002442" sldId="648"/>
            <ac:spMk id="5" creationId="{66182807-EE84-3E4D-A05D-8EE2A232ADDE}"/>
          </ac:spMkLst>
        </pc:spChg>
      </pc:sldChg>
      <pc:sldChg chg="addSp delSp modSp">
        <pc:chgData name="Delphine Dufranne" userId="S::d.dufranne@apaqw.be::347b4f6a-deb7-423d-b5cc-f74bfd591adb" providerId="AD" clId="Web-{078C6AA7-E3F0-413D-8503-501AC673D1D3}" dt="2023-10-19T22:06:37.080" v="124" actId="14100"/>
        <pc:sldMkLst>
          <pc:docMk/>
          <pc:sldMk cId="2075456335" sldId="697"/>
        </pc:sldMkLst>
        <pc:spChg chg="mod">
          <ac:chgData name="Delphine Dufranne" userId="S::d.dufranne@apaqw.be::347b4f6a-deb7-423d-b5cc-f74bfd591adb" providerId="AD" clId="Web-{078C6AA7-E3F0-413D-8503-501AC673D1D3}" dt="2023-10-19T22:06:37.080" v="124" actId="14100"/>
          <ac:spMkLst>
            <pc:docMk/>
            <pc:sldMk cId="2075456335" sldId="697"/>
            <ac:spMk id="5" creationId="{48629498-578C-D9FF-4883-234235B5E3B0}"/>
          </ac:spMkLst>
        </pc:spChg>
        <pc:picChg chg="add del">
          <ac:chgData name="Delphine Dufranne" userId="S::d.dufranne@apaqw.be::347b4f6a-deb7-423d-b5cc-f74bfd591adb" providerId="AD" clId="Web-{078C6AA7-E3F0-413D-8503-501AC673D1D3}" dt="2023-10-19T22:05:49.016" v="70"/>
          <ac:picMkLst>
            <pc:docMk/>
            <pc:sldMk cId="2075456335" sldId="697"/>
            <ac:picMk id="7" creationId="{B57789DC-92DD-2A95-7BA6-2E094F529B70}"/>
          </ac:picMkLst>
        </pc:picChg>
      </pc:sldChg>
      <pc:sldChg chg="addSp delSp modSp">
        <pc:chgData name="Delphine Dufranne" userId="S::d.dufranne@apaqw.be::347b4f6a-deb7-423d-b5cc-f74bfd591adb" providerId="AD" clId="Web-{078C6AA7-E3F0-413D-8503-501AC673D1D3}" dt="2023-10-19T23:12:02.363" v="1470"/>
        <pc:sldMkLst>
          <pc:docMk/>
          <pc:sldMk cId="2439452094" sldId="713"/>
        </pc:sldMkLst>
        <pc:graphicFrameChg chg="add del mod modGraphic">
          <ac:chgData name="Delphine Dufranne" userId="S::d.dufranne@apaqw.be::347b4f6a-deb7-423d-b5cc-f74bfd591adb" providerId="AD" clId="Web-{078C6AA7-E3F0-413D-8503-501AC673D1D3}" dt="2023-10-19T23:12:02.363" v="1470"/>
          <ac:graphicFrameMkLst>
            <pc:docMk/>
            <pc:sldMk cId="2439452094" sldId="713"/>
            <ac:graphicFrameMk id="3" creationId="{27639E41-54EB-4C8D-4601-8678AE128ED3}"/>
          </ac:graphicFrameMkLst>
        </pc:graphicFrameChg>
      </pc:sldChg>
      <pc:sldChg chg="addSp delSp modSp">
        <pc:chgData name="Delphine Dufranne" userId="S::d.dufranne@apaqw.be::347b4f6a-deb7-423d-b5cc-f74bfd591adb" providerId="AD" clId="Web-{078C6AA7-E3F0-413D-8503-501AC673D1D3}" dt="2023-10-19T22:08:20.458" v="184" actId="1076"/>
        <pc:sldMkLst>
          <pc:docMk/>
          <pc:sldMk cId="3523951092" sldId="724"/>
        </pc:sldMkLst>
        <pc:spChg chg="add del mod">
          <ac:chgData name="Delphine Dufranne" userId="S::d.dufranne@apaqw.be::347b4f6a-deb7-423d-b5cc-f74bfd591adb" providerId="AD" clId="Web-{078C6AA7-E3F0-413D-8503-501AC673D1D3}" dt="2023-10-19T22:08:06.801" v="180" actId="20577"/>
          <ac:spMkLst>
            <pc:docMk/>
            <pc:sldMk cId="3523951092" sldId="724"/>
            <ac:spMk id="5" creationId="{48629498-578C-D9FF-4883-234235B5E3B0}"/>
          </ac:spMkLst>
        </pc:spChg>
        <pc:picChg chg="mod">
          <ac:chgData name="Delphine Dufranne" userId="S::d.dufranne@apaqw.be::347b4f6a-deb7-423d-b5cc-f74bfd591adb" providerId="AD" clId="Web-{078C6AA7-E3F0-413D-8503-501AC673D1D3}" dt="2023-10-19T22:08:20.458" v="184" actId="1076"/>
          <ac:picMkLst>
            <pc:docMk/>
            <pc:sldMk cId="3523951092" sldId="724"/>
            <ac:picMk id="3" creationId="{5E6CCD38-618D-B6A6-46C4-CD7EA10EC0CE}"/>
          </ac:picMkLst>
        </pc:picChg>
        <pc:picChg chg="del mod">
          <ac:chgData name="Delphine Dufranne" userId="S::d.dufranne@apaqw.be::347b4f6a-deb7-423d-b5cc-f74bfd591adb" providerId="AD" clId="Web-{078C6AA7-E3F0-413D-8503-501AC673D1D3}" dt="2023-10-19T22:08:11.661" v="181"/>
          <ac:picMkLst>
            <pc:docMk/>
            <pc:sldMk cId="3523951092" sldId="724"/>
            <ac:picMk id="17" creationId="{57464BB3-C73A-93F9-D551-D77AFAB16064}"/>
          </ac:picMkLst>
        </pc:picChg>
      </pc:sldChg>
      <pc:sldChg chg="modSp">
        <pc:chgData name="Delphine Dufranne" userId="S::d.dufranne@apaqw.be::347b4f6a-deb7-423d-b5cc-f74bfd591adb" providerId="AD" clId="Web-{078C6AA7-E3F0-413D-8503-501AC673D1D3}" dt="2023-10-19T22:17:19.381" v="481" actId="20577"/>
        <pc:sldMkLst>
          <pc:docMk/>
          <pc:sldMk cId="3657591542" sldId="728"/>
        </pc:sldMkLst>
        <pc:spChg chg="mod">
          <ac:chgData name="Delphine Dufranne" userId="S::d.dufranne@apaqw.be::347b4f6a-deb7-423d-b5cc-f74bfd591adb" providerId="AD" clId="Web-{078C6AA7-E3F0-413D-8503-501AC673D1D3}" dt="2023-10-19T22:17:19.381" v="481" actId="20577"/>
          <ac:spMkLst>
            <pc:docMk/>
            <pc:sldMk cId="3657591542" sldId="728"/>
            <ac:spMk id="2" creationId="{28A0DB01-3D24-4A6C-B259-F139688B7483}"/>
          </ac:spMkLst>
        </pc:spChg>
      </pc:sldChg>
      <pc:sldChg chg="addSp delSp modSp ord">
        <pc:chgData name="Delphine Dufranne" userId="S::d.dufranne@apaqw.be::347b4f6a-deb7-423d-b5cc-f74bfd591adb" providerId="AD" clId="Web-{078C6AA7-E3F0-413D-8503-501AC673D1D3}" dt="2023-10-19T22:45:00.412" v="1157" actId="20577"/>
        <pc:sldMkLst>
          <pc:docMk/>
          <pc:sldMk cId="3989139387" sldId="732"/>
        </pc:sldMkLst>
        <pc:spChg chg="mod">
          <ac:chgData name="Delphine Dufranne" userId="S::d.dufranne@apaqw.be::347b4f6a-deb7-423d-b5cc-f74bfd591adb" providerId="AD" clId="Web-{078C6AA7-E3F0-413D-8503-501AC673D1D3}" dt="2023-10-19T22:45:00.412" v="1157" actId="20577"/>
          <ac:spMkLst>
            <pc:docMk/>
            <pc:sldMk cId="3989139387" sldId="732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078C6AA7-E3F0-413D-8503-501AC673D1D3}" dt="2023-10-19T22:25:41.036" v="658" actId="20577"/>
          <ac:spMkLst>
            <pc:docMk/>
            <pc:sldMk cId="3989139387" sldId="732"/>
            <ac:spMk id="9" creationId="{A090880A-25D6-2048-BAA9-1D732738E03B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3:19.346" v="1128" actId="14100"/>
          <ac:spMkLst>
            <pc:docMk/>
            <pc:sldMk cId="3989139387" sldId="732"/>
            <ac:spMk id="13" creationId="{7FD47CBA-3D78-0448-8035-287C807B5084}"/>
          </ac:spMkLst>
        </pc:spChg>
        <pc:picChg chg="add del mod">
          <ac:chgData name="Delphine Dufranne" userId="S::d.dufranne@apaqw.be::347b4f6a-deb7-423d-b5cc-f74bfd591adb" providerId="AD" clId="Web-{078C6AA7-E3F0-413D-8503-501AC673D1D3}" dt="2023-10-19T22:23:28.235" v="630"/>
          <ac:picMkLst>
            <pc:docMk/>
            <pc:sldMk cId="3989139387" sldId="732"/>
            <ac:picMk id="3" creationId="{4C9768F3-B192-3FE6-E6C7-74087C7C1F48}"/>
          </ac:picMkLst>
        </pc:picChg>
      </pc:sldChg>
      <pc:sldChg chg="addSp delSp modSp ord">
        <pc:chgData name="Delphine Dufranne" userId="S::d.dufranne@apaqw.be::347b4f6a-deb7-423d-b5cc-f74bfd591adb" providerId="AD" clId="Web-{078C6AA7-E3F0-413D-8503-501AC673D1D3}" dt="2023-10-19T22:38:19.885" v="1053" actId="20577"/>
        <pc:sldMkLst>
          <pc:docMk/>
          <pc:sldMk cId="2677900748" sldId="733"/>
        </pc:sldMkLst>
        <pc:spChg chg="mod">
          <ac:chgData name="Delphine Dufranne" userId="S::d.dufranne@apaqw.be::347b4f6a-deb7-423d-b5cc-f74bfd591adb" providerId="AD" clId="Web-{078C6AA7-E3F0-413D-8503-501AC673D1D3}" dt="2023-10-19T22:28:56.994" v="710" actId="20577"/>
          <ac:spMkLst>
            <pc:docMk/>
            <pc:sldMk cId="2677900748" sldId="733"/>
            <ac:spMk id="2" creationId="{6EF4B912-5D63-4170-B2E2-4784F4F2530B}"/>
          </ac:spMkLst>
        </pc:spChg>
        <pc:spChg chg="del">
          <ac:chgData name="Delphine Dufranne" userId="S::d.dufranne@apaqw.be::347b4f6a-deb7-423d-b5cc-f74bfd591adb" providerId="AD" clId="Web-{078C6AA7-E3F0-413D-8503-501AC673D1D3}" dt="2023-10-19T22:26:55.491" v="680"/>
          <ac:spMkLst>
            <pc:docMk/>
            <pc:sldMk cId="2677900748" sldId="733"/>
            <ac:spMk id="4" creationId="{2957A971-2C60-2FBD-9DCE-82079EF644FC}"/>
          </ac:spMkLst>
        </pc:spChg>
        <pc:spChg chg="del mod">
          <ac:chgData name="Delphine Dufranne" userId="S::d.dufranne@apaqw.be::347b4f6a-deb7-423d-b5cc-f74bfd591adb" providerId="AD" clId="Web-{078C6AA7-E3F0-413D-8503-501AC673D1D3}" dt="2023-10-19T22:28:31.322" v="698"/>
          <ac:spMkLst>
            <pc:docMk/>
            <pc:sldMk cId="2677900748" sldId="733"/>
            <ac:spMk id="7" creationId="{06872202-92D1-278B-BB10-3AE880DEC50D}"/>
          </ac:spMkLst>
        </pc:spChg>
        <pc:spChg chg="del mod">
          <ac:chgData name="Delphine Dufranne" userId="S::d.dufranne@apaqw.be::347b4f6a-deb7-423d-b5cc-f74bfd591adb" providerId="AD" clId="Web-{078C6AA7-E3F0-413D-8503-501AC673D1D3}" dt="2023-10-19T22:29:32.136" v="711"/>
          <ac:spMkLst>
            <pc:docMk/>
            <pc:sldMk cId="2677900748" sldId="733"/>
            <ac:spMk id="9" creationId="{A090880A-25D6-2048-BAA9-1D732738E03B}"/>
          </ac:spMkLst>
        </pc:spChg>
        <pc:spChg chg="mod">
          <ac:chgData name="Delphine Dufranne" userId="S::d.dufranne@apaqw.be::347b4f6a-deb7-423d-b5cc-f74bfd591adb" providerId="AD" clId="Web-{078C6AA7-E3F0-413D-8503-501AC673D1D3}" dt="2023-10-19T22:28:43.416" v="703" actId="20577"/>
          <ac:spMkLst>
            <pc:docMk/>
            <pc:sldMk cId="2677900748" sldId="733"/>
            <ac:spMk id="13" creationId="{7FD47CBA-3D78-0448-8035-287C807B5084}"/>
          </ac:spMkLst>
        </pc:spChg>
        <pc:spChg chg="add mod">
          <ac:chgData name="Delphine Dufranne" userId="S::d.dufranne@apaqw.be::347b4f6a-deb7-423d-b5cc-f74bfd591adb" providerId="AD" clId="Web-{078C6AA7-E3F0-413D-8503-501AC673D1D3}" dt="2023-10-19T22:38:19.885" v="1053" actId="20577"/>
          <ac:spMkLst>
            <pc:docMk/>
            <pc:sldMk cId="2677900748" sldId="733"/>
            <ac:spMk id="16" creationId="{27C081C7-06F9-177C-AED9-E50AEE1473EF}"/>
          </ac:spMkLst>
        </pc:spChg>
        <pc:spChg chg="add mod">
          <ac:chgData name="Delphine Dufranne" userId="S::d.dufranne@apaqw.be::347b4f6a-deb7-423d-b5cc-f74bfd591adb" providerId="AD" clId="Web-{078C6AA7-E3F0-413D-8503-501AC673D1D3}" dt="2023-10-19T22:36:51.429" v="1000" actId="20577"/>
          <ac:spMkLst>
            <pc:docMk/>
            <pc:sldMk cId="2677900748" sldId="733"/>
            <ac:spMk id="17" creationId="{5A6AFDE7-7740-6782-3679-1CE9A91DF553}"/>
          </ac:spMkLst>
        </pc:spChg>
        <pc:spChg chg="add mod">
          <ac:chgData name="Delphine Dufranne" userId="S::d.dufranne@apaqw.be::347b4f6a-deb7-423d-b5cc-f74bfd591adb" providerId="AD" clId="Web-{078C6AA7-E3F0-413D-8503-501AC673D1D3}" dt="2023-10-19T22:36:39.788" v="997" actId="20577"/>
          <ac:spMkLst>
            <pc:docMk/>
            <pc:sldMk cId="2677900748" sldId="733"/>
            <ac:spMk id="18" creationId="{7D25FD2C-C48D-48A4-ABDC-02ED7866A861}"/>
          </ac:spMkLst>
        </pc:spChg>
        <pc:spChg chg="add mod">
          <ac:chgData name="Delphine Dufranne" userId="S::d.dufranne@apaqw.be::347b4f6a-deb7-423d-b5cc-f74bfd591adb" providerId="AD" clId="Web-{078C6AA7-E3F0-413D-8503-501AC673D1D3}" dt="2023-10-19T22:36:28.522" v="991"/>
          <ac:spMkLst>
            <pc:docMk/>
            <pc:sldMk cId="2677900748" sldId="733"/>
            <ac:spMk id="19" creationId="{4824894D-F1CE-3AA8-A453-794587703B5B}"/>
          </ac:spMkLst>
        </pc:spChg>
        <pc:graphicFrameChg chg="add del mod modGraphic">
          <ac:chgData name="Delphine Dufranne" userId="S::d.dufranne@apaqw.be::347b4f6a-deb7-423d-b5cc-f74bfd591adb" providerId="AD" clId="Web-{078C6AA7-E3F0-413D-8503-501AC673D1D3}" dt="2023-10-19T22:31:34.936" v="797"/>
          <ac:graphicFrameMkLst>
            <pc:docMk/>
            <pc:sldMk cId="2677900748" sldId="733"/>
            <ac:graphicFrameMk id="5" creationId="{166E2B4C-2870-399F-8A94-310C16CC22F1}"/>
          </ac:graphicFrameMkLst>
        </pc:graphicFrameChg>
        <pc:graphicFrameChg chg="add mod modGraphic">
          <ac:chgData name="Delphine Dufranne" userId="S::d.dufranne@apaqw.be::347b4f6a-deb7-423d-b5cc-f74bfd591adb" providerId="AD" clId="Web-{078C6AA7-E3F0-413D-8503-501AC673D1D3}" dt="2023-10-19T22:34:25.488" v="933" actId="1076"/>
          <ac:graphicFrameMkLst>
            <pc:docMk/>
            <pc:sldMk cId="2677900748" sldId="733"/>
            <ac:graphicFrameMk id="11" creationId="{70C925C2-A53D-D3FD-1B43-3F83517162DB}"/>
          </ac:graphicFrameMkLst>
        </pc:graphicFrameChg>
        <pc:graphicFrameChg chg="add del mod">
          <ac:chgData name="Delphine Dufranne" userId="S::d.dufranne@apaqw.be::347b4f6a-deb7-423d-b5cc-f74bfd591adb" providerId="AD" clId="Web-{078C6AA7-E3F0-413D-8503-501AC673D1D3}" dt="2023-10-19T22:33:24.095" v="809"/>
          <ac:graphicFrameMkLst>
            <pc:docMk/>
            <pc:sldMk cId="2677900748" sldId="733"/>
            <ac:graphicFrameMk id="15" creationId="{AA8412D7-3ABF-F260-7422-702A0571BD3E}"/>
          </ac:graphicFrameMkLst>
        </pc:graphicFrameChg>
      </pc:sldChg>
      <pc:sldChg chg="modSp">
        <pc:chgData name="Delphine Dufranne" userId="S::d.dufranne@apaqw.be::347b4f6a-deb7-423d-b5cc-f74bfd591adb" providerId="AD" clId="Web-{078C6AA7-E3F0-413D-8503-501AC673D1D3}" dt="2023-10-19T22:21:42.857" v="591" actId="20577"/>
        <pc:sldMkLst>
          <pc:docMk/>
          <pc:sldMk cId="1311157945" sldId="735"/>
        </pc:sldMkLst>
        <pc:spChg chg="mod">
          <ac:chgData name="Delphine Dufranne" userId="S::d.dufranne@apaqw.be::347b4f6a-deb7-423d-b5cc-f74bfd591adb" providerId="AD" clId="Web-{078C6AA7-E3F0-413D-8503-501AC673D1D3}" dt="2023-10-19T22:21:42.857" v="591" actId="20577"/>
          <ac:spMkLst>
            <pc:docMk/>
            <pc:sldMk cId="1311157945" sldId="735"/>
            <ac:spMk id="4" creationId="{6B8114F5-893A-0149-AAB9-3CC6DB5E0199}"/>
          </ac:spMkLst>
        </pc:spChg>
        <pc:spChg chg="mod">
          <ac:chgData name="Delphine Dufranne" userId="S::d.dufranne@apaqw.be::347b4f6a-deb7-423d-b5cc-f74bfd591adb" providerId="AD" clId="Web-{078C6AA7-E3F0-413D-8503-501AC673D1D3}" dt="2023-10-19T22:21:25.857" v="589" actId="20577"/>
          <ac:spMkLst>
            <pc:docMk/>
            <pc:sldMk cId="1311157945" sldId="735"/>
            <ac:spMk id="8" creationId="{2A8A1EF9-EB67-4084-86AD-B7F2DA4DFDDB}"/>
          </ac:spMkLst>
        </pc:spChg>
      </pc:sldChg>
      <pc:sldChg chg="addSp delSp modSp mod addAnim modShow">
        <pc:chgData name="Delphine Dufranne" userId="S::d.dufranne@apaqw.be::347b4f6a-deb7-423d-b5cc-f74bfd591adb" providerId="AD" clId="Web-{078C6AA7-E3F0-413D-8503-501AC673D1D3}" dt="2023-10-19T23:12:10.238" v="1474"/>
        <pc:sldMkLst>
          <pc:docMk/>
          <pc:sldMk cId="2994589442" sldId="742"/>
        </pc:sldMkLst>
        <pc:spChg chg="mod">
          <ac:chgData name="Delphine Dufranne" userId="S::d.dufranne@apaqw.be::347b4f6a-deb7-423d-b5cc-f74bfd591adb" providerId="AD" clId="Web-{078C6AA7-E3F0-413D-8503-501AC673D1D3}" dt="2023-10-19T23:11:39.394" v="1394" actId="1076"/>
          <ac:spMkLst>
            <pc:docMk/>
            <pc:sldMk cId="2994589442" sldId="742"/>
            <ac:spMk id="3" creationId="{47B9AED0-B267-9730-783F-6ABF03DA551E}"/>
          </ac:spMkLst>
        </pc:spChg>
        <pc:spChg chg="add del">
          <ac:chgData name="Delphine Dufranne" userId="S::d.dufranne@apaqw.be::347b4f6a-deb7-423d-b5cc-f74bfd591adb" providerId="AD" clId="Web-{078C6AA7-E3F0-413D-8503-501AC673D1D3}" dt="2023-10-19T22:46:46.571" v="1166"/>
          <ac:spMkLst>
            <pc:docMk/>
            <pc:sldMk cId="2994589442" sldId="742"/>
            <ac:spMk id="9" creationId="{EFF59493-E474-B8C3-55CC-9EBD7BD0EB21}"/>
          </ac:spMkLst>
        </pc:spChg>
        <pc:picChg chg="mod">
          <ac:chgData name="Delphine Dufranne" userId="S::d.dufranne@apaqw.be::347b4f6a-deb7-423d-b5cc-f74bfd591adb" providerId="AD" clId="Web-{078C6AA7-E3F0-413D-8503-501AC673D1D3}" dt="2023-10-19T23:11:44.206" v="1396" actId="1076"/>
          <ac:picMkLst>
            <pc:docMk/>
            <pc:sldMk cId="2994589442" sldId="742"/>
            <ac:picMk id="5" creationId="{25D3C417-F1DA-77DF-3C35-27A00170C589}"/>
          </ac:picMkLst>
        </pc:picChg>
        <pc:picChg chg="add mod">
          <ac:chgData name="Delphine Dufranne" userId="S::d.dufranne@apaqw.be::347b4f6a-deb7-423d-b5cc-f74bfd591adb" providerId="AD" clId="Web-{078C6AA7-E3F0-413D-8503-501AC673D1D3}" dt="2023-10-19T23:11:49.159" v="1398" actId="1076"/>
          <ac:picMkLst>
            <pc:docMk/>
            <pc:sldMk cId="2994589442" sldId="742"/>
            <ac:picMk id="8" creationId="{7AFF1B01-F58A-10EF-157A-F231AD459DB4}"/>
          </ac:picMkLst>
        </pc:picChg>
        <pc:picChg chg="mod">
          <ac:chgData name="Delphine Dufranne" userId="S::d.dufranne@apaqw.be::347b4f6a-deb7-423d-b5cc-f74bfd591adb" providerId="AD" clId="Web-{078C6AA7-E3F0-413D-8503-501AC673D1D3}" dt="2023-10-19T23:11:41.815" v="1395" actId="1076"/>
          <ac:picMkLst>
            <pc:docMk/>
            <pc:sldMk cId="2994589442" sldId="742"/>
            <ac:picMk id="11" creationId="{6EE01F38-44F8-489D-7E29-6A5615188EE6}"/>
          </ac:picMkLst>
        </pc:picChg>
        <pc:picChg chg="mod">
          <ac:chgData name="Delphine Dufranne" userId="S::d.dufranne@apaqw.be::347b4f6a-deb7-423d-b5cc-f74bfd591adb" providerId="AD" clId="Web-{078C6AA7-E3F0-413D-8503-501AC673D1D3}" dt="2023-10-19T23:11:46.581" v="1397" actId="1076"/>
          <ac:picMkLst>
            <pc:docMk/>
            <pc:sldMk cId="2994589442" sldId="742"/>
            <ac:picMk id="13" creationId="{880595BC-8751-3D10-FE86-F178DC956CF3}"/>
          </ac:picMkLst>
        </pc:picChg>
        <pc:picChg chg="add del mod">
          <ac:chgData name="Delphine Dufranne" userId="S::d.dufranne@apaqw.be::347b4f6a-deb7-423d-b5cc-f74bfd591adb" providerId="AD" clId="Web-{078C6AA7-E3F0-413D-8503-501AC673D1D3}" dt="2023-10-19T22:56:07.961" v="1275"/>
          <ac:picMkLst>
            <pc:docMk/>
            <pc:sldMk cId="2994589442" sldId="742"/>
            <ac:picMk id="14" creationId="{E840E04C-6644-DFBC-B0E2-1EABFA68BE93}"/>
          </ac:picMkLst>
        </pc:picChg>
        <pc:picChg chg="add del mod modCrop">
          <ac:chgData name="Delphine Dufranne" userId="S::d.dufranne@apaqw.be::347b4f6a-deb7-423d-b5cc-f74bfd591adb" providerId="AD" clId="Web-{078C6AA7-E3F0-413D-8503-501AC673D1D3}" dt="2023-10-19T23:12:10.238" v="1474"/>
          <ac:picMkLst>
            <pc:docMk/>
            <pc:sldMk cId="2994589442" sldId="742"/>
            <ac:picMk id="15" creationId="{C86D2D6F-AED9-D280-A225-F8734D9544AB}"/>
          </ac:picMkLst>
        </pc:picChg>
        <pc:picChg chg="add del mod">
          <ac:chgData name="Delphine Dufranne" userId="S::d.dufranne@apaqw.be::347b4f6a-deb7-423d-b5cc-f74bfd591adb" providerId="AD" clId="Web-{078C6AA7-E3F0-413D-8503-501AC673D1D3}" dt="2023-10-19T23:12:07.863" v="1473"/>
          <ac:picMkLst>
            <pc:docMk/>
            <pc:sldMk cId="2994589442" sldId="742"/>
            <ac:picMk id="16" creationId="{F2D94D11-6803-E040-9703-924BC055EA11}"/>
          </ac:picMkLst>
        </pc:picChg>
        <pc:picChg chg="add del mod">
          <ac:chgData name="Delphine Dufranne" userId="S::d.dufranne@apaqw.be::347b4f6a-deb7-423d-b5cc-f74bfd591adb" providerId="AD" clId="Web-{078C6AA7-E3F0-413D-8503-501AC673D1D3}" dt="2023-10-19T23:12:05.410" v="1472"/>
          <ac:picMkLst>
            <pc:docMk/>
            <pc:sldMk cId="2994589442" sldId="742"/>
            <ac:picMk id="17" creationId="{C38D0A3E-876A-1C7E-BEA6-145FAC46DF6E}"/>
          </ac:picMkLst>
        </pc:picChg>
      </pc:sldChg>
      <pc:sldChg chg="addSp delSp modSp del">
        <pc:chgData name="Delphine Dufranne" userId="S::d.dufranne@apaqw.be::347b4f6a-deb7-423d-b5cc-f74bfd591adb" providerId="AD" clId="Web-{078C6AA7-E3F0-413D-8503-501AC673D1D3}" dt="2023-10-19T22:48:12.104" v="1200"/>
        <pc:sldMkLst>
          <pc:docMk/>
          <pc:sldMk cId="2667777216" sldId="743"/>
        </pc:sldMkLst>
        <pc:spChg chg="add del mod">
          <ac:chgData name="Delphine Dufranne" userId="S::d.dufranne@apaqw.be::347b4f6a-deb7-423d-b5cc-f74bfd591adb" providerId="AD" clId="Web-{078C6AA7-E3F0-413D-8503-501AC673D1D3}" dt="2023-10-19T22:45:37.428" v="1162"/>
          <ac:spMkLst>
            <pc:docMk/>
            <pc:sldMk cId="2667777216" sldId="743"/>
            <ac:spMk id="7" creationId="{E5C4B641-64DA-F54D-F270-69EC8482C1A4}"/>
          </ac:spMkLst>
        </pc:spChg>
      </pc:sldChg>
      <pc:sldChg chg="modSp">
        <pc:chgData name="Delphine Dufranne" userId="S::d.dufranne@apaqw.be::347b4f6a-deb7-423d-b5cc-f74bfd591adb" providerId="AD" clId="Web-{078C6AA7-E3F0-413D-8503-501AC673D1D3}" dt="2023-10-19T22:15:21.628" v="420" actId="20577"/>
        <pc:sldMkLst>
          <pc:docMk/>
          <pc:sldMk cId="2636316305" sldId="745"/>
        </pc:sldMkLst>
        <pc:spChg chg="mod">
          <ac:chgData name="Delphine Dufranne" userId="S::d.dufranne@apaqw.be::347b4f6a-deb7-423d-b5cc-f74bfd591adb" providerId="AD" clId="Web-{078C6AA7-E3F0-413D-8503-501AC673D1D3}" dt="2023-10-19T22:15:21.628" v="420" actId="20577"/>
          <ac:spMkLst>
            <pc:docMk/>
            <pc:sldMk cId="2636316305" sldId="745"/>
            <ac:spMk id="2" creationId="{31A82F8C-3A54-2640-AF15-926404618419}"/>
          </ac:spMkLst>
        </pc:spChg>
      </pc:sldChg>
      <pc:sldChg chg="delSp modSp delAnim">
        <pc:chgData name="Delphine Dufranne" userId="S::d.dufranne@apaqw.be::347b4f6a-deb7-423d-b5cc-f74bfd591adb" providerId="AD" clId="Web-{078C6AA7-E3F0-413D-8503-501AC673D1D3}" dt="2023-10-19T22:50:08.670" v="1217"/>
        <pc:sldMkLst>
          <pc:docMk/>
          <pc:sldMk cId="2909026801" sldId="750"/>
        </pc:sldMkLst>
        <pc:spChg chg="mod">
          <ac:chgData name="Delphine Dufranne" userId="S::d.dufranne@apaqw.be::347b4f6a-deb7-423d-b5cc-f74bfd591adb" providerId="AD" clId="Web-{078C6AA7-E3F0-413D-8503-501AC673D1D3}" dt="2023-10-19T22:49:55.701" v="1214" actId="20577"/>
          <ac:spMkLst>
            <pc:docMk/>
            <pc:sldMk cId="2909026801" sldId="750"/>
            <ac:spMk id="8" creationId="{E7EFBF8B-352F-CBA0-AF8F-BE2E5F846449}"/>
          </ac:spMkLst>
        </pc:spChg>
        <pc:picChg chg="del mod">
          <ac:chgData name="Delphine Dufranne" userId="S::d.dufranne@apaqw.be::347b4f6a-deb7-423d-b5cc-f74bfd591adb" providerId="AD" clId="Web-{078C6AA7-E3F0-413D-8503-501AC673D1D3}" dt="2023-10-19T22:50:08.670" v="1217"/>
          <ac:picMkLst>
            <pc:docMk/>
            <pc:sldMk cId="2909026801" sldId="750"/>
            <ac:picMk id="9" creationId="{33C3E2D3-7055-7716-FC76-BAC9CF5426A3}"/>
          </ac:picMkLst>
        </pc:picChg>
      </pc:sldChg>
      <pc:sldChg chg="addSp delSp modSp add replId">
        <pc:chgData name="Delphine Dufranne" userId="S::d.dufranne@apaqw.be::347b4f6a-deb7-423d-b5cc-f74bfd591adb" providerId="AD" clId="Web-{078C6AA7-E3F0-413D-8503-501AC673D1D3}" dt="2023-10-19T22:14:33.064" v="406" actId="20577"/>
        <pc:sldMkLst>
          <pc:docMk/>
          <pc:sldMk cId="2267067188" sldId="754"/>
        </pc:sldMkLst>
        <pc:spChg chg="mod">
          <ac:chgData name="Delphine Dufranne" userId="S::d.dufranne@apaqw.be::347b4f6a-deb7-423d-b5cc-f74bfd591adb" providerId="AD" clId="Web-{078C6AA7-E3F0-413D-8503-501AC673D1D3}" dt="2023-10-19T22:14:33.064" v="406" actId="20577"/>
          <ac:spMkLst>
            <pc:docMk/>
            <pc:sldMk cId="2267067188" sldId="754"/>
            <ac:spMk id="4" creationId="{6B8114F5-893A-0149-AAB9-3CC6DB5E0199}"/>
          </ac:spMkLst>
        </pc:spChg>
        <pc:spChg chg="mod">
          <ac:chgData name="Delphine Dufranne" userId="S::d.dufranne@apaqw.be::347b4f6a-deb7-423d-b5cc-f74bfd591adb" providerId="AD" clId="Web-{078C6AA7-E3F0-413D-8503-501AC673D1D3}" dt="2023-10-19T22:14:23.204" v="403" actId="20577"/>
          <ac:spMkLst>
            <pc:docMk/>
            <pc:sldMk cId="2267067188" sldId="754"/>
            <ac:spMk id="8" creationId="{2A8A1EF9-EB67-4084-86AD-B7F2DA4DFDDB}"/>
          </ac:spMkLst>
        </pc:spChg>
        <pc:picChg chg="add del mod">
          <ac:chgData name="Delphine Dufranne" userId="S::d.dufranne@apaqw.be::347b4f6a-deb7-423d-b5cc-f74bfd591adb" providerId="AD" clId="Web-{078C6AA7-E3F0-413D-8503-501AC673D1D3}" dt="2023-10-19T22:10:04.197" v="209"/>
          <ac:picMkLst>
            <pc:docMk/>
            <pc:sldMk cId="2267067188" sldId="754"/>
            <ac:picMk id="2" creationId="{6942CE8E-8509-E8E5-F31B-D11BC1C0C338}"/>
          </ac:picMkLst>
        </pc:picChg>
      </pc:sldChg>
      <pc:sldChg chg="addSp delSp modSp add ord replId">
        <pc:chgData name="Delphine Dufranne" userId="S::d.dufranne@apaqw.be::347b4f6a-deb7-423d-b5cc-f74bfd591adb" providerId="AD" clId="Web-{078C6AA7-E3F0-413D-8503-501AC673D1D3}" dt="2023-10-19T22:44:53.786" v="1154" actId="20577"/>
        <pc:sldMkLst>
          <pc:docMk/>
          <pc:sldMk cId="378356058" sldId="755"/>
        </pc:sldMkLst>
        <pc:spChg chg="mod">
          <ac:chgData name="Delphine Dufranne" userId="S::d.dufranne@apaqw.be::347b4f6a-deb7-423d-b5cc-f74bfd591adb" providerId="AD" clId="Web-{078C6AA7-E3F0-413D-8503-501AC673D1D3}" dt="2023-10-19T22:44:53.786" v="1154" actId="20577"/>
          <ac:spMkLst>
            <pc:docMk/>
            <pc:sldMk cId="378356058" sldId="755"/>
            <ac:spMk id="2" creationId="{6EF4B912-5D63-4170-B2E2-4784F4F2530B}"/>
          </ac:spMkLst>
        </pc:spChg>
        <pc:spChg chg="add mod">
          <ac:chgData name="Delphine Dufranne" userId="S::d.dufranne@apaqw.be::347b4f6a-deb7-423d-b5cc-f74bfd591adb" providerId="AD" clId="Web-{078C6AA7-E3F0-413D-8503-501AC673D1D3}" dt="2023-10-19T22:28:01.696" v="695" actId="20577"/>
          <ac:spMkLst>
            <pc:docMk/>
            <pc:sldMk cId="378356058" sldId="755"/>
            <ac:spMk id="4" creationId="{E9756BE8-C57D-D2D2-10D0-ECFCCE2693AC}"/>
          </ac:spMkLst>
        </pc:spChg>
        <pc:spChg chg="mod">
          <ac:chgData name="Delphine Dufranne" userId="S::d.dufranne@apaqw.be::347b4f6a-deb7-423d-b5cc-f74bfd591adb" providerId="AD" clId="Web-{078C6AA7-E3F0-413D-8503-501AC673D1D3}" dt="2023-10-19T22:26:39.287" v="677" actId="20577"/>
          <ac:spMkLst>
            <pc:docMk/>
            <pc:sldMk cId="378356058" sldId="755"/>
            <ac:spMk id="9" creationId="{A090880A-25D6-2048-BAA9-1D732738E03B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3:37.534" v="1139" actId="14100"/>
          <ac:spMkLst>
            <pc:docMk/>
            <pc:sldMk cId="378356058" sldId="755"/>
            <ac:spMk id="13" creationId="{7FD47CBA-3D78-0448-8035-287C807B5084}"/>
          </ac:spMkLst>
        </pc:spChg>
        <pc:picChg chg="add del mod">
          <ac:chgData name="Delphine Dufranne" userId="S::d.dufranne@apaqw.be::347b4f6a-deb7-423d-b5cc-f74bfd591adb" providerId="AD" clId="Web-{078C6AA7-E3F0-413D-8503-501AC673D1D3}" dt="2023-10-19T22:26:42.459" v="679"/>
          <ac:picMkLst>
            <pc:docMk/>
            <pc:sldMk cId="378356058" sldId="755"/>
            <ac:picMk id="3" creationId="{2CCD4A3E-7D8F-D2E4-7BDB-5B9B25EDE222}"/>
          </ac:picMkLst>
        </pc:picChg>
      </pc:sldChg>
      <pc:sldChg chg="delSp modSp add replId">
        <pc:chgData name="Delphine Dufranne" userId="S::d.dufranne@apaqw.be::347b4f6a-deb7-423d-b5cc-f74bfd591adb" providerId="AD" clId="Web-{078C6AA7-E3F0-413D-8503-501AC673D1D3}" dt="2023-10-19T22:44:41.989" v="1151" actId="20577"/>
        <pc:sldMkLst>
          <pc:docMk/>
          <pc:sldMk cId="2276832614" sldId="756"/>
        </pc:sldMkLst>
        <pc:spChg chg="mod">
          <ac:chgData name="Delphine Dufranne" userId="S::d.dufranne@apaqw.be::347b4f6a-deb7-423d-b5cc-f74bfd591adb" providerId="AD" clId="Web-{078C6AA7-E3F0-413D-8503-501AC673D1D3}" dt="2023-10-19T22:44:41.989" v="1151" actId="20577"/>
          <ac:spMkLst>
            <pc:docMk/>
            <pc:sldMk cId="2276832614" sldId="756"/>
            <ac:spMk id="2" creationId="{6EF4B912-5D63-4170-B2E2-4784F4F2530B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4:10.082" v="1142" actId="20577"/>
          <ac:spMkLst>
            <pc:docMk/>
            <pc:sldMk cId="2276832614" sldId="756"/>
            <ac:spMk id="7" creationId="{06872202-92D1-278B-BB10-3AE880DEC50D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4:17.270" v="1146" actId="20577"/>
          <ac:spMkLst>
            <pc:docMk/>
            <pc:sldMk cId="2276832614" sldId="756"/>
            <ac:spMk id="9" creationId="{A090880A-25D6-2048-BAA9-1D732738E03B}"/>
          </ac:spMkLst>
        </pc:spChg>
        <pc:spChg chg="del">
          <ac:chgData name="Delphine Dufranne" userId="S::d.dufranne@apaqw.be::347b4f6a-deb7-423d-b5cc-f74bfd591adb" providerId="AD" clId="Web-{078C6AA7-E3F0-413D-8503-501AC673D1D3}" dt="2023-10-19T22:44:19.629" v="1147"/>
          <ac:spMkLst>
            <pc:docMk/>
            <pc:sldMk cId="2276832614" sldId="756"/>
            <ac:spMk id="13" creationId="{7FD47CBA-3D78-0448-8035-287C807B5084}"/>
          </ac:spMkLst>
        </pc:spChg>
      </pc:sldChg>
      <pc:sldChg chg="addSp delSp modSp add ord replId">
        <pc:chgData name="Delphine Dufranne" userId="S::d.dufranne@apaqw.be::347b4f6a-deb7-423d-b5cc-f74bfd591adb" providerId="AD" clId="Web-{078C6AA7-E3F0-413D-8503-501AC673D1D3}" dt="2023-10-19T22:32:52.860" v="806" actId="1076"/>
        <pc:sldMkLst>
          <pc:docMk/>
          <pc:sldMk cId="3338410774" sldId="757"/>
        </pc:sldMkLst>
        <pc:spChg chg="del">
          <ac:chgData name="Delphine Dufranne" userId="S::d.dufranne@apaqw.be::347b4f6a-deb7-423d-b5cc-f74bfd591adb" providerId="AD" clId="Web-{078C6AA7-E3F0-413D-8503-501AC673D1D3}" dt="2023-10-19T22:32:06.296" v="801"/>
          <ac:spMkLst>
            <pc:docMk/>
            <pc:sldMk cId="3338410774" sldId="757"/>
            <ac:spMk id="13" creationId="{7FD47CBA-3D78-0448-8035-287C807B5084}"/>
          </ac:spMkLst>
        </pc:spChg>
        <pc:graphicFrameChg chg="add mod">
          <ac:chgData name="Delphine Dufranne" userId="S::d.dufranne@apaqw.be::347b4f6a-deb7-423d-b5cc-f74bfd591adb" providerId="AD" clId="Web-{078C6AA7-E3F0-413D-8503-501AC673D1D3}" dt="2023-10-19T22:32:52.860" v="806" actId="1076"/>
          <ac:graphicFrameMkLst>
            <pc:docMk/>
            <pc:sldMk cId="3338410774" sldId="757"/>
            <ac:graphicFrameMk id="4" creationId="{B74B3A3E-48FD-FA03-8493-6E2B4AA5A24E}"/>
          </ac:graphicFrameMkLst>
        </pc:graphicFrameChg>
        <pc:graphicFrameChg chg="del">
          <ac:chgData name="Delphine Dufranne" userId="S::d.dufranne@apaqw.be::347b4f6a-deb7-423d-b5cc-f74bfd591adb" providerId="AD" clId="Web-{078C6AA7-E3F0-413D-8503-501AC673D1D3}" dt="2023-10-19T22:32:03.296" v="800"/>
          <ac:graphicFrameMkLst>
            <pc:docMk/>
            <pc:sldMk cId="3338410774" sldId="757"/>
            <ac:graphicFrameMk id="11" creationId="{70C925C2-A53D-D3FD-1B43-3F83517162DB}"/>
          </ac:graphicFrameMkLst>
        </pc:graphicFrameChg>
      </pc:sldChg>
      <pc:sldChg chg="delSp modSp add ord replId">
        <pc:chgData name="Delphine Dufranne" userId="S::d.dufranne@apaqw.be::347b4f6a-deb7-423d-b5cc-f74bfd591adb" providerId="AD" clId="Web-{078C6AA7-E3F0-413D-8503-501AC673D1D3}" dt="2023-10-19T22:41:48.562" v="1116" actId="20577"/>
        <pc:sldMkLst>
          <pc:docMk/>
          <pc:sldMk cId="89755682" sldId="758"/>
        </pc:sldMkLst>
        <pc:spChg chg="mod">
          <ac:chgData name="Delphine Dufranne" userId="S::d.dufranne@apaqw.be::347b4f6a-deb7-423d-b5cc-f74bfd591adb" providerId="AD" clId="Web-{078C6AA7-E3F0-413D-8503-501AC673D1D3}" dt="2023-10-19T22:39:23.777" v="1060" actId="20577"/>
          <ac:spMkLst>
            <pc:docMk/>
            <pc:sldMk cId="89755682" sldId="758"/>
            <ac:spMk id="16" creationId="{27C081C7-06F9-177C-AED9-E50AEE1473EF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0:40.857" v="1088" actId="20577"/>
          <ac:spMkLst>
            <pc:docMk/>
            <pc:sldMk cId="89755682" sldId="758"/>
            <ac:spMk id="17" creationId="{5A6AFDE7-7740-6782-3679-1CE9A91DF553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1:11.155" v="1107" actId="20577"/>
          <ac:spMkLst>
            <pc:docMk/>
            <pc:sldMk cId="89755682" sldId="758"/>
            <ac:spMk id="18" creationId="{7D25FD2C-C48D-48A4-ABDC-02ED7866A861}"/>
          </ac:spMkLst>
        </pc:spChg>
        <pc:spChg chg="mod">
          <ac:chgData name="Delphine Dufranne" userId="S::d.dufranne@apaqw.be::347b4f6a-deb7-423d-b5cc-f74bfd591adb" providerId="AD" clId="Web-{078C6AA7-E3F0-413D-8503-501AC673D1D3}" dt="2023-10-19T22:41:48.562" v="1116" actId="20577"/>
          <ac:spMkLst>
            <pc:docMk/>
            <pc:sldMk cId="89755682" sldId="758"/>
            <ac:spMk id="19" creationId="{4824894D-F1CE-3AA8-A453-794587703B5B}"/>
          </ac:spMkLst>
        </pc:spChg>
        <pc:graphicFrameChg chg="del">
          <ac:chgData name="Delphine Dufranne" userId="S::d.dufranne@apaqw.be::347b4f6a-deb7-423d-b5cc-f74bfd591adb" providerId="AD" clId="Web-{078C6AA7-E3F0-413D-8503-501AC673D1D3}" dt="2023-10-19T22:38:47.807" v="1055"/>
          <ac:graphicFrameMkLst>
            <pc:docMk/>
            <pc:sldMk cId="89755682" sldId="758"/>
            <ac:graphicFrameMk id="11" creationId="{70C925C2-A53D-D3FD-1B43-3F83517162DB}"/>
          </ac:graphicFrameMkLst>
        </pc:graphicFrameChg>
      </pc:sldChg>
      <pc:sldChg chg="modSp add replId">
        <pc:chgData name="Delphine Dufranne" userId="S::d.dufranne@apaqw.be::347b4f6a-deb7-423d-b5cc-f74bfd591adb" providerId="AD" clId="Web-{078C6AA7-E3F0-413D-8503-501AC673D1D3}" dt="2023-10-19T22:44:48.396" v="1153" actId="20577"/>
        <pc:sldMkLst>
          <pc:docMk/>
          <pc:sldMk cId="3303741111" sldId="759"/>
        </pc:sldMkLst>
        <pc:spChg chg="mod">
          <ac:chgData name="Delphine Dufranne" userId="S::d.dufranne@apaqw.be::347b4f6a-deb7-423d-b5cc-f74bfd591adb" providerId="AD" clId="Web-{078C6AA7-E3F0-413D-8503-501AC673D1D3}" dt="2023-10-19T22:44:48.396" v="1153" actId="20577"/>
          <ac:spMkLst>
            <pc:docMk/>
            <pc:sldMk cId="3303741111" sldId="759"/>
            <ac:spMk id="2" creationId="{6EF4B912-5D63-4170-B2E2-4784F4F2530B}"/>
          </ac:spMkLst>
        </pc:spChg>
      </pc:sldChg>
      <pc:sldChg chg="addSp delSp modSp add ord replId delAnim">
        <pc:chgData name="Delphine Dufranne" userId="S::d.dufranne@apaqw.be::347b4f6a-deb7-423d-b5cc-f74bfd591adb" providerId="AD" clId="Web-{078C6AA7-E3F0-413D-8503-501AC673D1D3}" dt="2023-10-19T22:59:32.311" v="1300" actId="1076"/>
        <pc:sldMkLst>
          <pc:docMk/>
          <pc:sldMk cId="3278621727" sldId="760"/>
        </pc:sldMkLst>
        <pc:spChg chg="mod">
          <ac:chgData name="Delphine Dufranne" userId="S::d.dufranne@apaqw.be::347b4f6a-deb7-423d-b5cc-f74bfd591adb" providerId="AD" clId="Web-{078C6AA7-E3F0-413D-8503-501AC673D1D3}" dt="2023-10-19T22:57:56.136" v="1291" actId="20577"/>
          <ac:spMkLst>
            <pc:docMk/>
            <pc:sldMk cId="3278621727" sldId="760"/>
            <ac:spMk id="3" creationId="{47B9AED0-B267-9730-783F-6ABF03DA551E}"/>
          </ac:spMkLst>
        </pc:spChg>
        <pc:picChg chg="del">
          <ac:chgData name="Delphine Dufranne" userId="S::d.dufranne@apaqw.be::347b4f6a-deb7-423d-b5cc-f74bfd591adb" providerId="AD" clId="Web-{078C6AA7-E3F0-413D-8503-501AC673D1D3}" dt="2023-10-19T22:54:37.303" v="1253"/>
          <ac:picMkLst>
            <pc:docMk/>
            <pc:sldMk cId="3278621727" sldId="760"/>
            <ac:picMk id="5" creationId="{25D3C417-F1DA-77DF-3C35-27A00170C589}"/>
          </ac:picMkLst>
        </pc:picChg>
        <pc:picChg chg="add mod">
          <ac:chgData name="Delphine Dufranne" userId="S::d.dufranne@apaqw.be::347b4f6a-deb7-423d-b5cc-f74bfd591adb" providerId="AD" clId="Web-{078C6AA7-E3F0-413D-8503-501AC673D1D3}" dt="2023-10-19T22:59:19.154" v="1295" actId="14100"/>
          <ac:picMkLst>
            <pc:docMk/>
            <pc:sldMk cId="3278621727" sldId="760"/>
            <ac:picMk id="7" creationId="{5F4413F1-3AB8-81E4-994D-DF0BD28763EF}"/>
          </ac:picMkLst>
        </pc:picChg>
        <pc:picChg chg="del">
          <ac:chgData name="Delphine Dufranne" userId="S::d.dufranne@apaqw.be::347b4f6a-deb7-423d-b5cc-f74bfd591adb" providerId="AD" clId="Web-{078C6AA7-E3F0-413D-8503-501AC673D1D3}" dt="2023-10-19T22:54:39.896" v="1256"/>
          <ac:picMkLst>
            <pc:docMk/>
            <pc:sldMk cId="3278621727" sldId="760"/>
            <ac:picMk id="8" creationId="{7AFF1B01-F58A-10EF-157A-F231AD459DB4}"/>
          </ac:picMkLst>
        </pc:picChg>
        <pc:picChg chg="del">
          <ac:chgData name="Delphine Dufranne" userId="S::d.dufranne@apaqw.be::347b4f6a-deb7-423d-b5cc-f74bfd591adb" providerId="AD" clId="Web-{078C6AA7-E3F0-413D-8503-501AC673D1D3}" dt="2023-10-19T22:54:38.240" v="1254"/>
          <ac:picMkLst>
            <pc:docMk/>
            <pc:sldMk cId="3278621727" sldId="760"/>
            <ac:picMk id="11" creationId="{6EE01F38-44F8-489D-7E29-6A5615188EE6}"/>
          </ac:picMkLst>
        </pc:picChg>
        <pc:picChg chg="del">
          <ac:chgData name="Delphine Dufranne" userId="S::d.dufranne@apaqw.be::347b4f6a-deb7-423d-b5cc-f74bfd591adb" providerId="AD" clId="Web-{078C6AA7-E3F0-413D-8503-501AC673D1D3}" dt="2023-10-19T22:54:39.209" v="1255"/>
          <ac:picMkLst>
            <pc:docMk/>
            <pc:sldMk cId="3278621727" sldId="760"/>
            <ac:picMk id="13" creationId="{880595BC-8751-3D10-FE86-F178DC956CF3}"/>
          </ac:picMkLst>
        </pc:picChg>
        <pc:picChg chg="del">
          <ac:chgData name="Delphine Dufranne" userId="S::d.dufranne@apaqw.be::347b4f6a-deb7-423d-b5cc-f74bfd591adb" providerId="AD" clId="Web-{078C6AA7-E3F0-413D-8503-501AC673D1D3}" dt="2023-10-19T22:54:32.677" v="1251"/>
          <ac:picMkLst>
            <pc:docMk/>
            <pc:sldMk cId="3278621727" sldId="760"/>
            <ac:picMk id="14" creationId="{E840E04C-6644-DFBC-B0E2-1EABFA68BE93}"/>
          </ac:picMkLst>
        </pc:picChg>
        <pc:picChg chg="mod">
          <ac:chgData name="Delphine Dufranne" userId="S::d.dufranne@apaqw.be::347b4f6a-deb7-423d-b5cc-f74bfd591adb" providerId="AD" clId="Web-{078C6AA7-E3F0-413D-8503-501AC673D1D3}" dt="2023-10-19T22:55:27.835" v="1267" actId="1076"/>
          <ac:picMkLst>
            <pc:docMk/>
            <pc:sldMk cId="3278621727" sldId="760"/>
            <ac:picMk id="15" creationId="{C86D2D6F-AED9-D280-A225-F8734D9544AB}"/>
          </ac:picMkLst>
        </pc:picChg>
        <pc:picChg chg="mod modCrop">
          <ac:chgData name="Delphine Dufranne" userId="S::d.dufranne@apaqw.be::347b4f6a-deb7-423d-b5cc-f74bfd591adb" providerId="AD" clId="Web-{078C6AA7-E3F0-413D-8503-501AC673D1D3}" dt="2023-10-19T22:59:25.232" v="1297" actId="1076"/>
          <ac:picMkLst>
            <pc:docMk/>
            <pc:sldMk cId="3278621727" sldId="760"/>
            <ac:picMk id="16" creationId="{F2D94D11-6803-E040-9703-924BC055EA11}"/>
          </ac:picMkLst>
        </pc:picChg>
        <pc:picChg chg="mod">
          <ac:chgData name="Delphine Dufranne" userId="S::d.dufranne@apaqw.be::347b4f6a-deb7-423d-b5cc-f74bfd591adb" providerId="AD" clId="Web-{078C6AA7-E3F0-413D-8503-501AC673D1D3}" dt="2023-10-19T22:59:32.311" v="1300" actId="1076"/>
          <ac:picMkLst>
            <pc:docMk/>
            <pc:sldMk cId="3278621727" sldId="760"/>
            <ac:picMk id="17" creationId="{C38D0A3E-876A-1C7E-BEA6-145FAC46DF6E}"/>
          </ac:picMkLst>
        </pc:picChg>
      </pc:sldChg>
    </pc:docChg>
  </pc:docChgLst>
  <pc:docChgLst>
    <pc:chgData name="Marilyne Vogt" userId="S::m.vogt@apaqw.be::ac6083a7-e198-4935-a114-963eea7dbfde" providerId="AD" clId="Web-{E3B54469-E10D-62DF-5610-40064A032F4B}"/>
    <pc:docChg chg="modSld">
      <pc:chgData name="Marilyne Vogt" userId="S::m.vogt@apaqw.be::ac6083a7-e198-4935-a114-963eea7dbfde" providerId="AD" clId="Web-{E3B54469-E10D-62DF-5610-40064A032F4B}" dt="2023-10-24T07:05:50.862" v="19" actId="20577"/>
      <pc:docMkLst>
        <pc:docMk/>
      </pc:docMkLst>
      <pc:sldChg chg="modSp">
        <pc:chgData name="Marilyne Vogt" userId="S::m.vogt@apaqw.be::ac6083a7-e198-4935-a114-963eea7dbfde" providerId="AD" clId="Web-{E3B54469-E10D-62DF-5610-40064A032F4B}" dt="2023-10-24T07:05:50.862" v="19" actId="20577"/>
        <pc:sldMkLst>
          <pc:docMk/>
          <pc:sldMk cId="2072277315" sldId="753"/>
        </pc:sldMkLst>
        <pc:spChg chg="mod">
          <ac:chgData name="Marilyne Vogt" userId="S::m.vogt@apaqw.be::ac6083a7-e198-4935-a114-963eea7dbfde" providerId="AD" clId="Web-{E3B54469-E10D-62DF-5610-40064A032F4B}" dt="2023-10-24T07:05:50.862" v="19" actId="20577"/>
          <ac:spMkLst>
            <pc:docMk/>
            <pc:sldMk cId="2072277315" sldId="753"/>
            <ac:spMk id="3" creationId="{07D61100-C355-72FF-22D4-D4CAC1920557}"/>
          </ac:spMkLst>
        </pc:spChg>
        <pc:picChg chg="mod">
          <ac:chgData name="Marilyne Vogt" userId="S::m.vogt@apaqw.be::ac6083a7-e198-4935-a114-963eea7dbfde" providerId="AD" clId="Web-{E3B54469-E10D-62DF-5610-40064A032F4B}" dt="2023-10-24T07:01:59.761" v="17" actId="1076"/>
          <ac:picMkLst>
            <pc:docMk/>
            <pc:sldMk cId="2072277315" sldId="753"/>
            <ac:picMk id="5" creationId="{0848F6FC-AFF4-64E2-6693-C0E0454CDC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CFEC6-DD65-4041-B977-B7A09E7F519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F463F-99AF-7D49-A466-5D605641A4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26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F463F-99AF-7D49-A466-5D605641A41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08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565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26B15-8991-41DB-97ED-8B58D25F8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ill Sans MT" panose="020B0502020104020203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CA47F8-B571-4CA7-A0AC-3A9A91A6F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MT" panose="020B050202010402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B92B66-6372-4D0C-AC79-8EE8FED9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fld id="{128E0029-FE82-4314-A02F-C8E866A30B72}" type="datetimeFigureOut">
              <a:rPr lang="fr-BE" smtClean="0"/>
              <a:pPr/>
              <a:t>14-11-23</a:t>
            </a:fld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A57360-6BE3-4BBB-82B3-57B9FCE9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053AF1-E1BC-44F1-AB22-729C17AC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fld id="{3BC009DE-D9AA-479C-A9B4-5FC5B23B2B42}" type="slidenum">
              <a:rPr lang="fr-BE" smtClean="0"/>
              <a:pPr/>
              <a:t>‹N°›</a:t>
            </a:fld>
            <a:endParaRPr lang="fr-BE">
              <a:latin typeface="Gill Sans MT" panose="020B0502020104020203" pitchFamily="34" charset="77"/>
            </a:endParaRPr>
          </a:p>
        </p:txBody>
      </p:sp>
      <p:pic>
        <p:nvPicPr>
          <p:cNvPr id="13" name="Image 12" descr="signature_2251413976">
            <a:extLst>
              <a:ext uri="{FF2B5EF4-FFF2-40B4-BE49-F238E27FC236}">
                <a16:creationId xmlns:a16="http://schemas.microsoft.com/office/drawing/2014/main" id="{DD79CC47-AF63-7956-9303-83203CF89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4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D40654-0280-43F1-BD1F-6E25C338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8F9C76-FBF6-4A7A-A7DE-8200DA321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3CEFB3-5879-4502-8228-148371B6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85F60-BCBF-43BF-975A-3120FAAE2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87C415-BC12-4560-B7A3-66EB7715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52A1C2-292D-F04F-AA19-083DACC09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7" name="Image 6" descr="signature_2251413976">
            <a:extLst>
              <a:ext uri="{FF2B5EF4-FFF2-40B4-BE49-F238E27FC236}">
                <a16:creationId xmlns:a16="http://schemas.microsoft.com/office/drawing/2014/main" id="{ECD9158C-DDF0-6682-9E5C-5539EFF10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25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3C9067-0F84-4047-95D4-DB1D179DA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F0B7F6-B343-4124-ACBA-D9EBEC514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3FE8D5-5F1D-42D2-9F42-D5058D02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588B32-5F04-47A9-936C-4567D927E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FB1FE-BF50-458F-96E7-F667F03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E1CF1F-24B7-4F46-B609-EE96C1DEC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7" name="Image 6" descr="signature_2251413976">
            <a:extLst>
              <a:ext uri="{FF2B5EF4-FFF2-40B4-BE49-F238E27FC236}">
                <a16:creationId xmlns:a16="http://schemas.microsoft.com/office/drawing/2014/main" id="{E818B2D2-8F23-559A-993C-15A02CB4A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2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5D07C-2231-4956-8B05-24B7DEAC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50A9C6-BF22-4DA6-9017-482FBF87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B74268-1E1A-4AD6-A34D-992D148B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7ED33-D2E7-4728-908B-21E2E990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56E0C4-8477-4806-9187-F1A2C5C3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5606E6-9B99-4A4D-A383-AF55AAD71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7" name="Image 6" descr="signature_2251413976">
            <a:extLst>
              <a:ext uri="{FF2B5EF4-FFF2-40B4-BE49-F238E27FC236}">
                <a16:creationId xmlns:a16="http://schemas.microsoft.com/office/drawing/2014/main" id="{DD8DDB52-BDD8-4701-DD49-D88ECBDD7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2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rgbClr val="565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81C02F-0E6A-42BE-AC9C-3FC86069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>
                <a:latin typeface="Gill Sans MT" panose="020B0502020104020203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46E8C9-DE17-4DD8-8227-5E40C9B59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FBF0FA-9E06-444A-83E3-E7CFE5AE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fld id="{128E0029-FE82-4314-A02F-C8E866A30B72}" type="datetimeFigureOut">
              <a:rPr lang="fr-BE" smtClean="0"/>
              <a:pPr/>
              <a:t>14-11-23</a:t>
            </a:fld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CFD17D-E76F-4740-B048-B0232B23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9135A6-00E3-44A1-B92E-AD2E7A84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fld id="{3BC009DE-D9AA-479C-A9B4-5FC5B23B2B42}" type="slidenum">
              <a:rPr lang="fr-BE" smtClean="0"/>
              <a:pPr/>
              <a:t>‹N°›</a:t>
            </a:fld>
            <a:endParaRPr lang="fr-BE">
              <a:latin typeface="Gill Sans MT" panose="020B0502020104020203" pitchFamily="34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B667F6-B941-E544-9BA3-FD21304A5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6D702A9-1FF8-DC45-8B02-7B3F3779C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6096000" y="3116808"/>
            <a:ext cx="5807109" cy="3741192"/>
          </a:xfrm>
          <a:prstGeom prst="rect">
            <a:avLst/>
          </a:prstGeom>
        </p:spPr>
      </p:pic>
      <p:pic>
        <p:nvPicPr>
          <p:cNvPr id="7" name="Image 6" descr="signature_2251413976">
            <a:extLst>
              <a:ext uri="{FF2B5EF4-FFF2-40B4-BE49-F238E27FC236}">
                <a16:creationId xmlns:a16="http://schemas.microsoft.com/office/drawing/2014/main" id="{B9E9BDCA-12BF-D4FC-5FAA-1AF5CBEEA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21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EFCC4-6F2B-4C8E-B303-6C25CC56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AEEA1-9CF0-4ABA-AB71-89B149E7A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832972-F13D-4B18-BE32-6811C6C1A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Gill Sans MT" panose="020B0502020104020203" pitchFamily="34" charset="77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C9D37E-EAA8-4754-A7BD-A6477346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3BB314-3E5F-4B63-9F33-5FA49A7B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66F7BD-8AEA-47E2-ABD5-592BF614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signature_2251413976">
            <a:extLst>
              <a:ext uri="{FF2B5EF4-FFF2-40B4-BE49-F238E27FC236}">
                <a16:creationId xmlns:a16="http://schemas.microsoft.com/office/drawing/2014/main" id="{8EBF9C4C-4E5D-695C-6888-A33E3DC4C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7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764D-F853-4329-8891-AF04BF44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89B28D-47EE-4B27-A514-9615FBDA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BCAAD5-4C43-4A56-9E9A-A485CB054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D3F515-F5F2-40D4-A23B-DDA91DAA7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ill Sans MT" panose="020B05020201040202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E59676-33C2-4486-A01B-766B17C38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Gill Sans MT" panose="020B0502020104020203" pitchFamily="34" charset="77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164E6F-9AEB-499F-8B63-23CBEBDD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401BEE-8A48-40AE-886A-1264745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fr-BE">
              <a:latin typeface="Gill Sans MT" panose="020B0502020104020203" pitchFamily="34" charset="77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77CE6-0DE5-47F4-B1AB-836B1683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8DB6EE2-A6B9-4747-9834-C3A68AA06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10" name="Image 9" descr="signature_2251413976">
            <a:extLst>
              <a:ext uri="{FF2B5EF4-FFF2-40B4-BE49-F238E27FC236}">
                <a16:creationId xmlns:a16="http://schemas.microsoft.com/office/drawing/2014/main" id="{C8C12078-4DD4-DBEA-8CEF-DCB96E1B1D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98AAD-02E4-4AAD-9611-BB1583BF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1DBE3B-5687-45EC-A1F8-D371104B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B061AB-D194-4E93-B13B-3E63500E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DDDC2D-4480-4C28-B530-F5747E7C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D33926-E246-F148-B805-699DDDF7B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6" name="Image 5" descr="signature_2251413976">
            <a:extLst>
              <a:ext uri="{FF2B5EF4-FFF2-40B4-BE49-F238E27FC236}">
                <a16:creationId xmlns:a16="http://schemas.microsoft.com/office/drawing/2014/main" id="{60594119-FA29-AD38-8F94-BDC5A9310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05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04BC68-23BB-44A7-B417-14C80853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311E4F-71BA-4BF8-8B88-80F9B23B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606DF1-1314-4F48-8420-DF3DCDFC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FE6ACF-A00C-0147-8FC7-4B4048F97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7" name="Image 6" descr="signature_2251413976">
            <a:extLst>
              <a:ext uri="{FF2B5EF4-FFF2-40B4-BE49-F238E27FC236}">
                <a16:creationId xmlns:a16="http://schemas.microsoft.com/office/drawing/2014/main" id="{6859EAF6-23D7-3CF6-A233-70C7F773B2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48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E9A32-111F-45BA-BF57-4733549C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5E91D-A227-47DF-95F7-098EB3AA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7ECB0A-9740-48CB-818C-646925DF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C8A31A-BB65-482D-B98B-760298B7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672F9-BDD2-424E-8594-6F64A468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35C313-1373-4C30-9B15-5349CA10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65F5FB-C3E0-0246-8B63-73EB9C8B3F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8" name="Image 7" descr="signature_2251413976">
            <a:extLst>
              <a:ext uri="{FF2B5EF4-FFF2-40B4-BE49-F238E27FC236}">
                <a16:creationId xmlns:a16="http://schemas.microsoft.com/office/drawing/2014/main" id="{61211E2C-1436-2851-B4A3-BBA97A46D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22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3CB67-3FA7-454C-8764-28C34271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E755823-4D26-4381-A4E0-E43E1A489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0DF2F0-BE68-4A1B-8CC5-7F4FEDF65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CA9E96-A012-46A2-B38E-0F1FBA64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A6C09A-E1F3-4D40-917C-61E2E8EE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9B4F59-47D7-4478-8C63-E3B6FA8E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05AC9A-FCC3-EA48-A1AC-E2050D203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19" y="-10224"/>
            <a:ext cx="1485581" cy="1857632"/>
          </a:xfrm>
          <a:prstGeom prst="rect">
            <a:avLst/>
          </a:prstGeom>
        </p:spPr>
      </p:pic>
      <p:pic>
        <p:nvPicPr>
          <p:cNvPr id="8" name="Image 7" descr="signature_2251413976">
            <a:extLst>
              <a:ext uri="{FF2B5EF4-FFF2-40B4-BE49-F238E27FC236}">
                <a16:creationId xmlns:a16="http://schemas.microsoft.com/office/drawing/2014/main" id="{C00A7D51-5760-1D2F-C82B-1E100EC53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28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1D522C-212B-4489-96EA-0CF53004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EDF40-86E4-4381-AA56-14250980F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5FC355-66AB-46DC-A9C0-6EC5F831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E0029-FE82-4314-A02F-C8E866A30B72}" type="datetimeFigureOut">
              <a:rPr lang="fr-BE" smtClean="0"/>
              <a:t>14-11-23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7639C2-4CE7-43BE-BCC2-1BDB3814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E5DFA-EA2A-4F6F-B22A-3C0581D01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009DE-D9AA-479C-A9B4-5FC5B23B2B42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61A7BB6-852C-A448-AF81-4E12365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6096000" y="3116808"/>
            <a:ext cx="5807109" cy="37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6.png"/><Relationship Id="rId5" Type="http://schemas.microsoft.com/office/2007/relationships/media" Target="../media/media3.mp4"/><Relationship Id="rId1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26" Type="http://schemas.openxmlformats.org/officeDocument/2006/relationships/image" Target="../media/image62.png"/><Relationship Id="rId3" Type="http://schemas.openxmlformats.org/officeDocument/2006/relationships/image" Target="../media/image29.jpeg"/><Relationship Id="rId21" Type="http://schemas.openxmlformats.org/officeDocument/2006/relationships/image" Target="../media/image5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1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30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32.png"/><Relationship Id="rId4" Type="http://schemas.openxmlformats.org/officeDocument/2006/relationships/image" Target="../media/image28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37392" y="6355144"/>
            <a:ext cx="27695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BE">
                <a:solidFill>
                  <a:schemeClr val="bg1"/>
                </a:solidFill>
                <a:latin typeface="Gill Sans MT"/>
              </a:rPr>
              <a:t>Le 14 novembre 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2AD4D7E-289E-7144-B657-8B635D10AA48}"/>
              </a:ext>
            </a:extLst>
          </p:cNvPr>
          <p:cNvGrpSpPr/>
          <p:nvPr/>
        </p:nvGrpSpPr>
        <p:grpSpPr>
          <a:xfrm>
            <a:off x="2159726" y="1516046"/>
            <a:ext cx="7536456" cy="3488799"/>
            <a:chOff x="2301240" y="102393"/>
            <a:chExt cx="4338320" cy="11355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EC9484-2A75-8444-A4E1-6E7A49F1857E}"/>
                </a:ext>
              </a:extLst>
            </p:cNvPr>
            <p:cNvSpPr/>
            <p:nvPr userDrawn="1"/>
          </p:nvSpPr>
          <p:spPr>
            <a:xfrm>
              <a:off x="2301240" y="102393"/>
              <a:ext cx="4338320" cy="1135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>
                <a:solidFill>
                  <a:srgbClr val="00583C"/>
                </a:solidFill>
                <a:latin typeface="Gill Sans MT" panose="020B0502020104020203" pitchFamily="34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86FB50-8137-0D4C-91CC-B0EB9EFAFB98}"/>
                </a:ext>
              </a:extLst>
            </p:cNvPr>
            <p:cNvSpPr/>
            <p:nvPr/>
          </p:nvSpPr>
          <p:spPr>
            <a:xfrm>
              <a:off x="2301240" y="102393"/>
              <a:ext cx="4338320" cy="36000"/>
            </a:xfrm>
            <a:prstGeom prst="rect">
              <a:avLst/>
            </a:prstGeom>
            <a:solidFill>
              <a:srgbClr val="F29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159014" y="1928378"/>
            <a:ext cx="9537879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fr-BE" sz="4400" b="0" i="0" u="none" strike="noStrike">
                <a:solidFill>
                  <a:srgbClr val="595959"/>
                </a:solidFill>
                <a:effectLst/>
                <a:latin typeface="Gill Sans MT" panose="020B0502020104020203" pitchFamily="34" charset="0"/>
              </a:rPr>
              <a:t>La promotion de </a:t>
            </a:r>
            <a:r>
              <a:rPr lang="en-US" sz="4400" b="0" i="0">
                <a:solidFill>
                  <a:srgbClr val="595959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US" sz="4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fr-BE" sz="4400" b="0" i="0" u="none" strike="noStrike">
                <a:solidFill>
                  <a:srgbClr val="70AD47"/>
                </a:solidFill>
                <a:effectLst/>
                <a:latin typeface="Gill Sans MT" panose="020B0502020104020203" pitchFamily="34" charset="0"/>
              </a:rPr>
              <a:t>l’agriculture biologique wallonne</a:t>
            </a:r>
            <a:endParaRPr lang="fr-BE" sz="4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fr-BE" sz="2000">
              <a:solidFill>
                <a:schemeClr val="accent2"/>
              </a:solidFill>
              <a:latin typeface="Gill Sans MT" panose="020B0502020104020203" pitchFamily="34" charset="77"/>
            </a:endParaRPr>
          </a:p>
          <a:p>
            <a:pPr algn="r"/>
            <a:endParaRPr lang="fr-BE" sz="2000">
              <a:solidFill>
                <a:schemeClr val="accent2"/>
              </a:solidFill>
              <a:latin typeface="Gill Sans MT" panose="020B0502020104020203" pitchFamily="34" charset="77"/>
            </a:endParaRPr>
          </a:p>
          <a:p>
            <a:pPr algn="ctr"/>
            <a:endParaRPr lang="fr-BE" sz="2000">
              <a:solidFill>
                <a:srgbClr val="73AF55"/>
              </a:solidFill>
              <a:cs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16311A-2C15-4704-AC4D-48662A1A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06" y="4085624"/>
            <a:ext cx="1003916" cy="6492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17062-A036-A74B-B5BE-0988D7907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85624"/>
            <a:ext cx="614806" cy="7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1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 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La thématique</a:t>
            </a:r>
            <a:endParaRPr lang="en-US">
              <a:solidFill>
                <a:srgbClr val="73AF55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pic>
        <p:nvPicPr>
          <p:cNvPr id="13" name="Image 12" descr="Une image contenant texte, habits, affiche, personne&#10;&#10;Description générée automatiquement">
            <a:extLst>
              <a:ext uri="{FF2B5EF4-FFF2-40B4-BE49-F238E27FC236}">
                <a16:creationId xmlns:a16="http://schemas.microsoft.com/office/drawing/2014/main" id="{F90E8D3D-7F08-4E51-1549-EA42ACF2E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9" y="2279260"/>
            <a:ext cx="2681656" cy="3793008"/>
          </a:xfrm>
          <a:prstGeom prst="rect">
            <a:avLst/>
          </a:prstGeom>
        </p:spPr>
      </p:pic>
      <p:pic>
        <p:nvPicPr>
          <p:cNvPr id="15" name="Image 14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F6FA6620-CF86-F8E9-58D9-1B7DF7CD9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43" y="3064992"/>
            <a:ext cx="2681657" cy="3793008"/>
          </a:xfrm>
          <a:prstGeom prst="rect">
            <a:avLst/>
          </a:prstGeom>
        </p:spPr>
      </p:pic>
      <p:pic>
        <p:nvPicPr>
          <p:cNvPr id="4" name="Picture 2" descr="Peut être une image de 1 personne et texte">
            <a:extLst>
              <a:ext uri="{FF2B5EF4-FFF2-40B4-BE49-F238E27FC236}">
                <a16:creationId xmlns:a16="http://schemas.microsoft.com/office/drawing/2014/main" id="{31EF684A-BD5B-AB65-516E-0BF2A2F7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87" y="2046460"/>
            <a:ext cx="2532264" cy="25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eut être une image de 1 personne et texte qui dit ’BiO mon choix SZANDRA 38 ANS CONSOM'ACTRICE’">
            <a:extLst>
              <a:ext uri="{FF2B5EF4-FFF2-40B4-BE49-F238E27FC236}">
                <a16:creationId xmlns:a16="http://schemas.microsoft.com/office/drawing/2014/main" id="{6C9F7B31-0406-4F51-5F4E-8A8D9F2F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657" y="3064992"/>
            <a:ext cx="2532264" cy="25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997FE5-D74A-CEAB-C21B-88E0FDC8C3C6}"/>
              </a:ext>
            </a:extLst>
          </p:cNvPr>
          <p:cNvSpPr txBox="1"/>
          <p:nvPr/>
        </p:nvSpPr>
        <p:spPr>
          <a:xfrm>
            <a:off x="718149" y="1514820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>
                <a:solidFill>
                  <a:schemeClr val="accent2"/>
                </a:solidFill>
                <a:latin typeface="Gill Sans MT"/>
              </a:rPr>
              <a:t>Bio, mon choix</a:t>
            </a:r>
            <a:r>
              <a:rPr lang="fr-BE" sz="1800">
                <a:solidFill>
                  <a:srgbClr val="00583C"/>
                </a:solidFill>
                <a:latin typeface="Gill Sans MT"/>
              </a:rPr>
              <a:t> version CONSOMMATEUR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945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350EFE85-6E86-4228-D52C-C4DEDC1D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851" y="-77627"/>
            <a:ext cx="2058643" cy="4114800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012768D-4C3D-EB31-A334-3114E778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65" y="1680207"/>
            <a:ext cx="2058643" cy="4114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actions menées et en cours</a:t>
            </a:r>
            <a:endParaRPr lang="fr-BE" sz="2800">
              <a:solidFill>
                <a:srgbClr val="73AF55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F5032-A7B0-F158-7B6B-27D4FBF5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3" y="1378871"/>
            <a:ext cx="2342665" cy="3305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CB90D-7B94-7C8B-3B38-B4627DBC6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91" t="11202" r="24432" b="6517"/>
          <a:stretch/>
        </p:blipFill>
        <p:spPr>
          <a:xfrm>
            <a:off x="4111718" y="4419386"/>
            <a:ext cx="1643738" cy="2402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182CD-465D-9F81-9CBB-5B0BAC758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762" y="5087192"/>
            <a:ext cx="3732509" cy="161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0A56D-34E4-F76E-EAC2-C34A1448F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510" y="1187941"/>
            <a:ext cx="1962961" cy="2054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FBBAC5-BE8C-A6A6-94AF-A44E002E1A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026" t="22705" r="17258" b="9746"/>
          <a:stretch/>
        </p:blipFill>
        <p:spPr>
          <a:xfrm>
            <a:off x="3857039" y="1092745"/>
            <a:ext cx="2166690" cy="2054332"/>
          </a:xfrm>
          <a:prstGeom prst="rect">
            <a:avLst/>
          </a:prstGeom>
        </p:spPr>
      </p:pic>
      <p:pic>
        <p:nvPicPr>
          <p:cNvPr id="14" name="Picture 13" descr="Foire de Libramont | Libramont">
            <a:extLst>
              <a:ext uri="{FF2B5EF4-FFF2-40B4-BE49-F238E27FC236}">
                <a16:creationId xmlns:a16="http://schemas.microsoft.com/office/drawing/2014/main" id="{D117461A-0CFE-F210-EAF4-A8F2A8486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3725" y="2515819"/>
            <a:ext cx="916176" cy="903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D30890-BF4F-D2D1-070C-3A9C5B8CEB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52" t="22244" r="12911" b="18930"/>
          <a:stretch/>
        </p:blipFill>
        <p:spPr>
          <a:xfrm>
            <a:off x="70150" y="5119361"/>
            <a:ext cx="3962293" cy="17358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C42EB6-89CC-217D-36B4-A51E37FD57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368" y="3244334"/>
            <a:ext cx="1281140" cy="161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BA89E5-6002-05FC-8642-7A99341C43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783" t="35534" r="10530" b="13623"/>
          <a:stretch/>
        </p:blipFill>
        <p:spPr>
          <a:xfrm>
            <a:off x="2507999" y="2671208"/>
            <a:ext cx="2280474" cy="21183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E99D13-F7B7-34D0-FA14-58D781AF551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3271" t="28560" r="17033" b="11327"/>
          <a:stretch/>
        </p:blipFill>
        <p:spPr>
          <a:xfrm>
            <a:off x="9724100" y="4385651"/>
            <a:ext cx="2898589" cy="2478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FE210-DE21-7769-AEBC-9D42893DC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6943" t="23887" r="29545" b="6478"/>
          <a:stretch/>
        </p:blipFill>
        <p:spPr>
          <a:xfrm>
            <a:off x="6128810" y="3028737"/>
            <a:ext cx="1274120" cy="2217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96DF1-5A41-E242-0549-DDF1E7654A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1124" y="3024752"/>
            <a:ext cx="1347819" cy="17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La campagne bio financée par le Plan de Relance (PRW222)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9AED0-B267-9730-783F-6ABF03DA551E}"/>
              </a:ext>
            </a:extLst>
          </p:cNvPr>
          <p:cNvSpPr txBox="1"/>
          <p:nvPr/>
        </p:nvSpPr>
        <p:spPr>
          <a:xfrm>
            <a:off x="372309" y="1481194"/>
            <a:ext cx="915125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Une campagne possible grâce au soutien de la Wallonie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Une campagne à l'écoute du secteur bio</a:t>
            </a:r>
          </a:p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Relais de spots en radio, en TV,  sur les réseaux sociaux </a:t>
            </a:r>
          </a:p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Publicités : </a:t>
            </a:r>
            <a:r>
              <a:rPr lang="fr-FR" sz="2000" err="1">
                <a:cs typeface="Calibri"/>
              </a:rPr>
              <a:t>Youtube</a:t>
            </a:r>
            <a:r>
              <a:rPr lang="fr-FR" sz="2000">
                <a:cs typeface="Calibri"/>
              </a:rPr>
              <a:t> (</a:t>
            </a:r>
            <a:r>
              <a:rPr lang="fr-FR" sz="2000" err="1">
                <a:cs typeface="Calibri"/>
              </a:rPr>
              <a:t>video</a:t>
            </a:r>
            <a:r>
              <a:rPr lang="fr-FR" sz="2000">
                <a:cs typeface="Calibri"/>
              </a:rPr>
              <a:t> en </a:t>
            </a:r>
            <a:r>
              <a:rPr lang="fr-FR" sz="2000" err="1">
                <a:cs typeface="Calibri"/>
              </a:rPr>
              <a:t>pre</a:t>
            </a:r>
            <a:r>
              <a:rPr lang="fr-FR" sz="2000">
                <a:cs typeface="Calibri"/>
              </a:rPr>
              <a:t>-roll)  , et les sites de divers médias (</a:t>
            </a:r>
            <a:r>
              <a:rPr lang="fr-FR" sz="2000" err="1">
                <a:cs typeface="Calibri"/>
              </a:rPr>
              <a:t>banners</a:t>
            </a:r>
            <a:r>
              <a:rPr lang="fr-FR" sz="2000">
                <a:cs typeface="Calibri"/>
              </a:rPr>
              <a:t>)</a:t>
            </a:r>
          </a:p>
        </p:txBody>
      </p:sp>
      <p:pic>
        <p:nvPicPr>
          <p:cNvPr id="17" name="Picture 16" descr="Formation en ligne L'usage des réseaux sociaux pour l'entreprise -  Bpifrance Université">
            <a:extLst>
              <a:ext uri="{FF2B5EF4-FFF2-40B4-BE49-F238E27FC236}">
                <a16:creationId xmlns:a16="http://schemas.microsoft.com/office/drawing/2014/main" id="{C38D0A3E-876A-1C7E-BEA6-145FAC46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88" y="3055456"/>
            <a:ext cx="3059501" cy="1717864"/>
          </a:xfrm>
          <a:prstGeom prst="rect">
            <a:avLst/>
          </a:prstGeom>
        </p:spPr>
      </p:pic>
      <p:pic>
        <p:nvPicPr>
          <p:cNvPr id="9" name="Picture 15" descr="Images de Tv – Téléchargement gratuit sur Freepik">
            <a:extLst>
              <a:ext uri="{FF2B5EF4-FFF2-40B4-BE49-F238E27FC236}">
                <a16:creationId xmlns:a16="http://schemas.microsoft.com/office/drawing/2014/main" id="{A0EA9540-CBE5-4863-7E75-310EC66FF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" t="13596" r="699" b="12676"/>
          <a:stretch/>
        </p:blipFill>
        <p:spPr>
          <a:xfrm>
            <a:off x="3280703" y="4274631"/>
            <a:ext cx="2800207" cy="2070581"/>
          </a:xfrm>
          <a:prstGeom prst="rect">
            <a:avLst/>
          </a:prstGeom>
          <a:ln>
            <a:noFill/>
          </a:ln>
        </p:spPr>
      </p:pic>
      <p:pic>
        <p:nvPicPr>
          <p:cNvPr id="11" name="Picture 6" descr="Ribbon Banners Royalty Free Stock SVG Vector and Clip Art">
            <a:extLst>
              <a:ext uri="{FF2B5EF4-FFF2-40B4-BE49-F238E27FC236}">
                <a16:creationId xmlns:a16="http://schemas.microsoft.com/office/drawing/2014/main" id="{09F62AFD-7ED5-33AA-15E2-F650F019A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60"/>
          <a:stretch/>
        </p:blipFill>
        <p:spPr>
          <a:xfrm>
            <a:off x="1092094" y="3872017"/>
            <a:ext cx="2016311" cy="1599713"/>
          </a:xfrm>
          <a:prstGeom prst="rect">
            <a:avLst/>
          </a:prstGeom>
        </p:spPr>
      </p:pic>
      <p:pic>
        <p:nvPicPr>
          <p:cNvPr id="13" name="Picture 14" descr="Page 5 | Images de Radio Electric – Téléchargement gratuit sur Freepik">
            <a:extLst>
              <a:ext uri="{FF2B5EF4-FFF2-40B4-BE49-F238E27FC236}">
                <a16:creationId xmlns:a16="http://schemas.microsoft.com/office/drawing/2014/main" id="{5E87857D-1B03-E013-7825-727B550553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38" t="844" r="1611" b="51992"/>
          <a:stretch/>
        </p:blipFill>
        <p:spPr>
          <a:xfrm>
            <a:off x="3455106" y="2725446"/>
            <a:ext cx="1583305" cy="1413979"/>
          </a:xfrm>
          <a:prstGeom prst="rect">
            <a:avLst/>
          </a:prstGeom>
        </p:spPr>
      </p:pic>
      <p:pic>
        <p:nvPicPr>
          <p:cNvPr id="18" name="Image 17" descr="signature_2251413976">
            <a:extLst>
              <a:ext uri="{FF2B5EF4-FFF2-40B4-BE49-F238E27FC236}">
                <a16:creationId xmlns:a16="http://schemas.microsoft.com/office/drawing/2014/main" id="{248E1705-AA31-E026-11D1-C69624DFC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142" y="5381403"/>
            <a:ext cx="1205066" cy="174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FA31E1F-2F26-9696-E2A4-FBDA26A6E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8" y="5471730"/>
            <a:ext cx="130796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La campagne bio financée par le Plan de Relance  (PRW222)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pic>
        <p:nvPicPr>
          <p:cNvPr id="3" name="Image 2" descr="Une image contenant texte, habits, plante, personne&#10;&#10;Description générée automatiquement">
            <a:extLst>
              <a:ext uri="{FF2B5EF4-FFF2-40B4-BE49-F238E27FC236}">
                <a16:creationId xmlns:a16="http://schemas.microsoft.com/office/drawing/2014/main" id="{3ED6F69F-5DFB-F638-5C64-E212D67E4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2968" y="4185384"/>
            <a:ext cx="4873336" cy="1274798"/>
          </a:xfrm>
          <a:prstGeom prst="rect">
            <a:avLst/>
          </a:prstGeom>
        </p:spPr>
      </p:pic>
      <p:pic>
        <p:nvPicPr>
          <p:cNvPr id="4" name="Image 3" descr="Une image contenant texte, habits, arbre, veste&#10;&#10;Description générée automatiquement">
            <a:extLst>
              <a:ext uri="{FF2B5EF4-FFF2-40B4-BE49-F238E27FC236}">
                <a16:creationId xmlns:a16="http://schemas.microsoft.com/office/drawing/2014/main" id="{89920F7E-92E0-B4AF-7E9A-4AB5EE019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2321" y="5505469"/>
            <a:ext cx="4864677" cy="1248821"/>
          </a:xfrm>
          <a:prstGeom prst="rect">
            <a:avLst/>
          </a:prstGeom>
        </p:spPr>
      </p:pic>
      <p:pic>
        <p:nvPicPr>
          <p:cNvPr id="16" name="BIO-MON-CHOIX-SOME-Jawad-10s-FR-230915-v03">
            <a:hlinkClick r:id="" action="ppaction://media"/>
            <a:extLst>
              <a:ext uri="{FF2B5EF4-FFF2-40B4-BE49-F238E27FC236}">
                <a16:creationId xmlns:a16="http://schemas.microsoft.com/office/drawing/2014/main" id="{279A23A6-BC52-5B79-FFE3-2391E3192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45128" y="3329018"/>
            <a:ext cx="1968500" cy="3365500"/>
          </a:xfrm>
          <a:prstGeom prst="rect">
            <a:avLst/>
          </a:prstGeom>
        </p:spPr>
      </p:pic>
      <p:pic>
        <p:nvPicPr>
          <p:cNvPr id="18" name="BIO-MON-CHOIX-SOME-Julie-10s-FR-230914-v04 2">
            <a:hlinkClick r:id="" action="ppaction://media"/>
            <a:extLst>
              <a:ext uri="{FF2B5EF4-FFF2-40B4-BE49-F238E27FC236}">
                <a16:creationId xmlns:a16="http://schemas.microsoft.com/office/drawing/2014/main" id="{ABDB216D-9947-033D-311E-7F17E26048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1296" y="1045090"/>
            <a:ext cx="1798608" cy="3095007"/>
          </a:xfrm>
          <a:prstGeom prst="rect">
            <a:avLst/>
          </a:prstGeom>
        </p:spPr>
      </p:pic>
      <p:pic>
        <p:nvPicPr>
          <p:cNvPr id="5" name="Image 4" descr="Une image contenant texte, habits, vert, arbre&#10;&#10;Description générée automatiquement">
            <a:extLst>
              <a:ext uri="{FF2B5EF4-FFF2-40B4-BE49-F238E27FC236}">
                <a16:creationId xmlns:a16="http://schemas.microsoft.com/office/drawing/2014/main" id="{C9444DB7-197C-1491-DE45-AC8F1543EC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4898" y="1343773"/>
            <a:ext cx="4873336" cy="1248821"/>
          </a:xfrm>
          <a:prstGeom prst="rect">
            <a:avLst/>
          </a:prstGeom>
        </p:spPr>
      </p:pic>
      <p:pic>
        <p:nvPicPr>
          <p:cNvPr id="8" name="BIO-MON-CHOIX-SOME-Chris-10s-FR-230915-v03">
            <a:hlinkClick r:id="" action="ppaction://media"/>
            <a:extLst>
              <a:ext uri="{FF2B5EF4-FFF2-40B4-BE49-F238E27FC236}">
                <a16:creationId xmlns:a16="http://schemas.microsoft.com/office/drawing/2014/main" id="{BAF90098-573A-E97A-F60A-4F4A74C643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3779" y="1457283"/>
            <a:ext cx="1892300" cy="3365500"/>
          </a:xfrm>
          <a:prstGeom prst="rect">
            <a:avLst/>
          </a:prstGeom>
        </p:spPr>
      </p:pic>
      <p:pic>
        <p:nvPicPr>
          <p:cNvPr id="6" name="230919-BioMonChoix-radio-20">
            <a:hlinkClick r:id="" action="ppaction://media"/>
            <a:extLst>
              <a:ext uri="{FF2B5EF4-FFF2-40B4-BE49-F238E27FC236}">
                <a16:creationId xmlns:a16="http://schemas.microsoft.com/office/drawing/2014/main" id="{A4FB7C57-7AAB-5531-9A77-534829C2BC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7175" y="3544438"/>
            <a:ext cx="730250" cy="73025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54CAD07-C3FC-D1C1-9ECF-5024B906B0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58" y="5471730"/>
            <a:ext cx="130796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3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78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b) La campagne transversale</a:t>
            </a:r>
          </a:p>
        </p:txBody>
      </p:sp>
      <p:pic>
        <p:nvPicPr>
          <p:cNvPr id="6" name="Picture 2" descr="C:\Users\p.soetens\Desktop\APAQW_Logo2017_Couleur_VersionSimp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222" y="6144767"/>
            <a:ext cx="1814386" cy="6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D3DFA5-6CDB-AF13-0FA3-324A51EBE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5" y="5133974"/>
            <a:ext cx="1682918" cy="1671388"/>
          </a:xfrm>
          <a:prstGeom prst="rect">
            <a:avLst/>
          </a:prstGeom>
        </p:spPr>
      </p:pic>
      <p:pic>
        <p:nvPicPr>
          <p:cNvPr id="9" name="BIO-MON-CHOIX-TV-20s-FR-230915-v10 3">
            <a:hlinkClick r:id="" action="ppaction://media"/>
            <a:extLst>
              <a:ext uri="{FF2B5EF4-FFF2-40B4-BE49-F238E27FC236}">
                <a16:creationId xmlns:a16="http://schemas.microsoft.com/office/drawing/2014/main" id="{ED431594-C8DB-500A-C013-996300466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144" y="-5188"/>
            <a:ext cx="11653458" cy="68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La campagne bio financée par le Plan de Relance (PRW222)</a:t>
            </a:r>
            <a:endParaRPr lang="fr-BE" sz="2800">
              <a:solidFill>
                <a:srgbClr val="00583C"/>
              </a:solidFill>
              <a:latin typeface="Gill Sans 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pic>
        <p:nvPicPr>
          <p:cNvPr id="15" name="Picture 14" descr="Page 5 | Images de Radio Electric – Téléchargement gratuit sur Freepik">
            <a:extLst>
              <a:ext uri="{FF2B5EF4-FFF2-40B4-BE49-F238E27FC236}">
                <a16:creationId xmlns:a16="http://schemas.microsoft.com/office/drawing/2014/main" id="{C86D2D6F-AED9-D280-A225-F8734D95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2" t="844" r="1611" b="42590"/>
          <a:stretch/>
        </p:blipFill>
        <p:spPr>
          <a:xfrm>
            <a:off x="224627" y="2807303"/>
            <a:ext cx="797039" cy="761673"/>
          </a:xfrm>
          <a:prstGeom prst="rect">
            <a:avLst/>
          </a:prstGeom>
        </p:spPr>
      </p:pic>
      <p:pic>
        <p:nvPicPr>
          <p:cNvPr id="16" name="Picture 15" descr="Images de Tv – Téléchargement gratuit sur Freepik">
            <a:extLst>
              <a:ext uri="{FF2B5EF4-FFF2-40B4-BE49-F238E27FC236}">
                <a16:creationId xmlns:a16="http://schemas.microsoft.com/office/drawing/2014/main" id="{F2D94D11-6803-E040-9703-924BC055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" t="13596" r="699" b="12676"/>
          <a:stretch/>
        </p:blipFill>
        <p:spPr>
          <a:xfrm>
            <a:off x="258121" y="2159686"/>
            <a:ext cx="837377" cy="619189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Formation en ligne L'usage des réseaux sociaux pour l'entreprise -  Bpifrance Université">
            <a:extLst>
              <a:ext uri="{FF2B5EF4-FFF2-40B4-BE49-F238E27FC236}">
                <a16:creationId xmlns:a16="http://schemas.microsoft.com/office/drawing/2014/main" id="{C38D0A3E-876A-1C7E-BEA6-145FAC46D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8" y="3721624"/>
            <a:ext cx="990748" cy="556290"/>
          </a:xfrm>
          <a:prstGeom prst="rect">
            <a:avLst/>
          </a:prstGeom>
        </p:spPr>
      </p:pic>
      <p:pic>
        <p:nvPicPr>
          <p:cNvPr id="7" name="Picture 6" descr="Ribbon Banners Royalty Free Stock SVG Vector and Clip Art">
            <a:extLst>
              <a:ext uri="{FF2B5EF4-FFF2-40B4-BE49-F238E27FC236}">
                <a16:creationId xmlns:a16="http://schemas.microsoft.com/office/drawing/2014/main" id="{5F4413F1-3AB8-81E4-994D-DF0BD2876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14" y="4420575"/>
            <a:ext cx="1234330" cy="1225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B46F64-ADB2-98C0-DE82-D9F6B2EAA8E4}"/>
              </a:ext>
            </a:extLst>
          </p:cNvPr>
          <p:cNvSpPr txBox="1"/>
          <p:nvPr/>
        </p:nvSpPr>
        <p:spPr>
          <a:xfrm>
            <a:off x="7275175" y="1687513"/>
            <a:ext cx="43448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Du</a:t>
            </a:r>
            <a:r>
              <a:rPr lang="en-US" sz="2000">
                <a:solidFill>
                  <a:srgbClr val="73AF55"/>
                </a:solidFill>
                <a:cs typeface="Calibri"/>
              </a:rPr>
              <a:t> </a:t>
            </a:r>
            <a:r>
              <a:rPr lang="en-US" sz="2000" b="1">
                <a:solidFill>
                  <a:srgbClr val="73AF55"/>
                </a:solidFill>
                <a:cs typeface="Calibri"/>
              </a:rPr>
              <a:t>16/11</a:t>
            </a:r>
            <a:r>
              <a:rPr lang="en-US" sz="2000">
                <a:solidFill>
                  <a:srgbClr val="73AF55"/>
                </a:solidFill>
                <a:cs typeface="Calibri"/>
              </a:rPr>
              <a:t> </a:t>
            </a:r>
            <a:r>
              <a:rPr lang="en-US" sz="2000">
                <a:cs typeface="Calibri"/>
              </a:rPr>
              <a:t>au </a:t>
            </a:r>
            <a:r>
              <a:rPr lang="en-US" sz="2000" b="1">
                <a:solidFill>
                  <a:srgbClr val="73AF55"/>
                </a:solidFill>
                <a:cs typeface="Calibri"/>
              </a:rPr>
              <a:t>23/11/2023</a:t>
            </a:r>
          </a:p>
        </p:txBody>
      </p:sp>
      <p:pic>
        <p:nvPicPr>
          <p:cNvPr id="9" name="Image 8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12A53910-788E-E9E5-5E9B-53CD81AD0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35" y="2296905"/>
            <a:ext cx="1017714" cy="369332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B33199A-2796-E0A4-2589-B0CF0555A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72" y="2291769"/>
            <a:ext cx="1020452" cy="369332"/>
          </a:xfrm>
          <a:prstGeom prst="rect">
            <a:avLst/>
          </a:prstGeom>
        </p:spPr>
      </p:pic>
      <p:pic>
        <p:nvPicPr>
          <p:cNvPr id="18" name="Image 17" descr="Une image contenant logo, Police, symbole, Graphique&#10;&#10;Description générée automatiquement">
            <a:extLst>
              <a:ext uri="{FF2B5EF4-FFF2-40B4-BE49-F238E27FC236}">
                <a16:creationId xmlns:a16="http://schemas.microsoft.com/office/drawing/2014/main" id="{D0400501-55DB-867A-C6CC-38B73D77D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13" y="1972963"/>
            <a:ext cx="1067731" cy="1067731"/>
          </a:xfrm>
          <a:prstGeom prst="rect">
            <a:avLst/>
          </a:prstGeom>
        </p:spPr>
      </p:pic>
      <p:pic>
        <p:nvPicPr>
          <p:cNvPr id="20" name="Image 19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BCC69E9-865E-A80D-1C89-D3F431CB72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07" y="2197234"/>
            <a:ext cx="619190" cy="619190"/>
          </a:xfrm>
          <a:prstGeom prst="rect">
            <a:avLst/>
          </a:prstGeom>
        </p:spPr>
      </p:pic>
      <p:pic>
        <p:nvPicPr>
          <p:cNvPr id="22" name="Image 2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1F4F206-EF18-ABAD-21C1-5E12D99C9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99" y="2264753"/>
            <a:ext cx="603278" cy="458304"/>
          </a:xfrm>
          <a:prstGeom prst="rect">
            <a:avLst/>
          </a:prstGeom>
        </p:spPr>
      </p:pic>
      <p:pic>
        <p:nvPicPr>
          <p:cNvPr id="24" name="Image 2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9410097C-B598-48E7-98D2-B0DA10199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41" y="2919288"/>
            <a:ext cx="1217816" cy="461699"/>
          </a:xfrm>
          <a:prstGeom prst="rect">
            <a:avLst/>
          </a:prstGeom>
        </p:spPr>
      </p:pic>
      <p:pic>
        <p:nvPicPr>
          <p:cNvPr id="27" name="Image 26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3D6012DD-D7A6-6E77-32EA-971E0BD5A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00" y="2232263"/>
            <a:ext cx="1217816" cy="461699"/>
          </a:xfrm>
          <a:prstGeom prst="rect">
            <a:avLst/>
          </a:prstGeom>
        </p:spPr>
      </p:pic>
      <p:pic>
        <p:nvPicPr>
          <p:cNvPr id="29" name="Image 28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CD15491E-E8C0-D977-5C98-DB6A3413BD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07" y="2976603"/>
            <a:ext cx="1067731" cy="33633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5372230-4E5A-D580-C1EF-ADB6F85334DE}"/>
              </a:ext>
            </a:extLst>
          </p:cNvPr>
          <p:cNvSpPr txBox="1"/>
          <p:nvPr/>
        </p:nvSpPr>
        <p:spPr>
          <a:xfrm>
            <a:off x="2589734" y="1304379"/>
            <a:ext cx="20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VAGUE 1</a:t>
            </a:r>
            <a:endParaRPr lang="fr-BE" b="1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0DC9365-42E4-9E84-9570-47CBF9FC9B04}"/>
              </a:ext>
            </a:extLst>
          </p:cNvPr>
          <p:cNvSpPr txBox="1"/>
          <p:nvPr/>
        </p:nvSpPr>
        <p:spPr>
          <a:xfrm>
            <a:off x="7245365" y="1332924"/>
            <a:ext cx="29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VAGUE 2 (</a:t>
            </a:r>
            <a:r>
              <a:rPr lang="fr-FR" b="1">
                <a:solidFill>
                  <a:srgbClr val="73AF55"/>
                </a:solidFill>
              </a:rPr>
              <a:t>Prochainement</a:t>
            </a:r>
            <a:r>
              <a:rPr lang="fr-FR" b="1"/>
              <a:t>)</a:t>
            </a:r>
            <a:endParaRPr lang="fr-BE" b="1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F7A65E2-CE93-F6F5-22B8-462633398060}"/>
              </a:ext>
            </a:extLst>
          </p:cNvPr>
          <p:cNvSpPr txBox="1"/>
          <p:nvPr/>
        </p:nvSpPr>
        <p:spPr>
          <a:xfrm>
            <a:off x="1387944" y="1696858"/>
            <a:ext cx="3713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/>
              <a:t>Du </a:t>
            </a:r>
            <a:r>
              <a:rPr lang="fr-FR" b="1">
                <a:solidFill>
                  <a:srgbClr val="73AF55"/>
                </a:solidFill>
              </a:rPr>
              <a:t>23/09</a:t>
            </a:r>
            <a:r>
              <a:rPr lang="fr-FR"/>
              <a:t> au </a:t>
            </a:r>
            <a:r>
              <a:rPr lang="fr-FR" b="1">
                <a:solidFill>
                  <a:srgbClr val="73AF55"/>
                </a:solidFill>
              </a:rPr>
              <a:t>30/09/2023</a:t>
            </a:r>
            <a:endParaRPr lang="fr-BE" b="1">
              <a:solidFill>
                <a:srgbClr val="73AF55"/>
              </a:solidFill>
            </a:endParaRPr>
          </a:p>
        </p:txBody>
      </p:sp>
      <p:pic>
        <p:nvPicPr>
          <p:cNvPr id="39" name="Image 38" descr="Une image contenant logo, symbole, Graphique, rouge&#10;&#10;Description générée automatiquement">
            <a:extLst>
              <a:ext uri="{FF2B5EF4-FFF2-40B4-BE49-F238E27FC236}">
                <a16:creationId xmlns:a16="http://schemas.microsoft.com/office/drawing/2014/main" id="{F4E61394-87DC-1395-0086-BE1EB1AB9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83" y="4669968"/>
            <a:ext cx="1368895" cy="719774"/>
          </a:xfrm>
          <a:prstGeom prst="rect">
            <a:avLst/>
          </a:prstGeom>
        </p:spPr>
      </p:pic>
      <p:pic>
        <p:nvPicPr>
          <p:cNvPr id="41" name="Image 4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55A5580-705C-C1DE-1247-558AE62DB4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04" y="4974060"/>
            <a:ext cx="1037188" cy="259297"/>
          </a:xfrm>
          <a:prstGeom prst="rect">
            <a:avLst/>
          </a:prstGeom>
        </p:spPr>
      </p:pic>
      <p:pic>
        <p:nvPicPr>
          <p:cNvPr id="37" name="Image 36" descr="Une image contenant Police, texte, Graphique, graphisme&#10;&#10;Description générée automatiquement">
            <a:extLst>
              <a:ext uri="{FF2B5EF4-FFF2-40B4-BE49-F238E27FC236}">
                <a16:creationId xmlns:a16="http://schemas.microsoft.com/office/drawing/2014/main" id="{26E0823B-2C36-59E9-BA1E-4D2DD90D5A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9" y="4966015"/>
            <a:ext cx="779463" cy="270050"/>
          </a:xfrm>
          <a:prstGeom prst="rect">
            <a:avLst/>
          </a:prstGeom>
        </p:spPr>
      </p:pic>
      <p:pic>
        <p:nvPicPr>
          <p:cNvPr id="43" name="Image 4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BE798C7-1DF7-B816-769C-91ED46A1C0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36" y="4821783"/>
            <a:ext cx="749059" cy="416144"/>
          </a:xfrm>
          <a:prstGeom prst="rect">
            <a:avLst/>
          </a:prstGeom>
        </p:spPr>
      </p:pic>
      <p:pic>
        <p:nvPicPr>
          <p:cNvPr id="45" name="Image 44" descr="Une image contenant logo, Graphique, Police, symbole&#10;&#10;Description générée automatiquement">
            <a:extLst>
              <a:ext uri="{FF2B5EF4-FFF2-40B4-BE49-F238E27FC236}">
                <a16:creationId xmlns:a16="http://schemas.microsoft.com/office/drawing/2014/main" id="{E4506D1E-731D-D232-389E-10400B7BD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0" y="4928235"/>
            <a:ext cx="990748" cy="345610"/>
          </a:xfrm>
          <a:prstGeom prst="rect">
            <a:avLst/>
          </a:prstGeom>
        </p:spPr>
      </p:pic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C5B5111-2CCE-E66E-198D-FF47773AE3BC}"/>
              </a:ext>
            </a:extLst>
          </p:cNvPr>
          <p:cNvCxnSpPr>
            <a:cxnSpLocks/>
          </p:cNvCxnSpPr>
          <p:nvPr/>
        </p:nvCxnSpPr>
        <p:spPr>
          <a:xfrm>
            <a:off x="5996078" y="1212371"/>
            <a:ext cx="0" cy="42242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14" descr="Page 5 | Images de Radio Electric – Téléchargement gratuit sur Freepik">
            <a:extLst>
              <a:ext uri="{FF2B5EF4-FFF2-40B4-BE49-F238E27FC236}">
                <a16:creationId xmlns:a16="http://schemas.microsoft.com/office/drawing/2014/main" id="{A2331E8F-25DD-53A4-2D56-89FE7F643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2" t="844" r="1611" b="42590"/>
          <a:stretch/>
        </p:blipFill>
        <p:spPr>
          <a:xfrm>
            <a:off x="6186124" y="2794453"/>
            <a:ext cx="797039" cy="761673"/>
          </a:xfrm>
          <a:prstGeom prst="rect">
            <a:avLst/>
          </a:prstGeom>
        </p:spPr>
      </p:pic>
      <p:pic>
        <p:nvPicPr>
          <p:cNvPr id="50" name="Picture 15" descr="Images de Tv – Téléchargement gratuit sur Freepik">
            <a:extLst>
              <a:ext uri="{FF2B5EF4-FFF2-40B4-BE49-F238E27FC236}">
                <a16:creationId xmlns:a16="http://schemas.microsoft.com/office/drawing/2014/main" id="{E90945E5-7DB3-1798-C624-9E5652B7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" t="13596" r="699" b="12676"/>
          <a:stretch/>
        </p:blipFill>
        <p:spPr>
          <a:xfrm>
            <a:off x="6216938" y="2222858"/>
            <a:ext cx="837377" cy="619189"/>
          </a:xfrm>
          <a:prstGeom prst="rect">
            <a:avLst/>
          </a:prstGeom>
          <a:ln>
            <a:noFill/>
          </a:ln>
        </p:spPr>
      </p:pic>
      <p:pic>
        <p:nvPicPr>
          <p:cNvPr id="51" name="Picture 16" descr="Formation en ligne L'usage des réseaux sociaux pour l'entreprise -  Bpifrance Université">
            <a:extLst>
              <a:ext uri="{FF2B5EF4-FFF2-40B4-BE49-F238E27FC236}">
                <a16:creationId xmlns:a16="http://schemas.microsoft.com/office/drawing/2014/main" id="{EF280A69-E71E-AE2D-0BFD-C51E9F08E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63" y="3701303"/>
            <a:ext cx="990748" cy="556290"/>
          </a:xfrm>
          <a:prstGeom prst="rect">
            <a:avLst/>
          </a:prstGeom>
        </p:spPr>
      </p:pic>
      <p:pic>
        <p:nvPicPr>
          <p:cNvPr id="52" name="Picture 6" descr="Ribbon Banners Royalty Free Stock SVG Vector and Clip Art">
            <a:extLst>
              <a:ext uri="{FF2B5EF4-FFF2-40B4-BE49-F238E27FC236}">
                <a16:creationId xmlns:a16="http://schemas.microsoft.com/office/drawing/2014/main" id="{C9827219-EC55-C311-FC12-8B33AE006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132" y="4417328"/>
            <a:ext cx="1234330" cy="1225054"/>
          </a:xfrm>
          <a:prstGeom prst="rect">
            <a:avLst/>
          </a:prstGeom>
        </p:spPr>
      </p:pic>
      <p:pic>
        <p:nvPicPr>
          <p:cNvPr id="54" name="Image 53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32A06B0A-53B5-13BD-8E91-DDC45A933B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29" y="3834807"/>
            <a:ext cx="514001" cy="514001"/>
          </a:xfrm>
          <a:prstGeom prst="rect">
            <a:avLst/>
          </a:prstGeom>
        </p:spPr>
      </p:pic>
      <p:pic>
        <p:nvPicPr>
          <p:cNvPr id="56" name="Image 55" descr="Une image contenant symbole, logo, Police, Graphique&#10;&#10;Description générée automatiquement">
            <a:extLst>
              <a:ext uri="{FF2B5EF4-FFF2-40B4-BE49-F238E27FC236}">
                <a16:creationId xmlns:a16="http://schemas.microsoft.com/office/drawing/2014/main" id="{A9806AA0-00D4-6EA9-6217-55AB80CE26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68" y="3833224"/>
            <a:ext cx="555646" cy="555646"/>
          </a:xfrm>
          <a:prstGeom prst="rect">
            <a:avLst/>
          </a:prstGeom>
        </p:spPr>
      </p:pic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6D185F7F-7295-120C-5458-5B8391456462}"/>
              </a:ext>
            </a:extLst>
          </p:cNvPr>
          <p:cNvCxnSpPr>
            <a:cxnSpLocks/>
          </p:cNvCxnSpPr>
          <p:nvPr/>
        </p:nvCxnSpPr>
        <p:spPr>
          <a:xfrm>
            <a:off x="1248869" y="2222858"/>
            <a:ext cx="3445" cy="34195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3586B7FA-5AE3-2AC4-6466-77B94C8661EE}"/>
              </a:ext>
            </a:extLst>
          </p:cNvPr>
          <p:cNvCxnSpPr>
            <a:cxnSpLocks/>
          </p:cNvCxnSpPr>
          <p:nvPr/>
        </p:nvCxnSpPr>
        <p:spPr>
          <a:xfrm>
            <a:off x="7163964" y="2265414"/>
            <a:ext cx="3445" cy="341952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Image 60" descr="Une image contenant symbole, logo, Police, Graphique&#10;&#10;Description générée automatiquement">
            <a:extLst>
              <a:ext uri="{FF2B5EF4-FFF2-40B4-BE49-F238E27FC236}">
                <a16:creationId xmlns:a16="http://schemas.microsoft.com/office/drawing/2014/main" id="{6AF6D2F9-8646-C6E9-D19F-1D59584385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07" y="3705404"/>
            <a:ext cx="556290" cy="556290"/>
          </a:xfrm>
          <a:prstGeom prst="rect">
            <a:avLst/>
          </a:prstGeom>
        </p:spPr>
      </p:pic>
      <p:pic>
        <p:nvPicPr>
          <p:cNvPr id="62" name="Image 61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4980D6BF-9BA5-E6DD-8F03-F76F338DFB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41" y="3702444"/>
            <a:ext cx="499638" cy="499638"/>
          </a:xfrm>
          <a:prstGeom prst="rect">
            <a:avLst/>
          </a:prstGeom>
        </p:spPr>
      </p:pic>
      <p:pic>
        <p:nvPicPr>
          <p:cNvPr id="6" name="Image 5" descr="Une image contenant rouge, cœur, Police, Graphique&#10;&#10;Description générée automatiquement">
            <a:extLst>
              <a:ext uri="{FF2B5EF4-FFF2-40B4-BE49-F238E27FC236}">
                <a16:creationId xmlns:a16="http://schemas.microsoft.com/office/drawing/2014/main" id="{7FFC9023-AE9F-5EBE-2250-8BD0AB713A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12" y="2857988"/>
            <a:ext cx="631469" cy="340993"/>
          </a:xfrm>
          <a:prstGeom prst="rect">
            <a:avLst/>
          </a:prstGeom>
        </p:spPr>
      </p:pic>
      <p:pic>
        <p:nvPicPr>
          <p:cNvPr id="11" name="Image 10" descr="Une image contenant clipart, Graphique, Mammifère marin, graphisme&#10;&#10;Description générée automatiquement">
            <a:extLst>
              <a:ext uri="{FF2B5EF4-FFF2-40B4-BE49-F238E27FC236}">
                <a16:creationId xmlns:a16="http://schemas.microsoft.com/office/drawing/2014/main" id="{77261A94-3884-BC53-0718-76F5B4A630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14" y="2844702"/>
            <a:ext cx="825012" cy="399695"/>
          </a:xfrm>
          <a:prstGeom prst="rect">
            <a:avLst/>
          </a:prstGeom>
        </p:spPr>
      </p:pic>
      <p:pic>
        <p:nvPicPr>
          <p:cNvPr id="19" name="Image 18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02EA949B-A1D3-339F-C3AC-D77DF7ABFF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62" y="2693962"/>
            <a:ext cx="837378" cy="605830"/>
          </a:xfrm>
          <a:prstGeom prst="rect">
            <a:avLst/>
          </a:prstGeom>
        </p:spPr>
      </p:pic>
      <p:pic>
        <p:nvPicPr>
          <p:cNvPr id="23" name="Image 22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40A12481-2AFB-2A9E-7E09-5018FE720B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22" y="2888620"/>
            <a:ext cx="1067732" cy="216514"/>
          </a:xfrm>
          <a:prstGeom prst="rect">
            <a:avLst/>
          </a:prstGeom>
        </p:spPr>
      </p:pic>
      <p:pic>
        <p:nvPicPr>
          <p:cNvPr id="26" name="Image 25" descr="Une image contenant symbole, Police, logo, texte&#10;&#10;Description générée automatiquement">
            <a:extLst>
              <a:ext uri="{FF2B5EF4-FFF2-40B4-BE49-F238E27FC236}">
                <a16:creationId xmlns:a16="http://schemas.microsoft.com/office/drawing/2014/main" id="{9BCCE9C6-EFE7-47D7-95C1-3A6E6D3D87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28" y="3291268"/>
            <a:ext cx="1160712" cy="315822"/>
          </a:xfrm>
          <a:prstGeom prst="rect">
            <a:avLst/>
          </a:prstGeom>
        </p:spPr>
      </p:pic>
      <p:pic>
        <p:nvPicPr>
          <p:cNvPr id="30" name="Image 29" descr="Une image contenant clipart, Graphique, logo, graphisme&#10;&#10;Description générée automatiquement">
            <a:extLst>
              <a:ext uri="{FF2B5EF4-FFF2-40B4-BE49-F238E27FC236}">
                <a16:creationId xmlns:a16="http://schemas.microsoft.com/office/drawing/2014/main" id="{71E84005-5F98-7AA0-CCBC-D18673DE38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03" y="2878603"/>
            <a:ext cx="584589" cy="497983"/>
          </a:xfrm>
          <a:prstGeom prst="rect">
            <a:avLst/>
          </a:prstGeom>
        </p:spPr>
      </p:pic>
      <p:pic>
        <p:nvPicPr>
          <p:cNvPr id="33" name="Image 32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A95997C3-00D1-8EEF-3CEE-E4D72E888B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20" y="2876695"/>
            <a:ext cx="468960" cy="468960"/>
          </a:xfrm>
          <a:prstGeom prst="rect">
            <a:avLst/>
          </a:prstGeom>
        </p:spPr>
      </p:pic>
      <p:pic>
        <p:nvPicPr>
          <p:cNvPr id="38" name="Image 37" descr="Une image contenant Police, texte, conception, typographie&#10;&#10;Description générée automatiquement">
            <a:extLst>
              <a:ext uri="{FF2B5EF4-FFF2-40B4-BE49-F238E27FC236}">
                <a16:creationId xmlns:a16="http://schemas.microsoft.com/office/drawing/2014/main" id="{F61D07E3-375F-3422-1D56-1D2B8F3937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78" y="3189057"/>
            <a:ext cx="1127548" cy="522772"/>
          </a:xfrm>
          <a:prstGeom prst="rect">
            <a:avLst/>
          </a:prstGeom>
        </p:spPr>
      </p:pic>
      <p:pic>
        <p:nvPicPr>
          <p:cNvPr id="42" name="Image 41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DFDF3F19-72A0-D599-70DA-A97173DBF13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66" y="3397092"/>
            <a:ext cx="1376363" cy="251678"/>
          </a:xfrm>
          <a:prstGeom prst="rect">
            <a:avLst/>
          </a:prstGeom>
        </p:spPr>
      </p:pic>
      <p:pic>
        <p:nvPicPr>
          <p:cNvPr id="46" name="Image 45" descr="Une image contenant logo, Graphique, Police, rouge&#10;&#10;Description générée automatiquement">
            <a:extLst>
              <a:ext uri="{FF2B5EF4-FFF2-40B4-BE49-F238E27FC236}">
                <a16:creationId xmlns:a16="http://schemas.microsoft.com/office/drawing/2014/main" id="{5BB7F1F2-4B61-2C54-B843-EBDC5E8B5E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27" y="3165334"/>
            <a:ext cx="556290" cy="556290"/>
          </a:xfrm>
          <a:prstGeom prst="rect">
            <a:avLst/>
          </a:prstGeom>
        </p:spPr>
      </p:pic>
      <p:pic>
        <p:nvPicPr>
          <p:cNvPr id="3" name="Image 2" descr="Youtube Logo - Vecteurs et PSD gratuits à télécharger">
            <a:extLst>
              <a:ext uri="{FF2B5EF4-FFF2-40B4-BE49-F238E27FC236}">
                <a16:creationId xmlns:a16="http://schemas.microsoft.com/office/drawing/2014/main" id="{E18EA237-6072-A1C6-1A2A-953C6B974EF3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3782" t="21787" r="10967" b="23975"/>
          <a:stretch/>
        </p:blipFill>
        <p:spPr>
          <a:xfrm>
            <a:off x="3026849" y="3804846"/>
            <a:ext cx="765130" cy="555646"/>
          </a:xfrm>
          <a:prstGeom prst="rect">
            <a:avLst/>
          </a:prstGeom>
        </p:spPr>
      </p:pic>
      <p:pic>
        <p:nvPicPr>
          <p:cNvPr id="8" name="Image 7" descr="Youtube Logo - Vecteurs et PSD gratuits à télécharger">
            <a:extLst>
              <a:ext uri="{FF2B5EF4-FFF2-40B4-BE49-F238E27FC236}">
                <a16:creationId xmlns:a16="http://schemas.microsoft.com/office/drawing/2014/main" id="{AB47DC11-1E05-8844-A233-F8C42C708967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3782" t="21787" r="10967" b="23975"/>
          <a:stretch/>
        </p:blipFill>
        <p:spPr>
          <a:xfrm>
            <a:off x="9030702" y="3701303"/>
            <a:ext cx="688006" cy="499638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A9CAC5F-4C23-DD02-AB25-14D77BF102E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458" y="5471730"/>
            <a:ext cx="130796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71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La campagne bio financée par le Plan de Relance (PRW222)</a:t>
            </a:r>
            <a:endParaRPr lang="fr-BE" sz="2800">
              <a:solidFill>
                <a:srgbClr val="00583C"/>
              </a:solidFill>
              <a:latin typeface="Gill Sans 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9AED0-B267-9730-783F-6ABF03DA551E}"/>
              </a:ext>
            </a:extLst>
          </p:cNvPr>
          <p:cNvSpPr txBox="1"/>
          <p:nvPr/>
        </p:nvSpPr>
        <p:spPr>
          <a:xfrm>
            <a:off x="292099" y="1384300"/>
            <a:ext cx="67818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Une campagne possible grâce au soutien de la Wallonie</a:t>
            </a:r>
            <a:endParaRPr lang="en-US"/>
          </a:p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Une campagne à l'écoute du secteur</a:t>
            </a:r>
          </a:p>
          <a:p>
            <a:pPr marL="342900" indent="-342900">
              <a:buFont typeface="Wingdings"/>
              <a:buChar char="§"/>
            </a:pPr>
            <a:r>
              <a:rPr lang="fr-FR" sz="2000">
                <a:cs typeface="Calibri"/>
              </a:rPr>
              <a:t>Relai en radio, en TV,  sur les réseaux sociaux et les sites Web (</a:t>
            </a:r>
            <a:r>
              <a:rPr lang="fr-FR" sz="2000" err="1">
                <a:cs typeface="Calibri"/>
              </a:rPr>
              <a:t>banners</a:t>
            </a:r>
            <a:r>
              <a:rPr lang="fr-FR" sz="2000">
                <a:cs typeface="Calibri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CD191-76D9-3B51-B575-C06A3FEECA9C}"/>
              </a:ext>
            </a:extLst>
          </p:cNvPr>
          <p:cNvSpPr txBox="1"/>
          <p:nvPr/>
        </p:nvSpPr>
        <p:spPr>
          <a:xfrm>
            <a:off x="6510748" y="4022259"/>
            <a:ext cx="533204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2800" b="1">
                <a:solidFill>
                  <a:schemeClr val="accent2"/>
                </a:solidFill>
                <a:ea typeface="Calibri"/>
                <a:cs typeface="Calibri"/>
              </a:rPr>
              <a:t>Evaluation</a:t>
            </a:r>
            <a:r>
              <a:rPr lang="fr-BE">
                <a:ea typeface="Calibri"/>
                <a:cs typeface="Calibri"/>
              </a:rPr>
              <a:t> à réaliser après la seconde vague : </a:t>
            </a:r>
          </a:p>
          <a:p>
            <a:pPr marL="285750" indent="-285750">
              <a:buFont typeface="Wingdings"/>
              <a:buChar char="§"/>
            </a:pPr>
            <a:r>
              <a:rPr lang="fr-BE">
                <a:ea typeface="Calibri"/>
                <a:cs typeface="Calibri"/>
              </a:rPr>
              <a:t>Post-test (</a:t>
            </a:r>
            <a:r>
              <a:rPr lang="fr-BE">
                <a:solidFill>
                  <a:srgbClr val="73AF55"/>
                </a:solidFill>
                <a:ea typeface="Calibri"/>
                <a:cs typeface="Calibri"/>
              </a:rPr>
              <a:t>appréciation</a:t>
            </a:r>
            <a:r>
              <a:rPr lang="fr-BE">
                <a:ea typeface="Calibri"/>
                <a:cs typeface="Calibri"/>
              </a:rPr>
              <a:t> auprès du public cible)</a:t>
            </a:r>
          </a:p>
          <a:p>
            <a:pPr marL="285750" indent="-285750">
              <a:buFont typeface="Wingdings"/>
              <a:buChar char="§"/>
            </a:pPr>
            <a:r>
              <a:rPr lang="fr-BE">
                <a:solidFill>
                  <a:srgbClr val="73AF55"/>
                </a:solidFill>
                <a:ea typeface="Calibri"/>
                <a:cs typeface="Calibri"/>
              </a:rPr>
              <a:t>Chiffres</a:t>
            </a:r>
            <a:r>
              <a:rPr lang="fr-BE">
                <a:ea typeface="Calibri"/>
                <a:cs typeface="Calibri"/>
              </a:rPr>
              <a:t> analytiques sur nos outils</a:t>
            </a:r>
          </a:p>
          <a:p>
            <a:pPr marL="285750" indent="-285750">
              <a:buFont typeface="Wingdings"/>
              <a:buChar char="§"/>
            </a:pPr>
            <a:endParaRPr lang="fr-BE">
              <a:ea typeface="Calibri"/>
              <a:cs typeface="Calibri"/>
            </a:endParaRPr>
          </a:p>
          <a:p>
            <a:r>
              <a:rPr lang="fr-BE">
                <a:ea typeface="Calibri"/>
                <a:cs typeface="Calibri"/>
                <a:sym typeface="Wingdings" panose="05000000000000000000" pitchFamily="2" charset="2"/>
              </a:rPr>
              <a:t> Réflexion pour l’avenir</a:t>
            </a:r>
            <a:endParaRPr lang="fr-BE">
              <a:ea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C900BD-86F7-25D9-D17A-54D1EF69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36" y="2659028"/>
            <a:ext cx="4828122" cy="2723874"/>
          </a:xfrm>
          <a:prstGeom prst="rect">
            <a:avLst/>
          </a:prstGeom>
        </p:spPr>
      </p:pic>
      <p:pic>
        <p:nvPicPr>
          <p:cNvPr id="6" name="Image 5" descr="Youtube Logo - Vecteurs et PSD gratuits à télécharger">
            <a:extLst>
              <a:ext uri="{FF2B5EF4-FFF2-40B4-BE49-F238E27FC236}">
                <a16:creationId xmlns:a16="http://schemas.microsoft.com/office/drawing/2014/main" id="{FB1927B8-90D6-FCF3-D948-5C0620776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2" t="21787" r="10967" b="23975"/>
          <a:stretch/>
        </p:blipFill>
        <p:spPr>
          <a:xfrm rot="-420000">
            <a:off x="7795671" y="2317748"/>
            <a:ext cx="938619" cy="6825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C54E537-40ED-28E5-D9D8-B40585E37258}"/>
              </a:ext>
            </a:extLst>
          </p:cNvPr>
          <p:cNvSpPr txBox="1"/>
          <p:nvPr/>
        </p:nvSpPr>
        <p:spPr>
          <a:xfrm rot="-420000">
            <a:off x="8754342" y="2179220"/>
            <a:ext cx="27362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ea typeface="Calibri"/>
                <a:cs typeface="Calibri"/>
              </a:rPr>
              <a:t>150 000 vues</a:t>
            </a:r>
          </a:p>
        </p:txBody>
      </p:sp>
      <p:pic>
        <p:nvPicPr>
          <p:cNvPr id="11" name="Image 10" descr="Une image contenant Graphique, Caractère coloré, graphisme, conception&#10;&#10;Description générée automatiquement">
            <a:extLst>
              <a:ext uri="{FF2B5EF4-FFF2-40B4-BE49-F238E27FC236}">
                <a16:creationId xmlns:a16="http://schemas.microsoft.com/office/drawing/2014/main" id="{370DD85A-73BB-E773-9CF9-26281921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88" y="3211353"/>
            <a:ext cx="514001" cy="514001"/>
          </a:xfrm>
          <a:prstGeom prst="rect">
            <a:avLst/>
          </a:prstGeom>
        </p:spPr>
      </p:pic>
      <p:pic>
        <p:nvPicPr>
          <p:cNvPr id="15" name="Image 14" descr="Une image contenant symbole, logo, Police, Graphique&#10;&#10;Description générée automatiquement">
            <a:extLst>
              <a:ext uri="{FF2B5EF4-FFF2-40B4-BE49-F238E27FC236}">
                <a16:creationId xmlns:a16="http://schemas.microsoft.com/office/drawing/2014/main" id="{19246DBF-A1A2-CB69-63E6-BD066646D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68" y="3192452"/>
            <a:ext cx="555646" cy="55564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BA404E3-ECA6-EBB6-CF29-16B513AC7C67}"/>
              </a:ext>
            </a:extLst>
          </p:cNvPr>
          <p:cNvSpPr txBox="1"/>
          <p:nvPr/>
        </p:nvSpPr>
        <p:spPr>
          <a:xfrm>
            <a:off x="8814954" y="3261606"/>
            <a:ext cx="27362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ea typeface="Calibri"/>
                <a:cs typeface="Calibri"/>
              </a:rPr>
              <a:t>Près de 3 millions</a:t>
            </a:r>
            <a:endParaRPr lang="fr-FR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C2DFBB2-3A18-659E-278C-A18E03904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8" y="5471730"/>
            <a:ext cx="130796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5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DB01-3D24-4A6C-B259-F139688B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39" y="1328738"/>
            <a:ext cx="10515600" cy="2852737"/>
          </a:xfrm>
        </p:spPr>
        <p:txBody>
          <a:bodyPr>
            <a:normAutofit/>
          </a:bodyPr>
          <a:lstStyle/>
          <a:p>
            <a:r>
              <a:rPr lang="fr-BE">
                <a:latin typeface="Gill Sans MT"/>
              </a:rPr>
              <a:t>3. </a:t>
            </a: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Et en 2024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674B15-F920-B329-9E67-0AA90EEE4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Gill Sans MT"/>
              </a:rPr>
              <a:t>Delphine </a:t>
            </a:r>
            <a:r>
              <a:rPr lang="fr-FR" err="1">
                <a:latin typeface="Gill Sans MT"/>
              </a:rPr>
              <a:t>Dufranne</a:t>
            </a:r>
            <a:r>
              <a:rPr lang="fr-FR">
                <a:latin typeface="Gill Sans MT"/>
              </a:rPr>
              <a:t> et Marilyne Vogt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59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en 2024 ?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Prévisions budgétaires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AFDE7-7740-6782-3679-1CE9A91DF553}"/>
              </a:ext>
            </a:extLst>
          </p:cNvPr>
          <p:cNvSpPr/>
          <p:nvPr/>
        </p:nvSpPr>
        <p:spPr>
          <a:xfrm>
            <a:off x="1109171" y="2087254"/>
            <a:ext cx="2688566" cy="222849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BE" b="1">
                <a:cs typeface="Calibri"/>
              </a:rPr>
              <a:t>Dotation </a:t>
            </a:r>
          </a:p>
          <a:p>
            <a:pPr algn="ctr"/>
            <a:endParaRPr lang="fr-BE" b="1">
              <a:cs typeface="Calibri"/>
            </a:endParaRPr>
          </a:p>
          <a:p>
            <a:pPr algn="ctr"/>
            <a:r>
              <a:rPr lang="fr-BE" i="1">
                <a:cs typeface="Calibri"/>
              </a:rPr>
              <a:t>(a priori enveloppe constante)</a:t>
            </a:r>
          </a:p>
          <a:p>
            <a:pPr algn="ctr"/>
            <a:endParaRPr lang="fr-BE" b="1">
              <a:cs typeface="Calibri"/>
            </a:endParaRPr>
          </a:p>
          <a:p>
            <a:pPr algn="ctr"/>
            <a:r>
              <a:rPr lang="fr-BE">
                <a:cs typeface="Calibri"/>
              </a:rPr>
              <a:t> 324k€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5FD2C-C48D-48A4-ABDC-02ED7866A861}"/>
              </a:ext>
            </a:extLst>
          </p:cNvPr>
          <p:cNvSpPr/>
          <p:nvPr/>
        </p:nvSpPr>
        <p:spPr>
          <a:xfrm>
            <a:off x="4415963" y="2087253"/>
            <a:ext cx="2688566" cy="22284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cs typeface="Calibri"/>
              </a:rPr>
              <a:t>Cotisations bio</a:t>
            </a: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 i="1">
                <a:cs typeface="Calibri"/>
              </a:rPr>
              <a:t>(estimation </a:t>
            </a:r>
            <a:r>
              <a:rPr lang="en-US" i="1" err="1">
                <a:cs typeface="Calibri"/>
              </a:rPr>
              <a:t>basse</a:t>
            </a:r>
            <a:r>
              <a:rPr lang="en-US" i="1">
                <a:cs typeface="Calibri"/>
              </a:rPr>
              <a:t>)</a:t>
            </a: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>
                <a:cs typeface="Calibri"/>
              </a:rPr>
              <a:t> 130k€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989BF-34E0-5BA2-E70E-0A995C9B8C06}"/>
              </a:ext>
            </a:extLst>
          </p:cNvPr>
          <p:cNvSpPr txBox="1"/>
          <p:nvPr/>
        </p:nvSpPr>
        <p:spPr>
          <a:xfrm>
            <a:off x="3048000" y="5560017"/>
            <a:ext cx="56103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Budget spécifique dédié au bio : 454k€</a:t>
            </a:r>
          </a:p>
        </p:txBody>
      </p:sp>
    </p:spTree>
    <p:extLst>
      <p:ext uri="{BB962C8B-B14F-4D97-AF65-F5344CB8AC3E}">
        <p14:creationId xmlns:p14="http://schemas.microsoft.com/office/powerpoint/2010/main" val="151934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pPr marL="2457450" indent="-2457450"/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Proposition du plan d'actions de l'APAQ-W dédié au bio</a:t>
            </a: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AFDE7-7740-6782-3679-1CE9A91DF553}"/>
              </a:ext>
            </a:extLst>
          </p:cNvPr>
          <p:cNvSpPr/>
          <p:nvPr/>
        </p:nvSpPr>
        <p:spPr>
          <a:xfrm>
            <a:off x="1980565" y="1505126"/>
            <a:ext cx="2688566" cy="53196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Dotation </a:t>
            </a:r>
          </a:p>
          <a:p>
            <a:pPr algn="ctr"/>
            <a:r>
              <a:rPr lang="en-US">
                <a:cs typeface="Calibri"/>
              </a:rPr>
              <a:t>324k€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5FD2C-C48D-48A4-ABDC-02ED7866A861}"/>
              </a:ext>
            </a:extLst>
          </p:cNvPr>
          <p:cNvSpPr/>
          <p:nvPr/>
        </p:nvSpPr>
        <p:spPr>
          <a:xfrm>
            <a:off x="1980565" y="2026422"/>
            <a:ext cx="2688566" cy="53196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Cotisations</a:t>
            </a:r>
            <a:r>
              <a:rPr lang="en-US">
                <a:cs typeface="Calibri"/>
              </a:rPr>
              <a:t> bio</a:t>
            </a:r>
          </a:p>
          <a:p>
            <a:pPr algn="ctr"/>
            <a:r>
              <a:rPr lang="en-US">
                <a:cs typeface="Calibri"/>
              </a:rPr>
              <a:t>130k€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53874-BE12-9E43-1E19-5B550E666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7" t="35714" r="34761" b="37723"/>
          <a:stretch/>
        </p:blipFill>
        <p:spPr>
          <a:xfrm>
            <a:off x="2101292" y="3285414"/>
            <a:ext cx="3593593" cy="1535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ADD45-780A-69FC-8F9A-912BDCD78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13095" r="17390" b="-2428"/>
          <a:stretch/>
        </p:blipFill>
        <p:spPr bwMode="auto">
          <a:xfrm>
            <a:off x="6306785" y="2292403"/>
            <a:ext cx="5653007" cy="408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782D4-A8E4-E58C-5FEE-14F5EB67D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99" y="4252073"/>
            <a:ext cx="1551446" cy="1083752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76FDC762-9814-D42B-6970-30A76C4C404C}"/>
              </a:ext>
            </a:extLst>
          </p:cNvPr>
          <p:cNvSpPr/>
          <p:nvPr/>
        </p:nvSpPr>
        <p:spPr>
          <a:xfrm>
            <a:off x="5310273" y="1489045"/>
            <a:ext cx="916983" cy="4791559"/>
          </a:xfrm>
          <a:prstGeom prst="rightBrace">
            <a:avLst>
              <a:gd name="adj1" fmla="val 8333"/>
              <a:gd name="adj2" fmla="val 32897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5FD6E-AAD2-313C-5585-6AF47564A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587" y="5283290"/>
            <a:ext cx="2050546" cy="1122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3B228E-9804-F2AF-FADC-CF469795E6A7}"/>
              </a:ext>
            </a:extLst>
          </p:cNvPr>
          <p:cNvSpPr/>
          <p:nvPr/>
        </p:nvSpPr>
        <p:spPr>
          <a:xfrm>
            <a:off x="6599208" y="3244335"/>
            <a:ext cx="889737" cy="3693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C2477-CF06-094E-6AAC-FBC70DCECC94}"/>
              </a:ext>
            </a:extLst>
          </p:cNvPr>
          <p:cNvSpPr/>
          <p:nvPr/>
        </p:nvSpPr>
        <p:spPr>
          <a:xfrm>
            <a:off x="6423804" y="4309151"/>
            <a:ext cx="1229596" cy="3693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101804-A311-70D9-F6AF-B7E2F83467D4}"/>
              </a:ext>
            </a:extLst>
          </p:cNvPr>
          <p:cNvSpPr/>
          <p:nvPr/>
        </p:nvSpPr>
        <p:spPr>
          <a:xfrm>
            <a:off x="6906884" y="4761684"/>
            <a:ext cx="889737" cy="3693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6EF510-D143-6D72-F523-AFAA1194E899}"/>
              </a:ext>
            </a:extLst>
          </p:cNvPr>
          <p:cNvSpPr/>
          <p:nvPr/>
        </p:nvSpPr>
        <p:spPr>
          <a:xfrm>
            <a:off x="7488945" y="5335825"/>
            <a:ext cx="889737" cy="3693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B3ACDA-ED0D-640C-E046-3884D4454C1F}"/>
              </a:ext>
            </a:extLst>
          </p:cNvPr>
          <p:cNvSpPr/>
          <p:nvPr/>
        </p:nvSpPr>
        <p:spPr>
          <a:xfrm>
            <a:off x="7293413" y="2292403"/>
            <a:ext cx="1151847" cy="3693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0682E-7823-80CC-841C-97A8BDC3C317}"/>
              </a:ext>
            </a:extLst>
          </p:cNvPr>
          <p:cNvSpPr/>
          <p:nvPr/>
        </p:nvSpPr>
        <p:spPr>
          <a:xfrm>
            <a:off x="1980565" y="2552481"/>
            <a:ext cx="2688566" cy="52129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err="1">
                <a:cs typeface="Calibri"/>
              </a:rPr>
              <a:t>Observatoire</a:t>
            </a:r>
            <a:r>
              <a:rPr lang="en-US" sz="1400">
                <a:cs typeface="Calibri"/>
              </a:rPr>
              <a:t> de la consummation (PRW 215 </a:t>
            </a:r>
            <a:r>
              <a:rPr lang="en-US" sz="1400" err="1">
                <a:cs typeface="Calibri"/>
              </a:rPr>
              <a:t>partiellement</a:t>
            </a:r>
            <a:r>
              <a:rPr lang="en-US" sz="1400"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790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3D17F9-6849-8941-AEF1-87EB695C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35"/>
            <a:ext cx="10515600" cy="1325563"/>
          </a:xfrm>
        </p:spPr>
        <p:txBody>
          <a:bodyPr/>
          <a:lstStyle/>
          <a:p>
            <a:r>
              <a:rPr lang="fr-FR" sz="2800">
                <a:solidFill>
                  <a:srgbClr val="00583C"/>
                </a:solidFill>
                <a:latin typeface="Gill Sans MT" panose="020B0502020104020203" pitchFamily="34" charset="0"/>
              </a:rPr>
              <a:t>Ordre du jour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8E71E8-0697-2049-AD11-A28274390CB7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82807-EE84-3E4D-A05D-8EE2A232ADDE}"/>
              </a:ext>
            </a:extLst>
          </p:cNvPr>
          <p:cNvSpPr/>
          <p:nvPr/>
        </p:nvSpPr>
        <p:spPr>
          <a:xfrm>
            <a:off x="838200" y="1564958"/>
            <a:ext cx="9069805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1. Introduction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Unir et renforcer nos compétences</a:t>
            </a:r>
            <a:endParaRPr lang="fr-FR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77"/>
              </a:rPr>
              <a:t> </a:t>
            </a: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Le bio à l'APAQ-W</a:t>
            </a:r>
            <a:endParaRPr lang="fr-FR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77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3. Brefs retours sur 2023 (Actions en cours et à venir)</a:t>
            </a:r>
            <a:endParaRPr lang="fr-FR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77"/>
            </a:endParaRPr>
          </a:p>
          <a:p>
            <a:pPr marL="742950" lvl="1" indent="-285750">
              <a:buClr>
                <a:schemeClr val="accent2"/>
              </a:buClr>
              <a:buFont typeface="Arial" pitchFamily="2" charset="2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Situation budgétaire </a:t>
            </a:r>
          </a:p>
          <a:p>
            <a:pPr marL="742950" lvl="1" indent="-285750">
              <a:buClr>
                <a:schemeClr val="accent2"/>
              </a:buClr>
              <a:buFont typeface="Arial" pitchFamily="2" charset="2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Les actions menées et en cours</a:t>
            </a:r>
          </a:p>
          <a:p>
            <a:pPr marL="742950" lvl="1" indent="-285750">
              <a:buClr>
                <a:schemeClr val="accent2"/>
              </a:buClr>
              <a:buFont typeface="Arial" pitchFamily="2" charset="2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La campagne bio financée par le Plan de Relance</a:t>
            </a:r>
            <a:endParaRPr lang="fr-FR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77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4. Et en 2024 ?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Prévisions budgétaires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Propositions du plan d’actions de l’APAQ-W dédié au bio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fr-BE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Si nous rêvions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fr-BE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910BEDD-E099-A54C-9685-B5C7AE259C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00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794962-3CE5-A372-38EE-D749580E6CEC}"/>
              </a:ext>
            </a:extLst>
          </p:cNvPr>
          <p:cNvSpPr/>
          <p:nvPr/>
        </p:nvSpPr>
        <p:spPr>
          <a:xfrm>
            <a:off x="465285" y="1556201"/>
            <a:ext cx="3571066" cy="416311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Comprendre et connaître le marché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(PB2030 - Levier « Monitoring »)</a:t>
            </a:r>
          </a:p>
          <a:p>
            <a:pPr algn="ctr"/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Achat de 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données consommation </a:t>
            </a:r>
            <a:r>
              <a:rPr lang="fr-FR" sz="1400">
                <a:latin typeface="Gill Sans MT"/>
                <a:cs typeface="Calibri"/>
              </a:rPr>
              <a:t>(</a:t>
            </a:r>
            <a:r>
              <a:rPr lang="fr-FR" sz="1400" err="1">
                <a:latin typeface="Gill Sans MT"/>
                <a:cs typeface="Calibri"/>
              </a:rPr>
              <a:t>GfK</a:t>
            </a:r>
            <a:r>
              <a:rPr lang="fr-FR" sz="1400">
                <a:latin typeface="Gill Sans MT"/>
                <a:cs typeface="Calibri"/>
              </a:rPr>
              <a:t>)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Réalisation 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d’une étude de marché </a:t>
            </a:r>
            <a:r>
              <a:rPr lang="fr-FR" sz="1400">
                <a:latin typeface="Gill Sans MT"/>
                <a:cs typeface="Calibri"/>
              </a:rPr>
              <a:t>(comportement d'achats bio)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Et communication associée à travers notre 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Observatoire de la consommation</a:t>
            </a:r>
          </a:p>
          <a:p>
            <a:endParaRPr lang="fr-FR" sz="1400">
              <a:latin typeface="Gill Sans MT"/>
              <a:cs typeface="Calibri"/>
            </a:endParaRPr>
          </a:p>
          <a:p>
            <a:r>
              <a:rPr lang="fr-FR">
                <a:latin typeface="Gill Sans MT"/>
                <a:cs typeface="Calibri"/>
              </a:rPr>
              <a:t>Budget : fiche PRW 215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6EF316-0BB2-08CF-90AC-E63038DDE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91" t="13454" r="24432" b="6517"/>
          <a:stretch/>
        </p:blipFill>
        <p:spPr>
          <a:xfrm>
            <a:off x="4820105" y="1556202"/>
            <a:ext cx="3335546" cy="47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0E90B8-C504-9337-DD43-E3EB1DDBF945}"/>
              </a:ext>
            </a:extLst>
          </p:cNvPr>
          <p:cNvSpPr/>
          <p:nvPr/>
        </p:nvSpPr>
        <p:spPr>
          <a:xfrm>
            <a:off x="579671" y="1348484"/>
            <a:ext cx="5289438" cy="532180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b="1">
              <a:latin typeface="Gill Sans MT"/>
              <a:cs typeface="Calibri"/>
            </a:endParaRPr>
          </a:p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Promouvoir le savoir-faire wallon &amp; faciliter les échanges économiques</a:t>
            </a:r>
          </a:p>
          <a:p>
            <a:pPr algn="ctr"/>
            <a:r>
              <a:rPr lang="fr-FR" b="1">
                <a:latin typeface="Gill Sans MT"/>
                <a:cs typeface="Calibri"/>
              </a:rPr>
              <a:t>Public cible : </a:t>
            </a:r>
            <a:r>
              <a:rPr lang="fr-FR" b="1">
                <a:solidFill>
                  <a:srgbClr val="00583C"/>
                </a:solidFill>
                <a:latin typeface="Gill Sans MT"/>
                <a:cs typeface="Calibri"/>
              </a:rPr>
              <a:t>Les professionnels (B-to-B)</a:t>
            </a:r>
            <a:br>
              <a:rPr lang="fr-FR" b="1">
                <a:latin typeface="Gill Sans MT"/>
                <a:cs typeface="Calibri"/>
              </a:rPr>
            </a:br>
            <a:endParaRPr lang="fr-FR" b="1">
              <a:latin typeface="Gill Sans MT"/>
              <a:cs typeface="Calibri"/>
            </a:endParaRPr>
          </a:p>
          <a:p>
            <a:pPr algn="ctr"/>
            <a:r>
              <a:rPr lang="fr-FR" b="1">
                <a:latin typeface="Gill Sans MT"/>
                <a:cs typeface="Calibri"/>
              </a:rPr>
              <a:t>(PB2030 - Levier « Accompagnement »)</a:t>
            </a:r>
          </a:p>
          <a:p>
            <a:pPr algn="ctr"/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La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 Journée des débouchés </a:t>
            </a:r>
            <a:r>
              <a:rPr lang="fr-FR" sz="1400">
                <a:latin typeface="Gill Sans MT"/>
                <a:cs typeface="Calibri"/>
              </a:rPr>
              <a:t>organisée par </a:t>
            </a:r>
            <a:r>
              <a:rPr lang="fr-FR" sz="1400" err="1">
                <a:latin typeface="Gill Sans MT"/>
                <a:cs typeface="Calibri"/>
              </a:rPr>
              <a:t>Biowallonie</a:t>
            </a:r>
            <a:r>
              <a:rPr lang="fr-FR" sz="1400">
                <a:latin typeface="Gill Sans MT"/>
                <a:cs typeface="Calibri"/>
              </a:rPr>
              <a:t> </a:t>
            </a:r>
          </a:p>
          <a:p>
            <a:r>
              <a:rPr lang="fr-FR" sz="1400">
                <a:latin typeface="Gill Sans MT"/>
                <a:cs typeface="Calibri"/>
              </a:rPr>
              <a:t>       (le 22 février à </a:t>
            </a:r>
            <a:r>
              <a:rPr lang="fr-FR" sz="1400" err="1">
                <a:latin typeface="Gill Sans MT"/>
                <a:cs typeface="Calibri"/>
              </a:rPr>
              <a:t>Suarlée</a:t>
            </a:r>
            <a:r>
              <a:rPr lang="fr-FR" sz="1400">
                <a:latin typeface="Gill Sans MT"/>
                <a:cs typeface="Calibri"/>
              </a:rPr>
              <a:t>)</a:t>
            </a:r>
          </a:p>
          <a:p>
            <a:pPr marL="342900" indent="-34290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Salon </a:t>
            </a:r>
            <a:r>
              <a:rPr lang="fr-FR" sz="1400" err="1">
                <a:solidFill>
                  <a:srgbClr val="00583C"/>
                </a:solidFill>
                <a:latin typeface="Gill Sans MT"/>
                <a:cs typeface="Calibri"/>
              </a:rPr>
              <a:t>BioXpo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 </a:t>
            </a: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: Présence d’un grand stand APAQ-W </a:t>
            </a:r>
            <a:r>
              <a:rPr lang="fr-FR" sz="1400">
                <a:latin typeface="Gill Sans MT"/>
                <a:cs typeface="Calibri"/>
              </a:rPr>
              <a:t>avec 8 producteurs (les 24 et 25 mars à Bruxelles)</a:t>
            </a:r>
          </a:p>
          <a:p>
            <a:pPr marL="342900" indent="-34290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Le 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1</a:t>
            </a:r>
            <a:r>
              <a:rPr lang="fr-FR" sz="1400" baseline="30000">
                <a:solidFill>
                  <a:srgbClr val="00583C"/>
                </a:solidFill>
                <a:latin typeface="Gill Sans MT"/>
                <a:cs typeface="Calibri"/>
              </a:rPr>
              <a:t>er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 salon bio Polyculture-élevage </a:t>
            </a:r>
            <a:r>
              <a:rPr lang="fr-FR" sz="1400">
                <a:latin typeface="Gill Sans MT"/>
                <a:cs typeface="Calibri"/>
              </a:rPr>
              <a:t>organisé par </a:t>
            </a:r>
            <a:r>
              <a:rPr lang="fr-FR" sz="1400" err="1">
                <a:latin typeface="Gill Sans MT"/>
                <a:cs typeface="Calibri"/>
              </a:rPr>
              <a:t>Biowallonie</a:t>
            </a:r>
            <a:r>
              <a:rPr lang="fr-FR" sz="1400">
                <a:latin typeface="Gill Sans MT"/>
                <a:cs typeface="Calibri"/>
              </a:rPr>
              <a:t> (les 5 et 6 juillet)</a:t>
            </a:r>
          </a:p>
          <a:p>
            <a:pPr marL="342900" indent="-34290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Foire Agricole de Libramont – Chapiteau 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En terre Bio </a:t>
            </a:r>
            <a:r>
              <a:rPr lang="fr-FR" sz="1400">
                <a:latin typeface="Gill Sans MT"/>
                <a:cs typeface="Calibri"/>
              </a:rPr>
              <a:t>(7 opérateurs bio) organisé par l’UNAB (de 26 au 29 juillet)</a:t>
            </a:r>
          </a:p>
          <a:p>
            <a:pPr marL="342900" indent="-34290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Soutien et visibilité aux opérateurs bio wallons lors de salons à l'étranger (</a:t>
            </a:r>
            <a:r>
              <a:rPr lang="fr-FR" sz="1400">
                <a:solidFill>
                  <a:srgbClr val="00583C"/>
                </a:solidFill>
                <a:latin typeface="Gill Sans MT"/>
                <a:cs typeface="Calibri"/>
              </a:rPr>
              <a:t>BIOFACH,  SIAL/ANUGA</a:t>
            </a:r>
            <a:r>
              <a:rPr lang="fr-FR" sz="1400">
                <a:latin typeface="Gill Sans MT"/>
                <a:cs typeface="Calibri"/>
              </a:rPr>
              <a:t>…) avec l’AWEX</a:t>
            </a:r>
          </a:p>
          <a:p>
            <a:pPr marL="342900" indent="-34290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fr-FR" sz="1400">
                <a:latin typeface="Gill Sans MT"/>
                <a:cs typeface="Calibri"/>
              </a:rPr>
              <a:t>...</a:t>
            </a:r>
          </a:p>
          <a:p>
            <a:endParaRPr lang="fr-FR">
              <a:latin typeface="Gill Sans MT"/>
              <a:cs typeface="Calibri"/>
            </a:endParaRPr>
          </a:p>
          <a:p>
            <a:r>
              <a:rPr lang="fr-FR">
                <a:latin typeface="Gill Sans MT"/>
                <a:cs typeface="Calibri"/>
              </a:rPr>
              <a:t>     Budget : +/- 62k€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BBD6F94-43EC-AD81-15B9-653696F5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26" t="22705" r="17258" b="9746"/>
          <a:stretch/>
        </p:blipFill>
        <p:spPr>
          <a:xfrm>
            <a:off x="7963094" y="1339524"/>
            <a:ext cx="2166690" cy="2054332"/>
          </a:xfrm>
          <a:prstGeom prst="rect">
            <a:avLst/>
          </a:prstGeom>
        </p:spPr>
      </p:pic>
      <p:pic>
        <p:nvPicPr>
          <p:cNvPr id="5" name="Picture 13" descr="Foire de Libramont | Libramont">
            <a:extLst>
              <a:ext uri="{FF2B5EF4-FFF2-40B4-BE49-F238E27FC236}">
                <a16:creationId xmlns:a16="http://schemas.microsoft.com/office/drawing/2014/main" id="{C69E8CFC-AAB1-18D8-D5F4-EC296B4E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865" y="2792703"/>
            <a:ext cx="916176" cy="9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9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0880A-25D6-2048-BAA9-1D732738E03B}"/>
              </a:ext>
            </a:extLst>
          </p:cNvPr>
          <p:cNvSpPr/>
          <p:nvPr/>
        </p:nvSpPr>
        <p:spPr>
          <a:xfrm>
            <a:off x="5205832" y="1377626"/>
            <a:ext cx="3228738" cy="32008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2000">
                <a:latin typeface="Gill Sans MT"/>
              </a:rPr>
              <a:t> Rappel:</a:t>
            </a:r>
            <a:endParaRPr lang="fr-BE" sz="2000">
              <a:latin typeface="Gill Sans MT" panose="020B0502020104020203" pitchFamily="34" charset="77"/>
            </a:endParaRPr>
          </a:p>
          <a:p>
            <a:pPr marL="457200" indent="-228600">
              <a:buClr>
                <a:schemeClr val="accent2"/>
              </a:buClr>
              <a:buFont typeface="Calibri"/>
              <a:buChar char="-"/>
            </a:pPr>
            <a:r>
              <a:rPr lang="fr-BE" sz="1600">
                <a:latin typeface="Gill Sans MT"/>
              </a:rPr>
              <a:t>2018 :</a:t>
            </a:r>
            <a:r>
              <a:rPr lang="fr-BE" sz="1600">
                <a:solidFill>
                  <a:schemeClr val="accent6"/>
                </a:solidFill>
                <a:latin typeface="Gill Sans MT"/>
              </a:rPr>
              <a:t> L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a transparence</a:t>
            </a:r>
          </a:p>
          <a:p>
            <a:pPr marL="457200" indent="-228600">
              <a:buClr>
                <a:schemeClr val="accent2"/>
              </a:buClr>
              <a:buFont typeface="Calibri,Sans-Serif"/>
              <a:buChar char="-"/>
            </a:pPr>
            <a:r>
              <a:rPr lang="fr-BE" sz="1600">
                <a:latin typeface="Gill Sans MT"/>
              </a:rPr>
              <a:t>2019 : </a:t>
            </a:r>
            <a:r>
              <a:rPr lang="fr-BE" sz="1600">
                <a:solidFill>
                  <a:schemeClr val="accent6"/>
                </a:solidFill>
                <a:latin typeface="Gill Sans MT"/>
              </a:rPr>
              <a:t>L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e local</a:t>
            </a:r>
          </a:p>
          <a:p>
            <a:pPr marL="457200" indent="-228600">
              <a:buClr>
                <a:schemeClr val="accent2"/>
              </a:buClr>
              <a:buFont typeface="Calibri,Sans-Serif"/>
              <a:buChar char="-"/>
            </a:pPr>
            <a:r>
              <a:rPr lang="fr-BE" sz="1600">
                <a:latin typeface="Gill Sans MT"/>
              </a:rPr>
              <a:t>2020 : </a:t>
            </a:r>
            <a:r>
              <a:rPr lang="fr-BE" sz="1600">
                <a:solidFill>
                  <a:schemeClr val="accent6"/>
                </a:solidFill>
                <a:latin typeface="Gill Sans MT"/>
              </a:rPr>
              <a:t>L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a confiance</a:t>
            </a:r>
          </a:p>
          <a:p>
            <a:pPr marL="457200" indent="-228600">
              <a:buClr>
                <a:schemeClr val="accent2"/>
              </a:buClr>
              <a:buFont typeface="Calibri,Sans-Serif"/>
              <a:buChar char="-"/>
            </a:pPr>
            <a:r>
              <a:rPr lang="fr-BE" sz="1600">
                <a:latin typeface="Gill Sans MT"/>
              </a:rPr>
              <a:t>2021 :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 La confiance</a:t>
            </a:r>
          </a:p>
          <a:p>
            <a:pPr marL="457200" indent="-228600">
              <a:buClr>
                <a:schemeClr val="accent2"/>
              </a:buClr>
              <a:buFont typeface="Calibri"/>
              <a:buChar char="-"/>
            </a:pPr>
            <a:r>
              <a:rPr lang="fr-BE" sz="1600">
                <a:latin typeface="Gill Sans MT"/>
              </a:rPr>
              <a:t>2022 : </a:t>
            </a:r>
            <a:r>
              <a:rPr lang="fr-BE" sz="1600" err="1">
                <a:solidFill>
                  <a:schemeClr val="accent6"/>
                </a:solidFill>
                <a:latin typeface="Gill Sans MT"/>
              </a:rPr>
              <a:t>Biomonchoix</a:t>
            </a:r>
            <a:r>
              <a:rPr lang="fr-BE" sz="1600">
                <a:solidFill>
                  <a:schemeClr val="accent6"/>
                </a:solidFill>
                <a:latin typeface="Gill Sans MT"/>
              </a:rPr>
              <a:t> : le c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hoix du producteur</a:t>
            </a:r>
          </a:p>
          <a:p>
            <a:pPr marL="457200" indent="-228600">
              <a:buClr>
                <a:schemeClr val="accent2"/>
              </a:buClr>
              <a:buFont typeface="Calibri"/>
              <a:buChar char="-"/>
            </a:pPr>
            <a:r>
              <a:rPr lang="fr-BE" sz="1600">
                <a:latin typeface="Gill Sans MT"/>
              </a:rPr>
              <a:t>2023 : </a:t>
            </a:r>
            <a:r>
              <a:rPr lang="fr-BE" sz="1600" err="1">
                <a:solidFill>
                  <a:schemeClr val="accent6"/>
                </a:solidFill>
                <a:latin typeface="Gill Sans MT"/>
              </a:rPr>
              <a:t>Biomonchoix</a:t>
            </a:r>
            <a:r>
              <a:rPr lang="fr-BE" sz="1600">
                <a:solidFill>
                  <a:schemeClr val="accent6"/>
                </a:solidFill>
                <a:latin typeface="Gill Sans MT"/>
              </a:rPr>
              <a:t> : le c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hoix du consommateur</a:t>
            </a:r>
            <a:endParaRPr lang="fr-BE" sz="1600">
              <a:solidFill>
                <a:srgbClr val="73AF55"/>
              </a:solidFill>
              <a:latin typeface="Gill Sans MT" panose="020B0502020104020203" pitchFamily="34" charset="77"/>
            </a:endParaRPr>
          </a:p>
          <a:p>
            <a:pPr marL="457200" indent="-228600">
              <a:buClr>
                <a:schemeClr val="accent2"/>
              </a:buClr>
              <a:buFont typeface="Calibri"/>
              <a:buChar char="-"/>
            </a:pPr>
            <a:r>
              <a:rPr lang="fr-BE" sz="1600">
                <a:latin typeface="Gill Sans MT"/>
              </a:rPr>
              <a:t>2024 : ?</a:t>
            </a:r>
          </a:p>
          <a:p>
            <a:pPr marL="457200" indent="-228600">
              <a:buClr>
                <a:schemeClr val="accent2"/>
              </a:buClr>
              <a:buFont typeface="Calibri"/>
              <a:buChar char="-"/>
            </a:pPr>
            <a:endParaRPr lang="fr-BE" sz="2000">
              <a:latin typeface="Gill Sans MT" panose="020B0502020104020203" pitchFamily="34" charset="77"/>
            </a:endParaRPr>
          </a:p>
          <a:p>
            <a:pPr marL="342900" indent="-342900">
              <a:buFont typeface="+mj-lt"/>
              <a:buAutoNum type="arabicPeriod"/>
            </a:pPr>
            <a:endParaRPr lang="fr-BE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0060FD-9AF9-953F-9DF2-837807A378DF}"/>
              </a:ext>
            </a:extLst>
          </p:cNvPr>
          <p:cNvSpPr txBox="1"/>
          <p:nvPr/>
        </p:nvSpPr>
        <p:spPr>
          <a:xfrm>
            <a:off x="3516931" y="4132483"/>
            <a:ext cx="7489409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sz="1600">
                <a:effectLst/>
                <a:latin typeface="Gill Sans MT"/>
                <a:ea typeface="Calibri"/>
              </a:rPr>
              <a:t>Les valeurs/plus-value du bio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BE" sz="1600">
                <a:latin typeface="Gill Sans MT"/>
                <a:ea typeface="Times New Roman" panose="02020603050405020304" pitchFamily="18" charset="0"/>
              </a:rPr>
              <a:t>un choix de société pour l'environnement et nos enfants</a:t>
            </a:r>
            <a:endParaRPr lang="fr-BE" sz="1600">
              <a:latin typeface="Gill Sans MT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BE" sz="1600">
                <a:latin typeface="Gill Sans MT"/>
                <a:ea typeface="Calibri"/>
              </a:rPr>
              <a:t>Le bio préserve la biodiversité</a:t>
            </a:r>
            <a:endParaRPr lang="fr-BE" sz="1600">
              <a:latin typeface="Gill Sans MT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BE" sz="1600">
                <a:latin typeface="Gill Sans MT"/>
                <a:ea typeface="Calibri"/>
              </a:rPr>
              <a:t>Le cadre du bio </a:t>
            </a:r>
            <a:endParaRPr lang="fr-BE" sz="1600"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BE" sz="1600">
                <a:latin typeface="Gill Sans MT"/>
                <a:ea typeface="Times New Roman" panose="02020603050405020304" pitchFamily="18" charset="0"/>
              </a:rPr>
              <a:t>Le Bio de A à Z</a:t>
            </a:r>
            <a:endParaRPr lang="fr-BE" sz="1600">
              <a:latin typeface="Gill Sans MT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BE" sz="1600">
                <a:latin typeface="Gill Sans MT"/>
                <a:ea typeface="Times New Roman" panose="02020603050405020304" pitchFamily="18" charset="0"/>
              </a:rPr>
              <a:t>Contrôle</a:t>
            </a:r>
            <a:endParaRPr lang="fr-BE" sz="1600"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BE" sz="1600">
                <a:latin typeface="Gill Sans MT"/>
                <a:ea typeface="Calibri"/>
              </a:rPr>
              <a:t>La juste valeur du bio (le prix vs. les plus-values du bio)</a:t>
            </a:r>
          </a:p>
          <a:p>
            <a:pPr marL="342900" indent="-342900">
              <a:buAutoNum type="arabicPeriod"/>
            </a:pPr>
            <a:r>
              <a:rPr lang="fr-BE" sz="1600">
                <a:latin typeface="Gill Sans MT"/>
                <a:ea typeface="Calibri"/>
              </a:rPr>
              <a:t>Les raisons de consommer bio (garanties, la santé, la biodiversité, bien-être animal, le vrai gout)</a:t>
            </a:r>
            <a:endParaRPr lang="fr-BE">
              <a:latin typeface="Gill Sans MT"/>
              <a:ea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fr-BE" sz="1600">
                <a:latin typeface="Gill Sans MT"/>
                <a:ea typeface="Calibri"/>
              </a:rPr>
              <a:t>Le Bio plus que d’actualités en 2024 (orientée consommation)</a:t>
            </a:r>
            <a:endParaRPr lang="fr-BE" sz="1600">
              <a:latin typeface="Gill Sans MT" panose="020B0502020104020203" pitchFamily="34" charset="0"/>
              <a:ea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177D02-AAF3-528E-9C72-C4F4FC314E07}"/>
              </a:ext>
            </a:extLst>
          </p:cNvPr>
          <p:cNvSpPr txBox="1"/>
          <p:nvPr/>
        </p:nvSpPr>
        <p:spPr>
          <a:xfrm>
            <a:off x="572972" y="4132483"/>
            <a:ext cx="2827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800">
                <a:latin typeface="Gill Sans MT"/>
              </a:rPr>
              <a:t>Plusieurs propositions : </a:t>
            </a: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91A292CC-C7E1-DAEE-AA41-0105651782F2}"/>
              </a:ext>
            </a:extLst>
          </p:cNvPr>
          <p:cNvSpPr/>
          <p:nvPr/>
        </p:nvSpPr>
        <p:spPr>
          <a:xfrm>
            <a:off x="465285" y="1556201"/>
            <a:ext cx="3666768" cy="2265301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Informer sur le bio &amp; développer la consommation</a:t>
            </a:r>
          </a:p>
          <a:p>
            <a:pPr algn="ctr"/>
            <a:r>
              <a:rPr lang="fr-FR" sz="1600" b="1">
                <a:latin typeface="Gill Sans MT"/>
                <a:cs typeface="Calibri"/>
              </a:rPr>
              <a:t>Public cible : </a:t>
            </a:r>
            <a:r>
              <a:rPr lang="fr-FR" sz="1600" b="1">
                <a:solidFill>
                  <a:srgbClr val="00583C"/>
                </a:solidFill>
                <a:latin typeface="Gill Sans MT"/>
                <a:cs typeface="Calibri"/>
              </a:rPr>
              <a:t>le consommateur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PB2030 - Levier « Promotion »</a:t>
            </a:r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>
                <a:latin typeface="Gill Sans MT"/>
                <a:cs typeface="Calibri"/>
              </a:rPr>
              <a:t>Sélection d’un axe de communication :  La thématique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EFCC065-31FA-E843-F56B-AFADB742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</p:spTree>
    <p:extLst>
      <p:ext uri="{BB962C8B-B14F-4D97-AF65-F5344CB8AC3E}">
        <p14:creationId xmlns:p14="http://schemas.microsoft.com/office/powerpoint/2010/main" val="39891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91A292CC-C7E1-DAEE-AA41-0105651782F2}"/>
              </a:ext>
            </a:extLst>
          </p:cNvPr>
          <p:cNvSpPr/>
          <p:nvPr/>
        </p:nvSpPr>
        <p:spPr>
          <a:xfrm>
            <a:off x="465285" y="1556201"/>
            <a:ext cx="3666768" cy="280876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Informer sur le bio &amp; développer la consommation</a:t>
            </a:r>
          </a:p>
          <a:p>
            <a:pPr algn="ctr"/>
            <a:r>
              <a:rPr lang="fr-FR" sz="1600" b="1">
                <a:latin typeface="Gill Sans MT"/>
                <a:cs typeface="Calibri"/>
              </a:rPr>
              <a:t>Public cible : </a:t>
            </a:r>
            <a:r>
              <a:rPr lang="fr-FR" sz="1600" b="1">
                <a:solidFill>
                  <a:srgbClr val="00583C"/>
                </a:solidFill>
                <a:latin typeface="Gill Sans MT"/>
                <a:cs typeface="Calibri"/>
              </a:rPr>
              <a:t>le consommateur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PB2030 - Levier « Promotion »</a:t>
            </a:r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La sélection d’un axe de communication :  la thématique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>
                <a:solidFill>
                  <a:schemeClr val="bg1"/>
                </a:solidFill>
                <a:cs typeface="Calibri"/>
              </a:rPr>
              <a:t>La</a:t>
            </a:r>
            <a:r>
              <a:rPr lang="fr-FR" sz="1400" b="1">
                <a:solidFill>
                  <a:srgbClr val="00583C"/>
                </a:solidFill>
                <a:cs typeface="Calibri"/>
              </a:rPr>
              <a:t> Campagne d'information </a:t>
            </a:r>
            <a:r>
              <a:rPr lang="fr-FR" sz="1400" b="1">
                <a:cs typeface="Calibri"/>
              </a:rPr>
              <a:t>sur l'agriculture biologique (continue)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D3CD52-342D-6CAA-A8B6-2D7721CBA5D6}"/>
              </a:ext>
            </a:extLst>
          </p:cNvPr>
          <p:cNvSpPr txBox="1"/>
          <p:nvPr/>
        </p:nvSpPr>
        <p:spPr>
          <a:xfrm>
            <a:off x="2298669" y="4227690"/>
            <a:ext cx="6094562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sz="1800">
                <a:effectLst/>
                <a:latin typeface="Calibri"/>
                <a:ea typeface="Calibri"/>
                <a:cs typeface="Calibri"/>
              </a:rPr>
              <a:t>  </a:t>
            </a:r>
          </a:p>
          <a:p>
            <a:r>
              <a:rPr lang="fr-BE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La c</a:t>
            </a:r>
            <a:r>
              <a:rPr lang="fr-BE" sz="1800">
                <a:solidFill>
                  <a:srgbClr val="E17000"/>
                </a:solidFill>
                <a:effectLst/>
                <a:latin typeface="Calibri"/>
                <a:ea typeface="Calibri"/>
                <a:cs typeface="Calibri"/>
              </a:rPr>
              <a:t>ampagne d’information continue :</a:t>
            </a:r>
            <a:r>
              <a:rPr lang="fr-BE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 </a:t>
            </a:r>
            <a:endParaRPr lang="fr-BE" sz="1800">
              <a:solidFill>
                <a:srgbClr val="E17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Travailler l’accroche</a:t>
            </a: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 : La rencontre de consommateurs avec des opérateurs bio</a:t>
            </a:r>
            <a:endParaRPr lang="fr-BE" sz="18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Rayonner :</a:t>
            </a: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fr-BE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/>
            </a:endParaRPr>
          </a:p>
          <a:p>
            <a:pPr marL="800100" lvl="1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effectLst/>
                <a:latin typeface="Calibri"/>
                <a:ea typeface="Times New Roman" panose="02020603050405020304" pitchFamily="18" charset="0"/>
                <a:cs typeface="Calibri"/>
              </a:rPr>
              <a:t>Canaux de diffusion : </a:t>
            </a: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Digital</a:t>
            </a:r>
            <a:r>
              <a:rPr lang="fr-BE">
                <a:effectLst/>
                <a:latin typeface="Calibri"/>
                <a:ea typeface="Times New Roman" panose="02020603050405020304" pitchFamily="18" charset="0"/>
                <a:cs typeface="Calibri"/>
              </a:rPr>
              <a:t> &amp; Presse écrite</a:t>
            </a:r>
            <a:endParaRPr lang="fr-BE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800100" lvl="1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Collaborer avec des influenceurs</a:t>
            </a:r>
          </a:p>
          <a:p>
            <a:pPr marL="34290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Conscientiser : Sensibiliser les jeunes </a:t>
            </a:r>
            <a:endParaRPr lang="fr-BE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endParaRPr lang="fr-B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B58955B-412B-AE10-797E-A6869424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08725">
            <a:off x="8246352" y="1076045"/>
            <a:ext cx="2058643" cy="41148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DD654CA-278C-B2FC-3967-E613C691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8013">
            <a:off x="9667240" y="1212371"/>
            <a:ext cx="2058643" cy="41148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02C2B149-F420-10BD-063D-A37DF6D6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</p:spTree>
    <p:extLst>
      <p:ext uri="{BB962C8B-B14F-4D97-AF65-F5344CB8AC3E}">
        <p14:creationId xmlns:p14="http://schemas.microsoft.com/office/powerpoint/2010/main" val="552275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91A292CC-C7E1-DAEE-AA41-0105651782F2}"/>
              </a:ext>
            </a:extLst>
          </p:cNvPr>
          <p:cNvSpPr/>
          <p:nvPr/>
        </p:nvSpPr>
        <p:spPr>
          <a:xfrm>
            <a:off x="465285" y="1556201"/>
            <a:ext cx="3666768" cy="320558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Informer sur le bio &amp; développer la consommation</a:t>
            </a:r>
          </a:p>
          <a:p>
            <a:pPr algn="ctr"/>
            <a:r>
              <a:rPr lang="fr-FR" sz="1600" b="1">
                <a:latin typeface="Gill Sans MT"/>
                <a:cs typeface="Calibri"/>
              </a:rPr>
              <a:t>Public cible : </a:t>
            </a:r>
            <a:r>
              <a:rPr lang="fr-FR" sz="1600" b="1">
                <a:solidFill>
                  <a:srgbClr val="00583C"/>
                </a:solidFill>
                <a:latin typeface="Gill Sans MT"/>
                <a:cs typeface="Calibri"/>
              </a:rPr>
              <a:t>le consommateur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PB2030 - Levier « Promotion »</a:t>
            </a:r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La sélection d’un axe de communication : Thématique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Campagne d'information sur l'agriculture biologique (continue)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>
                <a:solidFill>
                  <a:schemeClr val="bg1"/>
                </a:solidFill>
                <a:cs typeface="Calibri"/>
              </a:rPr>
              <a:t>La</a:t>
            </a:r>
            <a:r>
              <a:rPr lang="fr-FR" sz="1400" b="1">
                <a:solidFill>
                  <a:srgbClr val="00583C"/>
                </a:solidFill>
                <a:cs typeface="Calibri"/>
              </a:rPr>
              <a:t> Campagne de Notoriété </a:t>
            </a:r>
            <a:r>
              <a:rPr lang="fr-FR" sz="1400" b="1">
                <a:cs typeface="Calibri"/>
              </a:rPr>
              <a:t>de </a:t>
            </a:r>
            <a:r>
              <a:rPr lang="fr-FR" sz="1400" b="1" err="1">
                <a:cs typeface="Calibri"/>
              </a:rPr>
              <a:t>Biomonchoix</a:t>
            </a:r>
            <a:r>
              <a:rPr lang="fr-FR" sz="1400" b="1">
                <a:cs typeface="Calibri"/>
              </a:rPr>
              <a:t> et de son outil "Où trouver vos produits bio"</a:t>
            </a:r>
          </a:p>
          <a:p>
            <a:pPr marL="285750" indent="-28575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7B7071-D0BF-4773-A67C-403D185A9234}"/>
              </a:ext>
            </a:extLst>
          </p:cNvPr>
          <p:cNvSpPr txBox="1"/>
          <p:nvPr/>
        </p:nvSpPr>
        <p:spPr>
          <a:xfrm>
            <a:off x="4289569" y="3705999"/>
            <a:ext cx="6094562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fr-B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La campagne de notoriété « </a:t>
            </a:r>
            <a:r>
              <a:rPr lang="fr-BE" err="1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Biomonchoix</a:t>
            </a:r>
            <a:r>
              <a:rPr lang="fr-BE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 » et son outil de géolocalisation : </a:t>
            </a:r>
            <a:endParaRPr lang="fr-BE">
              <a:solidFill>
                <a:srgbClr val="E17000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pPr marL="34290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Améliorer la visibilité des opérateurs wallons auprès des consommateurs : </a:t>
            </a:r>
            <a:r>
              <a:rPr lang="fr-BE" sz="1400">
                <a:effectLst/>
                <a:latin typeface="Calibri"/>
                <a:ea typeface="Times New Roman" panose="02020603050405020304" pitchFamily="18" charset="0"/>
                <a:cs typeface="Calibri"/>
              </a:rPr>
              <a:t>Diffusion de spots en TV et radio et présence en </a:t>
            </a:r>
            <a:r>
              <a:rPr lang="fr-BE" sz="1400">
                <a:latin typeface="Calibri"/>
                <a:ea typeface="Times New Roman" panose="02020603050405020304" pitchFamily="18" charset="0"/>
                <a:cs typeface="Calibri"/>
              </a:rPr>
              <a:t>digital</a:t>
            </a:r>
            <a:endParaRPr lang="fr-BE" sz="1400">
              <a:latin typeface="Times New Roman"/>
              <a:ea typeface="Calibri"/>
              <a:cs typeface="Calibri"/>
            </a:endParaRPr>
          </a:p>
          <a:p>
            <a:pPr marL="342900" lvl="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Faire</a:t>
            </a: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 connaitre aux consommateurs les produits bio d’origine locale : </a:t>
            </a:r>
            <a:r>
              <a:rPr lang="fr-BE" sz="1400">
                <a:latin typeface="Calibri"/>
                <a:ea typeface="Times New Roman" panose="02020603050405020304" pitchFamily="18" charset="0"/>
                <a:cs typeface="Calibri"/>
              </a:rPr>
              <a:t>A</a:t>
            </a:r>
            <a:r>
              <a:rPr lang="fr-BE" sz="1400">
                <a:effectLst/>
                <a:latin typeface="Calibri"/>
                <a:ea typeface="Times New Roman" panose="02020603050405020304" pitchFamily="18" charset="0"/>
                <a:cs typeface="Calibri"/>
              </a:rPr>
              <a:t>nimations en magasins</a:t>
            </a:r>
            <a:endParaRPr lang="fr-BE" sz="1400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Améliorer l’identification des produits bio d’origine locale en magasins : </a:t>
            </a:r>
            <a:r>
              <a:rPr lang="fr-BE" sz="1400">
                <a:latin typeface="Calibri"/>
                <a:ea typeface="Times New Roman" panose="02020603050405020304" pitchFamily="18" charset="0"/>
                <a:cs typeface="Calibri"/>
              </a:rPr>
              <a:t>Développer</a:t>
            </a:r>
            <a:r>
              <a:rPr lang="fr-BE" sz="1400">
                <a:effectLst/>
                <a:latin typeface="Calibri"/>
                <a:ea typeface="Times New Roman" panose="02020603050405020304" pitchFamily="18" charset="0"/>
                <a:cs typeface="Calibri"/>
              </a:rPr>
              <a:t> des « stop-rayons »</a:t>
            </a:r>
            <a:endParaRPr lang="fr-BE" sz="14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B909C1-05D0-88F9-AA44-34B7B3AF0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" t="19770" r="39788" b="23910"/>
          <a:stretch/>
        </p:blipFill>
        <p:spPr>
          <a:xfrm>
            <a:off x="5394031" y="1581378"/>
            <a:ext cx="3974256" cy="223248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EE04C2C-0701-0A8A-B30F-DF8B6243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</p:spTree>
    <p:extLst>
      <p:ext uri="{BB962C8B-B14F-4D97-AF65-F5344CB8AC3E}">
        <p14:creationId xmlns:p14="http://schemas.microsoft.com/office/powerpoint/2010/main" val="38733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5F7AA-6FA2-3625-1F39-62F15E32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559" y="1457728"/>
            <a:ext cx="3028950" cy="1514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7FBEA-8564-C77A-9C4B-A867341808AE}"/>
              </a:ext>
            </a:extLst>
          </p:cNvPr>
          <p:cNvSpPr txBox="1"/>
          <p:nvPr/>
        </p:nvSpPr>
        <p:spPr>
          <a:xfrm>
            <a:off x="7865389" y="2583050"/>
            <a:ext cx="20147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latin typeface="Gill Sans MT"/>
                <a:cs typeface="Calibri"/>
              </a:rPr>
              <a:t>Week</a:t>
            </a:r>
            <a:endParaRPr lang="en-US" sz="2400" err="1">
              <a:latin typeface="Gill Sans M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05174-839A-F31C-CCF5-01A16099FFB9}"/>
              </a:ext>
            </a:extLst>
          </p:cNvPr>
          <p:cNvSpPr/>
          <p:nvPr/>
        </p:nvSpPr>
        <p:spPr>
          <a:xfrm>
            <a:off x="465285" y="1556201"/>
            <a:ext cx="3666768" cy="498262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Informer sur le bio &amp; développer la consommation</a:t>
            </a:r>
          </a:p>
          <a:p>
            <a:pPr algn="ctr"/>
            <a:r>
              <a:rPr lang="fr-FR" sz="1600" b="1">
                <a:latin typeface="Gill Sans MT"/>
                <a:cs typeface="Calibri"/>
              </a:rPr>
              <a:t>Public cible : </a:t>
            </a:r>
            <a:r>
              <a:rPr lang="fr-FR" sz="1600" b="1">
                <a:solidFill>
                  <a:srgbClr val="00583C"/>
                </a:solidFill>
                <a:latin typeface="Gill Sans MT"/>
                <a:cs typeface="Calibri"/>
              </a:rPr>
              <a:t>le consommateur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PB2030 - Levier « Promotion »</a:t>
            </a:r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La sélection d’un axe de communication : Thématique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Campagne d'information sur l'agriculture biologique (continue)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Campagne de Notoriété de </a:t>
            </a:r>
            <a:r>
              <a:rPr lang="fr-FR" sz="1400" err="1">
                <a:solidFill>
                  <a:schemeClr val="bg1"/>
                </a:solidFill>
                <a:cs typeface="Calibri"/>
              </a:rPr>
              <a:t>Biomonchoix</a:t>
            </a:r>
            <a:r>
              <a:rPr lang="fr-FR" sz="1400">
                <a:solidFill>
                  <a:schemeClr val="bg1"/>
                </a:solidFill>
                <a:cs typeface="Calibri"/>
              </a:rPr>
              <a:t> et de son outil "Où trouver vos produits bio 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>
                <a:solidFill>
                  <a:schemeClr val="bg1"/>
                </a:solidFill>
                <a:cs typeface="Calibri"/>
              </a:rPr>
              <a:t>La</a:t>
            </a:r>
            <a:r>
              <a:rPr lang="fr-FR" sz="1400" b="1">
                <a:solidFill>
                  <a:srgbClr val="00583C"/>
                </a:solidFill>
                <a:cs typeface="Calibri"/>
              </a:rPr>
              <a:t> Semaine bio</a:t>
            </a:r>
            <a:r>
              <a:rPr lang="fr-FR" sz="1400" b="1">
                <a:cs typeface="Calibri"/>
              </a:rPr>
              <a:t> </a:t>
            </a:r>
          </a:p>
          <a:p>
            <a:endParaRPr lang="fr-FR" sz="1400">
              <a:cs typeface="Calibri"/>
            </a:endParaRPr>
          </a:p>
          <a:p>
            <a:pPr marL="285750" indent="-285750">
              <a:buFont typeface="Wingdings"/>
              <a:buChar char="§"/>
            </a:pPr>
            <a:endParaRPr lang="fr-FR" sz="1400">
              <a:cs typeface="Calibri"/>
            </a:endParaRPr>
          </a:p>
          <a:p>
            <a:pPr marL="285750" indent="-28575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911EE3-D48C-ABBD-3548-E6B88D4ED689}"/>
              </a:ext>
            </a:extLst>
          </p:cNvPr>
          <p:cNvSpPr txBox="1"/>
          <p:nvPr/>
        </p:nvSpPr>
        <p:spPr>
          <a:xfrm>
            <a:off x="4669131" y="3258834"/>
            <a:ext cx="609456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BE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>
                <a:solidFill>
                  <a:srgbClr val="E17000"/>
                </a:solidFill>
                <a:latin typeface="Calibri" panose="020F0502020204030204" pitchFamily="34" charset="0"/>
              </a:rPr>
              <a:t>La Semaine bio: </a:t>
            </a:r>
          </a:p>
          <a:p>
            <a:pPr marL="28575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 panose="020F0502020204030204" pitchFamily="34" charset="0"/>
                <a:ea typeface="Times New Roman" panose="02020603050405020304" pitchFamily="18" charset="0"/>
              </a:rPr>
              <a:t>Date fixée : du 1 au 9 juin 2024</a:t>
            </a:r>
          </a:p>
          <a:p>
            <a:pPr marL="28575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 panose="020F0502020204030204" pitchFamily="34" charset="0"/>
                <a:ea typeface="Times New Roman" panose="02020603050405020304" pitchFamily="18" charset="0"/>
              </a:rPr>
              <a:t>Deux objectifs pour 2024 : </a:t>
            </a:r>
          </a:p>
          <a:p>
            <a:pPr marL="742950" lvl="1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 panose="020F0502020204030204" pitchFamily="34" charset="0"/>
                <a:ea typeface="Times New Roman" panose="02020603050405020304" pitchFamily="18" charset="0"/>
              </a:rPr>
              <a:t>Entamer un lifting de la Semaine bio :  </a:t>
            </a:r>
            <a:r>
              <a:rPr lang="fr-BE" sz="1400">
                <a:latin typeface="Calibri" panose="020F0502020204030204" pitchFamily="34" charset="0"/>
                <a:ea typeface="Times New Roman" panose="02020603050405020304" pitchFamily="18" charset="0"/>
              </a:rPr>
              <a:t>mise en place d’un groupe de travail</a:t>
            </a:r>
          </a:p>
          <a:p>
            <a:pPr marL="742950" lvl="1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Donner une dimension nationale  : </a:t>
            </a:r>
            <a:r>
              <a:rPr lang="fr-BE" sz="14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Collaboration avec le VLAM</a:t>
            </a:r>
          </a:p>
          <a:p>
            <a:pPr marL="28575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Médiatisation : </a:t>
            </a:r>
            <a:r>
              <a:rPr lang="fr-BE">
                <a:latin typeface="Calibri" panose="020F0502020204030204" pitchFamily="34" charset="0"/>
                <a:ea typeface="Calibri" panose="020F0502020204030204" pitchFamily="34" charset="0"/>
              </a:rPr>
              <a:t>Organisation d’une conférence de presse (fin mai) avec publication des chiffres du bio (en collaboration avec </a:t>
            </a:r>
            <a:r>
              <a:rPr lang="fr-BE" err="1">
                <a:latin typeface="Calibri" panose="020F0502020204030204" pitchFamily="34" charset="0"/>
                <a:ea typeface="Calibri" panose="020F0502020204030204" pitchFamily="34" charset="0"/>
              </a:rPr>
              <a:t>Biowallonie</a:t>
            </a:r>
            <a:r>
              <a:rPr lang="fr-BE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fr-BE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993A028-BCFD-4ED6-4E61-C2A3C4D9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</p:spTree>
    <p:extLst>
      <p:ext uri="{BB962C8B-B14F-4D97-AF65-F5344CB8AC3E}">
        <p14:creationId xmlns:p14="http://schemas.microsoft.com/office/powerpoint/2010/main" val="2031047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05174-839A-F31C-CCF5-01A16099FFB9}"/>
              </a:ext>
            </a:extLst>
          </p:cNvPr>
          <p:cNvSpPr/>
          <p:nvPr/>
        </p:nvSpPr>
        <p:spPr>
          <a:xfrm>
            <a:off x="501181" y="1594618"/>
            <a:ext cx="3666768" cy="498262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Gill Sans MT"/>
                <a:cs typeface="Calibri"/>
              </a:rPr>
              <a:t>Informer sur le bio &amp; développer la consommation</a:t>
            </a:r>
          </a:p>
          <a:p>
            <a:pPr algn="ctr"/>
            <a:r>
              <a:rPr lang="fr-FR" sz="1600" b="1">
                <a:latin typeface="Gill Sans MT"/>
                <a:cs typeface="Calibri"/>
              </a:rPr>
              <a:t>Public cible : </a:t>
            </a:r>
            <a:r>
              <a:rPr lang="fr-FR" sz="1600" b="1">
                <a:solidFill>
                  <a:srgbClr val="00583C"/>
                </a:solidFill>
                <a:latin typeface="Gill Sans MT"/>
                <a:cs typeface="Calibri"/>
              </a:rPr>
              <a:t>le consommateur</a:t>
            </a:r>
          </a:p>
          <a:p>
            <a:pPr algn="ctr"/>
            <a:endParaRPr lang="fr-FR" b="1" u="sng">
              <a:latin typeface="Gill Sans MT"/>
              <a:cs typeface="Calibri"/>
            </a:endParaRPr>
          </a:p>
          <a:p>
            <a:pPr algn="ctr"/>
            <a:r>
              <a:rPr lang="fr-FR" sz="1600" b="1" u="sng">
                <a:latin typeface="Gill Sans MT"/>
                <a:cs typeface="Calibri"/>
              </a:rPr>
              <a:t>PB2030 - Levier « Promotion »</a:t>
            </a:r>
            <a:endParaRPr lang="fr-FR">
              <a:latin typeface="Gill Sans MT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latin typeface="Gill Sans MT"/>
                <a:cs typeface="Calibri"/>
              </a:rPr>
              <a:t>La sélection d’un axe de communication : Thématique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Campagne d'information sur l'agriculture biologique (continue)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Campagne de Notoriété de </a:t>
            </a:r>
            <a:r>
              <a:rPr lang="fr-FR" sz="1400" err="1">
                <a:solidFill>
                  <a:schemeClr val="bg1"/>
                </a:solidFill>
                <a:cs typeface="Calibri"/>
              </a:rPr>
              <a:t>Biomonchoix</a:t>
            </a:r>
            <a:r>
              <a:rPr lang="fr-FR" sz="1400">
                <a:solidFill>
                  <a:schemeClr val="bg1"/>
                </a:solidFill>
                <a:cs typeface="Calibri"/>
              </a:rPr>
              <a:t> et de son outil "Où trouver vos produits bio »</a:t>
            </a:r>
          </a:p>
          <a:p>
            <a:pPr marL="285750" indent="-285750">
              <a:buFont typeface="Wingdings"/>
              <a:buChar char="§"/>
            </a:pPr>
            <a:r>
              <a:rPr lang="fr-FR" sz="1400">
                <a:solidFill>
                  <a:schemeClr val="bg1"/>
                </a:solidFill>
                <a:cs typeface="Calibri"/>
              </a:rPr>
              <a:t>La Semaine bio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>
                <a:cs typeface="Calibri"/>
              </a:rPr>
              <a:t>La </a:t>
            </a:r>
            <a:r>
              <a:rPr lang="fr-FR" sz="1400" b="1">
                <a:solidFill>
                  <a:srgbClr val="00583C"/>
                </a:solidFill>
                <a:cs typeface="Calibri"/>
              </a:rPr>
              <a:t>campagne automnale</a:t>
            </a:r>
            <a:endParaRPr lang="fr-FR" sz="1400" b="1">
              <a:cs typeface="Calibri"/>
            </a:endParaRPr>
          </a:p>
          <a:p>
            <a:pPr marL="285750" indent="-285750">
              <a:buFont typeface="Wingdings"/>
              <a:buChar char="§"/>
            </a:pPr>
            <a:endParaRPr lang="fr-FR" sz="1400">
              <a:cs typeface="Calibri"/>
            </a:endParaRPr>
          </a:p>
          <a:p>
            <a:pPr marL="285750" indent="-285750">
              <a:buFont typeface="Wingdings"/>
              <a:buChar char="§"/>
            </a:pPr>
            <a:endParaRPr lang="fr-FR" sz="1400">
              <a:latin typeface="Gill Sans MT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40CEC8-477A-5E14-2831-587CCE43A6DF}"/>
              </a:ext>
            </a:extLst>
          </p:cNvPr>
          <p:cNvSpPr txBox="1"/>
          <p:nvPr/>
        </p:nvSpPr>
        <p:spPr>
          <a:xfrm>
            <a:off x="5014189" y="1603781"/>
            <a:ext cx="609456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>
                <a:solidFill>
                  <a:srgbClr val="E17000"/>
                </a:solidFill>
                <a:latin typeface="Calibri"/>
                <a:ea typeface="Calibri"/>
                <a:cs typeface="Calibri"/>
              </a:rPr>
              <a:t>La Campagne automnale (mise en avant d’une partie du secteur)</a:t>
            </a:r>
            <a:endParaRPr lang="fr-FR"/>
          </a:p>
          <a:p>
            <a:pPr marL="28575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latin typeface="Calibri"/>
                <a:ea typeface="Times New Roman" panose="02020603050405020304" pitchFamily="18" charset="0"/>
                <a:cs typeface="Calibri"/>
              </a:rPr>
              <a:t>Avancer la campagne afin d’intégrer la journée EU du bio (23 septembre)</a:t>
            </a:r>
          </a:p>
          <a:p>
            <a:pPr marL="28575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>
                <a:effectLst/>
                <a:latin typeface="Calibri"/>
                <a:ea typeface="Calibri"/>
                <a:cs typeface="Calibri"/>
              </a:rPr>
              <a:t>Choix de la filière :</a:t>
            </a:r>
            <a:r>
              <a:rPr lang="fr-BE">
                <a:latin typeface="Calibri"/>
                <a:ea typeface="Calibri"/>
                <a:cs typeface="Calibri"/>
              </a:rPr>
              <a:t> </a:t>
            </a:r>
            <a:endParaRPr lang="fr-BE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0F8504-B11E-E94F-082B-6377E1470B5D}"/>
              </a:ext>
            </a:extLst>
          </p:cNvPr>
          <p:cNvSpPr/>
          <p:nvPr/>
        </p:nvSpPr>
        <p:spPr>
          <a:xfrm>
            <a:off x="4342764" y="3204128"/>
            <a:ext cx="4816502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2000">
                <a:latin typeface="Gill Sans MT"/>
              </a:rPr>
              <a:t>Rappel:</a:t>
            </a:r>
            <a:endParaRPr lang="fr-BE" sz="1600">
              <a:latin typeface="Gill Sans M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C8D82-AF51-F73E-517E-9F76B5EBC3AA}"/>
              </a:ext>
            </a:extLst>
          </p:cNvPr>
          <p:cNvSpPr/>
          <p:nvPr/>
        </p:nvSpPr>
        <p:spPr>
          <a:xfrm>
            <a:off x="5498441" y="3301099"/>
            <a:ext cx="5126057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2018 : </a:t>
            </a:r>
            <a:r>
              <a:rPr lang="fr-FR" sz="1600">
                <a:solidFill>
                  <a:srgbClr val="73AF55"/>
                </a:solidFill>
                <a:latin typeface="Gill Sans MT"/>
              </a:rPr>
              <a:t>Les fruits et légumes bio</a:t>
            </a:r>
            <a:endParaRPr lang="fr-FR" sz="1600">
              <a:solidFill>
                <a:schemeClr val="tx1">
                  <a:lumMod val="65000"/>
                  <a:lumOff val="35000"/>
                </a:schemeClr>
              </a:solidFill>
              <a:latin typeface="Gill Sans MT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2019 : 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La viande bovine bio</a:t>
            </a:r>
            <a:endParaRPr lang="fr-BE" sz="1600">
              <a:solidFill>
                <a:schemeClr val="tx1">
                  <a:lumMod val="65000"/>
                  <a:lumOff val="35000"/>
                </a:schemeClr>
              </a:solidFill>
              <a:latin typeface="Gill Sans MT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2020 : 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Les céréales bio </a:t>
            </a:r>
            <a:endParaRPr lang="fr-BE" sz="1600">
              <a:solidFill>
                <a:srgbClr val="73AF55"/>
              </a:solidFill>
              <a:latin typeface="Gill Sans MT" panose="020B0502020104020203" pitchFamily="34" charset="77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2021 : 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Les pommes de terre bio </a:t>
            </a:r>
            <a:endParaRPr lang="fr-BE" sz="1600">
              <a:solidFill>
                <a:srgbClr val="73AF55"/>
              </a:solidFill>
              <a:latin typeface="Gill Sans MT" panose="020B0502020104020203" pitchFamily="34" charset="77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2022 : 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Les produits laitiers bio (bovins)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2023 : </a:t>
            </a:r>
            <a:r>
              <a:rPr lang="fr-BE" sz="1600">
                <a:solidFill>
                  <a:srgbClr val="73AF55"/>
                </a:solidFill>
                <a:latin typeface="Gill Sans MT"/>
              </a:rPr>
              <a:t>Les transformateurs bio</a:t>
            </a:r>
            <a:endParaRPr lang="fr-BE" sz="1600">
              <a:solidFill>
                <a:srgbClr val="73AF55"/>
              </a:solidFill>
              <a:latin typeface="Gill Sans MT" panose="020B0502020104020203" pitchFamily="34" charset="77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0EF315C-87CE-5AFE-8D16-D818D5EF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Proposition du Plan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d’actions de l’APAQ-W dédié au bio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41DF2-1725-9376-4097-903B20DC70D1}"/>
              </a:ext>
            </a:extLst>
          </p:cNvPr>
          <p:cNvSpPr/>
          <p:nvPr/>
        </p:nvSpPr>
        <p:spPr>
          <a:xfrm>
            <a:off x="4342764" y="4982915"/>
            <a:ext cx="4816502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2000">
                <a:latin typeface="Gill Sans MT"/>
              </a:rPr>
              <a:t>Proposition:</a:t>
            </a:r>
            <a:endParaRPr lang="fr-BE" sz="1600">
              <a:latin typeface="Gill Sans M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D60DA-87C2-ED1D-2DE0-DD08013039E3}"/>
              </a:ext>
            </a:extLst>
          </p:cNvPr>
          <p:cNvSpPr/>
          <p:nvPr/>
        </p:nvSpPr>
        <p:spPr>
          <a:xfrm>
            <a:off x="5892380" y="5013595"/>
            <a:ext cx="5126057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 Les porcs bio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Les volailles bio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Les transformateurs bio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 Les distributeurs/magasins bio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rgbClr val="73AF55"/>
                </a:solidFill>
                <a:latin typeface="Gill Sans MT" panose="020B0502020104020203" pitchFamily="34" charset="77"/>
              </a:rPr>
              <a:t> </a:t>
            </a: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Les fruits et légumes bio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fr-BE" sz="1600">
                <a:solidFill>
                  <a:srgbClr val="73AF55"/>
                </a:solidFill>
                <a:latin typeface="Gill Sans MT" panose="020B0502020104020203" pitchFamily="34" charset="77"/>
              </a:rPr>
              <a:t> </a:t>
            </a:r>
            <a:r>
              <a:rPr lang="fr-BE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rPr>
              <a:t>La viande bovine bio 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fr-BE" sz="1600">
              <a:solidFill>
                <a:srgbClr val="73AF55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1345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0EF315C-87CE-5AFE-8D16-D818D5EF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3. Et pour 2024?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si nous rêvions…</a:t>
            </a:r>
          </a:p>
        </p:txBody>
      </p:sp>
      <p:pic>
        <p:nvPicPr>
          <p:cNvPr id="19" name="Image 18" descr="Une image contenant texte, carte de visite, plante d’intérieur, conception&#10;&#10;Description générée automatiquement">
            <a:extLst>
              <a:ext uri="{FF2B5EF4-FFF2-40B4-BE49-F238E27FC236}">
                <a16:creationId xmlns:a16="http://schemas.microsoft.com/office/drawing/2014/main" id="{29933E28-AD74-0B63-C919-3F8A5D719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6" y="1489045"/>
            <a:ext cx="4686300" cy="46863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1508947-36C0-A054-D657-8F6EB2C9411E}"/>
              </a:ext>
            </a:extLst>
          </p:cNvPr>
          <p:cNvSpPr txBox="1"/>
          <p:nvPr/>
        </p:nvSpPr>
        <p:spPr>
          <a:xfrm>
            <a:off x="5631252" y="2090172"/>
            <a:ext cx="6094562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sz="1800">
                <a:effectLst/>
                <a:latin typeface="Gill Sans MT"/>
                <a:ea typeface="Calibri"/>
              </a:rPr>
              <a:t>Piste de réflexion si le budget le permet :</a:t>
            </a:r>
          </a:p>
          <a:p>
            <a:endParaRPr lang="fr-BE" sz="180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285750" lvl="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Diffusion de spots longs en TV expliquant l’agriculture bio (avec des opérateurs locaux bio)</a:t>
            </a:r>
            <a:endParaRPr lang="fr-BE" sz="1600">
              <a:effectLst/>
              <a:latin typeface="Gill Sans MT"/>
              <a:ea typeface="Calibri" panose="020F0502020204030204" pitchFamily="34" charset="0"/>
            </a:endParaRPr>
          </a:p>
          <a:p>
            <a:pPr marL="285750" lvl="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Grande campagne </a:t>
            </a:r>
            <a:r>
              <a:rPr lang="fr-BE" sz="1600">
                <a:latin typeface="Gill Sans MT"/>
                <a:ea typeface="Times New Roman" panose="02020603050405020304" pitchFamily="18" charset="0"/>
              </a:rPr>
              <a:t>d’information</a:t>
            </a: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 sur le bio d’origine locale et ses plus-value</a:t>
            </a:r>
            <a:r>
              <a:rPr lang="fr-BE" sz="1600">
                <a:latin typeface="Gill Sans MT"/>
                <a:ea typeface="Times New Roman" panose="02020603050405020304" pitchFamily="18" charset="0"/>
              </a:rPr>
              <a:t>s</a:t>
            </a:r>
            <a:endParaRPr lang="fr-BE" sz="1600">
              <a:effectLst/>
              <a:latin typeface="Gill Sans MT"/>
              <a:ea typeface="Calibri" panose="020F0502020204030204" pitchFamily="34" charset="0"/>
            </a:endParaRPr>
          </a:p>
          <a:p>
            <a:pPr marL="285750" lvl="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Campagne « Coup pouce » à la consommation de produits bio wallons : Bon d’achats pour booster la consommation en produits bio d’origine locale.</a:t>
            </a:r>
          </a:p>
          <a:p>
            <a:pPr marL="285750" lvl="0" indent="-285750">
              <a:buClr>
                <a:srgbClr val="E17000"/>
              </a:buClr>
              <a:buFont typeface="Wingdings" panose="05000000000000000000" pitchFamily="2" charset="2"/>
              <a:buChar char="§"/>
            </a:pP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Développe</a:t>
            </a:r>
            <a:r>
              <a:rPr lang="fr-BE" sz="1600">
                <a:latin typeface="Gill Sans MT"/>
                <a:ea typeface="Times New Roman" panose="02020603050405020304" pitchFamily="18" charset="0"/>
              </a:rPr>
              <a:t>ment d’</a:t>
            </a:r>
            <a:r>
              <a:rPr lang="fr-BE" sz="1600">
                <a:effectLst/>
                <a:latin typeface="Gill Sans MT"/>
                <a:ea typeface="Times New Roman" panose="02020603050405020304" pitchFamily="18" charset="0"/>
              </a:rPr>
              <a:t> une application pour trouver facilement des opérateurs bio près de chez soi</a:t>
            </a:r>
            <a:endParaRPr lang="fr-BE" sz="1600">
              <a:effectLst/>
              <a:latin typeface="Gill Sans M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5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B1933FD-C131-EC47-BBA6-1DFC8CCCA549}"/>
              </a:ext>
            </a:extLst>
          </p:cNvPr>
          <p:cNvSpPr txBox="1">
            <a:spLocks/>
          </p:cNvSpPr>
          <p:nvPr/>
        </p:nvSpPr>
        <p:spPr>
          <a:xfrm>
            <a:off x="3251009" y="3228196"/>
            <a:ext cx="5843987" cy="85705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BE" sz="3733">
                <a:solidFill>
                  <a:srgbClr val="00583C"/>
                </a:solidFill>
                <a:latin typeface="Gill Sans MT" panose="020B0502020104020203" pitchFamily="34" charset="77"/>
              </a:rPr>
              <a:t>Merci pour votre attention</a:t>
            </a:r>
            <a:endParaRPr lang="fr-BE" sz="3733"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FA4E6-F5F1-9248-9FE6-F0AB32263714}"/>
              </a:ext>
            </a:extLst>
          </p:cNvPr>
          <p:cNvSpPr/>
          <p:nvPr/>
        </p:nvSpPr>
        <p:spPr>
          <a:xfrm>
            <a:off x="10682654" y="219808"/>
            <a:ext cx="1509346" cy="1758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8C2747-C590-EE41-8BBF-A60FC1D50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7" y="-100137"/>
            <a:ext cx="2471526" cy="30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7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82F8C-3A54-2640-AF15-92640461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96506"/>
            <a:ext cx="10515600" cy="2852737"/>
          </a:xfrm>
        </p:spPr>
        <p:txBody>
          <a:bodyPr/>
          <a:lstStyle/>
          <a:p>
            <a:r>
              <a:rPr lang="fr-BE">
                <a:latin typeface="Gill Sans MT"/>
              </a:rPr>
              <a:t>1. Introduction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1C574A-B87D-A34A-B7F1-E0886485D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M. Philippe Mattart</a:t>
            </a:r>
          </a:p>
        </p:txBody>
      </p:sp>
    </p:spTree>
    <p:extLst>
      <p:ext uri="{BB962C8B-B14F-4D97-AF65-F5344CB8AC3E}">
        <p14:creationId xmlns:p14="http://schemas.microsoft.com/office/powerpoint/2010/main" val="247595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59FD075-77EB-D128-E4CE-410908746A62}"/>
              </a:ext>
            </a:extLst>
          </p:cNvPr>
          <p:cNvSpPr txBox="1">
            <a:spLocks/>
          </p:cNvSpPr>
          <p:nvPr/>
        </p:nvSpPr>
        <p:spPr>
          <a:xfrm>
            <a:off x="369999" y="163482"/>
            <a:ext cx="10515600" cy="75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defRPr>
            </a:lvl1pPr>
          </a:lstStyle>
          <a:p>
            <a:r>
              <a:rPr lang="fr-BE" sz="2800">
                <a:solidFill>
                  <a:srgbClr val="00583C"/>
                </a:solidFill>
                <a:latin typeface="Gill Sans MT"/>
              </a:rPr>
              <a:t>1. Introduction :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Unir et renforcer nos compétences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5837D-8AFB-A09C-CC02-8399471091FC}"/>
              </a:ext>
            </a:extLst>
          </p:cNvPr>
          <p:cNvSpPr/>
          <p:nvPr/>
        </p:nvSpPr>
        <p:spPr>
          <a:xfrm>
            <a:off x="0" y="999770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51B560-94EE-0F0E-B8E3-D50C27421628}"/>
              </a:ext>
            </a:extLst>
          </p:cNvPr>
          <p:cNvSpPr/>
          <p:nvPr/>
        </p:nvSpPr>
        <p:spPr>
          <a:xfrm>
            <a:off x="688656" y="2001388"/>
            <a:ext cx="3028950" cy="468630"/>
          </a:xfrm>
          <a:prstGeom prst="rect">
            <a:avLst/>
          </a:prstGeom>
          <a:solidFill>
            <a:srgbClr val="00583C"/>
          </a:solidFill>
          <a:ln>
            <a:solidFill>
              <a:srgbClr val="005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Information</a:t>
            </a:r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29F20-87B5-3DB9-E35F-8BA84AB7B855}"/>
              </a:ext>
            </a:extLst>
          </p:cNvPr>
          <p:cNvSpPr/>
          <p:nvPr/>
        </p:nvSpPr>
        <p:spPr>
          <a:xfrm>
            <a:off x="4517230" y="2001388"/>
            <a:ext cx="3028950" cy="468630"/>
          </a:xfrm>
          <a:prstGeom prst="rect">
            <a:avLst/>
          </a:prstGeom>
          <a:solidFill>
            <a:srgbClr val="00583C"/>
          </a:solidFill>
          <a:ln>
            <a:solidFill>
              <a:srgbClr val="005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Communication</a:t>
            </a:r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81F9C-CFB7-2B01-9324-CB00AB5B6573}"/>
              </a:ext>
            </a:extLst>
          </p:cNvPr>
          <p:cNvSpPr/>
          <p:nvPr/>
        </p:nvSpPr>
        <p:spPr>
          <a:xfrm>
            <a:off x="8051482" y="2001387"/>
            <a:ext cx="3028950" cy="468630"/>
          </a:xfrm>
          <a:prstGeom prst="rect">
            <a:avLst/>
          </a:prstGeom>
          <a:solidFill>
            <a:srgbClr val="00583C"/>
          </a:solidFill>
          <a:ln>
            <a:solidFill>
              <a:srgbClr val="005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Notoriété</a:t>
            </a:r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04F8E6-22C4-8C34-80A6-B39BC0205275}"/>
              </a:ext>
            </a:extLst>
          </p:cNvPr>
          <p:cNvSpPr txBox="1"/>
          <p:nvPr/>
        </p:nvSpPr>
        <p:spPr>
          <a:xfrm>
            <a:off x="4841456" y="1489045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E17000"/>
                </a:solidFill>
              </a:rPr>
              <a:t>Actions transversales</a:t>
            </a:r>
            <a:endParaRPr lang="fr-BE">
              <a:solidFill>
                <a:srgbClr val="E17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094F7F-4878-6CC0-ACE0-658BC1DA939F}"/>
              </a:ext>
            </a:extLst>
          </p:cNvPr>
          <p:cNvSpPr/>
          <p:nvPr/>
        </p:nvSpPr>
        <p:spPr>
          <a:xfrm>
            <a:off x="817245" y="5134640"/>
            <a:ext cx="3028950" cy="468630"/>
          </a:xfrm>
          <a:prstGeom prst="rect">
            <a:avLst/>
          </a:prstGeom>
          <a:solidFill>
            <a:srgbClr val="73AF55"/>
          </a:solidFill>
          <a:ln>
            <a:solidFill>
              <a:srgbClr val="73A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Semaine bio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2DB9B4-06BB-077C-05FE-F8E5801A1034}"/>
              </a:ext>
            </a:extLst>
          </p:cNvPr>
          <p:cNvSpPr/>
          <p:nvPr/>
        </p:nvSpPr>
        <p:spPr>
          <a:xfrm>
            <a:off x="4581525" y="5134640"/>
            <a:ext cx="3028950" cy="468630"/>
          </a:xfrm>
          <a:prstGeom prst="rect">
            <a:avLst/>
          </a:prstGeom>
          <a:solidFill>
            <a:srgbClr val="73AF55"/>
          </a:solidFill>
          <a:ln>
            <a:solidFill>
              <a:srgbClr val="73A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Campagne automnale</a:t>
            </a:r>
            <a:endParaRPr lang="fr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8902A-8E8D-4414-913D-59EEFA0844F6}"/>
              </a:ext>
            </a:extLst>
          </p:cNvPr>
          <p:cNvSpPr/>
          <p:nvPr/>
        </p:nvSpPr>
        <p:spPr>
          <a:xfrm>
            <a:off x="8180069" y="5123350"/>
            <a:ext cx="3028950" cy="468630"/>
          </a:xfrm>
          <a:prstGeom prst="rect">
            <a:avLst/>
          </a:prstGeom>
          <a:solidFill>
            <a:srgbClr val="73AF55"/>
          </a:solidFill>
          <a:ln>
            <a:solidFill>
              <a:srgbClr val="73A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BioXpo</a:t>
            </a:r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E5E8FC-F7CD-C8DA-CD0D-F666EDE57DB4}"/>
              </a:ext>
            </a:extLst>
          </p:cNvPr>
          <p:cNvSpPr txBox="1"/>
          <p:nvPr/>
        </p:nvSpPr>
        <p:spPr>
          <a:xfrm>
            <a:off x="5252690" y="4681825"/>
            <a:ext cx="133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E17000"/>
                </a:solidFill>
              </a:rPr>
              <a:t>Événements</a:t>
            </a:r>
            <a:endParaRPr lang="fr-BE">
              <a:solidFill>
                <a:srgbClr val="E17000"/>
              </a:solidFill>
            </a:endParaRPr>
          </a:p>
        </p:txBody>
      </p:sp>
      <p:sp>
        <p:nvSpPr>
          <p:cNvPr id="14" name="Flèche : haut 13">
            <a:extLst>
              <a:ext uri="{FF2B5EF4-FFF2-40B4-BE49-F238E27FC236}">
                <a16:creationId xmlns:a16="http://schemas.microsoft.com/office/drawing/2014/main" id="{4101002F-34A2-90F7-353E-FE13DFD57EF5}"/>
              </a:ext>
            </a:extLst>
          </p:cNvPr>
          <p:cNvSpPr/>
          <p:nvPr/>
        </p:nvSpPr>
        <p:spPr>
          <a:xfrm>
            <a:off x="2074545" y="2657328"/>
            <a:ext cx="257175" cy="1004341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37C14D-CA5E-40ED-0F0F-A7D730F2DC79}"/>
              </a:ext>
            </a:extLst>
          </p:cNvPr>
          <p:cNvSpPr txBox="1"/>
          <p:nvPr/>
        </p:nvSpPr>
        <p:spPr>
          <a:xfrm>
            <a:off x="1187661" y="3814328"/>
            <a:ext cx="2256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Marketing stratégique</a:t>
            </a:r>
            <a:endParaRPr lang="fr-BE"/>
          </a:p>
        </p:txBody>
      </p:sp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AC92B5BB-8A8F-CCB9-61C4-ADFE9175D04B}"/>
              </a:ext>
            </a:extLst>
          </p:cNvPr>
          <p:cNvSpPr/>
          <p:nvPr/>
        </p:nvSpPr>
        <p:spPr>
          <a:xfrm rot="10800000">
            <a:off x="9524008" y="3998994"/>
            <a:ext cx="257175" cy="1004341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B5FD1A-061A-9338-9B1D-219D210097FE}"/>
              </a:ext>
            </a:extLst>
          </p:cNvPr>
          <p:cNvSpPr/>
          <p:nvPr/>
        </p:nvSpPr>
        <p:spPr>
          <a:xfrm>
            <a:off x="369999" y="1912579"/>
            <a:ext cx="11004756" cy="681653"/>
          </a:xfrm>
          <a:prstGeom prst="rect">
            <a:avLst/>
          </a:prstGeom>
          <a:noFill/>
          <a:ln w="38100">
            <a:solidFill>
              <a:srgbClr val="E17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48E62F-2F60-D7B2-4985-95AC07D95A84}"/>
              </a:ext>
            </a:extLst>
          </p:cNvPr>
          <p:cNvSpPr txBox="1"/>
          <p:nvPr/>
        </p:nvSpPr>
        <p:spPr>
          <a:xfrm>
            <a:off x="8558028" y="3675492"/>
            <a:ext cx="24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Marketing opérationnel</a:t>
            </a:r>
            <a:endParaRPr lang="fr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967FB8-ABF3-3680-F4EB-FB8E71C281A0}"/>
              </a:ext>
            </a:extLst>
          </p:cNvPr>
          <p:cNvSpPr/>
          <p:nvPr/>
        </p:nvSpPr>
        <p:spPr>
          <a:xfrm>
            <a:off x="416456" y="5016839"/>
            <a:ext cx="11004756" cy="681653"/>
          </a:xfrm>
          <a:prstGeom prst="rect">
            <a:avLst/>
          </a:prstGeom>
          <a:noFill/>
          <a:ln w="38100">
            <a:solidFill>
              <a:srgbClr val="E17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0BB58A22-180D-A789-7F4B-213BDAC22C47}"/>
              </a:ext>
            </a:extLst>
          </p:cNvPr>
          <p:cNvSpPr/>
          <p:nvPr/>
        </p:nvSpPr>
        <p:spPr>
          <a:xfrm>
            <a:off x="9524007" y="2657327"/>
            <a:ext cx="257175" cy="1004341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26952C6-0DC8-7969-9BBD-A64B5662951E}"/>
              </a:ext>
            </a:extLst>
          </p:cNvPr>
          <p:cNvCxnSpPr>
            <a:cxnSpLocks/>
          </p:cNvCxnSpPr>
          <p:nvPr/>
        </p:nvCxnSpPr>
        <p:spPr>
          <a:xfrm>
            <a:off x="5918834" y="2774892"/>
            <a:ext cx="0" cy="190693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7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F6B8D-5722-5882-21D4-0F58F281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13095" r="17390" b="-2428"/>
          <a:stretch/>
        </p:blipFill>
        <p:spPr bwMode="auto">
          <a:xfrm>
            <a:off x="2334565" y="1670977"/>
            <a:ext cx="7086600" cy="51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63110A3-ABD9-63DA-C064-87482E4B2F73}"/>
              </a:ext>
            </a:extLst>
          </p:cNvPr>
          <p:cNvSpPr txBox="1">
            <a:spLocks/>
          </p:cNvSpPr>
          <p:nvPr/>
        </p:nvSpPr>
        <p:spPr>
          <a:xfrm>
            <a:off x="369999" y="163482"/>
            <a:ext cx="10515600" cy="75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defRPr>
            </a:lvl1pPr>
          </a:lstStyle>
          <a:p>
            <a:r>
              <a:rPr lang="fr-BE" sz="2800">
                <a:solidFill>
                  <a:srgbClr val="00583C"/>
                </a:solidFill>
                <a:latin typeface="Gill Sans MT"/>
              </a:rPr>
              <a:t>1. Introduction :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Unir et renforcer nos compétences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CCD40E-CD58-F6C1-8549-0DE2FDB7AA5D}"/>
              </a:ext>
            </a:extLst>
          </p:cNvPr>
          <p:cNvSpPr/>
          <p:nvPr/>
        </p:nvSpPr>
        <p:spPr>
          <a:xfrm>
            <a:off x="0" y="999770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6AD87-9024-0838-8033-E6E71D9358FF}"/>
              </a:ext>
            </a:extLst>
          </p:cNvPr>
          <p:cNvSpPr txBox="1"/>
          <p:nvPr/>
        </p:nvSpPr>
        <p:spPr>
          <a:xfrm>
            <a:off x="7049178" y="4223959"/>
            <a:ext cx="426499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Evénement "Semaine bio"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Evénement "Campagne automnale"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err="1">
                <a:cs typeface="Calibri"/>
              </a:rPr>
              <a:t>BioXpo</a:t>
            </a:r>
            <a:r>
              <a:rPr lang="fr-FR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Calibri"/>
                <a:cs typeface="Calibri"/>
              </a:rPr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F69807-487F-F317-5F1C-88A71C6CAF6F}"/>
              </a:ext>
            </a:extLst>
          </p:cNvPr>
          <p:cNvSpPr txBox="1"/>
          <p:nvPr/>
        </p:nvSpPr>
        <p:spPr>
          <a:xfrm>
            <a:off x="795130" y="4340251"/>
            <a:ext cx="481937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BE">
                <a:cs typeface="Calibri" panose="020F0502020204030204"/>
              </a:rPr>
              <a:t>Campagne d'information continue</a:t>
            </a:r>
            <a:endParaRPr lang="fr-BE"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fr-BE">
                <a:cs typeface="Calibri" panose="020F0502020204030204"/>
              </a:rPr>
              <a:t>Campagne de notoriété de </a:t>
            </a:r>
            <a:r>
              <a:rPr lang="fr-BE" err="1">
                <a:cs typeface="Calibri" panose="020F0502020204030204"/>
              </a:rPr>
              <a:t>Biomonchoix</a:t>
            </a:r>
            <a:r>
              <a:rPr lang="fr-BE">
                <a:cs typeface="Calibri" panose="020F0502020204030204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BE">
                <a:cs typeface="Calibri" panose="020F0502020204030204"/>
              </a:rPr>
              <a:t>Cotisations obligatoires Fonds de promotion bio </a:t>
            </a:r>
          </a:p>
          <a:p>
            <a:pPr marL="285750" indent="-285750">
              <a:buFont typeface="Arial"/>
              <a:buChar char="•"/>
            </a:pPr>
            <a:r>
              <a:rPr lang="fr-BE">
                <a:cs typeface="Calibri" panose="020F0502020204030204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99F81-C52C-7D4E-0A00-C56273CCF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04" r="10909" b="8929"/>
          <a:stretch/>
        </p:blipFill>
        <p:spPr>
          <a:xfrm>
            <a:off x="1231467" y="1812790"/>
            <a:ext cx="1330151" cy="1393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85A9E-70C2-6085-210C-91435660E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80" t="35652" r="71040" b="38059"/>
          <a:stretch/>
        </p:blipFill>
        <p:spPr>
          <a:xfrm>
            <a:off x="7046525" y="1622520"/>
            <a:ext cx="1727930" cy="1798379"/>
          </a:xfrm>
          <a:prstGeom prst="rect">
            <a:avLst/>
          </a:prstGeom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5F187064-12E6-A5FB-4F26-AFF4E626D2EF}"/>
              </a:ext>
            </a:extLst>
          </p:cNvPr>
          <p:cNvSpPr/>
          <p:nvPr/>
        </p:nvSpPr>
        <p:spPr>
          <a:xfrm>
            <a:off x="6590215" y="1213824"/>
            <a:ext cx="2547582" cy="2581700"/>
          </a:xfrm>
          <a:prstGeom prst="don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C07D5-223A-A3F9-023E-4B5064E05B88}"/>
              </a:ext>
            </a:extLst>
          </p:cNvPr>
          <p:cNvSpPr txBox="1"/>
          <p:nvPr/>
        </p:nvSpPr>
        <p:spPr>
          <a:xfrm>
            <a:off x="8613912" y="1976782"/>
            <a:ext cx="21358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Marilyne VOGT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1E8CC-8704-52EB-9B36-17CC398D7B82}"/>
              </a:ext>
            </a:extLst>
          </p:cNvPr>
          <p:cNvSpPr txBox="1"/>
          <p:nvPr/>
        </p:nvSpPr>
        <p:spPr>
          <a:xfrm>
            <a:off x="7089913" y="3611218"/>
            <a:ext cx="33726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583C"/>
                </a:solidFill>
                <a:cs typeface="Calibri"/>
              </a:rPr>
              <a:t>Référente événementiel bio</a:t>
            </a:r>
            <a:endParaRPr lang="en-US" b="1">
              <a:solidFill>
                <a:srgbClr val="00583C"/>
              </a:solidFill>
              <a:ea typeface="Calibri"/>
              <a:cs typeface="Calibri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185D84C6-CFCD-220B-A9F8-0B029C1C1C1E}"/>
              </a:ext>
            </a:extLst>
          </p:cNvPr>
          <p:cNvSpPr/>
          <p:nvPr/>
        </p:nvSpPr>
        <p:spPr>
          <a:xfrm>
            <a:off x="628707" y="1216529"/>
            <a:ext cx="2535486" cy="2521225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D7CAD-5F58-F837-223E-87549FA9E8ED}"/>
              </a:ext>
            </a:extLst>
          </p:cNvPr>
          <p:cNvSpPr txBox="1"/>
          <p:nvPr/>
        </p:nvSpPr>
        <p:spPr>
          <a:xfrm>
            <a:off x="2562746" y="2010902"/>
            <a:ext cx="23973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Delphine DUFRANNE</a:t>
            </a:r>
            <a:endParaRPr lang="en-US" b="1" err="1">
              <a:cs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1. Introduction :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Le bio à l'APAQ-W</a:t>
            </a:r>
            <a:endParaRPr lang="fr-BE" sz="280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69798-4694-3A17-5639-67E73E38CA51}"/>
              </a:ext>
            </a:extLst>
          </p:cNvPr>
          <p:cNvSpPr txBox="1"/>
          <p:nvPr/>
        </p:nvSpPr>
        <p:spPr>
          <a:xfrm>
            <a:off x="795130" y="3622591"/>
            <a:ext cx="51875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583C"/>
                </a:solidFill>
                <a:cs typeface="Calibri"/>
              </a:rPr>
              <a:t>Coordinatrice des programmes de promotion bio</a:t>
            </a:r>
          </a:p>
        </p:txBody>
      </p:sp>
    </p:spTree>
    <p:extLst>
      <p:ext uri="{BB962C8B-B14F-4D97-AF65-F5344CB8AC3E}">
        <p14:creationId xmlns:p14="http://schemas.microsoft.com/office/powerpoint/2010/main" val="188916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8093A-9545-94A8-3D90-290D6D3D23CA}"/>
              </a:ext>
            </a:extLst>
          </p:cNvPr>
          <p:cNvSpPr txBox="1"/>
          <p:nvPr/>
        </p:nvSpPr>
        <p:spPr>
          <a:xfrm rot="5400000">
            <a:off x="6599982" y="2717354"/>
            <a:ext cx="19701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Dir </a:t>
            </a:r>
            <a:r>
              <a:rPr lang="en-US" sz="1600" err="1">
                <a:ea typeface="Calibri"/>
                <a:cs typeface="Calibri"/>
              </a:rPr>
              <a:t>Adminitrative</a:t>
            </a:r>
            <a:r>
              <a:rPr lang="en-US" sz="1600">
                <a:ea typeface="Calibri"/>
                <a:cs typeface="Calibri"/>
              </a:rPr>
              <a:t> </a:t>
            </a:r>
            <a:r>
              <a:rPr lang="en-US" sz="1600" err="1">
                <a:ea typeface="Calibri"/>
                <a:cs typeface="Calibri"/>
              </a:rPr>
              <a:t>logique</a:t>
            </a:r>
            <a:r>
              <a:rPr lang="en-US" sz="1600">
                <a:ea typeface="Calibri"/>
                <a:cs typeface="Calibri"/>
              </a:rPr>
              <a:t> et financière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3875A-34C2-C375-7DE7-00D480FDE64C}"/>
              </a:ext>
            </a:extLst>
          </p:cNvPr>
          <p:cNvSpPr txBox="1"/>
          <p:nvPr/>
        </p:nvSpPr>
        <p:spPr>
          <a:xfrm rot="-5400000">
            <a:off x="3418961" y="240848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Dir. </a:t>
            </a:r>
            <a:r>
              <a:rPr lang="en-US" err="1">
                <a:ea typeface="Calibri"/>
                <a:cs typeface="Calibri"/>
              </a:rPr>
              <a:t>Opérationnelle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F03FC-0716-1A79-DE9F-DED5DE844E1D}"/>
              </a:ext>
            </a:extLst>
          </p:cNvPr>
          <p:cNvSpPr/>
          <p:nvPr/>
        </p:nvSpPr>
        <p:spPr>
          <a:xfrm>
            <a:off x="4304258" y="1741604"/>
            <a:ext cx="1833217" cy="298173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95E2B-8417-7408-0C9E-FE2F8AC4FA76}"/>
              </a:ext>
            </a:extLst>
          </p:cNvPr>
          <p:cNvSpPr/>
          <p:nvPr/>
        </p:nvSpPr>
        <p:spPr>
          <a:xfrm>
            <a:off x="6141101" y="1741602"/>
            <a:ext cx="1833217" cy="3059043"/>
          </a:xfrm>
          <a:prstGeom prst="rect">
            <a:avLst/>
          </a:prstGeom>
          <a:solidFill>
            <a:srgbClr val="7030A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63F3E2-674D-27A8-606D-115E738C5EB5}"/>
              </a:ext>
            </a:extLst>
          </p:cNvPr>
          <p:cNvSpPr/>
          <p:nvPr/>
        </p:nvSpPr>
        <p:spPr>
          <a:xfrm>
            <a:off x="4267721" y="4246640"/>
            <a:ext cx="3685582" cy="1077029"/>
          </a:xfrm>
          <a:prstGeom prst="rect">
            <a:avLst/>
          </a:prstGeom>
          <a:solidFill>
            <a:srgbClr val="C445A9"/>
          </a:solidFill>
          <a:ln>
            <a:solidFill>
              <a:srgbClr val="C445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B13381-D55D-67DB-BE11-9E29E353D2AD}"/>
              </a:ext>
            </a:extLst>
          </p:cNvPr>
          <p:cNvSpPr/>
          <p:nvPr/>
        </p:nvSpPr>
        <p:spPr>
          <a:xfrm>
            <a:off x="4403636" y="1785089"/>
            <a:ext cx="3478695" cy="34897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E5AC45-C8FC-0C1B-70B6-587159CD3B26}"/>
              </a:ext>
            </a:extLst>
          </p:cNvPr>
          <p:cNvSpPr/>
          <p:nvPr/>
        </p:nvSpPr>
        <p:spPr>
          <a:xfrm>
            <a:off x="5179727" y="2671552"/>
            <a:ext cx="1921568" cy="188843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14A39-DFAD-3FBE-95EE-1C6E462B4D0C}"/>
              </a:ext>
            </a:extLst>
          </p:cNvPr>
          <p:cNvSpPr txBox="1"/>
          <p:nvPr/>
        </p:nvSpPr>
        <p:spPr>
          <a:xfrm>
            <a:off x="5513018" y="3304023"/>
            <a:ext cx="12523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Direction </a:t>
            </a:r>
            <a:r>
              <a:rPr lang="en-US" b="1" err="1">
                <a:ea typeface="Calibri"/>
                <a:cs typeface="Calibri"/>
              </a:rPr>
              <a:t>générale</a:t>
            </a:r>
            <a:endParaRPr lang="en-US" b="1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335C0-A33F-0808-BC57-49FFE66AF1A7}"/>
              </a:ext>
            </a:extLst>
          </p:cNvPr>
          <p:cNvSpPr txBox="1"/>
          <p:nvPr/>
        </p:nvSpPr>
        <p:spPr>
          <a:xfrm>
            <a:off x="5208491" y="456336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Cellule </a:t>
            </a:r>
            <a:r>
              <a:rPr lang="en-US" err="1">
                <a:ea typeface="Calibri"/>
                <a:cs typeface="Calibri"/>
              </a:rPr>
              <a:t>stratégique</a:t>
            </a:r>
            <a:endParaRPr lang="en-US" err="1"/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037D4B69-3B42-7618-3754-C80127F9E6F7}"/>
              </a:ext>
            </a:extLst>
          </p:cNvPr>
          <p:cNvSpPr/>
          <p:nvPr/>
        </p:nvSpPr>
        <p:spPr>
          <a:xfrm>
            <a:off x="2716323" y="158200"/>
            <a:ext cx="6886611" cy="6729994"/>
          </a:xfrm>
          <a:prstGeom prst="don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760C361-3A40-6778-2825-24B0F2964AB3}"/>
              </a:ext>
            </a:extLst>
          </p:cNvPr>
          <p:cNvSpPr/>
          <p:nvPr/>
        </p:nvSpPr>
        <p:spPr>
          <a:xfrm>
            <a:off x="5490946" y="6000706"/>
            <a:ext cx="1296737" cy="788736"/>
          </a:xfrm>
          <a:prstGeom prst="roundRect">
            <a:avLst/>
          </a:prstGeom>
          <a:solidFill>
            <a:srgbClr val="C445A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Table de Terroir</a:t>
            </a:r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950500F-7BF8-C626-14CC-49568DBCA240}"/>
              </a:ext>
            </a:extLst>
          </p:cNvPr>
          <p:cNvSpPr/>
          <p:nvPr/>
        </p:nvSpPr>
        <p:spPr>
          <a:xfrm>
            <a:off x="3044083" y="5557157"/>
            <a:ext cx="1713483" cy="810822"/>
          </a:xfrm>
          <a:prstGeom prst="roundRect">
            <a:avLst/>
          </a:prstGeom>
          <a:solidFill>
            <a:srgbClr val="C445A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Interface Distributeur Producteurs</a:t>
            </a:r>
            <a:endParaRPr lang="fr-FR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01740E-CBDF-186F-47AC-897280A88C6B}"/>
              </a:ext>
            </a:extLst>
          </p:cNvPr>
          <p:cNvSpPr/>
          <p:nvPr/>
        </p:nvSpPr>
        <p:spPr>
          <a:xfrm>
            <a:off x="7220165" y="5078305"/>
            <a:ext cx="1908778" cy="963105"/>
          </a:xfrm>
          <a:prstGeom prst="roundRect">
            <a:avLst/>
          </a:prstGeom>
          <a:solidFill>
            <a:srgbClr val="C445A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Observatoire de la consommation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FDD08F6-A824-C3BE-FF7A-9E0E7916950B}"/>
              </a:ext>
            </a:extLst>
          </p:cNvPr>
          <p:cNvSpPr/>
          <p:nvPr/>
        </p:nvSpPr>
        <p:spPr>
          <a:xfrm>
            <a:off x="1818328" y="4747641"/>
            <a:ext cx="1871579" cy="6494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Les </a:t>
            </a:r>
            <a:r>
              <a:rPr lang="en-US" err="1">
                <a:cs typeface="Calibri"/>
              </a:rPr>
              <a:t>secteurs</a:t>
            </a:r>
            <a:r>
              <a:rPr lang="en-US">
                <a:cs typeface="Calibri"/>
              </a:rPr>
              <a:t> </a:t>
            </a:r>
            <a:r>
              <a:rPr lang="fr-BE">
                <a:cs typeface="Calibri"/>
              </a:rPr>
              <a:t>cotisants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86F1416-2C6C-ED93-B165-F3435442A143}"/>
              </a:ext>
            </a:extLst>
          </p:cNvPr>
          <p:cNvSpPr/>
          <p:nvPr/>
        </p:nvSpPr>
        <p:spPr>
          <a:xfrm>
            <a:off x="437526" y="4136536"/>
            <a:ext cx="2171496" cy="501607"/>
          </a:xfrm>
          <a:prstGeom prst="round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Qualité</a:t>
            </a:r>
            <a:r>
              <a:rPr lang="en-US">
                <a:cs typeface="Calibri"/>
              </a:rPr>
              <a:t> </a:t>
            </a:r>
            <a:r>
              <a:rPr lang="fr-BE">
                <a:cs typeface="Calibri"/>
              </a:rPr>
              <a:t>différenciée</a:t>
            </a:r>
            <a:r>
              <a:rPr lang="en-US">
                <a:cs typeface="Calibri"/>
              </a:rPr>
              <a:t> (</a:t>
            </a:r>
            <a:r>
              <a:rPr lang="fr-BE">
                <a:cs typeface="Calibri"/>
              </a:rPr>
              <a:t>AOP</a:t>
            </a:r>
            <a:r>
              <a:rPr lang="en-US">
                <a:cs typeface="Calibri"/>
              </a:rPr>
              <a:t> ; IGP , …)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A72EBD1-973D-6E9D-CD49-120A490F5805}"/>
              </a:ext>
            </a:extLst>
          </p:cNvPr>
          <p:cNvSpPr/>
          <p:nvPr/>
        </p:nvSpPr>
        <p:spPr>
          <a:xfrm>
            <a:off x="852863" y="3268718"/>
            <a:ext cx="2608138" cy="674075"/>
          </a:xfrm>
          <a:prstGeom prst="round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BE">
                <a:cs typeface="Calibri"/>
              </a:rPr>
              <a:t>Evénementiel</a:t>
            </a:r>
            <a:r>
              <a:rPr lang="en-US">
                <a:cs typeface="Calibri"/>
              </a:rPr>
              <a:t> B-to-B (</a:t>
            </a:r>
            <a:r>
              <a:rPr lang="en-US" err="1">
                <a:cs typeface="Calibri"/>
              </a:rPr>
              <a:t>Horecatel</a:t>
            </a:r>
            <a:r>
              <a:rPr lang="en-US">
                <a:cs typeface="Calibri"/>
              </a:rPr>
              <a:t>, Tavola, ...)</a:t>
            </a:r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EE3F0B6-9A50-E41B-7BE0-27006B629091}"/>
              </a:ext>
            </a:extLst>
          </p:cNvPr>
          <p:cNvSpPr/>
          <p:nvPr/>
        </p:nvSpPr>
        <p:spPr>
          <a:xfrm>
            <a:off x="2088378" y="2557926"/>
            <a:ext cx="1701858" cy="573680"/>
          </a:xfrm>
          <a:prstGeom prst="round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Circuit court (#JCL)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17F3F9A-CFB8-6106-E7A2-A2D89B088C0B}"/>
              </a:ext>
            </a:extLst>
          </p:cNvPr>
          <p:cNvSpPr/>
          <p:nvPr/>
        </p:nvSpPr>
        <p:spPr>
          <a:xfrm>
            <a:off x="441336" y="1371313"/>
            <a:ext cx="3074222" cy="521368"/>
          </a:xfrm>
          <a:prstGeom prst="round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Logistique</a:t>
            </a:r>
            <a:r>
              <a:rPr lang="en-US">
                <a:cs typeface="Calibri"/>
              </a:rPr>
              <a:t> (Stock ; Montage/</a:t>
            </a:r>
            <a:r>
              <a:rPr lang="en-US" err="1">
                <a:cs typeface="Calibri"/>
              </a:rPr>
              <a:t>démontage</a:t>
            </a:r>
            <a:r>
              <a:rPr lang="en-US">
                <a:cs typeface="Calibri"/>
              </a:rPr>
              <a:t>...)</a:t>
            </a:r>
            <a:endParaRPr lang="en-US" err="1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0137670-3430-B023-2098-2F78FC83F7A5}"/>
              </a:ext>
            </a:extLst>
          </p:cNvPr>
          <p:cNvSpPr/>
          <p:nvPr/>
        </p:nvSpPr>
        <p:spPr>
          <a:xfrm>
            <a:off x="6252238" y="262506"/>
            <a:ext cx="1911684" cy="788736"/>
          </a:xfrm>
          <a:prstGeom prst="roundRect">
            <a:avLst/>
          </a:prstGeom>
          <a:solidFill>
            <a:srgbClr val="7030A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Fonds de promotion</a:t>
            </a:r>
            <a:endParaRPr lang="en-US" err="1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B0AC6B-E73A-E812-813B-6C3078B93812}"/>
              </a:ext>
            </a:extLst>
          </p:cNvPr>
          <p:cNvSpPr/>
          <p:nvPr/>
        </p:nvSpPr>
        <p:spPr>
          <a:xfrm>
            <a:off x="8798914" y="3008730"/>
            <a:ext cx="1911684" cy="788736"/>
          </a:xfrm>
          <a:prstGeom prst="roundRect">
            <a:avLst/>
          </a:prstGeom>
          <a:solidFill>
            <a:srgbClr val="7030A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Informatique</a:t>
            </a:r>
            <a:endParaRPr lang="en-US" err="1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0CAB1BF-C91F-2B8D-FD0C-CE553C333B52}"/>
              </a:ext>
            </a:extLst>
          </p:cNvPr>
          <p:cNvSpPr/>
          <p:nvPr/>
        </p:nvSpPr>
        <p:spPr>
          <a:xfrm>
            <a:off x="8104458" y="1019777"/>
            <a:ext cx="1911684" cy="788736"/>
          </a:xfrm>
          <a:prstGeom prst="roundRect">
            <a:avLst/>
          </a:prstGeom>
          <a:solidFill>
            <a:srgbClr val="7030A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Comptabilité</a:t>
            </a:r>
            <a:endParaRPr lang="fr-FR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863D54-C04B-CE98-A330-D1597DE44948}"/>
              </a:ext>
            </a:extLst>
          </p:cNvPr>
          <p:cNvSpPr/>
          <p:nvPr/>
        </p:nvSpPr>
        <p:spPr>
          <a:xfrm>
            <a:off x="8570750" y="4138601"/>
            <a:ext cx="1911684" cy="788736"/>
          </a:xfrm>
          <a:prstGeom prst="roundRect">
            <a:avLst/>
          </a:prstGeom>
          <a:solidFill>
            <a:srgbClr val="7030A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cs typeface="Calibri"/>
              </a:rPr>
              <a:t>Secrétariat</a:t>
            </a:r>
            <a:endParaRPr lang="fr-FR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82A6EB0-7AE0-599A-21A3-921DFEA438ED}"/>
              </a:ext>
            </a:extLst>
          </p:cNvPr>
          <p:cNvSpPr/>
          <p:nvPr/>
        </p:nvSpPr>
        <p:spPr>
          <a:xfrm>
            <a:off x="3770456" y="983626"/>
            <a:ext cx="2502491" cy="916985"/>
          </a:xfrm>
          <a:prstGeom prst="round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Sensibilisation</a:t>
            </a:r>
            <a:r>
              <a:rPr lang="en-US">
                <a:cs typeface="Calibri"/>
              </a:rPr>
              <a:t> </a:t>
            </a:r>
            <a:r>
              <a:rPr lang="fr-FR">
                <a:cs typeface="Calibri"/>
              </a:rPr>
              <a:t>transversale vers le consommateur (Image)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548AD-C50F-8D0B-FC2D-A3FC52554BDA}"/>
              </a:ext>
            </a:extLst>
          </p:cNvPr>
          <p:cNvSpPr txBox="1"/>
          <p:nvPr/>
        </p:nvSpPr>
        <p:spPr>
          <a:xfrm rot="18300000">
            <a:off x="4094056" y="2370358"/>
            <a:ext cx="2640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Dir </a:t>
            </a:r>
            <a:r>
              <a:rPr lang="en-US" err="1">
                <a:ea typeface="Calibri"/>
                <a:cs typeface="Calibri"/>
              </a:rPr>
              <a:t>opérationnelle</a:t>
            </a:r>
            <a:endParaRPr lang="en-US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B21D4-093C-4D62-5A26-1F0D1B639D07}"/>
              </a:ext>
            </a:extLst>
          </p:cNvPr>
          <p:cNvSpPr txBox="1"/>
          <p:nvPr/>
        </p:nvSpPr>
        <p:spPr>
          <a:xfrm rot="2040000">
            <a:off x="5689310" y="245033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Dir. Adm., </a:t>
            </a:r>
            <a:r>
              <a:rPr lang="en-US" err="1">
                <a:ea typeface="Calibri"/>
                <a:cs typeface="Calibri"/>
              </a:rPr>
              <a:t>logistique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pPr algn="ctr"/>
            <a:r>
              <a:rPr lang="en-US">
                <a:ea typeface="Calibri"/>
                <a:cs typeface="Calibri"/>
              </a:rPr>
              <a:t>et financière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EF686F-4A47-485E-E5CC-3593A8B38511}"/>
              </a:ext>
            </a:extLst>
          </p:cNvPr>
          <p:cNvSpPr/>
          <p:nvPr/>
        </p:nvSpPr>
        <p:spPr>
          <a:xfrm>
            <a:off x="8643263" y="1985789"/>
            <a:ext cx="1911684" cy="788736"/>
          </a:xfrm>
          <a:prstGeom prst="roundRect">
            <a:avLst/>
          </a:prstGeom>
          <a:solidFill>
            <a:srgbClr val="7030A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Service RH et </a:t>
            </a:r>
            <a:r>
              <a:rPr lang="en-US" err="1">
                <a:cs typeface="Calibri"/>
              </a:rPr>
              <a:t>Economat</a:t>
            </a:r>
            <a:endParaRPr lang="en-US" err="1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37" y="163482"/>
            <a:ext cx="5659096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1. Introduction : </a:t>
            </a:r>
            <a:r>
              <a:rPr lang="fr-BE" sz="2800">
                <a:solidFill>
                  <a:schemeClr val="accent6"/>
                </a:solidFill>
                <a:latin typeface="Gill Sans MT"/>
              </a:rPr>
              <a:t>Le bio à l'APAQ-W</a:t>
            </a:r>
            <a:endParaRPr lang="fr-BE" sz="280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05E68D-6E8B-3C41-58BC-D02891D42505}"/>
              </a:ext>
            </a:extLst>
          </p:cNvPr>
          <p:cNvSpPr/>
          <p:nvPr/>
        </p:nvSpPr>
        <p:spPr>
          <a:xfrm>
            <a:off x="2248643" y="1986773"/>
            <a:ext cx="1911684" cy="521368"/>
          </a:xfrm>
          <a:prstGeom prst="roundRect">
            <a:avLst/>
          </a:prstGeom>
          <a:solidFill>
            <a:srgbClr val="00B0F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Pôle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culinaire</a:t>
            </a:r>
            <a:endParaRPr lang="en-US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2C0E4-A97C-E21D-4551-F75CE249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00" y="3797708"/>
            <a:ext cx="1135185" cy="1037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FF0E5E-D545-FFAF-6F85-94F28E83B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69" y="5554769"/>
            <a:ext cx="353013" cy="240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A95018-BC5B-CFCF-924F-86530194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04" y="5156709"/>
            <a:ext cx="353013" cy="240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360657-39AE-41FD-CAA7-D8A0C871C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33" y="6612470"/>
            <a:ext cx="353013" cy="240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4B7651-73DA-76FB-35E4-032831F0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87" y="5873217"/>
            <a:ext cx="353013" cy="2404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EA249D-7003-0500-EE27-9E0142C5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5" y="4008022"/>
            <a:ext cx="353013" cy="2404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E83DE4-B5E7-5D06-7F0C-EC62756F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23" y="266261"/>
            <a:ext cx="353013" cy="2404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747ED0-2C4B-FCDA-CC7F-A51AD19F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792" y="3246022"/>
            <a:ext cx="353013" cy="2404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57EFA0D-0D13-E6EE-E994-41C9A4ED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360" y="2927575"/>
            <a:ext cx="353013" cy="24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2C25BB-CBCB-FE72-1DA3-9EA929B0F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04" y="1903992"/>
            <a:ext cx="353013" cy="2404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D9E609-8E47-0D40-7E06-0929567A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04" y="1244350"/>
            <a:ext cx="353013" cy="2404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F2FC4F-01AB-603C-4BF5-9C26D4B22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05" y="908753"/>
            <a:ext cx="353013" cy="2404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96B1B13-6B90-E504-2D03-36D40E31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717" y="903155"/>
            <a:ext cx="353013" cy="24041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AE21DB-79A6-5DC8-957E-8684069E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239" y="1858499"/>
            <a:ext cx="353013" cy="2404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C27AFF-7F57-C7F7-CB1C-987AB0D7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598" y="2984440"/>
            <a:ext cx="353013" cy="2404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7491E49-5485-2E3F-3F21-679DB056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254" y="4053515"/>
            <a:ext cx="353013" cy="2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82F8C-3A54-2640-AF15-92640461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96506"/>
            <a:ext cx="10515600" cy="2852737"/>
          </a:xfrm>
        </p:spPr>
        <p:txBody>
          <a:bodyPr/>
          <a:lstStyle/>
          <a:p>
            <a:r>
              <a:rPr lang="fr-BE">
                <a:latin typeface="Gill Sans MT"/>
              </a:rPr>
              <a:t>2. Retours sur 2023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1C574A-B87D-A34A-B7F1-E0886485D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Gill Sans MT"/>
              </a:rPr>
              <a:t>Delphine Dufranne et Marilyne Vogt</a:t>
            </a:r>
          </a:p>
        </p:txBody>
      </p:sp>
    </p:spTree>
    <p:extLst>
      <p:ext uri="{BB962C8B-B14F-4D97-AF65-F5344CB8AC3E}">
        <p14:creationId xmlns:p14="http://schemas.microsoft.com/office/powerpoint/2010/main" val="95462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4B912-5D63-4170-B2E2-4784F4F2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9" y="163482"/>
            <a:ext cx="10515600" cy="1325563"/>
          </a:xfrm>
        </p:spPr>
        <p:txBody>
          <a:bodyPr/>
          <a:lstStyle/>
          <a:p>
            <a:r>
              <a:rPr lang="fr-BE" sz="2800">
                <a:solidFill>
                  <a:srgbClr val="00583C"/>
                </a:solidFill>
                <a:latin typeface="Gill Sans MT"/>
              </a:rPr>
              <a:t>2. Retours sur 2023 : </a:t>
            </a:r>
            <a:r>
              <a:rPr lang="fr-BE" sz="2800">
                <a:solidFill>
                  <a:srgbClr val="73AF55"/>
                </a:solidFill>
                <a:latin typeface="Gill Sans MT"/>
              </a:rPr>
              <a:t>Budget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DDC64-D58A-1943-A934-BEB86E36C913}"/>
              </a:ext>
            </a:extLst>
          </p:cNvPr>
          <p:cNvSpPr/>
          <p:nvPr/>
        </p:nvSpPr>
        <p:spPr>
          <a:xfrm>
            <a:off x="0" y="1212371"/>
            <a:ext cx="4669131" cy="18000"/>
          </a:xfrm>
          <a:prstGeom prst="rect">
            <a:avLst/>
          </a:prstGeom>
          <a:solidFill>
            <a:srgbClr val="EB7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8C52DD-DFB6-0347-B80D-2C773C2562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Times-Roman" pitchFamily="2" charset="0"/>
              </a:rPr>
              <a:t> </a:t>
            </a:r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47CBA-3D78-0448-8035-287C807B5084}"/>
              </a:ext>
            </a:extLst>
          </p:cNvPr>
          <p:cNvSpPr/>
          <p:nvPr/>
        </p:nvSpPr>
        <p:spPr>
          <a:xfrm>
            <a:off x="570111" y="1363786"/>
            <a:ext cx="509888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400">
              <a:solidFill>
                <a:schemeClr val="accent2"/>
              </a:solidFill>
              <a:highlight>
                <a:srgbClr val="FFFF00"/>
              </a:highlight>
              <a:latin typeface="Gill Sans M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081C7-06F9-177C-AED9-E50AEE1473EF}"/>
              </a:ext>
            </a:extLst>
          </p:cNvPr>
          <p:cNvSpPr txBox="1"/>
          <p:nvPr/>
        </p:nvSpPr>
        <p:spPr>
          <a:xfrm>
            <a:off x="1111285" y="1434352"/>
            <a:ext cx="75021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3 composantes : </a:t>
            </a:r>
            <a:endParaRPr lang="fr-FR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AFDE7-7740-6782-3679-1CE9A91DF553}"/>
              </a:ext>
            </a:extLst>
          </p:cNvPr>
          <p:cNvSpPr/>
          <p:nvPr/>
        </p:nvSpPr>
        <p:spPr>
          <a:xfrm>
            <a:off x="1109171" y="2087254"/>
            <a:ext cx="2688566" cy="222849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BE" b="1">
                <a:cs typeface="Calibri"/>
              </a:rPr>
              <a:t>Dotation </a:t>
            </a:r>
          </a:p>
          <a:p>
            <a:pPr algn="ctr"/>
            <a:endParaRPr lang="fr-BE" b="1">
              <a:cs typeface="Calibri"/>
            </a:endParaRPr>
          </a:p>
          <a:p>
            <a:pPr algn="ctr"/>
            <a:r>
              <a:rPr lang="fr-BE">
                <a:cs typeface="Calibri"/>
              </a:rPr>
              <a:t> 324k€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5FD2C-C48D-48A4-ABDC-02ED7866A861}"/>
              </a:ext>
            </a:extLst>
          </p:cNvPr>
          <p:cNvSpPr/>
          <p:nvPr/>
        </p:nvSpPr>
        <p:spPr>
          <a:xfrm>
            <a:off x="4415963" y="2087253"/>
            <a:ext cx="2688566" cy="22284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err="1">
                <a:cs typeface="Calibri"/>
              </a:rPr>
              <a:t>Cotisations</a:t>
            </a:r>
            <a:r>
              <a:rPr lang="en-US" b="1">
                <a:cs typeface="Calibri"/>
              </a:rPr>
              <a:t> bio</a:t>
            </a: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>
                <a:cs typeface="Calibri"/>
              </a:rPr>
              <a:t> 130k€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F8F90E-0C3E-C661-E07D-A0881DB34234}"/>
              </a:ext>
            </a:extLst>
          </p:cNvPr>
          <p:cNvSpPr/>
          <p:nvPr/>
        </p:nvSpPr>
        <p:spPr>
          <a:xfrm>
            <a:off x="7709352" y="2087252"/>
            <a:ext cx="2688566" cy="222849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cs typeface="Calibri"/>
              </a:rPr>
              <a:t>Plan de relance</a:t>
            </a:r>
            <a:endParaRPr lang="en-US" b="1">
              <a:ea typeface="Calibri"/>
              <a:cs typeface="Calibri"/>
            </a:endParaRP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 i="1">
                <a:cs typeface="Calibri"/>
              </a:rPr>
              <a:t>270k</a:t>
            </a:r>
            <a:r>
              <a:rPr lang="en-US">
                <a:cs typeface="Calibri"/>
              </a:rPr>
              <a:t>€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0692D-1E0F-51F3-E3EC-D4A5A142389A}"/>
              </a:ext>
            </a:extLst>
          </p:cNvPr>
          <p:cNvSpPr txBox="1"/>
          <p:nvPr/>
        </p:nvSpPr>
        <p:spPr>
          <a:xfrm>
            <a:off x="3048000" y="5560017"/>
            <a:ext cx="56103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Budget </a:t>
            </a:r>
            <a:r>
              <a:rPr lang="en-US" sz="2400" err="1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spécifique</a:t>
            </a:r>
            <a:r>
              <a:rPr lang="en-US" sz="2400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 de 724 k€ </a:t>
            </a:r>
            <a:r>
              <a:rPr lang="en-US" sz="2400" err="1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dédié</a:t>
            </a:r>
            <a:r>
              <a:rPr lang="en-US" sz="2400">
                <a:solidFill>
                  <a:srgbClr val="FF0000"/>
                </a:solidFill>
                <a:latin typeface="Gill Sans MT"/>
                <a:ea typeface="Calibri"/>
                <a:cs typeface="Calibri"/>
              </a:rPr>
              <a:t> au bio</a:t>
            </a:r>
          </a:p>
        </p:txBody>
      </p:sp>
    </p:spTree>
    <p:extLst>
      <p:ext uri="{BB962C8B-B14F-4D97-AF65-F5344CB8AC3E}">
        <p14:creationId xmlns:p14="http://schemas.microsoft.com/office/powerpoint/2010/main" val="897556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0D89CCC309C4F81DD144A09984967" ma:contentTypeVersion="13" ma:contentTypeDescription="Create a new document." ma:contentTypeScope="" ma:versionID="1beeedab6e50c5b91d58f6afd1793eb8">
  <xsd:schema xmlns:xsd="http://www.w3.org/2001/XMLSchema" xmlns:xs="http://www.w3.org/2001/XMLSchema" xmlns:p="http://schemas.microsoft.com/office/2006/metadata/properties" xmlns:ns2="56c864a0-ef5c-4c15-adcf-d692227a1985" xmlns:ns3="6237898e-9ab4-4579-a125-5812660a216d" targetNamespace="http://schemas.microsoft.com/office/2006/metadata/properties" ma:root="true" ma:fieldsID="7de287b619c230f09009ac1e0aa2bf76" ns2:_="" ns3:_="">
    <xsd:import namespace="56c864a0-ef5c-4c15-adcf-d692227a1985"/>
    <xsd:import namespace="6237898e-9ab4-4579-a125-5812660a21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864a0-ef5c-4c15-adcf-d692227a19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bab0fed-93ae-4620-8049-da27cb52ce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7898e-9ab4-4579-a125-5812660a216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c21972c-d368-4473-8625-726f5232ace4}" ma:internalName="TaxCatchAll" ma:showField="CatchAllData" ma:web="6237898e-9ab4-4579-a125-5812660a2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c864a0-ef5c-4c15-adcf-d692227a1985">
      <Terms xmlns="http://schemas.microsoft.com/office/infopath/2007/PartnerControls"/>
    </lcf76f155ced4ddcb4097134ff3c332f>
    <TaxCatchAll xmlns="6237898e-9ab4-4579-a125-5812660a216d" xsi:nil="true"/>
  </documentManagement>
</p:properties>
</file>

<file path=customXml/itemProps1.xml><?xml version="1.0" encoding="utf-8"?>
<ds:datastoreItem xmlns:ds="http://schemas.openxmlformats.org/officeDocument/2006/customXml" ds:itemID="{E909563A-319E-4EAF-8B76-4ADAB3841292}">
  <ds:schemaRefs>
    <ds:schemaRef ds:uri="56c864a0-ef5c-4c15-adcf-d692227a1985"/>
    <ds:schemaRef ds:uri="6237898e-9ab4-4579-a125-5812660a21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39E408-7530-4EDB-9D1C-D5DA39E351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3D9526-E96B-4696-83C9-118BE4B9FF23}">
  <ds:schemaRefs>
    <ds:schemaRef ds:uri="56c864a0-ef5c-4c15-adcf-d692227a1985"/>
    <ds:schemaRef ds:uri="6237898e-9ab4-4579-a125-5812660a21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1625</Words>
  <Application>Microsoft Office PowerPoint</Application>
  <PresentationFormat>Grand écran</PresentationFormat>
  <Paragraphs>282</Paragraphs>
  <Slides>28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Calibri,Sans-Serif</vt:lpstr>
      <vt:lpstr>Gill Sans MT</vt:lpstr>
      <vt:lpstr>Segoe UI</vt:lpstr>
      <vt:lpstr>Times New Roman</vt:lpstr>
      <vt:lpstr>Times-Roman</vt:lpstr>
      <vt:lpstr>Wingdings</vt:lpstr>
      <vt:lpstr>Thème Office</vt:lpstr>
      <vt:lpstr>Présentation PowerPoint</vt:lpstr>
      <vt:lpstr>Ordre du jour</vt:lpstr>
      <vt:lpstr>1. Introduction</vt:lpstr>
      <vt:lpstr>Présentation PowerPoint</vt:lpstr>
      <vt:lpstr>Présentation PowerPoint</vt:lpstr>
      <vt:lpstr>1. Introduction : Le bio à l'APAQ-W</vt:lpstr>
      <vt:lpstr>1. Introduction : Le bio à l'APAQ-W</vt:lpstr>
      <vt:lpstr>2. Retours sur 2023</vt:lpstr>
      <vt:lpstr>2. Retours sur 2023 : Budget</vt:lpstr>
      <vt:lpstr>2. Retours sur 2023 :  La thématique</vt:lpstr>
      <vt:lpstr>2. Retours sur 2023 : actions menées et en cours</vt:lpstr>
      <vt:lpstr>2. Retours sur 2023 : La campagne bio financée par le Plan de Relance (PRW222)</vt:lpstr>
      <vt:lpstr>2. Retours sur 2023 : La campagne bio financée par le Plan de Relance  (PRW222)</vt:lpstr>
      <vt:lpstr>b) La campagne transversale</vt:lpstr>
      <vt:lpstr>2. Retours sur 2023 : La campagne bio financée par le Plan de Relance (PRW222)</vt:lpstr>
      <vt:lpstr>2. Retours sur 2023 : La campagne bio financée par le Plan de Relance (PRW222)</vt:lpstr>
      <vt:lpstr>3. Et en 2024 ?</vt:lpstr>
      <vt:lpstr>3. Et en 2024 ? Prévisions budgétaires</vt:lpstr>
      <vt:lpstr>3. Et pour 2024? Proposition du plan d'actions de l'APAQ-W dédié au bio</vt:lpstr>
      <vt:lpstr>3. Et pour 2024? Proposition du Plan d’actions de l’APAQ-W dédié au bio</vt:lpstr>
      <vt:lpstr>3. Et pour 2024? Proposition du Plan d’actions de l’APAQ-W dédié au bio</vt:lpstr>
      <vt:lpstr>3. Et pour 2024? Proposition du Plan d’actions de l’APAQ-W dédié au bio</vt:lpstr>
      <vt:lpstr>3. Et pour 2024? Proposition du Plan d’actions de l’APAQ-W dédié au bio</vt:lpstr>
      <vt:lpstr>3. Et pour 2024? Proposition du Plan d’actions de l’APAQ-W dédié au bio</vt:lpstr>
      <vt:lpstr>3. Et pour 2024? Proposition du Plan d’actions de l’APAQ-W dédié au bio</vt:lpstr>
      <vt:lpstr>3. Et pour 2024? Proposition du Plan d’actions de l’APAQ-W dédié au bio</vt:lpstr>
      <vt:lpstr>3. Et pour 2024? si nous rêvions…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Claire Housen</dc:creator>
  <cp:lastModifiedBy>Thomas Schmit</cp:lastModifiedBy>
  <cp:revision>2</cp:revision>
  <dcterms:created xsi:type="dcterms:W3CDTF">2020-11-18T22:26:12Z</dcterms:created>
  <dcterms:modified xsi:type="dcterms:W3CDTF">2023-11-14T12:10:40Z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0x010100B900D89CCC309C4F81DD144A09984967</vt:lpwstr>
  </property>
  <property fmtid="{D5CDD505-2E9C-101B-9397-08002B2CF9AE}" pid="3" name="MediaServiceImageTags">
    <vt:lpwstr/>
  </property>
</Properties>
</file>