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317" r:id="rId2"/>
  </p:sldMasterIdLst>
  <p:notesMasterIdLst>
    <p:notesMasterId r:id="rId17"/>
  </p:notesMasterIdLst>
  <p:sldIdLst>
    <p:sldId id="256" r:id="rId3"/>
    <p:sldId id="275" r:id="rId4"/>
    <p:sldId id="276" r:id="rId5"/>
    <p:sldId id="266" r:id="rId6"/>
    <p:sldId id="263" r:id="rId7"/>
    <p:sldId id="267" r:id="rId8"/>
    <p:sldId id="268" r:id="rId9"/>
    <p:sldId id="284" r:id="rId10"/>
    <p:sldId id="528" r:id="rId11"/>
    <p:sldId id="529" r:id="rId12"/>
    <p:sldId id="530" r:id="rId13"/>
    <p:sldId id="531" r:id="rId14"/>
    <p:sldId id="291" r:id="rId15"/>
    <p:sldId id="532" r:id="rId16"/>
  </p:sldIdLst>
  <p:sldSz cx="12192000" cy="6858000"/>
  <p:notesSz cx="6858000" cy="9144000"/>
  <p:defaultTextStyle>
    <a:defPPr>
      <a:defRPr lang="fr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A72AA-2128-4128-A815-6E98095AEA5E}" v="39" dt="2023-11-13T09:58:14.969"/>
    <p1510:client id="{D41F4831-3853-4707-91CA-27C301239AB8}" v="2" dt="2023-11-27T06:43:2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mit" userId="19472c400daf3129" providerId="LiveId" clId="{680A72AA-2128-4128-A815-6E98095AEA5E}"/>
    <pc:docChg chg="undo custSel addSld delSld modSld">
      <pc:chgData name="Thomas Schmit" userId="19472c400daf3129" providerId="LiveId" clId="{680A72AA-2128-4128-A815-6E98095AEA5E}" dt="2023-11-13T10:00:17.139" v="2047" actId="1076"/>
      <pc:docMkLst>
        <pc:docMk/>
      </pc:docMkLst>
      <pc:sldChg chg="modSp mod">
        <pc:chgData name="Thomas Schmit" userId="19472c400daf3129" providerId="LiveId" clId="{680A72AA-2128-4128-A815-6E98095AEA5E}" dt="2023-10-24T13:33:08.958" v="86" actId="20577"/>
        <pc:sldMkLst>
          <pc:docMk/>
          <pc:sldMk cId="0" sldId="256"/>
        </pc:sldMkLst>
        <pc:spChg chg="mod">
          <ac:chgData name="Thomas Schmit" userId="19472c400daf3129" providerId="LiveId" clId="{680A72AA-2128-4128-A815-6E98095AEA5E}" dt="2023-10-24T13:32:20.340" v="1" actId="20577"/>
          <ac:spMkLst>
            <pc:docMk/>
            <pc:sldMk cId="0" sldId="256"/>
            <ac:spMk id="39938" creationId="{007AA946-2CCC-42AA-8501-BA497AD98023}"/>
          </ac:spMkLst>
        </pc:spChg>
        <pc:spChg chg="mod">
          <ac:chgData name="Thomas Schmit" userId="19472c400daf3129" providerId="LiveId" clId="{680A72AA-2128-4128-A815-6E98095AEA5E}" dt="2023-10-24T13:33:08.958" v="86" actId="20577"/>
          <ac:spMkLst>
            <pc:docMk/>
            <pc:sldMk cId="0" sldId="256"/>
            <ac:spMk id="39939" creationId="{68E3110B-9544-4A76-BCE4-637216E3BB92}"/>
          </ac:spMkLst>
        </pc:spChg>
      </pc:sldChg>
      <pc:sldChg chg="add">
        <pc:chgData name="Thomas Schmit" userId="19472c400daf3129" providerId="LiveId" clId="{680A72AA-2128-4128-A815-6E98095AEA5E}" dt="2023-10-30T14:18:41.987" v="549"/>
        <pc:sldMkLst>
          <pc:docMk/>
          <pc:sldMk cId="571514945" sldId="263"/>
        </pc:sldMkLst>
      </pc:sldChg>
      <pc:sldChg chg="add">
        <pc:chgData name="Thomas Schmit" userId="19472c400daf3129" providerId="LiveId" clId="{680A72AA-2128-4128-A815-6E98095AEA5E}" dt="2023-10-30T14:18:36.814" v="548"/>
        <pc:sldMkLst>
          <pc:docMk/>
          <pc:sldMk cId="1302171867" sldId="266"/>
        </pc:sldMkLst>
      </pc:sldChg>
      <pc:sldChg chg="add">
        <pc:chgData name="Thomas Schmit" userId="19472c400daf3129" providerId="LiveId" clId="{680A72AA-2128-4128-A815-6E98095AEA5E}" dt="2023-10-30T14:19:01.614" v="550"/>
        <pc:sldMkLst>
          <pc:docMk/>
          <pc:sldMk cId="1896153746" sldId="267"/>
        </pc:sldMkLst>
      </pc:sldChg>
      <pc:sldChg chg="modSp add mod">
        <pc:chgData name="Thomas Schmit" userId="19472c400daf3129" providerId="LiveId" clId="{680A72AA-2128-4128-A815-6E98095AEA5E}" dt="2023-10-30T14:19:25.242" v="552" actId="120"/>
        <pc:sldMkLst>
          <pc:docMk/>
          <pc:sldMk cId="2733396614" sldId="268"/>
        </pc:sldMkLst>
        <pc:spChg chg="mod">
          <ac:chgData name="Thomas Schmit" userId="19472c400daf3129" providerId="LiveId" clId="{680A72AA-2128-4128-A815-6E98095AEA5E}" dt="2023-10-30T14:19:25.242" v="552" actId="120"/>
          <ac:spMkLst>
            <pc:docMk/>
            <pc:sldMk cId="2733396614" sldId="268"/>
            <ac:spMk id="2" creationId="{B3984BB1-C376-6EF4-ADDF-DC35B7980208}"/>
          </ac:spMkLst>
        </pc:spChg>
      </pc:sldChg>
      <pc:sldChg chg="del">
        <pc:chgData name="Thomas Schmit" userId="19472c400daf3129" providerId="LiveId" clId="{680A72AA-2128-4128-A815-6E98095AEA5E}" dt="2023-10-30T14:18:03.756" v="546" actId="47"/>
        <pc:sldMkLst>
          <pc:docMk/>
          <pc:sldMk cId="3209745977" sldId="270"/>
        </pc:sldMkLst>
      </pc:sldChg>
      <pc:sldChg chg="modSp mod">
        <pc:chgData name="Thomas Schmit" userId="19472c400daf3129" providerId="LiveId" clId="{680A72AA-2128-4128-A815-6E98095AEA5E}" dt="2023-10-30T14:16:01.200" v="520" actId="20577"/>
        <pc:sldMkLst>
          <pc:docMk/>
          <pc:sldMk cId="2059856406" sldId="275"/>
        </pc:sldMkLst>
        <pc:spChg chg="mod">
          <ac:chgData name="Thomas Schmit" userId="19472c400daf3129" providerId="LiveId" clId="{680A72AA-2128-4128-A815-6E98095AEA5E}" dt="2023-10-30T14:16:01.200" v="520" actId="20577"/>
          <ac:spMkLst>
            <pc:docMk/>
            <pc:sldMk cId="2059856406" sldId="275"/>
            <ac:spMk id="3" creationId="{A8D2A720-9B86-4BD7-914C-A2D4E2140748}"/>
          </ac:spMkLst>
        </pc:spChg>
        <pc:spChg chg="mod">
          <ac:chgData name="Thomas Schmit" userId="19472c400daf3129" providerId="LiveId" clId="{680A72AA-2128-4128-A815-6E98095AEA5E}" dt="2023-10-24T13:42:19.712" v="512" actId="20577"/>
          <ac:spMkLst>
            <pc:docMk/>
            <pc:sldMk cId="2059856406" sldId="275"/>
            <ac:spMk id="41986" creationId="{C0AAEFC8-2C2C-42F6-92E0-9CAA36939AFD}"/>
          </ac:spMkLst>
        </pc:spChg>
      </pc:sldChg>
      <pc:sldChg chg="modSp mod">
        <pc:chgData name="Thomas Schmit" userId="19472c400daf3129" providerId="LiveId" clId="{680A72AA-2128-4128-A815-6E98095AEA5E}" dt="2023-11-09T12:45:28.370" v="1849" actId="313"/>
        <pc:sldMkLst>
          <pc:docMk/>
          <pc:sldMk cId="478773558" sldId="276"/>
        </pc:sldMkLst>
        <pc:spChg chg="mod">
          <ac:chgData name="Thomas Schmit" userId="19472c400daf3129" providerId="LiveId" clId="{680A72AA-2128-4128-A815-6E98095AEA5E}" dt="2023-10-30T14:16:12.247" v="522" actId="20577"/>
          <ac:spMkLst>
            <pc:docMk/>
            <pc:sldMk cId="478773558" sldId="276"/>
            <ac:spMk id="3" creationId="{A8D2A720-9B86-4BD7-914C-A2D4E2140748}"/>
          </ac:spMkLst>
        </pc:spChg>
        <pc:spChg chg="mod">
          <ac:chgData name="Thomas Schmit" userId="19472c400daf3129" providerId="LiveId" clId="{680A72AA-2128-4128-A815-6E98095AEA5E}" dt="2023-11-09T12:45:28.370" v="1849" actId="313"/>
          <ac:spMkLst>
            <pc:docMk/>
            <pc:sldMk cId="478773558" sldId="276"/>
            <ac:spMk id="5" creationId="{F4F3E27E-1A17-44E3-BD3C-203192BB604E}"/>
          </ac:spMkLst>
        </pc:spChg>
        <pc:spChg chg="mod">
          <ac:chgData name="Thomas Schmit" userId="19472c400daf3129" providerId="LiveId" clId="{680A72AA-2128-4128-A815-6E98095AEA5E}" dt="2023-10-30T14:17:48.452" v="543" actId="13926"/>
          <ac:spMkLst>
            <pc:docMk/>
            <pc:sldMk cId="478773558" sldId="276"/>
            <ac:spMk id="41986" creationId="{C0AAEFC8-2C2C-42F6-92E0-9CAA36939AFD}"/>
          </ac:spMkLst>
        </pc:spChg>
      </pc:sldChg>
      <pc:sldChg chg="modSp mod">
        <pc:chgData name="Thomas Schmit" userId="19472c400daf3129" providerId="LiveId" clId="{680A72AA-2128-4128-A815-6E98095AEA5E}" dt="2023-11-09T12:54:47.105" v="1869" actId="20577"/>
        <pc:sldMkLst>
          <pc:docMk/>
          <pc:sldMk cId="856868306" sldId="284"/>
        </pc:sldMkLst>
        <pc:spChg chg="mod">
          <ac:chgData name="Thomas Schmit" userId="19472c400daf3129" providerId="LiveId" clId="{680A72AA-2128-4128-A815-6E98095AEA5E}" dt="2023-11-02T10:20:39.370" v="1123" actId="20577"/>
          <ac:spMkLst>
            <pc:docMk/>
            <pc:sldMk cId="856868306" sldId="284"/>
            <ac:spMk id="3" creationId="{A8D2A720-9B86-4BD7-914C-A2D4E2140748}"/>
          </ac:spMkLst>
        </pc:spChg>
        <pc:spChg chg="mod">
          <ac:chgData name="Thomas Schmit" userId="19472c400daf3129" providerId="LiveId" clId="{680A72AA-2128-4128-A815-6E98095AEA5E}" dt="2023-11-09T12:54:47.105" v="1869" actId="20577"/>
          <ac:spMkLst>
            <pc:docMk/>
            <pc:sldMk cId="856868306" sldId="284"/>
            <ac:spMk id="41986" creationId="{C0AAEFC8-2C2C-42F6-92E0-9CAA36939AFD}"/>
          </ac:spMkLst>
        </pc:spChg>
      </pc:sldChg>
      <pc:sldChg chg="del">
        <pc:chgData name="Thomas Schmit" userId="19472c400daf3129" providerId="LiveId" clId="{680A72AA-2128-4128-A815-6E98095AEA5E}" dt="2023-11-02T10:49:31.669" v="1422" actId="47"/>
        <pc:sldMkLst>
          <pc:docMk/>
          <pc:sldMk cId="2102559342" sldId="289"/>
        </pc:sldMkLst>
      </pc:sldChg>
      <pc:sldChg chg="modSp mod">
        <pc:chgData name="Thomas Schmit" userId="19472c400daf3129" providerId="LiveId" clId="{680A72AA-2128-4128-A815-6E98095AEA5E}" dt="2023-11-13T09:56:54.151" v="2001" actId="20577"/>
        <pc:sldMkLst>
          <pc:docMk/>
          <pc:sldMk cId="3666427579" sldId="291"/>
        </pc:sldMkLst>
        <pc:spChg chg="mod">
          <ac:chgData name="Thomas Schmit" userId="19472c400daf3129" providerId="LiveId" clId="{680A72AA-2128-4128-A815-6E98095AEA5E}" dt="2023-11-13T09:56:54.151" v="2001" actId="20577"/>
          <ac:spMkLst>
            <pc:docMk/>
            <pc:sldMk cId="3666427579" sldId="291"/>
            <ac:spMk id="3" creationId="{A8D2A720-9B86-4BD7-914C-A2D4E2140748}"/>
          </ac:spMkLst>
        </pc:spChg>
        <pc:spChg chg="mod">
          <ac:chgData name="Thomas Schmit" userId="19472c400daf3129" providerId="LiveId" clId="{680A72AA-2128-4128-A815-6E98095AEA5E}" dt="2023-11-13T09:44:35.393" v="1967" actId="1076"/>
          <ac:spMkLst>
            <pc:docMk/>
            <pc:sldMk cId="3666427579" sldId="291"/>
            <ac:spMk id="6" creationId="{BC659F68-521E-41C2-9436-B4973036FD5E}"/>
          </ac:spMkLst>
        </pc:spChg>
        <pc:spChg chg="mod">
          <ac:chgData name="Thomas Schmit" userId="19472c400daf3129" providerId="LiveId" clId="{680A72AA-2128-4128-A815-6E98095AEA5E}" dt="2023-11-13T09:35:02.863" v="1962" actId="1076"/>
          <ac:spMkLst>
            <pc:docMk/>
            <pc:sldMk cId="3666427579" sldId="291"/>
            <ac:spMk id="41986" creationId="{C0AAEFC8-2C2C-42F6-92E0-9CAA36939AFD}"/>
          </ac:spMkLst>
        </pc:spChg>
      </pc:sldChg>
      <pc:sldChg chg="del">
        <pc:chgData name="Thomas Schmit" userId="19472c400daf3129" providerId="LiveId" clId="{680A72AA-2128-4128-A815-6E98095AEA5E}" dt="2023-11-02T11:01:06.085" v="1624" actId="47"/>
        <pc:sldMkLst>
          <pc:docMk/>
          <pc:sldMk cId="1583945245" sldId="300"/>
        </pc:sldMkLst>
      </pc:sldChg>
      <pc:sldChg chg="del">
        <pc:chgData name="Thomas Schmit" userId="19472c400daf3129" providerId="LiveId" clId="{680A72AA-2128-4128-A815-6E98095AEA5E}" dt="2023-10-30T14:17:58.350" v="544" actId="47"/>
        <pc:sldMkLst>
          <pc:docMk/>
          <pc:sldMk cId="1039499299" sldId="525"/>
        </pc:sldMkLst>
      </pc:sldChg>
      <pc:sldChg chg="del">
        <pc:chgData name="Thomas Schmit" userId="19472c400daf3129" providerId="LiveId" clId="{680A72AA-2128-4128-A815-6E98095AEA5E}" dt="2023-10-30T14:18:00.527" v="545" actId="47"/>
        <pc:sldMkLst>
          <pc:docMk/>
          <pc:sldMk cId="2254983100" sldId="526"/>
        </pc:sldMkLst>
      </pc:sldChg>
      <pc:sldChg chg="del">
        <pc:chgData name="Thomas Schmit" userId="19472c400daf3129" providerId="LiveId" clId="{680A72AA-2128-4128-A815-6E98095AEA5E}" dt="2023-10-30T14:18:05.468" v="547" actId="47"/>
        <pc:sldMkLst>
          <pc:docMk/>
          <pc:sldMk cId="1461859754" sldId="527"/>
        </pc:sldMkLst>
      </pc:sldChg>
      <pc:sldChg chg="addSp delSp modSp mod">
        <pc:chgData name="Thomas Schmit" userId="19472c400daf3129" providerId="LiveId" clId="{680A72AA-2128-4128-A815-6E98095AEA5E}" dt="2023-11-09T12:55:43.096" v="1874" actId="20577"/>
        <pc:sldMkLst>
          <pc:docMk/>
          <pc:sldMk cId="2941999143" sldId="528"/>
        </pc:sldMkLst>
        <pc:spChg chg="mod">
          <ac:chgData name="Thomas Schmit" userId="19472c400daf3129" providerId="LiveId" clId="{680A72AA-2128-4128-A815-6E98095AEA5E}" dt="2023-11-09T12:55:43.096" v="1874" actId="20577"/>
          <ac:spMkLst>
            <pc:docMk/>
            <pc:sldMk cId="2941999143" sldId="528"/>
            <ac:spMk id="2" creationId="{3C7BB58C-28AE-48E8-B6DE-8342459DB6BC}"/>
          </ac:spMkLst>
        </pc:spChg>
        <pc:spChg chg="add mod">
          <ac:chgData name="Thomas Schmit" userId="19472c400daf3129" providerId="LiveId" clId="{680A72AA-2128-4128-A815-6E98095AEA5E}" dt="2023-11-02T10:20:50.813" v="1124"/>
          <ac:spMkLst>
            <pc:docMk/>
            <pc:sldMk cId="2941999143" sldId="528"/>
            <ac:spMk id="3" creationId="{D1E18DE5-C7CF-288F-F70D-F73BA4DE2AB4}"/>
          </ac:spMkLst>
        </pc:spChg>
        <pc:spChg chg="del">
          <ac:chgData name="Thomas Schmit" userId="19472c400daf3129" providerId="LiveId" clId="{680A72AA-2128-4128-A815-6E98095AEA5E}" dt="2023-11-02T10:20:50.813" v="1124"/>
          <ac:spMkLst>
            <pc:docMk/>
            <pc:sldMk cId="2941999143" sldId="528"/>
            <ac:spMk id="4" creationId="{CF2E70D2-C2E6-46AA-BE63-7796A9CF6538}"/>
          </ac:spMkLst>
        </pc:spChg>
      </pc:sldChg>
      <pc:sldChg chg="addSp delSp modSp mod modClrScheme chgLayout">
        <pc:chgData name="Thomas Schmit" userId="19472c400daf3129" providerId="LiveId" clId="{680A72AA-2128-4128-A815-6E98095AEA5E}" dt="2023-11-02T10:59:40.697" v="1623" actId="26606"/>
        <pc:sldMkLst>
          <pc:docMk/>
          <pc:sldMk cId="1730700468" sldId="529"/>
        </pc:sldMkLst>
        <pc:spChg chg="add mod ord">
          <ac:chgData name="Thomas Schmit" userId="19472c400daf3129" providerId="LiveId" clId="{680A72AA-2128-4128-A815-6E98095AEA5E}" dt="2023-11-02T10:59:40.697" v="1623" actId="26606"/>
          <ac:spMkLst>
            <pc:docMk/>
            <pc:sldMk cId="1730700468" sldId="529"/>
            <ac:spMk id="2" creationId="{CDCC3E58-B6A8-6681-18D5-42C9FA3C4348}"/>
          </ac:spMkLst>
        </pc:spChg>
        <pc:spChg chg="add mod ord">
          <ac:chgData name="Thomas Schmit" userId="19472c400daf3129" providerId="LiveId" clId="{680A72AA-2128-4128-A815-6E98095AEA5E}" dt="2023-11-02T10:59:40.697" v="1623" actId="26606"/>
          <ac:spMkLst>
            <pc:docMk/>
            <pc:sldMk cId="1730700468" sldId="529"/>
            <ac:spMk id="3" creationId="{AA7AEC3D-D9F9-1686-2862-42D5C9D84C5E}"/>
          </ac:spMkLst>
        </pc:spChg>
        <pc:spChg chg="del">
          <ac:chgData name="Thomas Schmit" userId="19472c400daf3129" providerId="LiveId" clId="{680A72AA-2128-4128-A815-6E98095AEA5E}" dt="2023-11-02T10:29:30.733" v="1223"/>
          <ac:spMkLst>
            <pc:docMk/>
            <pc:sldMk cId="1730700468" sldId="529"/>
            <ac:spMk id="4" creationId="{BAFE74C5-B09F-4FFF-9559-F2BAB485B4EE}"/>
          </ac:spMkLst>
        </pc:spChg>
        <pc:spChg chg="mod ord">
          <ac:chgData name="Thomas Schmit" userId="19472c400daf3129" providerId="LiveId" clId="{680A72AA-2128-4128-A815-6E98095AEA5E}" dt="2023-11-02T10:59:40.697" v="1623" actId="26606"/>
          <ac:spMkLst>
            <pc:docMk/>
            <pc:sldMk cId="1730700468" sldId="529"/>
            <ac:spMk id="5" creationId="{31318167-D4A4-40AA-8C9E-5590808AC3AF}"/>
          </ac:spMkLst>
        </pc:spChg>
        <pc:spChg chg="add mod">
          <ac:chgData name="Thomas Schmit" userId="19472c400daf3129" providerId="LiveId" clId="{680A72AA-2128-4128-A815-6E98095AEA5E}" dt="2023-11-02T10:59:40.697" v="1623" actId="26606"/>
          <ac:spMkLst>
            <pc:docMk/>
            <pc:sldMk cId="1730700468" sldId="529"/>
            <ac:spMk id="7" creationId="{600972F6-0279-FD9C-2C2E-B67D243603ED}"/>
          </ac:spMkLst>
        </pc:spChg>
        <pc:picChg chg="del">
          <ac:chgData name="Thomas Schmit" userId="19472c400daf3129" providerId="LiveId" clId="{680A72AA-2128-4128-A815-6E98095AEA5E}" dt="2023-11-02T10:29:22.352" v="1222" actId="478"/>
          <ac:picMkLst>
            <pc:docMk/>
            <pc:sldMk cId="1730700468" sldId="529"/>
            <ac:picMk id="6" creationId="{4AFFC6F0-B3BD-4607-ACE7-8C43A31971DD}"/>
          </ac:picMkLst>
        </pc:picChg>
        <pc:picChg chg="add del mod">
          <ac:chgData name="Thomas Schmit" userId="19472c400daf3129" providerId="LiveId" clId="{680A72AA-2128-4128-A815-6E98095AEA5E}" dt="2023-11-02T10:45:43.957" v="1305" actId="478"/>
          <ac:picMkLst>
            <pc:docMk/>
            <pc:sldMk cId="1730700468" sldId="529"/>
            <ac:picMk id="8" creationId="{7211B7F6-E7FB-17B3-E3AF-FA624F845A68}"/>
          </ac:picMkLst>
        </pc:picChg>
        <pc:picChg chg="add del mod">
          <ac:chgData name="Thomas Schmit" userId="19472c400daf3129" providerId="LiveId" clId="{680A72AA-2128-4128-A815-6E98095AEA5E}" dt="2023-11-02T10:59:30.865" v="1620" actId="478"/>
          <ac:picMkLst>
            <pc:docMk/>
            <pc:sldMk cId="1730700468" sldId="529"/>
            <ac:picMk id="9" creationId="{E8AD011E-DB01-2FF3-085E-E5EB251D1B5D}"/>
          </ac:picMkLst>
        </pc:picChg>
        <pc:picChg chg="add mod">
          <ac:chgData name="Thomas Schmit" userId="19472c400daf3129" providerId="LiveId" clId="{680A72AA-2128-4128-A815-6E98095AEA5E}" dt="2023-11-02T10:59:40.697" v="1623" actId="26606"/>
          <ac:picMkLst>
            <pc:docMk/>
            <pc:sldMk cId="1730700468" sldId="529"/>
            <ac:picMk id="10" creationId="{AA0040B6-3714-BD81-0B59-730FF1F3079B}"/>
          </ac:picMkLst>
        </pc:picChg>
      </pc:sldChg>
      <pc:sldChg chg="addSp delSp modSp add mod modClrScheme chgLayout">
        <pc:chgData name="Thomas Schmit" userId="19472c400daf3129" providerId="LiveId" clId="{680A72AA-2128-4128-A815-6E98095AEA5E}" dt="2023-11-02T10:59:08.255" v="1619" actId="26606"/>
        <pc:sldMkLst>
          <pc:docMk/>
          <pc:sldMk cId="3676880038" sldId="530"/>
        </pc:sldMkLst>
        <pc:spChg chg="mod ord">
          <ac:chgData name="Thomas Schmit" userId="19472c400daf3129" providerId="LiveId" clId="{680A72AA-2128-4128-A815-6E98095AEA5E}" dt="2023-11-02T10:59:08.255" v="1619" actId="26606"/>
          <ac:spMkLst>
            <pc:docMk/>
            <pc:sldMk cId="3676880038" sldId="530"/>
            <ac:spMk id="2" creationId="{CDCC3E58-B6A8-6681-18D5-42C9FA3C4348}"/>
          </ac:spMkLst>
        </pc:spChg>
        <pc:spChg chg="mod ord">
          <ac:chgData name="Thomas Schmit" userId="19472c400daf3129" providerId="LiveId" clId="{680A72AA-2128-4128-A815-6E98095AEA5E}" dt="2023-11-02T10:59:08.255" v="1619" actId="26606"/>
          <ac:spMkLst>
            <pc:docMk/>
            <pc:sldMk cId="3676880038" sldId="530"/>
            <ac:spMk id="3" creationId="{AA7AEC3D-D9F9-1686-2862-42D5C9D84C5E}"/>
          </ac:spMkLst>
        </pc:spChg>
        <pc:spChg chg="mod ord">
          <ac:chgData name="Thomas Schmit" userId="19472c400daf3129" providerId="LiveId" clId="{680A72AA-2128-4128-A815-6E98095AEA5E}" dt="2023-11-02T10:59:08.255" v="1619" actId="26606"/>
          <ac:spMkLst>
            <pc:docMk/>
            <pc:sldMk cId="3676880038" sldId="530"/>
            <ac:spMk id="5" creationId="{31318167-D4A4-40AA-8C9E-5590808AC3AF}"/>
          </ac:spMkLst>
        </pc:spChg>
        <pc:spChg chg="mod">
          <ac:chgData name="Thomas Schmit" userId="19472c400daf3129" providerId="LiveId" clId="{680A72AA-2128-4128-A815-6E98095AEA5E}" dt="2023-11-02T10:59:08.255" v="1619" actId="26606"/>
          <ac:spMkLst>
            <pc:docMk/>
            <pc:sldMk cId="3676880038" sldId="530"/>
            <ac:spMk id="7" creationId="{600972F6-0279-FD9C-2C2E-B67D243603ED}"/>
          </ac:spMkLst>
        </pc:spChg>
        <pc:picChg chg="add mod">
          <ac:chgData name="Thomas Schmit" userId="19472c400daf3129" providerId="LiveId" clId="{680A72AA-2128-4128-A815-6E98095AEA5E}" dt="2023-11-02T10:59:08.255" v="1619" actId="26606"/>
          <ac:picMkLst>
            <pc:docMk/>
            <pc:sldMk cId="3676880038" sldId="530"/>
            <ac:picMk id="4" creationId="{F5AD7691-1F41-CA14-49B3-5D1BA608D2CF}"/>
          </ac:picMkLst>
        </pc:picChg>
        <pc:picChg chg="del">
          <ac:chgData name="Thomas Schmit" userId="19472c400daf3129" providerId="LiveId" clId="{680A72AA-2128-4128-A815-6E98095AEA5E}" dt="2023-11-02T10:48:48.703" v="1417" actId="478"/>
          <ac:picMkLst>
            <pc:docMk/>
            <pc:sldMk cId="3676880038" sldId="530"/>
            <ac:picMk id="9" creationId="{E8AD011E-DB01-2FF3-085E-E5EB251D1B5D}"/>
          </ac:picMkLst>
        </pc:picChg>
      </pc:sldChg>
      <pc:sldChg chg="addSp delSp modSp add mod modClrScheme chgLayout">
        <pc:chgData name="Thomas Schmit" userId="19472c400daf3129" providerId="LiveId" clId="{680A72AA-2128-4128-A815-6E98095AEA5E}" dt="2023-11-02T10:58:54.281" v="1618" actId="26606"/>
        <pc:sldMkLst>
          <pc:docMk/>
          <pc:sldMk cId="2929770162" sldId="531"/>
        </pc:sldMkLst>
        <pc:spChg chg="mod ord">
          <ac:chgData name="Thomas Schmit" userId="19472c400daf3129" providerId="LiveId" clId="{680A72AA-2128-4128-A815-6E98095AEA5E}" dt="2023-11-02T10:58:54.281" v="1618" actId="26606"/>
          <ac:spMkLst>
            <pc:docMk/>
            <pc:sldMk cId="2929770162" sldId="531"/>
            <ac:spMk id="2" creationId="{CDCC3E58-B6A8-6681-18D5-42C9FA3C4348}"/>
          </ac:spMkLst>
        </pc:spChg>
        <pc:spChg chg="mod ord">
          <ac:chgData name="Thomas Schmit" userId="19472c400daf3129" providerId="LiveId" clId="{680A72AA-2128-4128-A815-6E98095AEA5E}" dt="2023-11-02T10:58:54.281" v="1618" actId="26606"/>
          <ac:spMkLst>
            <pc:docMk/>
            <pc:sldMk cId="2929770162" sldId="531"/>
            <ac:spMk id="3" creationId="{AA7AEC3D-D9F9-1686-2862-42D5C9D84C5E}"/>
          </ac:spMkLst>
        </pc:spChg>
        <pc:spChg chg="mod ord">
          <ac:chgData name="Thomas Schmit" userId="19472c400daf3129" providerId="LiveId" clId="{680A72AA-2128-4128-A815-6E98095AEA5E}" dt="2023-11-02T10:58:54.281" v="1618" actId="26606"/>
          <ac:spMkLst>
            <pc:docMk/>
            <pc:sldMk cId="2929770162" sldId="531"/>
            <ac:spMk id="5" creationId="{31318167-D4A4-40AA-8C9E-5590808AC3AF}"/>
          </ac:spMkLst>
        </pc:spChg>
        <pc:spChg chg="mod">
          <ac:chgData name="Thomas Schmit" userId="19472c400daf3129" providerId="LiveId" clId="{680A72AA-2128-4128-A815-6E98095AEA5E}" dt="2023-11-02T10:58:54.281" v="1618" actId="26606"/>
          <ac:spMkLst>
            <pc:docMk/>
            <pc:sldMk cId="2929770162" sldId="531"/>
            <ac:spMk id="7" creationId="{600972F6-0279-FD9C-2C2E-B67D243603ED}"/>
          </ac:spMkLst>
        </pc:spChg>
        <pc:picChg chg="add mod">
          <ac:chgData name="Thomas Schmit" userId="19472c400daf3129" providerId="LiveId" clId="{680A72AA-2128-4128-A815-6E98095AEA5E}" dt="2023-11-02T10:58:54.281" v="1618" actId="26606"/>
          <ac:picMkLst>
            <pc:docMk/>
            <pc:sldMk cId="2929770162" sldId="531"/>
            <ac:picMk id="4" creationId="{09E368C5-B07A-8E7B-F727-E7DA01847617}"/>
          </ac:picMkLst>
        </pc:picChg>
        <pc:picChg chg="del">
          <ac:chgData name="Thomas Schmit" userId="19472c400daf3129" providerId="LiveId" clId="{680A72AA-2128-4128-A815-6E98095AEA5E}" dt="2023-11-02T10:56:23.543" v="1613" actId="478"/>
          <ac:picMkLst>
            <pc:docMk/>
            <pc:sldMk cId="2929770162" sldId="531"/>
            <ac:picMk id="9" creationId="{E8AD011E-DB01-2FF3-085E-E5EB251D1B5D}"/>
          </ac:picMkLst>
        </pc:picChg>
      </pc:sldChg>
      <pc:sldChg chg="addSp delSp modSp add del">
        <pc:chgData name="Thomas Schmit" userId="19472c400daf3129" providerId="LiveId" clId="{680A72AA-2128-4128-A815-6E98095AEA5E}" dt="2023-11-13T09:36:28.996" v="1966" actId="47"/>
        <pc:sldMkLst>
          <pc:docMk/>
          <pc:sldMk cId="567687577" sldId="532"/>
        </pc:sldMkLst>
        <pc:spChg chg="add mod">
          <ac:chgData name="Thomas Schmit" userId="19472c400daf3129" providerId="LiveId" clId="{680A72AA-2128-4128-A815-6E98095AEA5E}" dt="2023-11-13T09:35:59.553" v="1964" actId="478"/>
          <ac:spMkLst>
            <pc:docMk/>
            <pc:sldMk cId="567687577" sldId="532"/>
            <ac:spMk id="2" creationId="{34B610C2-1167-1DF0-3D07-F35912FAF659}"/>
          </ac:spMkLst>
        </pc:spChg>
        <pc:spChg chg="del">
          <ac:chgData name="Thomas Schmit" userId="19472c400daf3129" providerId="LiveId" clId="{680A72AA-2128-4128-A815-6E98095AEA5E}" dt="2023-11-13T09:35:59.553" v="1964" actId="478"/>
          <ac:spMkLst>
            <pc:docMk/>
            <pc:sldMk cId="567687577" sldId="532"/>
            <ac:spMk id="3" creationId="{A4232839-9B07-BBBD-8859-C3980C50FA61}"/>
          </ac:spMkLst>
        </pc:spChg>
        <pc:spChg chg="add mod">
          <ac:chgData name="Thomas Schmit" userId="19472c400daf3129" providerId="LiveId" clId="{680A72AA-2128-4128-A815-6E98095AEA5E}" dt="2023-11-13T09:36:05.148" v="1965"/>
          <ac:spMkLst>
            <pc:docMk/>
            <pc:sldMk cId="567687577" sldId="532"/>
            <ac:spMk id="4" creationId="{DE0D778C-44D2-4A19-70FC-3C53F7CA22DA}"/>
          </ac:spMkLst>
        </pc:spChg>
        <pc:spChg chg="del">
          <ac:chgData name="Thomas Schmit" userId="19472c400daf3129" providerId="LiveId" clId="{680A72AA-2128-4128-A815-6E98095AEA5E}" dt="2023-11-13T09:35:59.553" v="1964" actId="478"/>
          <ac:spMkLst>
            <pc:docMk/>
            <pc:sldMk cId="567687577" sldId="532"/>
            <ac:spMk id="7" creationId="{98039A6D-A626-0A4A-E643-89B5029439BF}"/>
          </ac:spMkLst>
        </pc:spChg>
        <pc:spChg chg="add mod">
          <ac:chgData name="Thomas Schmit" userId="19472c400daf3129" providerId="LiveId" clId="{680A72AA-2128-4128-A815-6E98095AEA5E}" dt="2023-11-13T09:36:05.148" v="1965"/>
          <ac:spMkLst>
            <pc:docMk/>
            <pc:sldMk cId="567687577" sldId="532"/>
            <ac:spMk id="8" creationId="{E93BE184-8788-8DBB-9040-248A50DF46DE}"/>
          </ac:spMkLst>
        </pc:spChg>
        <pc:picChg chg="del">
          <ac:chgData name="Thomas Schmit" userId="19472c400daf3129" providerId="LiveId" clId="{680A72AA-2128-4128-A815-6E98095AEA5E}" dt="2023-11-13T09:35:59.553" v="1964" actId="478"/>
          <ac:picMkLst>
            <pc:docMk/>
            <pc:sldMk cId="567687577" sldId="532"/>
            <ac:picMk id="5" creationId="{3633F51A-AEBB-634C-1CAA-9328153F88FB}"/>
          </ac:picMkLst>
        </pc:picChg>
        <pc:picChg chg="add mod">
          <ac:chgData name="Thomas Schmit" userId="19472c400daf3129" providerId="LiveId" clId="{680A72AA-2128-4128-A815-6E98095AEA5E}" dt="2023-11-13T09:36:05.148" v="1965"/>
          <ac:picMkLst>
            <pc:docMk/>
            <pc:sldMk cId="567687577" sldId="532"/>
            <ac:picMk id="6" creationId="{D250CF2F-AD09-6099-C381-B2147E557D3F}"/>
          </ac:picMkLst>
        </pc:picChg>
      </pc:sldChg>
      <pc:sldChg chg="addSp delSp modSp new mod">
        <pc:chgData name="Thomas Schmit" userId="19472c400daf3129" providerId="LiveId" clId="{680A72AA-2128-4128-A815-6E98095AEA5E}" dt="2023-11-13T10:00:17.139" v="2047" actId="1076"/>
        <pc:sldMkLst>
          <pc:docMk/>
          <pc:sldMk cId="1905512145" sldId="532"/>
        </pc:sldMkLst>
        <pc:spChg chg="del">
          <ac:chgData name="Thomas Schmit" userId="19472c400daf3129" providerId="LiveId" clId="{680A72AA-2128-4128-A815-6E98095AEA5E}" dt="2023-11-13T09:55:38.696" v="1969" actId="478"/>
          <ac:spMkLst>
            <pc:docMk/>
            <pc:sldMk cId="1905512145" sldId="532"/>
            <ac:spMk id="2" creationId="{02B98832-6395-6922-51B9-6492DFE52634}"/>
          </ac:spMkLst>
        </pc:spChg>
        <pc:spChg chg="mod">
          <ac:chgData name="Thomas Schmit" userId="19472c400daf3129" providerId="LiveId" clId="{680A72AA-2128-4128-A815-6E98095AEA5E}" dt="2023-11-13T09:55:52.338" v="1990" actId="20577"/>
          <ac:spMkLst>
            <pc:docMk/>
            <pc:sldMk cId="1905512145" sldId="532"/>
            <ac:spMk id="3" creationId="{852BA487-AC47-24D4-4CD0-5DDE9281E014}"/>
          </ac:spMkLst>
        </pc:spChg>
        <pc:spChg chg="del">
          <ac:chgData name="Thomas Schmit" userId="19472c400daf3129" providerId="LiveId" clId="{680A72AA-2128-4128-A815-6E98095AEA5E}" dt="2023-11-13T09:57:21.044" v="2002"/>
          <ac:spMkLst>
            <pc:docMk/>
            <pc:sldMk cId="1905512145" sldId="532"/>
            <ac:spMk id="4" creationId="{95CAE78C-81F4-A66F-7B4D-52DB3FF52296}"/>
          </ac:spMkLst>
        </pc:spChg>
        <pc:spChg chg="add del mod">
          <ac:chgData name="Thomas Schmit" userId="19472c400daf3129" providerId="LiveId" clId="{680A72AA-2128-4128-A815-6E98095AEA5E}" dt="2023-11-13T09:56:34.322" v="1995" actId="478"/>
          <ac:spMkLst>
            <pc:docMk/>
            <pc:sldMk cId="1905512145" sldId="532"/>
            <ac:spMk id="7" creationId="{1A46C9FE-7D6B-2B03-2E5D-F63F9881BE44}"/>
          </ac:spMkLst>
        </pc:spChg>
        <pc:spChg chg="add mod">
          <ac:chgData name="Thomas Schmit" userId="19472c400daf3129" providerId="LiveId" clId="{680A72AA-2128-4128-A815-6E98095AEA5E}" dt="2023-11-13T09:57:21.044" v="2002"/>
          <ac:spMkLst>
            <pc:docMk/>
            <pc:sldMk cId="1905512145" sldId="532"/>
            <ac:spMk id="8" creationId="{8D08C0F2-C954-7968-046E-5278E31944DA}"/>
          </ac:spMkLst>
        </pc:spChg>
        <pc:spChg chg="add del">
          <ac:chgData name="Thomas Schmit" userId="19472c400daf3129" providerId="LiveId" clId="{680A72AA-2128-4128-A815-6E98095AEA5E}" dt="2023-11-13T09:58:08.942" v="2004" actId="478"/>
          <ac:spMkLst>
            <pc:docMk/>
            <pc:sldMk cId="1905512145" sldId="532"/>
            <ac:spMk id="10" creationId="{81A8B5E1-9076-54F2-F04D-585F4D291388}"/>
          </ac:spMkLst>
        </pc:spChg>
        <pc:spChg chg="add del mod">
          <ac:chgData name="Thomas Schmit" userId="19472c400daf3129" providerId="LiveId" clId="{680A72AA-2128-4128-A815-6E98095AEA5E}" dt="2023-11-13T09:58:49.215" v="2037" actId="478"/>
          <ac:spMkLst>
            <pc:docMk/>
            <pc:sldMk cId="1905512145" sldId="532"/>
            <ac:spMk id="11" creationId="{311AE4E7-7CC9-C505-60DF-DD95C54CB0F4}"/>
          </ac:spMkLst>
        </pc:spChg>
        <pc:spChg chg="add mod">
          <ac:chgData name="Thomas Schmit" userId="19472c400daf3129" providerId="LiveId" clId="{680A72AA-2128-4128-A815-6E98095AEA5E}" dt="2023-11-13T10:00:17.139" v="2047" actId="1076"/>
          <ac:spMkLst>
            <pc:docMk/>
            <pc:sldMk cId="1905512145" sldId="532"/>
            <ac:spMk id="13" creationId="{F5AEF8F5-FB90-C80A-A2EA-D34482177821}"/>
          </ac:spMkLst>
        </pc:spChg>
        <pc:picChg chg="add mod">
          <ac:chgData name="Thomas Schmit" userId="19472c400daf3129" providerId="LiveId" clId="{680A72AA-2128-4128-A815-6E98095AEA5E}" dt="2023-11-13T10:00:04.082" v="2045" actId="1076"/>
          <ac:picMkLst>
            <pc:docMk/>
            <pc:sldMk cId="1905512145" sldId="532"/>
            <ac:picMk id="6" creationId="{ACE95244-D75A-9BA3-BCC8-4CE839B276FF}"/>
          </ac:picMkLst>
        </pc:picChg>
      </pc:sldChg>
      <pc:sldMasterChg chg="delSldLayout">
        <pc:chgData name="Thomas Schmit" userId="19472c400daf3129" providerId="LiveId" clId="{680A72AA-2128-4128-A815-6E98095AEA5E}" dt="2023-10-30T14:18:05.468" v="547" actId="47"/>
        <pc:sldMasterMkLst>
          <pc:docMk/>
          <pc:sldMasterMk cId="0" sldId="2147483648"/>
        </pc:sldMasterMkLst>
        <pc:sldLayoutChg chg="del">
          <pc:chgData name="Thomas Schmit" userId="19472c400daf3129" providerId="LiveId" clId="{680A72AA-2128-4128-A815-6E98095AEA5E}" dt="2023-10-30T14:18:05.468" v="547" actId="47"/>
          <pc:sldLayoutMkLst>
            <pc:docMk/>
            <pc:sldMasterMk cId="0" sldId="2147483648"/>
            <pc:sldLayoutMk cId="1133879049" sldId="2147484389"/>
          </pc:sldLayoutMkLst>
        </pc:sldLayoutChg>
      </pc:sldMasterChg>
    </pc:docChg>
  </pc:docChgLst>
  <pc:docChgLst>
    <pc:chgData name="Utilisateur invité" providerId="Windows Live" clId="Web-{D41F4831-3853-4707-91CA-27C301239AB8}"/>
    <pc:docChg chg="modSld">
      <pc:chgData name="Utilisateur invité" userId="" providerId="Windows Live" clId="Web-{D41F4831-3853-4707-91CA-27C301239AB8}" dt="2023-11-27T06:43:28.042" v="1" actId="14100"/>
      <pc:docMkLst>
        <pc:docMk/>
      </pc:docMkLst>
      <pc:sldChg chg="modSp">
        <pc:chgData name="Utilisateur invité" userId="" providerId="Windows Live" clId="Web-{D41F4831-3853-4707-91CA-27C301239AB8}" dt="2023-11-27T06:43:28.042" v="1" actId="14100"/>
        <pc:sldMkLst>
          <pc:docMk/>
          <pc:sldMk cId="1896153746" sldId="267"/>
        </pc:sldMkLst>
        <pc:picChg chg="mod">
          <ac:chgData name="Utilisateur invité" userId="" providerId="Windows Live" clId="Web-{D41F4831-3853-4707-91CA-27C301239AB8}" dt="2023-11-27T06:43:28.042" v="1" actId="14100"/>
          <ac:picMkLst>
            <pc:docMk/>
            <pc:sldMk cId="1896153746" sldId="267"/>
            <ac:picMk id="6" creationId="{CACAFD91-FA7F-9375-A803-21252458CB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DBA436-DD2F-4321-A14D-2CC7144EBD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2337F2-3312-43A2-BA9F-36CCE24960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340C3C-3B52-46C7-BE17-11BE89A7A987}" type="datetimeFigureOut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D799EC7-B1EC-4EF1-8045-ECA7FBB51A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17AF5A6-0BAD-41C0-B275-21196B632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6EB165-CF80-4167-856E-79CD4D28DF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2F258-BC6B-48F5-8921-914087B24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634AD0-D995-4865-A63E-FCABB67905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Développé par </a:t>
            </a:r>
            <a:r>
              <a:rPr lang="fr-FR" dirty="0" err="1"/>
              <a:t>LaCharrette</a:t>
            </a:r>
            <a:r>
              <a:rPr lang="fr-FR" dirty="0"/>
              <a:t> </a:t>
            </a:r>
          </a:p>
          <a:p>
            <a:r>
              <a:rPr lang="fr-FR" dirty="0"/>
              <a:t>Soutenu par la région wallonne dans le cadre du projet interface prod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16E0-8D57-44E3-819D-77FCA1FB7EB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856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16E0-8D57-44E3-819D-77FCA1FB7EB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718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16E0-8D57-44E3-819D-77FCA1FB7EB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75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Développé par </a:t>
            </a:r>
            <a:r>
              <a:rPr lang="fr-FR" dirty="0" err="1"/>
              <a:t>LaCharrette</a:t>
            </a:r>
            <a:r>
              <a:rPr lang="fr-FR" dirty="0"/>
              <a:t> </a:t>
            </a:r>
          </a:p>
          <a:p>
            <a:r>
              <a:rPr lang="fr-FR" dirty="0"/>
              <a:t>Soutenu par la région wallonne dans le cadre du projet interface prod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916E0-8D57-44E3-819D-77FCA1FB7EB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235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549107AB-7EA7-444B-A814-ED9F4D36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675"/>
            <a:ext cx="50657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8435" y="2915722"/>
            <a:ext cx="8095129" cy="172598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49823" y="5085766"/>
            <a:ext cx="8328212" cy="8265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85C4F3F-84F7-4A9C-9EC4-04DEF628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9BB55A-4E89-4C57-8960-6C6EC8FC8066}" type="datetime1">
              <a:rPr lang="fr-FR"/>
              <a:pPr>
                <a:defRPr/>
              </a:pPr>
              <a:t>26/11/2023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41C9BAD-DBD1-48C6-97D7-43F0BF23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97E9A04-7C7E-407C-90E3-5804E447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7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avicutl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4126C93C-A904-4D23-9797-916F8E66F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F990E440-77B8-4881-A3AA-0B59658E584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"/>
          <a:stretch>
            <a:fillRect/>
          </a:stretch>
        </p:blipFill>
        <p:spPr bwMode="auto">
          <a:xfrm>
            <a:off x="0" y="0"/>
            <a:ext cx="12199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1A624EA-EC55-4B2C-A2B4-A2430C44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26ED8B5-F2F0-4C18-81ED-62FB5A63B40F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5DBB6AE-A134-43C0-A2D6-14DC2AE7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BC360E4-7052-46D2-A623-4CBC0214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C3E0B4E-BCF2-46A7-814E-0D8CE9857EF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644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P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A18C6F42-FA96-4BC8-83E9-78E567B2B94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40A7EB15-0C8B-4BD8-8133-F2170C34A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9C5379E-41D4-4968-83D9-727E16AF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356350"/>
            <a:ext cx="27432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366CEA6-CA0A-4AC0-B245-3A71D588871F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3FFCC03-0066-4887-B573-7285FDC4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6414D84-B7CE-4F53-9BAA-497988D9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BFAE5097-3848-44D9-A5C1-8921F611AFB3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33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vi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D5603D16-C87F-4C9F-927A-142DD5D9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E3A2EC08-B832-453D-BEF4-FAAF1157C9F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9050"/>
            <a:ext cx="12201526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8F16099-5889-4797-B1DA-0AFA172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70108A0-A034-473A-A49B-FEB77064613B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2D7433B-0F07-4972-BFB4-247D8E12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6D13ECA-7912-4547-AE3E-F733BAA8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81D613C-6683-4557-B8B1-9A3D5DA01F79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49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ov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12BCE2AB-25F1-4703-9728-19AE524955B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9525"/>
            <a:ext cx="122221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D5D5FF09-4F49-4542-BFE3-482126BBF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3D5B8C3-DC0F-47E7-93B6-F3A28E24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346B44B-2522-4085-B102-6900DD83F7DF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995985B-EB92-44CD-A024-0B641769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4DBDA1A-B4E5-4D46-9629-B118224E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88328C4B-A923-46CC-AC62-547AEF5A469C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30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lég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B858921F-3DF4-42D6-AA17-18AD7299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19643AD2-018B-4541-BCC7-EF050569452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6"/>
          <a:stretch>
            <a:fillRect/>
          </a:stretch>
        </p:blipFill>
        <p:spPr bwMode="auto">
          <a:xfrm>
            <a:off x="-6350" y="-19050"/>
            <a:ext cx="12222163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5CE4569-AC58-4A1A-ACAF-EF147386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D31194F-8641-458E-B820-401B567C3775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49A91CB-9F12-48AC-8FDD-605380FA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4D4634B-8335-4182-81D7-EB6AF1AA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BFB8B01-C2C2-4D7B-B5D8-C8A989F49321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75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_fru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5BE4EABE-B82B-407C-8D95-1E9E02B9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C5546C8A-897B-4CDA-9A82-33F6013D20E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98" r="-119"/>
          <a:stretch>
            <a:fillRect/>
          </a:stretch>
        </p:blipFill>
        <p:spPr bwMode="auto">
          <a:xfrm>
            <a:off x="0" y="-14288"/>
            <a:ext cx="12206288" cy="33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9E43831-3AE4-4A1C-9C56-CE97180B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E6FF4-A34D-4145-B37B-8AB362B4733E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1497090-4DC5-4393-8E69-2DD1C1C4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62EA877-73FC-4555-82EE-54BC0A67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1FB9BD4-5128-4AA3-9C3A-19DA6E53F9C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247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99A45A2B-F6A4-4769-85DE-5DEA62EE17B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9050"/>
            <a:ext cx="12201526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DCFB73B2-3069-4535-A805-23DC7360D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AFA9170-F5CE-418B-B8D2-CE3236EA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D024016-A450-487E-A4F8-B39C9628F673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B9D80C4-0D2A-4FC9-A467-DA3CE23F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2FC9C44-FC56-41A1-8F5E-C8360B23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35823BE-7D3C-4F78-8805-97E1D5554F1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bovins l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72C3992C-5F62-40FE-9E98-63288905600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E0BCC924-6DD1-4719-B4DB-75482C21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9C570D6-9AE2-4894-A8C9-C80E01D8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19597B1-DEF1-49F1-9407-52A57130C78F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C24E51F-6A77-4CFD-A760-B202C86C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6D9532-5E64-42FC-9BBD-28959896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4E2DEB2-509D-4114-8EFD-4494545C95D9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25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blanc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AEBC3E6B-297C-4C58-884F-951094CADF6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9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3BA27527-D4AE-4EFF-BDC0-8412C68FA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DD6FED4-AEB4-4799-B9D4-EAE43C19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1601A5A-5EF0-4ADA-B8EE-37EF20BB8DCA}" type="datetime1">
              <a:rPr lang="fr-FR"/>
              <a:pPr>
                <a:defRPr/>
              </a:pPr>
              <a:t>26/11/2023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76465CF-65DC-497F-B073-ECAC5E1B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C37C15A-9214-4C4D-9055-77C57FE8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17451A9-1417-42A9-9B23-A68CC3910919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482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grandes cul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49587788-6997-45A7-BFED-149F26084760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3E7B2E8F-93C1-4EF6-8787-8C7BBE7FF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137593E-58B3-4B02-BA97-4429C999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707250D-C046-446C-9DA1-6C6C2106600A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73C3BA4-1956-4E97-991F-0EC03346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F45ED5D-5D39-47FD-A24B-55493350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48132700-8EB4-4CF8-89EC-BB29D7814CA1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32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_aquacul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FB9538-7F59-4552-8AB3-D8E4649CC2E0}"/>
              </a:ext>
            </a:extLst>
          </p:cNvPr>
          <p:cNvSpPr txBox="1">
            <a:spLocks/>
          </p:cNvSpPr>
          <p:nvPr/>
        </p:nvSpPr>
        <p:spPr bwMode="auto">
          <a:xfrm>
            <a:off x="-92075" y="539750"/>
            <a:ext cx="12355513" cy="199072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200" b="1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endParaRPr lang="fr-FR" dirty="0"/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341A0529-85F7-4EA2-9839-B7C8F50B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639763"/>
            <a:ext cx="540067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91440" y="3263713"/>
            <a:ext cx="12354559" cy="1257488"/>
          </a:xfrm>
          <a:solidFill>
            <a:schemeClr val="tx1">
              <a:alpha val="50000"/>
            </a:schemeClr>
          </a:solidFill>
        </p:spPr>
        <p:txBody>
          <a:bodyPr wrap="none" anchor="b"/>
          <a:lstStyle>
            <a:lvl1pPr algn="ctr">
              <a:defRPr sz="7200" b="1" baseline="30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91440" y="5151120"/>
            <a:ext cx="12354559" cy="555389"/>
          </a:xfrm>
          <a:solidFill>
            <a:schemeClr val="tx1">
              <a:alpha val="50000"/>
            </a:schemeClr>
          </a:solidFill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1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_grandes cul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41876D4A-8791-4B7C-AF16-3FBA25904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8F3E5CB0-7982-40BA-B660-B9DCCF4A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77800"/>
            <a:ext cx="6543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9626441-53AF-46E5-B8FC-02F2D0A2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3A814A3-7141-4339-8634-133E29540EFC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9439232-EBC5-4C78-A015-6585920D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CA15518-ACE9-4813-BC75-B2B55D14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9FEB30A-1BEA-4C66-8598-BB51DC3A1297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482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B16C2DE9-05D6-47E2-B1A8-7EC72F9F1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6CCF0DC4-DAB2-4509-B662-9F2DD95C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482C57FF-AFD2-4B9D-8968-7814E491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1C87F87-4599-489B-8ADA-CEAF5D79936D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D7E5B1ED-408B-4713-8ED5-5E1E80BF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4ABAFC9-4E83-45DA-9205-85CF4FF9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24B0-7A9D-41AA-BDAF-3E1E658AC2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9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7BC82BC6-2469-4706-9743-A07A2AA224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9690A782-957C-449E-8E04-6F3A6EE9E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816A587A-6C62-4667-AA91-C09E869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2196577-BA75-4C98-866E-177F38603B3B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7DF60E69-C3F1-4983-9D61-9517A9A1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27FBD857-3783-4793-A63C-FFA1F2F2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508D-6BBB-4664-9B98-CEA912199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68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6210446D-CD14-4C01-8C97-806296EA5F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A3CAB80D-7868-426D-8F88-D47A46A98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E8573CDC-65D5-44CF-9DBE-101E0325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7014FAC-CEF2-4DCB-95D6-0FCF85C51DD5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FD900E89-25E8-42C1-969C-2F18756F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48EB8FA-B004-446F-8EFF-9482179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7F61-FE33-4B91-AD6E-594E47C827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0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2A20498-56B4-4569-AA5E-3543F825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15C79A-1CF9-45E6-B064-2F78AEE47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693A20FC-407A-44B8-ABFC-F061CFC6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F0B33B0-8A91-4B92-9EA8-149CAA276654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1BF799EC-DE64-473F-B3F5-2750AF33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E4481A44-1201-47E3-B766-B7E950FB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CF83-C5F1-434D-B90D-091D52BB8D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79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50A58D7-CA57-4954-A07C-5D632762E40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69C082-0DDE-4DD9-AA8B-1A80217B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13E855BF-1016-42DA-9EE5-04BE912B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2FC730B-9C15-4DB7-976C-71AD70C0F08C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2B458A03-90E7-47E1-9F9B-9EB674C2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79CD91E8-90F0-4FE0-AAE6-4CD881CD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154C-C780-4BB0-B5F6-D35E88E776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77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98255E-7EC4-4F3E-A403-983651C2DB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6C65C7-FBC8-475A-B4A7-19B7FB4F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F5126809-CC72-47C9-8DDE-B122C6CB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36AB1C4-71CE-45B6-B6C6-91C912EACF3F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C2D762BC-B5F8-4381-BFE0-904228C5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D9DE3FF1-9394-4619-BEAD-C005C682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2307-AF37-470A-99E4-9042AEF58F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4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7CE0301B-65BE-47D3-BFCD-808F3DF3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BB335965-C6AB-4DCD-8CAA-4345CE065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51F836E7-9AC1-40D1-893B-EAFCA03C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9A3B69F-F92F-4765-BAF0-78328FA0D726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E5BC14F-5666-48CF-89BB-4D77D29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21C90F2-AA48-444A-9BFC-5BDD60F6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D36D-281F-44F7-A669-9A2D428A84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32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D896F672-9F80-4898-B70E-7329911885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95604088-751B-4DC3-8403-CA09E7948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DC0732F4-60C6-43AD-8EB2-D6E41B4B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DA7E8C-3DEF-4471-8E37-45C030A47E00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1ECDC1C-09BA-48AF-8B00-FED75F0F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27C42D32-8406-40BE-B262-8A551069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D4F9-BAA0-47DF-BAE4-3172A446F2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13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>
            <a:extLst>
              <a:ext uri="{FF2B5EF4-FFF2-40B4-BE49-F238E27FC236}">
                <a16:creationId xmlns:a16="http://schemas.microsoft.com/office/drawing/2014/main" id="{4F652564-0E18-4E63-8370-1B440B08E5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F0D82F5C-F85F-4C43-86E2-83B6706C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D84387AD-8AD3-45E1-9132-8537F454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0354804-6C94-42B6-A356-0B063D2B4FE1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2742A542-DE79-4EAC-8985-06BA2D74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B839F5A5-039D-4F35-BBC7-BBA3C902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D99-E3BB-48CB-82BD-4710A7F1B3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9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31A04885-5CD9-46B8-9B73-8EB286DD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296D5B87-E456-41F2-9523-E714816CC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894" y="1404284"/>
            <a:ext cx="10515600" cy="473105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6ED9A00-EF6F-4392-8D5A-F48FBEB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74763B2-3C14-4C92-904C-007D4C2A62D2}" type="datetime1">
              <a:rPr lang="fr-FR"/>
              <a:pPr>
                <a:defRPr/>
              </a:pPr>
              <a:t>26/11/2023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83D72A5-7466-4FDC-A4BB-B43033B0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C526FB3-76A2-4CD0-824E-B454A98C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C88BBFA-0065-4DF4-8A54-156102CEEC8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8292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1545989-BA09-4A59-ABCD-DD954323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73C08FB-B8BB-4E90-A181-CBB75932A328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CB08E88-FEF8-4AD2-8F3D-D7FFD8C3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compléter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1A5B6F5-F513-4E23-952C-54A807C1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3D0D-DBDB-4F16-848C-12ED735B93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12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CB1D200-493D-4B18-93DE-7F61A36E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51E865-35BF-4604-A2A2-CBEE6D398D23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A1A4BA0-44CE-4DA2-AB67-B9869FC1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compléter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C88026-6C11-4B09-92F6-375336E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11C8-C666-4BFE-BF82-2C2E08CC0F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089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36E48B-7B63-4B9C-B389-3D8E9CF3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79BAAE-D145-4DB2-A5AF-D567BEF09C3D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67331EA-1FD5-408E-B05D-56F3A7C6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compléter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A35276B-E6B8-456F-B0EE-F9D9737C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9148-1B7F-4FE9-B42C-9676430BEC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471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EDF508-67B2-4396-8992-ED7E1D51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4AEEE-5248-4815-BDCC-CB0B50D550C9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3D2635-2582-45CD-85F5-3D6651C0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compléter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D14A87-A542-4EF5-BC67-EFA74556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809F-A361-434F-94CA-3248CEF9B0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35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95B9C-6E5E-40A5-A045-55124E2C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02C97E-FFA5-4916-B149-1E17B297A86A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84D4F-81C5-4C19-867B-8EFD1AB6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 compléter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5B3D5F-3EE0-4348-948B-0AB662C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9951-F26C-4452-8392-CCFEDB8B4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390DCB-14BC-40FD-8C7A-C358FD86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99F51D-4CC8-4415-B77C-2AC2FBFA354D}" type="datetimeFigureOut">
              <a:rPr lang="fr-BE"/>
              <a:pPr>
                <a:defRPr/>
              </a:pPr>
              <a:t>26-11-23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B6494B-E838-425C-9406-B0CCA0C9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600395-D007-4526-A3BD-3C5E357F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8DB52E-10D3-4F9B-8F5D-DDD18A34F01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445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AF76D94B-00A6-43AC-9450-308D2DA9A28E}"/>
              </a:ext>
            </a:extLst>
          </p:cNvPr>
          <p:cNvSpPr/>
          <p:nvPr userDrawn="1"/>
        </p:nvSpPr>
        <p:spPr>
          <a:xfrm>
            <a:off x="0" y="590314"/>
            <a:ext cx="12192000" cy="6267685"/>
          </a:xfrm>
          <a:custGeom>
            <a:avLst/>
            <a:gdLst/>
            <a:ahLst/>
            <a:cxnLst/>
            <a:rect l="l" t="t" r="r" b="b"/>
            <a:pathLst>
              <a:path w="12192000" h="6165215">
                <a:moveTo>
                  <a:pt x="12192000" y="0"/>
                </a:moveTo>
                <a:lnTo>
                  <a:pt x="0" y="0"/>
                </a:lnTo>
                <a:lnTo>
                  <a:pt x="0" y="6164999"/>
                </a:lnTo>
                <a:lnTo>
                  <a:pt x="12192000" y="6164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931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198E8E49-898F-4758-A0B2-7B2902CEB02D}"/>
              </a:ext>
            </a:extLst>
          </p:cNvPr>
          <p:cNvGrpSpPr/>
          <p:nvPr userDrawn="1"/>
        </p:nvGrpSpPr>
        <p:grpSpPr>
          <a:xfrm>
            <a:off x="12700" y="-25510"/>
            <a:ext cx="12179300" cy="629285"/>
            <a:chOff x="8394" y="203"/>
            <a:chExt cx="12179300" cy="62928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F3264562-84C2-40F2-8F4B-6704DD3DB2ED}"/>
                </a:ext>
              </a:extLst>
            </p:cNvPr>
            <p:cNvSpPr/>
            <p:nvPr/>
          </p:nvSpPr>
          <p:spPr>
            <a:xfrm>
              <a:off x="8394" y="203"/>
              <a:ext cx="12179300" cy="629285"/>
            </a:xfrm>
            <a:custGeom>
              <a:avLst/>
              <a:gdLst/>
              <a:ahLst/>
              <a:cxnLst/>
              <a:rect l="l" t="t" r="r" b="b"/>
              <a:pathLst>
                <a:path w="12179300" h="629285">
                  <a:moveTo>
                    <a:pt x="12179300" y="0"/>
                  </a:moveTo>
                  <a:lnTo>
                    <a:pt x="0" y="0"/>
                  </a:lnTo>
                  <a:lnTo>
                    <a:pt x="0" y="629170"/>
                  </a:lnTo>
                  <a:lnTo>
                    <a:pt x="12179300" y="629170"/>
                  </a:lnTo>
                  <a:lnTo>
                    <a:pt x="12179300" y="0"/>
                  </a:lnTo>
                  <a:close/>
                </a:path>
              </a:pathLst>
            </a:custGeom>
            <a:solidFill>
              <a:srgbClr val="19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40442BD5-5604-45BF-801D-089934F62A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6036" y="177295"/>
              <a:ext cx="933024" cy="291161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371754EC-C908-429D-9070-F01FFC7F343B}"/>
                </a:ext>
              </a:extLst>
            </p:cNvPr>
            <p:cNvSpPr/>
            <p:nvPr/>
          </p:nvSpPr>
          <p:spPr>
            <a:xfrm>
              <a:off x="9399562" y="80238"/>
              <a:ext cx="481965" cy="426720"/>
            </a:xfrm>
            <a:custGeom>
              <a:avLst/>
              <a:gdLst/>
              <a:ahLst/>
              <a:cxnLst/>
              <a:rect l="l" t="t" r="r" b="b"/>
              <a:pathLst>
                <a:path w="481965" h="426720">
                  <a:moveTo>
                    <a:pt x="467233" y="150761"/>
                  </a:moveTo>
                  <a:lnTo>
                    <a:pt x="445071" y="108889"/>
                  </a:lnTo>
                  <a:lnTo>
                    <a:pt x="415467" y="72364"/>
                  </a:lnTo>
                  <a:lnTo>
                    <a:pt x="379425" y="42214"/>
                  </a:lnTo>
                  <a:lnTo>
                    <a:pt x="337934" y="19431"/>
                  </a:lnTo>
                  <a:lnTo>
                    <a:pt x="292011" y="5016"/>
                  </a:lnTo>
                  <a:lnTo>
                    <a:pt x="242646" y="0"/>
                  </a:lnTo>
                  <a:lnTo>
                    <a:pt x="193751" y="4927"/>
                  </a:lnTo>
                  <a:lnTo>
                    <a:pt x="148196" y="19062"/>
                  </a:lnTo>
                  <a:lnTo>
                    <a:pt x="106984" y="41440"/>
                  </a:lnTo>
                  <a:lnTo>
                    <a:pt x="71069" y="71069"/>
                  </a:lnTo>
                  <a:lnTo>
                    <a:pt x="41440" y="106972"/>
                  </a:lnTo>
                  <a:lnTo>
                    <a:pt x="19075" y="148196"/>
                  </a:lnTo>
                  <a:lnTo>
                    <a:pt x="4940" y="193738"/>
                  </a:lnTo>
                  <a:lnTo>
                    <a:pt x="0" y="242646"/>
                  </a:lnTo>
                  <a:lnTo>
                    <a:pt x="1028" y="264947"/>
                  </a:lnTo>
                  <a:lnTo>
                    <a:pt x="4013" y="286677"/>
                  </a:lnTo>
                  <a:lnTo>
                    <a:pt x="8877" y="307746"/>
                  </a:lnTo>
                  <a:lnTo>
                    <a:pt x="15519" y="328091"/>
                  </a:lnTo>
                  <a:lnTo>
                    <a:pt x="21310" y="320078"/>
                  </a:lnTo>
                  <a:lnTo>
                    <a:pt x="27520" y="312115"/>
                  </a:lnTo>
                  <a:lnTo>
                    <a:pt x="57467" y="279996"/>
                  </a:lnTo>
                  <a:lnTo>
                    <a:pt x="94246" y="249466"/>
                  </a:lnTo>
                  <a:lnTo>
                    <a:pt x="114630" y="235305"/>
                  </a:lnTo>
                  <a:lnTo>
                    <a:pt x="112547" y="230289"/>
                  </a:lnTo>
                  <a:lnTo>
                    <a:pt x="110769" y="225107"/>
                  </a:lnTo>
                  <a:lnTo>
                    <a:pt x="109410" y="219722"/>
                  </a:lnTo>
                  <a:lnTo>
                    <a:pt x="81470" y="222440"/>
                  </a:lnTo>
                  <a:lnTo>
                    <a:pt x="76047" y="217970"/>
                  </a:lnTo>
                  <a:lnTo>
                    <a:pt x="73710" y="193802"/>
                  </a:lnTo>
                  <a:lnTo>
                    <a:pt x="78168" y="188379"/>
                  </a:lnTo>
                  <a:lnTo>
                    <a:pt x="106108" y="185674"/>
                  </a:lnTo>
                  <a:lnTo>
                    <a:pt x="106553" y="177190"/>
                  </a:lnTo>
                  <a:lnTo>
                    <a:pt x="107988" y="168948"/>
                  </a:lnTo>
                  <a:lnTo>
                    <a:pt x="110236" y="161010"/>
                  </a:lnTo>
                  <a:lnTo>
                    <a:pt x="84658" y="149377"/>
                  </a:lnTo>
                  <a:lnTo>
                    <a:pt x="82207" y="142798"/>
                  </a:lnTo>
                  <a:lnTo>
                    <a:pt x="92252" y="120700"/>
                  </a:lnTo>
                  <a:lnTo>
                    <a:pt x="98831" y="118237"/>
                  </a:lnTo>
                  <a:lnTo>
                    <a:pt x="124409" y="129870"/>
                  </a:lnTo>
                  <a:lnTo>
                    <a:pt x="128981" y="122885"/>
                  </a:lnTo>
                  <a:lnTo>
                    <a:pt x="134315" y="116408"/>
                  </a:lnTo>
                  <a:lnTo>
                    <a:pt x="140296" y="110578"/>
                  </a:lnTo>
                  <a:lnTo>
                    <a:pt x="123952" y="87718"/>
                  </a:lnTo>
                  <a:lnTo>
                    <a:pt x="125107" y="80784"/>
                  </a:lnTo>
                  <a:lnTo>
                    <a:pt x="144868" y="66675"/>
                  </a:lnTo>
                  <a:lnTo>
                    <a:pt x="151803" y="67830"/>
                  </a:lnTo>
                  <a:lnTo>
                    <a:pt x="168122" y="90678"/>
                  </a:lnTo>
                  <a:lnTo>
                    <a:pt x="175475" y="86944"/>
                  </a:lnTo>
                  <a:lnTo>
                    <a:pt x="183299" y="83959"/>
                  </a:lnTo>
                  <a:lnTo>
                    <a:pt x="191528" y="81889"/>
                  </a:lnTo>
                  <a:lnTo>
                    <a:pt x="188823" y="53962"/>
                  </a:lnTo>
                  <a:lnTo>
                    <a:pt x="193294" y="48526"/>
                  </a:lnTo>
                  <a:lnTo>
                    <a:pt x="217449" y="46189"/>
                  </a:lnTo>
                  <a:lnTo>
                    <a:pt x="222885" y="50647"/>
                  </a:lnTo>
                  <a:lnTo>
                    <a:pt x="225590" y="78587"/>
                  </a:lnTo>
                  <a:lnTo>
                    <a:pt x="234061" y="79044"/>
                  </a:lnTo>
                  <a:lnTo>
                    <a:pt x="242316" y="80467"/>
                  </a:lnTo>
                  <a:lnTo>
                    <a:pt x="250240" y="82715"/>
                  </a:lnTo>
                  <a:lnTo>
                    <a:pt x="261874" y="57150"/>
                  </a:lnTo>
                  <a:lnTo>
                    <a:pt x="268452" y="54686"/>
                  </a:lnTo>
                  <a:lnTo>
                    <a:pt x="290550" y="64731"/>
                  </a:lnTo>
                  <a:lnTo>
                    <a:pt x="293014" y="71323"/>
                  </a:lnTo>
                  <a:lnTo>
                    <a:pt x="281381" y="96901"/>
                  </a:lnTo>
                  <a:lnTo>
                    <a:pt x="288378" y="101473"/>
                  </a:lnTo>
                  <a:lnTo>
                    <a:pt x="294843" y="106794"/>
                  </a:lnTo>
                  <a:lnTo>
                    <a:pt x="300672" y="112776"/>
                  </a:lnTo>
                  <a:lnTo>
                    <a:pt x="323545" y="96443"/>
                  </a:lnTo>
                  <a:lnTo>
                    <a:pt x="330466" y="97599"/>
                  </a:lnTo>
                  <a:lnTo>
                    <a:pt x="344589" y="117348"/>
                  </a:lnTo>
                  <a:lnTo>
                    <a:pt x="343433" y="124282"/>
                  </a:lnTo>
                  <a:lnTo>
                    <a:pt x="320586" y="140614"/>
                  </a:lnTo>
                  <a:lnTo>
                    <a:pt x="322745" y="144881"/>
                  </a:lnTo>
                  <a:lnTo>
                    <a:pt x="324624" y="149339"/>
                  </a:lnTo>
                  <a:lnTo>
                    <a:pt x="326263" y="153911"/>
                  </a:lnTo>
                  <a:lnTo>
                    <a:pt x="347332" y="150787"/>
                  </a:lnTo>
                  <a:lnTo>
                    <a:pt x="368223" y="148526"/>
                  </a:lnTo>
                  <a:lnTo>
                    <a:pt x="388848" y="147154"/>
                  </a:lnTo>
                  <a:lnTo>
                    <a:pt x="409130" y="146697"/>
                  </a:lnTo>
                  <a:lnTo>
                    <a:pt x="424243" y="146951"/>
                  </a:lnTo>
                  <a:lnTo>
                    <a:pt x="438962" y="147726"/>
                  </a:lnTo>
                  <a:lnTo>
                    <a:pt x="453301" y="148996"/>
                  </a:lnTo>
                  <a:lnTo>
                    <a:pt x="467233" y="150761"/>
                  </a:lnTo>
                  <a:close/>
                </a:path>
                <a:path w="481965" h="426720">
                  <a:moveTo>
                    <a:pt x="481584" y="200545"/>
                  </a:moveTo>
                  <a:lnTo>
                    <a:pt x="445071" y="179755"/>
                  </a:lnTo>
                  <a:lnTo>
                    <a:pt x="409143" y="178155"/>
                  </a:lnTo>
                  <a:lnTo>
                    <a:pt x="372402" y="179730"/>
                  </a:lnTo>
                  <a:lnTo>
                    <a:pt x="296519" y="191985"/>
                  </a:lnTo>
                  <a:lnTo>
                    <a:pt x="258432" y="202488"/>
                  </a:lnTo>
                  <a:lnTo>
                    <a:pt x="212140" y="219354"/>
                  </a:lnTo>
                  <a:lnTo>
                    <a:pt x="168986" y="239674"/>
                  </a:lnTo>
                  <a:lnTo>
                    <a:pt x="129552" y="263080"/>
                  </a:lnTo>
                  <a:lnTo>
                    <a:pt x="94462" y="289204"/>
                  </a:lnTo>
                  <a:lnTo>
                    <a:pt x="64338" y="317690"/>
                  </a:lnTo>
                  <a:lnTo>
                    <a:pt x="38112" y="350875"/>
                  </a:lnTo>
                  <a:lnTo>
                    <a:pt x="31369" y="361911"/>
                  </a:lnTo>
                  <a:lnTo>
                    <a:pt x="42494" y="379730"/>
                  </a:lnTo>
                  <a:lnTo>
                    <a:pt x="55079" y="396468"/>
                  </a:lnTo>
                  <a:lnTo>
                    <a:pt x="69024" y="412051"/>
                  </a:lnTo>
                  <a:lnTo>
                    <a:pt x="84251" y="426364"/>
                  </a:lnTo>
                  <a:lnTo>
                    <a:pt x="90766" y="414972"/>
                  </a:lnTo>
                  <a:lnTo>
                    <a:pt x="94437" y="409282"/>
                  </a:lnTo>
                  <a:lnTo>
                    <a:pt x="121780" y="372516"/>
                  </a:lnTo>
                  <a:lnTo>
                    <a:pt x="154813" y="337832"/>
                  </a:lnTo>
                  <a:lnTo>
                    <a:pt x="192938" y="305765"/>
                  </a:lnTo>
                  <a:lnTo>
                    <a:pt x="235585" y="276796"/>
                  </a:lnTo>
                  <a:lnTo>
                    <a:pt x="282143" y="251409"/>
                  </a:lnTo>
                  <a:lnTo>
                    <a:pt x="332143" y="230136"/>
                  </a:lnTo>
                  <a:lnTo>
                    <a:pt x="382485" y="214452"/>
                  </a:lnTo>
                  <a:lnTo>
                    <a:pt x="432511" y="204546"/>
                  </a:lnTo>
                  <a:lnTo>
                    <a:pt x="481584" y="2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2E91DCC1-E2A3-4BFD-98F6-C7330691EA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364" y="411106"/>
              <a:ext cx="202882" cy="153288"/>
            </a:xfrm>
            <a:prstGeom prst="rect">
              <a:avLst/>
            </a:prstGeom>
          </p:spPr>
        </p:pic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A055D047-91F7-488B-9F26-6A758712F878}"/>
                </a:ext>
              </a:extLst>
            </p:cNvPr>
            <p:cNvSpPr/>
            <p:nvPr/>
          </p:nvSpPr>
          <p:spPr>
            <a:xfrm>
              <a:off x="9515806" y="320064"/>
              <a:ext cx="369570" cy="240029"/>
            </a:xfrm>
            <a:custGeom>
              <a:avLst/>
              <a:gdLst/>
              <a:ahLst/>
              <a:cxnLst/>
              <a:rect l="l" t="t" r="r" b="b"/>
              <a:pathLst>
                <a:path w="369570" h="240029">
                  <a:moveTo>
                    <a:pt x="368985" y="0"/>
                  </a:moveTo>
                  <a:lnTo>
                    <a:pt x="323677" y="3502"/>
                  </a:lnTo>
                  <a:lnTo>
                    <a:pt x="276866" y="12674"/>
                  </a:lnTo>
                  <a:lnTo>
                    <a:pt x="229636" y="27256"/>
                  </a:lnTo>
                  <a:lnTo>
                    <a:pt x="183070" y="46989"/>
                  </a:lnTo>
                  <a:lnTo>
                    <a:pt x="140244" y="70288"/>
                  </a:lnTo>
                  <a:lnTo>
                    <a:pt x="101112" y="96768"/>
                  </a:lnTo>
                  <a:lnTo>
                    <a:pt x="66212" y="125977"/>
                  </a:lnTo>
                  <a:lnTo>
                    <a:pt x="36083" y="157465"/>
                  </a:lnTo>
                  <a:lnTo>
                    <a:pt x="11264" y="190779"/>
                  </a:lnTo>
                  <a:lnTo>
                    <a:pt x="0" y="209943"/>
                  </a:lnTo>
                  <a:lnTo>
                    <a:pt x="17203" y="219520"/>
                  </a:lnTo>
                  <a:lnTo>
                    <a:pt x="35234" y="227695"/>
                  </a:lnTo>
                  <a:lnTo>
                    <a:pt x="54015" y="234407"/>
                  </a:lnTo>
                  <a:lnTo>
                    <a:pt x="73469" y="239598"/>
                  </a:lnTo>
                  <a:lnTo>
                    <a:pt x="100738" y="197641"/>
                  </a:lnTo>
                  <a:lnTo>
                    <a:pt x="133477" y="158103"/>
                  </a:lnTo>
                  <a:lnTo>
                    <a:pt x="171263" y="121520"/>
                  </a:lnTo>
                  <a:lnTo>
                    <a:pt x="213677" y="88430"/>
                  </a:lnTo>
                  <a:lnTo>
                    <a:pt x="250925" y="64714"/>
                  </a:lnTo>
                  <a:lnTo>
                    <a:pt x="289421" y="44681"/>
                  </a:lnTo>
                  <a:lnTo>
                    <a:pt x="328797" y="28454"/>
                  </a:lnTo>
                  <a:lnTo>
                    <a:pt x="368681" y="1615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2" descr="Photos gratuites de Blé">
            <a:extLst>
              <a:ext uri="{FF2B5EF4-FFF2-40B4-BE49-F238E27FC236}">
                <a16:creationId xmlns:a16="http://schemas.microsoft.com/office/drawing/2014/main" id="{8E1CA5FA-28F7-4936-8F06-927908D4B0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5" r="2761"/>
          <a:stretch/>
        </p:blipFill>
        <p:spPr bwMode="auto">
          <a:xfrm>
            <a:off x="0" y="0"/>
            <a:ext cx="6729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E34C606-DFF9-4805-83E3-7998F094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887" y="888023"/>
            <a:ext cx="5947140" cy="1479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1F53D36-7A77-4093-9AB0-18C0215E246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61795" y="3044533"/>
            <a:ext cx="4237154" cy="365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1A629719-043D-4041-88B1-EE11CFFB427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61795" y="3453818"/>
            <a:ext cx="4237154" cy="365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25309AB4-7170-4D90-B98E-EEA5ABAEB416}"/>
              </a:ext>
            </a:extLst>
          </p:cNvPr>
          <p:cNvSpPr/>
          <p:nvPr userDrawn="1"/>
        </p:nvSpPr>
        <p:spPr>
          <a:xfrm flipV="1">
            <a:off x="3089887" y="2430652"/>
            <a:ext cx="4793150" cy="45719"/>
          </a:xfrm>
          <a:custGeom>
            <a:avLst/>
            <a:gdLst/>
            <a:ahLst/>
            <a:cxnLst/>
            <a:rect l="l" t="t" r="r" b="b"/>
            <a:pathLst>
              <a:path w="5520055">
                <a:moveTo>
                  <a:pt x="0" y="0"/>
                </a:moveTo>
                <a:lnTo>
                  <a:pt x="5519521" y="0"/>
                </a:lnTo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257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2">
            <a:extLst>
              <a:ext uri="{FF2B5EF4-FFF2-40B4-BE49-F238E27FC236}">
                <a16:creationId xmlns:a16="http://schemas.microsoft.com/office/drawing/2014/main" id="{EABCAB98-DCC8-4036-A5D9-1E151DA0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707853-D701-47CF-A8F6-20FF350CACB4}" type="datetimeFigureOut">
              <a:rPr lang="fr-BE" smtClean="0"/>
              <a:t>26-11-23</a:t>
            </a:fld>
            <a:endParaRPr lang="fr-BE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6110C388-E11A-4ABC-928A-4B2BB856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4" name="Espace réservé du numéro de diapositive 4">
            <a:extLst>
              <a:ext uri="{FF2B5EF4-FFF2-40B4-BE49-F238E27FC236}">
                <a16:creationId xmlns:a16="http://schemas.microsoft.com/office/drawing/2014/main" id="{272395FF-4DAD-4E7D-9CB4-34270B1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65E1B-B741-4CA0-A2B4-09E1473EC40F}" type="slidenum">
              <a:rPr lang="fr-BE" smtClean="0"/>
              <a:t>‹N°›</a:t>
            </a:fld>
            <a:endParaRPr lang="fr-BE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0E33742F-2748-4B98-96D4-045B0129A787}"/>
              </a:ext>
            </a:extLst>
          </p:cNvPr>
          <p:cNvSpPr/>
          <p:nvPr userDrawn="1"/>
        </p:nvSpPr>
        <p:spPr>
          <a:xfrm>
            <a:off x="0" y="2343772"/>
            <a:ext cx="12193270" cy="4514850"/>
          </a:xfrm>
          <a:custGeom>
            <a:avLst/>
            <a:gdLst/>
            <a:ahLst/>
            <a:cxnLst/>
            <a:rect l="l" t="t" r="r" b="b"/>
            <a:pathLst>
              <a:path w="12193270" h="4514850">
                <a:moveTo>
                  <a:pt x="12193206" y="0"/>
                </a:moveTo>
                <a:lnTo>
                  <a:pt x="0" y="0"/>
                </a:lnTo>
                <a:lnTo>
                  <a:pt x="0" y="4514227"/>
                </a:lnTo>
                <a:lnTo>
                  <a:pt x="12193206" y="4514227"/>
                </a:lnTo>
                <a:lnTo>
                  <a:pt x="12193206" y="0"/>
                </a:lnTo>
                <a:close/>
              </a:path>
            </a:pathLst>
          </a:custGeom>
          <a:solidFill>
            <a:srgbClr val="19313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object 3">
            <a:extLst>
              <a:ext uri="{FF2B5EF4-FFF2-40B4-BE49-F238E27FC236}">
                <a16:creationId xmlns:a16="http://schemas.microsoft.com/office/drawing/2014/main" id="{47CB5542-B17C-42DB-B262-D6E1B7C3919E}"/>
              </a:ext>
            </a:extLst>
          </p:cNvPr>
          <p:cNvGrpSpPr/>
          <p:nvPr userDrawn="1"/>
        </p:nvGrpSpPr>
        <p:grpSpPr>
          <a:xfrm>
            <a:off x="1193" y="0"/>
            <a:ext cx="12192000" cy="2343772"/>
            <a:chOff x="1193" y="0"/>
            <a:chExt cx="12192000" cy="2343772"/>
          </a:xfrm>
        </p:grpSpPr>
        <p:sp>
          <p:nvSpPr>
            <p:cNvPr id="27" name="object 4">
              <a:extLst>
                <a:ext uri="{FF2B5EF4-FFF2-40B4-BE49-F238E27FC236}">
                  <a16:creationId xmlns:a16="http://schemas.microsoft.com/office/drawing/2014/main" id="{DFE4C41C-73DD-4FB3-98F6-F6FBD774DA66}"/>
                </a:ext>
              </a:extLst>
            </p:cNvPr>
            <p:cNvSpPr/>
            <p:nvPr/>
          </p:nvSpPr>
          <p:spPr>
            <a:xfrm>
              <a:off x="1193" y="0"/>
              <a:ext cx="12192000" cy="786765"/>
            </a:xfrm>
            <a:custGeom>
              <a:avLst/>
              <a:gdLst/>
              <a:ahLst/>
              <a:cxnLst/>
              <a:rect l="l" t="t" r="r" b="b"/>
              <a:pathLst>
                <a:path w="12192000" h="786765">
                  <a:moveTo>
                    <a:pt x="12192000" y="0"/>
                  </a:moveTo>
                  <a:lnTo>
                    <a:pt x="0" y="0"/>
                  </a:lnTo>
                  <a:lnTo>
                    <a:pt x="0" y="786764"/>
                  </a:lnTo>
                  <a:lnTo>
                    <a:pt x="12192000" y="7867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9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5">
              <a:extLst>
                <a:ext uri="{FF2B5EF4-FFF2-40B4-BE49-F238E27FC236}">
                  <a16:creationId xmlns:a16="http://schemas.microsoft.com/office/drawing/2014/main" id="{159ED939-B2D2-4B29-839E-5349B6D47C7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99" y="786765"/>
              <a:ext cx="12180593" cy="1557007"/>
            </a:xfrm>
            <a:prstGeom prst="rect">
              <a:avLst/>
            </a:prstGeom>
          </p:spPr>
        </p:pic>
        <p:sp>
          <p:nvSpPr>
            <p:cNvPr id="29" name="object 6">
              <a:extLst>
                <a:ext uri="{FF2B5EF4-FFF2-40B4-BE49-F238E27FC236}">
                  <a16:creationId xmlns:a16="http://schemas.microsoft.com/office/drawing/2014/main" id="{9FCC664F-1980-4053-BFA6-E2D23AF04234}"/>
                </a:ext>
              </a:extLst>
            </p:cNvPr>
            <p:cNvSpPr/>
            <p:nvPr/>
          </p:nvSpPr>
          <p:spPr>
            <a:xfrm>
              <a:off x="11580672" y="140804"/>
              <a:ext cx="363220" cy="361950"/>
            </a:xfrm>
            <a:custGeom>
              <a:avLst/>
              <a:gdLst/>
              <a:ahLst/>
              <a:cxnLst/>
              <a:rect l="l" t="t" r="r" b="b"/>
              <a:pathLst>
                <a:path w="363220" h="361950">
                  <a:moveTo>
                    <a:pt x="362610" y="361543"/>
                  </a:moveTo>
                  <a:lnTo>
                    <a:pt x="362242" y="1384"/>
                  </a:lnTo>
                  <a:lnTo>
                    <a:pt x="359930" y="1397"/>
                  </a:lnTo>
                  <a:lnTo>
                    <a:pt x="359930" y="0"/>
                  </a:lnTo>
                  <a:lnTo>
                    <a:pt x="0" y="0"/>
                  </a:lnTo>
                  <a:lnTo>
                    <a:pt x="0" y="18046"/>
                  </a:lnTo>
                  <a:lnTo>
                    <a:pt x="330555" y="18046"/>
                  </a:lnTo>
                  <a:lnTo>
                    <a:pt x="90538" y="258724"/>
                  </a:lnTo>
                  <a:lnTo>
                    <a:pt x="103289" y="271462"/>
                  </a:lnTo>
                  <a:lnTo>
                    <a:pt x="344233" y="29857"/>
                  </a:lnTo>
                  <a:lnTo>
                    <a:pt x="344601" y="361556"/>
                  </a:lnTo>
                  <a:lnTo>
                    <a:pt x="362610" y="361543"/>
                  </a:lnTo>
                  <a:close/>
                </a:path>
              </a:pathLst>
            </a:custGeom>
            <a:solidFill>
              <a:srgbClr val="CC9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5C51CD5E-9363-4BE4-AC27-25F3E6E547A6}"/>
                </a:ext>
              </a:extLst>
            </p:cNvPr>
            <p:cNvSpPr/>
            <p:nvPr/>
          </p:nvSpPr>
          <p:spPr>
            <a:xfrm>
              <a:off x="9240940" y="97367"/>
              <a:ext cx="0" cy="450215"/>
            </a:xfrm>
            <a:custGeom>
              <a:avLst/>
              <a:gdLst/>
              <a:ahLst/>
              <a:cxnLst/>
              <a:rect l="l" t="t" r="r" b="b"/>
              <a:pathLst>
                <a:path h="450215">
                  <a:moveTo>
                    <a:pt x="0" y="0"/>
                  </a:moveTo>
                  <a:lnTo>
                    <a:pt x="0" y="449884"/>
                  </a:lnTo>
                </a:path>
              </a:pathLst>
            </a:custGeom>
            <a:ln w="156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930F070C-3222-4E57-93ED-0AC83ED12E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7237" y="177295"/>
              <a:ext cx="933025" cy="291161"/>
            </a:xfrm>
            <a:prstGeom prst="rect">
              <a:avLst/>
            </a:prstGeom>
          </p:spPr>
        </p:pic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6DF4C448-2FB6-4002-852B-954EF778AF4F}"/>
                </a:ext>
              </a:extLst>
            </p:cNvPr>
            <p:cNvSpPr/>
            <p:nvPr/>
          </p:nvSpPr>
          <p:spPr>
            <a:xfrm>
              <a:off x="9400768" y="80238"/>
              <a:ext cx="481965" cy="426720"/>
            </a:xfrm>
            <a:custGeom>
              <a:avLst/>
              <a:gdLst/>
              <a:ahLst/>
              <a:cxnLst/>
              <a:rect l="l" t="t" r="r" b="b"/>
              <a:pathLst>
                <a:path w="481965" h="426720">
                  <a:moveTo>
                    <a:pt x="467233" y="150761"/>
                  </a:moveTo>
                  <a:lnTo>
                    <a:pt x="445071" y="108889"/>
                  </a:lnTo>
                  <a:lnTo>
                    <a:pt x="415455" y="72364"/>
                  </a:lnTo>
                  <a:lnTo>
                    <a:pt x="379412" y="42214"/>
                  </a:lnTo>
                  <a:lnTo>
                    <a:pt x="337934" y="19431"/>
                  </a:lnTo>
                  <a:lnTo>
                    <a:pt x="292011" y="5016"/>
                  </a:lnTo>
                  <a:lnTo>
                    <a:pt x="242646" y="0"/>
                  </a:lnTo>
                  <a:lnTo>
                    <a:pt x="193738" y="4927"/>
                  </a:lnTo>
                  <a:lnTo>
                    <a:pt x="148196" y="19062"/>
                  </a:lnTo>
                  <a:lnTo>
                    <a:pt x="106984" y="41440"/>
                  </a:lnTo>
                  <a:lnTo>
                    <a:pt x="71069" y="71069"/>
                  </a:lnTo>
                  <a:lnTo>
                    <a:pt x="41440" y="106972"/>
                  </a:lnTo>
                  <a:lnTo>
                    <a:pt x="19062" y="148196"/>
                  </a:lnTo>
                  <a:lnTo>
                    <a:pt x="4927" y="193738"/>
                  </a:lnTo>
                  <a:lnTo>
                    <a:pt x="0" y="242646"/>
                  </a:lnTo>
                  <a:lnTo>
                    <a:pt x="1016" y="264947"/>
                  </a:lnTo>
                  <a:lnTo>
                    <a:pt x="4013" y="286677"/>
                  </a:lnTo>
                  <a:lnTo>
                    <a:pt x="8877" y="307746"/>
                  </a:lnTo>
                  <a:lnTo>
                    <a:pt x="15519" y="328091"/>
                  </a:lnTo>
                  <a:lnTo>
                    <a:pt x="21297" y="320078"/>
                  </a:lnTo>
                  <a:lnTo>
                    <a:pt x="27520" y="312115"/>
                  </a:lnTo>
                  <a:lnTo>
                    <a:pt x="57454" y="279996"/>
                  </a:lnTo>
                  <a:lnTo>
                    <a:pt x="94246" y="249466"/>
                  </a:lnTo>
                  <a:lnTo>
                    <a:pt x="114630" y="235305"/>
                  </a:lnTo>
                  <a:lnTo>
                    <a:pt x="112547" y="230289"/>
                  </a:lnTo>
                  <a:lnTo>
                    <a:pt x="110769" y="225107"/>
                  </a:lnTo>
                  <a:lnTo>
                    <a:pt x="109410" y="219722"/>
                  </a:lnTo>
                  <a:lnTo>
                    <a:pt x="81470" y="222440"/>
                  </a:lnTo>
                  <a:lnTo>
                    <a:pt x="76047" y="217970"/>
                  </a:lnTo>
                  <a:lnTo>
                    <a:pt x="73710" y="193802"/>
                  </a:lnTo>
                  <a:lnTo>
                    <a:pt x="78168" y="188379"/>
                  </a:lnTo>
                  <a:lnTo>
                    <a:pt x="106108" y="185674"/>
                  </a:lnTo>
                  <a:lnTo>
                    <a:pt x="106553" y="177190"/>
                  </a:lnTo>
                  <a:lnTo>
                    <a:pt x="107988" y="168948"/>
                  </a:lnTo>
                  <a:lnTo>
                    <a:pt x="110236" y="161010"/>
                  </a:lnTo>
                  <a:lnTo>
                    <a:pt x="84658" y="149377"/>
                  </a:lnTo>
                  <a:lnTo>
                    <a:pt x="82207" y="142798"/>
                  </a:lnTo>
                  <a:lnTo>
                    <a:pt x="92252" y="120700"/>
                  </a:lnTo>
                  <a:lnTo>
                    <a:pt x="98831" y="118237"/>
                  </a:lnTo>
                  <a:lnTo>
                    <a:pt x="124409" y="129870"/>
                  </a:lnTo>
                  <a:lnTo>
                    <a:pt x="128981" y="122885"/>
                  </a:lnTo>
                  <a:lnTo>
                    <a:pt x="134315" y="116408"/>
                  </a:lnTo>
                  <a:lnTo>
                    <a:pt x="140296" y="110578"/>
                  </a:lnTo>
                  <a:lnTo>
                    <a:pt x="123952" y="87718"/>
                  </a:lnTo>
                  <a:lnTo>
                    <a:pt x="125107" y="80784"/>
                  </a:lnTo>
                  <a:lnTo>
                    <a:pt x="144868" y="66675"/>
                  </a:lnTo>
                  <a:lnTo>
                    <a:pt x="151803" y="67830"/>
                  </a:lnTo>
                  <a:lnTo>
                    <a:pt x="168122" y="90678"/>
                  </a:lnTo>
                  <a:lnTo>
                    <a:pt x="175475" y="86944"/>
                  </a:lnTo>
                  <a:lnTo>
                    <a:pt x="183299" y="83959"/>
                  </a:lnTo>
                  <a:lnTo>
                    <a:pt x="191528" y="81889"/>
                  </a:lnTo>
                  <a:lnTo>
                    <a:pt x="188823" y="53962"/>
                  </a:lnTo>
                  <a:lnTo>
                    <a:pt x="193294" y="48526"/>
                  </a:lnTo>
                  <a:lnTo>
                    <a:pt x="217449" y="46189"/>
                  </a:lnTo>
                  <a:lnTo>
                    <a:pt x="222885" y="50647"/>
                  </a:lnTo>
                  <a:lnTo>
                    <a:pt x="225590" y="78587"/>
                  </a:lnTo>
                  <a:lnTo>
                    <a:pt x="234061" y="79044"/>
                  </a:lnTo>
                  <a:lnTo>
                    <a:pt x="242316" y="80467"/>
                  </a:lnTo>
                  <a:lnTo>
                    <a:pt x="250240" y="82715"/>
                  </a:lnTo>
                  <a:lnTo>
                    <a:pt x="261874" y="57150"/>
                  </a:lnTo>
                  <a:lnTo>
                    <a:pt x="268452" y="54686"/>
                  </a:lnTo>
                  <a:lnTo>
                    <a:pt x="290550" y="64731"/>
                  </a:lnTo>
                  <a:lnTo>
                    <a:pt x="293014" y="71323"/>
                  </a:lnTo>
                  <a:lnTo>
                    <a:pt x="281381" y="96901"/>
                  </a:lnTo>
                  <a:lnTo>
                    <a:pt x="288378" y="101473"/>
                  </a:lnTo>
                  <a:lnTo>
                    <a:pt x="294843" y="106794"/>
                  </a:lnTo>
                  <a:lnTo>
                    <a:pt x="300672" y="112776"/>
                  </a:lnTo>
                  <a:lnTo>
                    <a:pt x="323545" y="96443"/>
                  </a:lnTo>
                  <a:lnTo>
                    <a:pt x="330466" y="97599"/>
                  </a:lnTo>
                  <a:lnTo>
                    <a:pt x="344589" y="117348"/>
                  </a:lnTo>
                  <a:lnTo>
                    <a:pt x="343433" y="124282"/>
                  </a:lnTo>
                  <a:lnTo>
                    <a:pt x="320586" y="140614"/>
                  </a:lnTo>
                  <a:lnTo>
                    <a:pt x="322745" y="144881"/>
                  </a:lnTo>
                  <a:lnTo>
                    <a:pt x="324624" y="149339"/>
                  </a:lnTo>
                  <a:lnTo>
                    <a:pt x="326263" y="153911"/>
                  </a:lnTo>
                  <a:lnTo>
                    <a:pt x="347332" y="150787"/>
                  </a:lnTo>
                  <a:lnTo>
                    <a:pt x="368211" y="148526"/>
                  </a:lnTo>
                  <a:lnTo>
                    <a:pt x="388848" y="147154"/>
                  </a:lnTo>
                  <a:lnTo>
                    <a:pt x="409130" y="146697"/>
                  </a:lnTo>
                  <a:lnTo>
                    <a:pt x="424230" y="146951"/>
                  </a:lnTo>
                  <a:lnTo>
                    <a:pt x="438962" y="147726"/>
                  </a:lnTo>
                  <a:lnTo>
                    <a:pt x="453301" y="148996"/>
                  </a:lnTo>
                  <a:lnTo>
                    <a:pt x="467233" y="150761"/>
                  </a:lnTo>
                  <a:close/>
                </a:path>
                <a:path w="481965" h="426720">
                  <a:moveTo>
                    <a:pt x="481584" y="200545"/>
                  </a:moveTo>
                  <a:lnTo>
                    <a:pt x="445071" y="179755"/>
                  </a:lnTo>
                  <a:lnTo>
                    <a:pt x="409143" y="178155"/>
                  </a:lnTo>
                  <a:lnTo>
                    <a:pt x="372402" y="179730"/>
                  </a:lnTo>
                  <a:lnTo>
                    <a:pt x="296519" y="191985"/>
                  </a:lnTo>
                  <a:lnTo>
                    <a:pt x="258432" y="202488"/>
                  </a:lnTo>
                  <a:lnTo>
                    <a:pt x="212140" y="219354"/>
                  </a:lnTo>
                  <a:lnTo>
                    <a:pt x="168973" y="239674"/>
                  </a:lnTo>
                  <a:lnTo>
                    <a:pt x="129552" y="263080"/>
                  </a:lnTo>
                  <a:lnTo>
                    <a:pt x="94462" y="289204"/>
                  </a:lnTo>
                  <a:lnTo>
                    <a:pt x="64338" y="317690"/>
                  </a:lnTo>
                  <a:lnTo>
                    <a:pt x="38100" y="350875"/>
                  </a:lnTo>
                  <a:lnTo>
                    <a:pt x="31369" y="361911"/>
                  </a:lnTo>
                  <a:lnTo>
                    <a:pt x="42494" y="379730"/>
                  </a:lnTo>
                  <a:lnTo>
                    <a:pt x="55067" y="396468"/>
                  </a:lnTo>
                  <a:lnTo>
                    <a:pt x="69024" y="412051"/>
                  </a:lnTo>
                  <a:lnTo>
                    <a:pt x="84251" y="426364"/>
                  </a:lnTo>
                  <a:lnTo>
                    <a:pt x="90766" y="414972"/>
                  </a:lnTo>
                  <a:lnTo>
                    <a:pt x="94437" y="409282"/>
                  </a:lnTo>
                  <a:lnTo>
                    <a:pt x="121780" y="372516"/>
                  </a:lnTo>
                  <a:lnTo>
                    <a:pt x="154800" y="337832"/>
                  </a:lnTo>
                  <a:lnTo>
                    <a:pt x="192938" y="305765"/>
                  </a:lnTo>
                  <a:lnTo>
                    <a:pt x="235572" y="276796"/>
                  </a:lnTo>
                  <a:lnTo>
                    <a:pt x="282143" y="251409"/>
                  </a:lnTo>
                  <a:lnTo>
                    <a:pt x="332143" y="230136"/>
                  </a:lnTo>
                  <a:lnTo>
                    <a:pt x="382473" y="214452"/>
                  </a:lnTo>
                  <a:lnTo>
                    <a:pt x="432498" y="204546"/>
                  </a:lnTo>
                  <a:lnTo>
                    <a:pt x="481584" y="2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0">
              <a:extLst>
                <a:ext uri="{FF2B5EF4-FFF2-40B4-BE49-F238E27FC236}">
                  <a16:creationId xmlns:a16="http://schemas.microsoft.com/office/drawing/2014/main" id="{D2A06F8D-38FB-4E72-9000-344FC0CE83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6565" y="411106"/>
              <a:ext cx="202882" cy="153288"/>
            </a:xfrm>
            <a:prstGeom prst="rect">
              <a:avLst/>
            </a:prstGeom>
          </p:spPr>
        </p:pic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DFA1F9D7-CA13-4DFF-9FDE-3D42B8942706}"/>
                </a:ext>
              </a:extLst>
            </p:cNvPr>
            <p:cNvSpPr/>
            <p:nvPr/>
          </p:nvSpPr>
          <p:spPr>
            <a:xfrm>
              <a:off x="9517008" y="320064"/>
              <a:ext cx="369570" cy="240029"/>
            </a:xfrm>
            <a:custGeom>
              <a:avLst/>
              <a:gdLst/>
              <a:ahLst/>
              <a:cxnLst/>
              <a:rect l="l" t="t" r="r" b="b"/>
              <a:pathLst>
                <a:path w="369570" h="240029">
                  <a:moveTo>
                    <a:pt x="368985" y="0"/>
                  </a:moveTo>
                  <a:lnTo>
                    <a:pt x="323677" y="3502"/>
                  </a:lnTo>
                  <a:lnTo>
                    <a:pt x="276866" y="12674"/>
                  </a:lnTo>
                  <a:lnTo>
                    <a:pt x="229636" y="27256"/>
                  </a:lnTo>
                  <a:lnTo>
                    <a:pt x="183070" y="46989"/>
                  </a:lnTo>
                  <a:lnTo>
                    <a:pt x="140244" y="70288"/>
                  </a:lnTo>
                  <a:lnTo>
                    <a:pt x="101112" y="96768"/>
                  </a:lnTo>
                  <a:lnTo>
                    <a:pt x="66212" y="125977"/>
                  </a:lnTo>
                  <a:lnTo>
                    <a:pt x="36083" y="157465"/>
                  </a:lnTo>
                  <a:lnTo>
                    <a:pt x="11264" y="190779"/>
                  </a:lnTo>
                  <a:lnTo>
                    <a:pt x="0" y="209943"/>
                  </a:lnTo>
                  <a:lnTo>
                    <a:pt x="17203" y="219520"/>
                  </a:lnTo>
                  <a:lnTo>
                    <a:pt x="35234" y="227695"/>
                  </a:lnTo>
                  <a:lnTo>
                    <a:pt x="54015" y="234407"/>
                  </a:lnTo>
                  <a:lnTo>
                    <a:pt x="73469" y="239598"/>
                  </a:lnTo>
                  <a:lnTo>
                    <a:pt x="100738" y="197641"/>
                  </a:lnTo>
                  <a:lnTo>
                    <a:pt x="133477" y="158103"/>
                  </a:lnTo>
                  <a:lnTo>
                    <a:pt x="171263" y="121520"/>
                  </a:lnTo>
                  <a:lnTo>
                    <a:pt x="213677" y="88430"/>
                  </a:lnTo>
                  <a:lnTo>
                    <a:pt x="250925" y="64714"/>
                  </a:lnTo>
                  <a:lnTo>
                    <a:pt x="289421" y="44681"/>
                  </a:lnTo>
                  <a:lnTo>
                    <a:pt x="328797" y="28454"/>
                  </a:lnTo>
                  <a:lnTo>
                    <a:pt x="368681" y="1615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5">
            <a:extLst>
              <a:ext uri="{FF2B5EF4-FFF2-40B4-BE49-F238E27FC236}">
                <a16:creationId xmlns:a16="http://schemas.microsoft.com/office/drawing/2014/main" id="{454F22D4-197F-4820-9260-26E3F2FD36F4}"/>
              </a:ext>
            </a:extLst>
          </p:cNvPr>
          <p:cNvSpPr/>
          <p:nvPr userDrawn="1"/>
        </p:nvSpPr>
        <p:spPr>
          <a:xfrm>
            <a:off x="8101762" y="2749214"/>
            <a:ext cx="0" cy="3604895"/>
          </a:xfrm>
          <a:custGeom>
            <a:avLst/>
            <a:gdLst/>
            <a:ahLst/>
            <a:cxnLst/>
            <a:rect l="l" t="t" r="r" b="b"/>
            <a:pathLst>
              <a:path h="3604895">
                <a:moveTo>
                  <a:pt x="0" y="0"/>
                </a:moveTo>
                <a:lnTo>
                  <a:pt x="0" y="360456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9562E99D-D2B0-47A6-9D92-0253E9271822}"/>
              </a:ext>
            </a:extLst>
          </p:cNvPr>
          <p:cNvSpPr/>
          <p:nvPr userDrawn="1"/>
        </p:nvSpPr>
        <p:spPr>
          <a:xfrm>
            <a:off x="4086424" y="2749214"/>
            <a:ext cx="0" cy="3604895"/>
          </a:xfrm>
          <a:custGeom>
            <a:avLst/>
            <a:gdLst/>
            <a:ahLst/>
            <a:cxnLst/>
            <a:rect l="l" t="t" r="r" b="b"/>
            <a:pathLst>
              <a:path h="3604895">
                <a:moveTo>
                  <a:pt x="0" y="0"/>
                </a:moveTo>
                <a:lnTo>
                  <a:pt x="0" y="360456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Espace réservé du texte 50">
            <a:extLst>
              <a:ext uri="{FF2B5EF4-FFF2-40B4-BE49-F238E27FC236}">
                <a16:creationId xmlns:a16="http://schemas.microsoft.com/office/drawing/2014/main" id="{F30670C7-6A07-40BA-8E6D-9402D6A449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069" y="3346303"/>
            <a:ext cx="3429000" cy="796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Une structure opérationnelle en appui à des </a:t>
            </a:r>
            <a:r>
              <a:rPr lang="fr-FR" dirty="0" err="1"/>
              <a:t>professionels</a:t>
            </a:r>
            <a:endParaRPr lang="fr-BE" dirty="0"/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2B7AAE35-DE78-4F32-BE95-79D05F6C4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33" y="2795526"/>
            <a:ext cx="3463857" cy="363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0">
                <a:solidFill>
                  <a:srgbClr val="F7A42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fr-FR" dirty="0"/>
              <a:t>1 STRUCTURE</a:t>
            </a:r>
            <a:endParaRPr lang="fr-BE" dirty="0"/>
          </a:p>
        </p:txBody>
      </p:sp>
      <p:sp>
        <p:nvSpPr>
          <p:cNvPr id="54" name="Espace réservé du texte 45">
            <a:extLst>
              <a:ext uri="{FF2B5EF4-FFF2-40B4-BE49-F238E27FC236}">
                <a16:creationId xmlns:a16="http://schemas.microsoft.com/office/drawing/2014/main" id="{AA0917FE-F23C-42FD-96F8-37F1D147A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250" y="2783281"/>
            <a:ext cx="3463857" cy="363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0">
                <a:solidFill>
                  <a:srgbClr val="F7A42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fr-BE" dirty="0"/>
              <a:t>1 GOUVERNANCE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E7F44DCE-7A87-4E53-AD81-870A326FBF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2041" y="2778052"/>
            <a:ext cx="3463857" cy="363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spc="0">
                <a:solidFill>
                  <a:srgbClr val="F7A423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fr-FR" dirty="0"/>
              <a:t>1 PARTENAIRE</a:t>
            </a:r>
            <a:endParaRPr lang="fr-BE" dirty="0"/>
          </a:p>
        </p:txBody>
      </p:sp>
      <p:sp>
        <p:nvSpPr>
          <p:cNvPr id="56" name="Espace réservé du texte 50">
            <a:extLst>
              <a:ext uri="{FF2B5EF4-FFF2-40B4-BE49-F238E27FC236}">
                <a16:creationId xmlns:a16="http://schemas.microsoft.com/office/drawing/2014/main" id="{26446CD3-D8A5-4584-91F7-BFB6443809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7678" y="3353898"/>
            <a:ext cx="3429000" cy="2408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solidFill>
                  <a:schemeClr val="bg1"/>
                </a:solidFill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fr-BE" dirty="0"/>
              <a:t>Une gouvernance basée sur 1 ca restreint (qui assure la responsabilité de gestion des ressources), des collèges (qui assurent la responsabilité du contenu) et des équipes techniques</a:t>
            </a:r>
          </a:p>
        </p:txBody>
      </p:sp>
      <p:sp>
        <p:nvSpPr>
          <p:cNvPr id="57" name="Espace réservé du texte 50">
            <a:extLst>
              <a:ext uri="{FF2B5EF4-FFF2-40B4-BE49-F238E27FC236}">
                <a16:creationId xmlns:a16="http://schemas.microsoft.com/office/drawing/2014/main" id="{9F361C38-FED6-48C5-AFEA-A4F658F2A9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3016" y="3346302"/>
            <a:ext cx="3429000" cy="169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None/>
              <a:defRPr sz="2100">
                <a:solidFill>
                  <a:schemeClr val="bg1"/>
                </a:solidFill>
              </a:defRPr>
            </a:lvl2pPr>
            <a:lvl3pPr marL="914400" indent="0">
              <a:buNone/>
              <a:defRPr sz="2100">
                <a:solidFill>
                  <a:schemeClr val="bg1"/>
                </a:solidFill>
              </a:defRPr>
            </a:lvl3pPr>
            <a:lvl4pPr marL="1371600" indent="0">
              <a:buNone/>
              <a:defRPr sz="2100">
                <a:solidFill>
                  <a:schemeClr val="bg1"/>
                </a:solidFill>
              </a:defRPr>
            </a:lvl4pPr>
            <a:lvl5pPr marL="1828800" indent="0"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Partenaire privilégié de la Région Wallonne en matière de filières et faire valoir des producteurs (code wallon de l’Agriculture) et d’alimentation durable (Stratégie Manger Demain)</a:t>
            </a:r>
            <a:endParaRPr lang="fr-BE" dirty="0"/>
          </a:p>
        </p:txBody>
      </p:sp>
      <p:sp>
        <p:nvSpPr>
          <p:cNvPr id="59" name="Espace réservé pour une image  58">
            <a:extLst>
              <a:ext uri="{FF2B5EF4-FFF2-40B4-BE49-F238E27FC236}">
                <a16:creationId xmlns:a16="http://schemas.microsoft.com/office/drawing/2014/main" id="{AA5A5345-0A2F-4CAF-8A88-DE05BA2A45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787400"/>
            <a:ext cx="12204700" cy="169227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13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6D22BB0-E26C-450A-A83B-813D8FD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922"/>
            <a:ext cx="10515600" cy="7817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49BAD812-102E-400A-BBBB-6359502BA48F}"/>
              </a:ext>
            </a:extLst>
          </p:cNvPr>
          <p:cNvSpPr/>
          <p:nvPr userDrawn="1"/>
        </p:nvSpPr>
        <p:spPr>
          <a:xfrm>
            <a:off x="821372" y="1670135"/>
            <a:ext cx="5520055" cy="0"/>
          </a:xfrm>
          <a:custGeom>
            <a:avLst/>
            <a:gdLst/>
            <a:ahLst/>
            <a:cxnLst/>
            <a:rect l="l" t="t" r="r" b="b"/>
            <a:pathLst>
              <a:path w="5520055">
                <a:moveTo>
                  <a:pt x="0" y="0"/>
                </a:moveTo>
                <a:lnTo>
                  <a:pt x="5519521" y="0"/>
                </a:lnTo>
              </a:path>
            </a:pathLst>
          </a:custGeom>
          <a:ln w="25400">
            <a:solidFill>
              <a:srgbClr val="CC9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A5050E09-2457-42D4-8D10-EAD407EA0747}"/>
              </a:ext>
            </a:extLst>
          </p:cNvPr>
          <p:cNvGrpSpPr/>
          <p:nvPr userDrawn="1"/>
        </p:nvGrpSpPr>
        <p:grpSpPr>
          <a:xfrm>
            <a:off x="8394" y="203"/>
            <a:ext cx="12179300" cy="629285"/>
            <a:chOff x="8394" y="203"/>
            <a:chExt cx="12179300" cy="62928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2DB9A68A-4519-49FC-AB33-80C1C97DE23C}"/>
                </a:ext>
              </a:extLst>
            </p:cNvPr>
            <p:cNvSpPr/>
            <p:nvPr/>
          </p:nvSpPr>
          <p:spPr>
            <a:xfrm>
              <a:off x="8394" y="203"/>
              <a:ext cx="12179300" cy="629285"/>
            </a:xfrm>
            <a:custGeom>
              <a:avLst/>
              <a:gdLst/>
              <a:ahLst/>
              <a:cxnLst/>
              <a:rect l="l" t="t" r="r" b="b"/>
              <a:pathLst>
                <a:path w="12179300" h="629285">
                  <a:moveTo>
                    <a:pt x="12179300" y="0"/>
                  </a:moveTo>
                  <a:lnTo>
                    <a:pt x="0" y="0"/>
                  </a:lnTo>
                  <a:lnTo>
                    <a:pt x="0" y="629170"/>
                  </a:lnTo>
                  <a:lnTo>
                    <a:pt x="12179300" y="629170"/>
                  </a:lnTo>
                  <a:lnTo>
                    <a:pt x="12179300" y="0"/>
                  </a:lnTo>
                  <a:close/>
                </a:path>
              </a:pathLst>
            </a:custGeom>
            <a:solidFill>
              <a:srgbClr val="19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46F8A92-86AA-41D7-955F-25FC687C988F}"/>
                </a:ext>
              </a:extLst>
            </p:cNvPr>
            <p:cNvSpPr/>
            <p:nvPr/>
          </p:nvSpPr>
          <p:spPr>
            <a:xfrm>
              <a:off x="11579466" y="140804"/>
              <a:ext cx="363220" cy="361950"/>
            </a:xfrm>
            <a:custGeom>
              <a:avLst/>
              <a:gdLst/>
              <a:ahLst/>
              <a:cxnLst/>
              <a:rect l="l" t="t" r="r" b="b"/>
              <a:pathLst>
                <a:path w="363220" h="361950">
                  <a:moveTo>
                    <a:pt x="362610" y="361543"/>
                  </a:moveTo>
                  <a:lnTo>
                    <a:pt x="362229" y="1384"/>
                  </a:lnTo>
                  <a:lnTo>
                    <a:pt x="359930" y="1397"/>
                  </a:lnTo>
                  <a:lnTo>
                    <a:pt x="359930" y="0"/>
                  </a:lnTo>
                  <a:lnTo>
                    <a:pt x="0" y="0"/>
                  </a:lnTo>
                  <a:lnTo>
                    <a:pt x="0" y="18046"/>
                  </a:lnTo>
                  <a:lnTo>
                    <a:pt x="330555" y="18046"/>
                  </a:lnTo>
                  <a:lnTo>
                    <a:pt x="90538" y="258724"/>
                  </a:lnTo>
                  <a:lnTo>
                    <a:pt x="103301" y="271462"/>
                  </a:lnTo>
                  <a:lnTo>
                    <a:pt x="344220" y="29883"/>
                  </a:lnTo>
                  <a:lnTo>
                    <a:pt x="344589" y="361556"/>
                  </a:lnTo>
                  <a:lnTo>
                    <a:pt x="362610" y="361543"/>
                  </a:lnTo>
                  <a:close/>
                </a:path>
              </a:pathLst>
            </a:custGeom>
            <a:solidFill>
              <a:srgbClr val="CC9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2A81E45-B14B-4B0F-9125-2A2EEFEB83B3}"/>
                </a:ext>
              </a:extLst>
            </p:cNvPr>
            <p:cNvSpPr/>
            <p:nvPr/>
          </p:nvSpPr>
          <p:spPr>
            <a:xfrm>
              <a:off x="9239738" y="97367"/>
              <a:ext cx="0" cy="450215"/>
            </a:xfrm>
            <a:custGeom>
              <a:avLst/>
              <a:gdLst/>
              <a:ahLst/>
              <a:cxnLst/>
              <a:rect l="l" t="t" r="r" b="b"/>
              <a:pathLst>
                <a:path h="450215">
                  <a:moveTo>
                    <a:pt x="0" y="0"/>
                  </a:moveTo>
                  <a:lnTo>
                    <a:pt x="0" y="449884"/>
                  </a:lnTo>
                </a:path>
              </a:pathLst>
            </a:custGeom>
            <a:ln w="156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220E0EF-66C0-428C-B196-6C0B80537DC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6036" y="177295"/>
              <a:ext cx="933024" cy="291161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47F9581-CB05-4936-9902-933A21DAB371}"/>
                </a:ext>
              </a:extLst>
            </p:cNvPr>
            <p:cNvSpPr/>
            <p:nvPr/>
          </p:nvSpPr>
          <p:spPr>
            <a:xfrm>
              <a:off x="9399562" y="80238"/>
              <a:ext cx="481965" cy="426720"/>
            </a:xfrm>
            <a:custGeom>
              <a:avLst/>
              <a:gdLst/>
              <a:ahLst/>
              <a:cxnLst/>
              <a:rect l="l" t="t" r="r" b="b"/>
              <a:pathLst>
                <a:path w="481965" h="426720">
                  <a:moveTo>
                    <a:pt x="467233" y="150761"/>
                  </a:moveTo>
                  <a:lnTo>
                    <a:pt x="445071" y="108889"/>
                  </a:lnTo>
                  <a:lnTo>
                    <a:pt x="415467" y="72364"/>
                  </a:lnTo>
                  <a:lnTo>
                    <a:pt x="379425" y="42214"/>
                  </a:lnTo>
                  <a:lnTo>
                    <a:pt x="337934" y="19431"/>
                  </a:lnTo>
                  <a:lnTo>
                    <a:pt x="292011" y="5016"/>
                  </a:lnTo>
                  <a:lnTo>
                    <a:pt x="242646" y="0"/>
                  </a:lnTo>
                  <a:lnTo>
                    <a:pt x="193751" y="4927"/>
                  </a:lnTo>
                  <a:lnTo>
                    <a:pt x="148196" y="19062"/>
                  </a:lnTo>
                  <a:lnTo>
                    <a:pt x="106984" y="41440"/>
                  </a:lnTo>
                  <a:lnTo>
                    <a:pt x="71069" y="71069"/>
                  </a:lnTo>
                  <a:lnTo>
                    <a:pt x="41440" y="106972"/>
                  </a:lnTo>
                  <a:lnTo>
                    <a:pt x="19075" y="148196"/>
                  </a:lnTo>
                  <a:lnTo>
                    <a:pt x="4940" y="193738"/>
                  </a:lnTo>
                  <a:lnTo>
                    <a:pt x="0" y="242646"/>
                  </a:lnTo>
                  <a:lnTo>
                    <a:pt x="1028" y="264947"/>
                  </a:lnTo>
                  <a:lnTo>
                    <a:pt x="4013" y="286677"/>
                  </a:lnTo>
                  <a:lnTo>
                    <a:pt x="8877" y="307746"/>
                  </a:lnTo>
                  <a:lnTo>
                    <a:pt x="15519" y="328091"/>
                  </a:lnTo>
                  <a:lnTo>
                    <a:pt x="21310" y="320078"/>
                  </a:lnTo>
                  <a:lnTo>
                    <a:pt x="27520" y="312115"/>
                  </a:lnTo>
                  <a:lnTo>
                    <a:pt x="57467" y="279996"/>
                  </a:lnTo>
                  <a:lnTo>
                    <a:pt x="94246" y="249466"/>
                  </a:lnTo>
                  <a:lnTo>
                    <a:pt x="114630" y="235305"/>
                  </a:lnTo>
                  <a:lnTo>
                    <a:pt x="112547" y="230289"/>
                  </a:lnTo>
                  <a:lnTo>
                    <a:pt x="110769" y="225107"/>
                  </a:lnTo>
                  <a:lnTo>
                    <a:pt x="109410" y="219722"/>
                  </a:lnTo>
                  <a:lnTo>
                    <a:pt x="81470" y="222440"/>
                  </a:lnTo>
                  <a:lnTo>
                    <a:pt x="76047" y="217970"/>
                  </a:lnTo>
                  <a:lnTo>
                    <a:pt x="73710" y="193802"/>
                  </a:lnTo>
                  <a:lnTo>
                    <a:pt x="78168" y="188379"/>
                  </a:lnTo>
                  <a:lnTo>
                    <a:pt x="106108" y="185674"/>
                  </a:lnTo>
                  <a:lnTo>
                    <a:pt x="106553" y="177190"/>
                  </a:lnTo>
                  <a:lnTo>
                    <a:pt x="107988" y="168948"/>
                  </a:lnTo>
                  <a:lnTo>
                    <a:pt x="110236" y="161010"/>
                  </a:lnTo>
                  <a:lnTo>
                    <a:pt x="84658" y="149377"/>
                  </a:lnTo>
                  <a:lnTo>
                    <a:pt x="82207" y="142798"/>
                  </a:lnTo>
                  <a:lnTo>
                    <a:pt x="92252" y="120700"/>
                  </a:lnTo>
                  <a:lnTo>
                    <a:pt x="98831" y="118237"/>
                  </a:lnTo>
                  <a:lnTo>
                    <a:pt x="124409" y="129870"/>
                  </a:lnTo>
                  <a:lnTo>
                    <a:pt x="128981" y="122885"/>
                  </a:lnTo>
                  <a:lnTo>
                    <a:pt x="134315" y="116408"/>
                  </a:lnTo>
                  <a:lnTo>
                    <a:pt x="140296" y="110578"/>
                  </a:lnTo>
                  <a:lnTo>
                    <a:pt x="123952" y="87718"/>
                  </a:lnTo>
                  <a:lnTo>
                    <a:pt x="125107" y="80784"/>
                  </a:lnTo>
                  <a:lnTo>
                    <a:pt x="144868" y="66675"/>
                  </a:lnTo>
                  <a:lnTo>
                    <a:pt x="151803" y="67830"/>
                  </a:lnTo>
                  <a:lnTo>
                    <a:pt x="168122" y="90678"/>
                  </a:lnTo>
                  <a:lnTo>
                    <a:pt x="175475" y="86944"/>
                  </a:lnTo>
                  <a:lnTo>
                    <a:pt x="183299" y="83959"/>
                  </a:lnTo>
                  <a:lnTo>
                    <a:pt x="191528" y="81889"/>
                  </a:lnTo>
                  <a:lnTo>
                    <a:pt x="188823" y="53962"/>
                  </a:lnTo>
                  <a:lnTo>
                    <a:pt x="193294" y="48526"/>
                  </a:lnTo>
                  <a:lnTo>
                    <a:pt x="217449" y="46189"/>
                  </a:lnTo>
                  <a:lnTo>
                    <a:pt x="222885" y="50647"/>
                  </a:lnTo>
                  <a:lnTo>
                    <a:pt x="225590" y="78587"/>
                  </a:lnTo>
                  <a:lnTo>
                    <a:pt x="234061" y="79044"/>
                  </a:lnTo>
                  <a:lnTo>
                    <a:pt x="242316" y="80467"/>
                  </a:lnTo>
                  <a:lnTo>
                    <a:pt x="250240" y="82715"/>
                  </a:lnTo>
                  <a:lnTo>
                    <a:pt x="261874" y="57150"/>
                  </a:lnTo>
                  <a:lnTo>
                    <a:pt x="268452" y="54686"/>
                  </a:lnTo>
                  <a:lnTo>
                    <a:pt x="290550" y="64731"/>
                  </a:lnTo>
                  <a:lnTo>
                    <a:pt x="293014" y="71323"/>
                  </a:lnTo>
                  <a:lnTo>
                    <a:pt x="281381" y="96901"/>
                  </a:lnTo>
                  <a:lnTo>
                    <a:pt x="288378" y="101473"/>
                  </a:lnTo>
                  <a:lnTo>
                    <a:pt x="294843" y="106794"/>
                  </a:lnTo>
                  <a:lnTo>
                    <a:pt x="300672" y="112776"/>
                  </a:lnTo>
                  <a:lnTo>
                    <a:pt x="323545" y="96443"/>
                  </a:lnTo>
                  <a:lnTo>
                    <a:pt x="330466" y="97599"/>
                  </a:lnTo>
                  <a:lnTo>
                    <a:pt x="344589" y="117348"/>
                  </a:lnTo>
                  <a:lnTo>
                    <a:pt x="343433" y="124282"/>
                  </a:lnTo>
                  <a:lnTo>
                    <a:pt x="320586" y="140614"/>
                  </a:lnTo>
                  <a:lnTo>
                    <a:pt x="322745" y="144881"/>
                  </a:lnTo>
                  <a:lnTo>
                    <a:pt x="324624" y="149339"/>
                  </a:lnTo>
                  <a:lnTo>
                    <a:pt x="326263" y="153911"/>
                  </a:lnTo>
                  <a:lnTo>
                    <a:pt x="347332" y="150787"/>
                  </a:lnTo>
                  <a:lnTo>
                    <a:pt x="368223" y="148526"/>
                  </a:lnTo>
                  <a:lnTo>
                    <a:pt x="388848" y="147154"/>
                  </a:lnTo>
                  <a:lnTo>
                    <a:pt x="409130" y="146697"/>
                  </a:lnTo>
                  <a:lnTo>
                    <a:pt x="424243" y="146951"/>
                  </a:lnTo>
                  <a:lnTo>
                    <a:pt x="438962" y="147726"/>
                  </a:lnTo>
                  <a:lnTo>
                    <a:pt x="453301" y="148996"/>
                  </a:lnTo>
                  <a:lnTo>
                    <a:pt x="467233" y="150761"/>
                  </a:lnTo>
                  <a:close/>
                </a:path>
                <a:path w="481965" h="426720">
                  <a:moveTo>
                    <a:pt x="481584" y="200545"/>
                  </a:moveTo>
                  <a:lnTo>
                    <a:pt x="445071" y="179755"/>
                  </a:lnTo>
                  <a:lnTo>
                    <a:pt x="409143" y="178155"/>
                  </a:lnTo>
                  <a:lnTo>
                    <a:pt x="372402" y="179730"/>
                  </a:lnTo>
                  <a:lnTo>
                    <a:pt x="296519" y="191985"/>
                  </a:lnTo>
                  <a:lnTo>
                    <a:pt x="258432" y="202488"/>
                  </a:lnTo>
                  <a:lnTo>
                    <a:pt x="212140" y="219354"/>
                  </a:lnTo>
                  <a:lnTo>
                    <a:pt x="168986" y="239674"/>
                  </a:lnTo>
                  <a:lnTo>
                    <a:pt x="129552" y="263080"/>
                  </a:lnTo>
                  <a:lnTo>
                    <a:pt x="94462" y="289204"/>
                  </a:lnTo>
                  <a:lnTo>
                    <a:pt x="64338" y="317690"/>
                  </a:lnTo>
                  <a:lnTo>
                    <a:pt x="38112" y="350875"/>
                  </a:lnTo>
                  <a:lnTo>
                    <a:pt x="31369" y="361911"/>
                  </a:lnTo>
                  <a:lnTo>
                    <a:pt x="42494" y="379730"/>
                  </a:lnTo>
                  <a:lnTo>
                    <a:pt x="55079" y="396468"/>
                  </a:lnTo>
                  <a:lnTo>
                    <a:pt x="69024" y="412051"/>
                  </a:lnTo>
                  <a:lnTo>
                    <a:pt x="84251" y="426364"/>
                  </a:lnTo>
                  <a:lnTo>
                    <a:pt x="90766" y="414972"/>
                  </a:lnTo>
                  <a:lnTo>
                    <a:pt x="94437" y="409282"/>
                  </a:lnTo>
                  <a:lnTo>
                    <a:pt x="121780" y="372516"/>
                  </a:lnTo>
                  <a:lnTo>
                    <a:pt x="154813" y="337832"/>
                  </a:lnTo>
                  <a:lnTo>
                    <a:pt x="192938" y="305765"/>
                  </a:lnTo>
                  <a:lnTo>
                    <a:pt x="235585" y="276796"/>
                  </a:lnTo>
                  <a:lnTo>
                    <a:pt x="282143" y="251409"/>
                  </a:lnTo>
                  <a:lnTo>
                    <a:pt x="332143" y="230136"/>
                  </a:lnTo>
                  <a:lnTo>
                    <a:pt x="382485" y="214452"/>
                  </a:lnTo>
                  <a:lnTo>
                    <a:pt x="432511" y="204546"/>
                  </a:lnTo>
                  <a:lnTo>
                    <a:pt x="481584" y="200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7DD1E032-C492-41B1-9815-DC45DDF2D1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364" y="411106"/>
              <a:ext cx="202882" cy="153288"/>
            </a:xfrm>
            <a:prstGeom prst="rect">
              <a:avLst/>
            </a:prstGeom>
          </p:spPr>
        </p:pic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033F6D71-6EB4-4BAB-A45E-C29315713D16}"/>
                </a:ext>
              </a:extLst>
            </p:cNvPr>
            <p:cNvSpPr/>
            <p:nvPr/>
          </p:nvSpPr>
          <p:spPr>
            <a:xfrm>
              <a:off x="9515806" y="320064"/>
              <a:ext cx="369570" cy="240029"/>
            </a:xfrm>
            <a:custGeom>
              <a:avLst/>
              <a:gdLst/>
              <a:ahLst/>
              <a:cxnLst/>
              <a:rect l="l" t="t" r="r" b="b"/>
              <a:pathLst>
                <a:path w="369570" h="240029">
                  <a:moveTo>
                    <a:pt x="368985" y="0"/>
                  </a:moveTo>
                  <a:lnTo>
                    <a:pt x="323677" y="3502"/>
                  </a:lnTo>
                  <a:lnTo>
                    <a:pt x="276866" y="12674"/>
                  </a:lnTo>
                  <a:lnTo>
                    <a:pt x="229636" y="27256"/>
                  </a:lnTo>
                  <a:lnTo>
                    <a:pt x="183070" y="46989"/>
                  </a:lnTo>
                  <a:lnTo>
                    <a:pt x="140244" y="70288"/>
                  </a:lnTo>
                  <a:lnTo>
                    <a:pt x="101112" y="96768"/>
                  </a:lnTo>
                  <a:lnTo>
                    <a:pt x="66212" y="125977"/>
                  </a:lnTo>
                  <a:lnTo>
                    <a:pt x="36083" y="157465"/>
                  </a:lnTo>
                  <a:lnTo>
                    <a:pt x="11264" y="190779"/>
                  </a:lnTo>
                  <a:lnTo>
                    <a:pt x="0" y="209943"/>
                  </a:lnTo>
                  <a:lnTo>
                    <a:pt x="17203" y="219520"/>
                  </a:lnTo>
                  <a:lnTo>
                    <a:pt x="35234" y="227695"/>
                  </a:lnTo>
                  <a:lnTo>
                    <a:pt x="54015" y="234407"/>
                  </a:lnTo>
                  <a:lnTo>
                    <a:pt x="73469" y="239598"/>
                  </a:lnTo>
                  <a:lnTo>
                    <a:pt x="100738" y="197641"/>
                  </a:lnTo>
                  <a:lnTo>
                    <a:pt x="133477" y="158103"/>
                  </a:lnTo>
                  <a:lnTo>
                    <a:pt x="171263" y="121520"/>
                  </a:lnTo>
                  <a:lnTo>
                    <a:pt x="213677" y="88430"/>
                  </a:lnTo>
                  <a:lnTo>
                    <a:pt x="250925" y="64714"/>
                  </a:lnTo>
                  <a:lnTo>
                    <a:pt x="289421" y="44681"/>
                  </a:lnTo>
                  <a:lnTo>
                    <a:pt x="328797" y="28454"/>
                  </a:lnTo>
                  <a:lnTo>
                    <a:pt x="368681" y="16154"/>
                  </a:lnTo>
                  <a:lnTo>
                    <a:pt x="3689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Espace réservé du pied de page 7">
            <a:extLst>
              <a:ext uri="{FF2B5EF4-FFF2-40B4-BE49-F238E27FC236}">
                <a16:creationId xmlns:a16="http://schemas.microsoft.com/office/drawing/2014/main" id="{5335FD2B-1585-46FB-879F-9244444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4027" y="653718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fr-FR" dirty="0"/>
              <a:t>Conférence/atelier FEED BIO - 31/07</a:t>
            </a:r>
            <a:endParaRPr lang="fr-BE" dirty="0"/>
          </a:p>
        </p:txBody>
      </p:sp>
      <p:sp>
        <p:nvSpPr>
          <p:cNvPr id="25" name="Espace réservé du numéro de diapositive 8">
            <a:extLst>
              <a:ext uri="{FF2B5EF4-FFF2-40B4-BE49-F238E27FC236}">
                <a16:creationId xmlns:a16="http://schemas.microsoft.com/office/drawing/2014/main" id="{BF64E97A-DA68-4DD1-8F80-3A6F5A80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C3F044-543A-412E-A42E-7B62475FA835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6165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7BA90A-2786-8C8C-BFFE-136A6518F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C1D1A7-B9C9-059A-D683-FF3659DE8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B27900-281F-4540-FEFA-037B8A13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98B74-5B94-4D37-9F24-3A110CBA4EB3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17F1F-AEDD-4864-0CE9-E72D0B6F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C33007-FCFB-C60F-704F-75C225E4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51FDF-5672-42E1-8223-6AD36F73F3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1CFFCC7A-7CFE-43E6-B685-B72E9414A4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6DDA70C7-327B-4429-92E9-E54EB0909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07894" y="1404284"/>
            <a:ext cx="10515600" cy="473105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C57BE6D0-6A54-4B84-86FA-372AC873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A77D050-8E57-4D74-91F9-B35D21FF031D}" type="datetime1">
              <a:rPr lang="fr-FR"/>
              <a:pPr>
                <a:defRPr/>
              </a:pPr>
              <a:t>26/11/2023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A6F41B8-EEE2-4EA1-9012-22CE9995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E2C9BB9-F28A-41AE-8CC5-701CA005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B17535-B6A7-4EE7-9C5A-768A964F976A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0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FCE9927A-C353-4B3F-9647-638C2229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20A1C26B-D814-4E7A-8096-B6D2BA9496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07894" y="1404284"/>
            <a:ext cx="10515600" cy="473105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6ED350B-FAA8-4347-BF67-44AF066C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B42CFE0-B76F-4806-95A3-15CAE5745346}" type="datetime1">
              <a:rPr lang="fr-FR"/>
              <a:pPr>
                <a:defRPr/>
              </a:pPr>
              <a:t>26/11/2023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95D3102-B897-4512-8958-A806C4C8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20BFE3C-95B4-4A03-93BA-F79FDBB7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5793BE7-78C0-4771-B35F-7D5279DB5301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25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_aqua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1942F7B0-2793-4693-A4C3-E1315BD0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D513FAB3-0F03-4D61-A11B-7ECCFE41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0" b="42912"/>
          <a:stretch>
            <a:fillRect/>
          </a:stretch>
        </p:blipFill>
        <p:spPr bwMode="auto">
          <a:xfrm>
            <a:off x="-26988" y="-23813"/>
            <a:ext cx="12239626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894" y="1404284"/>
            <a:ext cx="10515600" cy="4731054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833" y="229700"/>
            <a:ext cx="11713287" cy="6214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DC61D53-46B2-4A75-83D7-FFB8CD6B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8363" y="6305550"/>
            <a:ext cx="1133475" cy="365125"/>
          </a:xfrm>
        </p:spPr>
        <p:txBody>
          <a:bodyPr/>
          <a:lstStyle>
            <a:lvl1pPr algn="ctr">
              <a:defRPr b="1" dirty="0">
                <a:solidFill>
                  <a:srgbClr val="1D1D1B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69B70BF2-4626-45CB-BC31-F61BEEC8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5825" y="6305550"/>
            <a:ext cx="7921625" cy="365125"/>
          </a:xfrm>
        </p:spPr>
        <p:txBody>
          <a:bodyPr/>
          <a:lstStyle>
            <a:lvl1pPr>
              <a:defRPr sz="1400" b="1" dirty="0">
                <a:solidFill>
                  <a:srgbClr val="1D1D1B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BC7449C-D614-4FE0-865F-7C389D00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305550"/>
            <a:ext cx="360363" cy="360363"/>
          </a:xfrm>
          <a:prstGeom prst="ellipse">
            <a:avLst/>
          </a:prstGeom>
          <a:solidFill>
            <a:srgbClr val="1D1D1B"/>
          </a:solidFill>
        </p:spPr>
        <p:txBody>
          <a:bodyPr lIns="0" rIns="0"/>
          <a:lstStyle>
            <a:lvl1pPr algn="ctr">
              <a:defRPr lang="fr-FR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6F250E-66AA-4AD1-9B07-13AEBA9D914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462610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acqua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E65E6F68-B236-477E-AF73-BDC732F9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7D50D558-A56F-48CB-A941-4085BFDC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8" b="37366"/>
          <a:stretch>
            <a:fillRect/>
          </a:stretch>
        </p:blipFill>
        <p:spPr bwMode="auto">
          <a:xfrm>
            <a:off x="-17463" y="-23813"/>
            <a:ext cx="12239626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78561533-AD36-40E1-98B2-3FB1E8E4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8363" y="6305550"/>
            <a:ext cx="1133475" cy="365125"/>
          </a:xfrm>
        </p:spPr>
        <p:txBody>
          <a:bodyPr/>
          <a:lstStyle>
            <a:lvl1pPr algn="ctr">
              <a:defRPr b="1" dirty="0">
                <a:solidFill>
                  <a:srgbClr val="1D1D1B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0DBD028-28D5-4560-9118-9623D187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5825" y="6305550"/>
            <a:ext cx="7921625" cy="365125"/>
          </a:xfrm>
        </p:spPr>
        <p:txBody>
          <a:bodyPr/>
          <a:lstStyle>
            <a:lvl1pPr>
              <a:defRPr sz="1400" b="1" dirty="0">
                <a:solidFill>
                  <a:srgbClr val="1D1D1B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D4D551-4E26-41A5-8D16-5A3C2E64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6305550"/>
            <a:ext cx="360363" cy="360363"/>
          </a:xfrm>
          <a:prstGeom prst="ellipse">
            <a:avLst/>
          </a:prstGeom>
          <a:solidFill>
            <a:srgbClr val="1D1D1B"/>
          </a:solidFill>
        </p:spPr>
        <p:txBody>
          <a:bodyPr lIns="0" rIns="0"/>
          <a:lstStyle>
            <a:lvl1pPr algn="ctr">
              <a:defRPr lang="fr-FR"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03CE94-6088-45D0-B8A2-4D4ACBA35610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161823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7BB4B665-8BC3-4309-9A55-A50FD65F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7F6BAF05-8DF9-4BEB-9C2C-9F28F00F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F6D1BDF3-ABCF-4D2A-8D1B-DF3D7F0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5B117E7-2C2D-4516-A736-265C68EA3A70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447C3EB-F3CE-444E-90C6-90E76DF0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13939FA-6C81-4167-AABE-08BBB6EB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5843D1E-93EA-47E7-929B-0FF98A3FEFA1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544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_po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61919351-4C1A-440C-B486-F6B055F3C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7125"/>
            <a:ext cx="1587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EE8AAF6E-6A57-4119-9F21-C87B158277C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5"/>
          <a:stretch>
            <a:fillRect/>
          </a:stretch>
        </p:blipFill>
        <p:spPr bwMode="auto">
          <a:xfrm>
            <a:off x="0" y="0"/>
            <a:ext cx="12193588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728933"/>
            <a:ext cx="10515600" cy="1478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174240"/>
            <a:ext cx="10515600" cy="240560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CE997AB-838D-4632-9CB6-0B7105AC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A19E584-E945-4439-8685-C8D99FAA8AFD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D9DE99A-16BA-4FF1-ACC5-6070BD65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428CF20-2F59-419C-8B08-A66126F7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5279AC1-ECFF-4D77-9FA2-657BF0A5EF5D}" type="slidenum">
              <a:rPr/>
              <a:pPr>
                <a:defRPr/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685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B0A59DC-767F-4EB8-A7DD-FE6DBF469D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4B0ACF12-8590-40D9-BAB3-2B03B33DA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Modifiez les styles du texte du masque</a:t>
            </a:r>
          </a:p>
          <a:p>
            <a:pPr lvl="1"/>
            <a:r>
              <a:rPr lang="fr-BE" altLang="fr-FR"/>
              <a:t>Deuxième niveau</a:t>
            </a:r>
          </a:p>
          <a:p>
            <a:pPr lvl="2"/>
            <a:r>
              <a:rPr lang="fr-BE" altLang="fr-FR"/>
              <a:t>Troisième niveau</a:t>
            </a:r>
          </a:p>
          <a:p>
            <a:pPr lvl="3"/>
            <a:r>
              <a:rPr lang="fr-BE" altLang="fr-FR"/>
              <a:t>Quatrième niveau</a:t>
            </a:r>
          </a:p>
          <a:p>
            <a:pPr lvl="4"/>
            <a:r>
              <a:rPr lang="fr-BE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324D7-E0FE-4F74-92D2-D4343CA27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6A8EB-3CF6-4960-9DE0-1639B54A7236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237115-EC1F-4E03-8DCE-7096CFD02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E41B4-1C10-48A6-A7A0-1AE4B7433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23EEC-CF9A-4CB4-8422-06B395508A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  <p:sldLayoutId id="2147484368" r:id="rId15"/>
    <p:sldLayoutId id="2147484369" r:id="rId16"/>
    <p:sldLayoutId id="2147484370" r:id="rId17"/>
    <p:sldLayoutId id="2147484371" r:id="rId18"/>
    <p:sldLayoutId id="2147484372" r:id="rId19"/>
    <p:sldLayoutId id="2147484373" r:id="rId20"/>
    <p:sldLayoutId id="2147484374" r:id="rId21"/>
    <p:sldLayoutId id="2147484375" r:id="rId22"/>
    <p:sldLayoutId id="2147484376" r:id="rId23"/>
    <p:sldLayoutId id="2147484377" r:id="rId24"/>
    <p:sldLayoutId id="2147484378" r:id="rId25"/>
    <p:sldLayoutId id="2147484379" r:id="rId26"/>
    <p:sldLayoutId id="2147484380" r:id="rId27"/>
    <p:sldLayoutId id="2147484381" r:id="rId28"/>
    <p:sldLayoutId id="2147484382" r:id="rId29"/>
    <p:sldLayoutId id="2147484383" r:id="rId30"/>
    <p:sldLayoutId id="2147484384" r:id="rId31"/>
    <p:sldLayoutId id="2147484385" r:id="rId32"/>
    <p:sldLayoutId id="2147484386" r:id="rId33"/>
    <p:sldLayoutId id="2147484387" r:id="rId34"/>
    <p:sldLayoutId id="2147484388" r:id="rId35"/>
    <p:sldLayoutId id="2147484389" r:id="rId36"/>
    <p:sldLayoutId id="2147484390" r:id="rId37"/>
    <p:sldLayoutId id="2147484391" r:id="rId38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E1A483D2-73BB-49C0-B542-D82699277F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81B7C947-472D-4ABD-8DA9-206501AA8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Modifiez les styles du texte du masque</a:t>
            </a:r>
          </a:p>
          <a:p>
            <a:pPr lvl="1"/>
            <a:r>
              <a:rPr lang="fr-BE" altLang="fr-FR"/>
              <a:t>Deuxième niveau</a:t>
            </a:r>
          </a:p>
          <a:p>
            <a:pPr lvl="2"/>
            <a:r>
              <a:rPr lang="fr-BE" altLang="fr-FR"/>
              <a:t>Troisième niveau</a:t>
            </a:r>
          </a:p>
          <a:p>
            <a:pPr lvl="3"/>
            <a:r>
              <a:rPr lang="fr-BE" altLang="fr-FR"/>
              <a:t>Quatrième niveau</a:t>
            </a:r>
          </a:p>
          <a:p>
            <a:pPr lvl="4"/>
            <a:r>
              <a:rPr lang="fr-BE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E2CC6-3ED9-43E7-B41C-5772E443E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998B74-5B94-4D37-9F24-3A110CBA4EB3}" type="datetime1">
              <a:rPr lang="fr-FR"/>
              <a:pPr>
                <a:defRPr/>
              </a:pPr>
              <a:t>26/11/2023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7883E0-AE3D-40E3-B0C7-2FFBEBA94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C16C01-1D41-435E-865B-6E2C1B7C1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51FDF-5672-42E1-8223-6AD36F73F3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desproducteurs.be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desproducteurs.be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desproducteurs.be/publication/pv-de-lassemblee-sectorielle-bio-2023-s1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jfi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jfi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007AA946-2CCC-42AA-8501-BA497AD98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875" y="2916238"/>
            <a:ext cx="8096250" cy="1725612"/>
          </a:xfrm>
        </p:spPr>
        <p:txBody>
          <a:bodyPr/>
          <a:lstStyle/>
          <a:p>
            <a:r>
              <a:rPr lang="fr-BE" b="1" u="sng" dirty="0"/>
              <a:t>19eme assemblée sectorielle Bio</a:t>
            </a:r>
            <a:endParaRPr lang="fr-FR" altLang="fr-FR" dirty="0"/>
          </a:p>
        </p:txBody>
      </p:sp>
      <p:sp>
        <p:nvSpPr>
          <p:cNvPr id="39939" name="Sous-titre 2">
            <a:extLst>
              <a:ext uri="{FF2B5EF4-FFF2-40B4-BE49-F238E27FC236}">
                <a16:creationId xmlns:a16="http://schemas.microsoft.com/office/drawing/2014/main" id="{68E3110B-9544-4A76-BCE4-637216E3B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450" y="5086350"/>
            <a:ext cx="8328025" cy="825500"/>
          </a:xfrm>
        </p:spPr>
        <p:txBody>
          <a:bodyPr/>
          <a:lstStyle/>
          <a:p>
            <a:r>
              <a:rPr lang="fr-BE" sz="2000" dirty="0"/>
              <a:t>Mardi 14 novembre 2023 à Gembloux</a:t>
            </a:r>
          </a:p>
          <a:p>
            <a:endParaRPr lang="fr-BE" dirty="0"/>
          </a:p>
          <a:p>
            <a:r>
              <a:rPr lang="fr-BE" b="1" u="sng" dirty="0"/>
              <a:t>Thème: </a:t>
            </a:r>
            <a:r>
              <a:rPr lang="fr-BE" b="1" dirty="0"/>
              <a:t>Les bénéfices du bio pour le climat et l’environnement</a:t>
            </a:r>
            <a:endParaRPr lang="fr-BE" b="1" u="sng" dirty="0"/>
          </a:p>
          <a:p>
            <a:endParaRPr lang="fr-FR" alt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0972F6-0279-FD9C-2C2E-B67D24360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fr-FR" b="1"/>
              <a:t>Les bénéfices du bio pour le climat et l’environnement</a:t>
            </a:r>
          </a:p>
          <a:p>
            <a:pPr marL="0" indent="0">
              <a:buNone/>
            </a:pPr>
            <a:r>
              <a:rPr lang="fr-BE" b="1" i="1">
                <a:effectLst/>
              </a:rPr>
              <a:t>A. Defourny et A-L. Geboes, chargées de mission à CANOPEA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0040B6-3714-BD81-0B59-730FF1F3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49559"/>
            <a:ext cx="5181600" cy="2503469"/>
          </a:xfrm>
          <a:prstGeom prst="rect">
            <a:avLst/>
          </a:prstGeom>
          <a:noFill/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AA7AEC3D-D9F9-1686-2862-42D5C9D8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wrap="square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3700"/>
              <a:t>CANOPEA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CDCC3E58-B6A8-6681-18D5-42C9FA3C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318167-D4A4-40AA-8C9E-5590808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C88BBFA-0065-4DF4-8A54-156102CEEC86}" type="slidenum">
              <a:rPr lang="fr-BE" smtClean="0"/>
              <a:pPr>
                <a:spcAft>
                  <a:spcPts val="600"/>
                </a:spcAft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070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0972F6-0279-FD9C-2C2E-B67D24360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fr-FR" b="1"/>
              <a:t>Promotion du secteur bio en 2023 et 2024</a:t>
            </a:r>
          </a:p>
          <a:p>
            <a:pPr marL="0" indent="0">
              <a:buNone/>
            </a:pPr>
            <a:r>
              <a:rPr lang="fr-BE" b="1" i="1">
                <a:effectLst/>
              </a:rPr>
              <a:t>D. </a:t>
            </a:r>
            <a:r>
              <a:rPr lang="fr-BE" b="1" i="1" err="1">
                <a:effectLst/>
              </a:rPr>
              <a:t>Dufranne</a:t>
            </a:r>
            <a:r>
              <a:rPr lang="fr-BE" b="1" i="1">
                <a:effectLst/>
              </a:rPr>
              <a:t> et M. Vogt, coordination programme bio à l’APAQ-W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AD7691-1F41-CA14-49B3-5D1BA608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5" y="1825625"/>
            <a:ext cx="4620889" cy="4351338"/>
          </a:xfrm>
          <a:prstGeom prst="rect">
            <a:avLst/>
          </a:prstGeom>
          <a:noFill/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AA7AEC3D-D9F9-1686-2862-42D5C9D8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wrap="square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3700"/>
              <a:t>APAQ-W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CDCC3E58-B6A8-6681-18D5-42C9FA3C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318167-D4A4-40AA-8C9E-5590808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C88BBFA-0065-4DF4-8A54-156102CEEC86}" type="slidenum">
              <a:rPr lang="fr-BE" smtClean="0"/>
              <a:pPr>
                <a:spcAft>
                  <a:spcPts val="600"/>
                </a:spcAft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688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600972F6-0279-FD9C-2C2E-B67D24360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fr-FR" b="1"/>
              <a:t>Projets de recherche bio en 2023 et 2024</a:t>
            </a:r>
          </a:p>
          <a:p>
            <a:pPr marL="0" indent="0">
              <a:buNone/>
            </a:pPr>
            <a:r>
              <a:rPr lang="fr-BE" b="1" i="1">
                <a:effectLst/>
              </a:rPr>
              <a:t>M. </a:t>
            </a:r>
            <a:r>
              <a:rPr lang="fr-BE" b="1" i="1" err="1">
                <a:effectLst/>
              </a:rPr>
              <a:t>Moerman</a:t>
            </a:r>
            <a:r>
              <a:rPr lang="fr-BE" b="1" i="1">
                <a:effectLst/>
              </a:rPr>
              <a:t> et A. </a:t>
            </a:r>
            <a:r>
              <a:rPr lang="fr-BE" b="1" i="1" err="1">
                <a:effectLst/>
              </a:rPr>
              <a:t>Duerinckx</a:t>
            </a:r>
            <a:r>
              <a:rPr lang="fr-BE" b="1" i="1">
                <a:effectLst/>
              </a:rPr>
              <a:t>, attachés scientifiques au CRA-W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E368C5-B07A-8E7B-F727-E7DA0184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516015"/>
            <a:ext cx="5181600" cy="2970558"/>
          </a:xfrm>
          <a:prstGeom prst="rect">
            <a:avLst/>
          </a:prstGeom>
          <a:noFill/>
        </p:spPr>
      </p:pic>
      <p:sp>
        <p:nvSpPr>
          <p:cNvPr id="3" name="Titre 4">
            <a:extLst>
              <a:ext uri="{FF2B5EF4-FFF2-40B4-BE49-F238E27FC236}">
                <a16:creationId xmlns:a16="http://schemas.microsoft.com/office/drawing/2014/main" id="{AA7AEC3D-D9F9-1686-2862-42D5C9D8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wrap="square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sz="3700"/>
              <a:t>CRA-W</a:t>
            </a:r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CDCC3E58-B6A8-6681-18D5-42C9FA3C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/>
              <a:t>19</a:t>
            </a:r>
            <a:r>
              <a:rPr lang="fr-FR" baseline="30000"/>
              <a:t>ème</a:t>
            </a:r>
            <a:r>
              <a:rPr lang="fr-FR"/>
              <a:t> Assemblée Sectorielle Bio du Collège des Producteurs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318167-D4A4-40AA-8C9E-5590808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C88BBFA-0065-4DF4-8A54-156102CEEC86}" type="slidenum">
              <a:rPr lang="fr-BE" smtClean="0"/>
              <a:pPr>
                <a:spcAft>
                  <a:spcPts val="600"/>
                </a:spcAft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977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97214FE-98E0-490E-B921-9684FA27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58" y="3755261"/>
            <a:ext cx="3512342" cy="3102739"/>
          </a:xfrm>
          <a:prstGeom prst="rect">
            <a:avLst/>
          </a:prstGeom>
        </p:spPr>
      </p:pic>
      <p:sp>
        <p:nvSpPr>
          <p:cNvPr id="41986" name="Espace réservé du contenu 1">
            <a:extLst>
              <a:ext uri="{FF2B5EF4-FFF2-40B4-BE49-F238E27FC236}">
                <a16:creationId xmlns:a16="http://schemas.microsoft.com/office/drawing/2014/main" id="{C0AAEFC8-2C2C-42F6-92E0-9CAA3693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1301188"/>
            <a:ext cx="11262396" cy="1510225"/>
          </a:xfrm>
        </p:spPr>
        <p:txBody>
          <a:bodyPr/>
          <a:lstStyle/>
          <a:p>
            <a:pPr algn="just"/>
            <a:r>
              <a:rPr lang="fr-BE" altLang="fr-FR" dirty="0"/>
              <a:t>En mars 2024 – thématique à définir – </a:t>
            </a:r>
            <a:r>
              <a:rPr lang="fr-BE" altLang="fr-FR" dirty="0" err="1"/>
              <a:t>Agrivoltaïsme</a:t>
            </a:r>
            <a:r>
              <a:rPr lang="fr-BE" altLang="fr-FR" dirty="0"/>
              <a:t>?</a:t>
            </a:r>
          </a:p>
          <a:p>
            <a:r>
              <a:rPr lang="fr-BE" altLang="fr-FR" dirty="0"/>
              <a:t>Prochaines Assemblée Sectorielles sur </a:t>
            </a:r>
            <a:r>
              <a:rPr lang="fr-BE" altLang="fr-FR" dirty="0">
                <a:hlinkClick r:id="rId3"/>
              </a:rPr>
              <a:t>www.collegedesproducteurs.be</a:t>
            </a:r>
            <a:r>
              <a:rPr lang="fr-BE" altLang="fr-FR" dirty="0"/>
              <a:t> </a:t>
            </a:r>
          </a:p>
          <a:p>
            <a:r>
              <a:rPr lang="fr-BE" altLang="fr-FR" dirty="0"/>
              <a:t>Evènement </a:t>
            </a:r>
            <a:r>
              <a:rPr lang="fr-BE" altLang="fr-FR" dirty="0" err="1"/>
              <a:t>Cel’Agri</a:t>
            </a:r>
            <a:r>
              <a:rPr lang="fr-BE" altLang="fr-FR" dirty="0"/>
              <a:t> le 24 novembre</a:t>
            </a:r>
          </a:p>
          <a:p>
            <a:pPr marL="0" indent="0">
              <a:buNone/>
            </a:pPr>
            <a:endParaRPr lang="fr-BE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D2A720-9B86-4BD7-914C-A2D4E21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53293" cy="374388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82063-EDDB-4B64-A964-4752D30E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8280-E522-40D6-9A30-6B8AF3B792F1}" type="slidenum">
              <a:rPr/>
              <a:pPr>
                <a:defRPr/>
              </a:pPr>
              <a:t>13</a:t>
            </a:fld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F3E27E-1A17-44E3-BD3C-203192B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Prochaine Assemblée Sectorielle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C659F68-521E-41C2-9436-B4973036FD5E}"/>
              </a:ext>
            </a:extLst>
          </p:cNvPr>
          <p:cNvSpPr txBox="1">
            <a:spLocks/>
          </p:cNvSpPr>
          <p:nvPr/>
        </p:nvSpPr>
        <p:spPr>
          <a:xfrm>
            <a:off x="97535" y="2907489"/>
            <a:ext cx="10375239" cy="1695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5400" dirty="0"/>
              <a:t>MERCI à toutes et tous pour votre participation à cette assemblée.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E57E38-170A-49EF-855E-9E115991AAF2}"/>
              </a:ext>
            </a:extLst>
          </p:cNvPr>
          <p:cNvSpPr/>
          <p:nvPr/>
        </p:nvSpPr>
        <p:spPr>
          <a:xfrm>
            <a:off x="1932007" y="5109120"/>
            <a:ext cx="5223633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représentants Bio du COLLÈGE des PRODUCTEURS</a:t>
            </a:r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Et toute l’équipe de la Socopro.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642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52BA487-AC47-24D4-4CD0-5DDE9281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Evènement </a:t>
            </a:r>
            <a:r>
              <a:rPr lang="fr-FR" dirty="0" err="1"/>
              <a:t>Cel’Agri</a:t>
            </a: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3FE373-4C89-BE09-49D9-FA6565C4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8BBFA-0065-4DF4-8A54-156102CEEC8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pic>
        <p:nvPicPr>
          <p:cNvPr id="6" name="Image 5" descr="Une image contenant texte, capture d’écran, plante, Police&#10;&#10;Description générée automatiquement">
            <a:extLst>
              <a:ext uri="{FF2B5EF4-FFF2-40B4-BE49-F238E27FC236}">
                <a16:creationId xmlns:a16="http://schemas.microsoft.com/office/drawing/2014/main" id="{ACE95244-D75A-9BA3-BCC8-4CE839B27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8665" cy="4936067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D08C0F2-C954-7968-046E-5278E319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AEF8F5-FB90-C80A-A2EA-D34482177821}"/>
              </a:ext>
            </a:extLst>
          </p:cNvPr>
          <p:cNvSpPr txBox="1"/>
          <p:nvPr/>
        </p:nvSpPr>
        <p:spPr>
          <a:xfrm>
            <a:off x="4531481" y="5165767"/>
            <a:ext cx="7548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altLang="fr-FR" sz="4400" dirty="0">
                <a:hlinkClick r:id="rId3"/>
              </a:rPr>
              <a:t>www.collegedesproducteurs.be</a:t>
            </a:r>
            <a:r>
              <a:rPr lang="fr-BE" altLang="fr-FR" sz="4400" dirty="0"/>
              <a:t> </a:t>
            </a: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190551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1">
            <a:extLst>
              <a:ext uri="{FF2B5EF4-FFF2-40B4-BE49-F238E27FC236}">
                <a16:creationId xmlns:a16="http://schemas.microsoft.com/office/drawing/2014/main" id="{C0AAEFC8-2C2C-42F6-92E0-9CAA3693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7" y="1637415"/>
            <a:ext cx="11481847" cy="4619950"/>
          </a:xfrm>
        </p:spPr>
        <p:txBody>
          <a:bodyPr/>
          <a:lstStyle/>
          <a:p>
            <a:r>
              <a:rPr lang="fr-FR" u="sng" dirty="0"/>
              <a:t>10h10</a:t>
            </a:r>
            <a:r>
              <a:rPr lang="fr-FR" dirty="0"/>
              <a:t> Collège: point d’info</a:t>
            </a:r>
          </a:p>
          <a:p>
            <a:r>
              <a:rPr lang="fr-FR" u="sng" dirty="0"/>
              <a:t>10h30</a:t>
            </a:r>
            <a:r>
              <a:rPr lang="fr-FR" dirty="0"/>
              <a:t> présentation de </a:t>
            </a:r>
            <a:r>
              <a:rPr lang="fr-FR" dirty="0" err="1"/>
              <a:t>Canopea</a:t>
            </a:r>
            <a:r>
              <a:rPr lang="fr-FR" dirty="0"/>
              <a:t> sur les bénéfices du bio pour le climat et l’environnement</a:t>
            </a:r>
          </a:p>
          <a:p>
            <a:r>
              <a:rPr lang="fr-FR" u="sng" dirty="0"/>
              <a:t>11h30</a:t>
            </a:r>
            <a:r>
              <a:rPr lang="fr-FR" dirty="0"/>
              <a:t> APAQ-W: actions de promotions bio 2023 / 2024 – discussions</a:t>
            </a:r>
          </a:p>
          <a:p>
            <a:r>
              <a:rPr lang="fr-FR" u="sng" dirty="0"/>
              <a:t>12h</a:t>
            </a:r>
            <a:r>
              <a:rPr lang="fr-FR" dirty="0"/>
              <a:t> CRA-W: projets de recherche bio 2023 / 2024 – discussions</a:t>
            </a:r>
          </a:p>
          <a:p>
            <a:r>
              <a:rPr lang="fr-BE" dirty="0"/>
              <a:t>Points divers (</a:t>
            </a:r>
            <a:r>
              <a:rPr lang="fr-BE" dirty="0">
                <a:highlight>
                  <a:srgbClr val="00FF00"/>
                </a:highlight>
              </a:rPr>
              <a:t>?</a:t>
            </a:r>
            <a:r>
              <a:rPr lang="fr-BE" dirty="0"/>
              <a:t>)</a:t>
            </a:r>
          </a:p>
          <a:p>
            <a:r>
              <a:rPr lang="fr-BE" u="sng" dirty="0"/>
              <a:t>12h30</a:t>
            </a:r>
            <a:r>
              <a:rPr lang="fr-BE" dirty="0"/>
              <a:t> lunch</a:t>
            </a:r>
          </a:p>
          <a:p>
            <a:r>
              <a:rPr lang="fr-BE" u="sng" dirty="0"/>
              <a:t>13h30 </a:t>
            </a:r>
            <a:r>
              <a:rPr lang="fr-BE" dirty="0"/>
              <a:t>clôture de l’Assemblée</a:t>
            </a:r>
          </a:p>
          <a:p>
            <a:endParaRPr lang="fr-BE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D2A720-9B86-4BD7-914C-A2D4E21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53293" cy="374388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82063-EDDB-4B64-A964-4752D30E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8280-E522-40D6-9A30-6B8AF3B792F1}" type="slidenum">
              <a:rPr/>
              <a:pPr>
                <a:defRPr/>
              </a:pPr>
              <a:t>2</a:t>
            </a:fld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F3E27E-1A17-44E3-BD3C-203192B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205985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1">
            <a:extLst>
              <a:ext uri="{FF2B5EF4-FFF2-40B4-BE49-F238E27FC236}">
                <a16:creationId xmlns:a16="http://schemas.microsoft.com/office/drawing/2014/main" id="{C0AAEFC8-2C2C-42F6-92E0-9CAA3693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4937"/>
            <a:ext cx="11422651" cy="4543375"/>
          </a:xfrm>
        </p:spPr>
        <p:txBody>
          <a:bodyPr/>
          <a:lstStyle/>
          <a:p>
            <a:pPr>
              <a:buFontTx/>
              <a:buChar char="-"/>
            </a:pPr>
            <a:r>
              <a:rPr lang="fr-FR" altLang="fr-FR" dirty="0"/>
              <a:t>Enregistrement </a:t>
            </a:r>
          </a:p>
          <a:p>
            <a:pPr>
              <a:buFontTx/>
              <a:buChar char="-"/>
            </a:pPr>
            <a:r>
              <a:rPr lang="fr-FR" altLang="fr-FR" dirty="0"/>
              <a:t>Président de séance</a:t>
            </a:r>
          </a:p>
          <a:p>
            <a:pPr>
              <a:buFontTx/>
              <a:buChar char="-"/>
            </a:pPr>
            <a:r>
              <a:rPr lang="fr-FR" altLang="fr-FR" dirty="0"/>
              <a:t>Validation du PV de la dernière Assemblée: </a:t>
            </a:r>
            <a:r>
              <a:rPr lang="fr-FR" altLang="fr-FR" dirty="0">
                <a:hlinkClick r:id="rId2"/>
              </a:rPr>
              <a:t>https://collegedesproducteurs.be/publication/pv-de-lassemblee-sectorielle-bio-2023-s1/</a:t>
            </a:r>
            <a:r>
              <a:rPr lang="fr-FR" altLang="fr-FR" dirty="0"/>
              <a:t> </a:t>
            </a:r>
          </a:p>
          <a:p>
            <a:pPr>
              <a:buFontTx/>
              <a:buChar char="-"/>
            </a:pPr>
            <a:r>
              <a:rPr lang="fr-FR" altLang="fr-FR" dirty="0"/>
              <a:t>Le Collège des Producteurs – IPD – Prix Juste – CELAGRI – EASY-AGRI / Bio – Manger Demain - </a:t>
            </a:r>
            <a:r>
              <a:rPr lang="fr-FR" altLang="fr-FR" dirty="0">
                <a:highlight>
                  <a:srgbClr val="00FF00"/>
                </a:highlight>
              </a:rPr>
              <a:t>+ La Charette</a:t>
            </a:r>
          </a:p>
          <a:p>
            <a:pPr>
              <a:buFontTx/>
              <a:buChar char="-"/>
            </a:pPr>
            <a:endParaRPr lang="fr-FR" altLang="fr-FR" dirty="0"/>
          </a:p>
          <a:p>
            <a:pPr>
              <a:buFontTx/>
              <a:buChar char="-"/>
            </a:pPr>
            <a:endParaRPr lang="fr-BE" alt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D2A720-9B86-4BD7-914C-A2D4E21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53293" cy="374388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82063-EDDB-4B64-A964-4752D30E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8280-E522-40D6-9A30-6B8AF3B792F1}" type="slidenum">
              <a:rPr/>
              <a:pPr>
                <a:defRPr/>
              </a:pPr>
              <a:t>3</a:t>
            </a:fld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F3E27E-1A17-44E3-BD3C-203192B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Préambule</a:t>
            </a:r>
          </a:p>
        </p:txBody>
      </p:sp>
    </p:spTree>
    <p:extLst>
      <p:ext uri="{BB962C8B-B14F-4D97-AF65-F5344CB8AC3E}">
        <p14:creationId xmlns:p14="http://schemas.microsoft.com/office/powerpoint/2010/main" val="47877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84BB1-C376-6EF4-ADDF-DC35B798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230" y="1711239"/>
            <a:ext cx="9406913" cy="1479279"/>
          </a:xfrm>
        </p:spPr>
        <p:txBody>
          <a:bodyPr/>
          <a:lstStyle/>
          <a:p>
            <a:r>
              <a:rPr lang="fr-FR" dirty="0"/>
              <a:t>La Charrette</a:t>
            </a:r>
            <a:br>
              <a:rPr lang="fr-FR" dirty="0"/>
            </a:b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66C6C4-2242-13BF-BA2C-E083ECA0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6" t="6671" r="15297" b="17177"/>
          <a:stretch/>
        </p:blipFill>
        <p:spPr>
          <a:xfrm>
            <a:off x="0" y="0"/>
            <a:ext cx="6766560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F70E1FA-E2B3-140A-48BF-A93F365F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88951" cy="1513717"/>
          </a:xfrm>
          <a:prstGeom prst="rect">
            <a:avLst/>
          </a:prstGeom>
        </p:spPr>
      </p:pic>
      <p:pic>
        <p:nvPicPr>
          <p:cNvPr id="19" name="Image 18" descr="Une image contenant texte, drapeau, graphisme, Graphique&#10;&#10;Description générée automatiquement">
            <a:extLst>
              <a:ext uri="{FF2B5EF4-FFF2-40B4-BE49-F238E27FC236}">
                <a16:creationId xmlns:a16="http://schemas.microsoft.com/office/drawing/2014/main" id="{F641F318-1DC8-35FC-2D2E-DDE9DBD05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59" y="6122304"/>
            <a:ext cx="1025787" cy="53975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0C38099-E37E-8634-DEBB-625465B98781}"/>
              </a:ext>
            </a:extLst>
          </p:cNvPr>
          <p:cNvSpPr txBox="1"/>
          <p:nvPr/>
        </p:nvSpPr>
        <p:spPr>
          <a:xfrm>
            <a:off x="6943687" y="2782669"/>
            <a:ext cx="8092964" cy="6463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sz="2800" dirty="0"/>
              <a:t>Le réseau social </a:t>
            </a:r>
            <a:br>
              <a:rPr lang="fr-FR" sz="2800" dirty="0"/>
            </a:br>
            <a:r>
              <a:rPr lang="fr-FR" sz="2800" dirty="0"/>
              <a:t>de la logistique locale </a:t>
            </a:r>
            <a:endParaRPr lang="fr-BE" sz="28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BF78497-8333-A660-762C-FD44A49CC5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1746" y="6454587"/>
            <a:ext cx="711953" cy="2074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91B5F66-DAFD-CC3C-FA4B-FACAC82A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271" y="6437695"/>
            <a:ext cx="998261" cy="243576"/>
          </a:xfrm>
          <a:prstGeom prst="rect">
            <a:avLst/>
          </a:prstGeom>
        </p:spPr>
      </p:pic>
      <p:pic>
        <p:nvPicPr>
          <p:cNvPr id="26" name="Image 2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66949FA-38D3-5BA8-7DA9-686F189E253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70" y="6105640"/>
            <a:ext cx="877395" cy="600988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BA6F486-EC4C-D9AE-291E-4EDEF0DDFF50}"/>
              </a:ext>
            </a:extLst>
          </p:cNvPr>
          <p:cNvSpPr/>
          <p:nvPr/>
        </p:nvSpPr>
        <p:spPr>
          <a:xfrm>
            <a:off x="11497629" y="6276322"/>
            <a:ext cx="448996" cy="4303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14B374B-6293-A521-4F29-298F28372A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5525" y="6254443"/>
            <a:ext cx="486410" cy="4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AB8B076-2AD4-C0B5-9E24-0A32EBCDA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069" y="3346303"/>
            <a:ext cx="3429000" cy="3275214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Logistique</a:t>
            </a:r>
            <a:r>
              <a:rPr lang="en-US" dirty="0"/>
              <a:t> = </a:t>
            </a:r>
            <a:r>
              <a:rPr lang="en-US" dirty="0" err="1"/>
              <a:t>frein</a:t>
            </a:r>
            <a:r>
              <a:rPr lang="en-US" dirty="0"/>
              <a:t> au </a:t>
            </a:r>
            <a:r>
              <a:rPr lang="en-US" dirty="0" err="1"/>
              <a:t>développement</a:t>
            </a:r>
            <a:r>
              <a:rPr lang="en-US" dirty="0"/>
              <a:t> du local (petits volumes peu </a:t>
            </a:r>
            <a:r>
              <a:rPr lang="en-US" dirty="0" err="1"/>
              <a:t>rentables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Demandes</a:t>
            </a:r>
            <a:r>
              <a:rPr lang="en-US" dirty="0"/>
              <a:t> très </a:t>
            </a:r>
            <a:r>
              <a:rPr lang="en-US" dirty="0" err="1"/>
              <a:t>variées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Mauvaise</a:t>
            </a:r>
            <a:r>
              <a:rPr lang="en-US" dirty="0"/>
              <a:t> </a:t>
            </a:r>
            <a:r>
              <a:rPr lang="en-US" dirty="0" err="1"/>
              <a:t>connaissance</a:t>
            </a:r>
            <a:r>
              <a:rPr lang="en-US" dirty="0"/>
              <a:t> des </a:t>
            </a:r>
            <a:r>
              <a:rPr lang="en-US" dirty="0" err="1"/>
              <a:t>acteurs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présence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CD54B7-8CB3-1E6A-520E-D909116EC5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33" y="2795526"/>
            <a:ext cx="3463857" cy="363465"/>
          </a:xfrm>
        </p:spPr>
        <p:txBody>
          <a:bodyPr/>
          <a:lstStyle/>
          <a:p>
            <a:r>
              <a:rPr lang="en-US" dirty="0"/>
              <a:t>CONSTAT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AF3062-97FB-73D0-A48F-EE7FD6CA7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0250" y="2783281"/>
            <a:ext cx="3463857" cy="363465"/>
          </a:xfrm>
        </p:spPr>
        <p:txBody>
          <a:bodyPr/>
          <a:lstStyle/>
          <a:p>
            <a:r>
              <a:rPr lang="en-US" dirty="0"/>
              <a:t>OBJECTIFS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9705E59-06F6-6ABD-9554-EAD0E79B73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2041" y="2778052"/>
            <a:ext cx="3463857" cy="363465"/>
          </a:xfrm>
        </p:spPr>
        <p:txBody>
          <a:bodyPr/>
          <a:lstStyle/>
          <a:p>
            <a:r>
              <a:rPr lang="en-US" dirty="0"/>
              <a:t>CIBLES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D6B7EC6-32B1-E411-2362-73FE082A2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7678" y="3353898"/>
            <a:ext cx="3429000" cy="2408727"/>
          </a:xfrm>
        </p:spPr>
        <p:txBody>
          <a:bodyPr/>
          <a:lstStyle/>
          <a:p>
            <a:r>
              <a:rPr lang="fr-BE" dirty="0"/>
              <a:t>- </a:t>
            </a:r>
            <a:r>
              <a:rPr lang="fr-BE" b="1" dirty="0"/>
              <a:t>Identifier</a:t>
            </a:r>
            <a:r>
              <a:rPr lang="fr-BE" dirty="0"/>
              <a:t> les acteurs du local </a:t>
            </a:r>
          </a:p>
          <a:p>
            <a:r>
              <a:rPr lang="fr-BE" dirty="0"/>
              <a:t>- </a:t>
            </a:r>
            <a:r>
              <a:rPr lang="fr-BE" b="1" dirty="0"/>
              <a:t>Consulter/émettre </a:t>
            </a:r>
            <a:r>
              <a:rPr lang="fr-BE" dirty="0"/>
              <a:t>des offres et besoins</a:t>
            </a:r>
          </a:p>
          <a:p>
            <a:r>
              <a:rPr lang="fr-BE" dirty="0"/>
              <a:t>- </a:t>
            </a:r>
            <a:r>
              <a:rPr lang="fr-BE" b="1" dirty="0"/>
              <a:t>Contacter</a:t>
            </a:r>
            <a:r>
              <a:rPr lang="fr-BE" dirty="0"/>
              <a:t> chaque acteur individuellement </a:t>
            </a:r>
          </a:p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A28DC-CC10-E303-23FD-A0B17A1099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3015" y="3346301"/>
            <a:ext cx="3664391" cy="3022967"/>
          </a:xfrm>
        </p:spPr>
        <p:txBody>
          <a:bodyPr>
            <a:normAutofit/>
          </a:bodyPr>
          <a:lstStyle/>
          <a:p>
            <a:r>
              <a:rPr lang="fr-BE" dirty="0"/>
              <a:t>- Producteurs </a:t>
            </a:r>
          </a:p>
          <a:p>
            <a:r>
              <a:rPr lang="fr-BE" dirty="0"/>
              <a:t>- Transformateurs</a:t>
            </a:r>
          </a:p>
          <a:p>
            <a:r>
              <a:rPr lang="fr-BE" dirty="0"/>
              <a:t>- Intermédiaires</a:t>
            </a:r>
          </a:p>
          <a:p>
            <a:r>
              <a:rPr lang="fr-BE" dirty="0"/>
              <a:t>- Acheteurs pro</a:t>
            </a:r>
          </a:p>
          <a:p>
            <a:r>
              <a:rPr lang="fr-BE" dirty="0"/>
              <a:t>- Logisticiens /transporteurs pro</a:t>
            </a:r>
          </a:p>
          <a:p>
            <a:endParaRPr lang="fr-BE" dirty="0"/>
          </a:p>
        </p:txBody>
      </p:sp>
      <p:pic>
        <p:nvPicPr>
          <p:cNvPr id="8" name="Picture 5" descr="Boîtes et convoyeurs à rouleaux">
            <a:extLst>
              <a:ext uri="{FF2B5EF4-FFF2-40B4-BE49-F238E27FC236}">
                <a16:creationId xmlns:a16="http://schemas.microsoft.com/office/drawing/2014/main" id="{22F512BD-D3A9-0ABF-13F4-CFB217A9E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41" r="1" b="47971"/>
          <a:stretch/>
        </p:blipFill>
        <p:spPr>
          <a:xfrm>
            <a:off x="20" y="787400"/>
            <a:ext cx="12204680" cy="169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5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557706-4115-EF09-0F72-C06D752099B2}"/>
              </a:ext>
            </a:extLst>
          </p:cNvPr>
          <p:cNvSpPr/>
          <p:nvPr/>
        </p:nvSpPr>
        <p:spPr>
          <a:xfrm>
            <a:off x="2165131" y="5353565"/>
            <a:ext cx="7588469" cy="11448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r-FR" sz="2000" dirty="0">
                <a:solidFill>
                  <a:schemeClr val="tx1"/>
                </a:solidFill>
              </a:rPr>
              <a:t>=&gt; Enregistrer vous GRATUITEMENT sur le site </a:t>
            </a:r>
            <a:r>
              <a:rPr lang="fr-FR" sz="2000" u="sng" dirty="0">
                <a:solidFill>
                  <a:schemeClr val="tx1"/>
                </a:solidFill>
              </a:rPr>
              <a:t>lacharrette.org</a:t>
            </a:r>
          </a:p>
          <a:p>
            <a:pPr lvl="1" algn="ctr"/>
            <a:endParaRPr lang="fr-FR" sz="1050" u="sng" dirty="0">
              <a:solidFill>
                <a:schemeClr val="tx1"/>
              </a:solidFill>
            </a:endParaRPr>
          </a:p>
          <a:p>
            <a:pPr lvl="1" algn="ctr"/>
            <a:r>
              <a:rPr lang="fr-FR" sz="1800" dirty="0">
                <a:solidFill>
                  <a:schemeClr val="tx1"/>
                </a:solidFill>
              </a:rPr>
              <a:t>Adhésion prise en charge pour les 100 premiers utilisateurs</a:t>
            </a:r>
          </a:p>
          <a:p>
            <a:pPr lvl="1" algn="ctr"/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sz="1800" dirty="0">
                <a:solidFill>
                  <a:schemeClr val="tx1"/>
                </a:solidFill>
              </a:rPr>
              <a:t>permettant l’accès à la totalité des fonctionnalités du site) 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180D34-E8C7-F405-4B23-7890DC98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929943"/>
            <a:ext cx="10515600" cy="781766"/>
          </a:xfrm>
        </p:spPr>
        <p:txBody>
          <a:bodyPr/>
          <a:lstStyle/>
          <a:p>
            <a:r>
              <a:rPr lang="fr-FR" dirty="0"/>
              <a:t>Vous souhaitez faire partie du réseau ? 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796614-9F50-4166-6A0A-48D6C67EEACA}"/>
              </a:ext>
            </a:extLst>
          </p:cNvPr>
          <p:cNvSpPr txBox="1"/>
          <p:nvPr/>
        </p:nvSpPr>
        <p:spPr>
          <a:xfrm>
            <a:off x="493986" y="2039007"/>
            <a:ext cx="39834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Vous êtes :</a:t>
            </a:r>
          </a:p>
          <a:p>
            <a:pPr lvl="1"/>
            <a:r>
              <a:rPr lang="fr-BE" sz="2000" dirty="0"/>
              <a:t>- Producteur/transformateur</a:t>
            </a:r>
          </a:p>
          <a:p>
            <a:pPr lvl="1"/>
            <a:r>
              <a:rPr lang="fr-BE" sz="2000" dirty="0"/>
              <a:t>- Intermédiaire/acheteur </a:t>
            </a:r>
          </a:p>
          <a:p>
            <a:pPr lvl="1"/>
            <a:r>
              <a:rPr lang="fr-BE" sz="2000" dirty="0"/>
              <a:t>- Logisticien/transporteurs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 siège de votre entreprise est situé en Wallonie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BE" sz="2400" dirty="0"/>
          </a:p>
        </p:txBody>
      </p:sp>
      <p:pic>
        <p:nvPicPr>
          <p:cNvPr id="6" name="Image 5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CACAFD91-FA7F-9375-A803-21252458C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38" y="1716416"/>
            <a:ext cx="6979552" cy="33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5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84BB1-C376-6EF4-ADDF-DC35B798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230" y="1711239"/>
            <a:ext cx="9406913" cy="1479279"/>
          </a:xfrm>
        </p:spPr>
        <p:txBody>
          <a:bodyPr/>
          <a:lstStyle/>
          <a:p>
            <a:r>
              <a:rPr lang="fr-FR" dirty="0"/>
              <a:t>MERCI !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66C6C4-2242-13BF-BA2C-E083ECA0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6" t="6671" r="15297" b="17177"/>
          <a:stretch/>
        </p:blipFill>
        <p:spPr>
          <a:xfrm>
            <a:off x="0" y="0"/>
            <a:ext cx="6766560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F70E1FA-E2B3-140A-48BF-A93F365F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88951" cy="1513717"/>
          </a:xfrm>
          <a:prstGeom prst="rect">
            <a:avLst/>
          </a:prstGeom>
        </p:spPr>
      </p:pic>
      <p:pic>
        <p:nvPicPr>
          <p:cNvPr id="19" name="Image 18" descr="Une image contenant texte, drapeau, graphisme, Graphique&#10;&#10;Description générée automatiquement">
            <a:extLst>
              <a:ext uri="{FF2B5EF4-FFF2-40B4-BE49-F238E27FC236}">
                <a16:creationId xmlns:a16="http://schemas.microsoft.com/office/drawing/2014/main" id="{F641F318-1DC8-35FC-2D2E-DDE9DBD05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59" y="6122304"/>
            <a:ext cx="1025787" cy="53975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0C38099-E37E-8634-DEBB-625465B98781}"/>
              </a:ext>
            </a:extLst>
          </p:cNvPr>
          <p:cNvSpPr txBox="1"/>
          <p:nvPr/>
        </p:nvSpPr>
        <p:spPr>
          <a:xfrm>
            <a:off x="6943687" y="2782669"/>
            <a:ext cx="8092964" cy="6463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fr-BE" sz="28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BF78497-8333-A660-762C-FD44A49CC5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1746" y="6454587"/>
            <a:ext cx="711953" cy="20747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91B5F66-DAFD-CC3C-FA4B-FACAC82A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3271" y="6437695"/>
            <a:ext cx="998261" cy="243576"/>
          </a:xfrm>
          <a:prstGeom prst="rect">
            <a:avLst/>
          </a:prstGeom>
        </p:spPr>
      </p:pic>
      <p:pic>
        <p:nvPicPr>
          <p:cNvPr id="26" name="Image 2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66949FA-38D3-5BA8-7DA9-686F189E253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70" y="6105640"/>
            <a:ext cx="877395" cy="600988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BBA6F486-EC4C-D9AE-291E-4EDEF0DDFF50}"/>
              </a:ext>
            </a:extLst>
          </p:cNvPr>
          <p:cNvSpPr/>
          <p:nvPr/>
        </p:nvSpPr>
        <p:spPr>
          <a:xfrm>
            <a:off x="11497629" y="6276322"/>
            <a:ext cx="448996" cy="4303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14B374B-6293-A521-4F29-298F28372A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5525" y="6254443"/>
            <a:ext cx="486410" cy="4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contenu 1">
            <a:extLst>
              <a:ext uri="{FF2B5EF4-FFF2-40B4-BE49-F238E27FC236}">
                <a16:creationId xmlns:a16="http://schemas.microsoft.com/office/drawing/2014/main" id="{C0AAEFC8-2C2C-42F6-92E0-9CAA3693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225824"/>
            <a:ext cx="11470021" cy="4792204"/>
          </a:xfrm>
        </p:spPr>
        <p:txBody>
          <a:bodyPr/>
          <a:lstStyle/>
          <a:p>
            <a:r>
              <a:rPr lang="fr-BE" b="1" u="sng" dirty="0"/>
              <a:t>Recherche / encadrement:</a:t>
            </a:r>
            <a:r>
              <a:rPr lang="fr-BE" dirty="0"/>
              <a:t> Nouveaux projets bio dans les centres pilotes. Budget de 100 000€ cette année pour </a:t>
            </a:r>
            <a:r>
              <a:rPr lang="fr-BE" dirty="0">
                <a:highlight>
                  <a:srgbClr val="00FF00"/>
                </a:highlight>
              </a:rPr>
              <a:t>?</a:t>
            </a:r>
            <a:r>
              <a:rPr lang="fr-BE" dirty="0"/>
              <a:t> . Appel à expertise engraissement bovin</a:t>
            </a:r>
          </a:p>
          <a:p>
            <a:endParaRPr lang="fr-BE" dirty="0"/>
          </a:p>
          <a:p>
            <a:r>
              <a:rPr lang="fr-BE" b="1" u="sng" dirty="0"/>
              <a:t>Filière:</a:t>
            </a:r>
            <a:r>
              <a:rPr lang="fr-BE" dirty="0"/>
              <a:t> Rédaction des plans céréales </a:t>
            </a:r>
            <a:r>
              <a:rPr lang="fr-BE" dirty="0" err="1"/>
              <a:t>food</a:t>
            </a:r>
            <a:r>
              <a:rPr lang="fr-BE" dirty="0"/>
              <a:t>, horticulture comestible et porc – </a:t>
            </a:r>
            <a:r>
              <a:rPr lang="fr-BE" dirty="0">
                <a:highlight>
                  <a:srgbClr val="00FF00"/>
                </a:highlight>
              </a:rPr>
              <a:t>GT à venir</a:t>
            </a:r>
            <a:r>
              <a:rPr lang="fr-BE" dirty="0"/>
              <a:t> // action display 100% bio IPD – APAQ-W – MABIO sur Bxl</a:t>
            </a:r>
          </a:p>
          <a:p>
            <a:endParaRPr lang="fr-BE" dirty="0"/>
          </a:p>
          <a:p>
            <a:r>
              <a:rPr lang="fr-BE" b="1" u="sng" dirty="0"/>
              <a:t>Formation:  </a:t>
            </a:r>
            <a:r>
              <a:rPr lang="fr-BE" dirty="0"/>
              <a:t>1ère rencontre annuelle du bio dans vos cours – info dispo sur le site de </a:t>
            </a:r>
            <a:r>
              <a:rPr lang="fr-BE" dirty="0" err="1"/>
              <a:t>Biowallonie</a:t>
            </a:r>
            <a:r>
              <a:rPr lang="fr-BE" dirty="0"/>
              <a:t> – SWOT // prochaines formations : alimentation durable / bio et label / Boulangerie / prépa viande / sol – reconnu IFPC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D2A720-9B86-4BD7-914C-A2D4E21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153293" cy="374388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982063-EDDB-4B64-A964-4752D30E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C8280-E522-40D6-9A30-6B8AF3B792F1}" type="slidenum">
              <a:rPr/>
              <a:pPr>
                <a:defRPr/>
              </a:pPr>
              <a:t>8</a:t>
            </a:fld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F3E27E-1A17-44E3-BD3C-203192BB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Actualités</a:t>
            </a:r>
          </a:p>
        </p:txBody>
      </p:sp>
    </p:spTree>
    <p:extLst>
      <p:ext uri="{BB962C8B-B14F-4D97-AF65-F5344CB8AC3E}">
        <p14:creationId xmlns:p14="http://schemas.microsoft.com/office/powerpoint/2010/main" val="85686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7BB58C-28AE-48E8-B6DE-8342459D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1404284"/>
            <a:ext cx="10515600" cy="3355975"/>
          </a:xfrm>
        </p:spPr>
        <p:txBody>
          <a:bodyPr/>
          <a:lstStyle/>
          <a:p>
            <a:r>
              <a:rPr lang="fr-BE" b="1" u="sng" dirty="0"/>
              <a:t>Promotion:</a:t>
            </a:r>
            <a:r>
              <a:rPr lang="fr-BE" dirty="0"/>
              <a:t> actions fin 2023 et </a:t>
            </a:r>
            <a:r>
              <a:rPr lang="fr-BE" dirty="0">
                <a:highlight>
                  <a:srgbClr val="00FF00"/>
                </a:highlight>
              </a:rPr>
              <a:t>inputs</a:t>
            </a:r>
            <a:r>
              <a:rPr lang="fr-BE" dirty="0"/>
              <a:t> pour les actions 2024. Budget actuel 2024 de 454 000€</a:t>
            </a:r>
          </a:p>
          <a:p>
            <a:endParaRPr lang="fr-BE" dirty="0">
              <a:highlight>
                <a:srgbClr val="00FF00"/>
              </a:highlight>
            </a:endParaRPr>
          </a:p>
          <a:p>
            <a:r>
              <a:rPr lang="fr-BE" b="1" u="sng" dirty="0"/>
              <a:t>Législation: </a:t>
            </a:r>
            <a:r>
              <a:rPr lang="fr-BE" dirty="0"/>
              <a:t> MRV, coûts de certification tsf, </a:t>
            </a:r>
            <a:r>
              <a:rPr lang="fr-BE" dirty="0" err="1"/>
              <a:t>agrivoltaïsme</a:t>
            </a:r>
            <a:r>
              <a:rPr lang="fr-BE" dirty="0"/>
              <a:t>.</a:t>
            </a:r>
          </a:p>
          <a:p>
            <a:endParaRPr lang="fr-BE" dirty="0"/>
          </a:p>
          <a:p>
            <a:r>
              <a:rPr lang="fr-BE" b="1" u="sng" dirty="0"/>
              <a:t>Autre:</a:t>
            </a:r>
            <a:r>
              <a:rPr lang="fr-BE" dirty="0"/>
              <a:t> NGT, SUR, Cuivre, mycotoxines, grande enquête bio</a:t>
            </a:r>
            <a:endParaRPr lang="fr-BE" altLang="fr-FR" dirty="0"/>
          </a:p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F7D119-7BF2-44D1-A589-4E6A1A12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8BBFA-0065-4DF4-8A54-156102CEEC8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E2A71A52-30B1-41CC-B882-B75DBBCA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30188"/>
            <a:ext cx="11714163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BE" dirty="0"/>
              <a:t>Actualités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E18DE5-C7CF-288F-F70D-F73BA4DE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19</a:t>
            </a:r>
            <a:r>
              <a:rPr lang="fr-FR" baseline="30000" dirty="0"/>
              <a:t>ème</a:t>
            </a:r>
            <a:r>
              <a:rPr lang="fr-FR" dirty="0"/>
              <a:t> Assemblée Sectorielle Bio du Collège des Producteurs</a:t>
            </a:r>
          </a:p>
        </p:txBody>
      </p:sp>
    </p:spTree>
    <p:extLst>
      <p:ext uri="{BB962C8B-B14F-4D97-AF65-F5344CB8AC3E}">
        <p14:creationId xmlns:p14="http://schemas.microsoft.com/office/powerpoint/2010/main" val="2941999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318 AS bio présentation [Mode de compatibilité]" id="{54A0F877-D0B1-4946-BA5D-EBEDD157D760}" vid="{E552BA8C-2733-47BE-A4CB-221A48BC6470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318 AS bio présentation [Mode de compatibilité]" id="{54A0F877-D0B1-4946-BA5D-EBEDD157D760}" vid="{E36D8305-FBCE-4052-80E6-3D9E5359BAB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7731</TotalTime>
  <Words>640</Words>
  <Application>Microsoft Office PowerPoint</Application>
  <PresentationFormat>Grand écran</PresentationFormat>
  <Paragraphs>105</Paragraphs>
  <Slides>14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1_Thème Office</vt:lpstr>
      <vt:lpstr>19eme assemblée sectorielle Bio</vt:lpstr>
      <vt:lpstr>Ordre du jour</vt:lpstr>
      <vt:lpstr>Préambule</vt:lpstr>
      <vt:lpstr>La Charrette </vt:lpstr>
      <vt:lpstr>Présentation PowerPoint</vt:lpstr>
      <vt:lpstr>Vous souhaitez faire partie du réseau ? </vt:lpstr>
      <vt:lpstr>MERCI !</vt:lpstr>
      <vt:lpstr>Actualités</vt:lpstr>
      <vt:lpstr>Actualités</vt:lpstr>
      <vt:lpstr>CANOPEA</vt:lpstr>
      <vt:lpstr>APAQ-W</vt:lpstr>
      <vt:lpstr>CRA-W</vt:lpstr>
      <vt:lpstr>Prochaine Assemblée Sectorielle</vt:lpstr>
      <vt:lpstr>Evènement Cel’Agri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Poncin</dc:creator>
  <cp:lastModifiedBy>Thomas Schmit</cp:lastModifiedBy>
  <cp:revision>143</cp:revision>
  <dcterms:created xsi:type="dcterms:W3CDTF">2021-02-02T08:55:24Z</dcterms:created>
  <dcterms:modified xsi:type="dcterms:W3CDTF">2023-11-27T06:43:33Z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0008007c1e0000000000010282210207f7000400038000</vt:lpwstr>
  </property>
</Properties>
</file>