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582" r:id="rId2"/>
    <p:sldId id="258" r:id="rId3"/>
    <p:sldId id="259" r:id="rId4"/>
    <p:sldId id="294" r:id="rId5"/>
    <p:sldId id="295" r:id="rId6"/>
    <p:sldId id="583" r:id="rId7"/>
    <p:sldId id="584" r:id="rId8"/>
    <p:sldId id="263" r:id="rId9"/>
    <p:sldId id="264" r:id="rId10"/>
    <p:sldId id="296" r:id="rId11"/>
    <p:sldId id="290" r:id="rId12"/>
    <p:sldId id="293" r:id="rId13"/>
    <p:sldId id="585" r:id="rId14"/>
    <p:sldId id="282" r:id="rId15"/>
    <p:sldId id="284" r:id="rId16"/>
    <p:sldId id="285" r:id="rId17"/>
    <p:sldId id="288" r:id="rId18"/>
    <p:sldId id="292" r:id="rId19"/>
    <p:sldId id="289" r:id="rId20"/>
    <p:sldId id="286" r:id="rId21"/>
    <p:sldId id="287" r:id="rId22"/>
    <p:sldId id="307" r:id="rId23"/>
    <p:sldId id="266" r:id="rId24"/>
    <p:sldId id="291" r:id="rId25"/>
    <p:sldId id="297" r:id="rId26"/>
    <p:sldId id="298" r:id="rId27"/>
    <p:sldId id="299" r:id="rId28"/>
    <p:sldId id="306" r:id="rId29"/>
    <p:sldId id="305" r:id="rId30"/>
    <p:sldId id="300" r:id="rId31"/>
    <p:sldId id="302" r:id="rId32"/>
    <p:sldId id="303" r:id="rId33"/>
    <p:sldId id="304" r:id="rId34"/>
  </p:sldIdLst>
  <p:sldSz cx="12192000" cy="6858000"/>
  <p:notesSz cx="6797675" cy="9926638"/>
  <p:defaultTextStyle>
    <a:defPPr>
      <a:defRPr lang="fr-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Colot" initials="CC" lastIdx="2" clrIdx="0">
    <p:extLst>
      <p:ext uri="{19B8F6BF-5375-455C-9EA6-DF929625EA0E}">
        <p15:presenceInfo xmlns:p15="http://schemas.microsoft.com/office/powerpoint/2012/main" userId="S-1-5-21-3244368511-3075686664-2850739181-1111" providerId="AD"/>
      </p:ext>
    </p:extLst>
  </p:cmAuthor>
  <p:cmAuthor id="2" name="Pierre Vandaele" initials="PV" lastIdx="1" clrIdx="1">
    <p:extLst>
      <p:ext uri="{19B8F6BF-5375-455C-9EA6-DF929625EA0E}">
        <p15:presenceInfo xmlns:p15="http://schemas.microsoft.com/office/powerpoint/2012/main" userId="S-1-5-21-1659004503-839522115-854245398-151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9900"/>
    <a:srgbClr val="669900"/>
    <a:srgbClr val="3B3838"/>
    <a:srgbClr val="A3B9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82" d="100"/>
          <a:sy n="82" d="100"/>
        </p:scale>
        <p:origin x="6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Cache%20Internet\Content.Outlook\Y3LTR0E7\March&#233;s%20porcs%20WE%20(0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libri" panose="020F0502020204030204" pitchFamily="34" charset="0"/>
                <a:ea typeface="+mn-ea"/>
                <a:cs typeface="+mn-cs"/>
              </a:defRPr>
            </a:pPr>
            <a:r>
              <a:rPr lang="fr-BE" sz="2400" b="0">
                <a:solidFill>
                  <a:schemeClr val="accent5">
                    <a:lumMod val="75000"/>
                  </a:schemeClr>
                </a:solidFill>
                <a:latin typeface="Calibri" panose="020F0502020204030204" pitchFamily="34" charset="0"/>
              </a:rPr>
              <a:t>PORCELETS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libri" panose="020F0502020204030204" pitchFamily="34" charset="0"/>
              <a:ea typeface="+mn-ea"/>
              <a:cs typeface="+mn-cs"/>
            </a:defRPr>
          </a:pPr>
          <a:endParaRPr lang="fr-FR"/>
        </a:p>
      </c:txPr>
    </c:title>
    <c:autoTitleDeleted val="0"/>
    <c:plotArea>
      <c:layout>
        <c:manualLayout>
          <c:layoutTarget val="inner"/>
          <c:xMode val="edge"/>
          <c:yMode val="edge"/>
          <c:x val="0.10532167446166739"/>
          <c:y val="8.7318492099743725E-2"/>
          <c:w val="0.77826560767663089"/>
          <c:h val="0.71795204615344832"/>
        </c:manualLayout>
      </c:layout>
      <c:scatterChart>
        <c:scatterStyle val="lineMarker"/>
        <c:varyColors val="0"/>
        <c:ser>
          <c:idx val="0"/>
          <c:order val="1"/>
          <c:tx>
            <c:v>Prix porcelet 23 kg</c:v>
          </c:tx>
          <c:spPr>
            <a:ln w="19050" cap="rnd">
              <a:solidFill>
                <a:schemeClr val="accent1"/>
              </a:solidFill>
              <a:round/>
            </a:ln>
            <a:effectLst/>
          </c:spPr>
          <c:marker>
            <c:symbol val="none"/>
          </c:marker>
          <c:xVal>
            <c:numRef>
              <c:f>'Porcelets Saint-Trond'!$C$2:$C$305</c:f>
              <c:numCache>
                <c:formatCode>m/d/yyyy</c:formatCode>
                <c:ptCount val="304"/>
                <c:pt idx="0">
                  <c:v>45225</c:v>
                </c:pt>
                <c:pt idx="1">
                  <c:v>45218</c:v>
                </c:pt>
                <c:pt idx="2">
                  <c:v>45211</c:v>
                </c:pt>
                <c:pt idx="3">
                  <c:v>45204</c:v>
                </c:pt>
                <c:pt idx="4">
                  <c:v>45197</c:v>
                </c:pt>
                <c:pt idx="5">
                  <c:v>45190</c:v>
                </c:pt>
                <c:pt idx="6">
                  <c:v>45183</c:v>
                </c:pt>
                <c:pt idx="7">
                  <c:v>45176</c:v>
                </c:pt>
                <c:pt idx="8">
                  <c:v>45169</c:v>
                </c:pt>
                <c:pt idx="9">
                  <c:v>45162</c:v>
                </c:pt>
                <c:pt idx="10">
                  <c:v>45155</c:v>
                </c:pt>
                <c:pt idx="11">
                  <c:v>45148</c:v>
                </c:pt>
                <c:pt idx="12">
                  <c:v>45141</c:v>
                </c:pt>
                <c:pt idx="13">
                  <c:v>45134</c:v>
                </c:pt>
                <c:pt idx="14">
                  <c:v>45127</c:v>
                </c:pt>
                <c:pt idx="15">
                  <c:v>45120</c:v>
                </c:pt>
                <c:pt idx="16">
                  <c:v>45113</c:v>
                </c:pt>
                <c:pt idx="17">
                  <c:v>45106</c:v>
                </c:pt>
                <c:pt idx="18">
                  <c:v>45099</c:v>
                </c:pt>
                <c:pt idx="19">
                  <c:v>45092</c:v>
                </c:pt>
                <c:pt idx="20">
                  <c:v>45085</c:v>
                </c:pt>
                <c:pt idx="21">
                  <c:v>45078</c:v>
                </c:pt>
                <c:pt idx="22">
                  <c:v>45071</c:v>
                </c:pt>
                <c:pt idx="23">
                  <c:v>45064</c:v>
                </c:pt>
                <c:pt idx="24">
                  <c:v>45057</c:v>
                </c:pt>
                <c:pt idx="25">
                  <c:v>45050</c:v>
                </c:pt>
                <c:pt idx="26">
                  <c:v>45043</c:v>
                </c:pt>
                <c:pt idx="27">
                  <c:v>45036</c:v>
                </c:pt>
                <c:pt idx="28">
                  <c:v>45029</c:v>
                </c:pt>
                <c:pt idx="29">
                  <c:v>45022</c:v>
                </c:pt>
                <c:pt idx="30">
                  <c:v>45015</c:v>
                </c:pt>
                <c:pt idx="31">
                  <c:v>45008</c:v>
                </c:pt>
                <c:pt idx="32">
                  <c:v>45001</c:v>
                </c:pt>
                <c:pt idx="33">
                  <c:v>44994</c:v>
                </c:pt>
                <c:pt idx="34">
                  <c:v>44987</c:v>
                </c:pt>
                <c:pt idx="35">
                  <c:v>44980</c:v>
                </c:pt>
                <c:pt idx="36">
                  <c:v>44973</c:v>
                </c:pt>
                <c:pt idx="37">
                  <c:v>44966</c:v>
                </c:pt>
                <c:pt idx="38">
                  <c:v>44959</c:v>
                </c:pt>
                <c:pt idx="39">
                  <c:v>44952</c:v>
                </c:pt>
                <c:pt idx="40">
                  <c:v>44945</c:v>
                </c:pt>
                <c:pt idx="41">
                  <c:v>44938</c:v>
                </c:pt>
                <c:pt idx="42">
                  <c:v>44931</c:v>
                </c:pt>
                <c:pt idx="43">
                  <c:v>44924</c:v>
                </c:pt>
                <c:pt idx="44">
                  <c:v>44917</c:v>
                </c:pt>
                <c:pt idx="45">
                  <c:v>44910</c:v>
                </c:pt>
                <c:pt idx="46">
                  <c:v>44903</c:v>
                </c:pt>
                <c:pt idx="47">
                  <c:v>44896</c:v>
                </c:pt>
                <c:pt idx="48">
                  <c:v>44889</c:v>
                </c:pt>
                <c:pt idx="49">
                  <c:v>44882</c:v>
                </c:pt>
                <c:pt idx="50">
                  <c:v>44875</c:v>
                </c:pt>
                <c:pt idx="51">
                  <c:v>44868</c:v>
                </c:pt>
                <c:pt idx="52">
                  <c:v>44861</c:v>
                </c:pt>
                <c:pt idx="53">
                  <c:v>44854</c:v>
                </c:pt>
                <c:pt idx="54">
                  <c:v>44847</c:v>
                </c:pt>
                <c:pt idx="55">
                  <c:v>44840</c:v>
                </c:pt>
                <c:pt idx="56">
                  <c:v>44833</c:v>
                </c:pt>
                <c:pt idx="57">
                  <c:v>44826</c:v>
                </c:pt>
                <c:pt idx="58">
                  <c:v>44819</c:v>
                </c:pt>
                <c:pt idx="59">
                  <c:v>44812</c:v>
                </c:pt>
                <c:pt idx="60">
                  <c:v>44805</c:v>
                </c:pt>
                <c:pt idx="61">
                  <c:v>44798</c:v>
                </c:pt>
                <c:pt idx="62">
                  <c:v>44791</c:v>
                </c:pt>
                <c:pt idx="63">
                  <c:v>44784</c:v>
                </c:pt>
                <c:pt idx="64">
                  <c:v>44777</c:v>
                </c:pt>
                <c:pt idx="65">
                  <c:v>44770</c:v>
                </c:pt>
                <c:pt idx="66">
                  <c:v>44763</c:v>
                </c:pt>
                <c:pt idx="67">
                  <c:v>44756</c:v>
                </c:pt>
                <c:pt idx="68">
                  <c:v>44749</c:v>
                </c:pt>
                <c:pt idx="69">
                  <c:v>44742</c:v>
                </c:pt>
                <c:pt idx="70">
                  <c:v>44735</c:v>
                </c:pt>
                <c:pt idx="71">
                  <c:v>44728</c:v>
                </c:pt>
                <c:pt idx="72">
                  <c:v>44721</c:v>
                </c:pt>
                <c:pt idx="73">
                  <c:v>44714</c:v>
                </c:pt>
                <c:pt idx="74">
                  <c:v>44707</c:v>
                </c:pt>
                <c:pt idx="75">
                  <c:v>44700</c:v>
                </c:pt>
                <c:pt idx="76">
                  <c:v>44693</c:v>
                </c:pt>
                <c:pt idx="77">
                  <c:v>44686</c:v>
                </c:pt>
                <c:pt idx="78">
                  <c:v>44679</c:v>
                </c:pt>
                <c:pt idx="79">
                  <c:v>44672</c:v>
                </c:pt>
                <c:pt idx="80">
                  <c:v>44665</c:v>
                </c:pt>
                <c:pt idx="81">
                  <c:v>44658</c:v>
                </c:pt>
                <c:pt idx="82">
                  <c:v>44651</c:v>
                </c:pt>
                <c:pt idx="83">
                  <c:v>44644</c:v>
                </c:pt>
                <c:pt idx="84">
                  <c:v>44637</c:v>
                </c:pt>
                <c:pt idx="85">
                  <c:v>44630</c:v>
                </c:pt>
                <c:pt idx="86">
                  <c:v>44623</c:v>
                </c:pt>
                <c:pt idx="87">
                  <c:v>44616</c:v>
                </c:pt>
                <c:pt idx="88">
                  <c:v>44609</c:v>
                </c:pt>
                <c:pt idx="89">
                  <c:v>44602</c:v>
                </c:pt>
                <c:pt idx="90">
                  <c:v>44595</c:v>
                </c:pt>
                <c:pt idx="91">
                  <c:v>44588</c:v>
                </c:pt>
                <c:pt idx="92">
                  <c:v>44581</c:v>
                </c:pt>
                <c:pt idx="93">
                  <c:v>44574</c:v>
                </c:pt>
                <c:pt idx="94">
                  <c:v>44567</c:v>
                </c:pt>
                <c:pt idx="95">
                  <c:v>44560</c:v>
                </c:pt>
                <c:pt idx="96">
                  <c:v>44553</c:v>
                </c:pt>
                <c:pt idx="97">
                  <c:v>44546</c:v>
                </c:pt>
                <c:pt idx="98">
                  <c:v>44539</c:v>
                </c:pt>
                <c:pt idx="99">
                  <c:v>44532</c:v>
                </c:pt>
                <c:pt idx="100">
                  <c:v>44525</c:v>
                </c:pt>
                <c:pt idx="101">
                  <c:v>44518</c:v>
                </c:pt>
                <c:pt idx="102">
                  <c:v>44511</c:v>
                </c:pt>
                <c:pt idx="103">
                  <c:v>44504</c:v>
                </c:pt>
                <c:pt idx="104">
                  <c:v>44497</c:v>
                </c:pt>
                <c:pt idx="105">
                  <c:v>44490</c:v>
                </c:pt>
                <c:pt idx="106">
                  <c:v>44483</c:v>
                </c:pt>
                <c:pt idx="107">
                  <c:v>44476</c:v>
                </c:pt>
                <c:pt idx="108">
                  <c:v>44469</c:v>
                </c:pt>
                <c:pt idx="109">
                  <c:v>44462</c:v>
                </c:pt>
                <c:pt idx="110">
                  <c:v>44455</c:v>
                </c:pt>
                <c:pt idx="111">
                  <c:v>44448</c:v>
                </c:pt>
                <c:pt idx="112">
                  <c:v>44441</c:v>
                </c:pt>
                <c:pt idx="113">
                  <c:v>44434</c:v>
                </c:pt>
                <c:pt idx="114">
                  <c:v>44427</c:v>
                </c:pt>
                <c:pt idx="115">
                  <c:v>44420</c:v>
                </c:pt>
                <c:pt idx="116">
                  <c:v>44413</c:v>
                </c:pt>
                <c:pt idx="117">
                  <c:v>44406</c:v>
                </c:pt>
                <c:pt idx="118">
                  <c:v>44399</c:v>
                </c:pt>
                <c:pt idx="119">
                  <c:v>44392</c:v>
                </c:pt>
                <c:pt idx="120">
                  <c:v>44385</c:v>
                </c:pt>
                <c:pt idx="121">
                  <c:v>44378</c:v>
                </c:pt>
                <c:pt idx="122">
                  <c:v>44371</c:v>
                </c:pt>
                <c:pt idx="123">
                  <c:v>44364</c:v>
                </c:pt>
                <c:pt idx="124">
                  <c:v>44357</c:v>
                </c:pt>
                <c:pt idx="125">
                  <c:v>44350</c:v>
                </c:pt>
                <c:pt idx="126">
                  <c:v>44343</c:v>
                </c:pt>
                <c:pt idx="127">
                  <c:v>44336</c:v>
                </c:pt>
                <c:pt idx="128">
                  <c:v>44329</c:v>
                </c:pt>
                <c:pt idx="129">
                  <c:v>44322</c:v>
                </c:pt>
                <c:pt idx="130">
                  <c:v>44315</c:v>
                </c:pt>
                <c:pt idx="131">
                  <c:v>44308</c:v>
                </c:pt>
                <c:pt idx="132">
                  <c:v>44311</c:v>
                </c:pt>
                <c:pt idx="133">
                  <c:v>44294</c:v>
                </c:pt>
                <c:pt idx="134">
                  <c:v>44287</c:v>
                </c:pt>
                <c:pt idx="135">
                  <c:v>44280</c:v>
                </c:pt>
                <c:pt idx="136">
                  <c:v>44273</c:v>
                </c:pt>
                <c:pt idx="137">
                  <c:v>44266</c:v>
                </c:pt>
                <c:pt idx="138">
                  <c:v>44259</c:v>
                </c:pt>
                <c:pt idx="139">
                  <c:v>44252</c:v>
                </c:pt>
                <c:pt idx="140">
                  <c:v>44245</c:v>
                </c:pt>
                <c:pt idx="141">
                  <c:v>44238</c:v>
                </c:pt>
                <c:pt idx="142">
                  <c:v>44231</c:v>
                </c:pt>
                <c:pt idx="143">
                  <c:v>44224</c:v>
                </c:pt>
                <c:pt idx="144">
                  <c:v>44217</c:v>
                </c:pt>
                <c:pt idx="145">
                  <c:v>44210</c:v>
                </c:pt>
                <c:pt idx="146">
                  <c:v>44203</c:v>
                </c:pt>
                <c:pt idx="147">
                  <c:v>44196</c:v>
                </c:pt>
                <c:pt idx="148">
                  <c:v>44189</c:v>
                </c:pt>
                <c:pt idx="149">
                  <c:v>44182</c:v>
                </c:pt>
                <c:pt idx="150">
                  <c:v>44175</c:v>
                </c:pt>
                <c:pt idx="151">
                  <c:v>44168</c:v>
                </c:pt>
                <c:pt idx="152">
                  <c:v>44161</c:v>
                </c:pt>
                <c:pt idx="153">
                  <c:v>44154</c:v>
                </c:pt>
                <c:pt idx="154">
                  <c:v>44147</c:v>
                </c:pt>
                <c:pt idx="155">
                  <c:v>44140</c:v>
                </c:pt>
                <c:pt idx="156">
                  <c:v>44133</c:v>
                </c:pt>
                <c:pt idx="157">
                  <c:v>44126</c:v>
                </c:pt>
                <c:pt idx="158">
                  <c:v>44119</c:v>
                </c:pt>
                <c:pt idx="159">
                  <c:v>44112</c:v>
                </c:pt>
                <c:pt idx="160">
                  <c:v>44105</c:v>
                </c:pt>
                <c:pt idx="161">
                  <c:v>44098</c:v>
                </c:pt>
                <c:pt idx="162">
                  <c:v>44091</c:v>
                </c:pt>
                <c:pt idx="163">
                  <c:v>44084</c:v>
                </c:pt>
                <c:pt idx="164">
                  <c:v>44077</c:v>
                </c:pt>
                <c:pt idx="165">
                  <c:v>44070</c:v>
                </c:pt>
                <c:pt idx="166">
                  <c:v>44063</c:v>
                </c:pt>
                <c:pt idx="167">
                  <c:v>44056</c:v>
                </c:pt>
                <c:pt idx="168">
                  <c:v>44049</c:v>
                </c:pt>
                <c:pt idx="169">
                  <c:v>44042</c:v>
                </c:pt>
                <c:pt idx="170">
                  <c:v>44035</c:v>
                </c:pt>
                <c:pt idx="171">
                  <c:v>44028</c:v>
                </c:pt>
                <c:pt idx="172">
                  <c:v>44021</c:v>
                </c:pt>
                <c:pt idx="173">
                  <c:v>44014</c:v>
                </c:pt>
                <c:pt idx="174">
                  <c:v>44007</c:v>
                </c:pt>
                <c:pt idx="175">
                  <c:v>44000</c:v>
                </c:pt>
                <c:pt idx="176">
                  <c:v>43993</c:v>
                </c:pt>
                <c:pt idx="177">
                  <c:v>43986</c:v>
                </c:pt>
                <c:pt idx="178">
                  <c:v>43979</c:v>
                </c:pt>
                <c:pt idx="179">
                  <c:v>43972</c:v>
                </c:pt>
                <c:pt idx="180">
                  <c:v>43965</c:v>
                </c:pt>
                <c:pt idx="181">
                  <c:v>43958</c:v>
                </c:pt>
                <c:pt idx="182">
                  <c:v>43951</c:v>
                </c:pt>
                <c:pt idx="183">
                  <c:v>43944</c:v>
                </c:pt>
                <c:pt idx="184">
                  <c:v>43937</c:v>
                </c:pt>
                <c:pt idx="185">
                  <c:v>43930</c:v>
                </c:pt>
                <c:pt idx="186">
                  <c:v>43923</c:v>
                </c:pt>
                <c:pt idx="187">
                  <c:v>43917</c:v>
                </c:pt>
                <c:pt idx="188">
                  <c:v>43910</c:v>
                </c:pt>
                <c:pt idx="189">
                  <c:v>43903</c:v>
                </c:pt>
                <c:pt idx="190">
                  <c:v>43895</c:v>
                </c:pt>
                <c:pt idx="191">
                  <c:v>43889</c:v>
                </c:pt>
                <c:pt idx="192">
                  <c:v>43882</c:v>
                </c:pt>
                <c:pt idx="193">
                  <c:v>43875</c:v>
                </c:pt>
                <c:pt idx="194">
                  <c:v>43868</c:v>
                </c:pt>
                <c:pt idx="195">
                  <c:v>43860</c:v>
                </c:pt>
                <c:pt idx="196">
                  <c:v>43853</c:v>
                </c:pt>
                <c:pt idx="197">
                  <c:v>43846</c:v>
                </c:pt>
                <c:pt idx="198">
                  <c:v>43839</c:v>
                </c:pt>
                <c:pt idx="199">
                  <c:v>43832</c:v>
                </c:pt>
                <c:pt idx="200">
                  <c:v>43825</c:v>
                </c:pt>
                <c:pt idx="201">
                  <c:v>43818</c:v>
                </c:pt>
                <c:pt idx="202">
                  <c:v>43811</c:v>
                </c:pt>
                <c:pt idx="203">
                  <c:v>43804</c:v>
                </c:pt>
                <c:pt idx="204">
                  <c:v>43797</c:v>
                </c:pt>
                <c:pt idx="205">
                  <c:v>43790</c:v>
                </c:pt>
                <c:pt idx="206">
                  <c:v>43783</c:v>
                </c:pt>
                <c:pt idx="207">
                  <c:v>43776</c:v>
                </c:pt>
                <c:pt idx="208">
                  <c:v>43769</c:v>
                </c:pt>
                <c:pt idx="209">
                  <c:v>43762</c:v>
                </c:pt>
                <c:pt idx="210">
                  <c:v>43755</c:v>
                </c:pt>
                <c:pt idx="211">
                  <c:v>43748</c:v>
                </c:pt>
                <c:pt idx="212">
                  <c:v>43741</c:v>
                </c:pt>
                <c:pt idx="213">
                  <c:v>43734</c:v>
                </c:pt>
                <c:pt idx="214">
                  <c:v>43727</c:v>
                </c:pt>
                <c:pt idx="215">
                  <c:v>43720</c:v>
                </c:pt>
                <c:pt idx="216">
                  <c:v>43713</c:v>
                </c:pt>
                <c:pt idx="217">
                  <c:v>43706</c:v>
                </c:pt>
                <c:pt idx="218">
                  <c:v>43699</c:v>
                </c:pt>
                <c:pt idx="219">
                  <c:v>43692</c:v>
                </c:pt>
                <c:pt idx="220">
                  <c:v>43685</c:v>
                </c:pt>
                <c:pt idx="221">
                  <c:v>43678</c:v>
                </c:pt>
                <c:pt idx="222">
                  <c:v>43671</c:v>
                </c:pt>
                <c:pt idx="223">
                  <c:v>43664</c:v>
                </c:pt>
                <c:pt idx="224">
                  <c:v>43657</c:v>
                </c:pt>
                <c:pt idx="225">
                  <c:v>43650</c:v>
                </c:pt>
                <c:pt idx="226">
                  <c:v>43643</c:v>
                </c:pt>
                <c:pt idx="227">
                  <c:v>43636</c:v>
                </c:pt>
                <c:pt idx="228">
                  <c:v>43629</c:v>
                </c:pt>
                <c:pt idx="229">
                  <c:v>43622</c:v>
                </c:pt>
                <c:pt idx="230">
                  <c:v>43615</c:v>
                </c:pt>
                <c:pt idx="231">
                  <c:v>43608</c:v>
                </c:pt>
                <c:pt idx="232">
                  <c:v>43601</c:v>
                </c:pt>
                <c:pt idx="233">
                  <c:v>43594</c:v>
                </c:pt>
                <c:pt idx="234">
                  <c:v>43587</c:v>
                </c:pt>
                <c:pt idx="235">
                  <c:v>43580</c:v>
                </c:pt>
                <c:pt idx="236">
                  <c:v>43573</c:v>
                </c:pt>
                <c:pt idx="237">
                  <c:v>43566</c:v>
                </c:pt>
                <c:pt idx="238">
                  <c:v>43559</c:v>
                </c:pt>
                <c:pt idx="239">
                  <c:v>43552</c:v>
                </c:pt>
                <c:pt idx="240">
                  <c:v>43545</c:v>
                </c:pt>
                <c:pt idx="241">
                  <c:v>43538</c:v>
                </c:pt>
                <c:pt idx="242">
                  <c:v>43531</c:v>
                </c:pt>
                <c:pt idx="243">
                  <c:v>43524</c:v>
                </c:pt>
                <c:pt idx="244">
                  <c:v>43517</c:v>
                </c:pt>
                <c:pt idx="245">
                  <c:v>43510</c:v>
                </c:pt>
                <c:pt idx="246">
                  <c:v>43503</c:v>
                </c:pt>
                <c:pt idx="247">
                  <c:v>43496</c:v>
                </c:pt>
                <c:pt idx="248">
                  <c:v>43489</c:v>
                </c:pt>
                <c:pt idx="249">
                  <c:v>43482</c:v>
                </c:pt>
                <c:pt idx="250">
                  <c:v>43475</c:v>
                </c:pt>
                <c:pt idx="251">
                  <c:v>43468</c:v>
                </c:pt>
                <c:pt idx="252">
                  <c:v>43461</c:v>
                </c:pt>
                <c:pt idx="253">
                  <c:v>43454</c:v>
                </c:pt>
                <c:pt idx="254">
                  <c:v>43447</c:v>
                </c:pt>
                <c:pt idx="255">
                  <c:v>43440</c:v>
                </c:pt>
                <c:pt idx="256">
                  <c:v>43433</c:v>
                </c:pt>
                <c:pt idx="257">
                  <c:v>43426</c:v>
                </c:pt>
                <c:pt idx="258">
                  <c:v>43419</c:v>
                </c:pt>
                <c:pt idx="259">
                  <c:v>43412</c:v>
                </c:pt>
                <c:pt idx="260">
                  <c:v>43405</c:v>
                </c:pt>
                <c:pt idx="261">
                  <c:v>43398</c:v>
                </c:pt>
                <c:pt idx="262">
                  <c:v>43391</c:v>
                </c:pt>
                <c:pt idx="263">
                  <c:v>43384</c:v>
                </c:pt>
                <c:pt idx="264">
                  <c:v>43377</c:v>
                </c:pt>
                <c:pt idx="265">
                  <c:v>43370</c:v>
                </c:pt>
                <c:pt idx="266">
                  <c:v>43363</c:v>
                </c:pt>
                <c:pt idx="267">
                  <c:v>43356</c:v>
                </c:pt>
                <c:pt idx="268">
                  <c:v>43349</c:v>
                </c:pt>
                <c:pt idx="269">
                  <c:v>43342</c:v>
                </c:pt>
                <c:pt idx="270">
                  <c:v>43335</c:v>
                </c:pt>
                <c:pt idx="271">
                  <c:v>43328</c:v>
                </c:pt>
                <c:pt idx="272">
                  <c:v>43321</c:v>
                </c:pt>
                <c:pt idx="273">
                  <c:v>43314</c:v>
                </c:pt>
                <c:pt idx="274">
                  <c:v>43307</c:v>
                </c:pt>
                <c:pt idx="275">
                  <c:v>43300</c:v>
                </c:pt>
                <c:pt idx="276">
                  <c:v>43293</c:v>
                </c:pt>
                <c:pt idx="277">
                  <c:v>43286</c:v>
                </c:pt>
                <c:pt idx="278">
                  <c:v>43279</c:v>
                </c:pt>
                <c:pt idx="279">
                  <c:v>43272</c:v>
                </c:pt>
                <c:pt idx="280">
                  <c:v>43265</c:v>
                </c:pt>
                <c:pt idx="281">
                  <c:v>43258</c:v>
                </c:pt>
                <c:pt idx="282">
                  <c:v>43251</c:v>
                </c:pt>
                <c:pt idx="283">
                  <c:v>43244</c:v>
                </c:pt>
                <c:pt idx="284">
                  <c:v>43237</c:v>
                </c:pt>
                <c:pt idx="285">
                  <c:v>43230</c:v>
                </c:pt>
                <c:pt idx="286">
                  <c:v>43223</c:v>
                </c:pt>
                <c:pt idx="287">
                  <c:v>43216</c:v>
                </c:pt>
                <c:pt idx="288">
                  <c:v>43209</c:v>
                </c:pt>
                <c:pt idx="289">
                  <c:v>43202</c:v>
                </c:pt>
                <c:pt idx="290">
                  <c:v>43195</c:v>
                </c:pt>
                <c:pt idx="291">
                  <c:v>43188</c:v>
                </c:pt>
                <c:pt idx="292">
                  <c:v>43181</c:v>
                </c:pt>
                <c:pt idx="293">
                  <c:v>43174</c:v>
                </c:pt>
                <c:pt idx="294">
                  <c:v>43166</c:v>
                </c:pt>
                <c:pt idx="295">
                  <c:v>43159</c:v>
                </c:pt>
                <c:pt idx="296">
                  <c:v>43153</c:v>
                </c:pt>
                <c:pt idx="297">
                  <c:v>43146</c:v>
                </c:pt>
                <c:pt idx="298">
                  <c:v>43139</c:v>
                </c:pt>
                <c:pt idx="299">
                  <c:v>43132</c:v>
                </c:pt>
                <c:pt idx="300">
                  <c:v>43125</c:v>
                </c:pt>
                <c:pt idx="301">
                  <c:v>43118</c:v>
                </c:pt>
                <c:pt idx="302">
                  <c:v>43110</c:v>
                </c:pt>
                <c:pt idx="303">
                  <c:v>43103</c:v>
                </c:pt>
              </c:numCache>
            </c:numRef>
          </c:xVal>
          <c:yVal>
            <c:numRef>
              <c:f>('Porcelets Saint-Trond'!$E$2:$E$148,'Porcelets Saint-Trond'!$D$149:$D$305)</c:f>
              <c:numCache>
                <c:formatCode>#,##0.00</c:formatCode>
                <c:ptCount val="304"/>
                <c:pt idx="1">
                  <c:v>69</c:v>
                </c:pt>
                <c:pt idx="2">
                  <c:v>71</c:v>
                </c:pt>
                <c:pt idx="3">
                  <c:v>72</c:v>
                </c:pt>
                <c:pt idx="4">
                  <c:v>72</c:v>
                </c:pt>
                <c:pt idx="5">
                  <c:v>72</c:v>
                </c:pt>
                <c:pt idx="6">
                  <c:v>72</c:v>
                </c:pt>
                <c:pt idx="7">
                  <c:v>72</c:v>
                </c:pt>
                <c:pt idx="8">
                  <c:v>76</c:v>
                </c:pt>
                <c:pt idx="9">
                  <c:v>78</c:v>
                </c:pt>
                <c:pt idx="10">
                  <c:v>81.75</c:v>
                </c:pt>
                <c:pt idx="11">
                  <c:v>86.75</c:v>
                </c:pt>
                <c:pt idx="12">
                  <c:v>89</c:v>
                </c:pt>
                <c:pt idx="13">
                  <c:v>93</c:v>
                </c:pt>
                <c:pt idx="14">
                  <c:v>95</c:v>
                </c:pt>
                <c:pt idx="15">
                  <c:v>95</c:v>
                </c:pt>
                <c:pt idx="16">
                  <c:v>95</c:v>
                </c:pt>
                <c:pt idx="17">
                  <c:v>95</c:v>
                </c:pt>
                <c:pt idx="18">
                  <c:v>94</c:v>
                </c:pt>
                <c:pt idx="19">
                  <c:v>93</c:v>
                </c:pt>
                <c:pt idx="20">
                  <c:v>93</c:v>
                </c:pt>
                <c:pt idx="21">
                  <c:v>92</c:v>
                </c:pt>
                <c:pt idx="22">
                  <c:v>92</c:v>
                </c:pt>
                <c:pt idx="23">
                  <c:v>92</c:v>
                </c:pt>
                <c:pt idx="24">
                  <c:v>92</c:v>
                </c:pt>
                <c:pt idx="25">
                  <c:v>92</c:v>
                </c:pt>
                <c:pt idx="26">
                  <c:v>92</c:v>
                </c:pt>
                <c:pt idx="27">
                  <c:v>92</c:v>
                </c:pt>
                <c:pt idx="28">
                  <c:v>92</c:v>
                </c:pt>
                <c:pt idx="29">
                  <c:v>92</c:v>
                </c:pt>
                <c:pt idx="30">
                  <c:v>92</c:v>
                </c:pt>
                <c:pt idx="31">
                  <c:v>91</c:v>
                </c:pt>
                <c:pt idx="32">
                  <c:v>90</c:v>
                </c:pt>
                <c:pt idx="33">
                  <c:v>90</c:v>
                </c:pt>
                <c:pt idx="34">
                  <c:v>86</c:v>
                </c:pt>
                <c:pt idx="35">
                  <c:v>85</c:v>
                </c:pt>
                <c:pt idx="36">
                  <c:v>83</c:v>
                </c:pt>
                <c:pt idx="37">
                  <c:v>79</c:v>
                </c:pt>
                <c:pt idx="38">
                  <c:v>74</c:v>
                </c:pt>
                <c:pt idx="39">
                  <c:v>69</c:v>
                </c:pt>
                <c:pt idx="40">
                  <c:v>66.25</c:v>
                </c:pt>
                <c:pt idx="41">
                  <c:v>65</c:v>
                </c:pt>
                <c:pt idx="42">
                  <c:v>64</c:v>
                </c:pt>
                <c:pt idx="43">
                  <c:v>64</c:v>
                </c:pt>
                <c:pt idx="44">
                  <c:v>64</c:v>
                </c:pt>
                <c:pt idx="45">
                  <c:v>62</c:v>
                </c:pt>
                <c:pt idx="46">
                  <c:v>58</c:v>
                </c:pt>
                <c:pt idx="47">
                  <c:v>54</c:v>
                </c:pt>
                <c:pt idx="48">
                  <c:v>50.25</c:v>
                </c:pt>
                <c:pt idx="49">
                  <c:v>47.25</c:v>
                </c:pt>
                <c:pt idx="50">
                  <c:v>45</c:v>
                </c:pt>
                <c:pt idx="51">
                  <c:v>45</c:v>
                </c:pt>
                <c:pt idx="52">
                  <c:v>45</c:v>
                </c:pt>
                <c:pt idx="53">
                  <c:v>45.25</c:v>
                </c:pt>
                <c:pt idx="54">
                  <c:v>48.25</c:v>
                </c:pt>
                <c:pt idx="55">
                  <c:v>48.25</c:v>
                </c:pt>
                <c:pt idx="56">
                  <c:v>50</c:v>
                </c:pt>
                <c:pt idx="57">
                  <c:v>52.25</c:v>
                </c:pt>
                <c:pt idx="58">
                  <c:v>52.25</c:v>
                </c:pt>
                <c:pt idx="59">
                  <c:v>52</c:v>
                </c:pt>
                <c:pt idx="60">
                  <c:v>52</c:v>
                </c:pt>
                <c:pt idx="61">
                  <c:v>52</c:v>
                </c:pt>
                <c:pt idx="62">
                  <c:v>50</c:v>
                </c:pt>
                <c:pt idx="63">
                  <c:v>48</c:v>
                </c:pt>
                <c:pt idx="64">
                  <c:v>48</c:v>
                </c:pt>
                <c:pt idx="65">
                  <c:v>48</c:v>
                </c:pt>
                <c:pt idx="66">
                  <c:v>48</c:v>
                </c:pt>
                <c:pt idx="67">
                  <c:v>48</c:v>
                </c:pt>
                <c:pt idx="68">
                  <c:v>48.25</c:v>
                </c:pt>
                <c:pt idx="69">
                  <c:v>48.25</c:v>
                </c:pt>
                <c:pt idx="70">
                  <c:v>47.75</c:v>
                </c:pt>
                <c:pt idx="71">
                  <c:v>46.5</c:v>
                </c:pt>
                <c:pt idx="72">
                  <c:v>46.25</c:v>
                </c:pt>
                <c:pt idx="73">
                  <c:v>46.25</c:v>
                </c:pt>
                <c:pt idx="74">
                  <c:v>46.25</c:v>
                </c:pt>
                <c:pt idx="75">
                  <c:v>47.5</c:v>
                </c:pt>
                <c:pt idx="76">
                  <c:v>49.5</c:v>
                </c:pt>
                <c:pt idx="77">
                  <c:v>51.5</c:v>
                </c:pt>
                <c:pt idx="78">
                  <c:v>57.5</c:v>
                </c:pt>
                <c:pt idx="79">
                  <c:v>58.5</c:v>
                </c:pt>
                <c:pt idx="80">
                  <c:v>60.5</c:v>
                </c:pt>
                <c:pt idx="81">
                  <c:v>65</c:v>
                </c:pt>
                <c:pt idx="82">
                  <c:v>65.5</c:v>
                </c:pt>
                <c:pt idx="83">
                  <c:v>65.5</c:v>
                </c:pt>
                <c:pt idx="84">
                  <c:v>63.5</c:v>
                </c:pt>
                <c:pt idx="85">
                  <c:v>55.5</c:v>
                </c:pt>
                <c:pt idx="86">
                  <c:v>43.5</c:v>
                </c:pt>
                <c:pt idx="87">
                  <c:v>36.25</c:v>
                </c:pt>
                <c:pt idx="88">
                  <c:v>32.25</c:v>
                </c:pt>
                <c:pt idx="89">
                  <c:v>31.25</c:v>
                </c:pt>
                <c:pt idx="90">
                  <c:v>31.25</c:v>
                </c:pt>
                <c:pt idx="91">
                  <c:v>29.25</c:v>
                </c:pt>
                <c:pt idx="92">
                  <c:v>26.25</c:v>
                </c:pt>
                <c:pt idx="93">
                  <c:v>25.5</c:v>
                </c:pt>
                <c:pt idx="94">
                  <c:v>24.5</c:v>
                </c:pt>
                <c:pt idx="95">
                  <c:v>23.5</c:v>
                </c:pt>
                <c:pt idx="96">
                  <c:v>22.75</c:v>
                </c:pt>
                <c:pt idx="97">
                  <c:v>21.5</c:v>
                </c:pt>
                <c:pt idx="98">
                  <c:v>19.25</c:v>
                </c:pt>
                <c:pt idx="99">
                  <c:v>18.5</c:v>
                </c:pt>
                <c:pt idx="100">
                  <c:v>18.5</c:v>
                </c:pt>
                <c:pt idx="101">
                  <c:v>18.5</c:v>
                </c:pt>
                <c:pt idx="102">
                  <c:v>18.5</c:v>
                </c:pt>
                <c:pt idx="103">
                  <c:v>18.5</c:v>
                </c:pt>
                <c:pt idx="104">
                  <c:v>18.5</c:v>
                </c:pt>
                <c:pt idx="105">
                  <c:v>18.5</c:v>
                </c:pt>
                <c:pt idx="106">
                  <c:v>18.5</c:v>
                </c:pt>
                <c:pt idx="107">
                  <c:v>19.5</c:v>
                </c:pt>
                <c:pt idx="108">
                  <c:v>19.5</c:v>
                </c:pt>
                <c:pt idx="109">
                  <c:v>21.5</c:v>
                </c:pt>
                <c:pt idx="110">
                  <c:v>21.5</c:v>
                </c:pt>
                <c:pt idx="111">
                  <c:v>22.25</c:v>
                </c:pt>
                <c:pt idx="112">
                  <c:v>23.5</c:v>
                </c:pt>
                <c:pt idx="113">
                  <c:v>25.5</c:v>
                </c:pt>
                <c:pt idx="114">
                  <c:v>25.5</c:v>
                </c:pt>
                <c:pt idx="115">
                  <c:v>27.5</c:v>
                </c:pt>
                <c:pt idx="116">
                  <c:v>28.5</c:v>
                </c:pt>
                <c:pt idx="117">
                  <c:v>31.25</c:v>
                </c:pt>
                <c:pt idx="118">
                  <c:v>33.5</c:v>
                </c:pt>
                <c:pt idx="119">
                  <c:v>35.5</c:v>
                </c:pt>
                <c:pt idx="120">
                  <c:v>38.5</c:v>
                </c:pt>
                <c:pt idx="121">
                  <c:v>40.5</c:v>
                </c:pt>
                <c:pt idx="122">
                  <c:v>42.5</c:v>
                </c:pt>
                <c:pt idx="123">
                  <c:v>45.5</c:v>
                </c:pt>
                <c:pt idx="124">
                  <c:v>50.5</c:v>
                </c:pt>
                <c:pt idx="125">
                  <c:v>50.5</c:v>
                </c:pt>
                <c:pt idx="126">
                  <c:v>50.5</c:v>
                </c:pt>
                <c:pt idx="127">
                  <c:v>49.75</c:v>
                </c:pt>
                <c:pt idx="128">
                  <c:v>49.5</c:v>
                </c:pt>
                <c:pt idx="129">
                  <c:v>49.5</c:v>
                </c:pt>
                <c:pt idx="130">
                  <c:v>49.5</c:v>
                </c:pt>
                <c:pt idx="131">
                  <c:v>53.5</c:v>
                </c:pt>
                <c:pt idx="132">
                  <c:v>58.5</c:v>
                </c:pt>
                <c:pt idx="133">
                  <c:v>60.75</c:v>
                </c:pt>
                <c:pt idx="134">
                  <c:v>60.85</c:v>
                </c:pt>
                <c:pt idx="135">
                  <c:v>60.75</c:v>
                </c:pt>
                <c:pt idx="136">
                  <c:v>58.5</c:v>
                </c:pt>
                <c:pt idx="137">
                  <c:v>53.5</c:v>
                </c:pt>
                <c:pt idx="138">
                  <c:v>48.5</c:v>
                </c:pt>
                <c:pt idx="139">
                  <c:v>44.5</c:v>
                </c:pt>
                <c:pt idx="140">
                  <c:v>40.5</c:v>
                </c:pt>
                <c:pt idx="141">
                  <c:v>35.75</c:v>
                </c:pt>
                <c:pt idx="142">
                  <c:v>35.75</c:v>
                </c:pt>
                <c:pt idx="143">
                  <c:v>35.5</c:v>
                </c:pt>
                <c:pt idx="144">
                  <c:v>34.75</c:v>
                </c:pt>
                <c:pt idx="145">
                  <c:v>34.75</c:v>
                </c:pt>
                <c:pt idx="146">
                  <c:v>34.5</c:v>
                </c:pt>
                <c:pt idx="147">
                  <c:v>24</c:v>
                </c:pt>
                <c:pt idx="148">
                  <c:v>22</c:v>
                </c:pt>
                <c:pt idx="149">
                  <c:v>19</c:v>
                </c:pt>
                <c:pt idx="150">
                  <c:v>17</c:v>
                </c:pt>
                <c:pt idx="151">
                  <c:v>16</c:v>
                </c:pt>
                <c:pt idx="152">
                  <c:v>16</c:v>
                </c:pt>
                <c:pt idx="153">
                  <c:v>17</c:v>
                </c:pt>
                <c:pt idx="154">
                  <c:v>19</c:v>
                </c:pt>
                <c:pt idx="155">
                  <c:v>21</c:v>
                </c:pt>
                <c:pt idx="156">
                  <c:v>21</c:v>
                </c:pt>
                <c:pt idx="157">
                  <c:v>21</c:v>
                </c:pt>
                <c:pt idx="158">
                  <c:v>21</c:v>
                </c:pt>
                <c:pt idx="159">
                  <c:v>24</c:v>
                </c:pt>
                <c:pt idx="160">
                  <c:v>24</c:v>
                </c:pt>
                <c:pt idx="161">
                  <c:v>24</c:v>
                </c:pt>
                <c:pt idx="162">
                  <c:v>25</c:v>
                </c:pt>
                <c:pt idx="163">
                  <c:v>29</c:v>
                </c:pt>
                <c:pt idx="164">
                  <c:v>29</c:v>
                </c:pt>
                <c:pt idx="165">
                  <c:v>29</c:v>
                </c:pt>
                <c:pt idx="166">
                  <c:v>29</c:v>
                </c:pt>
                <c:pt idx="167">
                  <c:v>29</c:v>
                </c:pt>
                <c:pt idx="168">
                  <c:v>29</c:v>
                </c:pt>
                <c:pt idx="169">
                  <c:v>29</c:v>
                </c:pt>
                <c:pt idx="170">
                  <c:v>29</c:v>
                </c:pt>
                <c:pt idx="171">
                  <c:v>29</c:v>
                </c:pt>
                <c:pt idx="172">
                  <c:v>31</c:v>
                </c:pt>
                <c:pt idx="173">
                  <c:v>36</c:v>
                </c:pt>
                <c:pt idx="174">
                  <c:v>30</c:v>
                </c:pt>
                <c:pt idx="175">
                  <c:v>30</c:v>
                </c:pt>
                <c:pt idx="176">
                  <c:v>30</c:v>
                </c:pt>
                <c:pt idx="177">
                  <c:v>30</c:v>
                </c:pt>
                <c:pt idx="178">
                  <c:v>28</c:v>
                </c:pt>
                <c:pt idx="179">
                  <c:v>26</c:v>
                </c:pt>
                <c:pt idx="180">
                  <c:v>26</c:v>
                </c:pt>
                <c:pt idx="181">
                  <c:v>30</c:v>
                </c:pt>
                <c:pt idx="182">
                  <c:v>38</c:v>
                </c:pt>
                <c:pt idx="183">
                  <c:v>42</c:v>
                </c:pt>
                <c:pt idx="184">
                  <c:v>46</c:v>
                </c:pt>
                <c:pt idx="185">
                  <c:v>48</c:v>
                </c:pt>
                <c:pt idx="186">
                  <c:v>51</c:v>
                </c:pt>
                <c:pt idx="187">
                  <c:v>51</c:v>
                </c:pt>
                <c:pt idx="188">
                  <c:v>55</c:v>
                </c:pt>
                <c:pt idx="189">
                  <c:v>62</c:v>
                </c:pt>
                <c:pt idx="190">
                  <c:v>63</c:v>
                </c:pt>
                <c:pt idx="191">
                  <c:v>61</c:v>
                </c:pt>
                <c:pt idx="192">
                  <c:v>55</c:v>
                </c:pt>
                <c:pt idx="193">
                  <c:v>53.5</c:v>
                </c:pt>
                <c:pt idx="194">
                  <c:v>51</c:v>
                </c:pt>
                <c:pt idx="195">
                  <c:v>48.5</c:v>
                </c:pt>
                <c:pt idx="196">
                  <c:v>47</c:v>
                </c:pt>
                <c:pt idx="197">
                  <c:v>47</c:v>
                </c:pt>
                <c:pt idx="198">
                  <c:v>47</c:v>
                </c:pt>
                <c:pt idx="199">
                  <c:v>49</c:v>
                </c:pt>
                <c:pt idx="200">
                  <c:v>49</c:v>
                </c:pt>
                <c:pt idx="201">
                  <c:v>49</c:v>
                </c:pt>
                <c:pt idx="202">
                  <c:v>52</c:v>
                </c:pt>
                <c:pt idx="203">
                  <c:v>51</c:v>
                </c:pt>
                <c:pt idx="204">
                  <c:v>48</c:v>
                </c:pt>
                <c:pt idx="205">
                  <c:v>44</c:v>
                </c:pt>
                <c:pt idx="206">
                  <c:v>42</c:v>
                </c:pt>
                <c:pt idx="207">
                  <c:v>39</c:v>
                </c:pt>
                <c:pt idx="208">
                  <c:v>37</c:v>
                </c:pt>
                <c:pt idx="209">
                  <c:v>34</c:v>
                </c:pt>
                <c:pt idx="210">
                  <c:v>33</c:v>
                </c:pt>
                <c:pt idx="211">
                  <c:v>32</c:v>
                </c:pt>
                <c:pt idx="212">
                  <c:v>32</c:v>
                </c:pt>
                <c:pt idx="213">
                  <c:v>31</c:v>
                </c:pt>
                <c:pt idx="214">
                  <c:v>31</c:v>
                </c:pt>
                <c:pt idx="215">
                  <c:v>31</c:v>
                </c:pt>
                <c:pt idx="216">
                  <c:v>31</c:v>
                </c:pt>
                <c:pt idx="217">
                  <c:v>31</c:v>
                </c:pt>
                <c:pt idx="218">
                  <c:v>31</c:v>
                </c:pt>
                <c:pt idx="219">
                  <c:v>31</c:v>
                </c:pt>
                <c:pt idx="220">
                  <c:v>30</c:v>
                </c:pt>
                <c:pt idx="221">
                  <c:v>30</c:v>
                </c:pt>
                <c:pt idx="222">
                  <c:v>31</c:v>
                </c:pt>
                <c:pt idx="223">
                  <c:v>33</c:v>
                </c:pt>
                <c:pt idx="224">
                  <c:v>36</c:v>
                </c:pt>
                <c:pt idx="225">
                  <c:v>39</c:v>
                </c:pt>
                <c:pt idx="226">
                  <c:v>40</c:v>
                </c:pt>
                <c:pt idx="227">
                  <c:v>40</c:v>
                </c:pt>
                <c:pt idx="228">
                  <c:v>40</c:v>
                </c:pt>
                <c:pt idx="229">
                  <c:v>40</c:v>
                </c:pt>
                <c:pt idx="230">
                  <c:v>40</c:v>
                </c:pt>
                <c:pt idx="231">
                  <c:v>40</c:v>
                </c:pt>
                <c:pt idx="232">
                  <c:v>40</c:v>
                </c:pt>
                <c:pt idx="233">
                  <c:v>40</c:v>
                </c:pt>
                <c:pt idx="234">
                  <c:v>39</c:v>
                </c:pt>
                <c:pt idx="235">
                  <c:v>38</c:v>
                </c:pt>
                <c:pt idx="236">
                  <c:v>37</c:v>
                </c:pt>
                <c:pt idx="237">
                  <c:v>36</c:v>
                </c:pt>
                <c:pt idx="238">
                  <c:v>34</c:v>
                </c:pt>
                <c:pt idx="239">
                  <c:v>30</c:v>
                </c:pt>
                <c:pt idx="240">
                  <c:v>27</c:v>
                </c:pt>
                <c:pt idx="241">
                  <c:v>25</c:v>
                </c:pt>
                <c:pt idx="242">
                  <c:v>24</c:v>
                </c:pt>
                <c:pt idx="243">
                  <c:v>22</c:v>
                </c:pt>
                <c:pt idx="244">
                  <c:v>22</c:v>
                </c:pt>
                <c:pt idx="245">
                  <c:v>21</c:v>
                </c:pt>
                <c:pt idx="246">
                  <c:v>21</c:v>
                </c:pt>
                <c:pt idx="247">
                  <c:v>20</c:v>
                </c:pt>
                <c:pt idx="248">
                  <c:v>20</c:v>
                </c:pt>
                <c:pt idx="249">
                  <c:v>20</c:v>
                </c:pt>
                <c:pt idx="250">
                  <c:v>19</c:v>
                </c:pt>
                <c:pt idx="251">
                  <c:v>19</c:v>
                </c:pt>
                <c:pt idx="252">
                  <c:v>22</c:v>
                </c:pt>
                <c:pt idx="253">
                  <c:v>22</c:v>
                </c:pt>
                <c:pt idx="254">
                  <c:v>21</c:v>
                </c:pt>
                <c:pt idx="255">
                  <c:v>20</c:v>
                </c:pt>
                <c:pt idx="256">
                  <c:v>16</c:v>
                </c:pt>
                <c:pt idx="257">
                  <c:v>15</c:v>
                </c:pt>
                <c:pt idx="258">
                  <c:v>13</c:v>
                </c:pt>
                <c:pt idx="259">
                  <c:v>12</c:v>
                </c:pt>
                <c:pt idx="260">
                  <c:v>11</c:v>
                </c:pt>
                <c:pt idx="261">
                  <c:v>10</c:v>
                </c:pt>
                <c:pt idx="262">
                  <c:v>10</c:v>
                </c:pt>
                <c:pt idx="263">
                  <c:v>10</c:v>
                </c:pt>
                <c:pt idx="264">
                  <c:v>10</c:v>
                </c:pt>
                <c:pt idx="265">
                  <c:v>10</c:v>
                </c:pt>
                <c:pt idx="266">
                  <c:v>11</c:v>
                </c:pt>
                <c:pt idx="267">
                  <c:v>14</c:v>
                </c:pt>
                <c:pt idx="268">
                  <c:v>15</c:v>
                </c:pt>
                <c:pt idx="269">
                  <c:v>15</c:v>
                </c:pt>
                <c:pt idx="270">
                  <c:v>15</c:v>
                </c:pt>
                <c:pt idx="271">
                  <c:v>15</c:v>
                </c:pt>
                <c:pt idx="272">
                  <c:v>14</c:v>
                </c:pt>
                <c:pt idx="273">
                  <c:v>14</c:v>
                </c:pt>
                <c:pt idx="274">
                  <c:v>14</c:v>
                </c:pt>
                <c:pt idx="275">
                  <c:v>15</c:v>
                </c:pt>
                <c:pt idx="276">
                  <c:v>17</c:v>
                </c:pt>
                <c:pt idx="277">
                  <c:v>19</c:v>
                </c:pt>
                <c:pt idx="278">
                  <c:v>21</c:v>
                </c:pt>
                <c:pt idx="279">
                  <c:v>23</c:v>
                </c:pt>
                <c:pt idx="280">
                  <c:v>25</c:v>
                </c:pt>
                <c:pt idx="281">
                  <c:v>25</c:v>
                </c:pt>
                <c:pt idx="282">
                  <c:v>25</c:v>
                </c:pt>
                <c:pt idx="283">
                  <c:v>26</c:v>
                </c:pt>
                <c:pt idx="284">
                  <c:v>26</c:v>
                </c:pt>
                <c:pt idx="285">
                  <c:v>26</c:v>
                </c:pt>
                <c:pt idx="286">
                  <c:v>28</c:v>
                </c:pt>
                <c:pt idx="287">
                  <c:v>31</c:v>
                </c:pt>
                <c:pt idx="288">
                  <c:v>33</c:v>
                </c:pt>
                <c:pt idx="289">
                  <c:v>33</c:v>
                </c:pt>
                <c:pt idx="290">
                  <c:v>33</c:v>
                </c:pt>
                <c:pt idx="291">
                  <c:v>33</c:v>
                </c:pt>
                <c:pt idx="292">
                  <c:v>33</c:v>
                </c:pt>
                <c:pt idx="293">
                  <c:v>32</c:v>
                </c:pt>
                <c:pt idx="294">
                  <c:v>32</c:v>
                </c:pt>
                <c:pt idx="295">
                  <c:v>32</c:v>
                </c:pt>
                <c:pt idx="296">
                  <c:v>30</c:v>
                </c:pt>
                <c:pt idx="297">
                  <c:v>28</c:v>
                </c:pt>
                <c:pt idx="298">
                  <c:v>26</c:v>
                </c:pt>
                <c:pt idx="299">
                  <c:v>24</c:v>
                </c:pt>
                <c:pt idx="300">
                  <c:v>23</c:v>
                </c:pt>
                <c:pt idx="301">
                  <c:v>23</c:v>
                </c:pt>
                <c:pt idx="302">
                  <c:v>22</c:v>
                </c:pt>
                <c:pt idx="303">
                  <c:v>22</c:v>
                </c:pt>
              </c:numCache>
            </c:numRef>
          </c:yVal>
          <c:smooth val="0"/>
          <c:extLst>
            <c:ext xmlns:c16="http://schemas.microsoft.com/office/drawing/2014/chart" uri="{C3380CC4-5D6E-409C-BE32-E72D297353CC}">
              <c16:uniqueId val="{00000000-F532-41A4-BBF3-0F7F8F8FBBC1}"/>
            </c:ext>
          </c:extLst>
        </c:ser>
        <c:dLbls>
          <c:showLegendKey val="0"/>
          <c:showVal val="0"/>
          <c:showCatName val="0"/>
          <c:showSerName val="0"/>
          <c:showPercent val="0"/>
          <c:showBubbleSize val="0"/>
        </c:dLbls>
        <c:axId val="-889502960"/>
        <c:axId val="-889502416"/>
      </c:scatterChart>
      <c:scatterChart>
        <c:scatterStyle val="lineMarker"/>
        <c:varyColors val="0"/>
        <c:ser>
          <c:idx val="1"/>
          <c:order val="0"/>
          <c:tx>
            <c:v>Prix aliment</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'Porcelets Saint-Trond'!$H$336:$H$405</c:f>
              <c:numCache>
                <c:formatCode>mmm\-yy</c:formatCode>
                <c:ptCount val="70"/>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numCache>
            </c:numRef>
          </c:xVal>
          <c:yVal>
            <c:numRef>
              <c:f>'Porcelets Saint-Trond'!$I$336:$I$405</c:f>
              <c:numCache>
                <c:formatCode>General</c:formatCode>
                <c:ptCount val="70"/>
                <c:pt idx="0">
                  <c:v>299.19</c:v>
                </c:pt>
                <c:pt idx="1">
                  <c:v>303.14999999999998</c:v>
                </c:pt>
                <c:pt idx="2">
                  <c:v>310.98</c:v>
                </c:pt>
                <c:pt idx="3">
                  <c:v>311.13</c:v>
                </c:pt>
                <c:pt idx="4">
                  <c:v>316.87</c:v>
                </c:pt>
                <c:pt idx="5">
                  <c:v>321.95999999999998</c:v>
                </c:pt>
                <c:pt idx="6">
                  <c:v>314.58999999999997</c:v>
                </c:pt>
                <c:pt idx="7">
                  <c:v>321.83</c:v>
                </c:pt>
                <c:pt idx="8">
                  <c:v>331.83</c:v>
                </c:pt>
                <c:pt idx="9">
                  <c:v>331.83</c:v>
                </c:pt>
                <c:pt idx="10">
                  <c:v>331.83</c:v>
                </c:pt>
                <c:pt idx="11">
                  <c:v>332.84</c:v>
                </c:pt>
                <c:pt idx="12">
                  <c:v>329.58</c:v>
                </c:pt>
                <c:pt idx="13">
                  <c:v>329.26</c:v>
                </c:pt>
                <c:pt idx="14">
                  <c:v>322.27999999999997</c:v>
                </c:pt>
                <c:pt idx="15">
                  <c:v>318.82</c:v>
                </c:pt>
                <c:pt idx="16">
                  <c:v>314.51</c:v>
                </c:pt>
                <c:pt idx="17">
                  <c:v>314.51</c:v>
                </c:pt>
                <c:pt idx="18">
                  <c:v>314.51</c:v>
                </c:pt>
                <c:pt idx="19">
                  <c:v>308.33</c:v>
                </c:pt>
                <c:pt idx="20">
                  <c:v>305.01</c:v>
                </c:pt>
                <c:pt idx="21">
                  <c:v>304.97000000000003</c:v>
                </c:pt>
                <c:pt idx="22">
                  <c:v>309.97000000000003</c:v>
                </c:pt>
                <c:pt idx="23">
                  <c:v>308.38</c:v>
                </c:pt>
                <c:pt idx="24">
                  <c:v>312.92</c:v>
                </c:pt>
                <c:pt idx="25">
                  <c:v>315.33999999999997</c:v>
                </c:pt>
                <c:pt idx="26">
                  <c:v>315.13</c:v>
                </c:pt>
                <c:pt idx="27">
                  <c:v>325.17</c:v>
                </c:pt>
                <c:pt idx="28" formatCode="0.00">
                  <c:v>320.60000000000002</c:v>
                </c:pt>
                <c:pt idx="29" formatCode="0.00">
                  <c:v>320.52999999999997</c:v>
                </c:pt>
                <c:pt idx="30" formatCode="0.00">
                  <c:v>315.64</c:v>
                </c:pt>
                <c:pt idx="31" formatCode="0.00">
                  <c:v>313.8</c:v>
                </c:pt>
                <c:pt idx="32" formatCode="0.00">
                  <c:v>314.7</c:v>
                </c:pt>
                <c:pt idx="33" formatCode="0.00">
                  <c:v>320.91000000000003</c:v>
                </c:pt>
                <c:pt idx="34" formatCode="0.00">
                  <c:v>333.18</c:v>
                </c:pt>
                <c:pt idx="35" formatCode="0.00">
                  <c:v>341.83</c:v>
                </c:pt>
                <c:pt idx="36" formatCode="0.00">
                  <c:v>341.43</c:v>
                </c:pt>
                <c:pt idx="37" formatCode="0.00">
                  <c:v>347.95</c:v>
                </c:pt>
                <c:pt idx="38" formatCode="0.00">
                  <c:v>363.52</c:v>
                </c:pt>
                <c:pt idx="39" formatCode="0.00">
                  <c:v>366.84</c:v>
                </c:pt>
                <c:pt idx="40" formatCode="0.00">
                  <c:v>369.53</c:v>
                </c:pt>
                <c:pt idx="41" formatCode="0.00">
                  <c:v>375.31</c:v>
                </c:pt>
                <c:pt idx="42" formatCode="0.00">
                  <c:v>371.76</c:v>
                </c:pt>
                <c:pt idx="43" formatCode="0.00">
                  <c:v>368.35</c:v>
                </c:pt>
                <c:pt idx="44" formatCode="0.00">
                  <c:v>373.55</c:v>
                </c:pt>
                <c:pt idx="45" formatCode="0.00">
                  <c:v>378.7</c:v>
                </c:pt>
                <c:pt idx="46" formatCode="0.00">
                  <c:v>395.16</c:v>
                </c:pt>
                <c:pt idx="47" formatCode="0.00">
                  <c:v>411.63</c:v>
                </c:pt>
                <c:pt idx="48" formatCode="0.00">
                  <c:v>419.43</c:v>
                </c:pt>
                <c:pt idx="49" formatCode="0.00">
                  <c:v>419.62</c:v>
                </c:pt>
                <c:pt idx="50" formatCode="0.00">
                  <c:v>457.8</c:v>
                </c:pt>
                <c:pt idx="51" formatCode="0.00">
                  <c:v>507.95</c:v>
                </c:pt>
                <c:pt idx="52" formatCode="0.00">
                  <c:v>529.71</c:v>
                </c:pt>
                <c:pt idx="53" formatCode="0.00">
                  <c:v>516.04</c:v>
                </c:pt>
                <c:pt idx="54" formatCode="0.00">
                  <c:v>507.96</c:v>
                </c:pt>
                <c:pt idx="55" formatCode="0.00">
                  <c:v>495.42</c:v>
                </c:pt>
                <c:pt idx="56" formatCode="0.00">
                  <c:v>490.03</c:v>
                </c:pt>
                <c:pt idx="57" formatCode="0.00">
                  <c:v>504.07</c:v>
                </c:pt>
                <c:pt idx="58" formatCode="0.00">
                  <c:v>500.77</c:v>
                </c:pt>
                <c:pt idx="59" formatCode="0.00">
                  <c:v>487.12</c:v>
                </c:pt>
                <c:pt idx="60" formatCode="0.00">
                  <c:v>481.67</c:v>
                </c:pt>
                <c:pt idx="61" formatCode="0.00">
                  <c:v>470.53</c:v>
                </c:pt>
                <c:pt idx="62" formatCode="0.00">
                  <c:v>467.45</c:v>
                </c:pt>
                <c:pt idx="63" formatCode="0.00">
                  <c:v>449.7</c:v>
                </c:pt>
                <c:pt idx="64" formatCode="0.00">
                  <c:v>429.1</c:v>
                </c:pt>
                <c:pt idx="65" formatCode="0.00">
                  <c:v>415.59</c:v>
                </c:pt>
                <c:pt idx="66" formatCode="0.00">
                  <c:v>414.79</c:v>
                </c:pt>
                <c:pt idx="67" formatCode="0.00">
                  <c:v>415.59</c:v>
                </c:pt>
                <c:pt idx="68" formatCode="0.00">
                  <c:v>404.29</c:v>
                </c:pt>
                <c:pt idx="69" formatCode="0.00">
                  <c:v>404.14</c:v>
                </c:pt>
              </c:numCache>
            </c:numRef>
          </c:yVal>
          <c:smooth val="0"/>
          <c:extLst>
            <c:ext xmlns:c16="http://schemas.microsoft.com/office/drawing/2014/chart" uri="{C3380CC4-5D6E-409C-BE32-E72D297353CC}">
              <c16:uniqueId val="{00000001-F532-41A4-BBF3-0F7F8F8FBBC1}"/>
            </c:ext>
          </c:extLst>
        </c:ser>
        <c:dLbls>
          <c:showLegendKey val="0"/>
          <c:showVal val="0"/>
          <c:showCatName val="0"/>
          <c:showSerName val="0"/>
          <c:showPercent val="0"/>
          <c:showBubbleSize val="0"/>
        </c:dLbls>
        <c:axId val="-587104848"/>
        <c:axId val="-587110288"/>
      </c:scatterChart>
      <c:valAx>
        <c:axId val="-889502960"/>
        <c:scaling>
          <c:orientation val="minMax"/>
          <c:max val="45230"/>
          <c:min val="44000"/>
        </c:scaling>
        <c:delete val="0"/>
        <c:axPos val="b"/>
        <c:majorGridlines>
          <c:spPr>
            <a:ln w="9525" cap="flat" cmpd="sng" algn="ctr">
              <a:solidFill>
                <a:schemeClr val="bg1">
                  <a:lumMod val="65000"/>
                </a:schemeClr>
              </a:solidFill>
              <a:round/>
            </a:ln>
            <a:effectLst/>
          </c:spPr>
        </c:majorGridlines>
        <c:numFmt formatCode="mm\/yy" sourceLinked="0"/>
        <c:majorTickMark val="none"/>
        <c:minorTickMark val="none"/>
        <c:tickLblPos val="low"/>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mn-cs"/>
              </a:defRPr>
            </a:pPr>
            <a:endParaRPr lang="fr-FR"/>
          </a:p>
        </c:txPr>
        <c:crossAx val="-889502416"/>
        <c:crosses val="autoZero"/>
        <c:crossBetween val="midCat"/>
        <c:majorUnit val="40"/>
        <c:minorUnit val="6"/>
      </c:valAx>
      <c:valAx>
        <c:axId val="-889502416"/>
        <c:scaling>
          <c:orientation val="minMax"/>
          <c:max val="100"/>
          <c:min val="5"/>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accent5">
                        <a:lumMod val="75000"/>
                      </a:schemeClr>
                    </a:solidFill>
                    <a:latin typeface="Calibri" panose="020F0502020204030204" pitchFamily="34" charset="0"/>
                    <a:ea typeface="+mn-ea"/>
                    <a:cs typeface="+mn-cs"/>
                  </a:defRPr>
                </a:pPr>
                <a:r>
                  <a:rPr lang="fr-BE" sz="2000">
                    <a:solidFill>
                      <a:schemeClr val="accent5">
                        <a:lumMod val="75000"/>
                      </a:schemeClr>
                    </a:solidFill>
                    <a:latin typeface="Calibri" panose="020F0502020204030204" pitchFamily="34" charset="0"/>
                  </a:rPr>
                  <a:t>Prix porcelet (en €)</a:t>
                </a:r>
              </a:p>
            </c:rich>
          </c:tx>
          <c:layout>
            <c:manualLayout>
              <c:xMode val="edge"/>
              <c:yMode val="edge"/>
              <c:x val="4.8791115390718929E-4"/>
              <c:y val="0.3431873703956214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accent5">
                      <a:lumMod val="75000"/>
                    </a:schemeClr>
                  </a:solidFill>
                  <a:latin typeface="Calibri" panose="020F0502020204030204" pitchFamily="34" charset="0"/>
                  <a:ea typeface="+mn-ea"/>
                  <a:cs typeface="+mn-cs"/>
                </a:defRPr>
              </a:pPr>
              <a:endParaRPr lang="fr-FR"/>
            </a:p>
          </c:txPr>
        </c:title>
        <c:numFmt formatCode="#,##0\ &quot;€&quot;"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fr-FR"/>
          </a:p>
        </c:txPr>
        <c:crossAx val="-889502960"/>
        <c:crosses val="autoZero"/>
        <c:crossBetween val="midCat"/>
      </c:valAx>
      <c:valAx>
        <c:axId val="-587110288"/>
        <c:scaling>
          <c:orientation val="minMax"/>
          <c:max val="550"/>
        </c:scaling>
        <c:delete val="0"/>
        <c:axPos val="r"/>
        <c:title>
          <c:tx>
            <c:rich>
              <a:bodyPr rot="-5400000" spcFirstLastPara="1" vertOverflow="ellipsis" vert="horz" wrap="square" anchor="ctr" anchorCtr="1"/>
              <a:lstStyle/>
              <a:p>
                <a:pPr>
                  <a:defRPr sz="2000" b="0" i="0" u="none" strike="noStrike" kern="1200" baseline="0">
                    <a:solidFill>
                      <a:schemeClr val="accent5">
                        <a:lumMod val="75000"/>
                      </a:schemeClr>
                    </a:solidFill>
                    <a:latin typeface="Calibri" panose="020F0502020204030204" pitchFamily="34" charset="0"/>
                    <a:ea typeface="+mn-ea"/>
                    <a:cs typeface="+mn-cs"/>
                  </a:defRPr>
                </a:pPr>
                <a:r>
                  <a:rPr lang="fr-BE" sz="2000">
                    <a:solidFill>
                      <a:schemeClr val="accent5">
                        <a:lumMod val="75000"/>
                      </a:schemeClr>
                    </a:solidFill>
                    <a:latin typeface="Calibri" panose="020F0502020204030204" pitchFamily="34" charset="0"/>
                  </a:rPr>
                  <a:t>Prix aliment (en €/tonne)</a:t>
                </a:r>
              </a:p>
            </c:rich>
          </c:tx>
          <c:layout>
            <c:manualLayout>
              <c:xMode val="edge"/>
              <c:yMode val="edge"/>
              <c:x val="0.96070008412044683"/>
              <c:y val="0.33041282748747314"/>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accent5">
                      <a:lumMod val="75000"/>
                    </a:schemeClr>
                  </a:solidFill>
                  <a:latin typeface="Calibri" panose="020F0502020204030204" pitchFamily="34" charset="0"/>
                  <a:ea typeface="+mn-ea"/>
                  <a:cs typeface="+mn-cs"/>
                </a:defRPr>
              </a:pPr>
              <a:endParaRPr lang="fr-FR"/>
            </a:p>
          </c:txPr>
        </c:title>
        <c:numFmt formatCode="_-* #,##0\ [$€-80C]_-;\-* #,##0\ [$€-80C]_-;_-* &quot;-&quot;\ [$€-80C]_-;_-@_-"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fr-FR"/>
          </a:p>
        </c:txPr>
        <c:crossAx val="-587104848"/>
        <c:crosses val="max"/>
        <c:crossBetween val="midCat"/>
        <c:minorUnit val="1"/>
      </c:valAx>
      <c:valAx>
        <c:axId val="-587104848"/>
        <c:scaling>
          <c:orientation val="minMax"/>
        </c:scaling>
        <c:delete val="1"/>
        <c:axPos val="t"/>
        <c:numFmt formatCode="mmm\-yy" sourceLinked="1"/>
        <c:majorTickMark val="out"/>
        <c:minorTickMark val="none"/>
        <c:tickLblPos val="nextTo"/>
        <c:crossAx val="-587110288"/>
        <c:crosses val="max"/>
        <c:crossBetween val="midCat"/>
      </c:valAx>
      <c:spPr>
        <a:noFill/>
        <a:ln>
          <a:noFill/>
        </a:ln>
        <a:effectLst/>
      </c:spPr>
    </c:plotArea>
    <c:legend>
      <c:legendPos val="tr"/>
      <c:layout>
        <c:manualLayout>
          <c:xMode val="edge"/>
          <c:yMode val="edge"/>
          <c:x val="0.60294029776347413"/>
          <c:y val="0.63538885659426803"/>
          <c:w val="0.24671832679288522"/>
          <c:h val="0.12623180267635048"/>
        </c:manualLayout>
      </c:layout>
      <c:overlay val="0"/>
      <c:spPr>
        <a:solidFill>
          <a:sysClr val="window" lastClr="FFFFFF"/>
        </a:solidFill>
        <a:ln>
          <a:solidFill>
            <a:schemeClr val="tx1">
              <a:lumMod val="50000"/>
              <a:lumOff val="50000"/>
            </a:schemeClr>
          </a:solid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2000" b="0" i="0" u="none" strike="noStrike" kern="1200" baseline="0">
              <a:solidFill>
                <a:schemeClr val="accent5">
                  <a:lumMod val="75000"/>
                </a:schemeClr>
              </a:solidFill>
              <a:latin typeface="Calibri" panose="020F0502020204030204" pitchFamily="34" charset="0"/>
              <a:ea typeface="+mn-ea"/>
              <a:cs typeface="+mn-cs"/>
            </a:defRPr>
          </a:pPr>
          <a:endParaRPr lang="fr-FR"/>
        </a:p>
      </c:txPr>
    </c:legend>
    <c:plotVisOnly val="1"/>
    <c:dispBlanksAs val="gap"/>
    <c:showDLblsOverMax val="0"/>
  </c:chart>
  <c:spPr>
    <a:noFill/>
    <a:ln>
      <a:noFill/>
    </a:ln>
    <a:effectLst/>
  </c:spPr>
  <c:txPr>
    <a:bodyPr/>
    <a:lstStyle/>
    <a:p>
      <a:pPr>
        <a:defRPr sz="1400">
          <a:latin typeface="Arial Rounded MT" panose="02000403040000020004" pitchFamily="2"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400">
                <a:solidFill>
                  <a:schemeClr val="accent1">
                    <a:lumMod val="50000"/>
                  </a:schemeClr>
                </a:solidFill>
              </a:rPr>
              <a:t>PORC GRAS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340527880231617"/>
          <c:y val="7.3632786620809645E-2"/>
          <c:w val="0.7542424709155624"/>
          <c:h val="0.75800733791429831"/>
        </c:manualLayout>
      </c:layout>
      <c:scatterChart>
        <c:scatterStyle val="lineMarker"/>
        <c:varyColors val="0"/>
        <c:ser>
          <c:idx val="0"/>
          <c:order val="0"/>
          <c:tx>
            <c:strRef>
              <c:f>'Porc Gras'!$C$1</c:f>
              <c:strCache>
                <c:ptCount val="1"/>
                <c:pt idx="0">
                  <c:v>Prix Danis</c:v>
                </c:pt>
              </c:strCache>
            </c:strRef>
          </c:tx>
          <c:spPr>
            <a:ln w="28575" cap="rnd">
              <a:solidFill>
                <a:schemeClr val="accent1"/>
              </a:solidFill>
              <a:round/>
            </a:ln>
            <a:effectLst/>
          </c:spPr>
          <c:marker>
            <c:symbol val="none"/>
          </c:marker>
          <c:xVal>
            <c:numRef>
              <c:f>'Porc Gras'!$B$2:$B$305</c:f>
              <c:numCache>
                <c:formatCode>m/d/yyyy</c:formatCode>
                <c:ptCount val="304"/>
                <c:pt idx="0">
                  <c:v>45225</c:v>
                </c:pt>
                <c:pt idx="1">
                  <c:v>45218</c:v>
                </c:pt>
                <c:pt idx="2">
                  <c:v>45211</c:v>
                </c:pt>
                <c:pt idx="3">
                  <c:v>45204</c:v>
                </c:pt>
                <c:pt idx="4">
                  <c:v>45197</c:v>
                </c:pt>
                <c:pt idx="5">
                  <c:v>45190</c:v>
                </c:pt>
                <c:pt idx="6">
                  <c:v>45183</c:v>
                </c:pt>
                <c:pt idx="7">
                  <c:v>45176</c:v>
                </c:pt>
                <c:pt idx="8">
                  <c:v>45169</c:v>
                </c:pt>
                <c:pt idx="9">
                  <c:v>45162</c:v>
                </c:pt>
                <c:pt idx="10">
                  <c:v>45155</c:v>
                </c:pt>
                <c:pt idx="11">
                  <c:v>45148</c:v>
                </c:pt>
                <c:pt idx="12">
                  <c:v>45141</c:v>
                </c:pt>
                <c:pt idx="13">
                  <c:v>45134</c:v>
                </c:pt>
                <c:pt idx="14">
                  <c:v>45127</c:v>
                </c:pt>
                <c:pt idx="15">
                  <c:v>45120</c:v>
                </c:pt>
                <c:pt idx="16">
                  <c:v>45113</c:v>
                </c:pt>
                <c:pt idx="17">
                  <c:v>45106</c:v>
                </c:pt>
                <c:pt idx="18">
                  <c:v>45099</c:v>
                </c:pt>
                <c:pt idx="19">
                  <c:v>45092</c:v>
                </c:pt>
                <c:pt idx="20">
                  <c:v>45085</c:v>
                </c:pt>
                <c:pt idx="21">
                  <c:v>45078</c:v>
                </c:pt>
                <c:pt idx="22">
                  <c:v>45071</c:v>
                </c:pt>
                <c:pt idx="23">
                  <c:v>45064</c:v>
                </c:pt>
                <c:pt idx="24">
                  <c:v>45057</c:v>
                </c:pt>
                <c:pt idx="25">
                  <c:v>45050</c:v>
                </c:pt>
                <c:pt idx="26">
                  <c:v>45043</c:v>
                </c:pt>
                <c:pt idx="27">
                  <c:v>45036</c:v>
                </c:pt>
                <c:pt idx="28">
                  <c:v>45029</c:v>
                </c:pt>
                <c:pt idx="29">
                  <c:v>45022</c:v>
                </c:pt>
                <c:pt idx="30">
                  <c:v>45015</c:v>
                </c:pt>
                <c:pt idx="31">
                  <c:v>45008</c:v>
                </c:pt>
                <c:pt idx="32">
                  <c:v>45001</c:v>
                </c:pt>
                <c:pt idx="33">
                  <c:v>44994</c:v>
                </c:pt>
                <c:pt idx="34">
                  <c:v>44987</c:v>
                </c:pt>
                <c:pt idx="35">
                  <c:v>44980</c:v>
                </c:pt>
                <c:pt idx="36">
                  <c:v>44973</c:v>
                </c:pt>
                <c:pt idx="37">
                  <c:v>44966</c:v>
                </c:pt>
                <c:pt idx="38">
                  <c:v>44959</c:v>
                </c:pt>
                <c:pt idx="39">
                  <c:v>44952</c:v>
                </c:pt>
                <c:pt idx="40">
                  <c:v>44945</c:v>
                </c:pt>
                <c:pt idx="41">
                  <c:v>44938</c:v>
                </c:pt>
                <c:pt idx="42">
                  <c:v>44931</c:v>
                </c:pt>
                <c:pt idx="43">
                  <c:v>44924</c:v>
                </c:pt>
                <c:pt idx="44">
                  <c:v>44917</c:v>
                </c:pt>
                <c:pt idx="45">
                  <c:v>44910</c:v>
                </c:pt>
                <c:pt idx="46">
                  <c:v>44903</c:v>
                </c:pt>
                <c:pt idx="47">
                  <c:v>44896</c:v>
                </c:pt>
                <c:pt idx="48">
                  <c:v>44889</c:v>
                </c:pt>
                <c:pt idx="49">
                  <c:v>44882</c:v>
                </c:pt>
                <c:pt idx="50">
                  <c:v>44875</c:v>
                </c:pt>
                <c:pt idx="51">
                  <c:v>44868</c:v>
                </c:pt>
                <c:pt idx="52">
                  <c:v>44861</c:v>
                </c:pt>
                <c:pt idx="53">
                  <c:v>44854</c:v>
                </c:pt>
                <c:pt idx="54">
                  <c:v>44847</c:v>
                </c:pt>
                <c:pt idx="55">
                  <c:v>44840</c:v>
                </c:pt>
                <c:pt idx="56">
                  <c:v>44833</c:v>
                </c:pt>
                <c:pt idx="57">
                  <c:v>44826</c:v>
                </c:pt>
                <c:pt idx="58">
                  <c:v>44819</c:v>
                </c:pt>
                <c:pt idx="59">
                  <c:v>44812</c:v>
                </c:pt>
                <c:pt idx="60">
                  <c:v>44805</c:v>
                </c:pt>
                <c:pt idx="61">
                  <c:v>44798</c:v>
                </c:pt>
                <c:pt idx="62">
                  <c:v>44791</c:v>
                </c:pt>
                <c:pt idx="63">
                  <c:v>44784</c:v>
                </c:pt>
                <c:pt idx="64">
                  <c:v>44777</c:v>
                </c:pt>
                <c:pt idx="65">
                  <c:v>44770</c:v>
                </c:pt>
                <c:pt idx="66">
                  <c:v>44763</c:v>
                </c:pt>
                <c:pt idx="67">
                  <c:v>44756</c:v>
                </c:pt>
                <c:pt idx="68">
                  <c:v>44749</c:v>
                </c:pt>
                <c:pt idx="69">
                  <c:v>44742</c:v>
                </c:pt>
                <c:pt idx="70">
                  <c:v>44735</c:v>
                </c:pt>
                <c:pt idx="71">
                  <c:v>44728</c:v>
                </c:pt>
                <c:pt idx="72">
                  <c:v>44721</c:v>
                </c:pt>
                <c:pt idx="73">
                  <c:v>44714</c:v>
                </c:pt>
                <c:pt idx="74">
                  <c:v>44707</c:v>
                </c:pt>
                <c:pt idx="75">
                  <c:v>44700</c:v>
                </c:pt>
                <c:pt idx="76">
                  <c:v>44693</c:v>
                </c:pt>
                <c:pt idx="77">
                  <c:v>44686</c:v>
                </c:pt>
                <c:pt idx="78">
                  <c:v>44679</c:v>
                </c:pt>
                <c:pt idx="79">
                  <c:v>44672</c:v>
                </c:pt>
                <c:pt idx="80">
                  <c:v>44665</c:v>
                </c:pt>
                <c:pt idx="81">
                  <c:v>44658</c:v>
                </c:pt>
                <c:pt idx="82">
                  <c:v>44651</c:v>
                </c:pt>
                <c:pt idx="83">
                  <c:v>44644</c:v>
                </c:pt>
                <c:pt idx="84">
                  <c:v>44637</c:v>
                </c:pt>
                <c:pt idx="85">
                  <c:v>44630</c:v>
                </c:pt>
                <c:pt idx="86">
                  <c:v>44623</c:v>
                </c:pt>
                <c:pt idx="87">
                  <c:v>44616</c:v>
                </c:pt>
                <c:pt idx="88">
                  <c:v>44609</c:v>
                </c:pt>
                <c:pt idx="89">
                  <c:v>44602</c:v>
                </c:pt>
                <c:pt idx="90">
                  <c:v>44595</c:v>
                </c:pt>
                <c:pt idx="91">
                  <c:v>44588</c:v>
                </c:pt>
                <c:pt idx="92">
                  <c:v>44581</c:v>
                </c:pt>
                <c:pt idx="93">
                  <c:v>44574</c:v>
                </c:pt>
                <c:pt idx="94">
                  <c:v>44567</c:v>
                </c:pt>
                <c:pt idx="95">
                  <c:v>44560</c:v>
                </c:pt>
                <c:pt idx="96">
                  <c:v>44553</c:v>
                </c:pt>
                <c:pt idx="97">
                  <c:v>44546</c:v>
                </c:pt>
                <c:pt idx="98">
                  <c:v>44539</c:v>
                </c:pt>
                <c:pt idx="99">
                  <c:v>44532</c:v>
                </c:pt>
                <c:pt idx="100">
                  <c:v>44525</c:v>
                </c:pt>
                <c:pt idx="101">
                  <c:v>44518</c:v>
                </c:pt>
                <c:pt idx="102">
                  <c:v>44511</c:v>
                </c:pt>
                <c:pt idx="103">
                  <c:v>44504</c:v>
                </c:pt>
                <c:pt idx="104">
                  <c:v>44497</c:v>
                </c:pt>
                <c:pt idx="105">
                  <c:v>44490</c:v>
                </c:pt>
                <c:pt idx="106">
                  <c:v>44483</c:v>
                </c:pt>
                <c:pt idx="107">
                  <c:v>44476</c:v>
                </c:pt>
                <c:pt idx="108">
                  <c:v>44469</c:v>
                </c:pt>
                <c:pt idx="109">
                  <c:v>44462</c:v>
                </c:pt>
                <c:pt idx="110">
                  <c:v>44455</c:v>
                </c:pt>
                <c:pt idx="111">
                  <c:v>44448</c:v>
                </c:pt>
                <c:pt idx="112">
                  <c:v>44441</c:v>
                </c:pt>
                <c:pt idx="113">
                  <c:v>44434</c:v>
                </c:pt>
                <c:pt idx="114">
                  <c:v>44427</c:v>
                </c:pt>
                <c:pt idx="115">
                  <c:v>44420</c:v>
                </c:pt>
                <c:pt idx="116">
                  <c:v>44413</c:v>
                </c:pt>
                <c:pt idx="117">
                  <c:v>44406</c:v>
                </c:pt>
                <c:pt idx="118">
                  <c:v>44399</c:v>
                </c:pt>
                <c:pt idx="119">
                  <c:v>44392</c:v>
                </c:pt>
                <c:pt idx="120">
                  <c:v>44385</c:v>
                </c:pt>
                <c:pt idx="121">
                  <c:v>44378</c:v>
                </c:pt>
                <c:pt idx="122">
                  <c:v>44371</c:v>
                </c:pt>
                <c:pt idx="123">
                  <c:v>44364</c:v>
                </c:pt>
                <c:pt idx="124">
                  <c:v>44357</c:v>
                </c:pt>
                <c:pt idx="125">
                  <c:v>44350</c:v>
                </c:pt>
                <c:pt idx="126">
                  <c:v>44343</c:v>
                </c:pt>
                <c:pt idx="127">
                  <c:v>44336</c:v>
                </c:pt>
                <c:pt idx="128">
                  <c:v>44329</c:v>
                </c:pt>
                <c:pt idx="129">
                  <c:v>44322</c:v>
                </c:pt>
                <c:pt idx="130">
                  <c:v>44315</c:v>
                </c:pt>
                <c:pt idx="131">
                  <c:v>44308</c:v>
                </c:pt>
                <c:pt idx="132">
                  <c:v>44301</c:v>
                </c:pt>
                <c:pt idx="133">
                  <c:v>44294</c:v>
                </c:pt>
                <c:pt idx="134">
                  <c:v>44287</c:v>
                </c:pt>
                <c:pt idx="135">
                  <c:v>44280</c:v>
                </c:pt>
                <c:pt idx="136">
                  <c:v>44273</c:v>
                </c:pt>
                <c:pt idx="137">
                  <c:v>44266</c:v>
                </c:pt>
                <c:pt idx="138">
                  <c:v>44259</c:v>
                </c:pt>
                <c:pt idx="139">
                  <c:v>44252</c:v>
                </c:pt>
                <c:pt idx="140">
                  <c:v>44245</c:v>
                </c:pt>
                <c:pt idx="141">
                  <c:v>44238</c:v>
                </c:pt>
                <c:pt idx="142">
                  <c:v>44231</c:v>
                </c:pt>
                <c:pt idx="143">
                  <c:v>44224</c:v>
                </c:pt>
                <c:pt idx="144">
                  <c:v>44217</c:v>
                </c:pt>
                <c:pt idx="145">
                  <c:v>44210</c:v>
                </c:pt>
                <c:pt idx="146">
                  <c:v>44203</c:v>
                </c:pt>
                <c:pt idx="147">
                  <c:v>44196</c:v>
                </c:pt>
                <c:pt idx="148">
                  <c:v>44189</c:v>
                </c:pt>
                <c:pt idx="149">
                  <c:v>44182</c:v>
                </c:pt>
                <c:pt idx="150">
                  <c:v>44175</c:v>
                </c:pt>
                <c:pt idx="151">
                  <c:v>44168</c:v>
                </c:pt>
                <c:pt idx="152">
                  <c:v>44161</c:v>
                </c:pt>
                <c:pt idx="153">
                  <c:v>44154</c:v>
                </c:pt>
                <c:pt idx="154">
                  <c:v>44147</c:v>
                </c:pt>
                <c:pt idx="155">
                  <c:v>44140</c:v>
                </c:pt>
                <c:pt idx="156">
                  <c:v>44133</c:v>
                </c:pt>
                <c:pt idx="157">
                  <c:v>44126</c:v>
                </c:pt>
                <c:pt idx="158">
                  <c:v>44119</c:v>
                </c:pt>
                <c:pt idx="159">
                  <c:v>44112</c:v>
                </c:pt>
                <c:pt idx="160">
                  <c:v>44105</c:v>
                </c:pt>
                <c:pt idx="161">
                  <c:v>44098</c:v>
                </c:pt>
                <c:pt idx="162">
                  <c:v>44091</c:v>
                </c:pt>
                <c:pt idx="163">
                  <c:v>44084</c:v>
                </c:pt>
                <c:pt idx="164">
                  <c:v>44077</c:v>
                </c:pt>
                <c:pt idx="165">
                  <c:v>44070</c:v>
                </c:pt>
                <c:pt idx="166">
                  <c:v>44063</c:v>
                </c:pt>
                <c:pt idx="167">
                  <c:v>44056</c:v>
                </c:pt>
                <c:pt idx="168">
                  <c:v>44049</c:v>
                </c:pt>
                <c:pt idx="169">
                  <c:v>44042</c:v>
                </c:pt>
                <c:pt idx="170">
                  <c:v>44035</c:v>
                </c:pt>
                <c:pt idx="171">
                  <c:v>44028</c:v>
                </c:pt>
                <c:pt idx="172">
                  <c:v>44021</c:v>
                </c:pt>
                <c:pt idx="173">
                  <c:v>44014</c:v>
                </c:pt>
                <c:pt idx="174">
                  <c:v>44007</c:v>
                </c:pt>
                <c:pt idx="175">
                  <c:v>44000</c:v>
                </c:pt>
                <c:pt idx="176">
                  <c:v>43993</c:v>
                </c:pt>
                <c:pt idx="177">
                  <c:v>43986</c:v>
                </c:pt>
                <c:pt idx="178">
                  <c:v>43979</c:v>
                </c:pt>
                <c:pt idx="179">
                  <c:v>43972</c:v>
                </c:pt>
                <c:pt idx="180">
                  <c:v>43965</c:v>
                </c:pt>
                <c:pt idx="181">
                  <c:v>43958</c:v>
                </c:pt>
                <c:pt idx="182">
                  <c:v>43951</c:v>
                </c:pt>
                <c:pt idx="183">
                  <c:v>43944</c:v>
                </c:pt>
                <c:pt idx="184">
                  <c:v>43937</c:v>
                </c:pt>
                <c:pt idx="185">
                  <c:v>43930</c:v>
                </c:pt>
                <c:pt idx="186">
                  <c:v>43923</c:v>
                </c:pt>
                <c:pt idx="187">
                  <c:v>43916</c:v>
                </c:pt>
                <c:pt idx="188">
                  <c:v>43909</c:v>
                </c:pt>
                <c:pt idx="189">
                  <c:v>43902</c:v>
                </c:pt>
                <c:pt idx="190">
                  <c:v>43895</c:v>
                </c:pt>
                <c:pt idx="191">
                  <c:v>43889</c:v>
                </c:pt>
                <c:pt idx="192">
                  <c:v>43882</c:v>
                </c:pt>
                <c:pt idx="193">
                  <c:v>43875</c:v>
                </c:pt>
                <c:pt idx="194">
                  <c:v>43868</c:v>
                </c:pt>
                <c:pt idx="195">
                  <c:v>43860</c:v>
                </c:pt>
                <c:pt idx="196">
                  <c:v>43853</c:v>
                </c:pt>
                <c:pt idx="197">
                  <c:v>43846</c:v>
                </c:pt>
                <c:pt idx="198">
                  <c:v>43839</c:v>
                </c:pt>
                <c:pt idx="199">
                  <c:v>43832</c:v>
                </c:pt>
                <c:pt idx="200">
                  <c:v>43825</c:v>
                </c:pt>
                <c:pt idx="201">
                  <c:v>43818</c:v>
                </c:pt>
                <c:pt idx="202">
                  <c:v>43811</c:v>
                </c:pt>
                <c:pt idx="203">
                  <c:v>43804</c:v>
                </c:pt>
                <c:pt idx="204">
                  <c:v>43797</c:v>
                </c:pt>
                <c:pt idx="205">
                  <c:v>43790</c:v>
                </c:pt>
                <c:pt idx="206">
                  <c:v>43783</c:v>
                </c:pt>
                <c:pt idx="207">
                  <c:v>43773</c:v>
                </c:pt>
                <c:pt idx="208">
                  <c:v>43769</c:v>
                </c:pt>
                <c:pt idx="209">
                  <c:v>43762</c:v>
                </c:pt>
                <c:pt idx="210">
                  <c:v>43755</c:v>
                </c:pt>
                <c:pt idx="211">
                  <c:v>43748</c:v>
                </c:pt>
                <c:pt idx="212">
                  <c:v>43741</c:v>
                </c:pt>
                <c:pt idx="213">
                  <c:v>43734</c:v>
                </c:pt>
                <c:pt idx="214">
                  <c:v>43727</c:v>
                </c:pt>
                <c:pt idx="215">
                  <c:v>43720</c:v>
                </c:pt>
                <c:pt idx="216">
                  <c:v>43713</c:v>
                </c:pt>
                <c:pt idx="217">
                  <c:v>43706</c:v>
                </c:pt>
                <c:pt idx="218">
                  <c:v>43699</c:v>
                </c:pt>
                <c:pt idx="219">
                  <c:v>43692</c:v>
                </c:pt>
                <c:pt idx="220">
                  <c:v>43685</c:v>
                </c:pt>
                <c:pt idx="221">
                  <c:v>43678</c:v>
                </c:pt>
                <c:pt idx="222">
                  <c:v>43671</c:v>
                </c:pt>
                <c:pt idx="223">
                  <c:v>43664</c:v>
                </c:pt>
                <c:pt idx="224">
                  <c:v>43657</c:v>
                </c:pt>
                <c:pt idx="225">
                  <c:v>43650</c:v>
                </c:pt>
                <c:pt idx="226">
                  <c:v>43643</c:v>
                </c:pt>
                <c:pt idx="227">
                  <c:v>43636</c:v>
                </c:pt>
                <c:pt idx="228">
                  <c:v>43629</c:v>
                </c:pt>
                <c:pt idx="229">
                  <c:v>43622</c:v>
                </c:pt>
                <c:pt idx="230">
                  <c:v>43615</c:v>
                </c:pt>
                <c:pt idx="231">
                  <c:v>43608</c:v>
                </c:pt>
                <c:pt idx="232">
                  <c:v>43601</c:v>
                </c:pt>
                <c:pt idx="233">
                  <c:v>43594</c:v>
                </c:pt>
                <c:pt idx="234">
                  <c:v>43587</c:v>
                </c:pt>
                <c:pt idx="235">
                  <c:v>43580</c:v>
                </c:pt>
                <c:pt idx="236">
                  <c:v>43573</c:v>
                </c:pt>
                <c:pt idx="237">
                  <c:v>43566</c:v>
                </c:pt>
                <c:pt idx="238">
                  <c:v>43559</c:v>
                </c:pt>
                <c:pt idx="239">
                  <c:v>43552</c:v>
                </c:pt>
                <c:pt idx="240">
                  <c:v>43545</c:v>
                </c:pt>
                <c:pt idx="241">
                  <c:v>43538</c:v>
                </c:pt>
                <c:pt idx="242">
                  <c:v>43531</c:v>
                </c:pt>
                <c:pt idx="243">
                  <c:v>43524</c:v>
                </c:pt>
                <c:pt idx="244">
                  <c:v>43517</c:v>
                </c:pt>
                <c:pt idx="245">
                  <c:v>43510</c:v>
                </c:pt>
                <c:pt idx="246">
                  <c:v>43503</c:v>
                </c:pt>
                <c:pt idx="247">
                  <c:v>43496</c:v>
                </c:pt>
                <c:pt idx="248">
                  <c:v>43489</c:v>
                </c:pt>
                <c:pt idx="249">
                  <c:v>43482</c:v>
                </c:pt>
                <c:pt idx="250">
                  <c:v>43475</c:v>
                </c:pt>
                <c:pt idx="251">
                  <c:v>43468</c:v>
                </c:pt>
                <c:pt idx="252">
                  <c:v>43462</c:v>
                </c:pt>
                <c:pt idx="253">
                  <c:v>43455</c:v>
                </c:pt>
                <c:pt idx="254">
                  <c:v>43448</c:v>
                </c:pt>
                <c:pt idx="255">
                  <c:v>43441</c:v>
                </c:pt>
                <c:pt idx="256">
                  <c:v>43434</c:v>
                </c:pt>
                <c:pt idx="257">
                  <c:v>43427</c:v>
                </c:pt>
                <c:pt idx="258">
                  <c:v>43420</c:v>
                </c:pt>
                <c:pt idx="259">
                  <c:v>43413</c:v>
                </c:pt>
                <c:pt idx="260">
                  <c:v>43406</c:v>
                </c:pt>
                <c:pt idx="261">
                  <c:v>43399</c:v>
                </c:pt>
                <c:pt idx="262">
                  <c:v>43392</c:v>
                </c:pt>
                <c:pt idx="263">
                  <c:v>43385</c:v>
                </c:pt>
                <c:pt idx="264">
                  <c:v>43378</c:v>
                </c:pt>
                <c:pt idx="265">
                  <c:v>43371</c:v>
                </c:pt>
                <c:pt idx="266">
                  <c:v>43364</c:v>
                </c:pt>
                <c:pt idx="267">
                  <c:v>43357</c:v>
                </c:pt>
                <c:pt idx="268">
                  <c:v>43350</c:v>
                </c:pt>
                <c:pt idx="269">
                  <c:v>43343</c:v>
                </c:pt>
                <c:pt idx="270">
                  <c:v>43336</c:v>
                </c:pt>
                <c:pt idx="271">
                  <c:v>43329</c:v>
                </c:pt>
                <c:pt idx="272">
                  <c:v>43322</c:v>
                </c:pt>
                <c:pt idx="273">
                  <c:v>43315</c:v>
                </c:pt>
                <c:pt idx="274">
                  <c:v>43308</c:v>
                </c:pt>
                <c:pt idx="275">
                  <c:v>43301</c:v>
                </c:pt>
                <c:pt idx="276">
                  <c:v>43294</c:v>
                </c:pt>
                <c:pt idx="277">
                  <c:v>43287</c:v>
                </c:pt>
                <c:pt idx="278">
                  <c:v>43280</c:v>
                </c:pt>
                <c:pt idx="279">
                  <c:v>43273</c:v>
                </c:pt>
                <c:pt idx="280">
                  <c:v>43266</c:v>
                </c:pt>
                <c:pt idx="281">
                  <c:v>43259</c:v>
                </c:pt>
                <c:pt idx="282">
                  <c:v>43252</c:v>
                </c:pt>
                <c:pt idx="283">
                  <c:v>43245</c:v>
                </c:pt>
                <c:pt idx="284">
                  <c:v>43238</c:v>
                </c:pt>
                <c:pt idx="285">
                  <c:v>43231</c:v>
                </c:pt>
                <c:pt idx="286">
                  <c:v>43224</c:v>
                </c:pt>
                <c:pt idx="287">
                  <c:v>43217</c:v>
                </c:pt>
                <c:pt idx="288">
                  <c:v>43210</c:v>
                </c:pt>
                <c:pt idx="289">
                  <c:v>43203</c:v>
                </c:pt>
                <c:pt idx="290">
                  <c:v>43196</c:v>
                </c:pt>
                <c:pt idx="291">
                  <c:v>43189</c:v>
                </c:pt>
                <c:pt idx="292">
                  <c:v>43182</c:v>
                </c:pt>
                <c:pt idx="293">
                  <c:v>43175</c:v>
                </c:pt>
                <c:pt idx="294">
                  <c:v>43168</c:v>
                </c:pt>
                <c:pt idx="295">
                  <c:v>43161</c:v>
                </c:pt>
                <c:pt idx="296">
                  <c:v>43154</c:v>
                </c:pt>
                <c:pt idx="297">
                  <c:v>43147</c:v>
                </c:pt>
                <c:pt idx="298">
                  <c:v>43140</c:v>
                </c:pt>
                <c:pt idx="299">
                  <c:v>43133</c:v>
                </c:pt>
                <c:pt idx="300">
                  <c:v>43126</c:v>
                </c:pt>
                <c:pt idx="301">
                  <c:v>43119</c:v>
                </c:pt>
                <c:pt idx="302">
                  <c:v>43112</c:v>
                </c:pt>
                <c:pt idx="303">
                  <c:v>43105</c:v>
                </c:pt>
              </c:numCache>
            </c:numRef>
          </c:xVal>
          <c:yVal>
            <c:numRef>
              <c:f>'Porc Gras'!$C$2:$C$305</c:f>
              <c:numCache>
                <c:formatCode>#,##0.00\ "€"</c:formatCode>
                <c:ptCount val="304"/>
                <c:pt idx="0">
                  <c:v>1.5</c:v>
                </c:pt>
                <c:pt idx="1">
                  <c:v>1.5</c:v>
                </c:pt>
                <c:pt idx="2">
                  <c:v>1.5</c:v>
                </c:pt>
                <c:pt idx="3">
                  <c:v>1.58</c:v>
                </c:pt>
                <c:pt idx="4">
                  <c:v>1.6</c:v>
                </c:pt>
                <c:pt idx="5">
                  <c:v>1.62</c:v>
                </c:pt>
                <c:pt idx="6">
                  <c:v>1.62</c:v>
                </c:pt>
                <c:pt idx="7">
                  <c:v>1.62</c:v>
                </c:pt>
                <c:pt idx="8">
                  <c:v>1.62</c:v>
                </c:pt>
                <c:pt idx="9">
                  <c:v>1.66</c:v>
                </c:pt>
                <c:pt idx="10">
                  <c:v>1.66</c:v>
                </c:pt>
                <c:pt idx="11">
                  <c:v>1.75</c:v>
                </c:pt>
                <c:pt idx="12">
                  <c:v>1.75</c:v>
                </c:pt>
                <c:pt idx="13">
                  <c:v>1.83</c:v>
                </c:pt>
                <c:pt idx="14">
                  <c:v>1.83</c:v>
                </c:pt>
                <c:pt idx="15">
                  <c:v>1.83</c:v>
                </c:pt>
                <c:pt idx="16">
                  <c:v>1.83</c:v>
                </c:pt>
                <c:pt idx="17">
                  <c:v>1.83</c:v>
                </c:pt>
                <c:pt idx="18">
                  <c:v>1.82</c:v>
                </c:pt>
                <c:pt idx="19">
                  <c:v>1.8</c:v>
                </c:pt>
                <c:pt idx="20">
                  <c:v>1.8</c:v>
                </c:pt>
                <c:pt idx="21">
                  <c:v>1.76</c:v>
                </c:pt>
                <c:pt idx="22">
                  <c:v>1.75</c:v>
                </c:pt>
                <c:pt idx="23">
                  <c:v>1.7</c:v>
                </c:pt>
                <c:pt idx="24">
                  <c:v>1.7</c:v>
                </c:pt>
                <c:pt idx="25">
                  <c:v>1.7</c:v>
                </c:pt>
                <c:pt idx="26">
                  <c:v>1.7</c:v>
                </c:pt>
                <c:pt idx="27">
                  <c:v>1.7</c:v>
                </c:pt>
                <c:pt idx="28">
                  <c:v>1.7</c:v>
                </c:pt>
                <c:pt idx="29">
                  <c:v>1.7</c:v>
                </c:pt>
                <c:pt idx="30">
                  <c:v>1.7</c:v>
                </c:pt>
                <c:pt idx="31">
                  <c:v>1.7</c:v>
                </c:pt>
                <c:pt idx="32">
                  <c:v>1.65</c:v>
                </c:pt>
                <c:pt idx="33">
                  <c:v>1.65</c:v>
                </c:pt>
                <c:pt idx="34">
                  <c:v>1.65</c:v>
                </c:pt>
                <c:pt idx="35">
                  <c:v>1.65</c:v>
                </c:pt>
                <c:pt idx="36">
                  <c:v>1.65</c:v>
                </c:pt>
                <c:pt idx="37">
                  <c:v>1.59</c:v>
                </c:pt>
                <c:pt idx="38">
                  <c:v>1.47</c:v>
                </c:pt>
                <c:pt idx="39">
                  <c:v>1.39</c:v>
                </c:pt>
                <c:pt idx="40">
                  <c:v>1.39</c:v>
                </c:pt>
                <c:pt idx="41">
                  <c:v>1.39</c:v>
                </c:pt>
                <c:pt idx="42">
                  <c:v>1.39</c:v>
                </c:pt>
                <c:pt idx="43">
                  <c:v>1.41</c:v>
                </c:pt>
                <c:pt idx="44">
                  <c:v>1.41</c:v>
                </c:pt>
                <c:pt idx="45">
                  <c:v>1.41</c:v>
                </c:pt>
                <c:pt idx="46">
                  <c:v>1.41</c:v>
                </c:pt>
                <c:pt idx="47">
                  <c:v>1.41</c:v>
                </c:pt>
                <c:pt idx="48">
                  <c:v>1.36</c:v>
                </c:pt>
                <c:pt idx="49">
                  <c:v>1.32</c:v>
                </c:pt>
                <c:pt idx="50">
                  <c:v>1.31</c:v>
                </c:pt>
                <c:pt idx="51">
                  <c:v>1.31</c:v>
                </c:pt>
                <c:pt idx="52">
                  <c:v>1.31</c:v>
                </c:pt>
                <c:pt idx="53">
                  <c:v>1.31</c:v>
                </c:pt>
                <c:pt idx="54">
                  <c:v>1.39</c:v>
                </c:pt>
                <c:pt idx="55">
                  <c:v>1.39</c:v>
                </c:pt>
                <c:pt idx="56">
                  <c:v>1.4</c:v>
                </c:pt>
                <c:pt idx="57">
                  <c:v>1.47</c:v>
                </c:pt>
                <c:pt idx="58">
                  <c:v>1.49</c:v>
                </c:pt>
                <c:pt idx="59">
                  <c:v>1.49</c:v>
                </c:pt>
                <c:pt idx="60">
                  <c:v>1.47</c:v>
                </c:pt>
                <c:pt idx="61">
                  <c:v>1.48</c:v>
                </c:pt>
                <c:pt idx="62">
                  <c:v>1.44</c:v>
                </c:pt>
                <c:pt idx="63">
                  <c:v>1.37</c:v>
                </c:pt>
                <c:pt idx="64">
                  <c:v>1.3</c:v>
                </c:pt>
                <c:pt idx="65">
                  <c:v>1.3</c:v>
                </c:pt>
                <c:pt idx="66">
                  <c:v>1.3</c:v>
                </c:pt>
                <c:pt idx="67">
                  <c:v>1.3</c:v>
                </c:pt>
                <c:pt idx="68">
                  <c:v>1.3</c:v>
                </c:pt>
                <c:pt idx="69">
                  <c:v>1.31</c:v>
                </c:pt>
                <c:pt idx="70">
                  <c:v>1.31</c:v>
                </c:pt>
                <c:pt idx="71">
                  <c:v>1.29</c:v>
                </c:pt>
                <c:pt idx="72">
                  <c:v>1.28</c:v>
                </c:pt>
                <c:pt idx="73">
                  <c:v>1.28</c:v>
                </c:pt>
                <c:pt idx="74">
                  <c:v>1.25</c:v>
                </c:pt>
                <c:pt idx="75">
                  <c:v>1.24</c:v>
                </c:pt>
                <c:pt idx="76">
                  <c:v>1.24</c:v>
                </c:pt>
                <c:pt idx="77">
                  <c:v>1.24</c:v>
                </c:pt>
                <c:pt idx="78">
                  <c:v>1.31</c:v>
                </c:pt>
                <c:pt idx="79">
                  <c:v>1.31</c:v>
                </c:pt>
                <c:pt idx="80">
                  <c:v>1.31</c:v>
                </c:pt>
                <c:pt idx="81">
                  <c:v>1.35</c:v>
                </c:pt>
                <c:pt idx="82">
                  <c:v>1.35</c:v>
                </c:pt>
                <c:pt idx="83">
                  <c:v>1.35</c:v>
                </c:pt>
                <c:pt idx="84">
                  <c:v>1.33</c:v>
                </c:pt>
                <c:pt idx="85">
                  <c:v>1.25</c:v>
                </c:pt>
                <c:pt idx="86">
                  <c:v>1.04</c:v>
                </c:pt>
                <c:pt idx="87">
                  <c:v>0.87</c:v>
                </c:pt>
                <c:pt idx="88">
                  <c:v>0.8</c:v>
                </c:pt>
                <c:pt idx="89">
                  <c:v>0.75</c:v>
                </c:pt>
                <c:pt idx="90">
                  <c:v>0.75</c:v>
                </c:pt>
                <c:pt idx="91">
                  <c:v>0.75</c:v>
                </c:pt>
                <c:pt idx="92">
                  <c:v>0.75</c:v>
                </c:pt>
                <c:pt idx="93">
                  <c:v>0.77</c:v>
                </c:pt>
                <c:pt idx="94">
                  <c:v>0.77</c:v>
                </c:pt>
                <c:pt idx="95">
                  <c:v>0.77</c:v>
                </c:pt>
                <c:pt idx="96">
                  <c:v>0.77</c:v>
                </c:pt>
                <c:pt idx="97">
                  <c:v>0.77</c:v>
                </c:pt>
                <c:pt idx="98">
                  <c:v>0.77</c:v>
                </c:pt>
                <c:pt idx="99">
                  <c:v>0.75</c:v>
                </c:pt>
                <c:pt idx="100">
                  <c:v>0.75</c:v>
                </c:pt>
                <c:pt idx="101">
                  <c:v>0.75</c:v>
                </c:pt>
                <c:pt idx="102">
                  <c:v>0.75</c:v>
                </c:pt>
                <c:pt idx="103">
                  <c:v>0.75</c:v>
                </c:pt>
                <c:pt idx="104">
                  <c:v>0.75</c:v>
                </c:pt>
                <c:pt idx="105">
                  <c:v>0.75</c:v>
                </c:pt>
                <c:pt idx="106">
                  <c:v>0.75</c:v>
                </c:pt>
                <c:pt idx="107">
                  <c:v>0.75</c:v>
                </c:pt>
                <c:pt idx="108">
                  <c:v>0.77</c:v>
                </c:pt>
                <c:pt idx="109">
                  <c:v>0.8</c:v>
                </c:pt>
                <c:pt idx="110">
                  <c:v>0.8</c:v>
                </c:pt>
                <c:pt idx="111">
                  <c:v>0.8</c:v>
                </c:pt>
                <c:pt idx="112">
                  <c:v>0.8</c:v>
                </c:pt>
                <c:pt idx="113">
                  <c:v>0.87</c:v>
                </c:pt>
                <c:pt idx="114">
                  <c:v>0.87</c:v>
                </c:pt>
                <c:pt idx="115">
                  <c:v>0.9</c:v>
                </c:pt>
                <c:pt idx="116">
                  <c:v>0.9</c:v>
                </c:pt>
                <c:pt idx="117">
                  <c:v>0.92</c:v>
                </c:pt>
                <c:pt idx="118">
                  <c:v>0.93</c:v>
                </c:pt>
                <c:pt idx="119">
                  <c:v>0.93</c:v>
                </c:pt>
                <c:pt idx="120">
                  <c:v>0.93</c:v>
                </c:pt>
                <c:pt idx="121">
                  <c:v>0.93</c:v>
                </c:pt>
                <c:pt idx="122">
                  <c:v>0.93</c:v>
                </c:pt>
                <c:pt idx="123">
                  <c:v>0.99</c:v>
                </c:pt>
                <c:pt idx="124">
                  <c:v>1.07</c:v>
                </c:pt>
                <c:pt idx="125">
                  <c:v>1.07</c:v>
                </c:pt>
                <c:pt idx="126">
                  <c:v>1.07</c:v>
                </c:pt>
                <c:pt idx="127">
                  <c:v>1.07</c:v>
                </c:pt>
                <c:pt idx="128">
                  <c:v>1</c:v>
                </c:pt>
                <c:pt idx="129">
                  <c:v>0.94</c:v>
                </c:pt>
                <c:pt idx="130">
                  <c:v>0.94</c:v>
                </c:pt>
                <c:pt idx="131">
                  <c:v>0.94</c:v>
                </c:pt>
                <c:pt idx="132">
                  <c:v>1.03</c:v>
                </c:pt>
                <c:pt idx="133">
                  <c:v>1.03</c:v>
                </c:pt>
                <c:pt idx="134">
                  <c:v>1.03</c:v>
                </c:pt>
                <c:pt idx="135">
                  <c:v>1.04</c:v>
                </c:pt>
                <c:pt idx="136">
                  <c:v>1.04</c:v>
                </c:pt>
                <c:pt idx="137">
                  <c:v>0.97</c:v>
                </c:pt>
                <c:pt idx="138">
                  <c:v>0.9</c:v>
                </c:pt>
                <c:pt idx="139">
                  <c:v>0.82</c:v>
                </c:pt>
                <c:pt idx="140">
                  <c:v>0.77</c:v>
                </c:pt>
                <c:pt idx="141">
                  <c:v>0.75</c:v>
                </c:pt>
                <c:pt idx="142">
                  <c:v>0.74</c:v>
                </c:pt>
                <c:pt idx="143">
                  <c:v>0.71</c:v>
                </c:pt>
                <c:pt idx="144">
                  <c:v>0.71</c:v>
                </c:pt>
                <c:pt idx="145">
                  <c:v>0.71</c:v>
                </c:pt>
                <c:pt idx="146">
                  <c:v>0.71</c:v>
                </c:pt>
                <c:pt idx="147">
                  <c:v>0.71</c:v>
                </c:pt>
                <c:pt idx="148">
                  <c:v>0.71</c:v>
                </c:pt>
                <c:pt idx="149">
                  <c:v>0.71</c:v>
                </c:pt>
                <c:pt idx="150">
                  <c:v>0.71</c:v>
                </c:pt>
                <c:pt idx="151">
                  <c:v>0.71</c:v>
                </c:pt>
                <c:pt idx="152">
                  <c:v>0.71</c:v>
                </c:pt>
                <c:pt idx="153">
                  <c:v>0.71</c:v>
                </c:pt>
                <c:pt idx="154">
                  <c:v>0.79</c:v>
                </c:pt>
                <c:pt idx="155">
                  <c:v>0.82</c:v>
                </c:pt>
                <c:pt idx="156">
                  <c:v>0.85</c:v>
                </c:pt>
                <c:pt idx="157">
                  <c:v>0.85</c:v>
                </c:pt>
                <c:pt idx="158">
                  <c:v>0.85</c:v>
                </c:pt>
                <c:pt idx="159">
                  <c:v>0.85</c:v>
                </c:pt>
                <c:pt idx="160">
                  <c:v>0.85</c:v>
                </c:pt>
                <c:pt idx="161">
                  <c:v>0.87</c:v>
                </c:pt>
                <c:pt idx="162">
                  <c:v>0.89</c:v>
                </c:pt>
                <c:pt idx="163">
                  <c:v>0.92</c:v>
                </c:pt>
                <c:pt idx="164">
                  <c:v>0.97</c:v>
                </c:pt>
                <c:pt idx="165">
                  <c:v>0.97</c:v>
                </c:pt>
                <c:pt idx="166">
                  <c:v>0.96</c:v>
                </c:pt>
                <c:pt idx="167">
                  <c:v>0.96</c:v>
                </c:pt>
                <c:pt idx="168">
                  <c:v>0.96</c:v>
                </c:pt>
                <c:pt idx="169">
                  <c:v>0.96</c:v>
                </c:pt>
                <c:pt idx="170">
                  <c:v>0.94</c:v>
                </c:pt>
                <c:pt idx="171">
                  <c:v>0.94</c:v>
                </c:pt>
                <c:pt idx="172">
                  <c:v>0.94</c:v>
                </c:pt>
                <c:pt idx="173">
                  <c:v>0.97</c:v>
                </c:pt>
                <c:pt idx="174">
                  <c:v>1.07</c:v>
                </c:pt>
                <c:pt idx="175">
                  <c:v>1.1100000000000001</c:v>
                </c:pt>
                <c:pt idx="176">
                  <c:v>1.1100000000000001</c:v>
                </c:pt>
                <c:pt idx="177">
                  <c:v>1.1100000000000001</c:v>
                </c:pt>
                <c:pt idx="178">
                  <c:v>1.1100000000000001</c:v>
                </c:pt>
                <c:pt idx="179">
                  <c:v>1.03</c:v>
                </c:pt>
                <c:pt idx="180">
                  <c:v>0.97</c:v>
                </c:pt>
                <c:pt idx="181">
                  <c:v>0.97</c:v>
                </c:pt>
                <c:pt idx="182">
                  <c:v>1.1100000000000001</c:v>
                </c:pt>
                <c:pt idx="183">
                  <c:v>1.17</c:v>
                </c:pt>
                <c:pt idx="184">
                  <c:v>1.21</c:v>
                </c:pt>
                <c:pt idx="185">
                  <c:v>1.23</c:v>
                </c:pt>
                <c:pt idx="186">
                  <c:v>1.28</c:v>
                </c:pt>
                <c:pt idx="187">
                  <c:v>1.3</c:v>
                </c:pt>
                <c:pt idx="188">
                  <c:v>1.3</c:v>
                </c:pt>
                <c:pt idx="189">
                  <c:v>1.33</c:v>
                </c:pt>
                <c:pt idx="190">
                  <c:v>1.41</c:v>
                </c:pt>
                <c:pt idx="191">
                  <c:v>1.41</c:v>
                </c:pt>
                <c:pt idx="192">
                  <c:v>1.36</c:v>
                </c:pt>
                <c:pt idx="193">
                  <c:v>1.32</c:v>
                </c:pt>
                <c:pt idx="194">
                  <c:v>1.27</c:v>
                </c:pt>
                <c:pt idx="195">
                  <c:v>1.27</c:v>
                </c:pt>
                <c:pt idx="196">
                  <c:v>1.24</c:v>
                </c:pt>
                <c:pt idx="197">
                  <c:v>1.24</c:v>
                </c:pt>
                <c:pt idx="198">
                  <c:v>1.27</c:v>
                </c:pt>
                <c:pt idx="199">
                  <c:v>1.34</c:v>
                </c:pt>
                <c:pt idx="200">
                  <c:v>1.34</c:v>
                </c:pt>
                <c:pt idx="201">
                  <c:v>1.34</c:v>
                </c:pt>
                <c:pt idx="202">
                  <c:v>1.41</c:v>
                </c:pt>
                <c:pt idx="203">
                  <c:v>1.43</c:v>
                </c:pt>
                <c:pt idx="204">
                  <c:v>1.41</c:v>
                </c:pt>
                <c:pt idx="205">
                  <c:v>1.36</c:v>
                </c:pt>
                <c:pt idx="206">
                  <c:v>1.31</c:v>
                </c:pt>
                <c:pt idx="207">
                  <c:v>1.27</c:v>
                </c:pt>
                <c:pt idx="208">
                  <c:v>1.26</c:v>
                </c:pt>
                <c:pt idx="209">
                  <c:v>1.26</c:v>
                </c:pt>
                <c:pt idx="210">
                  <c:v>1.26</c:v>
                </c:pt>
                <c:pt idx="211">
                  <c:v>1.26</c:v>
                </c:pt>
                <c:pt idx="212">
                  <c:v>1.26</c:v>
                </c:pt>
                <c:pt idx="213">
                  <c:v>1.26</c:v>
                </c:pt>
                <c:pt idx="214">
                  <c:v>1.26</c:v>
                </c:pt>
                <c:pt idx="215">
                  <c:v>1.26</c:v>
                </c:pt>
                <c:pt idx="216">
                  <c:v>1.26</c:v>
                </c:pt>
                <c:pt idx="217">
                  <c:v>1.26</c:v>
                </c:pt>
                <c:pt idx="218">
                  <c:v>1.28</c:v>
                </c:pt>
                <c:pt idx="219">
                  <c:v>1.3</c:v>
                </c:pt>
                <c:pt idx="220">
                  <c:v>1.28</c:v>
                </c:pt>
                <c:pt idx="221">
                  <c:v>1.22</c:v>
                </c:pt>
                <c:pt idx="222">
                  <c:v>1.18</c:v>
                </c:pt>
                <c:pt idx="223">
                  <c:v>1.1599999999999999</c:v>
                </c:pt>
                <c:pt idx="224">
                  <c:v>1.18</c:v>
                </c:pt>
                <c:pt idx="225">
                  <c:v>1.2</c:v>
                </c:pt>
                <c:pt idx="226">
                  <c:v>1.25</c:v>
                </c:pt>
                <c:pt idx="227">
                  <c:v>1.25</c:v>
                </c:pt>
                <c:pt idx="228">
                  <c:v>1.25</c:v>
                </c:pt>
                <c:pt idx="229">
                  <c:v>1.23</c:v>
                </c:pt>
                <c:pt idx="230">
                  <c:v>1.23</c:v>
                </c:pt>
                <c:pt idx="231">
                  <c:v>1.23</c:v>
                </c:pt>
                <c:pt idx="232">
                  <c:v>1.23</c:v>
                </c:pt>
                <c:pt idx="233">
                  <c:v>1.21</c:v>
                </c:pt>
                <c:pt idx="234">
                  <c:v>1.2</c:v>
                </c:pt>
                <c:pt idx="235">
                  <c:v>1.2</c:v>
                </c:pt>
                <c:pt idx="236">
                  <c:v>1.2</c:v>
                </c:pt>
                <c:pt idx="237">
                  <c:v>1.2</c:v>
                </c:pt>
                <c:pt idx="238">
                  <c:v>1.18</c:v>
                </c:pt>
                <c:pt idx="239">
                  <c:v>1.0900000000000001</c:v>
                </c:pt>
                <c:pt idx="240">
                  <c:v>1</c:v>
                </c:pt>
                <c:pt idx="241">
                  <c:v>0.94</c:v>
                </c:pt>
                <c:pt idx="242">
                  <c:v>0.91</c:v>
                </c:pt>
                <c:pt idx="243">
                  <c:v>0.91</c:v>
                </c:pt>
                <c:pt idx="244">
                  <c:v>0.89</c:v>
                </c:pt>
                <c:pt idx="245">
                  <c:v>0.89</c:v>
                </c:pt>
                <c:pt idx="246">
                  <c:v>0.86</c:v>
                </c:pt>
                <c:pt idx="247">
                  <c:v>0.85</c:v>
                </c:pt>
                <c:pt idx="248">
                  <c:v>0.85</c:v>
                </c:pt>
                <c:pt idx="249">
                  <c:v>0.85</c:v>
                </c:pt>
                <c:pt idx="250">
                  <c:v>0.87</c:v>
                </c:pt>
                <c:pt idx="251">
                  <c:v>0.87</c:v>
                </c:pt>
                <c:pt idx="252">
                  <c:v>0.87</c:v>
                </c:pt>
                <c:pt idx="253">
                  <c:v>0.87</c:v>
                </c:pt>
                <c:pt idx="254">
                  <c:v>0.87</c:v>
                </c:pt>
                <c:pt idx="255">
                  <c:v>0.87</c:v>
                </c:pt>
                <c:pt idx="256">
                  <c:v>0.87</c:v>
                </c:pt>
                <c:pt idx="257">
                  <c:v>0.87</c:v>
                </c:pt>
                <c:pt idx="258">
                  <c:v>0.87</c:v>
                </c:pt>
                <c:pt idx="259">
                  <c:v>0.86</c:v>
                </c:pt>
                <c:pt idx="260">
                  <c:v>0.86</c:v>
                </c:pt>
                <c:pt idx="261">
                  <c:v>0.86</c:v>
                </c:pt>
                <c:pt idx="262">
                  <c:v>0.86</c:v>
                </c:pt>
                <c:pt idx="263">
                  <c:v>0.85</c:v>
                </c:pt>
                <c:pt idx="264">
                  <c:v>0.86</c:v>
                </c:pt>
                <c:pt idx="265">
                  <c:v>0.86</c:v>
                </c:pt>
                <c:pt idx="266">
                  <c:v>0.86</c:v>
                </c:pt>
                <c:pt idx="267">
                  <c:v>0.97</c:v>
                </c:pt>
                <c:pt idx="268">
                  <c:v>1</c:v>
                </c:pt>
                <c:pt idx="269">
                  <c:v>1.07</c:v>
                </c:pt>
                <c:pt idx="270">
                  <c:v>1.07</c:v>
                </c:pt>
                <c:pt idx="271">
                  <c:v>1.07</c:v>
                </c:pt>
                <c:pt idx="272">
                  <c:v>1.02</c:v>
                </c:pt>
                <c:pt idx="273">
                  <c:v>0.96</c:v>
                </c:pt>
                <c:pt idx="274">
                  <c:v>0.94</c:v>
                </c:pt>
                <c:pt idx="275">
                  <c:v>0.96</c:v>
                </c:pt>
                <c:pt idx="276">
                  <c:v>0.97</c:v>
                </c:pt>
                <c:pt idx="277">
                  <c:v>0.97</c:v>
                </c:pt>
                <c:pt idx="278">
                  <c:v>0.97</c:v>
                </c:pt>
                <c:pt idx="279">
                  <c:v>0.97</c:v>
                </c:pt>
                <c:pt idx="280">
                  <c:v>0.97</c:v>
                </c:pt>
                <c:pt idx="281">
                  <c:v>0.99</c:v>
                </c:pt>
                <c:pt idx="282">
                  <c:v>0.97</c:v>
                </c:pt>
                <c:pt idx="283">
                  <c:v>0.97</c:v>
                </c:pt>
                <c:pt idx="284">
                  <c:v>0.96</c:v>
                </c:pt>
                <c:pt idx="285">
                  <c:v>0.92</c:v>
                </c:pt>
                <c:pt idx="286">
                  <c:v>0.92</c:v>
                </c:pt>
                <c:pt idx="287">
                  <c:v>0.95</c:v>
                </c:pt>
                <c:pt idx="288">
                  <c:v>0.96</c:v>
                </c:pt>
                <c:pt idx="289">
                  <c:v>0.96</c:v>
                </c:pt>
                <c:pt idx="290">
                  <c:v>0.97</c:v>
                </c:pt>
                <c:pt idx="291">
                  <c:v>0.98</c:v>
                </c:pt>
                <c:pt idx="292">
                  <c:v>0.98</c:v>
                </c:pt>
                <c:pt idx="293">
                  <c:v>0.98</c:v>
                </c:pt>
                <c:pt idx="294">
                  <c:v>1.01</c:v>
                </c:pt>
                <c:pt idx="295">
                  <c:v>1.06</c:v>
                </c:pt>
                <c:pt idx="296">
                  <c:v>1.03</c:v>
                </c:pt>
                <c:pt idx="297">
                  <c:v>0.99</c:v>
                </c:pt>
                <c:pt idx="298">
                  <c:v>0.94</c:v>
                </c:pt>
                <c:pt idx="299">
                  <c:v>0.88</c:v>
                </c:pt>
                <c:pt idx="300">
                  <c:v>0.86</c:v>
                </c:pt>
                <c:pt idx="301">
                  <c:v>0.86</c:v>
                </c:pt>
                <c:pt idx="302">
                  <c:v>0.88</c:v>
                </c:pt>
                <c:pt idx="303">
                  <c:v>0.92</c:v>
                </c:pt>
              </c:numCache>
            </c:numRef>
          </c:yVal>
          <c:smooth val="0"/>
          <c:extLst>
            <c:ext xmlns:c16="http://schemas.microsoft.com/office/drawing/2014/chart" uri="{C3380CC4-5D6E-409C-BE32-E72D297353CC}">
              <c16:uniqueId val="{00000000-B213-490F-91D7-B58411B66B16}"/>
            </c:ext>
          </c:extLst>
        </c:ser>
        <c:ser>
          <c:idx val="1"/>
          <c:order val="1"/>
          <c:tx>
            <c:strRef>
              <c:f>'Porc Gras'!$D$1</c:f>
              <c:strCache>
                <c:ptCount val="1"/>
                <c:pt idx="0">
                  <c:v>Prix Westvlees</c:v>
                </c:pt>
              </c:strCache>
            </c:strRef>
          </c:tx>
          <c:spPr>
            <a:ln w="28575" cap="rnd">
              <a:solidFill>
                <a:schemeClr val="accent2"/>
              </a:solidFill>
              <a:round/>
            </a:ln>
            <a:effectLst/>
          </c:spPr>
          <c:marker>
            <c:symbol val="none"/>
          </c:marker>
          <c:xVal>
            <c:numRef>
              <c:f>'Porc Gras'!$B$2:$B$305</c:f>
              <c:numCache>
                <c:formatCode>m/d/yyyy</c:formatCode>
                <c:ptCount val="304"/>
                <c:pt idx="0">
                  <c:v>45225</c:v>
                </c:pt>
                <c:pt idx="1">
                  <c:v>45218</c:v>
                </c:pt>
                <c:pt idx="2">
                  <c:v>45211</c:v>
                </c:pt>
                <c:pt idx="3">
                  <c:v>45204</c:v>
                </c:pt>
                <c:pt idx="4">
                  <c:v>45197</c:v>
                </c:pt>
                <c:pt idx="5">
                  <c:v>45190</c:v>
                </c:pt>
                <c:pt idx="6">
                  <c:v>45183</c:v>
                </c:pt>
                <c:pt idx="7">
                  <c:v>45176</c:v>
                </c:pt>
                <c:pt idx="8">
                  <c:v>45169</c:v>
                </c:pt>
                <c:pt idx="9">
                  <c:v>45162</c:v>
                </c:pt>
                <c:pt idx="10">
                  <c:v>45155</c:v>
                </c:pt>
                <c:pt idx="11">
                  <c:v>45148</c:v>
                </c:pt>
                <c:pt idx="12">
                  <c:v>45141</c:v>
                </c:pt>
                <c:pt idx="13">
                  <c:v>45134</c:v>
                </c:pt>
                <c:pt idx="14">
                  <c:v>45127</c:v>
                </c:pt>
                <c:pt idx="15">
                  <c:v>45120</c:v>
                </c:pt>
                <c:pt idx="16">
                  <c:v>45113</c:v>
                </c:pt>
                <c:pt idx="17">
                  <c:v>45106</c:v>
                </c:pt>
                <c:pt idx="18">
                  <c:v>45099</c:v>
                </c:pt>
                <c:pt idx="19">
                  <c:v>45092</c:v>
                </c:pt>
                <c:pt idx="20">
                  <c:v>45085</c:v>
                </c:pt>
                <c:pt idx="21">
                  <c:v>45078</c:v>
                </c:pt>
                <c:pt idx="22">
                  <c:v>45071</c:v>
                </c:pt>
                <c:pt idx="23">
                  <c:v>45064</c:v>
                </c:pt>
                <c:pt idx="24">
                  <c:v>45057</c:v>
                </c:pt>
                <c:pt idx="25">
                  <c:v>45050</c:v>
                </c:pt>
                <c:pt idx="26">
                  <c:v>45043</c:v>
                </c:pt>
                <c:pt idx="27">
                  <c:v>45036</c:v>
                </c:pt>
                <c:pt idx="28">
                  <c:v>45029</c:v>
                </c:pt>
                <c:pt idx="29">
                  <c:v>45022</c:v>
                </c:pt>
                <c:pt idx="30">
                  <c:v>45015</c:v>
                </c:pt>
                <c:pt idx="31">
                  <c:v>45008</c:v>
                </c:pt>
                <c:pt idx="32">
                  <c:v>45001</c:v>
                </c:pt>
                <c:pt idx="33">
                  <c:v>44994</c:v>
                </c:pt>
                <c:pt idx="34">
                  <c:v>44987</c:v>
                </c:pt>
                <c:pt idx="35">
                  <c:v>44980</c:v>
                </c:pt>
                <c:pt idx="36">
                  <c:v>44973</c:v>
                </c:pt>
                <c:pt idx="37">
                  <c:v>44966</c:v>
                </c:pt>
                <c:pt idx="38">
                  <c:v>44959</c:v>
                </c:pt>
                <c:pt idx="39">
                  <c:v>44952</c:v>
                </c:pt>
                <c:pt idx="40">
                  <c:v>44945</c:v>
                </c:pt>
                <c:pt idx="41">
                  <c:v>44938</c:v>
                </c:pt>
                <c:pt idx="42">
                  <c:v>44931</c:v>
                </c:pt>
                <c:pt idx="43">
                  <c:v>44924</c:v>
                </c:pt>
                <c:pt idx="44">
                  <c:v>44917</c:v>
                </c:pt>
                <c:pt idx="45">
                  <c:v>44910</c:v>
                </c:pt>
                <c:pt idx="46">
                  <c:v>44903</c:v>
                </c:pt>
                <c:pt idx="47">
                  <c:v>44896</c:v>
                </c:pt>
                <c:pt idx="48">
                  <c:v>44889</c:v>
                </c:pt>
                <c:pt idx="49">
                  <c:v>44882</c:v>
                </c:pt>
                <c:pt idx="50">
                  <c:v>44875</c:v>
                </c:pt>
                <c:pt idx="51">
                  <c:v>44868</c:v>
                </c:pt>
                <c:pt idx="52">
                  <c:v>44861</c:v>
                </c:pt>
                <c:pt idx="53">
                  <c:v>44854</c:v>
                </c:pt>
                <c:pt idx="54">
                  <c:v>44847</c:v>
                </c:pt>
                <c:pt idx="55">
                  <c:v>44840</c:v>
                </c:pt>
                <c:pt idx="56">
                  <c:v>44833</c:v>
                </c:pt>
                <c:pt idx="57">
                  <c:v>44826</c:v>
                </c:pt>
                <c:pt idx="58">
                  <c:v>44819</c:v>
                </c:pt>
                <c:pt idx="59">
                  <c:v>44812</c:v>
                </c:pt>
                <c:pt idx="60">
                  <c:v>44805</c:v>
                </c:pt>
                <c:pt idx="61">
                  <c:v>44798</c:v>
                </c:pt>
                <c:pt idx="62">
                  <c:v>44791</c:v>
                </c:pt>
                <c:pt idx="63">
                  <c:v>44784</c:v>
                </c:pt>
                <c:pt idx="64">
                  <c:v>44777</c:v>
                </c:pt>
                <c:pt idx="65">
                  <c:v>44770</c:v>
                </c:pt>
                <c:pt idx="66">
                  <c:v>44763</c:v>
                </c:pt>
                <c:pt idx="67">
                  <c:v>44756</c:v>
                </c:pt>
                <c:pt idx="68">
                  <c:v>44749</c:v>
                </c:pt>
                <c:pt idx="69">
                  <c:v>44742</c:v>
                </c:pt>
                <c:pt idx="70">
                  <c:v>44735</c:v>
                </c:pt>
                <c:pt idx="71">
                  <c:v>44728</c:v>
                </c:pt>
                <c:pt idx="72">
                  <c:v>44721</c:v>
                </c:pt>
                <c:pt idx="73">
                  <c:v>44714</c:v>
                </c:pt>
                <c:pt idx="74">
                  <c:v>44707</c:v>
                </c:pt>
                <c:pt idx="75">
                  <c:v>44700</c:v>
                </c:pt>
                <c:pt idx="76">
                  <c:v>44693</c:v>
                </c:pt>
                <c:pt idx="77">
                  <c:v>44686</c:v>
                </c:pt>
                <c:pt idx="78">
                  <c:v>44679</c:v>
                </c:pt>
                <c:pt idx="79">
                  <c:v>44672</c:v>
                </c:pt>
                <c:pt idx="80">
                  <c:v>44665</c:v>
                </c:pt>
                <c:pt idx="81">
                  <c:v>44658</c:v>
                </c:pt>
                <c:pt idx="82">
                  <c:v>44651</c:v>
                </c:pt>
                <c:pt idx="83">
                  <c:v>44644</c:v>
                </c:pt>
                <c:pt idx="84">
                  <c:v>44637</c:v>
                </c:pt>
                <c:pt idx="85">
                  <c:v>44630</c:v>
                </c:pt>
                <c:pt idx="86">
                  <c:v>44623</c:v>
                </c:pt>
                <c:pt idx="87">
                  <c:v>44616</c:v>
                </c:pt>
                <c:pt idx="88">
                  <c:v>44609</c:v>
                </c:pt>
                <c:pt idx="89">
                  <c:v>44602</c:v>
                </c:pt>
                <c:pt idx="90">
                  <c:v>44595</c:v>
                </c:pt>
                <c:pt idx="91">
                  <c:v>44588</c:v>
                </c:pt>
                <c:pt idx="92">
                  <c:v>44581</c:v>
                </c:pt>
                <c:pt idx="93">
                  <c:v>44574</c:v>
                </c:pt>
                <c:pt idx="94">
                  <c:v>44567</c:v>
                </c:pt>
                <c:pt idx="95">
                  <c:v>44560</c:v>
                </c:pt>
                <c:pt idx="96">
                  <c:v>44553</c:v>
                </c:pt>
                <c:pt idx="97">
                  <c:v>44546</c:v>
                </c:pt>
                <c:pt idx="98">
                  <c:v>44539</c:v>
                </c:pt>
                <c:pt idx="99">
                  <c:v>44532</c:v>
                </c:pt>
                <c:pt idx="100">
                  <c:v>44525</c:v>
                </c:pt>
                <c:pt idx="101">
                  <c:v>44518</c:v>
                </c:pt>
                <c:pt idx="102">
                  <c:v>44511</c:v>
                </c:pt>
                <c:pt idx="103">
                  <c:v>44504</c:v>
                </c:pt>
                <c:pt idx="104">
                  <c:v>44497</c:v>
                </c:pt>
                <c:pt idx="105">
                  <c:v>44490</c:v>
                </c:pt>
                <c:pt idx="106">
                  <c:v>44483</c:v>
                </c:pt>
                <c:pt idx="107">
                  <c:v>44476</c:v>
                </c:pt>
                <c:pt idx="108">
                  <c:v>44469</c:v>
                </c:pt>
                <c:pt idx="109">
                  <c:v>44462</c:v>
                </c:pt>
                <c:pt idx="110">
                  <c:v>44455</c:v>
                </c:pt>
                <c:pt idx="111">
                  <c:v>44448</c:v>
                </c:pt>
                <c:pt idx="112">
                  <c:v>44441</c:v>
                </c:pt>
                <c:pt idx="113">
                  <c:v>44434</c:v>
                </c:pt>
                <c:pt idx="114">
                  <c:v>44427</c:v>
                </c:pt>
                <c:pt idx="115">
                  <c:v>44420</c:v>
                </c:pt>
                <c:pt idx="116">
                  <c:v>44413</c:v>
                </c:pt>
                <c:pt idx="117">
                  <c:v>44406</c:v>
                </c:pt>
                <c:pt idx="118">
                  <c:v>44399</c:v>
                </c:pt>
                <c:pt idx="119">
                  <c:v>44392</c:v>
                </c:pt>
                <c:pt idx="120">
                  <c:v>44385</c:v>
                </c:pt>
                <c:pt idx="121">
                  <c:v>44378</c:v>
                </c:pt>
                <c:pt idx="122">
                  <c:v>44371</c:v>
                </c:pt>
                <c:pt idx="123">
                  <c:v>44364</c:v>
                </c:pt>
                <c:pt idx="124">
                  <c:v>44357</c:v>
                </c:pt>
                <c:pt idx="125">
                  <c:v>44350</c:v>
                </c:pt>
                <c:pt idx="126">
                  <c:v>44343</c:v>
                </c:pt>
                <c:pt idx="127">
                  <c:v>44336</c:v>
                </c:pt>
                <c:pt idx="128">
                  <c:v>44329</c:v>
                </c:pt>
                <c:pt idx="129">
                  <c:v>44322</c:v>
                </c:pt>
                <c:pt idx="130">
                  <c:v>44315</c:v>
                </c:pt>
                <c:pt idx="131">
                  <c:v>44308</c:v>
                </c:pt>
                <c:pt idx="132">
                  <c:v>44301</c:v>
                </c:pt>
                <c:pt idx="133">
                  <c:v>44294</c:v>
                </c:pt>
                <c:pt idx="134">
                  <c:v>44287</c:v>
                </c:pt>
                <c:pt idx="135">
                  <c:v>44280</c:v>
                </c:pt>
                <c:pt idx="136">
                  <c:v>44273</c:v>
                </c:pt>
                <c:pt idx="137">
                  <c:v>44266</c:v>
                </c:pt>
                <c:pt idx="138">
                  <c:v>44259</c:v>
                </c:pt>
                <c:pt idx="139">
                  <c:v>44252</c:v>
                </c:pt>
                <c:pt idx="140">
                  <c:v>44245</c:v>
                </c:pt>
                <c:pt idx="141">
                  <c:v>44238</c:v>
                </c:pt>
                <c:pt idx="142">
                  <c:v>44231</c:v>
                </c:pt>
                <c:pt idx="143">
                  <c:v>44224</c:v>
                </c:pt>
                <c:pt idx="144">
                  <c:v>44217</c:v>
                </c:pt>
                <c:pt idx="145">
                  <c:v>44210</c:v>
                </c:pt>
                <c:pt idx="146">
                  <c:v>44203</c:v>
                </c:pt>
                <c:pt idx="147">
                  <c:v>44196</c:v>
                </c:pt>
                <c:pt idx="148">
                  <c:v>44189</c:v>
                </c:pt>
                <c:pt idx="149">
                  <c:v>44182</c:v>
                </c:pt>
                <c:pt idx="150">
                  <c:v>44175</c:v>
                </c:pt>
                <c:pt idx="151">
                  <c:v>44168</c:v>
                </c:pt>
                <c:pt idx="152">
                  <c:v>44161</c:v>
                </c:pt>
                <c:pt idx="153">
                  <c:v>44154</c:v>
                </c:pt>
                <c:pt idx="154">
                  <c:v>44147</c:v>
                </c:pt>
                <c:pt idx="155">
                  <c:v>44140</c:v>
                </c:pt>
                <c:pt idx="156">
                  <c:v>44133</c:v>
                </c:pt>
                <c:pt idx="157">
                  <c:v>44126</c:v>
                </c:pt>
                <c:pt idx="158">
                  <c:v>44119</c:v>
                </c:pt>
                <c:pt idx="159">
                  <c:v>44112</c:v>
                </c:pt>
                <c:pt idx="160">
                  <c:v>44105</c:v>
                </c:pt>
                <c:pt idx="161">
                  <c:v>44098</c:v>
                </c:pt>
                <c:pt idx="162">
                  <c:v>44091</c:v>
                </c:pt>
                <c:pt idx="163">
                  <c:v>44084</c:v>
                </c:pt>
                <c:pt idx="164">
                  <c:v>44077</c:v>
                </c:pt>
                <c:pt idx="165">
                  <c:v>44070</c:v>
                </c:pt>
                <c:pt idx="166">
                  <c:v>44063</c:v>
                </c:pt>
                <c:pt idx="167">
                  <c:v>44056</c:v>
                </c:pt>
                <c:pt idx="168">
                  <c:v>44049</c:v>
                </c:pt>
                <c:pt idx="169">
                  <c:v>44042</c:v>
                </c:pt>
                <c:pt idx="170">
                  <c:v>44035</c:v>
                </c:pt>
                <c:pt idx="171">
                  <c:v>44028</c:v>
                </c:pt>
                <c:pt idx="172">
                  <c:v>44021</c:v>
                </c:pt>
                <c:pt idx="173">
                  <c:v>44014</c:v>
                </c:pt>
                <c:pt idx="174">
                  <c:v>44007</c:v>
                </c:pt>
                <c:pt idx="175">
                  <c:v>44000</c:v>
                </c:pt>
                <c:pt idx="176">
                  <c:v>43993</c:v>
                </c:pt>
                <c:pt idx="177">
                  <c:v>43986</c:v>
                </c:pt>
                <c:pt idx="178">
                  <c:v>43979</c:v>
                </c:pt>
                <c:pt idx="179">
                  <c:v>43972</c:v>
                </c:pt>
                <c:pt idx="180">
                  <c:v>43965</c:v>
                </c:pt>
                <c:pt idx="181">
                  <c:v>43958</c:v>
                </c:pt>
                <c:pt idx="182">
                  <c:v>43951</c:v>
                </c:pt>
                <c:pt idx="183">
                  <c:v>43944</c:v>
                </c:pt>
                <c:pt idx="184">
                  <c:v>43937</c:v>
                </c:pt>
                <c:pt idx="185">
                  <c:v>43930</c:v>
                </c:pt>
                <c:pt idx="186">
                  <c:v>43923</c:v>
                </c:pt>
                <c:pt idx="187">
                  <c:v>43916</c:v>
                </c:pt>
                <c:pt idx="188">
                  <c:v>43909</c:v>
                </c:pt>
                <c:pt idx="189">
                  <c:v>43902</c:v>
                </c:pt>
                <c:pt idx="190">
                  <c:v>43895</c:v>
                </c:pt>
                <c:pt idx="191">
                  <c:v>43889</c:v>
                </c:pt>
                <c:pt idx="192">
                  <c:v>43882</c:v>
                </c:pt>
                <c:pt idx="193">
                  <c:v>43875</c:v>
                </c:pt>
                <c:pt idx="194">
                  <c:v>43868</c:v>
                </c:pt>
                <c:pt idx="195">
                  <c:v>43860</c:v>
                </c:pt>
                <c:pt idx="196">
                  <c:v>43853</c:v>
                </c:pt>
                <c:pt idx="197">
                  <c:v>43846</c:v>
                </c:pt>
                <c:pt idx="198">
                  <c:v>43839</c:v>
                </c:pt>
                <c:pt idx="199">
                  <c:v>43832</c:v>
                </c:pt>
                <c:pt idx="200">
                  <c:v>43825</c:v>
                </c:pt>
                <c:pt idx="201">
                  <c:v>43818</c:v>
                </c:pt>
                <c:pt idx="202">
                  <c:v>43811</c:v>
                </c:pt>
                <c:pt idx="203">
                  <c:v>43804</c:v>
                </c:pt>
                <c:pt idx="204">
                  <c:v>43797</c:v>
                </c:pt>
                <c:pt idx="205">
                  <c:v>43790</c:v>
                </c:pt>
                <c:pt idx="206">
                  <c:v>43783</c:v>
                </c:pt>
                <c:pt idx="207">
                  <c:v>43773</c:v>
                </c:pt>
                <c:pt idx="208">
                  <c:v>43769</c:v>
                </c:pt>
                <c:pt idx="209">
                  <c:v>43762</c:v>
                </c:pt>
                <c:pt idx="210">
                  <c:v>43755</c:v>
                </c:pt>
                <c:pt idx="211">
                  <c:v>43748</c:v>
                </c:pt>
                <c:pt idx="212">
                  <c:v>43741</c:v>
                </c:pt>
                <c:pt idx="213">
                  <c:v>43734</c:v>
                </c:pt>
                <c:pt idx="214">
                  <c:v>43727</c:v>
                </c:pt>
                <c:pt idx="215">
                  <c:v>43720</c:v>
                </c:pt>
                <c:pt idx="216">
                  <c:v>43713</c:v>
                </c:pt>
                <c:pt idx="217">
                  <c:v>43706</c:v>
                </c:pt>
                <c:pt idx="218">
                  <c:v>43699</c:v>
                </c:pt>
                <c:pt idx="219">
                  <c:v>43692</c:v>
                </c:pt>
                <c:pt idx="220">
                  <c:v>43685</c:v>
                </c:pt>
                <c:pt idx="221">
                  <c:v>43678</c:v>
                </c:pt>
                <c:pt idx="222">
                  <c:v>43671</c:v>
                </c:pt>
                <c:pt idx="223">
                  <c:v>43664</c:v>
                </c:pt>
                <c:pt idx="224">
                  <c:v>43657</c:v>
                </c:pt>
                <c:pt idx="225">
                  <c:v>43650</c:v>
                </c:pt>
                <c:pt idx="226">
                  <c:v>43643</c:v>
                </c:pt>
                <c:pt idx="227">
                  <c:v>43636</c:v>
                </c:pt>
                <c:pt idx="228">
                  <c:v>43629</c:v>
                </c:pt>
                <c:pt idx="229">
                  <c:v>43622</c:v>
                </c:pt>
                <c:pt idx="230">
                  <c:v>43615</c:v>
                </c:pt>
                <c:pt idx="231">
                  <c:v>43608</c:v>
                </c:pt>
                <c:pt idx="232">
                  <c:v>43601</c:v>
                </c:pt>
                <c:pt idx="233">
                  <c:v>43594</c:v>
                </c:pt>
                <c:pt idx="234">
                  <c:v>43587</c:v>
                </c:pt>
                <c:pt idx="235">
                  <c:v>43580</c:v>
                </c:pt>
                <c:pt idx="236">
                  <c:v>43573</c:v>
                </c:pt>
                <c:pt idx="237">
                  <c:v>43566</c:v>
                </c:pt>
                <c:pt idx="238">
                  <c:v>43559</c:v>
                </c:pt>
                <c:pt idx="239">
                  <c:v>43552</c:v>
                </c:pt>
                <c:pt idx="240">
                  <c:v>43545</c:v>
                </c:pt>
                <c:pt idx="241">
                  <c:v>43538</c:v>
                </c:pt>
                <c:pt idx="242">
                  <c:v>43531</c:v>
                </c:pt>
                <c:pt idx="243">
                  <c:v>43524</c:v>
                </c:pt>
                <c:pt idx="244">
                  <c:v>43517</c:v>
                </c:pt>
                <c:pt idx="245">
                  <c:v>43510</c:v>
                </c:pt>
                <c:pt idx="246">
                  <c:v>43503</c:v>
                </c:pt>
                <c:pt idx="247">
                  <c:v>43496</c:v>
                </c:pt>
                <c:pt idx="248">
                  <c:v>43489</c:v>
                </c:pt>
                <c:pt idx="249">
                  <c:v>43482</c:v>
                </c:pt>
                <c:pt idx="250">
                  <c:v>43475</c:v>
                </c:pt>
                <c:pt idx="251">
                  <c:v>43468</c:v>
                </c:pt>
                <c:pt idx="252">
                  <c:v>43462</c:v>
                </c:pt>
                <c:pt idx="253">
                  <c:v>43455</c:v>
                </c:pt>
                <c:pt idx="254">
                  <c:v>43448</c:v>
                </c:pt>
                <c:pt idx="255">
                  <c:v>43441</c:v>
                </c:pt>
                <c:pt idx="256">
                  <c:v>43434</c:v>
                </c:pt>
                <c:pt idx="257">
                  <c:v>43427</c:v>
                </c:pt>
                <c:pt idx="258">
                  <c:v>43420</c:v>
                </c:pt>
                <c:pt idx="259">
                  <c:v>43413</c:v>
                </c:pt>
                <c:pt idx="260">
                  <c:v>43406</c:v>
                </c:pt>
                <c:pt idx="261">
                  <c:v>43399</c:v>
                </c:pt>
                <c:pt idx="262">
                  <c:v>43392</c:v>
                </c:pt>
                <c:pt idx="263">
                  <c:v>43385</c:v>
                </c:pt>
                <c:pt idx="264">
                  <c:v>43378</c:v>
                </c:pt>
                <c:pt idx="265">
                  <c:v>43371</c:v>
                </c:pt>
                <c:pt idx="266">
                  <c:v>43364</c:v>
                </c:pt>
                <c:pt idx="267">
                  <c:v>43357</c:v>
                </c:pt>
                <c:pt idx="268">
                  <c:v>43350</c:v>
                </c:pt>
                <c:pt idx="269">
                  <c:v>43343</c:v>
                </c:pt>
                <c:pt idx="270">
                  <c:v>43336</c:v>
                </c:pt>
                <c:pt idx="271">
                  <c:v>43329</c:v>
                </c:pt>
                <c:pt idx="272">
                  <c:v>43322</c:v>
                </c:pt>
                <c:pt idx="273">
                  <c:v>43315</c:v>
                </c:pt>
                <c:pt idx="274">
                  <c:v>43308</c:v>
                </c:pt>
                <c:pt idx="275">
                  <c:v>43301</c:v>
                </c:pt>
                <c:pt idx="276">
                  <c:v>43294</c:v>
                </c:pt>
                <c:pt idx="277">
                  <c:v>43287</c:v>
                </c:pt>
                <c:pt idx="278">
                  <c:v>43280</c:v>
                </c:pt>
                <c:pt idx="279">
                  <c:v>43273</c:v>
                </c:pt>
                <c:pt idx="280">
                  <c:v>43266</c:v>
                </c:pt>
                <c:pt idx="281">
                  <c:v>43259</c:v>
                </c:pt>
                <c:pt idx="282">
                  <c:v>43252</c:v>
                </c:pt>
                <c:pt idx="283">
                  <c:v>43245</c:v>
                </c:pt>
                <c:pt idx="284">
                  <c:v>43238</c:v>
                </c:pt>
                <c:pt idx="285">
                  <c:v>43231</c:v>
                </c:pt>
                <c:pt idx="286">
                  <c:v>43224</c:v>
                </c:pt>
                <c:pt idx="287">
                  <c:v>43217</c:v>
                </c:pt>
                <c:pt idx="288">
                  <c:v>43210</c:v>
                </c:pt>
                <c:pt idx="289">
                  <c:v>43203</c:v>
                </c:pt>
                <c:pt idx="290">
                  <c:v>43196</c:v>
                </c:pt>
                <c:pt idx="291">
                  <c:v>43189</c:v>
                </c:pt>
                <c:pt idx="292">
                  <c:v>43182</c:v>
                </c:pt>
                <c:pt idx="293">
                  <c:v>43175</c:v>
                </c:pt>
                <c:pt idx="294">
                  <c:v>43168</c:v>
                </c:pt>
                <c:pt idx="295">
                  <c:v>43161</c:v>
                </c:pt>
                <c:pt idx="296">
                  <c:v>43154</c:v>
                </c:pt>
                <c:pt idx="297">
                  <c:v>43147</c:v>
                </c:pt>
                <c:pt idx="298">
                  <c:v>43140</c:v>
                </c:pt>
                <c:pt idx="299">
                  <c:v>43133</c:v>
                </c:pt>
                <c:pt idx="300">
                  <c:v>43126</c:v>
                </c:pt>
                <c:pt idx="301">
                  <c:v>43119</c:v>
                </c:pt>
                <c:pt idx="302">
                  <c:v>43112</c:v>
                </c:pt>
                <c:pt idx="303">
                  <c:v>43105</c:v>
                </c:pt>
              </c:numCache>
            </c:numRef>
          </c:xVal>
          <c:yVal>
            <c:numRef>
              <c:f>'Porc Gras'!$D$2:$D$305</c:f>
              <c:numCache>
                <c:formatCode>#,##0.00\ "€"</c:formatCode>
                <c:ptCount val="304"/>
                <c:pt idx="0">
                  <c:v>1.6639344262295082</c:v>
                </c:pt>
                <c:pt idx="1">
                  <c:v>1.6639344262295082</c:v>
                </c:pt>
                <c:pt idx="2">
                  <c:v>1.6639344262295082</c:v>
                </c:pt>
                <c:pt idx="3">
                  <c:v>1.7295081967213115</c:v>
                </c:pt>
                <c:pt idx="4">
                  <c:v>1.7540983606557379</c:v>
                </c:pt>
                <c:pt idx="5">
                  <c:v>1.778688524590164</c:v>
                </c:pt>
                <c:pt idx="6">
                  <c:v>1.778688524590164</c:v>
                </c:pt>
                <c:pt idx="7">
                  <c:v>1.778688524590164</c:v>
                </c:pt>
                <c:pt idx="8">
                  <c:v>1.778688524590164</c:v>
                </c:pt>
                <c:pt idx="9">
                  <c:v>1.81</c:v>
                </c:pt>
                <c:pt idx="10">
                  <c:v>1.81</c:v>
                </c:pt>
                <c:pt idx="11">
                  <c:v>1.89</c:v>
                </c:pt>
                <c:pt idx="12">
                  <c:v>1.89</c:v>
                </c:pt>
                <c:pt idx="13">
                  <c:v>1.97</c:v>
                </c:pt>
                <c:pt idx="14">
                  <c:v>1.97</c:v>
                </c:pt>
                <c:pt idx="15">
                  <c:v>1.97</c:v>
                </c:pt>
                <c:pt idx="16">
                  <c:v>1.97</c:v>
                </c:pt>
                <c:pt idx="17">
                  <c:v>1.97</c:v>
                </c:pt>
                <c:pt idx="18">
                  <c:v>1.96</c:v>
                </c:pt>
                <c:pt idx="19">
                  <c:v>1.94</c:v>
                </c:pt>
                <c:pt idx="20">
                  <c:v>1.94</c:v>
                </c:pt>
                <c:pt idx="21">
                  <c:v>1.9098360655737705</c:v>
                </c:pt>
                <c:pt idx="22">
                  <c:v>1.8934426229508197</c:v>
                </c:pt>
                <c:pt idx="23">
                  <c:v>1.8524590163934425</c:v>
                </c:pt>
                <c:pt idx="24">
                  <c:v>1.8524590163934425</c:v>
                </c:pt>
                <c:pt idx="25">
                  <c:v>1.8524590163934425</c:v>
                </c:pt>
                <c:pt idx="26">
                  <c:v>1.8524590163934425</c:v>
                </c:pt>
                <c:pt idx="27">
                  <c:v>1.8524590163934425</c:v>
                </c:pt>
                <c:pt idx="28">
                  <c:v>1.8524590163934425</c:v>
                </c:pt>
                <c:pt idx="29">
                  <c:v>1.8524590163934425</c:v>
                </c:pt>
                <c:pt idx="30">
                  <c:v>1.8524590163934425</c:v>
                </c:pt>
                <c:pt idx="31">
                  <c:v>1.8524590163934425</c:v>
                </c:pt>
                <c:pt idx="32">
                  <c:v>1.8032786885245904</c:v>
                </c:pt>
                <c:pt idx="33">
                  <c:v>1.8032786885245904</c:v>
                </c:pt>
                <c:pt idx="34">
                  <c:v>1.8032786885245904</c:v>
                </c:pt>
                <c:pt idx="35">
                  <c:v>1.8032786885245904</c:v>
                </c:pt>
                <c:pt idx="36">
                  <c:v>1.737704918032787</c:v>
                </c:pt>
                <c:pt idx="37">
                  <c:v>1.6229508196721312</c:v>
                </c:pt>
                <c:pt idx="38">
                  <c:v>1.5491803278688525</c:v>
                </c:pt>
                <c:pt idx="39">
                  <c:v>1.54</c:v>
                </c:pt>
                <c:pt idx="40">
                  <c:v>1.54</c:v>
                </c:pt>
                <c:pt idx="41">
                  <c:v>1.54</c:v>
                </c:pt>
                <c:pt idx="42">
                  <c:v>1.54</c:v>
                </c:pt>
                <c:pt idx="43">
                  <c:v>1.5737704918032787</c:v>
                </c:pt>
                <c:pt idx="44">
                  <c:v>1.5737704918032787</c:v>
                </c:pt>
                <c:pt idx="45">
                  <c:v>1.5737704918032787</c:v>
                </c:pt>
                <c:pt idx="46">
                  <c:v>1.5737704918032787</c:v>
                </c:pt>
                <c:pt idx="47">
                  <c:v>1.5327868852459017</c:v>
                </c:pt>
                <c:pt idx="48">
                  <c:v>1.4918032786885247</c:v>
                </c:pt>
                <c:pt idx="49">
                  <c:v>1.4918032786885247</c:v>
                </c:pt>
                <c:pt idx="50">
                  <c:v>1.4918032786885247</c:v>
                </c:pt>
                <c:pt idx="51">
                  <c:v>1.4918032786885247</c:v>
                </c:pt>
                <c:pt idx="52">
                  <c:v>1.4918032786885247</c:v>
                </c:pt>
                <c:pt idx="53">
                  <c:v>1.5573770491803278</c:v>
                </c:pt>
                <c:pt idx="54">
                  <c:v>1.5573770491803278</c:v>
                </c:pt>
                <c:pt idx="55">
                  <c:v>1.5573770491803278</c:v>
                </c:pt>
                <c:pt idx="56">
                  <c:v>1.6147540983606556</c:v>
                </c:pt>
                <c:pt idx="57">
                  <c:v>1.6147540983606556</c:v>
                </c:pt>
                <c:pt idx="58">
                  <c:v>1.6557377049180328</c:v>
                </c:pt>
                <c:pt idx="59">
                  <c:v>1.6557377049180328</c:v>
                </c:pt>
                <c:pt idx="60">
                  <c:v>1.6147540983606556</c:v>
                </c:pt>
                <c:pt idx="61">
                  <c:v>1.5819672131147542</c:v>
                </c:pt>
                <c:pt idx="62">
                  <c:v>1.5245901639344264</c:v>
                </c:pt>
                <c:pt idx="63">
                  <c:v>1.459016393442623</c:v>
                </c:pt>
                <c:pt idx="64">
                  <c:v>1.459016393442623</c:v>
                </c:pt>
                <c:pt idx="65">
                  <c:v>1.459016393442623</c:v>
                </c:pt>
                <c:pt idx="66">
                  <c:v>1.459016393442623</c:v>
                </c:pt>
                <c:pt idx="67">
                  <c:v>1.459016393442623</c:v>
                </c:pt>
                <c:pt idx="68">
                  <c:v>1.459016393442623</c:v>
                </c:pt>
                <c:pt idx="69">
                  <c:v>1.459016393442623</c:v>
                </c:pt>
                <c:pt idx="70">
                  <c:v>1.4344262295081966</c:v>
                </c:pt>
                <c:pt idx="71">
                  <c:v>1.4180327868852458</c:v>
                </c:pt>
                <c:pt idx="72">
                  <c:v>1.4180327868852458</c:v>
                </c:pt>
                <c:pt idx="73">
                  <c:v>1.4180327868852458</c:v>
                </c:pt>
                <c:pt idx="74">
                  <c:v>1.4180327868852458</c:v>
                </c:pt>
                <c:pt idx="75">
                  <c:v>1.4180327868852458</c:v>
                </c:pt>
                <c:pt idx="76">
                  <c:v>1.4180327868852458</c:v>
                </c:pt>
                <c:pt idx="77">
                  <c:v>1.459016393442623</c:v>
                </c:pt>
                <c:pt idx="78">
                  <c:v>1.459016393442623</c:v>
                </c:pt>
                <c:pt idx="79">
                  <c:v>1.459016393442623</c:v>
                </c:pt>
                <c:pt idx="80">
                  <c:v>1.5</c:v>
                </c:pt>
                <c:pt idx="81">
                  <c:v>1.5</c:v>
                </c:pt>
                <c:pt idx="82">
                  <c:v>1.5</c:v>
                </c:pt>
                <c:pt idx="83">
                  <c:v>1.5</c:v>
                </c:pt>
                <c:pt idx="84">
                  <c:v>1.4754098360655739</c:v>
                </c:pt>
                <c:pt idx="85">
                  <c:v>1.1885245901639345</c:v>
                </c:pt>
                <c:pt idx="86">
                  <c:v>1.0245901639344261</c:v>
                </c:pt>
                <c:pt idx="87">
                  <c:v>0.92622950819672123</c:v>
                </c:pt>
                <c:pt idx="88">
                  <c:v>0.92622950819672123</c:v>
                </c:pt>
                <c:pt idx="89">
                  <c:v>0.92622950819672123</c:v>
                </c:pt>
                <c:pt idx="90">
                  <c:v>0.92622950819672123</c:v>
                </c:pt>
                <c:pt idx="91">
                  <c:v>0.92622950819672123</c:v>
                </c:pt>
                <c:pt idx="92">
                  <c:v>0.95081967213114749</c:v>
                </c:pt>
                <c:pt idx="93">
                  <c:v>0.95081967213114749</c:v>
                </c:pt>
                <c:pt idx="94">
                  <c:v>0.95081967213114749</c:v>
                </c:pt>
                <c:pt idx="95">
                  <c:v>0.95</c:v>
                </c:pt>
                <c:pt idx="96">
                  <c:v>0.95</c:v>
                </c:pt>
                <c:pt idx="97">
                  <c:v>0.94</c:v>
                </c:pt>
                <c:pt idx="98">
                  <c:v>0.94</c:v>
                </c:pt>
                <c:pt idx="99">
                  <c:v>0.94</c:v>
                </c:pt>
                <c:pt idx="100">
                  <c:v>0.94</c:v>
                </c:pt>
                <c:pt idx="101">
                  <c:v>0.94</c:v>
                </c:pt>
                <c:pt idx="102">
                  <c:v>0.94</c:v>
                </c:pt>
                <c:pt idx="103">
                  <c:v>0.94</c:v>
                </c:pt>
                <c:pt idx="104">
                  <c:v>0.94</c:v>
                </c:pt>
                <c:pt idx="105">
                  <c:v>0.94</c:v>
                </c:pt>
                <c:pt idx="106">
                  <c:v>0.94</c:v>
                </c:pt>
                <c:pt idx="107">
                  <c:v>0.94</c:v>
                </c:pt>
                <c:pt idx="108">
                  <c:v>0.98</c:v>
                </c:pt>
                <c:pt idx="109">
                  <c:v>0.98</c:v>
                </c:pt>
                <c:pt idx="110">
                  <c:v>0.88</c:v>
                </c:pt>
                <c:pt idx="111">
                  <c:v>0.88</c:v>
                </c:pt>
                <c:pt idx="112">
                  <c:v>0.88</c:v>
                </c:pt>
                <c:pt idx="113">
                  <c:v>0.95</c:v>
                </c:pt>
                <c:pt idx="114">
                  <c:v>0.95</c:v>
                </c:pt>
                <c:pt idx="115">
                  <c:v>0.95</c:v>
                </c:pt>
                <c:pt idx="116">
                  <c:v>0.95</c:v>
                </c:pt>
                <c:pt idx="117">
                  <c:v>0.98</c:v>
                </c:pt>
                <c:pt idx="118">
                  <c:v>1</c:v>
                </c:pt>
                <c:pt idx="119">
                  <c:v>1</c:v>
                </c:pt>
                <c:pt idx="120">
                  <c:v>1</c:v>
                </c:pt>
                <c:pt idx="121">
                  <c:v>1</c:v>
                </c:pt>
                <c:pt idx="122">
                  <c:v>1.06</c:v>
                </c:pt>
                <c:pt idx="123">
                  <c:v>1.1200000000000001</c:v>
                </c:pt>
                <c:pt idx="124">
                  <c:v>1.1200000000000001</c:v>
                </c:pt>
                <c:pt idx="125">
                  <c:v>1.1200000000000001</c:v>
                </c:pt>
                <c:pt idx="126">
                  <c:v>1.1200000000000001</c:v>
                </c:pt>
                <c:pt idx="127">
                  <c:v>1.1200000000000001</c:v>
                </c:pt>
                <c:pt idx="128">
                  <c:v>1.05</c:v>
                </c:pt>
                <c:pt idx="129">
                  <c:v>1</c:v>
                </c:pt>
                <c:pt idx="130">
                  <c:v>1</c:v>
                </c:pt>
                <c:pt idx="131">
                  <c:v>1</c:v>
                </c:pt>
                <c:pt idx="132">
                  <c:v>1.07</c:v>
                </c:pt>
                <c:pt idx="133">
                  <c:v>1.07</c:v>
                </c:pt>
                <c:pt idx="134">
                  <c:v>1.07</c:v>
                </c:pt>
                <c:pt idx="135">
                  <c:v>1.07</c:v>
                </c:pt>
                <c:pt idx="136">
                  <c:v>1.07</c:v>
                </c:pt>
                <c:pt idx="137">
                  <c:v>1.07</c:v>
                </c:pt>
                <c:pt idx="138">
                  <c:v>1</c:v>
                </c:pt>
                <c:pt idx="139">
                  <c:v>0.94</c:v>
                </c:pt>
                <c:pt idx="140">
                  <c:v>0.86</c:v>
                </c:pt>
                <c:pt idx="141">
                  <c:v>0.83</c:v>
                </c:pt>
                <c:pt idx="142">
                  <c:v>0.8</c:v>
                </c:pt>
                <c:pt idx="143">
                  <c:v>0.8</c:v>
                </c:pt>
                <c:pt idx="144">
                  <c:v>0.78</c:v>
                </c:pt>
                <c:pt idx="145">
                  <c:v>0.78</c:v>
                </c:pt>
                <c:pt idx="146">
                  <c:v>0.78</c:v>
                </c:pt>
                <c:pt idx="147">
                  <c:v>0.78</c:v>
                </c:pt>
                <c:pt idx="148">
                  <c:v>0.78</c:v>
                </c:pt>
                <c:pt idx="149">
                  <c:v>0.78</c:v>
                </c:pt>
                <c:pt idx="150">
                  <c:v>0.78</c:v>
                </c:pt>
                <c:pt idx="151">
                  <c:v>0.78</c:v>
                </c:pt>
                <c:pt idx="152">
                  <c:v>0.78</c:v>
                </c:pt>
                <c:pt idx="153">
                  <c:v>0.78</c:v>
                </c:pt>
                <c:pt idx="154">
                  <c:v>0.85</c:v>
                </c:pt>
                <c:pt idx="155">
                  <c:v>0.9</c:v>
                </c:pt>
                <c:pt idx="156">
                  <c:v>0.92</c:v>
                </c:pt>
                <c:pt idx="157">
                  <c:v>0.92</c:v>
                </c:pt>
                <c:pt idx="158">
                  <c:v>0.92</c:v>
                </c:pt>
                <c:pt idx="159">
                  <c:v>0.92</c:v>
                </c:pt>
                <c:pt idx="160">
                  <c:v>0.92</c:v>
                </c:pt>
                <c:pt idx="161">
                  <c:v>0.96</c:v>
                </c:pt>
                <c:pt idx="162">
                  <c:v>0.96</c:v>
                </c:pt>
                <c:pt idx="163">
                  <c:v>1.01</c:v>
                </c:pt>
                <c:pt idx="164">
                  <c:v>1.01</c:v>
                </c:pt>
                <c:pt idx="165">
                  <c:v>1.01</c:v>
                </c:pt>
                <c:pt idx="166">
                  <c:v>1</c:v>
                </c:pt>
                <c:pt idx="167">
                  <c:v>1</c:v>
                </c:pt>
                <c:pt idx="168">
                  <c:v>1</c:v>
                </c:pt>
                <c:pt idx="169">
                  <c:v>1</c:v>
                </c:pt>
                <c:pt idx="170">
                  <c:v>1</c:v>
                </c:pt>
                <c:pt idx="171">
                  <c:v>1</c:v>
                </c:pt>
                <c:pt idx="172">
                  <c:v>1</c:v>
                </c:pt>
                <c:pt idx="173">
                  <c:v>1.03</c:v>
                </c:pt>
                <c:pt idx="174">
                  <c:v>1.1100000000000001</c:v>
                </c:pt>
                <c:pt idx="175">
                  <c:v>1.1499999999999999</c:v>
                </c:pt>
                <c:pt idx="176">
                  <c:v>1.1499999999999999</c:v>
                </c:pt>
                <c:pt idx="177">
                  <c:v>1.1499999999999999</c:v>
                </c:pt>
                <c:pt idx="178">
                  <c:v>1.1499999999999999</c:v>
                </c:pt>
                <c:pt idx="179">
                  <c:v>1.07</c:v>
                </c:pt>
                <c:pt idx="180">
                  <c:v>1.03</c:v>
                </c:pt>
                <c:pt idx="181">
                  <c:v>1.03</c:v>
                </c:pt>
                <c:pt idx="182">
                  <c:v>1.1599999999999999</c:v>
                </c:pt>
                <c:pt idx="183">
                  <c:v>1.21</c:v>
                </c:pt>
                <c:pt idx="184">
                  <c:v>1.25</c:v>
                </c:pt>
                <c:pt idx="185">
                  <c:v>1.27</c:v>
                </c:pt>
                <c:pt idx="186">
                  <c:v>1.32</c:v>
                </c:pt>
                <c:pt idx="187">
                  <c:v>1.34</c:v>
                </c:pt>
                <c:pt idx="188">
                  <c:v>1.34</c:v>
                </c:pt>
                <c:pt idx="189">
                  <c:v>1.37</c:v>
                </c:pt>
                <c:pt idx="190">
                  <c:v>1.45</c:v>
                </c:pt>
                <c:pt idx="191">
                  <c:v>1.45</c:v>
                </c:pt>
                <c:pt idx="192">
                  <c:v>1.4</c:v>
                </c:pt>
                <c:pt idx="193">
                  <c:v>1.36</c:v>
                </c:pt>
                <c:pt idx="194">
                  <c:v>1.31</c:v>
                </c:pt>
                <c:pt idx="195">
                  <c:v>1.31</c:v>
                </c:pt>
                <c:pt idx="196">
                  <c:v>1.28</c:v>
                </c:pt>
                <c:pt idx="197">
                  <c:v>1.28</c:v>
                </c:pt>
                <c:pt idx="198">
                  <c:v>1.31</c:v>
                </c:pt>
                <c:pt idx="199">
                  <c:v>1.38</c:v>
                </c:pt>
                <c:pt idx="200">
                  <c:v>1.38</c:v>
                </c:pt>
                <c:pt idx="201">
                  <c:v>1.38</c:v>
                </c:pt>
                <c:pt idx="202">
                  <c:v>1.45</c:v>
                </c:pt>
                <c:pt idx="203">
                  <c:v>1.47</c:v>
                </c:pt>
                <c:pt idx="204">
                  <c:v>1.45</c:v>
                </c:pt>
                <c:pt idx="205">
                  <c:v>1.4</c:v>
                </c:pt>
                <c:pt idx="206">
                  <c:v>1.35</c:v>
                </c:pt>
                <c:pt idx="207">
                  <c:v>1.3</c:v>
                </c:pt>
                <c:pt idx="208">
                  <c:v>1.3</c:v>
                </c:pt>
                <c:pt idx="209">
                  <c:v>1.3</c:v>
                </c:pt>
                <c:pt idx="210">
                  <c:v>1.3</c:v>
                </c:pt>
                <c:pt idx="211">
                  <c:v>1.3</c:v>
                </c:pt>
                <c:pt idx="212">
                  <c:v>1.3</c:v>
                </c:pt>
                <c:pt idx="213">
                  <c:v>1.3</c:v>
                </c:pt>
                <c:pt idx="214">
                  <c:v>1.3</c:v>
                </c:pt>
                <c:pt idx="215">
                  <c:v>1.3</c:v>
                </c:pt>
                <c:pt idx="216">
                  <c:v>1.3</c:v>
                </c:pt>
                <c:pt idx="217">
                  <c:v>1.3</c:v>
                </c:pt>
                <c:pt idx="218">
                  <c:v>1.32</c:v>
                </c:pt>
                <c:pt idx="219">
                  <c:v>1.34</c:v>
                </c:pt>
                <c:pt idx="220">
                  <c:v>1.32</c:v>
                </c:pt>
                <c:pt idx="221">
                  <c:v>1.26</c:v>
                </c:pt>
                <c:pt idx="222">
                  <c:v>1.22</c:v>
                </c:pt>
                <c:pt idx="223">
                  <c:v>1.2</c:v>
                </c:pt>
                <c:pt idx="224">
                  <c:v>1.22</c:v>
                </c:pt>
                <c:pt idx="225">
                  <c:v>1.24</c:v>
                </c:pt>
                <c:pt idx="226">
                  <c:v>1.29</c:v>
                </c:pt>
                <c:pt idx="227">
                  <c:v>1.29</c:v>
                </c:pt>
                <c:pt idx="228">
                  <c:v>1.29</c:v>
                </c:pt>
                <c:pt idx="229">
                  <c:v>1.27</c:v>
                </c:pt>
                <c:pt idx="230">
                  <c:v>1.27</c:v>
                </c:pt>
                <c:pt idx="231">
                  <c:v>1.27</c:v>
                </c:pt>
                <c:pt idx="232">
                  <c:v>1.27</c:v>
                </c:pt>
                <c:pt idx="233">
                  <c:v>1.25</c:v>
                </c:pt>
                <c:pt idx="234">
                  <c:v>1.24</c:v>
                </c:pt>
                <c:pt idx="235">
                  <c:v>1.24</c:v>
                </c:pt>
                <c:pt idx="236">
                  <c:v>1.24</c:v>
                </c:pt>
                <c:pt idx="237">
                  <c:v>1.24</c:v>
                </c:pt>
                <c:pt idx="238">
                  <c:v>1.22</c:v>
                </c:pt>
                <c:pt idx="239">
                  <c:v>1.1299999999999999</c:v>
                </c:pt>
                <c:pt idx="240">
                  <c:v>1.04</c:v>
                </c:pt>
                <c:pt idx="241">
                  <c:v>0.97</c:v>
                </c:pt>
                <c:pt idx="242">
                  <c:v>0.95</c:v>
                </c:pt>
                <c:pt idx="243">
                  <c:v>0.95</c:v>
                </c:pt>
                <c:pt idx="244">
                  <c:v>0.93</c:v>
                </c:pt>
                <c:pt idx="245">
                  <c:v>0.93</c:v>
                </c:pt>
                <c:pt idx="246">
                  <c:v>0.9</c:v>
                </c:pt>
                <c:pt idx="247">
                  <c:v>0.89</c:v>
                </c:pt>
                <c:pt idx="248">
                  <c:v>0.89</c:v>
                </c:pt>
                <c:pt idx="249">
                  <c:v>0.91</c:v>
                </c:pt>
                <c:pt idx="250">
                  <c:v>0.91</c:v>
                </c:pt>
                <c:pt idx="251">
                  <c:v>0.91</c:v>
                </c:pt>
                <c:pt idx="252">
                  <c:v>0.91</c:v>
                </c:pt>
                <c:pt idx="253">
                  <c:v>0.91</c:v>
                </c:pt>
                <c:pt idx="254">
                  <c:v>0.91</c:v>
                </c:pt>
                <c:pt idx="255">
                  <c:v>0.91</c:v>
                </c:pt>
                <c:pt idx="256">
                  <c:v>0.91</c:v>
                </c:pt>
                <c:pt idx="257">
                  <c:v>0.91</c:v>
                </c:pt>
                <c:pt idx="258">
                  <c:v>0.91</c:v>
                </c:pt>
                <c:pt idx="259">
                  <c:v>0.89</c:v>
                </c:pt>
                <c:pt idx="260">
                  <c:v>0.89</c:v>
                </c:pt>
                <c:pt idx="261">
                  <c:v>0.89</c:v>
                </c:pt>
                <c:pt idx="262">
                  <c:v>0.89</c:v>
                </c:pt>
                <c:pt idx="263">
                  <c:v>0.89</c:v>
                </c:pt>
                <c:pt idx="264">
                  <c:v>0.91</c:v>
                </c:pt>
                <c:pt idx="265">
                  <c:v>0.91</c:v>
                </c:pt>
                <c:pt idx="266">
                  <c:v>0.91</c:v>
                </c:pt>
                <c:pt idx="267">
                  <c:v>1.01</c:v>
                </c:pt>
                <c:pt idx="268">
                  <c:v>1.04</c:v>
                </c:pt>
                <c:pt idx="269">
                  <c:v>1.1100000000000001</c:v>
                </c:pt>
                <c:pt idx="270">
                  <c:v>1.1100000000000001</c:v>
                </c:pt>
                <c:pt idx="271">
                  <c:v>1.1100000000000001</c:v>
                </c:pt>
                <c:pt idx="272">
                  <c:v>1.06</c:v>
                </c:pt>
                <c:pt idx="273">
                  <c:v>1</c:v>
                </c:pt>
                <c:pt idx="274">
                  <c:v>0.98</c:v>
                </c:pt>
                <c:pt idx="275">
                  <c:v>1</c:v>
                </c:pt>
                <c:pt idx="276">
                  <c:v>1.01</c:v>
                </c:pt>
                <c:pt idx="277">
                  <c:v>1.01</c:v>
                </c:pt>
                <c:pt idx="278">
                  <c:v>1.01</c:v>
                </c:pt>
                <c:pt idx="279">
                  <c:v>1.01</c:v>
                </c:pt>
                <c:pt idx="280">
                  <c:v>1.01</c:v>
                </c:pt>
                <c:pt idx="281">
                  <c:v>1.03</c:v>
                </c:pt>
                <c:pt idx="282">
                  <c:v>1.01</c:v>
                </c:pt>
                <c:pt idx="283">
                  <c:v>1.01</c:v>
                </c:pt>
                <c:pt idx="284">
                  <c:v>1</c:v>
                </c:pt>
                <c:pt idx="285">
                  <c:v>0.96</c:v>
                </c:pt>
                <c:pt idx="286">
                  <c:v>0.96</c:v>
                </c:pt>
                <c:pt idx="287">
                  <c:v>1</c:v>
                </c:pt>
                <c:pt idx="288">
                  <c:v>1</c:v>
                </c:pt>
                <c:pt idx="289">
                  <c:v>1</c:v>
                </c:pt>
                <c:pt idx="290">
                  <c:v>1</c:v>
                </c:pt>
                <c:pt idx="291">
                  <c:v>1.02</c:v>
                </c:pt>
                <c:pt idx="292">
                  <c:v>1.02</c:v>
                </c:pt>
                <c:pt idx="293">
                  <c:v>1.02</c:v>
                </c:pt>
                <c:pt idx="294">
                  <c:v>1.05</c:v>
                </c:pt>
                <c:pt idx="295">
                  <c:v>1.1000000000000001</c:v>
                </c:pt>
                <c:pt idx="296">
                  <c:v>1.07</c:v>
                </c:pt>
                <c:pt idx="297">
                  <c:v>1.03</c:v>
                </c:pt>
                <c:pt idx="298">
                  <c:v>0.98</c:v>
                </c:pt>
                <c:pt idx="299">
                  <c:v>0.92</c:v>
                </c:pt>
                <c:pt idx="300">
                  <c:v>0.9</c:v>
                </c:pt>
                <c:pt idx="301">
                  <c:v>0.9</c:v>
                </c:pt>
                <c:pt idx="302">
                  <c:v>0.92</c:v>
                </c:pt>
                <c:pt idx="303">
                  <c:v>0.96</c:v>
                </c:pt>
              </c:numCache>
            </c:numRef>
          </c:yVal>
          <c:smooth val="0"/>
          <c:extLst>
            <c:ext xmlns:c16="http://schemas.microsoft.com/office/drawing/2014/chart" uri="{C3380CC4-5D6E-409C-BE32-E72D297353CC}">
              <c16:uniqueId val="{00000001-B213-490F-91D7-B58411B66B16}"/>
            </c:ext>
          </c:extLst>
        </c:ser>
        <c:dLbls>
          <c:showLegendKey val="0"/>
          <c:showVal val="0"/>
          <c:showCatName val="0"/>
          <c:showSerName val="0"/>
          <c:showPercent val="0"/>
          <c:showBubbleSize val="0"/>
        </c:dLbls>
        <c:axId val="-583966176"/>
        <c:axId val="-583956384"/>
      </c:scatterChart>
      <c:scatterChart>
        <c:scatterStyle val="lineMarker"/>
        <c:varyColors val="0"/>
        <c:ser>
          <c:idx val="2"/>
          <c:order val="2"/>
          <c:tx>
            <c:v>Prix aliment</c:v>
          </c:tx>
          <c:spPr>
            <a:ln w="28575" cap="rnd">
              <a:solidFill>
                <a:schemeClr val="accent3"/>
              </a:solidFill>
              <a:round/>
            </a:ln>
            <a:effectLst/>
          </c:spPr>
          <c:marker>
            <c:symbol val="none"/>
          </c:marker>
          <c:xVal>
            <c:numRef>
              <c:f>'Porc Gras'!$G$349:$G$418</c:f>
              <c:numCache>
                <c:formatCode>mmm\-yy</c:formatCode>
                <c:ptCount val="70"/>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numCache>
            </c:numRef>
          </c:xVal>
          <c:yVal>
            <c:numRef>
              <c:f>'Porc Gras'!$H$349:$H$418</c:f>
              <c:numCache>
                <c:formatCode>General</c:formatCode>
                <c:ptCount val="70"/>
                <c:pt idx="0">
                  <c:v>227.58</c:v>
                </c:pt>
                <c:pt idx="1">
                  <c:v>230.38</c:v>
                </c:pt>
                <c:pt idx="2">
                  <c:v>235.22</c:v>
                </c:pt>
                <c:pt idx="3">
                  <c:v>235.33</c:v>
                </c:pt>
                <c:pt idx="4">
                  <c:v>239.32</c:v>
                </c:pt>
                <c:pt idx="5">
                  <c:v>243.68</c:v>
                </c:pt>
                <c:pt idx="6">
                  <c:v>238.68</c:v>
                </c:pt>
                <c:pt idx="7">
                  <c:v>244.53</c:v>
                </c:pt>
                <c:pt idx="8">
                  <c:v>254.53</c:v>
                </c:pt>
                <c:pt idx="9">
                  <c:v>254.53</c:v>
                </c:pt>
                <c:pt idx="10">
                  <c:v>254.53</c:v>
                </c:pt>
                <c:pt idx="11">
                  <c:v>256.14</c:v>
                </c:pt>
                <c:pt idx="12">
                  <c:v>256.13</c:v>
                </c:pt>
                <c:pt idx="13">
                  <c:v>256.18</c:v>
                </c:pt>
                <c:pt idx="14">
                  <c:v>250.31</c:v>
                </c:pt>
                <c:pt idx="15">
                  <c:v>247.48</c:v>
                </c:pt>
                <c:pt idx="16">
                  <c:v>244.48</c:v>
                </c:pt>
                <c:pt idx="17">
                  <c:v>244.48</c:v>
                </c:pt>
                <c:pt idx="18">
                  <c:v>244.48</c:v>
                </c:pt>
                <c:pt idx="19">
                  <c:v>237.76</c:v>
                </c:pt>
                <c:pt idx="20">
                  <c:v>234.74</c:v>
                </c:pt>
                <c:pt idx="21">
                  <c:v>234.7</c:v>
                </c:pt>
                <c:pt idx="22">
                  <c:v>239.7</c:v>
                </c:pt>
                <c:pt idx="23" formatCode="0.00">
                  <c:v>239.18</c:v>
                </c:pt>
                <c:pt idx="24" formatCode="0.00">
                  <c:v>244.41</c:v>
                </c:pt>
                <c:pt idx="25" formatCode="0.00">
                  <c:v>247.45</c:v>
                </c:pt>
                <c:pt idx="26" formatCode="0.00">
                  <c:v>247.19</c:v>
                </c:pt>
                <c:pt idx="27" formatCode="0.00">
                  <c:v>256.63</c:v>
                </c:pt>
                <c:pt idx="28" formatCode="0.00">
                  <c:v>252.05</c:v>
                </c:pt>
                <c:pt idx="29" formatCode="0.00">
                  <c:v>251.97</c:v>
                </c:pt>
                <c:pt idx="30" formatCode="0.00">
                  <c:v>247.26</c:v>
                </c:pt>
                <c:pt idx="31" formatCode="0.00">
                  <c:v>244.94</c:v>
                </c:pt>
                <c:pt idx="32" formatCode="0.00">
                  <c:v>245.9</c:v>
                </c:pt>
                <c:pt idx="33" formatCode="0.00">
                  <c:v>251.21</c:v>
                </c:pt>
                <c:pt idx="34" formatCode="0.00">
                  <c:v>263.95999999999998</c:v>
                </c:pt>
                <c:pt idx="35" formatCode="0.00">
                  <c:v>272.48</c:v>
                </c:pt>
                <c:pt idx="36" formatCode="0.00">
                  <c:v>272.41000000000003</c:v>
                </c:pt>
                <c:pt idx="37" formatCode="0.00">
                  <c:v>280.43</c:v>
                </c:pt>
                <c:pt idx="38" formatCode="0.00">
                  <c:v>292.63</c:v>
                </c:pt>
                <c:pt idx="39" formatCode="0.00">
                  <c:v>291.17</c:v>
                </c:pt>
                <c:pt idx="40" formatCode="0.00">
                  <c:v>297.81</c:v>
                </c:pt>
                <c:pt idx="41" formatCode="0.00">
                  <c:v>303.07</c:v>
                </c:pt>
                <c:pt idx="42" formatCode="0.00">
                  <c:v>298.17</c:v>
                </c:pt>
                <c:pt idx="43" formatCode="0.00">
                  <c:v>293.19</c:v>
                </c:pt>
                <c:pt idx="44" formatCode="0.00">
                  <c:v>297.61</c:v>
                </c:pt>
                <c:pt idx="45" formatCode="0.00">
                  <c:v>303.04000000000002</c:v>
                </c:pt>
                <c:pt idx="46" formatCode="0.00">
                  <c:v>318.14</c:v>
                </c:pt>
                <c:pt idx="47" formatCode="0.00">
                  <c:v>333.04</c:v>
                </c:pt>
                <c:pt idx="48" formatCode="0.00">
                  <c:v>337.81</c:v>
                </c:pt>
                <c:pt idx="49" formatCode="0.00">
                  <c:v>338.05</c:v>
                </c:pt>
                <c:pt idx="50" formatCode="0.00">
                  <c:v>373.37</c:v>
                </c:pt>
                <c:pt idx="51" formatCode="0.00">
                  <c:v>421.52</c:v>
                </c:pt>
                <c:pt idx="52" formatCode="0.00">
                  <c:v>441.62</c:v>
                </c:pt>
                <c:pt idx="53" formatCode="0.00">
                  <c:v>435.41</c:v>
                </c:pt>
                <c:pt idx="54" formatCode="0.00">
                  <c:v>425.63</c:v>
                </c:pt>
                <c:pt idx="55" formatCode="0.00">
                  <c:v>410.57</c:v>
                </c:pt>
                <c:pt idx="56" formatCode="0.00">
                  <c:v>403.97</c:v>
                </c:pt>
                <c:pt idx="57" formatCode="0.00">
                  <c:v>412.64</c:v>
                </c:pt>
                <c:pt idx="58" formatCode="0.00">
                  <c:v>414.89</c:v>
                </c:pt>
                <c:pt idx="59" formatCode="0.00">
                  <c:v>403.53</c:v>
                </c:pt>
                <c:pt idx="60" formatCode="0.00">
                  <c:v>398.67</c:v>
                </c:pt>
                <c:pt idx="61" formatCode="0.00">
                  <c:v>388.88</c:v>
                </c:pt>
                <c:pt idx="62" formatCode="0.00">
                  <c:v>388.88</c:v>
                </c:pt>
                <c:pt idx="63" formatCode="0.00">
                  <c:v>370.41</c:v>
                </c:pt>
                <c:pt idx="64" formatCode="0.00">
                  <c:v>350.49</c:v>
                </c:pt>
                <c:pt idx="65" formatCode="0.00">
                  <c:v>334.71</c:v>
                </c:pt>
                <c:pt idx="66" formatCode="0.00">
                  <c:v>358.64</c:v>
                </c:pt>
                <c:pt idx="67" formatCode="0.00">
                  <c:v>361.37</c:v>
                </c:pt>
                <c:pt idx="68" formatCode="0.00">
                  <c:v>351.34</c:v>
                </c:pt>
                <c:pt idx="69" formatCode="0.00">
                  <c:v>323.47000000000003</c:v>
                </c:pt>
              </c:numCache>
            </c:numRef>
          </c:yVal>
          <c:smooth val="0"/>
          <c:extLst>
            <c:ext xmlns:c16="http://schemas.microsoft.com/office/drawing/2014/chart" uri="{C3380CC4-5D6E-409C-BE32-E72D297353CC}">
              <c16:uniqueId val="{00000002-B213-490F-91D7-B58411B66B16}"/>
            </c:ext>
          </c:extLst>
        </c:ser>
        <c:dLbls>
          <c:showLegendKey val="0"/>
          <c:showVal val="0"/>
          <c:showCatName val="0"/>
          <c:showSerName val="0"/>
          <c:showPercent val="0"/>
          <c:showBubbleSize val="0"/>
        </c:dLbls>
        <c:axId val="-583967264"/>
        <c:axId val="-583965632"/>
      </c:scatterChart>
      <c:valAx>
        <c:axId val="-583966176"/>
        <c:scaling>
          <c:orientation val="minMax"/>
          <c:max val="45230"/>
          <c:min val="44000"/>
        </c:scaling>
        <c:delete val="0"/>
        <c:axPos val="b"/>
        <c:majorGridlines>
          <c:spPr>
            <a:ln w="9525" cap="flat" cmpd="sng" algn="ctr">
              <a:solidFill>
                <a:schemeClr val="tx1">
                  <a:lumMod val="15000"/>
                  <a:lumOff val="85000"/>
                </a:schemeClr>
              </a:solidFill>
              <a:round/>
            </a:ln>
            <a:effectLst/>
          </c:spPr>
        </c:majorGridlines>
        <c:numFmt formatCode="mm\/yy" sourceLinked="0"/>
        <c:majorTickMark val="none"/>
        <c:minorTickMark val="none"/>
        <c:tickLblPos val="nextTo"/>
        <c:spPr>
          <a:noFill/>
          <a:ln>
            <a:noFill/>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83956384"/>
        <c:crosses val="autoZero"/>
        <c:crossBetween val="midCat"/>
        <c:majorUnit val="30"/>
        <c:minorUnit val="7"/>
      </c:valAx>
      <c:valAx>
        <c:axId val="-583956384"/>
        <c:scaling>
          <c:orientation val="minMax"/>
          <c:min val="0.6500000000000001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accent1">
                        <a:lumMod val="50000"/>
                      </a:schemeClr>
                    </a:solidFill>
                    <a:latin typeface="+mn-lt"/>
                    <a:ea typeface="+mn-ea"/>
                    <a:cs typeface="+mn-cs"/>
                  </a:defRPr>
                </a:pPr>
                <a:r>
                  <a:rPr lang="fr-BE" sz="2000">
                    <a:solidFill>
                      <a:schemeClr val="accent1">
                        <a:lumMod val="50000"/>
                      </a:schemeClr>
                    </a:solidFill>
                  </a:rPr>
                  <a:t>Prix porc gras (en €/kg)</a:t>
                </a:r>
              </a:p>
            </c:rich>
          </c:tx>
          <c:layout>
            <c:manualLayout>
              <c:xMode val="edge"/>
              <c:yMode val="edge"/>
              <c:x val="1.9983008074349079E-2"/>
              <c:y val="0.3470400000000000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accent1">
                      <a:lumMod val="50000"/>
                    </a:schemeClr>
                  </a:solidFill>
                  <a:latin typeface="+mn-lt"/>
                  <a:ea typeface="+mn-ea"/>
                  <a:cs typeface="+mn-cs"/>
                </a:defRPr>
              </a:pPr>
              <a:endParaRPr lang="fr-FR"/>
            </a:p>
          </c:txPr>
        </c:title>
        <c:numFmt formatCode="#,##0.00\ &quot;€&quot;"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83966176"/>
        <c:crosses val="autoZero"/>
        <c:crossBetween val="midCat"/>
      </c:valAx>
      <c:valAx>
        <c:axId val="-583965632"/>
        <c:scaling>
          <c:orientation val="minMax"/>
          <c:max val="450"/>
          <c:min val="200"/>
        </c:scaling>
        <c:delete val="0"/>
        <c:axPos val="r"/>
        <c:title>
          <c:tx>
            <c:rich>
              <a:bodyPr rot="-5400000" spcFirstLastPara="1" vertOverflow="ellipsis" vert="horz" wrap="square" anchor="ctr" anchorCtr="1"/>
              <a:lstStyle/>
              <a:p>
                <a:pPr>
                  <a:defRPr sz="2000" b="0" i="0" u="none" strike="noStrike" kern="1200" baseline="0">
                    <a:solidFill>
                      <a:schemeClr val="accent1">
                        <a:lumMod val="50000"/>
                      </a:schemeClr>
                    </a:solidFill>
                    <a:latin typeface="+mn-lt"/>
                    <a:ea typeface="+mn-ea"/>
                    <a:cs typeface="+mn-cs"/>
                  </a:defRPr>
                </a:pPr>
                <a:r>
                  <a:rPr lang="fr-BE" sz="2000">
                    <a:solidFill>
                      <a:schemeClr val="accent1">
                        <a:lumMod val="50000"/>
                      </a:schemeClr>
                    </a:solidFill>
                  </a:rPr>
                  <a:t>Prix aliment (€/tonne)</a:t>
                </a:r>
              </a:p>
            </c:rich>
          </c:tx>
          <c:layout>
            <c:manualLayout>
              <c:xMode val="edge"/>
              <c:yMode val="edge"/>
              <c:x val="0.95868747227235873"/>
              <c:y val="0.3454726413743736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accent1">
                      <a:lumMod val="50000"/>
                    </a:schemeClr>
                  </a:solidFill>
                  <a:latin typeface="+mn-lt"/>
                  <a:ea typeface="+mn-ea"/>
                  <a:cs typeface="+mn-cs"/>
                </a:defRPr>
              </a:pPr>
              <a:endParaRPr lang="fr-FR"/>
            </a:p>
          </c:txPr>
        </c:title>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83967264"/>
        <c:crosses val="max"/>
        <c:crossBetween val="midCat"/>
        <c:majorUnit val="20"/>
        <c:minorUnit val="1"/>
      </c:valAx>
      <c:valAx>
        <c:axId val="-583967264"/>
        <c:scaling>
          <c:orientation val="minMax"/>
        </c:scaling>
        <c:delete val="1"/>
        <c:axPos val="b"/>
        <c:numFmt formatCode="mmm\-yy" sourceLinked="1"/>
        <c:majorTickMark val="none"/>
        <c:minorTickMark val="none"/>
        <c:tickLblPos val="nextTo"/>
        <c:crossAx val="-583965632"/>
        <c:crosses val="autoZero"/>
        <c:crossBetween val="midCat"/>
      </c:valAx>
      <c:spPr>
        <a:noFill/>
        <a:ln>
          <a:noFill/>
        </a:ln>
        <a:effectLst/>
      </c:spPr>
    </c:plotArea>
    <c:legend>
      <c:legendPos val="t"/>
      <c:layout>
        <c:manualLayout>
          <c:xMode val="edge"/>
          <c:yMode val="edge"/>
          <c:x val="0.17758395218793455"/>
          <c:y val="9.4787921156063229E-2"/>
          <c:w val="0.18716358917944051"/>
          <c:h val="0.19644236217766045"/>
        </c:manualLayout>
      </c:layout>
      <c:overlay val="1"/>
      <c:spPr>
        <a:noFill/>
        <a:ln>
          <a:solidFill>
            <a:schemeClr val="tx1">
              <a:lumMod val="15000"/>
              <a:lumOff val="85000"/>
            </a:schemeClr>
          </a:solid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800" b="0" i="0" u="none" strike="noStrike" kern="1200" baseline="0">
              <a:solidFill>
                <a:schemeClr val="accent5">
                  <a:lumMod val="7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r">
              <a:defRPr sz="2400" b="0" i="0" u="none" strike="noStrike" kern="1200" spc="0" baseline="0">
                <a:solidFill>
                  <a:schemeClr val="accent5">
                    <a:lumMod val="75000"/>
                  </a:schemeClr>
                </a:solidFill>
                <a:latin typeface="Calibri" panose="020F0502020204030204" pitchFamily="34" charset="0"/>
                <a:ea typeface="+mn-ea"/>
                <a:cs typeface="+mn-cs"/>
              </a:defRPr>
            </a:pPr>
            <a:r>
              <a:rPr lang="en-US" sz="2400" b="0">
                <a:solidFill>
                  <a:schemeClr val="accent5">
                    <a:lumMod val="75000"/>
                  </a:schemeClr>
                </a:solidFill>
                <a:latin typeface="Calibri" panose="020F0502020204030204" pitchFamily="34" charset="0"/>
              </a:rPr>
              <a:t>PRIX MONDIAL DU PORC</a:t>
            </a:r>
          </a:p>
        </c:rich>
      </c:tx>
      <c:layout>
        <c:manualLayout>
          <c:xMode val="edge"/>
          <c:yMode val="edge"/>
          <c:x val="0.33251602837597249"/>
          <c:y val="1.6740521585881019E-2"/>
        </c:manualLayout>
      </c:layout>
      <c:overlay val="0"/>
      <c:spPr>
        <a:noFill/>
        <a:ln>
          <a:noFill/>
        </a:ln>
        <a:effectLst/>
      </c:spPr>
      <c:txPr>
        <a:bodyPr rot="0" spcFirstLastPara="1" vertOverflow="ellipsis" vert="horz" wrap="square" anchor="ctr" anchorCtr="1"/>
        <a:lstStyle/>
        <a:p>
          <a:pPr algn="r">
            <a:defRPr sz="2400" b="0" i="0" u="none" strike="noStrike" kern="1200" spc="0" baseline="0">
              <a:solidFill>
                <a:schemeClr val="accent5">
                  <a:lumMod val="75000"/>
                </a:schemeClr>
              </a:solidFill>
              <a:latin typeface="Calibri" panose="020F0502020204030204" pitchFamily="34" charset="0"/>
              <a:ea typeface="+mn-ea"/>
              <a:cs typeface="+mn-cs"/>
            </a:defRPr>
          </a:pPr>
          <a:endParaRPr lang="fr-FR"/>
        </a:p>
      </c:txPr>
    </c:title>
    <c:autoTitleDeleted val="0"/>
    <c:plotArea>
      <c:layout>
        <c:manualLayout>
          <c:layoutTarget val="inner"/>
          <c:xMode val="edge"/>
          <c:yMode val="edge"/>
          <c:x val="0.10460867842709161"/>
          <c:y val="8.1546182355346289E-2"/>
          <c:w val="0.89979949190280573"/>
          <c:h val="0.72672385735030187"/>
        </c:manualLayout>
      </c:layout>
      <c:scatterChart>
        <c:scatterStyle val="smoothMarker"/>
        <c:varyColors val="0"/>
        <c:ser>
          <c:idx val="0"/>
          <c:order val="0"/>
          <c:tx>
            <c:strRef>
              <c:f>'Prix mondiaux'!$B$1</c:f>
              <c:strCache>
                <c:ptCount val="1"/>
                <c:pt idx="0">
                  <c:v>Espagne (vif)</c:v>
                </c:pt>
              </c:strCache>
            </c:strRef>
          </c:tx>
          <c:spPr>
            <a:ln w="19050" cap="rnd">
              <a:solidFill>
                <a:schemeClr val="accent4"/>
              </a:solidFill>
              <a:round/>
            </a:ln>
            <a:effectLst/>
          </c:spPr>
          <c:marker>
            <c:symbol val="none"/>
          </c:marker>
          <c:xVal>
            <c:numRef>
              <c:f>'Prix mondiaux'!$A$2:$A$461</c:f>
              <c:numCache>
                <c:formatCode>m/d/yyyy</c:formatCode>
                <c:ptCount val="460"/>
                <c:pt idx="0">
                  <c:v>45225</c:v>
                </c:pt>
                <c:pt idx="1">
                  <c:v>45218</c:v>
                </c:pt>
                <c:pt idx="2">
                  <c:v>45211</c:v>
                </c:pt>
                <c:pt idx="3">
                  <c:v>45204</c:v>
                </c:pt>
                <c:pt idx="4">
                  <c:v>45197</c:v>
                </c:pt>
                <c:pt idx="5">
                  <c:v>45190</c:v>
                </c:pt>
                <c:pt idx="6">
                  <c:v>45183</c:v>
                </c:pt>
                <c:pt idx="7">
                  <c:v>45176</c:v>
                </c:pt>
                <c:pt idx="8">
                  <c:v>45169</c:v>
                </c:pt>
                <c:pt idx="9">
                  <c:v>45162</c:v>
                </c:pt>
                <c:pt idx="10">
                  <c:v>45155</c:v>
                </c:pt>
                <c:pt idx="11">
                  <c:v>45148</c:v>
                </c:pt>
                <c:pt idx="12">
                  <c:v>45141</c:v>
                </c:pt>
                <c:pt idx="13">
                  <c:v>45134</c:v>
                </c:pt>
                <c:pt idx="14">
                  <c:v>45127</c:v>
                </c:pt>
                <c:pt idx="15">
                  <c:v>45120</c:v>
                </c:pt>
                <c:pt idx="16">
                  <c:v>45113</c:v>
                </c:pt>
                <c:pt idx="17">
                  <c:v>45106</c:v>
                </c:pt>
                <c:pt idx="18">
                  <c:v>45099</c:v>
                </c:pt>
                <c:pt idx="19">
                  <c:v>45092</c:v>
                </c:pt>
                <c:pt idx="20">
                  <c:v>45085</c:v>
                </c:pt>
                <c:pt idx="21">
                  <c:v>45078</c:v>
                </c:pt>
                <c:pt idx="22">
                  <c:v>45071</c:v>
                </c:pt>
                <c:pt idx="23">
                  <c:v>45064</c:v>
                </c:pt>
                <c:pt idx="24">
                  <c:v>45057</c:v>
                </c:pt>
                <c:pt idx="25">
                  <c:v>45050</c:v>
                </c:pt>
                <c:pt idx="26">
                  <c:v>45043</c:v>
                </c:pt>
                <c:pt idx="27">
                  <c:v>45036</c:v>
                </c:pt>
                <c:pt idx="28">
                  <c:v>45029</c:v>
                </c:pt>
                <c:pt idx="29">
                  <c:v>45022</c:v>
                </c:pt>
                <c:pt idx="30">
                  <c:v>45015</c:v>
                </c:pt>
                <c:pt idx="31">
                  <c:v>45008</c:v>
                </c:pt>
                <c:pt idx="32">
                  <c:v>45001</c:v>
                </c:pt>
                <c:pt idx="33">
                  <c:v>44994</c:v>
                </c:pt>
                <c:pt idx="34">
                  <c:v>44987</c:v>
                </c:pt>
                <c:pt idx="35">
                  <c:v>44980</c:v>
                </c:pt>
                <c:pt idx="36">
                  <c:v>44973</c:v>
                </c:pt>
                <c:pt idx="37">
                  <c:v>44966</c:v>
                </c:pt>
                <c:pt idx="38">
                  <c:v>44959</c:v>
                </c:pt>
                <c:pt idx="39">
                  <c:v>44952</c:v>
                </c:pt>
                <c:pt idx="40">
                  <c:v>44945</c:v>
                </c:pt>
                <c:pt idx="41">
                  <c:v>44938</c:v>
                </c:pt>
                <c:pt idx="42">
                  <c:v>44931</c:v>
                </c:pt>
                <c:pt idx="43">
                  <c:v>44924</c:v>
                </c:pt>
                <c:pt idx="44">
                  <c:v>44917</c:v>
                </c:pt>
                <c:pt idx="45">
                  <c:v>44910</c:v>
                </c:pt>
                <c:pt idx="46">
                  <c:v>44903</c:v>
                </c:pt>
                <c:pt idx="47">
                  <c:v>44896</c:v>
                </c:pt>
                <c:pt idx="48">
                  <c:v>44889</c:v>
                </c:pt>
                <c:pt idx="49">
                  <c:v>44882</c:v>
                </c:pt>
                <c:pt idx="50">
                  <c:v>44875</c:v>
                </c:pt>
                <c:pt idx="51">
                  <c:v>44868</c:v>
                </c:pt>
                <c:pt idx="52">
                  <c:v>44861</c:v>
                </c:pt>
                <c:pt idx="53">
                  <c:v>44854</c:v>
                </c:pt>
                <c:pt idx="54">
                  <c:v>44847</c:v>
                </c:pt>
                <c:pt idx="55">
                  <c:v>44840</c:v>
                </c:pt>
                <c:pt idx="56">
                  <c:v>44833</c:v>
                </c:pt>
                <c:pt idx="57">
                  <c:v>44826</c:v>
                </c:pt>
                <c:pt idx="58">
                  <c:v>44819</c:v>
                </c:pt>
                <c:pt idx="59">
                  <c:v>44812</c:v>
                </c:pt>
                <c:pt idx="60">
                  <c:v>44805</c:v>
                </c:pt>
                <c:pt idx="61">
                  <c:v>44798</c:v>
                </c:pt>
                <c:pt idx="62">
                  <c:v>44791</c:v>
                </c:pt>
                <c:pt idx="63">
                  <c:v>44784</c:v>
                </c:pt>
                <c:pt idx="64">
                  <c:v>44777</c:v>
                </c:pt>
                <c:pt idx="65">
                  <c:v>44770</c:v>
                </c:pt>
                <c:pt idx="66">
                  <c:v>44763</c:v>
                </c:pt>
                <c:pt idx="67">
                  <c:v>44756</c:v>
                </c:pt>
                <c:pt idx="68">
                  <c:v>44749</c:v>
                </c:pt>
                <c:pt idx="69">
                  <c:v>44742</c:v>
                </c:pt>
                <c:pt idx="70">
                  <c:v>44735</c:v>
                </c:pt>
                <c:pt idx="71">
                  <c:v>44728</c:v>
                </c:pt>
                <c:pt idx="72">
                  <c:v>44721</c:v>
                </c:pt>
                <c:pt idx="73">
                  <c:v>44714</c:v>
                </c:pt>
                <c:pt idx="74">
                  <c:v>44707</c:v>
                </c:pt>
                <c:pt idx="75">
                  <c:v>44700</c:v>
                </c:pt>
                <c:pt idx="76">
                  <c:v>44693</c:v>
                </c:pt>
                <c:pt idx="77">
                  <c:v>44686</c:v>
                </c:pt>
                <c:pt idx="78">
                  <c:v>44679</c:v>
                </c:pt>
                <c:pt idx="79">
                  <c:v>44672</c:v>
                </c:pt>
                <c:pt idx="80">
                  <c:v>44665</c:v>
                </c:pt>
                <c:pt idx="81">
                  <c:v>44658</c:v>
                </c:pt>
                <c:pt idx="82">
                  <c:v>44651</c:v>
                </c:pt>
                <c:pt idx="83">
                  <c:v>44644</c:v>
                </c:pt>
                <c:pt idx="84">
                  <c:v>44637</c:v>
                </c:pt>
                <c:pt idx="85">
                  <c:v>44630</c:v>
                </c:pt>
                <c:pt idx="86">
                  <c:v>44623</c:v>
                </c:pt>
                <c:pt idx="87">
                  <c:v>44616</c:v>
                </c:pt>
                <c:pt idx="88">
                  <c:v>44609</c:v>
                </c:pt>
                <c:pt idx="89">
                  <c:v>44602</c:v>
                </c:pt>
                <c:pt idx="90">
                  <c:v>44595</c:v>
                </c:pt>
                <c:pt idx="91">
                  <c:v>44588</c:v>
                </c:pt>
                <c:pt idx="92">
                  <c:v>44581</c:v>
                </c:pt>
                <c:pt idx="93">
                  <c:v>44574</c:v>
                </c:pt>
                <c:pt idx="94">
                  <c:v>44567</c:v>
                </c:pt>
                <c:pt idx="95">
                  <c:v>44560</c:v>
                </c:pt>
                <c:pt idx="96">
                  <c:v>44553</c:v>
                </c:pt>
                <c:pt idx="97">
                  <c:v>44546</c:v>
                </c:pt>
                <c:pt idx="98">
                  <c:v>44539</c:v>
                </c:pt>
                <c:pt idx="99">
                  <c:v>44532</c:v>
                </c:pt>
                <c:pt idx="100">
                  <c:v>44525</c:v>
                </c:pt>
                <c:pt idx="101">
                  <c:v>44518</c:v>
                </c:pt>
                <c:pt idx="102">
                  <c:v>44511</c:v>
                </c:pt>
                <c:pt idx="103">
                  <c:v>44504</c:v>
                </c:pt>
                <c:pt idx="104">
                  <c:v>44497</c:v>
                </c:pt>
                <c:pt idx="105">
                  <c:v>44490</c:v>
                </c:pt>
                <c:pt idx="106">
                  <c:v>44483</c:v>
                </c:pt>
                <c:pt idx="107">
                  <c:v>44476</c:v>
                </c:pt>
                <c:pt idx="108">
                  <c:v>44469</c:v>
                </c:pt>
                <c:pt idx="109">
                  <c:v>44462</c:v>
                </c:pt>
                <c:pt idx="110">
                  <c:v>44455</c:v>
                </c:pt>
                <c:pt idx="111">
                  <c:v>44448</c:v>
                </c:pt>
                <c:pt idx="112">
                  <c:v>44441</c:v>
                </c:pt>
                <c:pt idx="113">
                  <c:v>44434</c:v>
                </c:pt>
                <c:pt idx="114">
                  <c:v>44427</c:v>
                </c:pt>
                <c:pt idx="115">
                  <c:v>44420</c:v>
                </c:pt>
                <c:pt idx="116">
                  <c:v>44413</c:v>
                </c:pt>
                <c:pt idx="117">
                  <c:v>44406</c:v>
                </c:pt>
                <c:pt idx="118">
                  <c:v>44399</c:v>
                </c:pt>
                <c:pt idx="119">
                  <c:v>44392</c:v>
                </c:pt>
                <c:pt idx="120">
                  <c:v>44385</c:v>
                </c:pt>
                <c:pt idx="121">
                  <c:v>44378</c:v>
                </c:pt>
                <c:pt idx="122">
                  <c:v>44371</c:v>
                </c:pt>
                <c:pt idx="123">
                  <c:v>44364</c:v>
                </c:pt>
                <c:pt idx="124">
                  <c:v>44357</c:v>
                </c:pt>
                <c:pt idx="125">
                  <c:v>44350</c:v>
                </c:pt>
                <c:pt idx="126">
                  <c:v>44343</c:v>
                </c:pt>
                <c:pt idx="127">
                  <c:v>44336</c:v>
                </c:pt>
                <c:pt idx="128">
                  <c:v>44329</c:v>
                </c:pt>
                <c:pt idx="129">
                  <c:v>44322</c:v>
                </c:pt>
                <c:pt idx="130">
                  <c:v>44315</c:v>
                </c:pt>
                <c:pt idx="131">
                  <c:v>44308</c:v>
                </c:pt>
                <c:pt idx="132">
                  <c:v>44301</c:v>
                </c:pt>
                <c:pt idx="133">
                  <c:v>44294</c:v>
                </c:pt>
                <c:pt idx="134">
                  <c:v>44287</c:v>
                </c:pt>
                <c:pt idx="135">
                  <c:v>44280</c:v>
                </c:pt>
                <c:pt idx="136">
                  <c:v>44273</c:v>
                </c:pt>
                <c:pt idx="137">
                  <c:v>44266</c:v>
                </c:pt>
                <c:pt idx="138">
                  <c:v>44259</c:v>
                </c:pt>
                <c:pt idx="139">
                  <c:v>44252</c:v>
                </c:pt>
                <c:pt idx="140">
                  <c:v>44245</c:v>
                </c:pt>
                <c:pt idx="141">
                  <c:v>44238</c:v>
                </c:pt>
                <c:pt idx="142">
                  <c:v>44231</c:v>
                </c:pt>
                <c:pt idx="143">
                  <c:v>44224</c:v>
                </c:pt>
                <c:pt idx="144">
                  <c:v>44217</c:v>
                </c:pt>
                <c:pt idx="145">
                  <c:v>44210</c:v>
                </c:pt>
                <c:pt idx="146">
                  <c:v>44203</c:v>
                </c:pt>
                <c:pt idx="147">
                  <c:v>44196</c:v>
                </c:pt>
                <c:pt idx="148">
                  <c:v>44189</c:v>
                </c:pt>
                <c:pt idx="149">
                  <c:v>44182</c:v>
                </c:pt>
                <c:pt idx="150">
                  <c:v>44175</c:v>
                </c:pt>
                <c:pt idx="151">
                  <c:v>44168</c:v>
                </c:pt>
                <c:pt idx="152">
                  <c:v>44161</c:v>
                </c:pt>
                <c:pt idx="153">
                  <c:v>44154</c:v>
                </c:pt>
                <c:pt idx="154">
                  <c:v>44147</c:v>
                </c:pt>
                <c:pt idx="155">
                  <c:v>44140</c:v>
                </c:pt>
                <c:pt idx="156">
                  <c:v>44133</c:v>
                </c:pt>
                <c:pt idx="157">
                  <c:v>44126</c:v>
                </c:pt>
                <c:pt idx="158">
                  <c:v>44119</c:v>
                </c:pt>
                <c:pt idx="159">
                  <c:v>44112</c:v>
                </c:pt>
                <c:pt idx="160">
                  <c:v>44105</c:v>
                </c:pt>
                <c:pt idx="161">
                  <c:v>44098</c:v>
                </c:pt>
                <c:pt idx="162">
                  <c:v>44091</c:v>
                </c:pt>
                <c:pt idx="163">
                  <c:v>44084</c:v>
                </c:pt>
                <c:pt idx="164">
                  <c:v>44077</c:v>
                </c:pt>
                <c:pt idx="165">
                  <c:v>44070</c:v>
                </c:pt>
                <c:pt idx="166">
                  <c:v>44063</c:v>
                </c:pt>
                <c:pt idx="167">
                  <c:v>44056</c:v>
                </c:pt>
                <c:pt idx="168">
                  <c:v>44049</c:v>
                </c:pt>
                <c:pt idx="169">
                  <c:v>44042</c:v>
                </c:pt>
                <c:pt idx="170">
                  <c:v>44035</c:v>
                </c:pt>
                <c:pt idx="171">
                  <c:v>44028</c:v>
                </c:pt>
                <c:pt idx="172">
                  <c:v>44021</c:v>
                </c:pt>
                <c:pt idx="173">
                  <c:v>44014</c:v>
                </c:pt>
                <c:pt idx="174">
                  <c:v>44007</c:v>
                </c:pt>
                <c:pt idx="175">
                  <c:v>44000</c:v>
                </c:pt>
                <c:pt idx="176">
                  <c:v>43993</c:v>
                </c:pt>
                <c:pt idx="177">
                  <c:v>43986</c:v>
                </c:pt>
                <c:pt idx="178">
                  <c:v>43979</c:v>
                </c:pt>
                <c:pt idx="179">
                  <c:v>43972</c:v>
                </c:pt>
                <c:pt idx="180">
                  <c:v>43965</c:v>
                </c:pt>
                <c:pt idx="181">
                  <c:v>43958</c:v>
                </c:pt>
                <c:pt idx="182">
                  <c:v>43951</c:v>
                </c:pt>
                <c:pt idx="183">
                  <c:v>43944</c:v>
                </c:pt>
                <c:pt idx="184">
                  <c:v>43937</c:v>
                </c:pt>
                <c:pt idx="185">
                  <c:v>43930</c:v>
                </c:pt>
                <c:pt idx="186">
                  <c:v>43923</c:v>
                </c:pt>
                <c:pt idx="187">
                  <c:v>43916</c:v>
                </c:pt>
                <c:pt idx="188">
                  <c:v>43909</c:v>
                </c:pt>
                <c:pt idx="189">
                  <c:v>43902</c:v>
                </c:pt>
                <c:pt idx="190">
                  <c:v>43895</c:v>
                </c:pt>
                <c:pt idx="191">
                  <c:v>43889</c:v>
                </c:pt>
                <c:pt idx="192">
                  <c:v>43882</c:v>
                </c:pt>
                <c:pt idx="193">
                  <c:v>43875</c:v>
                </c:pt>
                <c:pt idx="194">
                  <c:v>43868</c:v>
                </c:pt>
                <c:pt idx="195">
                  <c:v>43860</c:v>
                </c:pt>
                <c:pt idx="196">
                  <c:v>43853</c:v>
                </c:pt>
                <c:pt idx="197">
                  <c:v>43846</c:v>
                </c:pt>
                <c:pt idx="198">
                  <c:v>43839</c:v>
                </c:pt>
                <c:pt idx="199">
                  <c:v>43832</c:v>
                </c:pt>
                <c:pt idx="200">
                  <c:v>43825</c:v>
                </c:pt>
                <c:pt idx="201">
                  <c:v>43818</c:v>
                </c:pt>
                <c:pt idx="202">
                  <c:v>43811</c:v>
                </c:pt>
                <c:pt idx="203">
                  <c:v>43804</c:v>
                </c:pt>
                <c:pt idx="204">
                  <c:v>43797</c:v>
                </c:pt>
                <c:pt idx="205">
                  <c:v>43790</c:v>
                </c:pt>
                <c:pt idx="206">
                  <c:v>43783</c:v>
                </c:pt>
                <c:pt idx="207">
                  <c:v>43776</c:v>
                </c:pt>
                <c:pt idx="208">
                  <c:v>43769</c:v>
                </c:pt>
                <c:pt idx="209">
                  <c:v>43762</c:v>
                </c:pt>
                <c:pt idx="210">
                  <c:v>43755</c:v>
                </c:pt>
                <c:pt idx="211">
                  <c:v>43748</c:v>
                </c:pt>
                <c:pt idx="212">
                  <c:v>43741</c:v>
                </c:pt>
                <c:pt idx="213">
                  <c:v>43734</c:v>
                </c:pt>
                <c:pt idx="214">
                  <c:v>43727</c:v>
                </c:pt>
                <c:pt idx="215">
                  <c:v>43720</c:v>
                </c:pt>
                <c:pt idx="216">
                  <c:v>43713</c:v>
                </c:pt>
                <c:pt idx="217">
                  <c:v>43706</c:v>
                </c:pt>
                <c:pt idx="218">
                  <c:v>43699</c:v>
                </c:pt>
                <c:pt idx="219">
                  <c:v>43692</c:v>
                </c:pt>
                <c:pt idx="220">
                  <c:v>43685</c:v>
                </c:pt>
                <c:pt idx="221">
                  <c:v>43678</c:v>
                </c:pt>
                <c:pt idx="222">
                  <c:v>43671</c:v>
                </c:pt>
                <c:pt idx="223">
                  <c:v>43664</c:v>
                </c:pt>
                <c:pt idx="224">
                  <c:v>43657</c:v>
                </c:pt>
                <c:pt idx="225">
                  <c:v>43650</c:v>
                </c:pt>
                <c:pt idx="226">
                  <c:v>43643</c:v>
                </c:pt>
                <c:pt idx="227">
                  <c:v>43636</c:v>
                </c:pt>
                <c:pt idx="228">
                  <c:v>43629</c:v>
                </c:pt>
                <c:pt idx="229">
                  <c:v>43622</c:v>
                </c:pt>
                <c:pt idx="230">
                  <c:v>43615</c:v>
                </c:pt>
                <c:pt idx="231">
                  <c:v>43608</c:v>
                </c:pt>
                <c:pt idx="232">
                  <c:v>43601</c:v>
                </c:pt>
                <c:pt idx="233">
                  <c:v>43594</c:v>
                </c:pt>
                <c:pt idx="234">
                  <c:v>43587</c:v>
                </c:pt>
                <c:pt idx="235">
                  <c:v>43580</c:v>
                </c:pt>
                <c:pt idx="236">
                  <c:v>43573</c:v>
                </c:pt>
                <c:pt idx="237">
                  <c:v>43566</c:v>
                </c:pt>
                <c:pt idx="238">
                  <c:v>43559</c:v>
                </c:pt>
                <c:pt idx="239">
                  <c:v>43552</c:v>
                </c:pt>
                <c:pt idx="240">
                  <c:v>43545</c:v>
                </c:pt>
                <c:pt idx="241">
                  <c:v>43538</c:v>
                </c:pt>
                <c:pt idx="242">
                  <c:v>43531</c:v>
                </c:pt>
                <c:pt idx="243">
                  <c:v>43524</c:v>
                </c:pt>
                <c:pt idx="244">
                  <c:v>43517</c:v>
                </c:pt>
                <c:pt idx="245">
                  <c:v>43510</c:v>
                </c:pt>
                <c:pt idx="246">
                  <c:v>43503</c:v>
                </c:pt>
                <c:pt idx="247">
                  <c:v>43496</c:v>
                </c:pt>
                <c:pt idx="248">
                  <c:v>43489</c:v>
                </c:pt>
                <c:pt idx="249">
                  <c:v>43482</c:v>
                </c:pt>
                <c:pt idx="250">
                  <c:v>43475</c:v>
                </c:pt>
                <c:pt idx="251">
                  <c:v>43468</c:v>
                </c:pt>
                <c:pt idx="252">
                  <c:v>43462</c:v>
                </c:pt>
                <c:pt idx="253">
                  <c:v>43455</c:v>
                </c:pt>
                <c:pt idx="254">
                  <c:v>43448</c:v>
                </c:pt>
                <c:pt idx="255">
                  <c:v>43441</c:v>
                </c:pt>
                <c:pt idx="256">
                  <c:v>43434</c:v>
                </c:pt>
                <c:pt idx="257">
                  <c:v>43427</c:v>
                </c:pt>
                <c:pt idx="258">
                  <c:v>43420</c:v>
                </c:pt>
                <c:pt idx="259">
                  <c:v>43413</c:v>
                </c:pt>
                <c:pt idx="260">
                  <c:v>43406</c:v>
                </c:pt>
                <c:pt idx="261">
                  <c:v>43399</c:v>
                </c:pt>
                <c:pt idx="262">
                  <c:v>43392</c:v>
                </c:pt>
                <c:pt idx="263">
                  <c:v>43385</c:v>
                </c:pt>
                <c:pt idx="264">
                  <c:v>43378</c:v>
                </c:pt>
                <c:pt idx="265">
                  <c:v>43371</c:v>
                </c:pt>
                <c:pt idx="266">
                  <c:v>43364</c:v>
                </c:pt>
                <c:pt idx="267">
                  <c:v>43357</c:v>
                </c:pt>
                <c:pt idx="268">
                  <c:v>43350</c:v>
                </c:pt>
                <c:pt idx="269">
                  <c:v>43343</c:v>
                </c:pt>
                <c:pt idx="270">
                  <c:v>43336</c:v>
                </c:pt>
                <c:pt idx="271">
                  <c:v>43329</c:v>
                </c:pt>
                <c:pt idx="272">
                  <c:v>43322</c:v>
                </c:pt>
                <c:pt idx="273">
                  <c:v>43315</c:v>
                </c:pt>
                <c:pt idx="274">
                  <c:v>43308</c:v>
                </c:pt>
                <c:pt idx="275">
                  <c:v>43301</c:v>
                </c:pt>
                <c:pt idx="276">
                  <c:v>43294</c:v>
                </c:pt>
                <c:pt idx="277">
                  <c:v>43287</c:v>
                </c:pt>
                <c:pt idx="278">
                  <c:v>43280</c:v>
                </c:pt>
                <c:pt idx="279">
                  <c:v>43273</c:v>
                </c:pt>
                <c:pt idx="280">
                  <c:v>43266</c:v>
                </c:pt>
                <c:pt idx="281">
                  <c:v>43259</c:v>
                </c:pt>
                <c:pt idx="282">
                  <c:v>43252</c:v>
                </c:pt>
                <c:pt idx="283">
                  <c:v>43245</c:v>
                </c:pt>
                <c:pt idx="284">
                  <c:v>43238</c:v>
                </c:pt>
                <c:pt idx="285">
                  <c:v>43231</c:v>
                </c:pt>
                <c:pt idx="286">
                  <c:v>43224</c:v>
                </c:pt>
                <c:pt idx="287">
                  <c:v>43217</c:v>
                </c:pt>
                <c:pt idx="288">
                  <c:v>43210</c:v>
                </c:pt>
                <c:pt idx="289">
                  <c:v>43203</c:v>
                </c:pt>
                <c:pt idx="290">
                  <c:v>43196</c:v>
                </c:pt>
                <c:pt idx="291">
                  <c:v>43189</c:v>
                </c:pt>
                <c:pt idx="292">
                  <c:v>43182</c:v>
                </c:pt>
                <c:pt idx="293">
                  <c:v>43175</c:v>
                </c:pt>
                <c:pt idx="294">
                  <c:v>43168</c:v>
                </c:pt>
                <c:pt idx="295">
                  <c:v>43161</c:v>
                </c:pt>
                <c:pt idx="296">
                  <c:v>43154</c:v>
                </c:pt>
                <c:pt idx="297">
                  <c:v>43147</c:v>
                </c:pt>
                <c:pt idx="298">
                  <c:v>43140</c:v>
                </c:pt>
                <c:pt idx="299">
                  <c:v>43133</c:v>
                </c:pt>
                <c:pt idx="300">
                  <c:v>43126</c:v>
                </c:pt>
                <c:pt idx="301">
                  <c:v>43119</c:v>
                </c:pt>
                <c:pt idx="302">
                  <c:v>43112</c:v>
                </c:pt>
                <c:pt idx="303">
                  <c:v>43105</c:v>
                </c:pt>
                <c:pt idx="304">
                  <c:v>43098</c:v>
                </c:pt>
                <c:pt idx="305">
                  <c:v>43091</c:v>
                </c:pt>
                <c:pt idx="306">
                  <c:v>43084</c:v>
                </c:pt>
                <c:pt idx="307">
                  <c:v>43077</c:v>
                </c:pt>
                <c:pt idx="308">
                  <c:v>43070</c:v>
                </c:pt>
                <c:pt idx="309">
                  <c:v>43063</c:v>
                </c:pt>
                <c:pt idx="310">
                  <c:v>43056</c:v>
                </c:pt>
                <c:pt idx="311">
                  <c:v>43049</c:v>
                </c:pt>
                <c:pt idx="312">
                  <c:v>43042</c:v>
                </c:pt>
                <c:pt idx="313">
                  <c:v>43035</c:v>
                </c:pt>
                <c:pt idx="314">
                  <c:v>43028</c:v>
                </c:pt>
                <c:pt idx="315">
                  <c:v>43021</c:v>
                </c:pt>
                <c:pt idx="316">
                  <c:v>43014</c:v>
                </c:pt>
                <c:pt idx="317">
                  <c:v>43007</c:v>
                </c:pt>
                <c:pt idx="318">
                  <c:v>43000</c:v>
                </c:pt>
                <c:pt idx="319">
                  <c:v>42993</c:v>
                </c:pt>
                <c:pt idx="320">
                  <c:v>42986</c:v>
                </c:pt>
                <c:pt idx="321">
                  <c:v>42979</c:v>
                </c:pt>
                <c:pt idx="322">
                  <c:v>42972</c:v>
                </c:pt>
                <c:pt idx="323">
                  <c:v>42965</c:v>
                </c:pt>
                <c:pt idx="324">
                  <c:v>42958</c:v>
                </c:pt>
                <c:pt idx="325">
                  <c:v>42951</c:v>
                </c:pt>
                <c:pt idx="326">
                  <c:v>42944</c:v>
                </c:pt>
                <c:pt idx="327">
                  <c:v>42937</c:v>
                </c:pt>
                <c:pt idx="328">
                  <c:v>42930</c:v>
                </c:pt>
                <c:pt idx="329">
                  <c:v>42923</c:v>
                </c:pt>
                <c:pt idx="330">
                  <c:v>42916</c:v>
                </c:pt>
                <c:pt idx="331">
                  <c:v>42909</c:v>
                </c:pt>
                <c:pt idx="332">
                  <c:v>42902</c:v>
                </c:pt>
                <c:pt idx="333">
                  <c:v>42895</c:v>
                </c:pt>
                <c:pt idx="334">
                  <c:v>42888</c:v>
                </c:pt>
                <c:pt idx="335">
                  <c:v>42881</c:v>
                </c:pt>
                <c:pt idx="336">
                  <c:v>42874</c:v>
                </c:pt>
                <c:pt idx="337">
                  <c:v>42867</c:v>
                </c:pt>
                <c:pt idx="338">
                  <c:v>42860</c:v>
                </c:pt>
                <c:pt idx="339">
                  <c:v>42853</c:v>
                </c:pt>
                <c:pt idx="340">
                  <c:v>42846</c:v>
                </c:pt>
                <c:pt idx="341">
                  <c:v>42839</c:v>
                </c:pt>
                <c:pt idx="342">
                  <c:v>42832</c:v>
                </c:pt>
                <c:pt idx="343">
                  <c:v>42825</c:v>
                </c:pt>
                <c:pt idx="344">
                  <c:v>42818</c:v>
                </c:pt>
                <c:pt idx="345">
                  <c:v>42811</c:v>
                </c:pt>
                <c:pt idx="346">
                  <c:v>42804</c:v>
                </c:pt>
                <c:pt idx="347">
                  <c:v>42797</c:v>
                </c:pt>
                <c:pt idx="348">
                  <c:v>42790</c:v>
                </c:pt>
                <c:pt idx="349">
                  <c:v>42783</c:v>
                </c:pt>
                <c:pt idx="350">
                  <c:v>42776</c:v>
                </c:pt>
                <c:pt idx="351">
                  <c:v>42769</c:v>
                </c:pt>
                <c:pt idx="352">
                  <c:v>42762</c:v>
                </c:pt>
                <c:pt idx="353">
                  <c:v>42755</c:v>
                </c:pt>
                <c:pt idx="354">
                  <c:v>42748</c:v>
                </c:pt>
                <c:pt idx="355">
                  <c:v>42741</c:v>
                </c:pt>
                <c:pt idx="356">
                  <c:v>42734</c:v>
                </c:pt>
                <c:pt idx="357">
                  <c:v>42727</c:v>
                </c:pt>
                <c:pt idx="358">
                  <c:v>42720</c:v>
                </c:pt>
                <c:pt idx="359">
                  <c:v>42713</c:v>
                </c:pt>
                <c:pt idx="360">
                  <c:v>42706</c:v>
                </c:pt>
                <c:pt idx="361">
                  <c:v>42699</c:v>
                </c:pt>
                <c:pt idx="362">
                  <c:v>42692</c:v>
                </c:pt>
                <c:pt idx="363">
                  <c:v>42685</c:v>
                </c:pt>
                <c:pt idx="364">
                  <c:v>42678</c:v>
                </c:pt>
                <c:pt idx="365">
                  <c:v>42671</c:v>
                </c:pt>
                <c:pt idx="366">
                  <c:v>42664</c:v>
                </c:pt>
                <c:pt idx="367">
                  <c:v>42657</c:v>
                </c:pt>
                <c:pt idx="368">
                  <c:v>42650</c:v>
                </c:pt>
                <c:pt idx="369">
                  <c:v>42643</c:v>
                </c:pt>
                <c:pt idx="370">
                  <c:v>42636</c:v>
                </c:pt>
                <c:pt idx="371">
                  <c:v>42629</c:v>
                </c:pt>
                <c:pt idx="372">
                  <c:v>42622</c:v>
                </c:pt>
                <c:pt idx="373">
                  <c:v>42615</c:v>
                </c:pt>
                <c:pt idx="374">
                  <c:v>42608</c:v>
                </c:pt>
                <c:pt idx="375">
                  <c:v>42601</c:v>
                </c:pt>
                <c:pt idx="376">
                  <c:v>42594</c:v>
                </c:pt>
                <c:pt idx="377">
                  <c:v>42587</c:v>
                </c:pt>
                <c:pt idx="378">
                  <c:v>42580</c:v>
                </c:pt>
                <c:pt idx="379">
                  <c:v>42573</c:v>
                </c:pt>
                <c:pt idx="380">
                  <c:v>42566</c:v>
                </c:pt>
                <c:pt idx="381">
                  <c:v>42559</c:v>
                </c:pt>
                <c:pt idx="382">
                  <c:v>42552</c:v>
                </c:pt>
                <c:pt idx="383">
                  <c:v>42545</c:v>
                </c:pt>
                <c:pt idx="384">
                  <c:v>42538</c:v>
                </c:pt>
                <c:pt idx="385">
                  <c:v>42531</c:v>
                </c:pt>
                <c:pt idx="386">
                  <c:v>42524</c:v>
                </c:pt>
                <c:pt idx="387">
                  <c:v>42517</c:v>
                </c:pt>
                <c:pt idx="388">
                  <c:v>42510</c:v>
                </c:pt>
                <c:pt idx="389">
                  <c:v>42503</c:v>
                </c:pt>
                <c:pt idx="390">
                  <c:v>42496</c:v>
                </c:pt>
                <c:pt idx="391">
                  <c:v>42489</c:v>
                </c:pt>
                <c:pt idx="392">
                  <c:v>42482</c:v>
                </c:pt>
                <c:pt idx="393">
                  <c:v>42475</c:v>
                </c:pt>
                <c:pt idx="394">
                  <c:v>42466</c:v>
                </c:pt>
                <c:pt idx="395">
                  <c:v>42459</c:v>
                </c:pt>
                <c:pt idx="396">
                  <c:v>42452</c:v>
                </c:pt>
                <c:pt idx="397">
                  <c:v>42445</c:v>
                </c:pt>
                <c:pt idx="398">
                  <c:v>42439</c:v>
                </c:pt>
                <c:pt idx="399">
                  <c:v>42432</c:v>
                </c:pt>
                <c:pt idx="400">
                  <c:v>42425</c:v>
                </c:pt>
                <c:pt idx="401">
                  <c:v>42418</c:v>
                </c:pt>
                <c:pt idx="402">
                  <c:v>42411</c:v>
                </c:pt>
                <c:pt idx="403">
                  <c:v>42404</c:v>
                </c:pt>
                <c:pt idx="404">
                  <c:v>42397</c:v>
                </c:pt>
                <c:pt idx="405">
                  <c:v>42390</c:v>
                </c:pt>
                <c:pt idx="406">
                  <c:v>42383</c:v>
                </c:pt>
                <c:pt idx="407">
                  <c:v>42376</c:v>
                </c:pt>
                <c:pt idx="408">
                  <c:v>42368</c:v>
                </c:pt>
                <c:pt idx="409">
                  <c:v>42361</c:v>
                </c:pt>
                <c:pt idx="410">
                  <c:v>42355</c:v>
                </c:pt>
                <c:pt idx="411">
                  <c:v>42348</c:v>
                </c:pt>
                <c:pt idx="412">
                  <c:v>42341</c:v>
                </c:pt>
                <c:pt idx="413">
                  <c:v>42334</c:v>
                </c:pt>
                <c:pt idx="414">
                  <c:v>42327</c:v>
                </c:pt>
                <c:pt idx="415">
                  <c:v>42320</c:v>
                </c:pt>
                <c:pt idx="416">
                  <c:v>42313</c:v>
                </c:pt>
                <c:pt idx="417">
                  <c:v>42306</c:v>
                </c:pt>
                <c:pt idx="418">
                  <c:v>42299</c:v>
                </c:pt>
                <c:pt idx="419">
                  <c:v>42292</c:v>
                </c:pt>
                <c:pt idx="420">
                  <c:v>42285</c:v>
                </c:pt>
                <c:pt idx="421">
                  <c:v>42278</c:v>
                </c:pt>
                <c:pt idx="422">
                  <c:v>42271</c:v>
                </c:pt>
                <c:pt idx="423">
                  <c:v>42264</c:v>
                </c:pt>
                <c:pt idx="424">
                  <c:v>42257</c:v>
                </c:pt>
                <c:pt idx="425">
                  <c:v>42250</c:v>
                </c:pt>
                <c:pt idx="426">
                  <c:v>42243</c:v>
                </c:pt>
                <c:pt idx="427">
                  <c:v>42236</c:v>
                </c:pt>
                <c:pt idx="428">
                  <c:v>42229</c:v>
                </c:pt>
                <c:pt idx="429">
                  <c:v>42222</c:v>
                </c:pt>
                <c:pt idx="430">
                  <c:v>42215</c:v>
                </c:pt>
                <c:pt idx="431">
                  <c:v>42208</c:v>
                </c:pt>
                <c:pt idx="432">
                  <c:v>42201</c:v>
                </c:pt>
                <c:pt idx="433">
                  <c:v>42194</c:v>
                </c:pt>
                <c:pt idx="434">
                  <c:v>42187</c:v>
                </c:pt>
                <c:pt idx="435">
                  <c:v>42180</c:v>
                </c:pt>
                <c:pt idx="436">
                  <c:v>42173</c:v>
                </c:pt>
                <c:pt idx="437">
                  <c:v>42166</c:v>
                </c:pt>
                <c:pt idx="438">
                  <c:v>42159</c:v>
                </c:pt>
                <c:pt idx="439">
                  <c:v>42152</c:v>
                </c:pt>
                <c:pt idx="440">
                  <c:v>42145</c:v>
                </c:pt>
                <c:pt idx="441">
                  <c:v>42137</c:v>
                </c:pt>
                <c:pt idx="442">
                  <c:v>42130</c:v>
                </c:pt>
                <c:pt idx="443">
                  <c:v>42123</c:v>
                </c:pt>
                <c:pt idx="444">
                  <c:v>42117</c:v>
                </c:pt>
                <c:pt idx="445">
                  <c:v>42110</c:v>
                </c:pt>
                <c:pt idx="446">
                  <c:v>42103</c:v>
                </c:pt>
                <c:pt idx="447">
                  <c:v>42096</c:v>
                </c:pt>
                <c:pt idx="448">
                  <c:v>42089</c:v>
                </c:pt>
                <c:pt idx="449">
                  <c:v>42082</c:v>
                </c:pt>
                <c:pt idx="450">
                  <c:v>42075</c:v>
                </c:pt>
                <c:pt idx="451">
                  <c:v>42068</c:v>
                </c:pt>
                <c:pt idx="452">
                  <c:v>42061</c:v>
                </c:pt>
                <c:pt idx="453">
                  <c:v>42054</c:v>
                </c:pt>
                <c:pt idx="454">
                  <c:v>42047</c:v>
                </c:pt>
                <c:pt idx="455">
                  <c:v>42040</c:v>
                </c:pt>
                <c:pt idx="456">
                  <c:v>42033</c:v>
                </c:pt>
                <c:pt idx="457">
                  <c:v>42026</c:v>
                </c:pt>
                <c:pt idx="458">
                  <c:v>42019</c:v>
                </c:pt>
                <c:pt idx="459">
                  <c:v>42012</c:v>
                </c:pt>
              </c:numCache>
            </c:numRef>
          </c:xVal>
          <c:yVal>
            <c:numRef>
              <c:f>'Prix mondiaux'!$B$2:$B$461</c:f>
              <c:numCache>
                <c:formatCode>#,##0.000\ "€"</c:formatCode>
                <c:ptCount val="460"/>
                <c:pt idx="0">
                  <c:v>1.68</c:v>
                </c:pt>
                <c:pt idx="1">
                  <c:v>1.7070000000000001</c:v>
                </c:pt>
                <c:pt idx="2">
                  <c:v>1.7390000000000001</c:v>
                </c:pt>
                <c:pt idx="3">
                  <c:v>1.774</c:v>
                </c:pt>
                <c:pt idx="4">
                  <c:v>1.8029999999999999</c:v>
                </c:pt>
                <c:pt idx="5">
                  <c:v>1.829</c:v>
                </c:pt>
                <c:pt idx="6">
                  <c:v>1.8580000000000001</c:v>
                </c:pt>
                <c:pt idx="7">
                  <c:v>1.883</c:v>
                </c:pt>
                <c:pt idx="8">
                  <c:v>1.905</c:v>
                </c:pt>
                <c:pt idx="9">
                  <c:v>1.93</c:v>
                </c:pt>
                <c:pt idx="10">
                  <c:v>1.9570000000000001</c:v>
                </c:pt>
                <c:pt idx="11">
                  <c:v>1.9850000000000001</c:v>
                </c:pt>
                <c:pt idx="12">
                  <c:v>2.0070000000000001</c:v>
                </c:pt>
                <c:pt idx="13">
                  <c:v>2.0249999999999999</c:v>
                </c:pt>
                <c:pt idx="14">
                  <c:v>2.0249999999999999</c:v>
                </c:pt>
                <c:pt idx="15">
                  <c:v>2.0249999999999999</c:v>
                </c:pt>
                <c:pt idx="16">
                  <c:v>2.0249999999999999</c:v>
                </c:pt>
                <c:pt idx="17">
                  <c:v>2.0249999999999999</c:v>
                </c:pt>
                <c:pt idx="18">
                  <c:v>2.0249999999999999</c:v>
                </c:pt>
                <c:pt idx="19">
                  <c:v>2.0249999999999999</c:v>
                </c:pt>
                <c:pt idx="20">
                  <c:v>2.0249999999999999</c:v>
                </c:pt>
                <c:pt idx="21">
                  <c:v>2.0249999999999999</c:v>
                </c:pt>
                <c:pt idx="22">
                  <c:v>2.0249999999999999</c:v>
                </c:pt>
                <c:pt idx="23">
                  <c:v>2.0249999999999999</c:v>
                </c:pt>
                <c:pt idx="24">
                  <c:v>2.0249999999999999</c:v>
                </c:pt>
                <c:pt idx="25">
                  <c:v>2.0249999999999999</c:v>
                </c:pt>
                <c:pt idx="26">
                  <c:v>2.0249999999999999</c:v>
                </c:pt>
                <c:pt idx="27">
                  <c:v>2.0249999999999999</c:v>
                </c:pt>
                <c:pt idx="28">
                  <c:v>2.0249999999999999</c:v>
                </c:pt>
                <c:pt idx="29">
                  <c:v>2.0249999999999999</c:v>
                </c:pt>
                <c:pt idx="30">
                  <c:v>2.0249999999999999</c:v>
                </c:pt>
                <c:pt idx="31">
                  <c:v>2.0150000000000001</c:v>
                </c:pt>
                <c:pt idx="32">
                  <c:v>1.9950000000000001</c:v>
                </c:pt>
                <c:pt idx="33">
                  <c:v>1.9670000000000001</c:v>
                </c:pt>
                <c:pt idx="34">
                  <c:v>1.9319999999999999</c:v>
                </c:pt>
                <c:pt idx="35">
                  <c:v>1.89</c:v>
                </c:pt>
                <c:pt idx="36">
                  <c:v>1.845</c:v>
                </c:pt>
                <c:pt idx="37">
                  <c:v>1.7949999999999999</c:v>
                </c:pt>
                <c:pt idx="38">
                  <c:v>1.75</c:v>
                </c:pt>
                <c:pt idx="39">
                  <c:v>1.718</c:v>
                </c:pt>
                <c:pt idx="40">
                  <c:v>1.69</c:v>
                </c:pt>
                <c:pt idx="41">
                  <c:v>1.665</c:v>
                </c:pt>
                <c:pt idx="42">
                  <c:v>1.645</c:v>
                </c:pt>
                <c:pt idx="43">
                  <c:v>1.645</c:v>
                </c:pt>
                <c:pt idx="44">
                  <c:v>1.645</c:v>
                </c:pt>
                <c:pt idx="45">
                  <c:v>1.645</c:v>
                </c:pt>
                <c:pt idx="46">
                  <c:v>1.645</c:v>
                </c:pt>
                <c:pt idx="47">
                  <c:v>1.64</c:v>
                </c:pt>
                <c:pt idx="48">
                  <c:v>1.64</c:v>
                </c:pt>
                <c:pt idx="49">
                  <c:v>1.64</c:v>
                </c:pt>
                <c:pt idx="50">
                  <c:v>1.645</c:v>
                </c:pt>
                <c:pt idx="51">
                  <c:v>1.659</c:v>
                </c:pt>
                <c:pt idx="52">
                  <c:v>1.6779999999999999</c:v>
                </c:pt>
                <c:pt idx="53">
                  <c:v>1.7010000000000001</c:v>
                </c:pt>
                <c:pt idx="54">
                  <c:v>1.7170000000000001</c:v>
                </c:pt>
                <c:pt idx="55">
                  <c:v>1.722</c:v>
                </c:pt>
                <c:pt idx="56">
                  <c:v>1.722</c:v>
                </c:pt>
                <c:pt idx="57">
                  <c:v>1.722</c:v>
                </c:pt>
                <c:pt idx="58">
                  <c:v>1.722</c:v>
                </c:pt>
                <c:pt idx="59">
                  <c:v>1.722</c:v>
                </c:pt>
                <c:pt idx="60">
                  <c:v>1.7190000000000001</c:v>
                </c:pt>
                <c:pt idx="61">
                  <c:v>1.714</c:v>
                </c:pt>
                <c:pt idx="62">
                  <c:v>1.7070000000000001</c:v>
                </c:pt>
                <c:pt idx="63">
                  <c:v>1.7</c:v>
                </c:pt>
                <c:pt idx="64">
                  <c:v>1.6919999999999999</c:v>
                </c:pt>
                <c:pt idx="65">
                  <c:v>1.6890000000000001</c:v>
                </c:pt>
                <c:pt idx="66">
                  <c:v>1.6839999999999999</c:v>
                </c:pt>
                <c:pt idx="67">
                  <c:v>1.679</c:v>
                </c:pt>
                <c:pt idx="68">
                  <c:v>1.6679999999999999</c:v>
                </c:pt>
                <c:pt idx="69">
                  <c:v>1.651</c:v>
                </c:pt>
                <c:pt idx="70">
                  <c:v>1.6259999999999999</c:v>
                </c:pt>
                <c:pt idx="71">
                  <c:v>1.5980000000000001</c:v>
                </c:pt>
                <c:pt idx="72">
                  <c:v>1.58</c:v>
                </c:pt>
                <c:pt idx="73">
                  <c:v>1.5629999999999999</c:v>
                </c:pt>
                <c:pt idx="74">
                  <c:v>1.5489999999999999</c:v>
                </c:pt>
                <c:pt idx="75">
                  <c:v>1.5449999999999999</c:v>
                </c:pt>
                <c:pt idx="76">
                  <c:v>1.5449999999999999</c:v>
                </c:pt>
                <c:pt idx="77">
                  <c:v>1.5449999999999999</c:v>
                </c:pt>
                <c:pt idx="78">
                  <c:v>1.5449999999999999</c:v>
                </c:pt>
                <c:pt idx="79">
                  <c:v>1.54</c:v>
                </c:pt>
                <c:pt idx="80">
                  <c:v>1.53</c:v>
                </c:pt>
                <c:pt idx="81">
                  <c:v>1.53</c:v>
                </c:pt>
                <c:pt idx="82">
                  <c:v>1.472</c:v>
                </c:pt>
                <c:pt idx="83">
                  <c:v>1.4119999999999999</c:v>
                </c:pt>
                <c:pt idx="84">
                  <c:v>1.3520000000000001</c:v>
                </c:pt>
                <c:pt idx="85">
                  <c:v>1.292</c:v>
                </c:pt>
                <c:pt idx="86">
                  <c:v>1.232</c:v>
                </c:pt>
                <c:pt idx="87">
                  <c:v>1.1719999999999999</c:v>
                </c:pt>
                <c:pt idx="88">
                  <c:v>1.125</c:v>
                </c:pt>
                <c:pt idx="89">
                  <c:v>1.0880000000000001</c:v>
                </c:pt>
                <c:pt idx="90">
                  <c:v>1.0589999999999999</c:v>
                </c:pt>
                <c:pt idx="91">
                  <c:v>1.0349999999999999</c:v>
                </c:pt>
                <c:pt idx="92">
                  <c:v>1.022</c:v>
                </c:pt>
                <c:pt idx="93">
                  <c:v>1.0209999999999999</c:v>
                </c:pt>
                <c:pt idx="94">
                  <c:v>1.02</c:v>
                </c:pt>
                <c:pt idx="95">
                  <c:v>1.02</c:v>
                </c:pt>
                <c:pt idx="96">
                  <c:v>1.02</c:v>
                </c:pt>
                <c:pt idx="97">
                  <c:v>1.02</c:v>
                </c:pt>
                <c:pt idx="98">
                  <c:v>1.02</c:v>
                </c:pt>
                <c:pt idx="99">
                  <c:v>1.02</c:v>
                </c:pt>
                <c:pt idx="100">
                  <c:v>1.02</c:v>
                </c:pt>
                <c:pt idx="101">
                  <c:v>1.02</c:v>
                </c:pt>
                <c:pt idx="102">
                  <c:v>1.02</c:v>
                </c:pt>
                <c:pt idx="103">
                  <c:v>1.02</c:v>
                </c:pt>
                <c:pt idx="104">
                  <c:v>1.0229999999999999</c:v>
                </c:pt>
                <c:pt idx="105">
                  <c:v>1.032</c:v>
                </c:pt>
                <c:pt idx="106">
                  <c:v>1.0509999999999999</c:v>
                </c:pt>
                <c:pt idx="107">
                  <c:v>1.079</c:v>
                </c:pt>
                <c:pt idx="108">
                  <c:v>1.1140000000000001</c:v>
                </c:pt>
                <c:pt idx="109">
                  <c:v>1.147</c:v>
                </c:pt>
                <c:pt idx="110">
                  <c:v>1.173</c:v>
                </c:pt>
                <c:pt idx="111">
                  <c:v>1.1970000000000001</c:v>
                </c:pt>
                <c:pt idx="112">
                  <c:v>1.2150000000000001</c:v>
                </c:pt>
                <c:pt idx="113">
                  <c:v>1.2330000000000001</c:v>
                </c:pt>
                <c:pt idx="114">
                  <c:v>1.2430000000000001</c:v>
                </c:pt>
                <c:pt idx="115">
                  <c:v>1.2569999999999999</c:v>
                </c:pt>
                <c:pt idx="116">
                  <c:v>1.2709999999999999</c:v>
                </c:pt>
                <c:pt idx="117">
                  <c:v>1.2909999999999999</c:v>
                </c:pt>
                <c:pt idx="118">
                  <c:v>1.32</c:v>
                </c:pt>
                <c:pt idx="119">
                  <c:v>1.36</c:v>
                </c:pt>
                <c:pt idx="120">
                  <c:v>1.41</c:v>
                </c:pt>
                <c:pt idx="121">
                  <c:v>1.46</c:v>
                </c:pt>
                <c:pt idx="122">
                  <c:v>1.51</c:v>
                </c:pt>
                <c:pt idx="123">
                  <c:v>1.5429999999999999</c:v>
                </c:pt>
                <c:pt idx="124">
                  <c:v>1.5529999999999999</c:v>
                </c:pt>
                <c:pt idx="125">
                  <c:v>1.55</c:v>
                </c:pt>
                <c:pt idx="126">
                  <c:v>1.5349999999999999</c:v>
                </c:pt>
                <c:pt idx="127">
                  <c:v>1.518</c:v>
                </c:pt>
                <c:pt idx="128">
                  <c:v>1.49</c:v>
                </c:pt>
                <c:pt idx="129">
                  <c:v>1.47</c:v>
                </c:pt>
                <c:pt idx="130">
                  <c:v>1.46</c:v>
                </c:pt>
                <c:pt idx="131">
                  <c:v>1.46</c:v>
                </c:pt>
                <c:pt idx="132">
                  <c:v>1.46</c:v>
                </c:pt>
                <c:pt idx="133">
                  <c:v>1.46</c:v>
                </c:pt>
                <c:pt idx="134">
                  <c:v>1.46</c:v>
                </c:pt>
                <c:pt idx="135">
                  <c:v>1.46</c:v>
                </c:pt>
                <c:pt idx="136">
                  <c:v>1.41</c:v>
                </c:pt>
                <c:pt idx="137">
                  <c:v>1.355</c:v>
                </c:pt>
                <c:pt idx="138">
                  <c:v>1.2949999999999999</c:v>
                </c:pt>
                <c:pt idx="139">
                  <c:v>1.2350000000000001</c:v>
                </c:pt>
                <c:pt idx="140">
                  <c:v>1.1779999999999999</c:v>
                </c:pt>
                <c:pt idx="141">
                  <c:v>1.141</c:v>
                </c:pt>
                <c:pt idx="142">
                  <c:v>1.117</c:v>
                </c:pt>
                <c:pt idx="143">
                  <c:v>1.1000000000000001</c:v>
                </c:pt>
                <c:pt idx="144">
                  <c:v>1.0960000000000001</c:v>
                </c:pt>
                <c:pt idx="145">
                  <c:v>1.0960000000000001</c:v>
                </c:pt>
                <c:pt idx="146">
                  <c:v>1.0960000000000001</c:v>
                </c:pt>
                <c:pt idx="147">
                  <c:v>1.0960000000000001</c:v>
                </c:pt>
                <c:pt idx="148">
                  <c:v>1.0960000000000001</c:v>
                </c:pt>
                <c:pt idx="149">
                  <c:v>1.0960000000000001</c:v>
                </c:pt>
                <c:pt idx="150">
                  <c:v>1.0980000000000001</c:v>
                </c:pt>
                <c:pt idx="151">
                  <c:v>1.1060000000000001</c:v>
                </c:pt>
                <c:pt idx="152">
                  <c:v>1.1259999999999999</c:v>
                </c:pt>
                <c:pt idx="153">
                  <c:v>1.165</c:v>
                </c:pt>
                <c:pt idx="154">
                  <c:v>1.204</c:v>
                </c:pt>
                <c:pt idx="155">
                  <c:v>1.2390000000000001</c:v>
                </c:pt>
                <c:pt idx="156">
                  <c:v>1.264</c:v>
                </c:pt>
                <c:pt idx="157">
                  <c:v>1.2829999999999999</c:v>
                </c:pt>
                <c:pt idx="158">
                  <c:v>1.2929999999999999</c:v>
                </c:pt>
                <c:pt idx="159">
                  <c:v>1.296</c:v>
                </c:pt>
                <c:pt idx="160">
                  <c:v>1.296</c:v>
                </c:pt>
                <c:pt idx="161">
                  <c:v>1.296</c:v>
                </c:pt>
                <c:pt idx="162">
                  <c:v>1.296</c:v>
                </c:pt>
                <c:pt idx="163">
                  <c:v>1.3</c:v>
                </c:pt>
                <c:pt idx="164">
                  <c:v>1.3</c:v>
                </c:pt>
                <c:pt idx="165">
                  <c:v>1.3</c:v>
                </c:pt>
                <c:pt idx="166">
                  <c:v>1.3</c:v>
                </c:pt>
                <c:pt idx="167">
                  <c:v>1.3</c:v>
                </c:pt>
                <c:pt idx="168">
                  <c:v>1.3</c:v>
                </c:pt>
                <c:pt idx="169">
                  <c:v>1.3</c:v>
                </c:pt>
                <c:pt idx="170">
                  <c:v>1.3</c:v>
                </c:pt>
                <c:pt idx="171">
                  <c:v>1.3</c:v>
                </c:pt>
                <c:pt idx="172">
                  <c:v>1.3220000000000001</c:v>
                </c:pt>
                <c:pt idx="173">
                  <c:v>1.3280000000000001</c:v>
                </c:pt>
                <c:pt idx="174">
                  <c:v>1.3280000000000001</c:v>
                </c:pt>
                <c:pt idx="175">
                  <c:v>1.3180000000000001</c:v>
                </c:pt>
                <c:pt idx="176">
                  <c:v>1.3029999999999999</c:v>
                </c:pt>
                <c:pt idx="177">
                  <c:v>1.288</c:v>
                </c:pt>
                <c:pt idx="178">
                  <c:v>1.276</c:v>
                </c:pt>
                <c:pt idx="179">
                  <c:v>1.264</c:v>
                </c:pt>
                <c:pt idx="180">
                  <c:v>1.2629999999999999</c:v>
                </c:pt>
                <c:pt idx="181">
                  <c:v>1.29</c:v>
                </c:pt>
                <c:pt idx="182">
                  <c:v>1.343</c:v>
                </c:pt>
                <c:pt idx="183">
                  <c:v>1.3879999999999999</c:v>
                </c:pt>
                <c:pt idx="184">
                  <c:v>1.4330000000000001</c:v>
                </c:pt>
                <c:pt idx="185">
                  <c:v>1.4550000000000001</c:v>
                </c:pt>
                <c:pt idx="186">
                  <c:v>1.4750000000000001</c:v>
                </c:pt>
                <c:pt idx="187">
                  <c:v>1.49</c:v>
                </c:pt>
                <c:pt idx="188">
                  <c:v>1.51</c:v>
                </c:pt>
                <c:pt idx="189">
                  <c:v>1.54</c:v>
                </c:pt>
                <c:pt idx="190">
                  <c:v>1.54</c:v>
                </c:pt>
                <c:pt idx="191">
                  <c:v>1.522</c:v>
                </c:pt>
                <c:pt idx="192">
                  <c:v>1.4870000000000001</c:v>
                </c:pt>
                <c:pt idx="193">
                  <c:v>1.4570000000000001</c:v>
                </c:pt>
                <c:pt idx="194">
                  <c:v>1.427</c:v>
                </c:pt>
                <c:pt idx="195" formatCode="#,##0.00\ &quot;€&quot;">
                  <c:v>1.4239999999999999</c:v>
                </c:pt>
                <c:pt idx="196" formatCode="#,##0.00\ &quot;€&quot;">
                  <c:v>1.42</c:v>
                </c:pt>
                <c:pt idx="197" formatCode="#,##0.00\ &quot;€&quot;">
                  <c:v>1.2</c:v>
                </c:pt>
                <c:pt idx="198" formatCode="#,##0.00\ &quot;€&quot;">
                  <c:v>1.4470000000000001</c:v>
                </c:pt>
                <c:pt idx="199" formatCode="#,##0.00\ &quot;€&quot;">
                  <c:v>1.49</c:v>
                </c:pt>
                <c:pt idx="200" formatCode="#,##0.00\ &quot;€&quot;">
                  <c:v>1.49</c:v>
                </c:pt>
                <c:pt idx="201" formatCode="#,##0.00\ &quot;€&quot;">
                  <c:v>1.49</c:v>
                </c:pt>
                <c:pt idx="202" formatCode="#,##0.00\ &quot;€&quot;">
                  <c:v>1.508</c:v>
                </c:pt>
                <c:pt idx="203" formatCode="#,##0.00\ &quot;€&quot;">
                  <c:v>1.5049999999999999</c:v>
                </c:pt>
                <c:pt idx="204" formatCode="#,##0.00\ &quot;€&quot;">
                  <c:v>1.488</c:v>
                </c:pt>
                <c:pt idx="205" formatCode="#,##0.00\ &quot;€&quot;">
                  <c:v>1.454</c:v>
                </c:pt>
                <c:pt idx="206" formatCode="#,##0.00\ &quot;€&quot;">
                  <c:v>1.4279999999999999</c:v>
                </c:pt>
                <c:pt idx="207" formatCode="#,##0.00\ &quot;€&quot;">
                  <c:v>1.425</c:v>
                </c:pt>
                <c:pt idx="208" formatCode="#,##0.00\ &quot;€&quot;">
                  <c:v>1.425</c:v>
                </c:pt>
                <c:pt idx="209" formatCode="#,##0.00\ &quot;€&quot;">
                  <c:v>1.4279999999999999</c:v>
                </c:pt>
                <c:pt idx="210" formatCode="#,##0.00\ &quot;€&quot;">
                  <c:v>1.4350000000000001</c:v>
                </c:pt>
                <c:pt idx="211" formatCode="#,##0.00\ &quot;€&quot;">
                  <c:v>1.44</c:v>
                </c:pt>
                <c:pt idx="212" formatCode="#,##0.00\ &quot;€&quot;">
                  <c:v>1.4510000000000001</c:v>
                </c:pt>
                <c:pt idx="213" formatCode="#,##0.00\ &quot;€&quot;">
                  <c:v>1.458</c:v>
                </c:pt>
                <c:pt idx="214" formatCode="#,##0.00\ &quot;€&quot;">
                  <c:v>1.4650000000000001</c:v>
                </c:pt>
                <c:pt idx="215" formatCode="#,##0.00\ &quot;€&quot;">
                  <c:v>1.4650000000000001</c:v>
                </c:pt>
                <c:pt idx="216" formatCode="#,##0.00\ &quot;€&quot;">
                  <c:v>1.4650000000000001</c:v>
                </c:pt>
                <c:pt idx="217" formatCode="#,##0.00\ &quot;€&quot;">
                  <c:v>1.4650000000000001</c:v>
                </c:pt>
                <c:pt idx="218" formatCode="#,##0.00\ &quot;€&quot;">
                  <c:v>1.4650000000000001</c:v>
                </c:pt>
                <c:pt idx="219" formatCode="#,##0.00\ &quot;€&quot;">
                  <c:v>1.4650000000000001</c:v>
                </c:pt>
                <c:pt idx="220" formatCode="#,##0.00\ &quot;€&quot;">
                  <c:v>1.4650000000000001</c:v>
                </c:pt>
                <c:pt idx="221" formatCode="#,##0.00\ &quot;€&quot;">
                  <c:v>1.456</c:v>
                </c:pt>
                <c:pt idx="222" formatCode="#,##0.00\ &quot;€&quot;">
                  <c:v>1.456</c:v>
                </c:pt>
                <c:pt idx="223" formatCode="#,##0.00\ &quot;€&quot;">
                  <c:v>1.456</c:v>
                </c:pt>
                <c:pt idx="224" formatCode="#,##0.00\ &quot;€&quot;">
                  <c:v>1.456</c:v>
                </c:pt>
                <c:pt idx="225" formatCode="#,##0.00\ &quot;€&quot;">
                  <c:v>1.456</c:v>
                </c:pt>
                <c:pt idx="226" formatCode="#,##0.00\ &quot;€&quot;">
                  <c:v>1.4510000000000001</c:v>
                </c:pt>
                <c:pt idx="227" formatCode="#,##0.00\ &quot;€&quot;">
                  <c:v>1.4510000000000001</c:v>
                </c:pt>
                <c:pt idx="228" formatCode="#,##0.00\ &quot;€&quot;">
                  <c:v>1.4490000000000001</c:v>
                </c:pt>
                <c:pt idx="229" formatCode="#,##0.00\ &quot;€&quot;">
                  <c:v>1.4490000000000001</c:v>
                </c:pt>
                <c:pt idx="230" formatCode="#,##0.00\ &quot;€&quot;">
                  <c:v>1.419</c:v>
                </c:pt>
                <c:pt idx="231" formatCode="#,##0.00\ &quot;€&quot;">
                  <c:v>1.4079999999999999</c:v>
                </c:pt>
                <c:pt idx="232" formatCode="#,##0.00\ &quot;€&quot;">
                  <c:v>1.3919999999999999</c:v>
                </c:pt>
                <c:pt idx="233" formatCode="#,##0.00\ &quot;€&quot;">
                  <c:v>1.371</c:v>
                </c:pt>
                <c:pt idx="234" formatCode="#,##0.00\ &quot;€&quot;">
                  <c:v>1.36</c:v>
                </c:pt>
                <c:pt idx="235" formatCode="#,##0.00\ &quot;€&quot;">
                  <c:v>1.36</c:v>
                </c:pt>
                <c:pt idx="236" formatCode="#,##0.00\ &quot;€&quot;">
                  <c:v>1.36</c:v>
                </c:pt>
                <c:pt idx="237" formatCode="#,##0.00\ &quot;€&quot;">
                  <c:v>1.36</c:v>
                </c:pt>
                <c:pt idx="238" formatCode="#,##0.00\ &quot;€&quot;">
                  <c:v>1.33</c:v>
                </c:pt>
                <c:pt idx="239" formatCode="#,##0.00\ &quot;€&quot;">
                  <c:v>1.274</c:v>
                </c:pt>
                <c:pt idx="240" formatCode="#,##0.00\ &quot;€&quot;">
                  <c:v>1.2230000000000001</c:v>
                </c:pt>
                <c:pt idx="241" formatCode="#,##0.00\ &quot;€&quot;">
                  <c:v>1.1839999999999999</c:v>
                </c:pt>
                <c:pt idx="242" formatCode="#,##0.00\ &quot;€&quot;">
                  <c:v>1.155</c:v>
                </c:pt>
                <c:pt idx="243" formatCode="#,##0.00\ &quot;€&quot;">
                  <c:v>1.133</c:v>
                </c:pt>
                <c:pt idx="244" formatCode="#,##0.00\ &quot;€&quot;">
                  <c:v>1.1120000000000001</c:v>
                </c:pt>
                <c:pt idx="245" formatCode="#,##0.00\ &quot;€&quot;">
                  <c:v>1.0900000000000001</c:v>
                </c:pt>
                <c:pt idx="246" formatCode="#,##0.00\ &quot;€&quot;">
                  <c:v>1.0649999999999999</c:v>
                </c:pt>
                <c:pt idx="247" formatCode="#,##0.00\ &quot;€&quot;">
                  <c:v>1.04</c:v>
                </c:pt>
                <c:pt idx="248" formatCode="#,##0.00\ &quot;€&quot;">
                  <c:v>1.036</c:v>
                </c:pt>
                <c:pt idx="249" formatCode="#,##0.00\ &quot;€&quot;">
                  <c:v>1.036</c:v>
                </c:pt>
                <c:pt idx="250" formatCode="#,##0.00\ &quot;€&quot;">
                  <c:v>1.036</c:v>
                </c:pt>
                <c:pt idx="251" formatCode="#,##0.00\ &quot;€&quot;">
                  <c:v>1.036</c:v>
                </c:pt>
                <c:pt idx="252" formatCode="#,##0.00\ &quot;€&quot;">
                  <c:v>1.038</c:v>
                </c:pt>
                <c:pt idx="253" formatCode="#,##0.00\ &quot;€&quot;">
                  <c:v>1.038</c:v>
                </c:pt>
                <c:pt idx="254" formatCode="#,##0.00\ &quot;€&quot;">
                  <c:v>1.038</c:v>
                </c:pt>
                <c:pt idx="255" formatCode="#,##0.00\ &quot;€&quot;">
                  <c:v>1.038</c:v>
                </c:pt>
                <c:pt idx="256" formatCode="#,##0.00\ &quot;€&quot;">
                  <c:v>1.038</c:v>
                </c:pt>
                <c:pt idx="257" formatCode="#,##0.00\ &quot;€&quot;">
                  <c:v>1.038</c:v>
                </c:pt>
                <c:pt idx="258" formatCode="#,##0.00\ &quot;€&quot;">
                  <c:v>1.038</c:v>
                </c:pt>
                <c:pt idx="259" formatCode="#,##0.00\ &quot;€&quot;">
                  <c:v>1.0409999999999999</c:v>
                </c:pt>
                <c:pt idx="260" formatCode="#,##0.00\ &quot;€&quot;">
                  <c:v>1.046</c:v>
                </c:pt>
                <c:pt idx="261" formatCode="#,##0.00\ &quot;€&quot;">
                  <c:v>1.056</c:v>
                </c:pt>
                <c:pt idx="262" formatCode="#,##0.00\ &quot;€&quot;">
                  <c:v>1.0760000000000001</c:v>
                </c:pt>
                <c:pt idx="263" formatCode="#,##0.00\ &quot;€&quot;">
                  <c:v>1.1000000000000001</c:v>
                </c:pt>
                <c:pt idx="264" formatCode="#,##0.00\ &quot;€&quot;">
                  <c:v>1.1240000000000001</c:v>
                </c:pt>
                <c:pt idx="265" formatCode="#,##0.00\ &quot;€&quot;">
                  <c:v>1.1439999999999999</c:v>
                </c:pt>
                <c:pt idx="266" formatCode="#,##0.00\ &quot;€&quot;">
                  <c:v>1.17</c:v>
                </c:pt>
                <c:pt idx="267" formatCode="#,##0.00\ &quot;€&quot;">
                  <c:v>1.2</c:v>
                </c:pt>
                <c:pt idx="268" formatCode="#,##0.00\ &quot;€&quot;">
                  <c:v>1.2250000000000001</c:v>
                </c:pt>
                <c:pt idx="269" formatCode="#,##0.00\ &quot;€&quot;">
                  <c:v>1.2450000000000001</c:v>
                </c:pt>
                <c:pt idx="270" formatCode="#,##0.00\ &quot;€&quot;">
                  <c:v>1.246</c:v>
                </c:pt>
                <c:pt idx="271" formatCode="#,##0.00\ &quot;€&quot;">
                  <c:v>1.246</c:v>
                </c:pt>
                <c:pt idx="272" formatCode="#,##0.00\ &quot;€&quot;">
                  <c:v>1.246</c:v>
                </c:pt>
                <c:pt idx="273" formatCode="#,##0.00\ &quot;€&quot;">
                  <c:v>1.246</c:v>
                </c:pt>
                <c:pt idx="274" formatCode="#,##0.00\ &quot;€&quot;">
                  <c:v>1.246</c:v>
                </c:pt>
                <c:pt idx="275" formatCode="#,##0.00\ &quot;€&quot;">
                  <c:v>1.246</c:v>
                </c:pt>
                <c:pt idx="276" formatCode="#,##0.00\ &quot;€&quot;">
                  <c:v>1.246</c:v>
                </c:pt>
                <c:pt idx="277" formatCode="#,##0.00\ &quot;€&quot;">
                  <c:v>1.24</c:v>
                </c:pt>
                <c:pt idx="278" formatCode="#,##0.00\ &quot;€&quot;">
                  <c:v>1.23</c:v>
                </c:pt>
                <c:pt idx="279" formatCode="#,##0.00\ &quot;€&quot;">
                  <c:v>1.22</c:v>
                </c:pt>
                <c:pt idx="280" formatCode="#,##0.00\ &quot;€&quot;">
                  <c:v>1.2150000000000001</c:v>
                </c:pt>
                <c:pt idx="281" formatCode="#,##0.00\ &quot;€&quot;">
                  <c:v>1.212</c:v>
                </c:pt>
                <c:pt idx="282" formatCode="#,##0.00\ &quot;€&quot;">
                  <c:v>1.194</c:v>
                </c:pt>
                <c:pt idx="283" formatCode="#,##0.00\ &quot;€&quot;">
                  <c:v>1.18</c:v>
                </c:pt>
                <c:pt idx="284" formatCode="#,##0.00\ &quot;€&quot;">
                  <c:v>1.1639999999999999</c:v>
                </c:pt>
                <c:pt idx="285" formatCode="#,##0.00\ &quot;€&quot;">
                  <c:v>1.1559999999999999</c:v>
                </c:pt>
                <c:pt idx="286" formatCode="#,##0.00\ &quot;€&quot;">
                  <c:v>1.1559999999999999</c:v>
                </c:pt>
                <c:pt idx="287" formatCode="#,##0.00\ &quot;€&quot;">
                  <c:v>1.1559999999999999</c:v>
                </c:pt>
                <c:pt idx="288" formatCode="#,##0.00\ &quot;€&quot;">
                  <c:v>1.1559999999999999</c:v>
                </c:pt>
                <c:pt idx="289" formatCode="#,##0.00\ &quot;€&quot;">
                  <c:v>1.1559999999999999</c:v>
                </c:pt>
                <c:pt idx="290" formatCode="#,##0.00\ &quot;€&quot;">
                  <c:v>1.1559999999999999</c:v>
                </c:pt>
                <c:pt idx="291" formatCode="#,##0.00\ &quot;€&quot;">
                  <c:v>1.1559999999999999</c:v>
                </c:pt>
                <c:pt idx="292" formatCode="#,##0.00\ &quot;€&quot;">
                  <c:v>1.1559999999999999</c:v>
                </c:pt>
                <c:pt idx="293" formatCode="#,##0.00\ &quot;€&quot;">
                  <c:v>1.1559999999999999</c:v>
                </c:pt>
                <c:pt idx="294" formatCode="#,##0.00\ &quot;€&quot;">
                  <c:v>1.1559999999999999</c:v>
                </c:pt>
                <c:pt idx="295" formatCode="#,##0.00\ &quot;€&quot;">
                  <c:v>1.1459999999999999</c:v>
                </c:pt>
                <c:pt idx="296" formatCode="#,##0.00\ &quot;€&quot;">
                  <c:v>1.115</c:v>
                </c:pt>
                <c:pt idx="297" formatCode="#,##0.00\ &quot;€&quot;">
                  <c:v>1.0760000000000001</c:v>
                </c:pt>
                <c:pt idx="298" formatCode="#,##0.00\ &quot;€&quot;">
                  <c:v>1.0349999999999999</c:v>
                </c:pt>
                <c:pt idx="299" formatCode="#,##0.00\ &quot;€&quot;">
                  <c:v>1.0049999999999999</c:v>
                </c:pt>
                <c:pt idx="300" formatCode="#,##0.00\ &quot;€&quot;">
                  <c:v>0.995</c:v>
                </c:pt>
                <c:pt idx="301" formatCode="#,##0.00\ &quot;€&quot;">
                  <c:v>0.995</c:v>
                </c:pt>
                <c:pt idx="302" formatCode="#,##0.00\ &quot;€&quot;">
                  <c:v>0.999</c:v>
                </c:pt>
                <c:pt idx="303" formatCode="#,##0.00\ &quot;€&quot;">
                  <c:v>1.0069999999999999</c:v>
                </c:pt>
                <c:pt idx="304" formatCode="#,##0.00\ &quot;€&quot;">
                  <c:v>1.0149999999999999</c:v>
                </c:pt>
                <c:pt idx="305" formatCode="#,##0.00\ &quot;€&quot;">
                  <c:v>1.0149999999999999</c:v>
                </c:pt>
                <c:pt idx="306" formatCode="#,##0.00\ &quot;€&quot;">
                  <c:v>1.028</c:v>
                </c:pt>
                <c:pt idx="307" formatCode="#,##0.00\ &quot;€&quot;">
                  <c:v>1.028</c:v>
                </c:pt>
                <c:pt idx="308" formatCode="#,##0.00\ &quot;€&quot;">
                  <c:v>1.028</c:v>
                </c:pt>
                <c:pt idx="309" formatCode="#,##0.00\ &quot;€&quot;">
                  <c:v>1.028</c:v>
                </c:pt>
                <c:pt idx="310" formatCode="#,##0.00\ &quot;€&quot;">
                  <c:v>1.028</c:v>
                </c:pt>
                <c:pt idx="311" formatCode="#,##0.00\ &quot;€&quot;">
                  <c:v>1.038</c:v>
                </c:pt>
                <c:pt idx="312" formatCode="#,##0.00\ &quot;€&quot;">
                  <c:v>1.0549999999999999</c:v>
                </c:pt>
                <c:pt idx="313" formatCode="#,##0.00\ &quot;€&quot;">
                  <c:v>1.075</c:v>
                </c:pt>
                <c:pt idx="314" formatCode="#,##0.00\ &quot;€&quot;">
                  <c:v>1.105</c:v>
                </c:pt>
                <c:pt idx="315" formatCode="#,##0.00\ &quot;€&quot;">
                  <c:v>1.137</c:v>
                </c:pt>
                <c:pt idx="316" formatCode="#,##0.00\ &quot;€&quot;">
                  <c:v>1.1830000000000001</c:v>
                </c:pt>
                <c:pt idx="317" formatCode="#,##0.00\ &quot;€&quot;">
                  <c:v>1.24</c:v>
                </c:pt>
                <c:pt idx="318" formatCode="#,##0.00\ &quot;€&quot;">
                  <c:v>1.2929999999999999</c:v>
                </c:pt>
                <c:pt idx="319" formatCode="#,##0.00\ &quot;€&quot;">
                  <c:v>1.34</c:v>
                </c:pt>
                <c:pt idx="320" formatCode="#,##0.00\ &quot;€&quot;">
                  <c:v>1.389</c:v>
                </c:pt>
                <c:pt idx="321" formatCode="#,##0.00\ &quot;€&quot;">
                  <c:v>1.41</c:v>
                </c:pt>
                <c:pt idx="322" formatCode="#,##0.00\ &quot;€&quot;">
                  <c:v>1.4239999999999999</c:v>
                </c:pt>
                <c:pt idx="323" formatCode="#,##0.00\ &quot;€&quot;">
                  <c:v>1.4339999999999999</c:v>
                </c:pt>
                <c:pt idx="324" formatCode="#,##0.00\ &quot;€&quot;">
                  <c:v>1.4350000000000001</c:v>
                </c:pt>
                <c:pt idx="325" formatCode="#,##0.00\ &quot;€&quot;">
                  <c:v>1.4350000000000001</c:v>
                </c:pt>
                <c:pt idx="326" formatCode="#,##0.00\ &quot;€&quot;">
                  <c:v>1.4350000000000001</c:v>
                </c:pt>
                <c:pt idx="327" formatCode="#,##0.00\ &quot;€&quot;">
                  <c:v>1.4350000000000001</c:v>
                </c:pt>
                <c:pt idx="328" formatCode="#,##0.00\ &quot;€&quot;">
                  <c:v>1.4350000000000001</c:v>
                </c:pt>
                <c:pt idx="329" formatCode="#,##0.00\ &quot;€&quot;">
                  <c:v>1.4350000000000001</c:v>
                </c:pt>
                <c:pt idx="330" formatCode="#,##0.00\ &quot;€&quot;">
                  <c:v>1.4350000000000001</c:v>
                </c:pt>
                <c:pt idx="331" formatCode="#,##0.00\ &quot;€&quot;">
                  <c:v>1.425</c:v>
                </c:pt>
                <c:pt idx="332" formatCode="#,##0.00\ &quot;€&quot;">
                  <c:v>1.4119999999999999</c:v>
                </c:pt>
                <c:pt idx="333" formatCode="#,##0.00\ &quot;€&quot;">
                  <c:v>1.4</c:v>
                </c:pt>
                <c:pt idx="334" formatCode="#,##0.00\ &quot;€&quot;">
                  <c:v>1.3919999999999999</c:v>
                </c:pt>
                <c:pt idx="335" formatCode="#,##0.00\ &quot;€&quot;">
                  <c:v>1.375</c:v>
                </c:pt>
                <c:pt idx="336" formatCode="#,##0.00\ &quot;€&quot;">
                  <c:v>1.365</c:v>
                </c:pt>
                <c:pt idx="337" formatCode="#,##0.00\ &quot;€&quot;">
                  <c:v>1.355</c:v>
                </c:pt>
                <c:pt idx="338" formatCode="#,##0.00\ &quot;€&quot;">
                  <c:v>1.355</c:v>
                </c:pt>
                <c:pt idx="339" formatCode="#,##0.00\ &quot;€&quot;">
                  <c:v>1.355</c:v>
                </c:pt>
                <c:pt idx="340" formatCode="#,##0.00\ &quot;€&quot;">
                  <c:v>1.355</c:v>
                </c:pt>
                <c:pt idx="341" formatCode="#,##0.00\ &quot;€&quot;">
                  <c:v>1.355</c:v>
                </c:pt>
                <c:pt idx="342" formatCode="#,##0.00\ &quot;€&quot;">
                  <c:v>1.355</c:v>
                </c:pt>
                <c:pt idx="343" formatCode="#,##0.00\ &quot;€&quot;">
                  <c:v>1.31</c:v>
                </c:pt>
                <c:pt idx="344" formatCode="#,##0.00\ &quot;€&quot;">
                  <c:v>1.2749999999999999</c:v>
                </c:pt>
                <c:pt idx="345" formatCode="#,##0.00\ &quot;€&quot;">
                  <c:v>1.25</c:v>
                </c:pt>
                <c:pt idx="346" formatCode="#,##0.00\ &quot;€&quot;">
                  <c:v>1.24</c:v>
                </c:pt>
                <c:pt idx="347" formatCode="#,##0.00\ &quot;€&quot;">
                  <c:v>1.218</c:v>
                </c:pt>
                <c:pt idx="348" formatCode="#,##0.00\ &quot;€&quot;">
                  <c:v>1.198</c:v>
                </c:pt>
                <c:pt idx="349" formatCode="#,##0.00\ &quot;€&quot;">
                  <c:v>1.1819999999999999</c:v>
                </c:pt>
                <c:pt idx="350" formatCode="#,##0.00\ &quot;€&quot;">
                  <c:v>1.169</c:v>
                </c:pt>
                <c:pt idx="351" formatCode="#,##0.00\ &quot;€&quot;">
                  <c:v>1.1559999999999999</c:v>
                </c:pt>
                <c:pt idx="352" formatCode="#,##0.00\ &quot;€&quot;">
                  <c:v>1.149</c:v>
                </c:pt>
                <c:pt idx="353" formatCode="#,##0.00\ &quot;€&quot;">
                  <c:v>1.1319999999999999</c:v>
                </c:pt>
                <c:pt idx="354" formatCode="#,##0.00\ &quot;€&quot;">
                  <c:v>1.1319999999999999</c:v>
                </c:pt>
                <c:pt idx="355" formatCode="#,##0.00\ &quot;€&quot;">
                  <c:v>1.133</c:v>
                </c:pt>
                <c:pt idx="356" formatCode="#,##0.00\ &quot;€&quot;">
                  <c:v>1.129</c:v>
                </c:pt>
                <c:pt idx="357" formatCode="#,##0.00\ &quot;€&quot;">
                  <c:v>1.129</c:v>
                </c:pt>
                <c:pt idx="358" formatCode="#,##0.00\ &quot;€&quot;">
                  <c:v>1.1319999999999999</c:v>
                </c:pt>
                <c:pt idx="359" formatCode="#,##0.00\ &quot;€&quot;">
                  <c:v>1.1319999999999999</c:v>
                </c:pt>
                <c:pt idx="360" formatCode="#,##0.00\ &quot;€&quot;">
                  <c:v>1.1319999999999999</c:v>
                </c:pt>
                <c:pt idx="361" formatCode="#,##0.00\ &quot;€&quot;">
                  <c:v>1.1319999999999999</c:v>
                </c:pt>
                <c:pt idx="362" formatCode="#,##0.00\ &quot;€&quot;">
                  <c:v>1.1319999999999999</c:v>
                </c:pt>
                <c:pt idx="363" formatCode="#,##0.00\ &quot;€&quot;">
                  <c:v>1.1319999999999999</c:v>
                </c:pt>
                <c:pt idx="364" formatCode="#,##0.00\ &quot;€&quot;">
                  <c:v>1.143</c:v>
                </c:pt>
                <c:pt idx="365" formatCode="#,##0.00\ &quot;€&quot;">
                  <c:v>1.1599999999999999</c:v>
                </c:pt>
                <c:pt idx="366" formatCode="#,##0.00\ &quot;€&quot;">
                  <c:v>1.18</c:v>
                </c:pt>
                <c:pt idx="367" formatCode="#,##0.00\ &quot;€&quot;">
                  <c:v>1.2170000000000001</c:v>
                </c:pt>
                <c:pt idx="368" formatCode="#,##0.00\ &quot;€&quot;">
                  <c:v>1.262</c:v>
                </c:pt>
                <c:pt idx="369" formatCode="#,##0.00\ &quot;€&quot;">
                  <c:v>1.3</c:v>
                </c:pt>
                <c:pt idx="370" formatCode="#,##0.00\ &quot;€&quot;">
                  <c:v>1.325</c:v>
                </c:pt>
                <c:pt idx="371" formatCode="#,##0.00\ &quot;€&quot;">
                  <c:v>1.325</c:v>
                </c:pt>
                <c:pt idx="372" formatCode="#,##0.00\ &quot;€&quot;">
                  <c:v>1.32</c:v>
                </c:pt>
                <c:pt idx="373" formatCode="#,##0.00\ &quot;€&quot;">
                  <c:v>1.32</c:v>
                </c:pt>
                <c:pt idx="374" formatCode="#,##0.00\ &quot;€&quot;">
                  <c:v>1.321</c:v>
                </c:pt>
                <c:pt idx="375" formatCode="#,##0.00\ &quot;€&quot;">
                  <c:v>1.323</c:v>
                </c:pt>
                <c:pt idx="376" formatCode="#,##0.00\ &quot;€&quot;">
                  <c:v>1.323</c:v>
                </c:pt>
                <c:pt idx="377" formatCode="#,##0.00\ &quot;€&quot;">
                  <c:v>1.323</c:v>
                </c:pt>
                <c:pt idx="378" formatCode="#,##0.00\ &quot;€&quot;">
                  <c:v>1.323</c:v>
                </c:pt>
                <c:pt idx="379" formatCode="#,##0.00\ &quot;€&quot;">
                  <c:v>1.323</c:v>
                </c:pt>
                <c:pt idx="380" formatCode="#,##0.00\ &quot;€&quot;">
                  <c:v>1.3220000000000001</c:v>
                </c:pt>
                <c:pt idx="381" formatCode="#,##0.00\ &quot;€&quot;">
                  <c:v>1.3149999999999999</c:v>
                </c:pt>
                <c:pt idx="382" formatCode="#,##0.00\ &quot;€&quot;">
                  <c:v>1.3</c:v>
                </c:pt>
                <c:pt idx="383" formatCode="#,##0.00\ &quot;€&quot;">
                  <c:v>1.28</c:v>
                </c:pt>
                <c:pt idx="384" formatCode="#,##0.00\ &quot;€&quot;">
                  <c:v>1.25</c:v>
                </c:pt>
                <c:pt idx="385" formatCode="#,##0.00\ &quot;€&quot;">
                  <c:v>1.208</c:v>
                </c:pt>
                <c:pt idx="386" formatCode="#,##0.00\ &quot;€&quot;">
                  <c:v>1.1850000000000001</c:v>
                </c:pt>
                <c:pt idx="387" formatCode="#,##0.00\ &quot;€&quot;">
                  <c:v>1.143</c:v>
                </c:pt>
                <c:pt idx="388" formatCode="#,##0.00\ &quot;€&quot;">
                  <c:v>1.097</c:v>
                </c:pt>
                <c:pt idx="389" formatCode="#,##0.00\ &quot;€&quot;">
                  <c:v>1.07</c:v>
                </c:pt>
                <c:pt idx="390" formatCode="#,##0.00\ &quot;€&quot;">
                  <c:v>1.0269999999999999</c:v>
                </c:pt>
                <c:pt idx="391" formatCode="#,##0.00\ &quot;€&quot;">
                  <c:v>0.98499999999999999</c:v>
                </c:pt>
                <c:pt idx="392" formatCode="#,##0.00\ &quot;€&quot;">
                  <c:v>0.96</c:v>
                </c:pt>
                <c:pt idx="393" formatCode="#,##0.00\ &quot;€&quot;">
                  <c:v>0.95199999999999996</c:v>
                </c:pt>
                <c:pt idx="394" formatCode="#,##0.00\ &quot;€&quot;">
                  <c:v>0.95</c:v>
                </c:pt>
                <c:pt idx="395" formatCode="#,##0.00\ &quot;€&quot;">
                  <c:v>0.95</c:v>
                </c:pt>
                <c:pt idx="396" formatCode="#,##0.00\ &quot;€&quot;">
                  <c:v>0.95499999999999996</c:v>
                </c:pt>
                <c:pt idx="397" formatCode="#,##0.00\ &quot;€&quot;">
                  <c:v>0.95499999999999996</c:v>
                </c:pt>
                <c:pt idx="398" formatCode="#,##0.00\ &quot;€&quot;">
                  <c:v>0.94</c:v>
                </c:pt>
                <c:pt idx="399" formatCode="#,##0.00\ &quot;€&quot;">
                  <c:v>0.93899999999999995</c:v>
                </c:pt>
                <c:pt idx="400" formatCode="#,##0.00\ &quot;€&quot;">
                  <c:v>0.93899999999999995</c:v>
                </c:pt>
                <c:pt idx="401" formatCode="#,##0.00\ &quot;€&quot;">
                  <c:v>0.96</c:v>
                </c:pt>
                <c:pt idx="402" formatCode="#,##0.00\ &quot;€&quot;">
                  <c:v>0.97099999999999997</c:v>
                </c:pt>
                <c:pt idx="403" formatCode="#,##0.00\ &quot;€&quot;">
                  <c:v>0.96699999999999997</c:v>
                </c:pt>
                <c:pt idx="404" formatCode="#,##0.00\ &quot;€&quot;">
                  <c:v>0.95599999999999996</c:v>
                </c:pt>
                <c:pt idx="405" formatCode="#,##0.00\ &quot;€&quot;">
                  <c:v>0.95099999999999996</c:v>
                </c:pt>
                <c:pt idx="406" formatCode="#,##0.00\ &quot;€&quot;">
                  <c:v>0.94799999999999995</c:v>
                </c:pt>
                <c:pt idx="407" formatCode="#,##0.00\ &quot;€&quot;">
                  <c:v>0.94699999999999995</c:v>
                </c:pt>
                <c:pt idx="408" formatCode="#,##0.00\ &quot;€&quot;">
                  <c:v>0.94699999999999995</c:v>
                </c:pt>
                <c:pt idx="409" formatCode="#,##0.00\ &quot;€&quot;">
                  <c:v>0.94699999999999995</c:v>
                </c:pt>
                <c:pt idx="410" formatCode="#,##0.00\ &quot;€&quot;">
                  <c:v>0.94699999999999995</c:v>
                </c:pt>
                <c:pt idx="411" formatCode="#,##0.00\ &quot;€&quot;">
                  <c:v>0.95</c:v>
                </c:pt>
                <c:pt idx="412" formatCode="#,##0.00\ &quot;€&quot;">
                  <c:v>0.95299999999999996</c:v>
                </c:pt>
                <c:pt idx="413" formatCode="#,##0.00\ &quot;€&quot;">
                  <c:v>0.96299999999999997</c:v>
                </c:pt>
                <c:pt idx="414" formatCode="#,##0.00\ &quot;€&quot;">
                  <c:v>0.97499999999999998</c:v>
                </c:pt>
                <c:pt idx="415" formatCode="#,##0.00\ &quot;€&quot;">
                  <c:v>0.99</c:v>
                </c:pt>
                <c:pt idx="416" formatCode="#,##0.00\ &quot;€&quot;">
                  <c:v>1.0069999999999999</c:v>
                </c:pt>
                <c:pt idx="417" formatCode="#,##0.00\ &quot;€&quot;">
                  <c:v>1.0289999999999999</c:v>
                </c:pt>
                <c:pt idx="418" formatCode="#,##0.00\ &quot;€&quot;">
                  <c:v>1.052</c:v>
                </c:pt>
                <c:pt idx="419" formatCode="#,##0.00\ &quot;€&quot;">
                  <c:v>1.08</c:v>
                </c:pt>
                <c:pt idx="420" formatCode="#,##0.00\ &quot;€&quot;">
                  <c:v>1.1000000000000001</c:v>
                </c:pt>
                <c:pt idx="421" formatCode="#,##0.00\ &quot;€&quot;">
                  <c:v>1.1200000000000001</c:v>
                </c:pt>
                <c:pt idx="422" formatCode="#,##0.00\ &quot;€&quot;">
                  <c:v>1.1499999999999999</c:v>
                </c:pt>
                <c:pt idx="423" formatCode="#,##0.00\ &quot;€&quot;">
                  <c:v>1.18</c:v>
                </c:pt>
                <c:pt idx="424" formatCode="#,##0.00\ &quot;€&quot;">
                  <c:v>1.21</c:v>
                </c:pt>
                <c:pt idx="425" formatCode="#,##0.00\ &quot;€&quot;">
                  <c:v>1.22</c:v>
                </c:pt>
                <c:pt idx="426" formatCode="#,##0.00\ &quot;€&quot;">
                  <c:v>1.23</c:v>
                </c:pt>
                <c:pt idx="427" formatCode="#,##0.00\ &quot;€&quot;">
                  <c:v>1.24</c:v>
                </c:pt>
                <c:pt idx="428" formatCode="#,##0.00\ &quot;€&quot;">
                  <c:v>1.25</c:v>
                </c:pt>
                <c:pt idx="429" formatCode="#,##0.00\ &quot;€&quot;">
                  <c:v>1.26</c:v>
                </c:pt>
                <c:pt idx="430" formatCode="#,##0.00\ &quot;€&quot;">
                  <c:v>1.26</c:v>
                </c:pt>
                <c:pt idx="431" formatCode="#,##0.00\ &quot;€&quot;">
                  <c:v>1.26</c:v>
                </c:pt>
                <c:pt idx="432" formatCode="#,##0.00\ &quot;€&quot;">
                  <c:v>1.26</c:v>
                </c:pt>
                <c:pt idx="433" formatCode="#,##0.00\ &quot;€&quot;">
                  <c:v>1.26</c:v>
                </c:pt>
                <c:pt idx="434" formatCode="#,##0.00\ &quot;€&quot;">
                  <c:v>1.26</c:v>
                </c:pt>
                <c:pt idx="435" formatCode="#,##0.00\ &quot;€&quot;">
                  <c:v>1.26</c:v>
                </c:pt>
                <c:pt idx="436" formatCode="#,##0.00\ &quot;€&quot;">
                  <c:v>1.26</c:v>
                </c:pt>
                <c:pt idx="437" formatCode="#,##0.00\ &quot;€&quot;">
                  <c:v>1.25</c:v>
                </c:pt>
                <c:pt idx="438" formatCode="#,##0.00\ &quot;€&quot;">
                  <c:v>1.22</c:v>
                </c:pt>
                <c:pt idx="439" formatCode="#,##0.00\ &quot;€&quot;">
                  <c:v>1.2</c:v>
                </c:pt>
                <c:pt idx="440" formatCode="#,##0.00\ &quot;€&quot;">
                  <c:v>1.18</c:v>
                </c:pt>
                <c:pt idx="441" formatCode="#,##0.00\ &quot;€&quot;">
                  <c:v>1.17</c:v>
                </c:pt>
                <c:pt idx="442" formatCode="#,##0.00\ &quot;€&quot;">
                  <c:v>1.17</c:v>
                </c:pt>
                <c:pt idx="443" formatCode="#,##0.00\ &quot;€&quot;">
                  <c:v>1.18</c:v>
                </c:pt>
                <c:pt idx="444" formatCode="#,##0.00\ &quot;€&quot;">
                  <c:v>1.18</c:v>
                </c:pt>
                <c:pt idx="445" formatCode="#,##0.00\ &quot;€&quot;">
                  <c:v>1.18</c:v>
                </c:pt>
                <c:pt idx="446" formatCode="#,##0.00\ &quot;€&quot;">
                  <c:v>1.1499999999999999</c:v>
                </c:pt>
                <c:pt idx="447" formatCode="#,##0.00\ &quot;€&quot;">
                  <c:v>1.1499999999999999</c:v>
                </c:pt>
                <c:pt idx="448" formatCode="#,##0.00\ &quot;€&quot;">
                  <c:v>1.1499999999999999</c:v>
                </c:pt>
                <c:pt idx="449" formatCode="#,##0.00\ &quot;€&quot;">
                  <c:v>1.1499999999999999</c:v>
                </c:pt>
                <c:pt idx="450" formatCode="#,##0.00\ &quot;€&quot;">
                  <c:v>1.1499999999999999</c:v>
                </c:pt>
                <c:pt idx="451" formatCode="#,##0.00\ &quot;€&quot;">
                  <c:v>1.1499999999999999</c:v>
                </c:pt>
                <c:pt idx="452" formatCode="#,##0.00\ &quot;€&quot;">
                  <c:v>1.1399999999999999</c:v>
                </c:pt>
                <c:pt idx="453" formatCode="#,##0.00\ &quot;€&quot;">
                  <c:v>1.1299999999999999</c:v>
                </c:pt>
                <c:pt idx="454" formatCode="#,##0.00\ &quot;€&quot;">
                  <c:v>1.08</c:v>
                </c:pt>
                <c:pt idx="455" formatCode="#,##0.00\ &quot;€&quot;">
                  <c:v>1.05</c:v>
                </c:pt>
                <c:pt idx="456" formatCode="#,##0.00\ &quot;€&quot;">
                  <c:v>1.03</c:v>
                </c:pt>
                <c:pt idx="457" formatCode="#,##0.00\ &quot;€&quot;">
                  <c:v>1.02</c:v>
                </c:pt>
                <c:pt idx="458" formatCode="#,##0.00\ &quot;€&quot;">
                  <c:v>1.02</c:v>
                </c:pt>
                <c:pt idx="459" formatCode="#,##0.00\ &quot;€&quot;">
                  <c:v>1.02</c:v>
                </c:pt>
              </c:numCache>
            </c:numRef>
          </c:yVal>
          <c:smooth val="1"/>
          <c:extLst>
            <c:ext xmlns:c16="http://schemas.microsoft.com/office/drawing/2014/chart" uri="{C3380CC4-5D6E-409C-BE32-E72D297353CC}">
              <c16:uniqueId val="{00000000-81BD-4F6A-A109-5550477056C7}"/>
            </c:ext>
          </c:extLst>
        </c:ser>
        <c:ser>
          <c:idx val="1"/>
          <c:order val="1"/>
          <c:tx>
            <c:strRef>
              <c:f>'Prix mondiaux'!$C$1</c:f>
              <c:strCache>
                <c:ptCount val="1"/>
                <c:pt idx="0">
                  <c:v>Pays-Bas (vif)</c:v>
                </c:pt>
              </c:strCache>
            </c:strRef>
          </c:tx>
          <c:spPr>
            <a:ln w="38100" cap="rnd">
              <a:solidFill>
                <a:schemeClr val="accent2"/>
              </a:solidFill>
              <a:round/>
            </a:ln>
            <a:effectLst/>
          </c:spPr>
          <c:marker>
            <c:symbol val="none"/>
          </c:marker>
          <c:xVal>
            <c:numRef>
              <c:f>'Prix mondiaux'!$A$2:$A$461</c:f>
              <c:numCache>
                <c:formatCode>m/d/yyyy</c:formatCode>
                <c:ptCount val="460"/>
                <c:pt idx="0">
                  <c:v>45225</c:v>
                </c:pt>
                <c:pt idx="1">
                  <c:v>45218</c:v>
                </c:pt>
                <c:pt idx="2">
                  <c:v>45211</c:v>
                </c:pt>
                <c:pt idx="3">
                  <c:v>45204</c:v>
                </c:pt>
                <c:pt idx="4">
                  <c:v>45197</c:v>
                </c:pt>
                <c:pt idx="5">
                  <c:v>45190</c:v>
                </c:pt>
                <c:pt idx="6">
                  <c:v>45183</c:v>
                </c:pt>
                <c:pt idx="7">
                  <c:v>45176</c:v>
                </c:pt>
                <c:pt idx="8">
                  <c:v>45169</c:v>
                </c:pt>
                <c:pt idx="9">
                  <c:v>45162</c:v>
                </c:pt>
                <c:pt idx="10">
                  <c:v>45155</c:v>
                </c:pt>
                <c:pt idx="11">
                  <c:v>45148</c:v>
                </c:pt>
                <c:pt idx="12">
                  <c:v>45141</c:v>
                </c:pt>
                <c:pt idx="13">
                  <c:v>45134</c:v>
                </c:pt>
                <c:pt idx="14">
                  <c:v>45127</c:v>
                </c:pt>
                <c:pt idx="15">
                  <c:v>45120</c:v>
                </c:pt>
                <c:pt idx="16">
                  <c:v>45113</c:v>
                </c:pt>
                <c:pt idx="17">
                  <c:v>45106</c:v>
                </c:pt>
                <c:pt idx="18">
                  <c:v>45099</c:v>
                </c:pt>
                <c:pt idx="19">
                  <c:v>45092</c:v>
                </c:pt>
                <c:pt idx="20">
                  <c:v>45085</c:v>
                </c:pt>
                <c:pt idx="21">
                  <c:v>45078</c:v>
                </c:pt>
                <c:pt idx="22">
                  <c:v>45071</c:v>
                </c:pt>
                <c:pt idx="23">
                  <c:v>45064</c:v>
                </c:pt>
                <c:pt idx="24">
                  <c:v>45057</c:v>
                </c:pt>
                <c:pt idx="25">
                  <c:v>45050</c:v>
                </c:pt>
                <c:pt idx="26">
                  <c:v>45043</c:v>
                </c:pt>
                <c:pt idx="27">
                  <c:v>45036</c:v>
                </c:pt>
                <c:pt idx="28">
                  <c:v>45029</c:v>
                </c:pt>
                <c:pt idx="29">
                  <c:v>45022</c:v>
                </c:pt>
                <c:pt idx="30">
                  <c:v>45015</c:v>
                </c:pt>
                <c:pt idx="31">
                  <c:v>45008</c:v>
                </c:pt>
                <c:pt idx="32">
                  <c:v>45001</c:v>
                </c:pt>
                <c:pt idx="33">
                  <c:v>44994</c:v>
                </c:pt>
                <c:pt idx="34">
                  <c:v>44987</c:v>
                </c:pt>
                <c:pt idx="35">
                  <c:v>44980</c:v>
                </c:pt>
                <c:pt idx="36">
                  <c:v>44973</c:v>
                </c:pt>
                <c:pt idx="37">
                  <c:v>44966</c:v>
                </c:pt>
                <c:pt idx="38">
                  <c:v>44959</c:v>
                </c:pt>
                <c:pt idx="39">
                  <c:v>44952</c:v>
                </c:pt>
                <c:pt idx="40">
                  <c:v>44945</c:v>
                </c:pt>
                <c:pt idx="41">
                  <c:v>44938</c:v>
                </c:pt>
                <c:pt idx="42">
                  <c:v>44931</c:v>
                </c:pt>
                <c:pt idx="43">
                  <c:v>44924</c:v>
                </c:pt>
                <c:pt idx="44">
                  <c:v>44917</c:v>
                </c:pt>
                <c:pt idx="45">
                  <c:v>44910</c:v>
                </c:pt>
                <c:pt idx="46">
                  <c:v>44903</c:v>
                </c:pt>
                <c:pt idx="47">
                  <c:v>44896</c:v>
                </c:pt>
                <c:pt idx="48">
                  <c:v>44889</c:v>
                </c:pt>
                <c:pt idx="49">
                  <c:v>44882</c:v>
                </c:pt>
                <c:pt idx="50">
                  <c:v>44875</c:v>
                </c:pt>
                <c:pt idx="51">
                  <c:v>44868</c:v>
                </c:pt>
                <c:pt idx="52">
                  <c:v>44861</c:v>
                </c:pt>
                <c:pt idx="53">
                  <c:v>44854</c:v>
                </c:pt>
                <c:pt idx="54">
                  <c:v>44847</c:v>
                </c:pt>
                <c:pt idx="55">
                  <c:v>44840</c:v>
                </c:pt>
                <c:pt idx="56">
                  <c:v>44833</c:v>
                </c:pt>
                <c:pt idx="57">
                  <c:v>44826</c:v>
                </c:pt>
                <c:pt idx="58">
                  <c:v>44819</c:v>
                </c:pt>
                <c:pt idx="59">
                  <c:v>44812</c:v>
                </c:pt>
                <c:pt idx="60">
                  <c:v>44805</c:v>
                </c:pt>
                <c:pt idx="61">
                  <c:v>44798</c:v>
                </c:pt>
                <c:pt idx="62">
                  <c:v>44791</c:v>
                </c:pt>
                <c:pt idx="63">
                  <c:v>44784</c:v>
                </c:pt>
                <c:pt idx="64">
                  <c:v>44777</c:v>
                </c:pt>
                <c:pt idx="65">
                  <c:v>44770</c:v>
                </c:pt>
                <c:pt idx="66">
                  <c:v>44763</c:v>
                </c:pt>
                <c:pt idx="67">
                  <c:v>44756</c:v>
                </c:pt>
                <c:pt idx="68">
                  <c:v>44749</c:v>
                </c:pt>
                <c:pt idx="69">
                  <c:v>44742</c:v>
                </c:pt>
                <c:pt idx="70">
                  <c:v>44735</c:v>
                </c:pt>
                <c:pt idx="71">
                  <c:v>44728</c:v>
                </c:pt>
                <c:pt idx="72">
                  <c:v>44721</c:v>
                </c:pt>
                <c:pt idx="73">
                  <c:v>44714</c:v>
                </c:pt>
                <c:pt idx="74">
                  <c:v>44707</c:v>
                </c:pt>
                <c:pt idx="75">
                  <c:v>44700</c:v>
                </c:pt>
                <c:pt idx="76">
                  <c:v>44693</c:v>
                </c:pt>
                <c:pt idx="77">
                  <c:v>44686</c:v>
                </c:pt>
                <c:pt idx="78">
                  <c:v>44679</c:v>
                </c:pt>
                <c:pt idx="79">
                  <c:v>44672</c:v>
                </c:pt>
                <c:pt idx="80">
                  <c:v>44665</c:v>
                </c:pt>
                <c:pt idx="81">
                  <c:v>44658</c:v>
                </c:pt>
                <c:pt idx="82">
                  <c:v>44651</c:v>
                </c:pt>
                <c:pt idx="83">
                  <c:v>44644</c:v>
                </c:pt>
                <c:pt idx="84">
                  <c:v>44637</c:v>
                </c:pt>
                <c:pt idx="85">
                  <c:v>44630</c:v>
                </c:pt>
                <c:pt idx="86">
                  <c:v>44623</c:v>
                </c:pt>
                <c:pt idx="87">
                  <c:v>44616</c:v>
                </c:pt>
                <c:pt idx="88">
                  <c:v>44609</c:v>
                </c:pt>
                <c:pt idx="89">
                  <c:v>44602</c:v>
                </c:pt>
                <c:pt idx="90">
                  <c:v>44595</c:v>
                </c:pt>
                <c:pt idx="91">
                  <c:v>44588</c:v>
                </c:pt>
                <c:pt idx="92">
                  <c:v>44581</c:v>
                </c:pt>
                <c:pt idx="93">
                  <c:v>44574</c:v>
                </c:pt>
                <c:pt idx="94">
                  <c:v>44567</c:v>
                </c:pt>
                <c:pt idx="95">
                  <c:v>44560</c:v>
                </c:pt>
                <c:pt idx="96">
                  <c:v>44553</c:v>
                </c:pt>
                <c:pt idx="97">
                  <c:v>44546</c:v>
                </c:pt>
                <c:pt idx="98">
                  <c:v>44539</c:v>
                </c:pt>
                <c:pt idx="99">
                  <c:v>44532</c:v>
                </c:pt>
                <c:pt idx="100">
                  <c:v>44525</c:v>
                </c:pt>
                <c:pt idx="101">
                  <c:v>44518</c:v>
                </c:pt>
                <c:pt idx="102">
                  <c:v>44511</c:v>
                </c:pt>
                <c:pt idx="103">
                  <c:v>44504</c:v>
                </c:pt>
                <c:pt idx="104">
                  <c:v>44497</c:v>
                </c:pt>
                <c:pt idx="105">
                  <c:v>44490</c:v>
                </c:pt>
                <c:pt idx="106">
                  <c:v>44483</c:v>
                </c:pt>
                <c:pt idx="107">
                  <c:v>44476</c:v>
                </c:pt>
                <c:pt idx="108">
                  <c:v>44469</c:v>
                </c:pt>
                <c:pt idx="109">
                  <c:v>44462</c:v>
                </c:pt>
                <c:pt idx="110">
                  <c:v>44455</c:v>
                </c:pt>
                <c:pt idx="111">
                  <c:v>44448</c:v>
                </c:pt>
                <c:pt idx="112">
                  <c:v>44441</c:v>
                </c:pt>
                <c:pt idx="113">
                  <c:v>44434</c:v>
                </c:pt>
                <c:pt idx="114">
                  <c:v>44427</c:v>
                </c:pt>
                <c:pt idx="115">
                  <c:v>44420</c:v>
                </c:pt>
                <c:pt idx="116">
                  <c:v>44413</c:v>
                </c:pt>
                <c:pt idx="117">
                  <c:v>44406</c:v>
                </c:pt>
                <c:pt idx="118">
                  <c:v>44399</c:v>
                </c:pt>
                <c:pt idx="119">
                  <c:v>44392</c:v>
                </c:pt>
                <c:pt idx="120">
                  <c:v>44385</c:v>
                </c:pt>
                <c:pt idx="121">
                  <c:v>44378</c:v>
                </c:pt>
                <c:pt idx="122">
                  <c:v>44371</c:v>
                </c:pt>
                <c:pt idx="123">
                  <c:v>44364</c:v>
                </c:pt>
                <c:pt idx="124">
                  <c:v>44357</c:v>
                </c:pt>
                <c:pt idx="125">
                  <c:v>44350</c:v>
                </c:pt>
                <c:pt idx="126">
                  <c:v>44343</c:v>
                </c:pt>
                <c:pt idx="127">
                  <c:v>44336</c:v>
                </c:pt>
                <c:pt idx="128">
                  <c:v>44329</c:v>
                </c:pt>
                <c:pt idx="129">
                  <c:v>44322</c:v>
                </c:pt>
                <c:pt idx="130">
                  <c:v>44315</c:v>
                </c:pt>
                <c:pt idx="131">
                  <c:v>44308</c:v>
                </c:pt>
                <c:pt idx="132">
                  <c:v>44301</c:v>
                </c:pt>
                <c:pt idx="133">
                  <c:v>44294</c:v>
                </c:pt>
                <c:pt idx="134">
                  <c:v>44287</c:v>
                </c:pt>
                <c:pt idx="135">
                  <c:v>44280</c:v>
                </c:pt>
                <c:pt idx="136">
                  <c:v>44273</c:v>
                </c:pt>
                <c:pt idx="137">
                  <c:v>44266</c:v>
                </c:pt>
                <c:pt idx="138">
                  <c:v>44259</c:v>
                </c:pt>
                <c:pt idx="139">
                  <c:v>44252</c:v>
                </c:pt>
                <c:pt idx="140">
                  <c:v>44245</c:v>
                </c:pt>
                <c:pt idx="141">
                  <c:v>44238</c:v>
                </c:pt>
                <c:pt idx="142">
                  <c:v>44231</c:v>
                </c:pt>
                <c:pt idx="143">
                  <c:v>44224</c:v>
                </c:pt>
                <c:pt idx="144">
                  <c:v>44217</c:v>
                </c:pt>
                <c:pt idx="145">
                  <c:v>44210</c:v>
                </c:pt>
                <c:pt idx="146">
                  <c:v>44203</c:v>
                </c:pt>
                <c:pt idx="147">
                  <c:v>44196</c:v>
                </c:pt>
                <c:pt idx="148">
                  <c:v>44189</c:v>
                </c:pt>
                <c:pt idx="149">
                  <c:v>44182</c:v>
                </c:pt>
                <c:pt idx="150">
                  <c:v>44175</c:v>
                </c:pt>
                <c:pt idx="151">
                  <c:v>44168</c:v>
                </c:pt>
                <c:pt idx="152">
                  <c:v>44161</c:v>
                </c:pt>
                <c:pt idx="153">
                  <c:v>44154</c:v>
                </c:pt>
                <c:pt idx="154">
                  <c:v>44147</c:v>
                </c:pt>
                <c:pt idx="155">
                  <c:v>44140</c:v>
                </c:pt>
                <c:pt idx="156">
                  <c:v>44133</c:v>
                </c:pt>
                <c:pt idx="157">
                  <c:v>44126</c:v>
                </c:pt>
                <c:pt idx="158">
                  <c:v>44119</c:v>
                </c:pt>
                <c:pt idx="159">
                  <c:v>44112</c:v>
                </c:pt>
                <c:pt idx="160">
                  <c:v>44105</c:v>
                </c:pt>
                <c:pt idx="161">
                  <c:v>44098</c:v>
                </c:pt>
                <c:pt idx="162">
                  <c:v>44091</c:v>
                </c:pt>
                <c:pt idx="163">
                  <c:v>44084</c:v>
                </c:pt>
                <c:pt idx="164">
                  <c:v>44077</c:v>
                </c:pt>
                <c:pt idx="165">
                  <c:v>44070</c:v>
                </c:pt>
                <c:pt idx="166">
                  <c:v>44063</c:v>
                </c:pt>
                <c:pt idx="167">
                  <c:v>44056</c:v>
                </c:pt>
                <c:pt idx="168">
                  <c:v>44049</c:v>
                </c:pt>
                <c:pt idx="169">
                  <c:v>44042</c:v>
                </c:pt>
                <c:pt idx="170">
                  <c:v>44035</c:v>
                </c:pt>
                <c:pt idx="171">
                  <c:v>44028</c:v>
                </c:pt>
                <c:pt idx="172">
                  <c:v>44021</c:v>
                </c:pt>
                <c:pt idx="173">
                  <c:v>44014</c:v>
                </c:pt>
                <c:pt idx="174">
                  <c:v>44007</c:v>
                </c:pt>
                <c:pt idx="175">
                  <c:v>44000</c:v>
                </c:pt>
                <c:pt idx="176">
                  <c:v>43993</c:v>
                </c:pt>
                <c:pt idx="177">
                  <c:v>43986</c:v>
                </c:pt>
                <c:pt idx="178">
                  <c:v>43979</c:v>
                </c:pt>
                <c:pt idx="179">
                  <c:v>43972</c:v>
                </c:pt>
                <c:pt idx="180">
                  <c:v>43965</c:v>
                </c:pt>
                <c:pt idx="181">
                  <c:v>43958</c:v>
                </c:pt>
                <c:pt idx="182">
                  <c:v>43951</c:v>
                </c:pt>
                <c:pt idx="183">
                  <c:v>43944</c:v>
                </c:pt>
                <c:pt idx="184">
                  <c:v>43937</c:v>
                </c:pt>
                <c:pt idx="185">
                  <c:v>43930</c:v>
                </c:pt>
                <c:pt idx="186">
                  <c:v>43923</c:v>
                </c:pt>
                <c:pt idx="187">
                  <c:v>43916</c:v>
                </c:pt>
                <c:pt idx="188">
                  <c:v>43909</c:v>
                </c:pt>
                <c:pt idx="189">
                  <c:v>43902</c:v>
                </c:pt>
                <c:pt idx="190">
                  <c:v>43895</c:v>
                </c:pt>
                <c:pt idx="191">
                  <c:v>43889</c:v>
                </c:pt>
                <c:pt idx="192">
                  <c:v>43882</c:v>
                </c:pt>
                <c:pt idx="193">
                  <c:v>43875</c:v>
                </c:pt>
                <c:pt idx="194">
                  <c:v>43868</c:v>
                </c:pt>
                <c:pt idx="195">
                  <c:v>43860</c:v>
                </c:pt>
                <c:pt idx="196">
                  <c:v>43853</c:v>
                </c:pt>
                <c:pt idx="197">
                  <c:v>43846</c:v>
                </c:pt>
                <c:pt idx="198">
                  <c:v>43839</c:v>
                </c:pt>
                <c:pt idx="199">
                  <c:v>43832</c:v>
                </c:pt>
                <c:pt idx="200">
                  <c:v>43825</c:v>
                </c:pt>
                <c:pt idx="201">
                  <c:v>43818</c:v>
                </c:pt>
                <c:pt idx="202">
                  <c:v>43811</c:v>
                </c:pt>
                <c:pt idx="203">
                  <c:v>43804</c:v>
                </c:pt>
                <c:pt idx="204">
                  <c:v>43797</c:v>
                </c:pt>
                <c:pt idx="205">
                  <c:v>43790</c:v>
                </c:pt>
                <c:pt idx="206">
                  <c:v>43783</c:v>
                </c:pt>
                <c:pt idx="207">
                  <c:v>43776</c:v>
                </c:pt>
                <c:pt idx="208">
                  <c:v>43769</c:v>
                </c:pt>
                <c:pt idx="209">
                  <c:v>43762</c:v>
                </c:pt>
                <c:pt idx="210">
                  <c:v>43755</c:v>
                </c:pt>
                <c:pt idx="211">
                  <c:v>43748</c:v>
                </c:pt>
                <c:pt idx="212">
                  <c:v>43741</c:v>
                </c:pt>
                <c:pt idx="213">
                  <c:v>43734</c:v>
                </c:pt>
                <c:pt idx="214">
                  <c:v>43727</c:v>
                </c:pt>
                <c:pt idx="215">
                  <c:v>43720</c:v>
                </c:pt>
                <c:pt idx="216">
                  <c:v>43713</c:v>
                </c:pt>
                <c:pt idx="217">
                  <c:v>43706</c:v>
                </c:pt>
                <c:pt idx="218">
                  <c:v>43699</c:v>
                </c:pt>
                <c:pt idx="219">
                  <c:v>43692</c:v>
                </c:pt>
                <c:pt idx="220">
                  <c:v>43685</c:v>
                </c:pt>
                <c:pt idx="221">
                  <c:v>43678</c:v>
                </c:pt>
                <c:pt idx="222">
                  <c:v>43671</c:v>
                </c:pt>
                <c:pt idx="223">
                  <c:v>43664</c:v>
                </c:pt>
                <c:pt idx="224">
                  <c:v>43657</c:v>
                </c:pt>
                <c:pt idx="225">
                  <c:v>43650</c:v>
                </c:pt>
                <c:pt idx="226">
                  <c:v>43643</c:v>
                </c:pt>
                <c:pt idx="227">
                  <c:v>43636</c:v>
                </c:pt>
                <c:pt idx="228">
                  <c:v>43629</c:v>
                </c:pt>
                <c:pt idx="229">
                  <c:v>43622</c:v>
                </c:pt>
                <c:pt idx="230">
                  <c:v>43615</c:v>
                </c:pt>
                <c:pt idx="231">
                  <c:v>43608</c:v>
                </c:pt>
                <c:pt idx="232">
                  <c:v>43601</c:v>
                </c:pt>
                <c:pt idx="233">
                  <c:v>43594</c:v>
                </c:pt>
                <c:pt idx="234">
                  <c:v>43587</c:v>
                </c:pt>
                <c:pt idx="235">
                  <c:v>43580</c:v>
                </c:pt>
                <c:pt idx="236">
                  <c:v>43573</c:v>
                </c:pt>
                <c:pt idx="237">
                  <c:v>43566</c:v>
                </c:pt>
                <c:pt idx="238">
                  <c:v>43559</c:v>
                </c:pt>
                <c:pt idx="239">
                  <c:v>43552</c:v>
                </c:pt>
                <c:pt idx="240">
                  <c:v>43545</c:v>
                </c:pt>
                <c:pt idx="241">
                  <c:v>43538</c:v>
                </c:pt>
                <c:pt idx="242">
                  <c:v>43531</c:v>
                </c:pt>
                <c:pt idx="243">
                  <c:v>43524</c:v>
                </c:pt>
                <c:pt idx="244">
                  <c:v>43517</c:v>
                </c:pt>
                <c:pt idx="245">
                  <c:v>43510</c:v>
                </c:pt>
                <c:pt idx="246">
                  <c:v>43503</c:v>
                </c:pt>
                <c:pt idx="247">
                  <c:v>43496</c:v>
                </c:pt>
                <c:pt idx="248">
                  <c:v>43489</c:v>
                </c:pt>
                <c:pt idx="249">
                  <c:v>43482</c:v>
                </c:pt>
                <c:pt idx="250">
                  <c:v>43475</c:v>
                </c:pt>
                <c:pt idx="251">
                  <c:v>43468</c:v>
                </c:pt>
                <c:pt idx="252">
                  <c:v>43462</c:v>
                </c:pt>
                <c:pt idx="253">
                  <c:v>43455</c:v>
                </c:pt>
                <c:pt idx="254">
                  <c:v>43448</c:v>
                </c:pt>
                <c:pt idx="255">
                  <c:v>43441</c:v>
                </c:pt>
                <c:pt idx="256">
                  <c:v>43434</c:v>
                </c:pt>
                <c:pt idx="257">
                  <c:v>43427</c:v>
                </c:pt>
                <c:pt idx="258">
                  <c:v>43420</c:v>
                </c:pt>
                <c:pt idx="259">
                  <c:v>43413</c:v>
                </c:pt>
                <c:pt idx="260">
                  <c:v>43406</c:v>
                </c:pt>
                <c:pt idx="261">
                  <c:v>43399</c:v>
                </c:pt>
                <c:pt idx="262">
                  <c:v>43392</c:v>
                </c:pt>
                <c:pt idx="263">
                  <c:v>43385</c:v>
                </c:pt>
                <c:pt idx="264">
                  <c:v>43378</c:v>
                </c:pt>
                <c:pt idx="265">
                  <c:v>43371</c:v>
                </c:pt>
                <c:pt idx="266">
                  <c:v>43364</c:v>
                </c:pt>
                <c:pt idx="267">
                  <c:v>43357</c:v>
                </c:pt>
                <c:pt idx="268">
                  <c:v>43350</c:v>
                </c:pt>
                <c:pt idx="269">
                  <c:v>43343</c:v>
                </c:pt>
                <c:pt idx="270">
                  <c:v>43336</c:v>
                </c:pt>
                <c:pt idx="271">
                  <c:v>43329</c:v>
                </c:pt>
                <c:pt idx="272">
                  <c:v>43322</c:v>
                </c:pt>
                <c:pt idx="273">
                  <c:v>43315</c:v>
                </c:pt>
                <c:pt idx="274">
                  <c:v>43308</c:v>
                </c:pt>
                <c:pt idx="275">
                  <c:v>43301</c:v>
                </c:pt>
                <c:pt idx="276">
                  <c:v>43294</c:v>
                </c:pt>
                <c:pt idx="277">
                  <c:v>43287</c:v>
                </c:pt>
                <c:pt idx="278">
                  <c:v>43280</c:v>
                </c:pt>
                <c:pt idx="279">
                  <c:v>43273</c:v>
                </c:pt>
                <c:pt idx="280">
                  <c:v>43266</c:v>
                </c:pt>
                <c:pt idx="281">
                  <c:v>43259</c:v>
                </c:pt>
                <c:pt idx="282">
                  <c:v>43252</c:v>
                </c:pt>
                <c:pt idx="283">
                  <c:v>43245</c:v>
                </c:pt>
                <c:pt idx="284">
                  <c:v>43238</c:v>
                </c:pt>
                <c:pt idx="285">
                  <c:v>43231</c:v>
                </c:pt>
                <c:pt idx="286">
                  <c:v>43224</c:v>
                </c:pt>
                <c:pt idx="287">
                  <c:v>43217</c:v>
                </c:pt>
                <c:pt idx="288">
                  <c:v>43210</c:v>
                </c:pt>
                <c:pt idx="289">
                  <c:v>43203</c:v>
                </c:pt>
                <c:pt idx="290">
                  <c:v>43196</c:v>
                </c:pt>
                <c:pt idx="291">
                  <c:v>43189</c:v>
                </c:pt>
                <c:pt idx="292">
                  <c:v>43182</c:v>
                </c:pt>
                <c:pt idx="293">
                  <c:v>43175</c:v>
                </c:pt>
                <c:pt idx="294">
                  <c:v>43168</c:v>
                </c:pt>
                <c:pt idx="295">
                  <c:v>43161</c:v>
                </c:pt>
                <c:pt idx="296">
                  <c:v>43154</c:v>
                </c:pt>
                <c:pt idx="297">
                  <c:v>43147</c:v>
                </c:pt>
                <c:pt idx="298">
                  <c:v>43140</c:v>
                </c:pt>
                <c:pt idx="299">
                  <c:v>43133</c:v>
                </c:pt>
                <c:pt idx="300">
                  <c:v>43126</c:v>
                </c:pt>
                <c:pt idx="301">
                  <c:v>43119</c:v>
                </c:pt>
                <c:pt idx="302">
                  <c:v>43112</c:v>
                </c:pt>
                <c:pt idx="303">
                  <c:v>43105</c:v>
                </c:pt>
                <c:pt idx="304">
                  <c:v>43098</c:v>
                </c:pt>
                <c:pt idx="305">
                  <c:v>43091</c:v>
                </c:pt>
                <c:pt idx="306">
                  <c:v>43084</c:v>
                </c:pt>
                <c:pt idx="307">
                  <c:v>43077</c:v>
                </c:pt>
                <c:pt idx="308">
                  <c:v>43070</c:v>
                </c:pt>
                <c:pt idx="309">
                  <c:v>43063</c:v>
                </c:pt>
                <c:pt idx="310">
                  <c:v>43056</c:v>
                </c:pt>
                <c:pt idx="311">
                  <c:v>43049</c:v>
                </c:pt>
                <c:pt idx="312">
                  <c:v>43042</c:v>
                </c:pt>
                <c:pt idx="313">
                  <c:v>43035</c:v>
                </c:pt>
                <c:pt idx="314">
                  <c:v>43028</c:v>
                </c:pt>
                <c:pt idx="315">
                  <c:v>43021</c:v>
                </c:pt>
                <c:pt idx="316">
                  <c:v>43014</c:v>
                </c:pt>
                <c:pt idx="317">
                  <c:v>43007</c:v>
                </c:pt>
                <c:pt idx="318">
                  <c:v>43000</c:v>
                </c:pt>
                <c:pt idx="319">
                  <c:v>42993</c:v>
                </c:pt>
                <c:pt idx="320">
                  <c:v>42986</c:v>
                </c:pt>
                <c:pt idx="321">
                  <c:v>42979</c:v>
                </c:pt>
                <c:pt idx="322">
                  <c:v>42972</c:v>
                </c:pt>
                <c:pt idx="323">
                  <c:v>42965</c:v>
                </c:pt>
                <c:pt idx="324">
                  <c:v>42958</c:v>
                </c:pt>
                <c:pt idx="325">
                  <c:v>42951</c:v>
                </c:pt>
                <c:pt idx="326">
                  <c:v>42944</c:v>
                </c:pt>
                <c:pt idx="327">
                  <c:v>42937</c:v>
                </c:pt>
                <c:pt idx="328">
                  <c:v>42930</c:v>
                </c:pt>
                <c:pt idx="329">
                  <c:v>42923</c:v>
                </c:pt>
                <c:pt idx="330">
                  <c:v>42916</c:v>
                </c:pt>
                <c:pt idx="331">
                  <c:v>42909</c:v>
                </c:pt>
                <c:pt idx="332">
                  <c:v>42902</c:v>
                </c:pt>
                <c:pt idx="333">
                  <c:v>42895</c:v>
                </c:pt>
                <c:pt idx="334">
                  <c:v>42888</c:v>
                </c:pt>
                <c:pt idx="335">
                  <c:v>42881</c:v>
                </c:pt>
                <c:pt idx="336">
                  <c:v>42874</c:v>
                </c:pt>
                <c:pt idx="337">
                  <c:v>42867</c:v>
                </c:pt>
                <c:pt idx="338">
                  <c:v>42860</c:v>
                </c:pt>
                <c:pt idx="339">
                  <c:v>42853</c:v>
                </c:pt>
                <c:pt idx="340">
                  <c:v>42846</c:v>
                </c:pt>
                <c:pt idx="341">
                  <c:v>42839</c:v>
                </c:pt>
                <c:pt idx="342">
                  <c:v>42832</c:v>
                </c:pt>
                <c:pt idx="343">
                  <c:v>42825</c:v>
                </c:pt>
                <c:pt idx="344">
                  <c:v>42818</c:v>
                </c:pt>
                <c:pt idx="345">
                  <c:v>42811</c:v>
                </c:pt>
                <c:pt idx="346">
                  <c:v>42804</c:v>
                </c:pt>
                <c:pt idx="347">
                  <c:v>42797</c:v>
                </c:pt>
                <c:pt idx="348">
                  <c:v>42790</c:v>
                </c:pt>
                <c:pt idx="349">
                  <c:v>42783</c:v>
                </c:pt>
                <c:pt idx="350">
                  <c:v>42776</c:v>
                </c:pt>
                <c:pt idx="351">
                  <c:v>42769</c:v>
                </c:pt>
                <c:pt idx="352">
                  <c:v>42762</c:v>
                </c:pt>
                <c:pt idx="353">
                  <c:v>42755</c:v>
                </c:pt>
                <c:pt idx="354">
                  <c:v>42748</c:v>
                </c:pt>
                <c:pt idx="355">
                  <c:v>42741</c:v>
                </c:pt>
                <c:pt idx="356">
                  <c:v>42734</c:v>
                </c:pt>
                <c:pt idx="357">
                  <c:v>42727</c:v>
                </c:pt>
                <c:pt idx="358">
                  <c:v>42720</c:v>
                </c:pt>
                <c:pt idx="359">
                  <c:v>42713</c:v>
                </c:pt>
                <c:pt idx="360">
                  <c:v>42706</c:v>
                </c:pt>
                <c:pt idx="361">
                  <c:v>42699</c:v>
                </c:pt>
                <c:pt idx="362">
                  <c:v>42692</c:v>
                </c:pt>
                <c:pt idx="363">
                  <c:v>42685</c:v>
                </c:pt>
                <c:pt idx="364">
                  <c:v>42678</c:v>
                </c:pt>
                <c:pt idx="365">
                  <c:v>42671</c:v>
                </c:pt>
                <c:pt idx="366">
                  <c:v>42664</c:v>
                </c:pt>
                <c:pt idx="367">
                  <c:v>42657</c:v>
                </c:pt>
                <c:pt idx="368">
                  <c:v>42650</c:v>
                </c:pt>
                <c:pt idx="369">
                  <c:v>42643</c:v>
                </c:pt>
                <c:pt idx="370">
                  <c:v>42636</c:v>
                </c:pt>
                <c:pt idx="371">
                  <c:v>42629</c:v>
                </c:pt>
                <c:pt idx="372">
                  <c:v>42622</c:v>
                </c:pt>
                <c:pt idx="373">
                  <c:v>42615</c:v>
                </c:pt>
                <c:pt idx="374">
                  <c:v>42608</c:v>
                </c:pt>
                <c:pt idx="375">
                  <c:v>42601</c:v>
                </c:pt>
                <c:pt idx="376">
                  <c:v>42594</c:v>
                </c:pt>
                <c:pt idx="377">
                  <c:v>42587</c:v>
                </c:pt>
                <c:pt idx="378">
                  <c:v>42580</c:v>
                </c:pt>
                <c:pt idx="379">
                  <c:v>42573</c:v>
                </c:pt>
                <c:pt idx="380">
                  <c:v>42566</c:v>
                </c:pt>
                <c:pt idx="381">
                  <c:v>42559</c:v>
                </c:pt>
                <c:pt idx="382">
                  <c:v>42552</c:v>
                </c:pt>
                <c:pt idx="383">
                  <c:v>42545</c:v>
                </c:pt>
                <c:pt idx="384">
                  <c:v>42538</c:v>
                </c:pt>
                <c:pt idx="385">
                  <c:v>42531</c:v>
                </c:pt>
                <c:pt idx="386">
                  <c:v>42524</c:v>
                </c:pt>
                <c:pt idx="387">
                  <c:v>42517</c:v>
                </c:pt>
                <c:pt idx="388">
                  <c:v>42510</c:v>
                </c:pt>
                <c:pt idx="389">
                  <c:v>42503</c:v>
                </c:pt>
                <c:pt idx="390">
                  <c:v>42496</c:v>
                </c:pt>
                <c:pt idx="391">
                  <c:v>42489</c:v>
                </c:pt>
                <c:pt idx="392">
                  <c:v>42482</c:v>
                </c:pt>
                <c:pt idx="393">
                  <c:v>42475</c:v>
                </c:pt>
                <c:pt idx="394">
                  <c:v>42466</c:v>
                </c:pt>
                <c:pt idx="395">
                  <c:v>42459</c:v>
                </c:pt>
                <c:pt idx="396">
                  <c:v>42452</c:v>
                </c:pt>
                <c:pt idx="397">
                  <c:v>42445</c:v>
                </c:pt>
                <c:pt idx="398">
                  <c:v>42439</c:v>
                </c:pt>
                <c:pt idx="399">
                  <c:v>42432</c:v>
                </c:pt>
                <c:pt idx="400">
                  <c:v>42425</c:v>
                </c:pt>
                <c:pt idx="401">
                  <c:v>42418</c:v>
                </c:pt>
                <c:pt idx="402">
                  <c:v>42411</c:v>
                </c:pt>
                <c:pt idx="403">
                  <c:v>42404</c:v>
                </c:pt>
                <c:pt idx="404">
                  <c:v>42397</c:v>
                </c:pt>
                <c:pt idx="405">
                  <c:v>42390</c:v>
                </c:pt>
                <c:pt idx="406">
                  <c:v>42383</c:v>
                </c:pt>
                <c:pt idx="407">
                  <c:v>42376</c:v>
                </c:pt>
                <c:pt idx="408">
                  <c:v>42368</c:v>
                </c:pt>
                <c:pt idx="409">
                  <c:v>42361</c:v>
                </c:pt>
                <c:pt idx="410">
                  <c:v>42355</c:v>
                </c:pt>
                <c:pt idx="411">
                  <c:v>42348</c:v>
                </c:pt>
                <c:pt idx="412">
                  <c:v>42341</c:v>
                </c:pt>
                <c:pt idx="413">
                  <c:v>42334</c:v>
                </c:pt>
                <c:pt idx="414">
                  <c:v>42327</c:v>
                </c:pt>
                <c:pt idx="415">
                  <c:v>42320</c:v>
                </c:pt>
                <c:pt idx="416">
                  <c:v>42313</c:v>
                </c:pt>
                <c:pt idx="417">
                  <c:v>42306</c:v>
                </c:pt>
                <c:pt idx="418">
                  <c:v>42299</c:v>
                </c:pt>
                <c:pt idx="419">
                  <c:v>42292</c:v>
                </c:pt>
                <c:pt idx="420">
                  <c:v>42285</c:v>
                </c:pt>
                <c:pt idx="421">
                  <c:v>42278</c:v>
                </c:pt>
                <c:pt idx="422">
                  <c:v>42271</c:v>
                </c:pt>
                <c:pt idx="423">
                  <c:v>42264</c:v>
                </c:pt>
                <c:pt idx="424">
                  <c:v>42257</c:v>
                </c:pt>
                <c:pt idx="425">
                  <c:v>42250</c:v>
                </c:pt>
                <c:pt idx="426">
                  <c:v>42243</c:v>
                </c:pt>
                <c:pt idx="427">
                  <c:v>42236</c:v>
                </c:pt>
                <c:pt idx="428">
                  <c:v>42229</c:v>
                </c:pt>
                <c:pt idx="429">
                  <c:v>42222</c:v>
                </c:pt>
                <c:pt idx="430">
                  <c:v>42215</c:v>
                </c:pt>
                <c:pt idx="431">
                  <c:v>42208</c:v>
                </c:pt>
                <c:pt idx="432">
                  <c:v>42201</c:v>
                </c:pt>
                <c:pt idx="433">
                  <c:v>42194</c:v>
                </c:pt>
                <c:pt idx="434">
                  <c:v>42187</c:v>
                </c:pt>
                <c:pt idx="435">
                  <c:v>42180</c:v>
                </c:pt>
                <c:pt idx="436">
                  <c:v>42173</c:v>
                </c:pt>
                <c:pt idx="437">
                  <c:v>42166</c:v>
                </c:pt>
                <c:pt idx="438">
                  <c:v>42159</c:v>
                </c:pt>
                <c:pt idx="439">
                  <c:v>42152</c:v>
                </c:pt>
                <c:pt idx="440">
                  <c:v>42145</c:v>
                </c:pt>
                <c:pt idx="441">
                  <c:v>42137</c:v>
                </c:pt>
                <c:pt idx="442">
                  <c:v>42130</c:v>
                </c:pt>
                <c:pt idx="443">
                  <c:v>42123</c:v>
                </c:pt>
                <c:pt idx="444">
                  <c:v>42117</c:v>
                </c:pt>
                <c:pt idx="445">
                  <c:v>42110</c:v>
                </c:pt>
                <c:pt idx="446">
                  <c:v>42103</c:v>
                </c:pt>
                <c:pt idx="447">
                  <c:v>42096</c:v>
                </c:pt>
                <c:pt idx="448">
                  <c:v>42089</c:v>
                </c:pt>
                <c:pt idx="449">
                  <c:v>42082</c:v>
                </c:pt>
                <c:pt idx="450">
                  <c:v>42075</c:v>
                </c:pt>
                <c:pt idx="451">
                  <c:v>42068</c:v>
                </c:pt>
                <c:pt idx="452">
                  <c:v>42061</c:v>
                </c:pt>
                <c:pt idx="453">
                  <c:v>42054</c:v>
                </c:pt>
                <c:pt idx="454">
                  <c:v>42047</c:v>
                </c:pt>
                <c:pt idx="455">
                  <c:v>42040</c:v>
                </c:pt>
                <c:pt idx="456">
                  <c:v>42033</c:v>
                </c:pt>
                <c:pt idx="457">
                  <c:v>42026</c:v>
                </c:pt>
                <c:pt idx="458">
                  <c:v>42019</c:v>
                </c:pt>
                <c:pt idx="459">
                  <c:v>42012</c:v>
                </c:pt>
              </c:numCache>
            </c:numRef>
          </c:xVal>
          <c:yVal>
            <c:numRef>
              <c:f>'Prix mondiaux'!$C$2:$C$461</c:f>
              <c:numCache>
                <c:formatCode>#,##0.00\ "€"</c:formatCode>
                <c:ptCount val="460"/>
                <c:pt idx="0">
                  <c:v>1.65</c:v>
                </c:pt>
                <c:pt idx="1">
                  <c:v>1.65</c:v>
                </c:pt>
                <c:pt idx="2">
                  <c:v>1.65</c:v>
                </c:pt>
                <c:pt idx="3">
                  <c:v>1.69</c:v>
                </c:pt>
                <c:pt idx="4">
                  <c:v>1.73</c:v>
                </c:pt>
                <c:pt idx="5">
                  <c:v>1.73</c:v>
                </c:pt>
                <c:pt idx="6">
                  <c:v>1.4</c:v>
                </c:pt>
                <c:pt idx="7">
                  <c:v>1.74</c:v>
                </c:pt>
                <c:pt idx="8">
                  <c:v>1.74</c:v>
                </c:pt>
                <c:pt idx="9">
                  <c:v>1.75</c:v>
                </c:pt>
                <c:pt idx="10">
                  <c:v>1.75</c:v>
                </c:pt>
                <c:pt idx="11">
                  <c:v>1.84</c:v>
                </c:pt>
                <c:pt idx="12">
                  <c:v>1.84</c:v>
                </c:pt>
                <c:pt idx="13">
                  <c:v>1.86</c:v>
                </c:pt>
                <c:pt idx="14">
                  <c:v>1.91</c:v>
                </c:pt>
                <c:pt idx="15">
                  <c:v>1.91</c:v>
                </c:pt>
                <c:pt idx="16">
                  <c:v>1.91</c:v>
                </c:pt>
                <c:pt idx="17">
                  <c:v>1.91</c:v>
                </c:pt>
                <c:pt idx="18">
                  <c:v>1.88</c:v>
                </c:pt>
                <c:pt idx="19">
                  <c:v>1.88</c:v>
                </c:pt>
                <c:pt idx="20">
                  <c:v>1.86</c:v>
                </c:pt>
                <c:pt idx="21">
                  <c:v>1.82</c:v>
                </c:pt>
                <c:pt idx="22">
                  <c:v>1.82</c:v>
                </c:pt>
                <c:pt idx="23">
                  <c:v>1.78</c:v>
                </c:pt>
                <c:pt idx="24">
                  <c:v>1.78</c:v>
                </c:pt>
                <c:pt idx="25">
                  <c:v>1.78</c:v>
                </c:pt>
                <c:pt idx="26">
                  <c:v>1.78</c:v>
                </c:pt>
                <c:pt idx="27">
                  <c:v>1.78</c:v>
                </c:pt>
                <c:pt idx="28">
                  <c:v>1.78</c:v>
                </c:pt>
                <c:pt idx="29">
                  <c:v>1.77</c:v>
                </c:pt>
                <c:pt idx="30">
                  <c:v>1.77</c:v>
                </c:pt>
                <c:pt idx="31">
                  <c:v>1.77</c:v>
                </c:pt>
                <c:pt idx="32">
                  <c:v>1.73</c:v>
                </c:pt>
                <c:pt idx="33">
                  <c:v>1.73</c:v>
                </c:pt>
                <c:pt idx="34">
                  <c:v>1.73</c:v>
                </c:pt>
                <c:pt idx="35">
                  <c:v>1.73</c:v>
                </c:pt>
                <c:pt idx="36">
                  <c:v>1.73</c:v>
                </c:pt>
                <c:pt idx="37">
                  <c:v>1.67</c:v>
                </c:pt>
                <c:pt idx="38">
                  <c:v>1.57</c:v>
                </c:pt>
                <c:pt idx="39">
                  <c:v>1.47</c:v>
                </c:pt>
                <c:pt idx="40">
                  <c:v>1.43</c:v>
                </c:pt>
                <c:pt idx="41">
                  <c:v>1.42</c:v>
                </c:pt>
                <c:pt idx="42">
                  <c:v>1.46</c:v>
                </c:pt>
                <c:pt idx="43">
                  <c:v>1.46</c:v>
                </c:pt>
                <c:pt idx="44">
                  <c:v>1.51</c:v>
                </c:pt>
                <c:pt idx="45">
                  <c:v>1.51</c:v>
                </c:pt>
                <c:pt idx="46">
                  <c:v>1.51</c:v>
                </c:pt>
                <c:pt idx="47">
                  <c:v>1.51</c:v>
                </c:pt>
                <c:pt idx="48">
                  <c:v>1.49</c:v>
                </c:pt>
                <c:pt idx="49">
                  <c:v>1.44</c:v>
                </c:pt>
                <c:pt idx="50">
                  <c:v>1.42</c:v>
                </c:pt>
                <c:pt idx="51">
                  <c:v>1.41</c:v>
                </c:pt>
                <c:pt idx="52">
                  <c:v>1.41</c:v>
                </c:pt>
                <c:pt idx="53">
                  <c:v>1.48</c:v>
                </c:pt>
                <c:pt idx="54">
                  <c:v>1.48</c:v>
                </c:pt>
                <c:pt idx="55">
                  <c:v>1.48</c:v>
                </c:pt>
                <c:pt idx="56">
                  <c:v>1.55</c:v>
                </c:pt>
                <c:pt idx="57">
                  <c:v>1.55</c:v>
                </c:pt>
                <c:pt idx="58">
                  <c:v>1.56</c:v>
                </c:pt>
                <c:pt idx="59">
                  <c:v>1.56</c:v>
                </c:pt>
                <c:pt idx="60">
                  <c:v>1.53</c:v>
                </c:pt>
                <c:pt idx="61">
                  <c:v>1.52</c:v>
                </c:pt>
                <c:pt idx="62">
                  <c:v>1.48</c:v>
                </c:pt>
                <c:pt idx="63">
                  <c:v>1.41</c:v>
                </c:pt>
                <c:pt idx="64">
                  <c:v>1.38</c:v>
                </c:pt>
                <c:pt idx="65">
                  <c:v>1.37</c:v>
                </c:pt>
                <c:pt idx="66">
                  <c:v>1.37</c:v>
                </c:pt>
                <c:pt idx="67">
                  <c:v>1.37</c:v>
                </c:pt>
                <c:pt idx="68">
                  <c:v>1.37</c:v>
                </c:pt>
                <c:pt idx="69">
                  <c:v>1.37</c:v>
                </c:pt>
                <c:pt idx="70">
                  <c:v>1.37</c:v>
                </c:pt>
                <c:pt idx="71">
                  <c:v>1.35</c:v>
                </c:pt>
                <c:pt idx="72">
                  <c:v>1.31</c:v>
                </c:pt>
                <c:pt idx="73">
                  <c:v>1.3</c:v>
                </c:pt>
                <c:pt idx="74">
                  <c:v>1.3</c:v>
                </c:pt>
                <c:pt idx="75">
                  <c:v>1.3</c:v>
                </c:pt>
                <c:pt idx="76">
                  <c:v>1.3</c:v>
                </c:pt>
                <c:pt idx="77">
                  <c:v>1.3</c:v>
                </c:pt>
                <c:pt idx="78">
                  <c:v>1.34</c:v>
                </c:pt>
                <c:pt idx="79">
                  <c:v>1.34</c:v>
                </c:pt>
                <c:pt idx="80">
                  <c:v>1.35</c:v>
                </c:pt>
                <c:pt idx="81">
                  <c:v>1.39</c:v>
                </c:pt>
                <c:pt idx="82">
                  <c:v>1.39</c:v>
                </c:pt>
                <c:pt idx="83">
                  <c:v>1.4</c:v>
                </c:pt>
                <c:pt idx="84">
                  <c:v>1.39</c:v>
                </c:pt>
                <c:pt idx="85">
                  <c:v>1.35</c:v>
                </c:pt>
                <c:pt idx="86">
                  <c:v>1.1499999999999999</c:v>
                </c:pt>
                <c:pt idx="87">
                  <c:v>1</c:v>
                </c:pt>
                <c:pt idx="88">
                  <c:v>0.91</c:v>
                </c:pt>
                <c:pt idx="89">
                  <c:v>0.89</c:v>
                </c:pt>
                <c:pt idx="90">
                  <c:v>0.89</c:v>
                </c:pt>
                <c:pt idx="91">
                  <c:v>0.89</c:v>
                </c:pt>
                <c:pt idx="92">
                  <c:v>0.89</c:v>
                </c:pt>
                <c:pt idx="93">
                  <c:v>0.9</c:v>
                </c:pt>
                <c:pt idx="94">
                  <c:v>0.9</c:v>
                </c:pt>
                <c:pt idx="95">
                  <c:v>0.9</c:v>
                </c:pt>
                <c:pt idx="96">
                  <c:v>0.9</c:v>
                </c:pt>
                <c:pt idx="97">
                  <c:v>0.9</c:v>
                </c:pt>
                <c:pt idx="98">
                  <c:v>0.9</c:v>
                </c:pt>
                <c:pt idx="99">
                  <c:v>0.9</c:v>
                </c:pt>
                <c:pt idx="100">
                  <c:v>0.9</c:v>
                </c:pt>
                <c:pt idx="101">
                  <c:v>0.9</c:v>
                </c:pt>
                <c:pt idx="102">
                  <c:v>0.9</c:v>
                </c:pt>
                <c:pt idx="103">
                  <c:v>0.9</c:v>
                </c:pt>
                <c:pt idx="104">
                  <c:v>0.9</c:v>
                </c:pt>
                <c:pt idx="105">
                  <c:v>0.9</c:v>
                </c:pt>
                <c:pt idx="106">
                  <c:v>0.9</c:v>
                </c:pt>
                <c:pt idx="107">
                  <c:v>0.9</c:v>
                </c:pt>
                <c:pt idx="108">
                  <c:v>0.9</c:v>
                </c:pt>
                <c:pt idx="109">
                  <c:v>0.94</c:v>
                </c:pt>
                <c:pt idx="110">
                  <c:v>0.94</c:v>
                </c:pt>
                <c:pt idx="111">
                  <c:v>0.94</c:v>
                </c:pt>
                <c:pt idx="112">
                  <c:v>0.94</c:v>
                </c:pt>
                <c:pt idx="113">
                  <c:v>0.97</c:v>
                </c:pt>
                <c:pt idx="114">
                  <c:v>0.97</c:v>
                </c:pt>
                <c:pt idx="115">
                  <c:v>1.02</c:v>
                </c:pt>
                <c:pt idx="116">
                  <c:v>1.02</c:v>
                </c:pt>
                <c:pt idx="117">
                  <c:v>1.02</c:v>
                </c:pt>
                <c:pt idx="118">
                  <c:v>1.06</c:v>
                </c:pt>
                <c:pt idx="119">
                  <c:v>1.06</c:v>
                </c:pt>
                <c:pt idx="120">
                  <c:v>1.1000000000000001</c:v>
                </c:pt>
                <c:pt idx="121">
                  <c:v>1.1000000000000001</c:v>
                </c:pt>
                <c:pt idx="122">
                  <c:v>1.1000000000000001</c:v>
                </c:pt>
                <c:pt idx="123">
                  <c:v>1.1399999999999999</c:v>
                </c:pt>
                <c:pt idx="124">
                  <c:v>1.21</c:v>
                </c:pt>
                <c:pt idx="125">
                  <c:v>1.21</c:v>
                </c:pt>
                <c:pt idx="126">
                  <c:v>1.2</c:v>
                </c:pt>
                <c:pt idx="127">
                  <c:v>1.2</c:v>
                </c:pt>
                <c:pt idx="128">
                  <c:v>1.1599999999999999</c:v>
                </c:pt>
                <c:pt idx="129">
                  <c:v>1.1200000000000001</c:v>
                </c:pt>
                <c:pt idx="130">
                  <c:v>1.1200000000000001</c:v>
                </c:pt>
                <c:pt idx="131">
                  <c:v>1.1100000000000001</c:v>
                </c:pt>
                <c:pt idx="132">
                  <c:v>1.17</c:v>
                </c:pt>
                <c:pt idx="133">
                  <c:v>1.17</c:v>
                </c:pt>
                <c:pt idx="134">
                  <c:v>1.17</c:v>
                </c:pt>
                <c:pt idx="135">
                  <c:v>1.17</c:v>
                </c:pt>
                <c:pt idx="136">
                  <c:v>1.17</c:v>
                </c:pt>
                <c:pt idx="137">
                  <c:v>1.17</c:v>
                </c:pt>
                <c:pt idx="138">
                  <c:v>1.08</c:v>
                </c:pt>
                <c:pt idx="139">
                  <c:v>1</c:v>
                </c:pt>
                <c:pt idx="140">
                  <c:v>0.94</c:v>
                </c:pt>
                <c:pt idx="141">
                  <c:v>0.91</c:v>
                </c:pt>
                <c:pt idx="142">
                  <c:v>0.91</c:v>
                </c:pt>
                <c:pt idx="143">
                  <c:v>0.91</c:v>
                </c:pt>
                <c:pt idx="144">
                  <c:v>0.91</c:v>
                </c:pt>
                <c:pt idx="145">
                  <c:v>0.91</c:v>
                </c:pt>
                <c:pt idx="146">
                  <c:v>0.91</c:v>
                </c:pt>
                <c:pt idx="147">
                  <c:v>0.9</c:v>
                </c:pt>
                <c:pt idx="148">
                  <c:v>0.9</c:v>
                </c:pt>
                <c:pt idx="149">
                  <c:v>0.9</c:v>
                </c:pt>
                <c:pt idx="150">
                  <c:v>0.9</c:v>
                </c:pt>
                <c:pt idx="151">
                  <c:v>0.9</c:v>
                </c:pt>
                <c:pt idx="152">
                  <c:v>0.9</c:v>
                </c:pt>
                <c:pt idx="153">
                  <c:v>0.9</c:v>
                </c:pt>
                <c:pt idx="154">
                  <c:v>0.95</c:v>
                </c:pt>
                <c:pt idx="155">
                  <c:v>1.04</c:v>
                </c:pt>
                <c:pt idx="156">
                  <c:v>1.04</c:v>
                </c:pt>
                <c:pt idx="157">
                  <c:v>1.04</c:v>
                </c:pt>
                <c:pt idx="158">
                  <c:v>1.04</c:v>
                </c:pt>
                <c:pt idx="159">
                  <c:v>1.04</c:v>
                </c:pt>
                <c:pt idx="160">
                  <c:v>1.04</c:v>
                </c:pt>
                <c:pt idx="161">
                  <c:v>1.04</c:v>
                </c:pt>
                <c:pt idx="162">
                  <c:v>1.05</c:v>
                </c:pt>
                <c:pt idx="163">
                  <c:v>1.05</c:v>
                </c:pt>
                <c:pt idx="164">
                  <c:v>1.0900000000000001</c:v>
                </c:pt>
                <c:pt idx="165">
                  <c:v>1.05</c:v>
                </c:pt>
                <c:pt idx="166">
                  <c:v>1.05</c:v>
                </c:pt>
                <c:pt idx="167">
                  <c:v>1.05</c:v>
                </c:pt>
                <c:pt idx="168">
                  <c:v>1.05</c:v>
                </c:pt>
                <c:pt idx="169">
                  <c:v>1.05</c:v>
                </c:pt>
                <c:pt idx="170">
                  <c:v>1.05</c:v>
                </c:pt>
                <c:pt idx="171">
                  <c:v>1.05</c:v>
                </c:pt>
                <c:pt idx="172">
                  <c:v>1.05</c:v>
                </c:pt>
                <c:pt idx="173">
                  <c:v>1.05</c:v>
                </c:pt>
                <c:pt idx="174">
                  <c:v>1.21</c:v>
                </c:pt>
                <c:pt idx="175">
                  <c:v>1.21</c:v>
                </c:pt>
                <c:pt idx="176">
                  <c:v>1.21</c:v>
                </c:pt>
                <c:pt idx="177">
                  <c:v>1.21</c:v>
                </c:pt>
                <c:pt idx="178">
                  <c:v>1.21</c:v>
                </c:pt>
                <c:pt idx="179">
                  <c:v>1.21</c:v>
                </c:pt>
                <c:pt idx="180">
                  <c:v>1.1399999999999999</c:v>
                </c:pt>
                <c:pt idx="181">
                  <c:v>1.1399999999999999</c:v>
                </c:pt>
                <c:pt idx="182">
                  <c:v>1.19</c:v>
                </c:pt>
                <c:pt idx="183">
                  <c:v>1.29</c:v>
                </c:pt>
                <c:pt idx="184">
                  <c:v>1.36</c:v>
                </c:pt>
                <c:pt idx="185">
                  <c:v>1.37</c:v>
                </c:pt>
                <c:pt idx="186">
                  <c:v>1.38</c:v>
                </c:pt>
                <c:pt idx="187">
                  <c:v>1.42</c:v>
                </c:pt>
                <c:pt idx="188">
                  <c:v>1.42</c:v>
                </c:pt>
                <c:pt idx="189">
                  <c:v>1.46</c:v>
                </c:pt>
                <c:pt idx="190">
                  <c:v>1.55</c:v>
                </c:pt>
                <c:pt idx="191">
                  <c:v>1.55</c:v>
                </c:pt>
                <c:pt idx="192">
                  <c:v>1.51</c:v>
                </c:pt>
                <c:pt idx="193">
                  <c:v>1.47</c:v>
                </c:pt>
                <c:pt idx="194">
                  <c:v>1.42</c:v>
                </c:pt>
                <c:pt idx="195">
                  <c:v>1.4</c:v>
                </c:pt>
                <c:pt idx="196">
                  <c:v>1.39</c:v>
                </c:pt>
                <c:pt idx="197">
                  <c:v>1.38</c:v>
                </c:pt>
                <c:pt idx="198">
                  <c:v>1.45</c:v>
                </c:pt>
                <c:pt idx="199">
                  <c:v>1.51</c:v>
                </c:pt>
                <c:pt idx="200">
                  <c:v>1.51</c:v>
                </c:pt>
                <c:pt idx="201">
                  <c:v>1.51</c:v>
                </c:pt>
                <c:pt idx="202">
                  <c:v>1.58</c:v>
                </c:pt>
                <c:pt idx="203">
                  <c:v>1.58</c:v>
                </c:pt>
                <c:pt idx="204">
                  <c:v>1.54</c:v>
                </c:pt>
                <c:pt idx="205">
                  <c:v>1.49</c:v>
                </c:pt>
                <c:pt idx="206">
                  <c:v>1.46</c:v>
                </c:pt>
                <c:pt idx="207">
                  <c:v>1.46</c:v>
                </c:pt>
                <c:pt idx="208">
                  <c:v>1.42</c:v>
                </c:pt>
                <c:pt idx="209">
                  <c:v>1.42</c:v>
                </c:pt>
                <c:pt idx="210">
                  <c:v>1.42</c:v>
                </c:pt>
                <c:pt idx="211">
                  <c:v>1.42</c:v>
                </c:pt>
                <c:pt idx="212">
                  <c:v>1.42</c:v>
                </c:pt>
                <c:pt idx="213">
                  <c:v>1.42</c:v>
                </c:pt>
                <c:pt idx="214">
                  <c:v>1.42</c:v>
                </c:pt>
                <c:pt idx="215">
                  <c:v>1.42</c:v>
                </c:pt>
                <c:pt idx="216">
                  <c:v>1.42</c:v>
                </c:pt>
                <c:pt idx="217">
                  <c:v>1.43</c:v>
                </c:pt>
                <c:pt idx="218">
                  <c:v>1.42</c:v>
                </c:pt>
                <c:pt idx="219">
                  <c:v>1.42</c:v>
                </c:pt>
                <c:pt idx="220">
                  <c:v>1.36</c:v>
                </c:pt>
                <c:pt idx="221">
                  <c:v>1.31</c:v>
                </c:pt>
                <c:pt idx="222">
                  <c:v>1.31</c:v>
                </c:pt>
                <c:pt idx="223">
                  <c:v>1.31</c:v>
                </c:pt>
                <c:pt idx="224">
                  <c:v>1.39</c:v>
                </c:pt>
                <c:pt idx="225">
                  <c:v>1.39</c:v>
                </c:pt>
                <c:pt idx="226">
                  <c:v>1.39</c:v>
                </c:pt>
                <c:pt idx="227">
                  <c:v>1.38</c:v>
                </c:pt>
                <c:pt idx="228">
                  <c:v>1.37</c:v>
                </c:pt>
                <c:pt idx="229">
                  <c:v>1.36</c:v>
                </c:pt>
                <c:pt idx="230">
                  <c:v>1.36</c:v>
                </c:pt>
                <c:pt idx="231">
                  <c:v>1.36</c:v>
                </c:pt>
                <c:pt idx="232">
                  <c:v>1.35</c:v>
                </c:pt>
                <c:pt idx="233">
                  <c:v>1.34</c:v>
                </c:pt>
                <c:pt idx="234">
                  <c:v>1.34</c:v>
                </c:pt>
                <c:pt idx="235">
                  <c:v>1.34</c:v>
                </c:pt>
                <c:pt idx="236">
                  <c:v>1.34</c:v>
                </c:pt>
                <c:pt idx="237">
                  <c:v>1.32</c:v>
                </c:pt>
                <c:pt idx="238">
                  <c:v>1.25</c:v>
                </c:pt>
                <c:pt idx="239">
                  <c:v>1.1599999999999999</c:v>
                </c:pt>
                <c:pt idx="240">
                  <c:v>1.1000000000000001</c:v>
                </c:pt>
                <c:pt idx="241">
                  <c:v>1.06</c:v>
                </c:pt>
                <c:pt idx="242">
                  <c:v>1.06</c:v>
                </c:pt>
                <c:pt idx="243">
                  <c:v>1.06</c:v>
                </c:pt>
                <c:pt idx="244">
                  <c:v>1.06</c:v>
                </c:pt>
                <c:pt idx="245">
                  <c:v>1.06</c:v>
                </c:pt>
                <c:pt idx="246">
                  <c:v>1.04</c:v>
                </c:pt>
                <c:pt idx="247">
                  <c:v>1.04</c:v>
                </c:pt>
                <c:pt idx="248">
                  <c:v>1.03</c:v>
                </c:pt>
                <c:pt idx="249">
                  <c:v>1.03</c:v>
                </c:pt>
                <c:pt idx="250">
                  <c:v>1.03</c:v>
                </c:pt>
                <c:pt idx="251">
                  <c:v>1.03</c:v>
                </c:pt>
                <c:pt idx="252">
                  <c:v>1.03</c:v>
                </c:pt>
                <c:pt idx="253">
                  <c:v>1.03</c:v>
                </c:pt>
                <c:pt idx="254">
                  <c:v>1.03</c:v>
                </c:pt>
                <c:pt idx="255">
                  <c:v>1.03</c:v>
                </c:pt>
                <c:pt idx="256">
                  <c:v>1.03</c:v>
                </c:pt>
                <c:pt idx="257">
                  <c:v>1.03</c:v>
                </c:pt>
                <c:pt idx="258">
                  <c:v>1.03</c:v>
                </c:pt>
                <c:pt idx="259">
                  <c:v>1.04</c:v>
                </c:pt>
                <c:pt idx="260">
                  <c:v>1.03</c:v>
                </c:pt>
                <c:pt idx="261">
                  <c:v>1.03</c:v>
                </c:pt>
                <c:pt idx="262">
                  <c:v>1.03</c:v>
                </c:pt>
                <c:pt idx="263">
                  <c:v>1.04</c:v>
                </c:pt>
                <c:pt idx="264">
                  <c:v>1.06</c:v>
                </c:pt>
                <c:pt idx="265">
                  <c:v>1.06</c:v>
                </c:pt>
                <c:pt idx="266">
                  <c:v>1.07</c:v>
                </c:pt>
                <c:pt idx="267">
                  <c:v>1.0900000000000001</c:v>
                </c:pt>
                <c:pt idx="268">
                  <c:v>1.1499999999999999</c:v>
                </c:pt>
                <c:pt idx="269">
                  <c:v>1.18</c:v>
                </c:pt>
                <c:pt idx="270">
                  <c:v>1.18</c:v>
                </c:pt>
                <c:pt idx="271">
                  <c:v>1.1299999999999999</c:v>
                </c:pt>
                <c:pt idx="272">
                  <c:v>1.07</c:v>
                </c:pt>
                <c:pt idx="273">
                  <c:v>1.06</c:v>
                </c:pt>
                <c:pt idx="274">
                  <c:v>1.06</c:v>
                </c:pt>
                <c:pt idx="275">
                  <c:v>1.08</c:v>
                </c:pt>
                <c:pt idx="276">
                  <c:v>1.1000000000000001</c:v>
                </c:pt>
                <c:pt idx="277">
                  <c:v>1.1000000000000001</c:v>
                </c:pt>
                <c:pt idx="278">
                  <c:v>1.1000000000000001</c:v>
                </c:pt>
                <c:pt idx="279">
                  <c:v>1.1000000000000001</c:v>
                </c:pt>
                <c:pt idx="280">
                  <c:v>1.1000000000000001</c:v>
                </c:pt>
                <c:pt idx="281">
                  <c:v>1.1000000000000001</c:v>
                </c:pt>
                <c:pt idx="282">
                  <c:v>1.1000000000000001</c:v>
                </c:pt>
                <c:pt idx="283">
                  <c:v>1.0900000000000001</c:v>
                </c:pt>
                <c:pt idx="284">
                  <c:v>1.05</c:v>
                </c:pt>
                <c:pt idx="285">
                  <c:v>1.03</c:v>
                </c:pt>
                <c:pt idx="286">
                  <c:v>1.05</c:v>
                </c:pt>
                <c:pt idx="287">
                  <c:v>1.07</c:v>
                </c:pt>
                <c:pt idx="288">
                  <c:v>1.07</c:v>
                </c:pt>
                <c:pt idx="289">
                  <c:v>1.07</c:v>
                </c:pt>
                <c:pt idx="290">
                  <c:v>1.0900000000000001</c:v>
                </c:pt>
                <c:pt idx="291">
                  <c:v>1.0900000000000001</c:v>
                </c:pt>
                <c:pt idx="292">
                  <c:v>1.0900000000000001</c:v>
                </c:pt>
                <c:pt idx="293">
                  <c:v>1.1100000000000001</c:v>
                </c:pt>
                <c:pt idx="294">
                  <c:v>1.1299999999999999</c:v>
                </c:pt>
                <c:pt idx="295">
                  <c:v>1.1299999999999999</c:v>
                </c:pt>
                <c:pt idx="296">
                  <c:v>1.1000000000000001</c:v>
                </c:pt>
                <c:pt idx="297">
                  <c:v>1.05</c:v>
                </c:pt>
                <c:pt idx="298">
                  <c:v>0.99</c:v>
                </c:pt>
                <c:pt idx="299">
                  <c:v>0.96</c:v>
                </c:pt>
                <c:pt idx="300">
                  <c:v>0.96</c:v>
                </c:pt>
                <c:pt idx="301">
                  <c:v>0.96</c:v>
                </c:pt>
                <c:pt idx="302">
                  <c:v>1.02</c:v>
                </c:pt>
                <c:pt idx="303">
                  <c:v>1.02</c:v>
                </c:pt>
                <c:pt idx="304">
                  <c:v>1.02</c:v>
                </c:pt>
                <c:pt idx="305">
                  <c:v>1.02</c:v>
                </c:pt>
                <c:pt idx="306">
                  <c:v>1.03</c:v>
                </c:pt>
                <c:pt idx="307">
                  <c:v>1.07</c:v>
                </c:pt>
                <c:pt idx="308">
                  <c:v>1.07</c:v>
                </c:pt>
                <c:pt idx="309">
                  <c:v>1.07</c:v>
                </c:pt>
                <c:pt idx="310">
                  <c:v>1.07</c:v>
                </c:pt>
                <c:pt idx="311">
                  <c:v>1.07</c:v>
                </c:pt>
                <c:pt idx="312">
                  <c:v>1.07</c:v>
                </c:pt>
                <c:pt idx="313">
                  <c:v>1.1100000000000001</c:v>
                </c:pt>
                <c:pt idx="314">
                  <c:v>1.1100000000000001</c:v>
                </c:pt>
                <c:pt idx="315">
                  <c:v>1.1100000000000001</c:v>
                </c:pt>
                <c:pt idx="316">
                  <c:v>1.1299999999999999</c:v>
                </c:pt>
                <c:pt idx="317">
                  <c:v>1.1599999999999999</c:v>
                </c:pt>
                <c:pt idx="318">
                  <c:v>1.2</c:v>
                </c:pt>
                <c:pt idx="319">
                  <c:v>1.28</c:v>
                </c:pt>
                <c:pt idx="320">
                  <c:v>1.28</c:v>
                </c:pt>
                <c:pt idx="321">
                  <c:v>1.28</c:v>
                </c:pt>
                <c:pt idx="322">
                  <c:v>1.28</c:v>
                </c:pt>
                <c:pt idx="323">
                  <c:v>1.28</c:v>
                </c:pt>
                <c:pt idx="324">
                  <c:v>1.28</c:v>
                </c:pt>
                <c:pt idx="325">
                  <c:v>1.26</c:v>
                </c:pt>
                <c:pt idx="326">
                  <c:v>1.26</c:v>
                </c:pt>
                <c:pt idx="327">
                  <c:v>1.26</c:v>
                </c:pt>
                <c:pt idx="328">
                  <c:v>1.31</c:v>
                </c:pt>
                <c:pt idx="329">
                  <c:v>1.37</c:v>
                </c:pt>
                <c:pt idx="330">
                  <c:v>1.39</c:v>
                </c:pt>
                <c:pt idx="331">
                  <c:v>1.39</c:v>
                </c:pt>
                <c:pt idx="332">
                  <c:v>1.37</c:v>
                </c:pt>
                <c:pt idx="333">
                  <c:v>1.37</c:v>
                </c:pt>
                <c:pt idx="334">
                  <c:v>1.37</c:v>
                </c:pt>
                <c:pt idx="335">
                  <c:v>1.37</c:v>
                </c:pt>
                <c:pt idx="336">
                  <c:v>1.35</c:v>
                </c:pt>
                <c:pt idx="337">
                  <c:v>1.35</c:v>
                </c:pt>
                <c:pt idx="338">
                  <c:v>1.35</c:v>
                </c:pt>
                <c:pt idx="339">
                  <c:v>1.33</c:v>
                </c:pt>
                <c:pt idx="340">
                  <c:v>1.33</c:v>
                </c:pt>
                <c:pt idx="341">
                  <c:v>1.33</c:v>
                </c:pt>
                <c:pt idx="342">
                  <c:v>1.3</c:v>
                </c:pt>
                <c:pt idx="343">
                  <c:v>1.26</c:v>
                </c:pt>
                <c:pt idx="344">
                  <c:v>1.22</c:v>
                </c:pt>
                <c:pt idx="345">
                  <c:v>1.21</c:v>
                </c:pt>
                <c:pt idx="346">
                  <c:v>1.19</c:v>
                </c:pt>
                <c:pt idx="347">
                  <c:v>1.17</c:v>
                </c:pt>
                <c:pt idx="348">
                  <c:v>1.17</c:v>
                </c:pt>
                <c:pt idx="349">
                  <c:v>1.17</c:v>
                </c:pt>
                <c:pt idx="350">
                  <c:v>1.17</c:v>
                </c:pt>
                <c:pt idx="351">
                  <c:v>1.17</c:v>
                </c:pt>
                <c:pt idx="352">
                  <c:v>1.1499999999999999</c:v>
                </c:pt>
                <c:pt idx="353">
                  <c:v>1.1499999999999999</c:v>
                </c:pt>
                <c:pt idx="354">
                  <c:v>1.17</c:v>
                </c:pt>
                <c:pt idx="355">
                  <c:v>1.1499999999999999</c:v>
                </c:pt>
                <c:pt idx="356">
                  <c:v>1.0900000000000001</c:v>
                </c:pt>
                <c:pt idx="357">
                  <c:v>1.1399999999999999</c:v>
                </c:pt>
                <c:pt idx="358">
                  <c:v>1.21</c:v>
                </c:pt>
                <c:pt idx="359">
                  <c:v>1.2</c:v>
                </c:pt>
                <c:pt idx="360">
                  <c:v>1.18</c:v>
                </c:pt>
                <c:pt idx="361">
                  <c:v>1.17</c:v>
                </c:pt>
                <c:pt idx="362">
                  <c:v>1.1599999999999999</c:v>
                </c:pt>
                <c:pt idx="363">
                  <c:v>1.1499999999999999</c:v>
                </c:pt>
                <c:pt idx="364">
                  <c:v>1.1499999999999999</c:v>
                </c:pt>
                <c:pt idx="365">
                  <c:v>1.1499999999999999</c:v>
                </c:pt>
                <c:pt idx="366">
                  <c:v>1.1599999999999999</c:v>
                </c:pt>
                <c:pt idx="367">
                  <c:v>1.2</c:v>
                </c:pt>
                <c:pt idx="368">
                  <c:v>1.25</c:v>
                </c:pt>
                <c:pt idx="369">
                  <c:v>1.31</c:v>
                </c:pt>
                <c:pt idx="370">
                  <c:v>1.31</c:v>
                </c:pt>
                <c:pt idx="371">
                  <c:v>1.26</c:v>
                </c:pt>
                <c:pt idx="372">
                  <c:v>1.25</c:v>
                </c:pt>
                <c:pt idx="373">
                  <c:v>1.25</c:v>
                </c:pt>
                <c:pt idx="374">
                  <c:v>1.25</c:v>
                </c:pt>
                <c:pt idx="375">
                  <c:v>1.25</c:v>
                </c:pt>
                <c:pt idx="376">
                  <c:v>1.25</c:v>
                </c:pt>
                <c:pt idx="377">
                  <c:v>1.26</c:v>
                </c:pt>
                <c:pt idx="378">
                  <c:v>1.26</c:v>
                </c:pt>
                <c:pt idx="379">
                  <c:v>1.26</c:v>
                </c:pt>
                <c:pt idx="380">
                  <c:v>1.27</c:v>
                </c:pt>
                <c:pt idx="381">
                  <c:v>1.24</c:v>
                </c:pt>
                <c:pt idx="382">
                  <c:v>1.24</c:v>
                </c:pt>
                <c:pt idx="383">
                  <c:v>1.2</c:v>
                </c:pt>
                <c:pt idx="384">
                  <c:v>1.1499999999999999</c:v>
                </c:pt>
                <c:pt idx="385">
                  <c:v>1.1299999999999999</c:v>
                </c:pt>
                <c:pt idx="386">
                  <c:v>1.1200000000000001</c:v>
                </c:pt>
                <c:pt idx="387">
                  <c:v>1.06</c:v>
                </c:pt>
                <c:pt idx="388">
                  <c:v>1.06</c:v>
                </c:pt>
                <c:pt idx="389">
                  <c:v>1.04</c:v>
                </c:pt>
                <c:pt idx="390">
                  <c:v>0.98</c:v>
                </c:pt>
                <c:pt idx="391">
                  <c:v>0.96</c:v>
                </c:pt>
                <c:pt idx="392">
                  <c:v>0.96</c:v>
                </c:pt>
                <c:pt idx="393">
                  <c:v>0.97</c:v>
                </c:pt>
                <c:pt idx="394">
                  <c:v>0.97</c:v>
                </c:pt>
                <c:pt idx="395">
                  <c:v>0.98</c:v>
                </c:pt>
                <c:pt idx="396">
                  <c:v>0.99</c:v>
                </c:pt>
                <c:pt idx="397">
                  <c:v>0.96</c:v>
                </c:pt>
                <c:pt idx="398">
                  <c:v>0.92</c:v>
                </c:pt>
                <c:pt idx="399">
                  <c:v>0.91</c:v>
                </c:pt>
                <c:pt idx="400">
                  <c:v>0.92</c:v>
                </c:pt>
                <c:pt idx="401">
                  <c:v>0.94</c:v>
                </c:pt>
                <c:pt idx="402">
                  <c:v>0.94</c:v>
                </c:pt>
                <c:pt idx="403">
                  <c:v>0.96</c:v>
                </c:pt>
                <c:pt idx="404">
                  <c:v>0.97</c:v>
                </c:pt>
                <c:pt idx="405">
                  <c:v>0.97</c:v>
                </c:pt>
                <c:pt idx="406">
                  <c:v>0.95</c:v>
                </c:pt>
                <c:pt idx="407">
                  <c:v>0.92</c:v>
                </c:pt>
                <c:pt idx="408">
                  <c:v>0.92</c:v>
                </c:pt>
                <c:pt idx="409">
                  <c:v>0.92</c:v>
                </c:pt>
                <c:pt idx="410">
                  <c:v>0.92</c:v>
                </c:pt>
                <c:pt idx="411">
                  <c:v>0.92</c:v>
                </c:pt>
                <c:pt idx="412">
                  <c:v>0.92</c:v>
                </c:pt>
                <c:pt idx="413">
                  <c:v>0.92</c:v>
                </c:pt>
                <c:pt idx="414">
                  <c:v>0.92</c:v>
                </c:pt>
                <c:pt idx="415">
                  <c:v>0.95</c:v>
                </c:pt>
                <c:pt idx="416">
                  <c:v>0.98</c:v>
                </c:pt>
                <c:pt idx="417">
                  <c:v>1.02</c:v>
                </c:pt>
                <c:pt idx="418">
                  <c:v>1.06</c:v>
                </c:pt>
                <c:pt idx="419">
                  <c:v>1.06</c:v>
                </c:pt>
                <c:pt idx="420">
                  <c:v>1.06</c:v>
                </c:pt>
                <c:pt idx="421">
                  <c:v>1.06</c:v>
                </c:pt>
                <c:pt idx="422">
                  <c:v>1.06</c:v>
                </c:pt>
                <c:pt idx="423">
                  <c:v>1.0900000000000001</c:v>
                </c:pt>
                <c:pt idx="424">
                  <c:v>1.1200000000000001</c:v>
                </c:pt>
                <c:pt idx="425">
                  <c:v>1.1000000000000001</c:v>
                </c:pt>
                <c:pt idx="426">
                  <c:v>1.05</c:v>
                </c:pt>
                <c:pt idx="427">
                  <c:v>1.02</c:v>
                </c:pt>
                <c:pt idx="428">
                  <c:v>1.01</c:v>
                </c:pt>
                <c:pt idx="429">
                  <c:v>1.01</c:v>
                </c:pt>
                <c:pt idx="430">
                  <c:v>1.03</c:v>
                </c:pt>
                <c:pt idx="431">
                  <c:v>1.03</c:v>
                </c:pt>
                <c:pt idx="432">
                  <c:v>1.03</c:v>
                </c:pt>
                <c:pt idx="433">
                  <c:v>1.02</c:v>
                </c:pt>
                <c:pt idx="434">
                  <c:v>1.03</c:v>
                </c:pt>
                <c:pt idx="435">
                  <c:v>1.03</c:v>
                </c:pt>
                <c:pt idx="436">
                  <c:v>1.08</c:v>
                </c:pt>
                <c:pt idx="437">
                  <c:v>1.1499999999999999</c:v>
                </c:pt>
                <c:pt idx="438">
                  <c:v>1.1100000000000001</c:v>
                </c:pt>
                <c:pt idx="439">
                  <c:v>1.07</c:v>
                </c:pt>
                <c:pt idx="440">
                  <c:v>1.07</c:v>
                </c:pt>
                <c:pt idx="441">
                  <c:v>1.05</c:v>
                </c:pt>
                <c:pt idx="442">
                  <c:v>1.03</c:v>
                </c:pt>
                <c:pt idx="443">
                  <c:v>1.03</c:v>
                </c:pt>
                <c:pt idx="444">
                  <c:v>1.1000000000000001</c:v>
                </c:pt>
                <c:pt idx="445">
                  <c:v>1.1200000000000001</c:v>
                </c:pt>
                <c:pt idx="446">
                  <c:v>1.08</c:v>
                </c:pt>
                <c:pt idx="447">
                  <c:v>1.04</c:v>
                </c:pt>
                <c:pt idx="448">
                  <c:v>1.04</c:v>
                </c:pt>
                <c:pt idx="449">
                  <c:v>1.04</c:v>
                </c:pt>
                <c:pt idx="450">
                  <c:v>1.03</c:v>
                </c:pt>
                <c:pt idx="451">
                  <c:v>1.04</c:v>
                </c:pt>
                <c:pt idx="452">
                  <c:v>1.08</c:v>
                </c:pt>
                <c:pt idx="453">
                  <c:v>1.08</c:v>
                </c:pt>
                <c:pt idx="454">
                  <c:v>1.03</c:v>
                </c:pt>
                <c:pt idx="455">
                  <c:v>0.99</c:v>
                </c:pt>
                <c:pt idx="456">
                  <c:v>0.97</c:v>
                </c:pt>
                <c:pt idx="457">
                  <c:v>0.94</c:v>
                </c:pt>
                <c:pt idx="458">
                  <c:v>0.92</c:v>
                </c:pt>
                <c:pt idx="459">
                  <c:v>0.92</c:v>
                </c:pt>
              </c:numCache>
            </c:numRef>
          </c:yVal>
          <c:smooth val="1"/>
          <c:extLst>
            <c:ext xmlns:c16="http://schemas.microsoft.com/office/drawing/2014/chart" uri="{C3380CC4-5D6E-409C-BE32-E72D297353CC}">
              <c16:uniqueId val="{00000001-81BD-4F6A-A109-5550477056C7}"/>
            </c:ext>
          </c:extLst>
        </c:ser>
        <c:ser>
          <c:idx val="2"/>
          <c:order val="2"/>
          <c:tx>
            <c:strRef>
              <c:f>'Prix mondiaux'!$D$1</c:f>
              <c:strCache>
                <c:ptCount val="1"/>
                <c:pt idx="0">
                  <c:v>Danis</c:v>
                </c:pt>
              </c:strCache>
            </c:strRef>
          </c:tx>
          <c:spPr>
            <a:ln w="38100" cap="rnd">
              <a:solidFill>
                <a:srgbClr val="FF0000"/>
              </a:solidFill>
              <a:round/>
            </a:ln>
            <a:effectLst/>
          </c:spPr>
          <c:marker>
            <c:symbol val="none"/>
          </c:marker>
          <c:xVal>
            <c:numRef>
              <c:f>'Prix mondiaux'!$A$2:$A$461</c:f>
              <c:numCache>
                <c:formatCode>m/d/yyyy</c:formatCode>
                <c:ptCount val="460"/>
                <c:pt idx="0">
                  <c:v>45225</c:v>
                </c:pt>
                <c:pt idx="1">
                  <c:v>45218</c:v>
                </c:pt>
                <c:pt idx="2">
                  <c:v>45211</c:v>
                </c:pt>
                <c:pt idx="3">
                  <c:v>45204</c:v>
                </c:pt>
                <c:pt idx="4">
                  <c:v>45197</c:v>
                </c:pt>
                <c:pt idx="5">
                  <c:v>45190</c:v>
                </c:pt>
                <c:pt idx="6">
                  <c:v>45183</c:v>
                </c:pt>
                <c:pt idx="7">
                  <c:v>45176</c:v>
                </c:pt>
                <c:pt idx="8">
                  <c:v>45169</c:v>
                </c:pt>
                <c:pt idx="9">
                  <c:v>45162</c:v>
                </c:pt>
                <c:pt idx="10">
                  <c:v>45155</c:v>
                </c:pt>
                <c:pt idx="11">
                  <c:v>45148</c:v>
                </c:pt>
                <c:pt idx="12">
                  <c:v>45141</c:v>
                </c:pt>
                <c:pt idx="13">
                  <c:v>45134</c:v>
                </c:pt>
                <c:pt idx="14">
                  <c:v>45127</c:v>
                </c:pt>
                <c:pt idx="15">
                  <c:v>45120</c:v>
                </c:pt>
                <c:pt idx="16">
                  <c:v>45113</c:v>
                </c:pt>
                <c:pt idx="17">
                  <c:v>45106</c:v>
                </c:pt>
                <c:pt idx="18">
                  <c:v>45099</c:v>
                </c:pt>
                <c:pt idx="19">
                  <c:v>45092</c:v>
                </c:pt>
                <c:pt idx="20">
                  <c:v>45085</c:v>
                </c:pt>
                <c:pt idx="21">
                  <c:v>45078</c:v>
                </c:pt>
                <c:pt idx="22">
                  <c:v>45071</c:v>
                </c:pt>
                <c:pt idx="23">
                  <c:v>45064</c:v>
                </c:pt>
                <c:pt idx="24">
                  <c:v>45057</c:v>
                </c:pt>
                <c:pt idx="25">
                  <c:v>45050</c:v>
                </c:pt>
                <c:pt idx="26">
                  <c:v>45043</c:v>
                </c:pt>
                <c:pt idx="27">
                  <c:v>45036</c:v>
                </c:pt>
                <c:pt idx="28">
                  <c:v>45029</c:v>
                </c:pt>
                <c:pt idx="29">
                  <c:v>45022</c:v>
                </c:pt>
                <c:pt idx="30">
                  <c:v>45015</c:v>
                </c:pt>
                <c:pt idx="31">
                  <c:v>45008</c:v>
                </c:pt>
                <c:pt idx="32">
                  <c:v>45001</c:v>
                </c:pt>
                <c:pt idx="33">
                  <c:v>44994</c:v>
                </c:pt>
                <c:pt idx="34">
                  <c:v>44987</c:v>
                </c:pt>
                <c:pt idx="35">
                  <c:v>44980</c:v>
                </c:pt>
                <c:pt idx="36">
                  <c:v>44973</c:v>
                </c:pt>
                <c:pt idx="37">
                  <c:v>44966</c:v>
                </c:pt>
                <c:pt idx="38">
                  <c:v>44959</c:v>
                </c:pt>
                <c:pt idx="39">
                  <c:v>44952</c:v>
                </c:pt>
                <c:pt idx="40">
                  <c:v>44945</c:v>
                </c:pt>
                <c:pt idx="41">
                  <c:v>44938</c:v>
                </c:pt>
                <c:pt idx="42">
                  <c:v>44931</c:v>
                </c:pt>
                <c:pt idx="43">
                  <c:v>44924</c:v>
                </c:pt>
                <c:pt idx="44">
                  <c:v>44917</c:v>
                </c:pt>
                <c:pt idx="45">
                  <c:v>44910</c:v>
                </c:pt>
                <c:pt idx="46">
                  <c:v>44903</c:v>
                </c:pt>
                <c:pt idx="47">
                  <c:v>44896</c:v>
                </c:pt>
                <c:pt idx="48">
                  <c:v>44889</c:v>
                </c:pt>
                <c:pt idx="49">
                  <c:v>44882</c:v>
                </c:pt>
                <c:pt idx="50">
                  <c:v>44875</c:v>
                </c:pt>
                <c:pt idx="51">
                  <c:v>44868</c:v>
                </c:pt>
                <c:pt idx="52">
                  <c:v>44861</c:v>
                </c:pt>
                <c:pt idx="53">
                  <c:v>44854</c:v>
                </c:pt>
                <c:pt idx="54">
                  <c:v>44847</c:v>
                </c:pt>
                <c:pt idx="55">
                  <c:v>44840</c:v>
                </c:pt>
                <c:pt idx="56">
                  <c:v>44833</c:v>
                </c:pt>
                <c:pt idx="57">
                  <c:v>44826</c:v>
                </c:pt>
                <c:pt idx="58">
                  <c:v>44819</c:v>
                </c:pt>
                <c:pt idx="59">
                  <c:v>44812</c:v>
                </c:pt>
                <c:pt idx="60">
                  <c:v>44805</c:v>
                </c:pt>
                <c:pt idx="61">
                  <c:v>44798</c:v>
                </c:pt>
                <c:pt idx="62">
                  <c:v>44791</c:v>
                </c:pt>
                <c:pt idx="63">
                  <c:v>44784</c:v>
                </c:pt>
                <c:pt idx="64">
                  <c:v>44777</c:v>
                </c:pt>
                <c:pt idx="65">
                  <c:v>44770</c:v>
                </c:pt>
                <c:pt idx="66">
                  <c:v>44763</c:v>
                </c:pt>
                <c:pt idx="67">
                  <c:v>44756</c:v>
                </c:pt>
                <c:pt idx="68">
                  <c:v>44749</c:v>
                </c:pt>
                <c:pt idx="69">
                  <c:v>44742</c:v>
                </c:pt>
                <c:pt idx="70">
                  <c:v>44735</c:v>
                </c:pt>
                <c:pt idx="71">
                  <c:v>44728</c:v>
                </c:pt>
                <c:pt idx="72">
                  <c:v>44721</c:v>
                </c:pt>
                <c:pt idx="73">
                  <c:v>44714</c:v>
                </c:pt>
                <c:pt idx="74">
                  <c:v>44707</c:v>
                </c:pt>
                <c:pt idx="75">
                  <c:v>44700</c:v>
                </c:pt>
                <c:pt idx="76">
                  <c:v>44693</c:v>
                </c:pt>
                <c:pt idx="77">
                  <c:v>44686</c:v>
                </c:pt>
                <c:pt idx="78">
                  <c:v>44679</c:v>
                </c:pt>
                <c:pt idx="79">
                  <c:v>44672</c:v>
                </c:pt>
                <c:pt idx="80">
                  <c:v>44665</c:v>
                </c:pt>
                <c:pt idx="81">
                  <c:v>44658</c:v>
                </c:pt>
                <c:pt idx="82">
                  <c:v>44651</c:v>
                </c:pt>
                <c:pt idx="83">
                  <c:v>44644</c:v>
                </c:pt>
                <c:pt idx="84">
                  <c:v>44637</c:v>
                </c:pt>
                <c:pt idx="85">
                  <c:v>44630</c:v>
                </c:pt>
                <c:pt idx="86">
                  <c:v>44623</c:v>
                </c:pt>
                <c:pt idx="87">
                  <c:v>44616</c:v>
                </c:pt>
                <c:pt idx="88">
                  <c:v>44609</c:v>
                </c:pt>
                <c:pt idx="89">
                  <c:v>44602</c:v>
                </c:pt>
                <c:pt idx="90">
                  <c:v>44595</c:v>
                </c:pt>
                <c:pt idx="91">
                  <c:v>44588</c:v>
                </c:pt>
                <c:pt idx="92">
                  <c:v>44581</c:v>
                </c:pt>
                <c:pt idx="93">
                  <c:v>44574</c:v>
                </c:pt>
                <c:pt idx="94">
                  <c:v>44567</c:v>
                </c:pt>
                <c:pt idx="95">
                  <c:v>44560</c:v>
                </c:pt>
                <c:pt idx="96">
                  <c:v>44553</c:v>
                </c:pt>
                <c:pt idx="97">
                  <c:v>44546</c:v>
                </c:pt>
                <c:pt idx="98">
                  <c:v>44539</c:v>
                </c:pt>
                <c:pt idx="99">
                  <c:v>44532</c:v>
                </c:pt>
                <c:pt idx="100">
                  <c:v>44525</c:v>
                </c:pt>
                <c:pt idx="101">
                  <c:v>44518</c:v>
                </c:pt>
                <c:pt idx="102">
                  <c:v>44511</c:v>
                </c:pt>
                <c:pt idx="103">
                  <c:v>44504</c:v>
                </c:pt>
                <c:pt idx="104">
                  <c:v>44497</c:v>
                </c:pt>
                <c:pt idx="105">
                  <c:v>44490</c:v>
                </c:pt>
                <c:pt idx="106">
                  <c:v>44483</c:v>
                </c:pt>
                <c:pt idx="107">
                  <c:v>44476</c:v>
                </c:pt>
                <c:pt idx="108">
                  <c:v>44469</c:v>
                </c:pt>
                <c:pt idx="109">
                  <c:v>44462</c:v>
                </c:pt>
                <c:pt idx="110">
                  <c:v>44455</c:v>
                </c:pt>
                <c:pt idx="111">
                  <c:v>44448</c:v>
                </c:pt>
                <c:pt idx="112">
                  <c:v>44441</c:v>
                </c:pt>
                <c:pt idx="113">
                  <c:v>44434</c:v>
                </c:pt>
                <c:pt idx="114">
                  <c:v>44427</c:v>
                </c:pt>
                <c:pt idx="115">
                  <c:v>44420</c:v>
                </c:pt>
                <c:pt idx="116">
                  <c:v>44413</c:v>
                </c:pt>
                <c:pt idx="117">
                  <c:v>44406</c:v>
                </c:pt>
                <c:pt idx="118">
                  <c:v>44399</c:v>
                </c:pt>
                <c:pt idx="119">
                  <c:v>44392</c:v>
                </c:pt>
                <c:pt idx="120">
                  <c:v>44385</c:v>
                </c:pt>
                <c:pt idx="121">
                  <c:v>44378</c:v>
                </c:pt>
                <c:pt idx="122">
                  <c:v>44371</c:v>
                </c:pt>
                <c:pt idx="123">
                  <c:v>44364</c:v>
                </c:pt>
                <c:pt idx="124">
                  <c:v>44357</c:v>
                </c:pt>
                <c:pt idx="125">
                  <c:v>44350</c:v>
                </c:pt>
                <c:pt idx="126">
                  <c:v>44343</c:v>
                </c:pt>
                <c:pt idx="127">
                  <c:v>44336</c:v>
                </c:pt>
                <c:pt idx="128">
                  <c:v>44329</c:v>
                </c:pt>
                <c:pt idx="129">
                  <c:v>44322</c:v>
                </c:pt>
                <c:pt idx="130">
                  <c:v>44315</c:v>
                </c:pt>
                <c:pt idx="131">
                  <c:v>44308</c:v>
                </c:pt>
                <c:pt idx="132">
                  <c:v>44301</c:v>
                </c:pt>
                <c:pt idx="133">
                  <c:v>44294</c:v>
                </c:pt>
                <c:pt idx="134">
                  <c:v>44287</c:v>
                </c:pt>
                <c:pt idx="135">
                  <c:v>44280</c:v>
                </c:pt>
                <c:pt idx="136">
                  <c:v>44273</c:v>
                </c:pt>
                <c:pt idx="137">
                  <c:v>44266</c:v>
                </c:pt>
                <c:pt idx="138">
                  <c:v>44259</c:v>
                </c:pt>
                <c:pt idx="139">
                  <c:v>44252</c:v>
                </c:pt>
                <c:pt idx="140">
                  <c:v>44245</c:v>
                </c:pt>
                <c:pt idx="141">
                  <c:v>44238</c:v>
                </c:pt>
                <c:pt idx="142">
                  <c:v>44231</c:v>
                </c:pt>
                <c:pt idx="143">
                  <c:v>44224</c:v>
                </c:pt>
                <c:pt idx="144">
                  <c:v>44217</c:v>
                </c:pt>
                <c:pt idx="145">
                  <c:v>44210</c:v>
                </c:pt>
                <c:pt idx="146">
                  <c:v>44203</c:v>
                </c:pt>
                <c:pt idx="147">
                  <c:v>44196</c:v>
                </c:pt>
                <c:pt idx="148">
                  <c:v>44189</c:v>
                </c:pt>
                <c:pt idx="149">
                  <c:v>44182</c:v>
                </c:pt>
                <c:pt idx="150">
                  <c:v>44175</c:v>
                </c:pt>
                <c:pt idx="151">
                  <c:v>44168</c:v>
                </c:pt>
                <c:pt idx="152">
                  <c:v>44161</c:v>
                </c:pt>
                <c:pt idx="153">
                  <c:v>44154</c:v>
                </c:pt>
                <c:pt idx="154">
                  <c:v>44147</c:v>
                </c:pt>
                <c:pt idx="155">
                  <c:v>44140</c:v>
                </c:pt>
                <c:pt idx="156">
                  <c:v>44133</c:v>
                </c:pt>
                <c:pt idx="157">
                  <c:v>44126</c:v>
                </c:pt>
                <c:pt idx="158">
                  <c:v>44119</c:v>
                </c:pt>
                <c:pt idx="159">
                  <c:v>44112</c:v>
                </c:pt>
                <c:pt idx="160">
                  <c:v>44105</c:v>
                </c:pt>
                <c:pt idx="161">
                  <c:v>44098</c:v>
                </c:pt>
                <c:pt idx="162">
                  <c:v>44091</c:v>
                </c:pt>
                <c:pt idx="163">
                  <c:v>44084</c:v>
                </c:pt>
                <c:pt idx="164">
                  <c:v>44077</c:v>
                </c:pt>
                <c:pt idx="165">
                  <c:v>44070</c:v>
                </c:pt>
                <c:pt idx="166">
                  <c:v>44063</c:v>
                </c:pt>
                <c:pt idx="167">
                  <c:v>44056</c:v>
                </c:pt>
                <c:pt idx="168">
                  <c:v>44049</c:v>
                </c:pt>
                <c:pt idx="169">
                  <c:v>44042</c:v>
                </c:pt>
                <c:pt idx="170">
                  <c:v>44035</c:v>
                </c:pt>
                <c:pt idx="171">
                  <c:v>44028</c:v>
                </c:pt>
                <c:pt idx="172">
                  <c:v>44021</c:v>
                </c:pt>
                <c:pt idx="173">
                  <c:v>44014</c:v>
                </c:pt>
                <c:pt idx="174">
                  <c:v>44007</c:v>
                </c:pt>
                <c:pt idx="175">
                  <c:v>44000</c:v>
                </c:pt>
                <c:pt idx="176">
                  <c:v>43993</c:v>
                </c:pt>
                <c:pt idx="177">
                  <c:v>43986</c:v>
                </c:pt>
                <c:pt idx="178">
                  <c:v>43979</c:v>
                </c:pt>
                <c:pt idx="179">
                  <c:v>43972</c:v>
                </c:pt>
                <c:pt idx="180">
                  <c:v>43965</c:v>
                </c:pt>
                <c:pt idx="181">
                  <c:v>43958</c:v>
                </c:pt>
                <c:pt idx="182">
                  <c:v>43951</c:v>
                </c:pt>
                <c:pt idx="183">
                  <c:v>43944</c:v>
                </c:pt>
                <c:pt idx="184">
                  <c:v>43937</c:v>
                </c:pt>
                <c:pt idx="185">
                  <c:v>43930</c:v>
                </c:pt>
                <c:pt idx="186">
                  <c:v>43923</c:v>
                </c:pt>
                <c:pt idx="187">
                  <c:v>43916</c:v>
                </c:pt>
                <c:pt idx="188">
                  <c:v>43909</c:v>
                </c:pt>
                <c:pt idx="189">
                  <c:v>43902</c:v>
                </c:pt>
                <c:pt idx="190">
                  <c:v>43895</c:v>
                </c:pt>
                <c:pt idx="191">
                  <c:v>43889</c:v>
                </c:pt>
                <c:pt idx="192">
                  <c:v>43882</c:v>
                </c:pt>
                <c:pt idx="193">
                  <c:v>43875</c:v>
                </c:pt>
                <c:pt idx="194">
                  <c:v>43868</c:v>
                </c:pt>
                <c:pt idx="195">
                  <c:v>43860</c:v>
                </c:pt>
                <c:pt idx="196">
                  <c:v>43853</c:v>
                </c:pt>
                <c:pt idx="197">
                  <c:v>43846</c:v>
                </c:pt>
                <c:pt idx="198">
                  <c:v>43839</c:v>
                </c:pt>
                <c:pt idx="199">
                  <c:v>43832</c:v>
                </c:pt>
                <c:pt idx="200">
                  <c:v>43825</c:v>
                </c:pt>
                <c:pt idx="201">
                  <c:v>43818</c:v>
                </c:pt>
                <c:pt idx="202">
                  <c:v>43811</c:v>
                </c:pt>
                <c:pt idx="203">
                  <c:v>43804</c:v>
                </c:pt>
                <c:pt idx="204">
                  <c:v>43797</c:v>
                </c:pt>
                <c:pt idx="205">
                  <c:v>43790</c:v>
                </c:pt>
                <c:pt idx="206">
                  <c:v>43783</c:v>
                </c:pt>
                <c:pt idx="207">
                  <c:v>43776</c:v>
                </c:pt>
                <c:pt idx="208">
                  <c:v>43769</c:v>
                </c:pt>
                <c:pt idx="209">
                  <c:v>43762</c:v>
                </c:pt>
                <c:pt idx="210">
                  <c:v>43755</c:v>
                </c:pt>
                <c:pt idx="211">
                  <c:v>43748</c:v>
                </c:pt>
                <c:pt idx="212">
                  <c:v>43741</c:v>
                </c:pt>
                <c:pt idx="213">
                  <c:v>43734</c:v>
                </c:pt>
                <c:pt idx="214">
                  <c:v>43727</c:v>
                </c:pt>
                <c:pt idx="215">
                  <c:v>43720</c:v>
                </c:pt>
                <c:pt idx="216">
                  <c:v>43713</c:v>
                </c:pt>
                <c:pt idx="217">
                  <c:v>43706</c:v>
                </c:pt>
                <c:pt idx="218">
                  <c:v>43699</c:v>
                </c:pt>
                <c:pt idx="219">
                  <c:v>43692</c:v>
                </c:pt>
                <c:pt idx="220">
                  <c:v>43685</c:v>
                </c:pt>
                <c:pt idx="221">
                  <c:v>43678</c:v>
                </c:pt>
                <c:pt idx="222">
                  <c:v>43671</c:v>
                </c:pt>
                <c:pt idx="223">
                  <c:v>43664</c:v>
                </c:pt>
                <c:pt idx="224">
                  <c:v>43657</c:v>
                </c:pt>
                <c:pt idx="225">
                  <c:v>43650</c:v>
                </c:pt>
                <c:pt idx="226">
                  <c:v>43643</c:v>
                </c:pt>
                <c:pt idx="227">
                  <c:v>43636</c:v>
                </c:pt>
                <c:pt idx="228">
                  <c:v>43629</c:v>
                </c:pt>
                <c:pt idx="229">
                  <c:v>43622</c:v>
                </c:pt>
                <c:pt idx="230">
                  <c:v>43615</c:v>
                </c:pt>
                <c:pt idx="231">
                  <c:v>43608</c:v>
                </c:pt>
                <c:pt idx="232">
                  <c:v>43601</c:v>
                </c:pt>
                <c:pt idx="233">
                  <c:v>43594</c:v>
                </c:pt>
                <c:pt idx="234">
                  <c:v>43587</c:v>
                </c:pt>
                <c:pt idx="235">
                  <c:v>43580</c:v>
                </c:pt>
                <c:pt idx="236">
                  <c:v>43573</c:v>
                </c:pt>
                <c:pt idx="237">
                  <c:v>43566</c:v>
                </c:pt>
                <c:pt idx="238">
                  <c:v>43559</c:v>
                </c:pt>
                <c:pt idx="239">
                  <c:v>43552</c:v>
                </c:pt>
                <c:pt idx="240">
                  <c:v>43545</c:v>
                </c:pt>
                <c:pt idx="241">
                  <c:v>43538</c:v>
                </c:pt>
                <c:pt idx="242">
                  <c:v>43531</c:v>
                </c:pt>
                <c:pt idx="243">
                  <c:v>43524</c:v>
                </c:pt>
                <c:pt idx="244">
                  <c:v>43517</c:v>
                </c:pt>
                <c:pt idx="245">
                  <c:v>43510</c:v>
                </c:pt>
                <c:pt idx="246">
                  <c:v>43503</c:v>
                </c:pt>
                <c:pt idx="247">
                  <c:v>43496</c:v>
                </c:pt>
                <c:pt idx="248">
                  <c:v>43489</c:v>
                </c:pt>
                <c:pt idx="249">
                  <c:v>43482</c:v>
                </c:pt>
                <c:pt idx="250">
                  <c:v>43475</c:v>
                </c:pt>
                <c:pt idx="251">
                  <c:v>43468</c:v>
                </c:pt>
                <c:pt idx="252">
                  <c:v>43462</c:v>
                </c:pt>
                <c:pt idx="253">
                  <c:v>43455</c:v>
                </c:pt>
                <c:pt idx="254">
                  <c:v>43448</c:v>
                </c:pt>
                <c:pt idx="255">
                  <c:v>43441</c:v>
                </c:pt>
                <c:pt idx="256">
                  <c:v>43434</c:v>
                </c:pt>
                <c:pt idx="257">
                  <c:v>43427</c:v>
                </c:pt>
                <c:pt idx="258">
                  <c:v>43420</c:v>
                </c:pt>
                <c:pt idx="259">
                  <c:v>43413</c:v>
                </c:pt>
                <c:pt idx="260">
                  <c:v>43406</c:v>
                </c:pt>
                <c:pt idx="261">
                  <c:v>43399</c:v>
                </c:pt>
                <c:pt idx="262">
                  <c:v>43392</c:v>
                </c:pt>
                <c:pt idx="263">
                  <c:v>43385</c:v>
                </c:pt>
                <c:pt idx="264">
                  <c:v>43378</c:v>
                </c:pt>
                <c:pt idx="265">
                  <c:v>43371</c:v>
                </c:pt>
                <c:pt idx="266">
                  <c:v>43364</c:v>
                </c:pt>
                <c:pt idx="267">
                  <c:v>43357</c:v>
                </c:pt>
                <c:pt idx="268">
                  <c:v>43350</c:v>
                </c:pt>
                <c:pt idx="269">
                  <c:v>43343</c:v>
                </c:pt>
                <c:pt idx="270">
                  <c:v>43336</c:v>
                </c:pt>
                <c:pt idx="271">
                  <c:v>43329</c:v>
                </c:pt>
                <c:pt idx="272">
                  <c:v>43322</c:v>
                </c:pt>
                <c:pt idx="273">
                  <c:v>43315</c:v>
                </c:pt>
                <c:pt idx="274">
                  <c:v>43308</c:v>
                </c:pt>
                <c:pt idx="275">
                  <c:v>43301</c:v>
                </c:pt>
                <c:pt idx="276">
                  <c:v>43294</c:v>
                </c:pt>
                <c:pt idx="277">
                  <c:v>43287</c:v>
                </c:pt>
                <c:pt idx="278">
                  <c:v>43280</c:v>
                </c:pt>
                <c:pt idx="279">
                  <c:v>43273</c:v>
                </c:pt>
                <c:pt idx="280">
                  <c:v>43266</c:v>
                </c:pt>
                <c:pt idx="281">
                  <c:v>43259</c:v>
                </c:pt>
                <c:pt idx="282">
                  <c:v>43252</c:v>
                </c:pt>
                <c:pt idx="283">
                  <c:v>43245</c:v>
                </c:pt>
                <c:pt idx="284">
                  <c:v>43238</c:v>
                </c:pt>
                <c:pt idx="285">
                  <c:v>43231</c:v>
                </c:pt>
                <c:pt idx="286">
                  <c:v>43224</c:v>
                </c:pt>
                <c:pt idx="287">
                  <c:v>43217</c:v>
                </c:pt>
                <c:pt idx="288">
                  <c:v>43210</c:v>
                </c:pt>
                <c:pt idx="289">
                  <c:v>43203</c:v>
                </c:pt>
                <c:pt idx="290">
                  <c:v>43196</c:v>
                </c:pt>
                <c:pt idx="291">
                  <c:v>43189</c:v>
                </c:pt>
                <c:pt idx="292">
                  <c:v>43182</c:v>
                </c:pt>
                <c:pt idx="293">
                  <c:v>43175</c:v>
                </c:pt>
                <c:pt idx="294">
                  <c:v>43168</c:v>
                </c:pt>
                <c:pt idx="295">
                  <c:v>43161</c:v>
                </c:pt>
                <c:pt idx="296">
                  <c:v>43154</c:v>
                </c:pt>
                <c:pt idx="297">
                  <c:v>43147</c:v>
                </c:pt>
                <c:pt idx="298">
                  <c:v>43140</c:v>
                </c:pt>
                <c:pt idx="299">
                  <c:v>43133</c:v>
                </c:pt>
                <c:pt idx="300">
                  <c:v>43126</c:v>
                </c:pt>
                <c:pt idx="301">
                  <c:v>43119</c:v>
                </c:pt>
                <c:pt idx="302">
                  <c:v>43112</c:v>
                </c:pt>
                <c:pt idx="303">
                  <c:v>43105</c:v>
                </c:pt>
                <c:pt idx="304">
                  <c:v>43098</c:v>
                </c:pt>
                <c:pt idx="305">
                  <c:v>43091</c:v>
                </c:pt>
                <c:pt idx="306">
                  <c:v>43084</c:v>
                </c:pt>
                <c:pt idx="307">
                  <c:v>43077</c:v>
                </c:pt>
                <c:pt idx="308">
                  <c:v>43070</c:v>
                </c:pt>
                <c:pt idx="309">
                  <c:v>43063</c:v>
                </c:pt>
                <c:pt idx="310">
                  <c:v>43056</c:v>
                </c:pt>
                <c:pt idx="311">
                  <c:v>43049</c:v>
                </c:pt>
                <c:pt idx="312">
                  <c:v>43042</c:v>
                </c:pt>
                <c:pt idx="313">
                  <c:v>43035</c:v>
                </c:pt>
                <c:pt idx="314">
                  <c:v>43028</c:v>
                </c:pt>
                <c:pt idx="315">
                  <c:v>43021</c:v>
                </c:pt>
                <c:pt idx="316">
                  <c:v>43014</c:v>
                </c:pt>
                <c:pt idx="317">
                  <c:v>43007</c:v>
                </c:pt>
                <c:pt idx="318">
                  <c:v>43000</c:v>
                </c:pt>
                <c:pt idx="319">
                  <c:v>42993</c:v>
                </c:pt>
                <c:pt idx="320">
                  <c:v>42986</c:v>
                </c:pt>
                <c:pt idx="321">
                  <c:v>42979</c:v>
                </c:pt>
                <c:pt idx="322">
                  <c:v>42972</c:v>
                </c:pt>
                <c:pt idx="323">
                  <c:v>42965</c:v>
                </c:pt>
                <c:pt idx="324">
                  <c:v>42958</c:v>
                </c:pt>
                <c:pt idx="325">
                  <c:v>42951</c:v>
                </c:pt>
                <c:pt idx="326">
                  <c:v>42944</c:v>
                </c:pt>
                <c:pt idx="327">
                  <c:v>42937</c:v>
                </c:pt>
                <c:pt idx="328">
                  <c:v>42930</c:v>
                </c:pt>
                <c:pt idx="329">
                  <c:v>42923</c:v>
                </c:pt>
                <c:pt idx="330">
                  <c:v>42916</c:v>
                </c:pt>
                <c:pt idx="331">
                  <c:v>42909</c:v>
                </c:pt>
                <c:pt idx="332">
                  <c:v>42902</c:v>
                </c:pt>
                <c:pt idx="333">
                  <c:v>42895</c:v>
                </c:pt>
                <c:pt idx="334">
                  <c:v>42888</c:v>
                </c:pt>
                <c:pt idx="335">
                  <c:v>42881</c:v>
                </c:pt>
                <c:pt idx="336">
                  <c:v>42874</c:v>
                </c:pt>
                <c:pt idx="337">
                  <c:v>42867</c:v>
                </c:pt>
                <c:pt idx="338">
                  <c:v>42860</c:v>
                </c:pt>
                <c:pt idx="339">
                  <c:v>42853</c:v>
                </c:pt>
                <c:pt idx="340">
                  <c:v>42846</c:v>
                </c:pt>
                <c:pt idx="341">
                  <c:v>42839</c:v>
                </c:pt>
                <c:pt idx="342">
                  <c:v>42832</c:v>
                </c:pt>
                <c:pt idx="343">
                  <c:v>42825</c:v>
                </c:pt>
                <c:pt idx="344">
                  <c:v>42818</c:v>
                </c:pt>
                <c:pt idx="345">
                  <c:v>42811</c:v>
                </c:pt>
                <c:pt idx="346">
                  <c:v>42804</c:v>
                </c:pt>
                <c:pt idx="347">
                  <c:v>42797</c:v>
                </c:pt>
                <c:pt idx="348">
                  <c:v>42790</c:v>
                </c:pt>
                <c:pt idx="349">
                  <c:v>42783</c:v>
                </c:pt>
                <c:pt idx="350">
                  <c:v>42776</c:v>
                </c:pt>
                <c:pt idx="351">
                  <c:v>42769</c:v>
                </c:pt>
                <c:pt idx="352">
                  <c:v>42762</c:v>
                </c:pt>
                <c:pt idx="353">
                  <c:v>42755</c:v>
                </c:pt>
                <c:pt idx="354">
                  <c:v>42748</c:v>
                </c:pt>
                <c:pt idx="355">
                  <c:v>42741</c:v>
                </c:pt>
                <c:pt idx="356">
                  <c:v>42734</c:v>
                </c:pt>
                <c:pt idx="357">
                  <c:v>42727</c:v>
                </c:pt>
                <c:pt idx="358">
                  <c:v>42720</c:v>
                </c:pt>
                <c:pt idx="359">
                  <c:v>42713</c:v>
                </c:pt>
                <c:pt idx="360">
                  <c:v>42706</c:v>
                </c:pt>
                <c:pt idx="361">
                  <c:v>42699</c:v>
                </c:pt>
                <c:pt idx="362">
                  <c:v>42692</c:v>
                </c:pt>
                <c:pt idx="363">
                  <c:v>42685</c:v>
                </c:pt>
                <c:pt idx="364">
                  <c:v>42678</c:v>
                </c:pt>
                <c:pt idx="365">
                  <c:v>42671</c:v>
                </c:pt>
                <c:pt idx="366">
                  <c:v>42664</c:v>
                </c:pt>
                <c:pt idx="367">
                  <c:v>42657</c:v>
                </c:pt>
                <c:pt idx="368">
                  <c:v>42650</c:v>
                </c:pt>
                <c:pt idx="369">
                  <c:v>42643</c:v>
                </c:pt>
                <c:pt idx="370">
                  <c:v>42636</c:v>
                </c:pt>
                <c:pt idx="371">
                  <c:v>42629</c:v>
                </c:pt>
                <c:pt idx="372">
                  <c:v>42622</c:v>
                </c:pt>
                <c:pt idx="373">
                  <c:v>42615</c:v>
                </c:pt>
                <c:pt idx="374">
                  <c:v>42608</c:v>
                </c:pt>
                <c:pt idx="375">
                  <c:v>42601</c:v>
                </c:pt>
                <c:pt idx="376">
                  <c:v>42594</c:v>
                </c:pt>
                <c:pt idx="377">
                  <c:v>42587</c:v>
                </c:pt>
                <c:pt idx="378">
                  <c:v>42580</c:v>
                </c:pt>
                <c:pt idx="379">
                  <c:v>42573</c:v>
                </c:pt>
                <c:pt idx="380">
                  <c:v>42566</c:v>
                </c:pt>
                <c:pt idx="381">
                  <c:v>42559</c:v>
                </c:pt>
                <c:pt idx="382">
                  <c:v>42552</c:v>
                </c:pt>
                <c:pt idx="383">
                  <c:v>42545</c:v>
                </c:pt>
                <c:pt idx="384">
                  <c:v>42538</c:v>
                </c:pt>
                <c:pt idx="385">
                  <c:v>42531</c:v>
                </c:pt>
                <c:pt idx="386">
                  <c:v>42524</c:v>
                </c:pt>
                <c:pt idx="387">
                  <c:v>42517</c:v>
                </c:pt>
                <c:pt idx="388">
                  <c:v>42510</c:v>
                </c:pt>
                <c:pt idx="389">
                  <c:v>42503</c:v>
                </c:pt>
                <c:pt idx="390">
                  <c:v>42496</c:v>
                </c:pt>
                <c:pt idx="391">
                  <c:v>42489</c:v>
                </c:pt>
                <c:pt idx="392">
                  <c:v>42482</c:v>
                </c:pt>
                <c:pt idx="393">
                  <c:v>42475</c:v>
                </c:pt>
                <c:pt idx="394">
                  <c:v>42466</c:v>
                </c:pt>
                <c:pt idx="395">
                  <c:v>42459</c:v>
                </c:pt>
                <c:pt idx="396">
                  <c:v>42452</c:v>
                </c:pt>
                <c:pt idx="397">
                  <c:v>42445</c:v>
                </c:pt>
                <c:pt idx="398">
                  <c:v>42439</c:v>
                </c:pt>
                <c:pt idx="399">
                  <c:v>42432</c:v>
                </c:pt>
                <c:pt idx="400">
                  <c:v>42425</c:v>
                </c:pt>
                <c:pt idx="401">
                  <c:v>42418</c:v>
                </c:pt>
                <c:pt idx="402">
                  <c:v>42411</c:v>
                </c:pt>
                <c:pt idx="403">
                  <c:v>42404</c:v>
                </c:pt>
                <c:pt idx="404">
                  <c:v>42397</c:v>
                </c:pt>
                <c:pt idx="405">
                  <c:v>42390</c:v>
                </c:pt>
                <c:pt idx="406">
                  <c:v>42383</c:v>
                </c:pt>
                <c:pt idx="407">
                  <c:v>42376</c:v>
                </c:pt>
                <c:pt idx="408">
                  <c:v>42368</c:v>
                </c:pt>
                <c:pt idx="409">
                  <c:v>42361</c:v>
                </c:pt>
                <c:pt idx="410">
                  <c:v>42355</c:v>
                </c:pt>
                <c:pt idx="411">
                  <c:v>42348</c:v>
                </c:pt>
                <c:pt idx="412">
                  <c:v>42341</c:v>
                </c:pt>
                <c:pt idx="413">
                  <c:v>42334</c:v>
                </c:pt>
                <c:pt idx="414">
                  <c:v>42327</c:v>
                </c:pt>
                <c:pt idx="415">
                  <c:v>42320</c:v>
                </c:pt>
                <c:pt idx="416">
                  <c:v>42313</c:v>
                </c:pt>
                <c:pt idx="417">
                  <c:v>42306</c:v>
                </c:pt>
                <c:pt idx="418">
                  <c:v>42299</c:v>
                </c:pt>
                <c:pt idx="419">
                  <c:v>42292</c:v>
                </c:pt>
                <c:pt idx="420">
                  <c:v>42285</c:v>
                </c:pt>
                <c:pt idx="421">
                  <c:v>42278</c:v>
                </c:pt>
                <c:pt idx="422">
                  <c:v>42271</c:v>
                </c:pt>
                <c:pt idx="423">
                  <c:v>42264</c:v>
                </c:pt>
                <c:pt idx="424">
                  <c:v>42257</c:v>
                </c:pt>
                <c:pt idx="425">
                  <c:v>42250</c:v>
                </c:pt>
                <c:pt idx="426">
                  <c:v>42243</c:v>
                </c:pt>
                <c:pt idx="427">
                  <c:v>42236</c:v>
                </c:pt>
                <c:pt idx="428">
                  <c:v>42229</c:v>
                </c:pt>
                <c:pt idx="429">
                  <c:v>42222</c:v>
                </c:pt>
                <c:pt idx="430">
                  <c:v>42215</c:v>
                </c:pt>
                <c:pt idx="431">
                  <c:v>42208</c:v>
                </c:pt>
                <c:pt idx="432">
                  <c:v>42201</c:v>
                </c:pt>
                <c:pt idx="433">
                  <c:v>42194</c:v>
                </c:pt>
                <c:pt idx="434">
                  <c:v>42187</c:v>
                </c:pt>
                <c:pt idx="435">
                  <c:v>42180</c:v>
                </c:pt>
                <c:pt idx="436">
                  <c:v>42173</c:v>
                </c:pt>
                <c:pt idx="437">
                  <c:v>42166</c:v>
                </c:pt>
                <c:pt idx="438">
                  <c:v>42159</c:v>
                </c:pt>
                <c:pt idx="439">
                  <c:v>42152</c:v>
                </c:pt>
                <c:pt idx="440">
                  <c:v>42145</c:v>
                </c:pt>
                <c:pt idx="441">
                  <c:v>42137</c:v>
                </c:pt>
                <c:pt idx="442">
                  <c:v>42130</c:v>
                </c:pt>
                <c:pt idx="443">
                  <c:v>42123</c:v>
                </c:pt>
                <c:pt idx="444">
                  <c:v>42117</c:v>
                </c:pt>
                <c:pt idx="445">
                  <c:v>42110</c:v>
                </c:pt>
                <c:pt idx="446">
                  <c:v>42103</c:v>
                </c:pt>
                <c:pt idx="447">
                  <c:v>42096</c:v>
                </c:pt>
                <c:pt idx="448">
                  <c:v>42089</c:v>
                </c:pt>
                <c:pt idx="449">
                  <c:v>42082</c:v>
                </c:pt>
                <c:pt idx="450">
                  <c:v>42075</c:v>
                </c:pt>
                <c:pt idx="451">
                  <c:v>42068</c:v>
                </c:pt>
                <c:pt idx="452">
                  <c:v>42061</c:v>
                </c:pt>
                <c:pt idx="453">
                  <c:v>42054</c:v>
                </c:pt>
                <c:pt idx="454">
                  <c:v>42047</c:v>
                </c:pt>
                <c:pt idx="455">
                  <c:v>42040</c:v>
                </c:pt>
                <c:pt idx="456">
                  <c:v>42033</c:v>
                </c:pt>
                <c:pt idx="457">
                  <c:v>42026</c:v>
                </c:pt>
                <c:pt idx="458">
                  <c:v>42019</c:v>
                </c:pt>
                <c:pt idx="459">
                  <c:v>42012</c:v>
                </c:pt>
              </c:numCache>
            </c:numRef>
          </c:xVal>
          <c:yVal>
            <c:numRef>
              <c:f>'Prix mondiaux'!$D$2:$D$461</c:f>
              <c:numCache>
                <c:formatCode>#,##0.00\ "€"</c:formatCode>
                <c:ptCount val="460"/>
                <c:pt idx="0">
                  <c:v>1.5</c:v>
                </c:pt>
                <c:pt idx="1">
                  <c:v>1.5</c:v>
                </c:pt>
                <c:pt idx="2">
                  <c:v>1.5</c:v>
                </c:pt>
                <c:pt idx="3">
                  <c:v>1.58</c:v>
                </c:pt>
                <c:pt idx="4">
                  <c:v>1.6</c:v>
                </c:pt>
                <c:pt idx="5">
                  <c:v>1.62</c:v>
                </c:pt>
                <c:pt idx="6">
                  <c:v>1.62</c:v>
                </c:pt>
                <c:pt idx="7">
                  <c:v>1.62</c:v>
                </c:pt>
                <c:pt idx="8">
                  <c:v>1.62</c:v>
                </c:pt>
                <c:pt idx="9">
                  <c:v>1.66</c:v>
                </c:pt>
                <c:pt idx="10">
                  <c:v>1.66</c:v>
                </c:pt>
                <c:pt idx="11">
                  <c:v>1.75</c:v>
                </c:pt>
                <c:pt idx="12">
                  <c:v>1.75</c:v>
                </c:pt>
                <c:pt idx="13">
                  <c:v>1.83</c:v>
                </c:pt>
                <c:pt idx="14">
                  <c:v>1.83</c:v>
                </c:pt>
                <c:pt idx="15">
                  <c:v>1.83</c:v>
                </c:pt>
                <c:pt idx="16">
                  <c:v>1.83</c:v>
                </c:pt>
                <c:pt idx="17">
                  <c:v>1.83</c:v>
                </c:pt>
                <c:pt idx="18">
                  <c:v>1.82</c:v>
                </c:pt>
                <c:pt idx="19">
                  <c:v>1.8</c:v>
                </c:pt>
                <c:pt idx="20">
                  <c:v>1.8</c:v>
                </c:pt>
                <c:pt idx="21">
                  <c:v>1.76</c:v>
                </c:pt>
                <c:pt idx="22">
                  <c:v>1.75</c:v>
                </c:pt>
                <c:pt idx="23">
                  <c:v>1.7</c:v>
                </c:pt>
                <c:pt idx="24">
                  <c:v>1.7</c:v>
                </c:pt>
                <c:pt idx="25">
                  <c:v>1.7</c:v>
                </c:pt>
                <c:pt idx="26">
                  <c:v>1.7</c:v>
                </c:pt>
                <c:pt idx="27">
                  <c:v>1.7</c:v>
                </c:pt>
                <c:pt idx="28">
                  <c:v>1.7</c:v>
                </c:pt>
                <c:pt idx="29">
                  <c:v>1.7</c:v>
                </c:pt>
                <c:pt idx="30">
                  <c:v>1.7</c:v>
                </c:pt>
                <c:pt idx="31">
                  <c:v>1.7</c:v>
                </c:pt>
                <c:pt idx="32">
                  <c:v>1.65</c:v>
                </c:pt>
                <c:pt idx="33">
                  <c:v>1.65</c:v>
                </c:pt>
                <c:pt idx="34">
                  <c:v>1.65</c:v>
                </c:pt>
                <c:pt idx="35">
                  <c:v>1.65</c:v>
                </c:pt>
                <c:pt idx="36">
                  <c:v>1.65</c:v>
                </c:pt>
                <c:pt idx="37">
                  <c:v>1.59</c:v>
                </c:pt>
                <c:pt idx="38">
                  <c:v>1.47</c:v>
                </c:pt>
                <c:pt idx="39">
                  <c:v>1.39</c:v>
                </c:pt>
                <c:pt idx="40">
                  <c:v>1.39</c:v>
                </c:pt>
                <c:pt idx="41">
                  <c:v>1.39</c:v>
                </c:pt>
                <c:pt idx="42">
                  <c:v>1.39</c:v>
                </c:pt>
                <c:pt idx="43">
                  <c:v>1.41</c:v>
                </c:pt>
                <c:pt idx="44">
                  <c:v>1.41</c:v>
                </c:pt>
                <c:pt idx="45">
                  <c:v>1.41</c:v>
                </c:pt>
                <c:pt idx="46">
                  <c:v>1.41</c:v>
                </c:pt>
                <c:pt idx="47">
                  <c:v>1.41</c:v>
                </c:pt>
                <c:pt idx="48">
                  <c:v>1.36</c:v>
                </c:pt>
                <c:pt idx="49">
                  <c:v>1.32</c:v>
                </c:pt>
                <c:pt idx="50">
                  <c:v>1.31</c:v>
                </c:pt>
                <c:pt idx="51">
                  <c:v>1.31</c:v>
                </c:pt>
                <c:pt idx="52">
                  <c:v>1.31</c:v>
                </c:pt>
                <c:pt idx="53">
                  <c:v>1.31</c:v>
                </c:pt>
                <c:pt idx="54">
                  <c:v>1.39</c:v>
                </c:pt>
                <c:pt idx="55">
                  <c:v>1.39</c:v>
                </c:pt>
                <c:pt idx="56">
                  <c:v>1.4</c:v>
                </c:pt>
                <c:pt idx="57">
                  <c:v>1.47</c:v>
                </c:pt>
                <c:pt idx="58">
                  <c:v>1.49</c:v>
                </c:pt>
                <c:pt idx="59">
                  <c:v>1.49</c:v>
                </c:pt>
                <c:pt idx="60">
                  <c:v>1.47</c:v>
                </c:pt>
                <c:pt idx="61">
                  <c:v>1.48</c:v>
                </c:pt>
                <c:pt idx="62">
                  <c:v>1.44</c:v>
                </c:pt>
                <c:pt idx="63">
                  <c:v>1.37</c:v>
                </c:pt>
                <c:pt idx="64">
                  <c:v>1.3</c:v>
                </c:pt>
                <c:pt idx="65">
                  <c:v>1.3</c:v>
                </c:pt>
                <c:pt idx="66">
                  <c:v>1.3</c:v>
                </c:pt>
                <c:pt idx="67">
                  <c:v>1.3</c:v>
                </c:pt>
                <c:pt idx="68">
                  <c:v>1.3</c:v>
                </c:pt>
                <c:pt idx="69">
                  <c:v>1.31</c:v>
                </c:pt>
                <c:pt idx="70">
                  <c:v>1.31</c:v>
                </c:pt>
                <c:pt idx="71">
                  <c:v>1.29</c:v>
                </c:pt>
                <c:pt idx="72">
                  <c:v>1.28</c:v>
                </c:pt>
                <c:pt idx="73">
                  <c:v>1.28</c:v>
                </c:pt>
                <c:pt idx="74">
                  <c:v>1.25</c:v>
                </c:pt>
                <c:pt idx="75">
                  <c:v>1.24</c:v>
                </c:pt>
                <c:pt idx="76">
                  <c:v>1.24</c:v>
                </c:pt>
                <c:pt idx="77">
                  <c:v>1.24</c:v>
                </c:pt>
                <c:pt idx="78">
                  <c:v>1.31</c:v>
                </c:pt>
                <c:pt idx="79">
                  <c:v>1.31</c:v>
                </c:pt>
                <c:pt idx="80">
                  <c:v>1.31</c:v>
                </c:pt>
                <c:pt idx="81">
                  <c:v>1.35</c:v>
                </c:pt>
                <c:pt idx="82">
                  <c:v>1.35</c:v>
                </c:pt>
                <c:pt idx="83">
                  <c:v>1.35</c:v>
                </c:pt>
                <c:pt idx="84">
                  <c:v>1.33</c:v>
                </c:pt>
                <c:pt idx="85">
                  <c:v>1.25</c:v>
                </c:pt>
                <c:pt idx="86">
                  <c:v>1.04</c:v>
                </c:pt>
                <c:pt idx="87">
                  <c:v>0.87</c:v>
                </c:pt>
                <c:pt idx="88">
                  <c:v>0.8</c:v>
                </c:pt>
                <c:pt idx="89">
                  <c:v>0.75</c:v>
                </c:pt>
                <c:pt idx="90">
                  <c:v>0.75</c:v>
                </c:pt>
                <c:pt idx="91">
                  <c:v>0.75</c:v>
                </c:pt>
                <c:pt idx="92">
                  <c:v>0.75</c:v>
                </c:pt>
                <c:pt idx="93">
                  <c:v>0.77</c:v>
                </c:pt>
                <c:pt idx="94">
                  <c:v>0.77</c:v>
                </c:pt>
                <c:pt idx="95">
                  <c:v>0.77</c:v>
                </c:pt>
                <c:pt idx="96">
                  <c:v>0.77</c:v>
                </c:pt>
                <c:pt idx="97">
                  <c:v>0.77</c:v>
                </c:pt>
                <c:pt idx="98">
                  <c:v>0.77</c:v>
                </c:pt>
                <c:pt idx="99">
                  <c:v>0.75</c:v>
                </c:pt>
                <c:pt idx="100">
                  <c:v>0.75</c:v>
                </c:pt>
                <c:pt idx="101">
                  <c:v>0.75</c:v>
                </c:pt>
                <c:pt idx="102">
                  <c:v>0.75</c:v>
                </c:pt>
                <c:pt idx="103">
                  <c:v>0.75</c:v>
                </c:pt>
                <c:pt idx="104">
                  <c:v>0.75</c:v>
                </c:pt>
                <c:pt idx="105">
                  <c:v>0.75</c:v>
                </c:pt>
                <c:pt idx="106">
                  <c:v>0.75</c:v>
                </c:pt>
                <c:pt idx="107">
                  <c:v>0.75</c:v>
                </c:pt>
                <c:pt idx="108">
                  <c:v>0.77</c:v>
                </c:pt>
                <c:pt idx="109">
                  <c:v>0.8</c:v>
                </c:pt>
                <c:pt idx="110">
                  <c:v>0.8</c:v>
                </c:pt>
                <c:pt idx="111">
                  <c:v>0.8</c:v>
                </c:pt>
                <c:pt idx="112">
                  <c:v>0.8</c:v>
                </c:pt>
                <c:pt idx="113">
                  <c:v>0.87</c:v>
                </c:pt>
                <c:pt idx="114">
                  <c:v>0.87</c:v>
                </c:pt>
                <c:pt idx="115">
                  <c:v>0.9</c:v>
                </c:pt>
                <c:pt idx="116">
                  <c:v>0.9</c:v>
                </c:pt>
                <c:pt idx="117">
                  <c:v>0.92</c:v>
                </c:pt>
                <c:pt idx="118">
                  <c:v>0.93</c:v>
                </c:pt>
                <c:pt idx="119">
                  <c:v>0.93</c:v>
                </c:pt>
                <c:pt idx="120">
                  <c:v>0.93</c:v>
                </c:pt>
                <c:pt idx="121">
                  <c:v>0.93</c:v>
                </c:pt>
                <c:pt idx="122">
                  <c:v>0.99</c:v>
                </c:pt>
                <c:pt idx="123">
                  <c:v>1.07</c:v>
                </c:pt>
                <c:pt idx="124">
                  <c:v>1.07</c:v>
                </c:pt>
                <c:pt idx="125">
                  <c:v>1.07</c:v>
                </c:pt>
                <c:pt idx="126">
                  <c:v>1.07</c:v>
                </c:pt>
                <c:pt idx="127">
                  <c:v>1</c:v>
                </c:pt>
                <c:pt idx="128">
                  <c:v>0.94</c:v>
                </c:pt>
                <c:pt idx="129">
                  <c:v>0.94</c:v>
                </c:pt>
                <c:pt idx="130">
                  <c:v>0.94</c:v>
                </c:pt>
                <c:pt idx="131">
                  <c:v>1.01</c:v>
                </c:pt>
                <c:pt idx="132">
                  <c:v>1.03</c:v>
                </c:pt>
                <c:pt idx="133">
                  <c:v>1.03</c:v>
                </c:pt>
                <c:pt idx="134">
                  <c:v>1.03</c:v>
                </c:pt>
                <c:pt idx="135">
                  <c:v>1.04</c:v>
                </c:pt>
                <c:pt idx="136">
                  <c:v>1.04</c:v>
                </c:pt>
                <c:pt idx="137">
                  <c:v>0.97</c:v>
                </c:pt>
                <c:pt idx="138">
                  <c:v>0.9</c:v>
                </c:pt>
                <c:pt idx="139">
                  <c:v>0.82</c:v>
                </c:pt>
                <c:pt idx="140">
                  <c:v>0.77</c:v>
                </c:pt>
                <c:pt idx="141">
                  <c:v>0.75</c:v>
                </c:pt>
                <c:pt idx="142">
                  <c:v>0.74</c:v>
                </c:pt>
                <c:pt idx="143">
                  <c:v>0.71</c:v>
                </c:pt>
                <c:pt idx="144">
                  <c:v>0.71</c:v>
                </c:pt>
                <c:pt idx="145">
                  <c:v>0.71</c:v>
                </c:pt>
                <c:pt idx="146">
                  <c:v>0.71</c:v>
                </c:pt>
                <c:pt idx="147">
                  <c:v>0.71</c:v>
                </c:pt>
                <c:pt idx="148">
                  <c:v>0.71</c:v>
                </c:pt>
                <c:pt idx="149">
                  <c:v>0.71</c:v>
                </c:pt>
                <c:pt idx="150">
                  <c:v>0.71</c:v>
                </c:pt>
                <c:pt idx="151">
                  <c:v>0.71</c:v>
                </c:pt>
                <c:pt idx="152">
                  <c:v>0.71</c:v>
                </c:pt>
                <c:pt idx="153">
                  <c:v>0.71</c:v>
                </c:pt>
                <c:pt idx="154">
                  <c:v>0.79</c:v>
                </c:pt>
                <c:pt idx="155">
                  <c:v>0.82</c:v>
                </c:pt>
                <c:pt idx="156">
                  <c:v>0.85</c:v>
                </c:pt>
                <c:pt idx="157">
                  <c:v>0.85</c:v>
                </c:pt>
                <c:pt idx="158">
                  <c:v>0.85</c:v>
                </c:pt>
                <c:pt idx="159">
                  <c:v>0.85</c:v>
                </c:pt>
                <c:pt idx="160">
                  <c:v>0.85</c:v>
                </c:pt>
                <c:pt idx="161">
                  <c:v>0.87</c:v>
                </c:pt>
                <c:pt idx="162">
                  <c:v>0.89</c:v>
                </c:pt>
                <c:pt idx="163">
                  <c:v>0.92</c:v>
                </c:pt>
                <c:pt idx="164">
                  <c:v>0.97</c:v>
                </c:pt>
                <c:pt idx="165">
                  <c:v>0.97</c:v>
                </c:pt>
                <c:pt idx="166">
                  <c:v>0.96</c:v>
                </c:pt>
                <c:pt idx="167">
                  <c:v>0.96</c:v>
                </c:pt>
                <c:pt idx="168">
                  <c:v>0.96</c:v>
                </c:pt>
                <c:pt idx="169">
                  <c:v>0.96</c:v>
                </c:pt>
                <c:pt idx="170">
                  <c:v>0.94</c:v>
                </c:pt>
                <c:pt idx="171">
                  <c:v>0.94</c:v>
                </c:pt>
                <c:pt idx="172">
                  <c:v>0.94</c:v>
                </c:pt>
                <c:pt idx="173">
                  <c:v>0.97</c:v>
                </c:pt>
                <c:pt idx="174">
                  <c:v>1.07</c:v>
                </c:pt>
                <c:pt idx="175">
                  <c:v>1.1100000000000001</c:v>
                </c:pt>
                <c:pt idx="176">
                  <c:v>1.1100000000000001</c:v>
                </c:pt>
                <c:pt idx="177">
                  <c:v>1.1100000000000001</c:v>
                </c:pt>
                <c:pt idx="178">
                  <c:v>1.1100000000000001</c:v>
                </c:pt>
                <c:pt idx="179">
                  <c:v>1.03</c:v>
                </c:pt>
                <c:pt idx="180">
                  <c:v>0.97</c:v>
                </c:pt>
                <c:pt idx="181">
                  <c:v>0.97</c:v>
                </c:pt>
                <c:pt idx="182">
                  <c:v>1.1100000000000001</c:v>
                </c:pt>
                <c:pt idx="183">
                  <c:v>1.17</c:v>
                </c:pt>
                <c:pt idx="184">
                  <c:v>1.21</c:v>
                </c:pt>
                <c:pt idx="185">
                  <c:v>1.23</c:v>
                </c:pt>
                <c:pt idx="186">
                  <c:v>1.28</c:v>
                </c:pt>
                <c:pt idx="187">
                  <c:v>1.3</c:v>
                </c:pt>
                <c:pt idx="188">
                  <c:v>1.3</c:v>
                </c:pt>
                <c:pt idx="189">
                  <c:v>1.33</c:v>
                </c:pt>
                <c:pt idx="190">
                  <c:v>1.41</c:v>
                </c:pt>
                <c:pt idx="191">
                  <c:v>1.41</c:v>
                </c:pt>
                <c:pt idx="192">
                  <c:v>1.36</c:v>
                </c:pt>
                <c:pt idx="193">
                  <c:v>1.32</c:v>
                </c:pt>
                <c:pt idx="194">
                  <c:v>1.27</c:v>
                </c:pt>
                <c:pt idx="195">
                  <c:v>1.27</c:v>
                </c:pt>
                <c:pt idx="196">
                  <c:v>1.24</c:v>
                </c:pt>
                <c:pt idx="197">
                  <c:v>1.24</c:v>
                </c:pt>
                <c:pt idx="198">
                  <c:v>1.27</c:v>
                </c:pt>
                <c:pt idx="199">
                  <c:v>1.34</c:v>
                </c:pt>
                <c:pt idx="200">
                  <c:v>1.34</c:v>
                </c:pt>
                <c:pt idx="201">
                  <c:v>1.34</c:v>
                </c:pt>
                <c:pt idx="202">
                  <c:v>1.41</c:v>
                </c:pt>
                <c:pt idx="203">
                  <c:v>1.43</c:v>
                </c:pt>
                <c:pt idx="204">
                  <c:v>1.41</c:v>
                </c:pt>
                <c:pt idx="205">
                  <c:v>1.36</c:v>
                </c:pt>
                <c:pt idx="206">
                  <c:v>1.31</c:v>
                </c:pt>
                <c:pt idx="207">
                  <c:v>1.27</c:v>
                </c:pt>
                <c:pt idx="208">
                  <c:v>1.26</c:v>
                </c:pt>
                <c:pt idx="209">
                  <c:v>1.26</c:v>
                </c:pt>
                <c:pt idx="210">
                  <c:v>1.26</c:v>
                </c:pt>
                <c:pt idx="211">
                  <c:v>1.26</c:v>
                </c:pt>
                <c:pt idx="212">
                  <c:v>1.26</c:v>
                </c:pt>
                <c:pt idx="213">
                  <c:v>1.26</c:v>
                </c:pt>
                <c:pt idx="214">
                  <c:v>1.26</c:v>
                </c:pt>
                <c:pt idx="215">
                  <c:v>1.26</c:v>
                </c:pt>
                <c:pt idx="216">
                  <c:v>1.26</c:v>
                </c:pt>
                <c:pt idx="217">
                  <c:v>1.26</c:v>
                </c:pt>
                <c:pt idx="218">
                  <c:v>1.28</c:v>
                </c:pt>
                <c:pt idx="219">
                  <c:v>1.3</c:v>
                </c:pt>
                <c:pt idx="220">
                  <c:v>1.28</c:v>
                </c:pt>
                <c:pt idx="221">
                  <c:v>1.22</c:v>
                </c:pt>
                <c:pt idx="222">
                  <c:v>1.18</c:v>
                </c:pt>
                <c:pt idx="223">
                  <c:v>1.1599999999999999</c:v>
                </c:pt>
                <c:pt idx="224">
                  <c:v>1.18</c:v>
                </c:pt>
                <c:pt idx="225">
                  <c:v>1.2</c:v>
                </c:pt>
                <c:pt idx="226">
                  <c:v>1.25</c:v>
                </c:pt>
                <c:pt idx="227">
                  <c:v>1.25</c:v>
                </c:pt>
                <c:pt idx="228">
                  <c:v>1.25</c:v>
                </c:pt>
                <c:pt idx="229">
                  <c:v>1.23</c:v>
                </c:pt>
                <c:pt idx="230">
                  <c:v>1.23</c:v>
                </c:pt>
                <c:pt idx="231">
                  <c:v>1.23</c:v>
                </c:pt>
                <c:pt idx="232">
                  <c:v>1.23</c:v>
                </c:pt>
                <c:pt idx="233">
                  <c:v>1.21</c:v>
                </c:pt>
                <c:pt idx="234">
                  <c:v>1.2</c:v>
                </c:pt>
                <c:pt idx="235">
                  <c:v>1.2</c:v>
                </c:pt>
                <c:pt idx="236">
                  <c:v>1.2</c:v>
                </c:pt>
                <c:pt idx="237">
                  <c:v>1.2</c:v>
                </c:pt>
                <c:pt idx="238">
                  <c:v>1.18</c:v>
                </c:pt>
                <c:pt idx="239">
                  <c:v>1.0900000000000001</c:v>
                </c:pt>
                <c:pt idx="240">
                  <c:v>1</c:v>
                </c:pt>
                <c:pt idx="241">
                  <c:v>0.94</c:v>
                </c:pt>
                <c:pt idx="242">
                  <c:v>0.91</c:v>
                </c:pt>
                <c:pt idx="243">
                  <c:v>0.91</c:v>
                </c:pt>
                <c:pt idx="244">
                  <c:v>0.89</c:v>
                </c:pt>
                <c:pt idx="245">
                  <c:v>0.89</c:v>
                </c:pt>
                <c:pt idx="246">
                  <c:v>0.86</c:v>
                </c:pt>
                <c:pt idx="247">
                  <c:v>0.85</c:v>
                </c:pt>
                <c:pt idx="248">
                  <c:v>0.85</c:v>
                </c:pt>
                <c:pt idx="249">
                  <c:v>0.85</c:v>
                </c:pt>
                <c:pt idx="250">
                  <c:v>0.87</c:v>
                </c:pt>
                <c:pt idx="251">
                  <c:v>0.87</c:v>
                </c:pt>
                <c:pt idx="252">
                  <c:v>0.87</c:v>
                </c:pt>
                <c:pt idx="253">
                  <c:v>0.87</c:v>
                </c:pt>
                <c:pt idx="254">
                  <c:v>0.87</c:v>
                </c:pt>
                <c:pt idx="255">
                  <c:v>0.87</c:v>
                </c:pt>
                <c:pt idx="256">
                  <c:v>0.87</c:v>
                </c:pt>
                <c:pt idx="257">
                  <c:v>0.87</c:v>
                </c:pt>
                <c:pt idx="258">
                  <c:v>0.87</c:v>
                </c:pt>
                <c:pt idx="259">
                  <c:v>0.86</c:v>
                </c:pt>
                <c:pt idx="260">
                  <c:v>0.86</c:v>
                </c:pt>
                <c:pt idx="261">
                  <c:v>0.86</c:v>
                </c:pt>
                <c:pt idx="262">
                  <c:v>0.86</c:v>
                </c:pt>
                <c:pt idx="263">
                  <c:v>0.85</c:v>
                </c:pt>
                <c:pt idx="264">
                  <c:v>0.86</c:v>
                </c:pt>
                <c:pt idx="265">
                  <c:v>0.86</c:v>
                </c:pt>
                <c:pt idx="266">
                  <c:v>0.86</c:v>
                </c:pt>
                <c:pt idx="267">
                  <c:v>0.97</c:v>
                </c:pt>
                <c:pt idx="268">
                  <c:v>1</c:v>
                </c:pt>
                <c:pt idx="269">
                  <c:v>1.07</c:v>
                </c:pt>
                <c:pt idx="270">
                  <c:v>1.07</c:v>
                </c:pt>
                <c:pt idx="271">
                  <c:v>1.07</c:v>
                </c:pt>
                <c:pt idx="272">
                  <c:v>1.02</c:v>
                </c:pt>
                <c:pt idx="273">
                  <c:v>0.96</c:v>
                </c:pt>
                <c:pt idx="274">
                  <c:v>0.94</c:v>
                </c:pt>
                <c:pt idx="275">
                  <c:v>0.96</c:v>
                </c:pt>
                <c:pt idx="276">
                  <c:v>0.97</c:v>
                </c:pt>
                <c:pt idx="277">
                  <c:v>0.97</c:v>
                </c:pt>
                <c:pt idx="278">
                  <c:v>0.97</c:v>
                </c:pt>
                <c:pt idx="279">
                  <c:v>0.97</c:v>
                </c:pt>
                <c:pt idx="280">
                  <c:v>0.97</c:v>
                </c:pt>
                <c:pt idx="281">
                  <c:v>0.99</c:v>
                </c:pt>
                <c:pt idx="282">
                  <c:v>0.97</c:v>
                </c:pt>
                <c:pt idx="283">
                  <c:v>0.97</c:v>
                </c:pt>
                <c:pt idx="284">
                  <c:v>0.96</c:v>
                </c:pt>
                <c:pt idx="285">
                  <c:v>0.92</c:v>
                </c:pt>
                <c:pt idx="286">
                  <c:v>0.92</c:v>
                </c:pt>
                <c:pt idx="287">
                  <c:v>0.95</c:v>
                </c:pt>
                <c:pt idx="288">
                  <c:v>0.96</c:v>
                </c:pt>
                <c:pt idx="289">
                  <c:v>1</c:v>
                </c:pt>
                <c:pt idx="290">
                  <c:v>1</c:v>
                </c:pt>
                <c:pt idx="291">
                  <c:v>1.02</c:v>
                </c:pt>
                <c:pt idx="292">
                  <c:v>1.02</c:v>
                </c:pt>
                <c:pt idx="293">
                  <c:v>1.02</c:v>
                </c:pt>
                <c:pt idx="294">
                  <c:v>1.01</c:v>
                </c:pt>
                <c:pt idx="295">
                  <c:v>1.06</c:v>
                </c:pt>
                <c:pt idx="296">
                  <c:v>1.03</c:v>
                </c:pt>
                <c:pt idx="297">
                  <c:v>0.99</c:v>
                </c:pt>
                <c:pt idx="298">
                  <c:v>0.94</c:v>
                </c:pt>
                <c:pt idx="299">
                  <c:v>0.88</c:v>
                </c:pt>
                <c:pt idx="300">
                  <c:v>0.86</c:v>
                </c:pt>
                <c:pt idx="301">
                  <c:v>0.86</c:v>
                </c:pt>
                <c:pt idx="302">
                  <c:v>0.88</c:v>
                </c:pt>
                <c:pt idx="303">
                  <c:v>0.92</c:v>
                </c:pt>
                <c:pt idx="304">
                  <c:v>0.92</c:v>
                </c:pt>
                <c:pt idx="305">
                  <c:v>0.92</c:v>
                </c:pt>
                <c:pt idx="306">
                  <c:v>0.94</c:v>
                </c:pt>
                <c:pt idx="307">
                  <c:v>0.99</c:v>
                </c:pt>
                <c:pt idx="308">
                  <c:v>0.99</c:v>
                </c:pt>
                <c:pt idx="309">
                  <c:v>0.99</c:v>
                </c:pt>
                <c:pt idx="310">
                  <c:v>0.99</c:v>
                </c:pt>
                <c:pt idx="311">
                  <c:v>0.99</c:v>
                </c:pt>
                <c:pt idx="312">
                  <c:v>0.99</c:v>
                </c:pt>
                <c:pt idx="313">
                  <c:v>0.99</c:v>
                </c:pt>
                <c:pt idx="314">
                  <c:v>1.03</c:v>
                </c:pt>
                <c:pt idx="315">
                  <c:v>1.03</c:v>
                </c:pt>
                <c:pt idx="316">
                  <c:v>1.03</c:v>
                </c:pt>
                <c:pt idx="317">
                  <c:v>1.05</c:v>
                </c:pt>
                <c:pt idx="318">
                  <c:v>1.0900000000000001</c:v>
                </c:pt>
                <c:pt idx="319">
                  <c:v>1.1299999999999999</c:v>
                </c:pt>
                <c:pt idx="320">
                  <c:v>1.2</c:v>
                </c:pt>
                <c:pt idx="321">
                  <c:v>1.2</c:v>
                </c:pt>
                <c:pt idx="322">
                  <c:v>1.2</c:v>
                </c:pt>
                <c:pt idx="323">
                  <c:v>1.2</c:v>
                </c:pt>
                <c:pt idx="324">
                  <c:v>1.2</c:v>
                </c:pt>
                <c:pt idx="325">
                  <c:v>1.2</c:v>
                </c:pt>
                <c:pt idx="326">
                  <c:v>1.2</c:v>
                </c:pt>
                <c:pt idx="327">
                  <c:v>1.2</c:v>
                </c:pt>
                <c:pt idx="328">
                  <c:v>1.2</c:v>
                </c:pt>
                <c:pt idx="329">
                  <c:v>1.25</c:v>
                </c:pt>
                <c:pt idx="330">
                  <c:v>1.3</c:v>
                </c:pt>
                <c:pt idx="331">
                  <c:v>1.3</c:v>
                </c:pt>
                <c:pt idx="332">
                  <c:v>1.3</c:v>
                </c:pt>
                <c:pt idx="333">
                  <c:v>1.3</c:v>
                </c:pt>
                <c:pt idx="334">
                  <c:v>1.3</c:v>
                </c:pt>
                <c:pt idx="335">
                  <c:v>1.29</c:v>
                </c:pt>
                <c:pt idx="336">
                  <c:v>1.29</c:v>
                </c:pt>
                <c:pt idx="337">
                  <c:v>1.26</c:v>
                </c:pt>
                <c:pt idx="338">
                  <c:v>1.25</c:v>
                </c:pt>
                <c:pt idx="339">
                  <c:v>1.25</c:v>
                </c:pt>
                <c:pt idx="340">
                  <c:v>1.23</c:v>
                </c:pt>
                <c:pt idx="341">
                  <c:v>1.23</c:v>
                </c:pt>
                <c:pt idx="342">
                  <c:v>1.23</c:v>
                </c:pt>
                <c:pt idx="343">
                  <c:v>1.19</c:v>
                </c:pt>
                <c:pt idx="344">
                  <c:v>1.1299999999999999</c:v>
                </c:pt>
                <c:pt idx="345">
                  <c:v>1.1000000000000001</c:v>
                </c:pt>
                <c:pt idx="346">
                  <c:v>1.0900000000000001</c:v>
                </c:pt>
                <c:pt idx="347">
                  <c:v>1.07</c:v>
                </c:pt>
                <c:pt idx="348">
                  <c:v>1.05</c:v>
                </c:pt>
                <c:pt idx="349">
                  <c:v>1.05</c:v>
                </c:pt>
                <c:pt idx="350">
                  <c:v>1.05</c:v>
                </c:pt>
                <c:pt idx="351">
                  <c:v>1.05</c:v>
                </c:pt>
                <c:pt idx="352">
                  <c:v>1.07</c:v>
                </c:pt>
                <c:pt idx="353">
                  <c:v>1.05</c:v>
                </c:pt>
                <c:pt idx="354">
                  <c:v>1.05</c:v>
                </c:pt>
                <c:pt idx="355">
                  <c:v>1.0900000000000001</c:v>
                </c:pt>
                <c:pt idx="356">
                  <c:v>1.05</c:v>
                </c:pt>
                <c:pt idx="357">
                  <c:v>1.02</c:v>
                </c:pt>
                <c:pt idx="358">
                  <c:v>1.08</c:v>
                </c:pt>
                <c:pt idx="359">
                  <c:v>1.1200000000000001</c:v>
                </c:pt>
                <c:pt idx="360">
                  <c:v>1.1000000000000001</c:v>
                </c:pt>
                <c:pt idx="361">
                  <c:v>1.08</c:v>
                </c:pt>
                <c:pt idx="362">
                  <c:v>1.06</c:v>
                </c:pt>
                <c:pt idx="363">
                  <c:v>1.05</c:v>
                </c:pt>
                <c:pt idx="364">
                  <c:v>1.05</c:v>
                </c:pt>
                <c:pt idx="365">
                  <c:v>1.05</c:v>
                </c:pt>
                <c:pt idx="366">
                  <c:v>1.05</c:v>
                </c:pt>
                <c:pt idx="367">
                  <c:v>1.07</c:v>
                </c:pt>
                <c:pt idx="368">
                  <c:v>1.1100000000000001</c:v>
                </c:pt>
                <c:pt idx="369">
                  <c:v>1.1599999999999999</c:v>
                </c:pt>
                <c:pt idx="370">
                  <c:v>1.2</c:v>
                </c:pt>
                <c:pt idx="371">
                  <c:v>1.2</c:v>
                </c:pt>
                <c:pt idx="372">
                  <c:v>1.17</c:v>
                </c:pt>
                <c:pt idx="373">
                  <c:v>1.1599999999999999</c:v>
                </c:pt>
                <c:pt idx="374">
                  <c:v>1.1599999999999999</c:v>
                </c:pt>
                <c:pt idx="375">
                  <c:v>1.1599999999999999</c:v>
                </c:pt>
                <c:pt idx="376">
                  <c:v>1.1599999999999999</c:v>
                </c:pt>
                <c:pt idx="377">
                  <c:v>1.1599999999999999</c:v>
                </c:pt>
                <c:pt idx="378">
                  <c:v>1.1599999999999999</c:v>
                </c:pt>
                <c:pt idx="379">
                  <c:v>1.1599999999999999</c:v>
                </c:pt>
                <c:pt idx="380">
                  <c:v>1.1599999999999999</c:v>
                </c:pt>
                <c:pt idx="381">
                  <c:v>1.1599999999999999</c:v>
                </c:pt>
                <c:pt idx="382">
                  <c:v>1.1399999999999999</c:v>
                </c:pt>
                <c:pt idx="383">
                  <c:v>1.1200000000000001</c:v>
                </c:pt>
                <c:pt idx="384">
                  <c:v>1.0900000000000001</c:v>
                </c:pt>
                <c:pt idx="385">
                  <c:v>1.06</c:v>
                </c:pt>
                <c:pt idx="386">
                  <c:v>1.06</c:v>
                </c:pt>
                <c:pt idx="387">
                  <c:v>1.02</c:v>
                </c:pt>
                <c:pt idx="388">
                  <c:v>0.96</c:v>
                </c:pt>
                <c:pt idx="389">
                  <c:v>0.96</c:v>
                </c:pt>
                <c:pt idx="390">
                  <c:v>0.93</c:v>
                </c:pt>
                <c:pt idx="391">
                  <c:v>0.88</c:v>
                </c:pt>
                <c:pt idx="392">
                  <c:v>0.86</c:v>
                </c:pt>
                <c:pt idx="393">
                  <c:v>0.86</c:v>
                </c:pt>
                <c:pt idx="394">
                  <c:v>0.86</c:v>
                </c:pt>
                <c:pt idx="395">
                  <c:v>0.86</c:v>
                </c:pt>
                <c:pt idx="396">
                  <c:v>0.89</c:v>
                </c:pt>
                <c:pt idx="397">
                  <c:v>0.9</c:v>
                </c:pt>
                <c:pt idx="398">
                  <c:v>0.87</c:v>
                </c:pt>
                <c:pt idx="399">
                  <c:v>0.83</c:v>
                </c:pt>
                <c:pt idx="400">
                  <c:v>0.83</c:v>
                </c:pt>
                <c:pt idx="401">
                  <c:v>0.85</c:v>
                </c:pt>
                <c:pt idx="402">
                  <c:v>0.86</c:v>
                </c:pt>
                <c:pt idx="403">
                  <c:v>0.86</c:v>
                </c:pt>
                <c:pt idx="404">
                  <c:v>0.88</c:v>
                </c:pt>
                <c:pt idx="405">
                  <c:v>0.9</c:v>
                </c:pt>
                <c:pt idx="406">
                  <c:v>0.9</c:v>
                </c:pt>
                <c:pt idx="407">
                  <c:v>0.88</c:v>
                </c:pt>
                <c:pt idx="408">
                  <c:v>0.85</c:v>
                </c:pt>
                <c:pt idx="409">
                  <c:v>0.85</c:v>
                </c:pt>
                <c:pt idx="410">
                  <c:v>0.85</c:v>
                </c:pt>
                <c:pt idx="411">
                  <c:v>0.85</c:v>
                </c:pt>
                <c:pt idx="412">
                  <c:v>0.85</c:v>
                </c:pt>
                <c:pt idx="413">
                  <c:v>0.85</c:v>
                </c:pt>
                <c:pt idx="414">
                  <c:v>0.85</c:v>
                </c:pt>
                <c:pt idx="415">
                  <c:v>0.89</c:v>
                </c:pt>
                <c:pt idx="416">
                  <c:v>0.91</c:v>
                </c:pt>
                <c:pt idx="417">
                  <c:v>0.95</c:v>
                </c:pt>
                <c:pt idx="418">
                  <c:v>0.97</c:v>
                </c:pt>
                <c:pt idx="419">
                  <c:v>0.97</c:v>
                </c:pt>
                <c:pt idx="420">
                  <c:v>0.99</c:v>
                </c:pt>
                <c:pt idx="421">
                  <c:v>0.99</c:v>
                </c:pt>
                <c:pt idx="422">
                  <c:v>0.99</c:v>
                </c:pt>
                <c:pt idx="423">
                  <c:v>1.04</c:v>
                </c:pt>
                <c:pt idx="424">
                  <c:v>1.04</c:v>
                </c:pt>
                <c:pt idx="425">
                  <c:v>1.02</c:v>
                </c:pt>
                <c:pt idx="426">
                  <c:v>0.97</c:v>
                </c:pt>
                <c:pt idx="427">
                  <c:v>0.95</c:v>
                </c:pt>
                <c:pt idx="428">
                  <c:v>0.94</c:v>
                </c:pt>
                <c:pt idx="429">
                  <c:v>0.95</c:v>
                </c:pt>
                <c:pt idx="430">
                  <c:v>0.96</c:v>
                </c:pt>
                <c:pt idx="431">
                  <c:v>0.96</c:v>
                </c:pt>
                <c:pt idx="432">
                  <c:v>0.96</c:v>
                </c:pt>
                <c:pt idx="433">
                  <c:v>0.96</c:v>
                </c:pt>
                <c:pt idx="434">
                  <c:v>0.95</c:v>
                </c:pt>
                <c:pt idx="435">
                  <c:v>0.95</c:v>
                </c:pt>
                <c:pt idx="436">
                  <c:v>1.01</c:v>
                </c:pt>
                <c:pt idx="437">
                  <c:v>1.04</c:v>
                </c:pt>
                <c:pt idx="438">
                  <c:v>1.01</c:v>
                </c:pt>
                <c:pt idx="439">
                  <c:v>1</c:v>
                </c:pt>
                <c:pt idx="440">
                  <c:v>1</c:v>
                </c:pt>
                <c:pt idx="441">
                  <c:v>0.98</c:v>
                </c:pt>
                <c:pt idx="442">
                  <c:v>0.97</c:v>
                </c:pt>
                <c:pt idx="443">
                  <c:v>0.97</c:v>
                </c:pt>
                <c:pt idx="444">
                  <c:v>1.02</c:v>
                </c:pt>
                <c:pt idx="445">
                  <c:v>1.05</c:v>
                </c:pt>
                <c:pt idx="446">
                  <c:v>1.01</c:v>
                </c:pt>
                <c:pt idx="447">
                  <c:v>0.98</c:v>
                </c:pt>
                <c:pt idx="448">
                  <c:v>0.98</c:v>
                </c:pt>
                <c:pt idx="449">
                  <c:v>0.97</c:v>
                </c:pt>
                <c:pt idx="450">
                  <c:v>0.97</c:v>
                </c:pt>
                <c:pt idx="451">
                  <c:v>1</c:v>
                </c:pt>
                <c:pt idx="452">
                  <c:v>1.03</c:v>
                </c:pt>
                <c:pt idx="453">
                  <c:v>1.03</c:v>
                </c:pt>
                <c:pt idx="454">
                  <c:v>0.97</c:v>
                </c:pt>
                <c:pt idx="455">
                  <c:v>0.93</c:v>
                </c:pt>
                <c:pt idx="456">
                  <c:v>0.92</c:v>
                </c:pt>
                <c:pt idx="457">
                  <c:v>0.89</c:v>
                </c:pt>
                <c:pt idx="458">
                  <c:v>0.9</c:v>
                </c:pt>
                <c:pt idx="459">
                  <c:v>0.9</c:v>
                </c:pt>
              </c:numCache>
            </c:numRef>
          </c:yVal>
          <c:smooth val="1"/>
          <c:extLst>
            <c:ext xmlns:c16="http://schemas.microsoft.com/office/drawing/2014/chart" uri="{C3380CC4-5D6E-409C-BE32-E72D297353CC}">
              <c16:uniqueId val="{00000002-81BD-4F6A-A109-5550477056C7}"/>
            </c:ext>
          </c:extLst>
        </c:ser>
        <c:ser>
          <c:idx val="3"/>
          <c:order val="3"/>
          <c:tx>
            <c:strRef>
              <c:f>'Prix mondiaux'!$F$1</c:f>
              <c:strCache>
                <c:ptCount val="1"/>
                <c:pt idx="0">
                  <c:v>Allemagne (vif calculé)</c:v>
                </c:pt>
              </c:strCache>
            </c:strRef>
          </c:tx>
          <c:spPr>
            <a:ln w="38100" cap="rnd">
              <a:solidFill>
                <a:schemeClr val="tx1"/>
              </a:solidFill>
              <a:round/>
            </a:ln>
            <a:effectLst/>
          </c:spPr>
          <c:marker>
            <c:symbol val="none"/>
          </c:marker>
          <c:xVal>
            <c:numRef>
              <c:f>'Prix mondiaux'!$A$2:$A$461</c:f>
              <c:numCache>
                <c:formatCode>m/d/yyyy</c:formatCode>
                <c:ptCount val="460"/>
                <c:pt idx="0">
                  <c:v>45225</c:v>
                </c:pt>
                <c:pt idx="1">
                  <c:v>45218</c:v>
                </c:pt>
                <c:pt idx="2">
                  <c:v>45211</c:v>
                </c:pt>
                <c:pt idx="3">
                  <c:v>45204</c:v>
                </c:pt>
                <c:pt idx="4">
                  <c:v>45197</c:v>
                </c:pt>
                <c:pt idx="5">
                  <c:v>45190</c:v>
                </c:pt>
                <c:pt idx="6">
                  <c:v>45183</c:v>
                </c:pt>
                <c:pt idx="7">
                  <c:v>45176</c:v>
                </c:pt>
                <c:pt idx="8">
                  <c:v>45169</c:v>
                </c:pt>
                <c:pt idx="9">
                  <c:v>45162</c:v>
                </c:pt>
                <c:pt idx="10">
                  <c:v>45155</c:v>
                </c:pt>
                <c:pt idx="11">
                  <c:v>45148</c:v>
                </c:pt>
                <c:pt idx="12">
                  <c:v>45141</c:v>
                </c:pt>
                <c:pt idx="13">
                  <c:v>45134</c:v>
                </c:pt>
                <c:pt idx="14">
                  <c:v>45127</c:v>
                </c:pt>
                <c:pt idx="15">
                  <c:v>45120</c:v>
                </c:pt>
                <c:pt idx="16">
                  <c:v>45113</c:v>
                </c:pt>
                <c:pt idx="17">
                  <c:v>45106</c:v>
                </c:pt>
                <c:pt idx="18">
                  <c:v>45099</c:v>
                </c:pt>
                <c:pt idx="19">
                  <c:v>45092</c:v>
                </c:pt>
                <c:pt idx="20">
                  <c:v>45085</c:v>
                </c:pt>
                <c:pt idx="21">
                  <c:v>45078</c:v>
                </c:pt>
                <c:pt idx="22">
                  <c:v>45071</c:v>
                </c:pt>
                <c:pt idx="23">
                  <c:v>45064</c:v>
                </c:pt>
                <c:pt idx="24">
                  <c:v>45057</c:v>
                </c:pt>
                <c:pt idx="25">
                  <c:v>45050</c:v>
                </c:pt>
                <c:pt idx="26">
                  <c:v>45043</c:v>
                </c:pt>
                <c:pt idx="27">
                  <c:v>45036</c:v>
                </c:pt>
                <c:pt idx="28">
                  <c:v>45029</c:v>
                </c:pt>
                <c:pt idx="29">
                  <c:v>45022</c:v>
                </c:pt>
                <c:pt idx="30">
                  <c:v>45015</c:v>
                </c:pt>
                <c:pt idx="31">
                  <c:v>45008</c:v>
                </c:pt>
                <c:pt idx="32">
                  <c:v>45001</c:v>
                </c:pt>
                <c:pt idx="33">
                  <c:v>44994</c:v>
                </c:pt>
                <c:pt idx="34">
                  <c:v>44987</c:v>
                </c:pt>
                <c:pt idx="35">
                  <c:v>44980</c:v>
                </c:pt>
                <c:pt idx="36">
                  <c:v>44973</c:v>
                </c:pt>
                <c:pt idx="37">
                  <c:v>44966</c:v>
                </c:pt>
                <c:pt idx="38">
                  <c:v>44959</c:v>
                </c:pt>
                <c:pt idx="39">
                  <c:v>44952</c:v>
                </c:pt>
                <c:pt idx="40">
                  <c:v>44945</c:v>
                </c:pt>
                <c:pt idx="41">
                  <c:v>44938</c:v>
                </c:pt>
                <c:pt idx="42">
                  <c:v>44931</c:v>
                </c:pt>
                <c:pt idx="43">
                  <c:v>44924</c:v>
                </c:pt>
                <c:pt idx="44">
                  <c:v>44917</c:v>
                </c:pt>
                <c:pt idx="45">
                  <c:v>44910</c:v>
                </c:pt>
                <c:pt idx="46">
                  <c:v>44903</c:v>
                </c:pt>
                <c:pt idx="47">
                  <c:v>44896</c:v>
                </c:pt>
                <c:pt idx="48">
                  <c:v>44889</c:v>
                </c:pt>
                <c:pt idx="49">
                  <c:v>44882</c:v>
                </c:pt>
                <c:pt idx="50">
                  <c:v>44875</c:v>
                </c:pt>
                <c:pt idx="51">
                  <c:v>44868</c:v>
                </c:pt>
                <c:pt idx="52">
                  <c:v>44861</c:v>
                </c:pt>
                <c:pt idx="53">
                  <c:v>44854</c:v>
                </c:pt>
                <c:pt idx="54">
                  <c:v>44847</c:v>
                </c:pt>
                <c:pt idx="55">
                  <c:v>44840</c:v>
                </c:pt>
                <c:pt idx="56">
                  <c:v>44833</c:v>
                </c:pt>
                <c:pt idx="57">
                  <c:v>44826</c:v>
                </c:pt>
                <c:pt idx="58">
                  <c:v>44819</c:v>
                </c:pt>
                <c:pt idx="59">
                  <c:v>44812</c:v>
                </c:pt>
                <c:pt idx="60">
                  <c:v>44805</c:v>
                </c:pt>
                <c:pt idx="61">
                  <c:v>44798</c:v>
                </c:pt>
                <c:pt idx="62">
                  <c:v>44791</c:v>
                </c:pt>
                <c:pt idx="63">
                  <c:v>44784</c:v>
                </c:pt>
                <c:pt idx="64">
                  <c:v>44777</c:v>
                </c:pt>
                <c:pt idx="65">
                  <c:v>44770</c:v>
                </c:pt>
                <c:pt idx="66">
                  <c:v>44763</c:v>
                </c:pt>
                <c:pt idx="67">
                  <c:v>44756</c:v>
                </c:pt>
                <c:pt idx="68">
                  <c:v>44749</c:v>
                </c:pt>
                <c:pt idx="69">
                  <c:v>44742</c:v>
                </c:pt>
                <c:pt idx="70">
                  <c:v>44735</c:v>
                </c:pt>
                <c:pt idx="71">
                  <c:v>44728</c:v>
                </c:pt>
                <c:pt idx="72">
                  <c:v>44721</c:v>
                </c:pt>
                <c:pt idx="73">
                  <c:v>44714</c:v>
                </c:pt>
                <c:pt idx="74">
                  <c:v>44707</c:v>
                </c:pt>
                <c:pt idx="75">
                  <c:v>44700</c:v>
                </c:pt>
                <c:pt idx="76">
                  <c:v>44693</c:v>
                </c:pt>
                <c:pt idx="77">
                  <c:v>44686</c:v>
                </c:pt>
                <c:pt idx="78">
                  <c:v>44679</c:v>
                </c:pt>
                <c:pt idx="79">
                  <c:v>44672</c:v>
                </c:pt>
                <c:pt idx="80">
                  <c:v>44665</c:v>
                </c:pt>
                <c:pt idx="81">
                  <c:v>44658</c:v>
                </c:pt>
                <c:pt idx="82">
                  <c:v>44651</c:v>
                </c:pt>
                <c:pt idx="83">
                  <c:v>44644</c:v>
                </c:pt>
                <c:pt idx="84">
                  <c:v>44637</c:v>
                </c:pt>
                <c:pt idx="85">
                  <c:v>44630</c:v>
                </c:pt>
                <c:pt idx="86">
                  <c:v>44623</c:v>
                </c:pt>
                <c:pt idx="87">
                  <c:v>44616</c:v>
                </c:pt>
                <c:pt idx="88">
                  <c:v>44609</c:v>
                </c:pt>
                <c:pt idx="89">
                  <c:v>44602</c:v>
                </c:pt>
                <c:pt idx="90">
                  <c:v>44595</c:v>
                </c:pt>
                <c:pt idx="91">
                  <c:v>44588</c:v>
                </c:pt>
                <c:pt idx="92">
                  <c:v>44581</c:v>
                </c:pt>
                <c:pt idx="93">
                  <c:v>44574</c:v>
                </c:pt>
                <c:pt idx="94">
                  <c:v>44567</c:v>
                </c:pt>
                <c:pt idx="95">
                  <c:v>44560</c:v>
                </c:pt>
                <c:pt idx="96">
                  <c:v>44553</c:v>
                </c:pt>
                <c:pt idx="97">
                  <c:v>44546</c:v>
                </c:pt>
                <c:pt idx="98">
                  <c:v>44539</c:v>
                </c:pt>
                <c:pt idx="99">
                  <c:v>44532</c:v>
                </c:pt>
                <c:pt idx="100">
                  <c:v>44525</c:v>
                </c:pt>
                <c:pt idx="101">
                  <c:v>44518</c:v>
                </c:pt>
                <c:pt idx="102">
                  <c:v>44511</c:v>
                </c:pt>
                <c:pt idx="103">
                  <c:v>44504</c:v>
                </c:pt>
                <c:pt idx="104">
                  <c:v>44497</c:v>
                </c:pt>
                <c:pt idx="105">
                  <c:v>44490</c:v>
                </c:pt>
                <c:pt idx="106">
                  <c:v>44483</c:v>
                </c:pt>
                <c:pt idx="107">
                  <c:v>44476</c:v>
                </c:pt>
                <c:pt idx="108">
                  <c:v>44469</c:v>
                </c:pt>
                <c:pt idx="109">
                  <c:v>44462</c:v>
                </c:pt>
                <c:pt idx="110">
                  <c:v>44455</c:v>
                </c:pt>
                <c:pt idx="111">
                  <c:v>44448</c:v>
                </c:pt>
                <c:pt idx="112">
                  <c:v>44441</c:v>
                </c:pt>
                <c:pt idx="113">
                  <c:v>44434</c:v>
                </c:pt>
                <c:pt idx="114">
                  <c:v>44427</c:v>
                </c:pt>
                <c:pt idx="115">
                  <c:v>44420</c:v>
                </c:pt>
                <c:pt idx="116">
                  <c:v>44413</c:v>
                </c:pt>
                <c:pt idx="117">
                  <c:v>44406</c:v>
                </c:pt>
                <c:pt idx="118">
                  <c:v>44399</c:v>
                </c:pt>
                <c:pt idx="119">
                  <c:v>44392</c:v>
                </c:pt>
                <c:pt idx="120">
                  <c:v>44385</c:v>
                </c:pt>
                <c:pt idx="121">
                  <c:v>44378</c:v>
                </c:pt>
                <c:pt idx="122">
                  <c:v>44371</c:v>
                </c:pt>
                <c:pt idx="123">
                  <c:v>44364</c:v>
                </c:pt>
                <c:pt idx="124">
                  <c:v>44357</c:v>
                </c:pt>
                <c:pt idx="125">
                  <c:v>44350</c:v>
                </c:pt>
                <c:pt idx="126">
                  <c:v>44343</c:v>
                </c:pt>
                <c:pt idx="127">
                  <c:v>44336</c:v>
                </c:pt>
                <c:pt idx="128">
                  <c:v>44329</c:v>
                </c:pt>
                <c:pt idx="129">
                  <c:v>44322</c:v>
                </c:pt>
                <c:pt idx="130">
                  <c:v>44315</c:v>
                </c:pt>
                <c:pt idx="131">
                  <c:v>44308</c:v>
                </c:pt>
                <c:pt idx="132">
                  <c:v>44301</c:v>
                </c:pt>
                <c:pt idx="133">
                  <c:v>44294</c:v>
                </c:pt>
                <c:pt idx="134">
                  <c:v>44287</c:v>
                </c:pt>
                <c:pt idx="135">
                  <c:v>44280</c:v>
                </c:pt>
                <c:pt idx="136">
                  <c:v>44273</c:v>
                </c:pt>
                <c:pt idx="137">
                  <c:v>44266</c:v>
                </c:pt>
                <c:pt idx="138">
                  <c:v>44259</c:v>
                </c:pt>
                <c:pt idx="139">
                  <c:v>44252</c:v>
                </c:pt>
                <c:pt idx="140">
                  <c:v>44245</c:v>
                </c:pt>
                <c:pt idx="141">
                  <c:v>44238</c:v>
                </c:pt>
                <c:pt idx="142">
                  <c:v>44231</c:v>
                </c:pt>
                <c:pt idx="143">
                  <c:v>44224</c:v>
                </c:pt>
                <c:pt idx="144">
                  <c:v>44217</c:v>
                </c:pt>
                <c:pt idx="145">
                  <c:v>44210</c:v>
                </c:pt>
                <c:pt idx="146">
                  <c:v>44203</c:v>
                </c:pt>
                <c:pt idx="147">
                  <c:v>44196</c:v>
                </c:pt>
                <c:pt idx="148">
                  <c:v>44189</c:v>
                </c:pt>
                <c:pt idx="149">
                  <c:v>44182</c:v>
                </c:pt>
                <c:pt idx="150">
                  <c:v>44175</c:v>
                </c:pt>
                <c:pt idx="151">
                  <c:v>44168</c:v>
                </c:pt>
                <c:pt idx="152">
                  <c:v>44161</c:v>
                </c:pt>
                <c:pt idx="153">
                  <c:v>44154</c:v>
                </c:pt>
                <c:pt idx="154">
                  <c:v>44147</c:v>
                </c:pt>
                <c:pt idx="155">
                  <c:v>44140</c:v>
                </c:pt>
                <c:pt idx="156">
                  <c:v>44133</c:v>
                </c:pt>
                <c:pt idx="157">
                  <c:v>44126</c:v>
                </c:pt>
                <c:pt idx="158">
                  <c:v>44119</c:v>
                </c:pt>
                <c:pt idx="159">
                  <c:v>44112</c:v>
                </c:pt>
                <c:pt idx="160">
                  <c:v>44105</c:v>
                </c:pt>
                <c:pt idx="161">
                  <c:v>44098</c:v>
                </c:pt>
                <c:pt idx="162">
                  <c:v>44091</c:v>
                </c:pt>
                <c:pt idx="163">
                  <c:v>44084</c:v>
                </c:pt>
                <c:pt idx="164">
                  <c:v>44077</c:v>
                </c:pt>
                <c:pt idx="165">
                  <c:v>44070</c:v>
                </c:pt>
                <c:pt idx="166">
                  <c:v>44063</c:v>
                </c:pt>
                <c:pt idx="167">
                  <c:v>44056</c:v>
                </c:pt>
                <c:pt idx="168">
                  <c:v>44049</c:v>
                </c:pt>
                <c:pt idx="169">
                  <c:v>44042</c:v>
                </c:pt>
                <c:pt idx="170">
                  <c:v>44035</c:v>
                </c:pt>
                <c:pt idx="171">
                  <c:v>44028</c:v>
                </c:pt>
                <c:pt idx="172">
                  <c:v>44021</c:v>
                </c:pt>
                <c:pt idx="173">
                  <c:v>44014</c:v>
                </c:pt>
                <c:pt idx="174">
                  <c:v>44007</c:v>
                </c:pt>
                <c:pt idx="175">
                  <c:v>44000</c:v>
                </c:pt>
                <c:pt idx="176">
                  <c:v>43993</c:v>
                </c:pt>
                <c:pt idx="177">
                  <c:v>43986</c:v>
                </c:pt>
                <c:pt idx="178">
                  <c:v>43979</c:v>
                </c:pt>
                <c:pt idx="179">
                  <c:v>43972</c:v>
                </c:pt>
                <c:pt idx="180">
                  <c:v>43965</c:v>
                </c:pt>
                <c:pt idx="181">
                  <c:v>43958</c:v>
                </c:pt>
                <c:pt idx="182">
                  <c:v>43951</c:v>
                </c:pt>
                <c:pt idx="183">
                  <c:v>43944</c:v>
                </c:pt>
                <c:pt idx="184">
                  <c:v>43937</c:v>
                </c:pt>
                <c:pt idx="185">
                  <c:v>43930</c:v>
                </c:pt>
                <c:pt idx="186">
                  <c:v>43923</c:v>
                </c:pt>
                <c:pt idx="187">
                  <c:v>43916</c:v>
                </c:pt>
                <c:pt idx="188">
                  <c:v>43909</c:v>
                </c:pt>
                <c:pt idx="189">
                  <c:v>43902</c:v>
                </c:pt>
                <c:pt idx="190">
                  <c:v>43895</c:v>
                </c:pt>
                <c:pt idx="191">
                  <c:v>43889</c:v>
                </c:pt>
                <c:pt idx="192">
                  <c:v>43882</c:v>
                </c:pt>
                <c:pt idx="193">
                  <c:v>43875</c:v>
                </c:pt>
                <c:pt idx="194">
                  <c:v>43868</c:v>
                </c:pt>
                <c:pt idx="195">
                  <c:v>43860</c:v>
                </c:pt>
                <c:pt idx="196">
                  <c:v>43853</c:v>
                </c:pt>
                <c:pt idx="197">
                  <c:v>43846</c:v>
                </c:pt>
                <c:pt idx="198">
                  <c:v>43839</c:v>
                </c:pt>
                <c:pt idx="199">
                  <c:v>43832</c:v>
                </c:pt>
                <c:pt idx="200">
                  <c:v>43825</c:v>
                </c:pt>
                <c:pt idx="201">
                  <c:v>43818</c:v>
                </c:pt>
                <c:pt idx="202">
                  <c:v>43811</c:v>
                </c:pt>
                <c:pt idx="203">
                  <c:v>43804</c:v>
                </c:pt>
                <c:pt idx="204">
                  <c:v>43797</c:v>
                </c:pt>
                <c:pt idx="205">
                  <c:v>43790</c:v>
                </c:pt>
                <c:pt idx="206">
                  <c:v>43783</c:v>
                </c:pt>
                <c:pt idx="207">
                  <c:v>43776</c:v>
                </c:pt>
                <c:pt idx="208">
                  <c:v>43769</c:v>
                </c:pt>
                <c:pt idx="209">
                  <c:v>43762</c:v>
                </c:pt>
                <c:pt idx="210">
                  <c:v>43755</c:v>
                </c:pt>
                <c:pt idx="211">
                  <c:v>43748</c:v>
                </c:pt>
                <c:pt idx="212">
                  <c:v>43741</c:v>
                </c:pt>
                <c:pt idx="213">
                  <c:v>43734</c:v>
                </c:pt>
                <c:pt idx="214">
                  <c:v>43727</c:v>
                </c:pt>
                <c:pt idx="215">
                  <c:v>43720</c:v>
                </c:pt>
                <c:pt idx="216">
                  <c:v>43713</c:v>
                </c:pt>
                <c:pt idx="217">
                  <c:v>43706</c:v>
                </c:pt>
                <c:pt idx="218">
                  <c:v>43699</c:v>
                </c:pt>
                <c:pt idx="219">
                  <c:v>43692</c:v>
                </c:pt>
                <c:pt idx="220">
                  <c:v>43685</c:v>
                </c:pt>
                <c:pt idx="221">
                  <c:v>43678</c:v>
                </c:pt>
                <c:pt idx="222">
                  <c:v>43671</c:v>
                </c:pt>
                <c:pt idx="223">
                  <c:v>43664</c:v>
                </c:pt>
                <c:pt idx="224">
                  <c:v>43657</c:v>
                </c:pt>
                <c:pt idx="225">
                  <c:v>43650</c:v>
                </c:pt>
                <c:pt idx="226">
                  <c:v>43643</c:v>
                </c:pt>
                <c:pt idx="227">
                  <c:v>43636</c:v>
                </c:pt>
                <c:pt idx="228">
                  <c:v>43629</c:v>
                </c:pt>
                <c:pt idx="229">
                  <c:v>43622</c:v>
                </c:pt>
                <c:pt idx="230">
                  <c:v>43615</c:v>
                </c:pt>
                <c:pt idx="231">
                  <c:v>43608</c:v>
                </c:pt>
                <c:pt idx="232">
                  <c:v>43601</c:v>
                </c:pt>
                <c:pt idx="233">
                  <c:v>43594</c:v>
                </c:pt>
                <c:pt idx="234">
                  <c:v>43587</c:v>
                </c:pt>
                <c:pt idx="235">
                  <c:v>43580</c:v>
                </c:pt>
                <c:pt idx="236">
                  <c:v>43573</c:v>
                </c:pt>
                <c:pt idx="237">
                  <c:v>43566</c:v>
                </c:pt>
                <c:pt idx="238">
                  <c:v>43559</c:v>
                </c:pt>
                <c:pt idx="239">
                  <c:v>43552</c:v>
                </c:pt>
                <c:pt idx="240">
                  <c:v>43545</c:v>
                </c:pt>
                <c:pt idx="241">
                  <c:v>43538</c:v>
                </c:pt>
                <c:pt idx="242">
                  <c:v>43531</c:v>
                </c:pt>
                <c:pt idx="243">
                  <c:v>43524</c:v>
                </c:pt>
                <c:pt idx="244">
                  <c:v>43517</c:v>
                </c:pt>
                <c:pt idx="245">
                  <c:v>43510</c:v>
                </c:pt>
                <c:pt idx="246">
                  <c:v>43503</c:v>
                </c:pt>
                <c:pt idx="247">
                  <c:v>43496</c:v>
                </c:pt>
                <c:pt idx="248">
                  <c:v>43489</c:v>
                </c:pt>
                <c:pt idx="249">
                  <c:v>43482</c:v>
                </c:pt>
                <c:pt idx="250">
                  <c:v>43475</c:v>
                </c:pt>
                <c:pt idx="251">
                  <c:v>43468</c:v>
                </c:pt>
                <c:pt idx="252">
                  <c:v>43462</c:v>
                </c:pt>
                <c:pt idx="253">
                  <c:v>43455</c:v>
                </c:pt>
                <c:pt idx="254">
                  <c:v>43448</c:v>
                </c:pt>
                <c:pt idx="255">
                  <c:v>43441</c:v>
                </c:pt>
                <c:pt idx="256">
                  <c:v>43434</c:v>
                </c:pt>
                <c:pt idx="257">
                  <c:v>43427</c:v>
                </c:pt>
                <c:pt idx="258">
                  <c:v>43420</c:v>
                </c:pt>
                <c:pt idx="259">
                  <c:v>43413</c:v>
                </c:pt>
                <c:pt idx="260">
                  <c:v>43406</c:v>
                </c:pt>
                <c:pt idx="261">
                  <c:v>43399</c:v>
                </c:pt>
                <c:pt idx="262">
                  <c:v>43392</c:v>
                </c:pt>
                <c:pt idx="263">
                  <c:v>43385</c:v>
                </c:pt>
                <c:pt idx="264">
                  <c:v>43378</c:v>
                </c:pt>
                <c:pt idx="265">
                  <c:v>43371</c:v>
                </c:pt>
                <c:pt idx="266">
                  <c:v>43364</c:v>
                </c:pt>
                <c:pt idx="267">
                  <c:v>43357</c:v>
                </c:pt>
                <c:pt idx="268">
                  <c:v>43350</c:v>
                </c:pt>
                <c:pt idx="269">
                  <c:v>43343</c:v>
                </c:pt>
                <c:pt idx="270">
                  <c:v>43336</c:v>
                </c:pt>
                <c:pt idx="271">
                  <c:v>43329</c:v>
                </c:pt>
                <c:pt idx="272">
                  <c:v>43322</c:v>
                </c:pt>
                <c:pt idx="273">
                  <c:v>43315</c:v>
                </c:pt>
                <c:pt idx="274">
                  <c:v>43308</c:v>
                </c:pt>
                <c:pt idx="275">
                  <c:v>43301</c:v>
                </c:pt>
                <c:pt idx="276">
                  <c:v>43294</c:v>
                </c:pt>
                <c:pt idx="277">
                  <c:v>43287</c:v>
                </c:pt>
                <c:pt idx="278">
                  <c:v>43280</c:v>
                </c:pt>
                <c:pt idx="279">
                  <c:v>43273</c:v>
                </c:pt>
                <c:pt idx="280">
                  <c:v>43266</c:v>
                </c:pt>
                <c:pt idx="281">
                  <c:v>43259</c:v>
                </c:pt>
                <c:pt idx="282">
                  <c:v>43252</c:v>
                </c:pt>
                <c:pt idx="283">
                  <c:v>43245</c:v>
                </c:pt>
                <c:pt idx="284">
                  <c:v>43238</c:v>
                </c:pt>
                <c:pt idx="285">
                  <c:v>43231</c:v>
                </c:pt>
                <c:pt idx="286">
                  <c:v>43224</c:v>
                </c:pt>
                <c:pt idx="287">
                  <c:v>43217</c:v>
                </c:pt>
                <c:pt idx="288">
                  <c:v>43210</c:v>
                </c:pt>
                <c:pt idx="289">
                  <c:v>43203</c:v>
                </c:pt>
                <c:pt idx="290">
                  <c:v>43196</c:v>
                </c:pt>
                <c:pt idx="291">
                  <c:v>43189</c:v>
                </c:pt>
                <c:pt idx="292">
                  <c:v>43182</c:v>
                </c:pt>
                <c:pt idx="293">
                  <c:v>43175</c:v>
                </c:pt>
                <c:pt idx="294">
                  <c:v>43168</c:v>
                </c:pt>
                <c:pt idx="295">
                  <c:v>43161</c:v>
                </c:pt>
                <c:pt idx="296">
                  <c:v>43154</c:v>
                </c:pt>
                <c:pt idx="297">
                  <c:v>43147</c:v>
                </c:pt>
                <c:pt idx="298">
                  <c:v>43140</c:v>
                </c:pt>
                <c:pt idx="299">
                  <c:v>43133</c:v>
                </c:pt>
                <c:pt idx="300">
                  <c:v>43126</c:v>
                </c:pt>
                <c:pt idx="301">
                  <c:v>43119</c:v>
                </c:pt>
                <c:pt idx="302">
                  <c:v>43112</c:v>
                </c:pt>
                <c:pt idx="303">
                  <c:v>43105</c:v>
                </c:pt>
                <c:pt idx="304">
                  <c:v>43098</c:v>
                </c:pt>
                <c:pt idx="305">
                  <c:v>43091</c:v>
                </c:pt>
                <c:pt idx="306">
                  <c:v>43084</c:v>
                </c:pt>
                <c:pt idx="307">
                  <c:v>43077</c:v>
                </c:pt>
                <c:pt idx="308">
                  <c:v>43070</c:v>
                </c:pt>
                <c:pt idx="309">
                  <c:v>43063</c:v>
                </c:pt>
                <c:pt idx="310">
                  <c:v>43056</c:v>
                </c:pt>
                <c:pt idx="311">
                  <c:v>43049</c:v>
                </c:pt>
                <c:pt idx="312">
                  <c:v>43042</c:v>
                </c:pt>
                <c:pt idx="313">
                  <c:v>43035</c:v>
                </c:pt>
                <c:pt idx="314">
                  <c:v>43028</c:v>
                </c:pt>
                <c:pt idx="315">
                  <c:v>43021</c:v>
                </c:pt>
                <c:pt idx="316">
                  <c:v>43014</c:v>
                </c:pt>
                <c:pt idx="317">
                  <c:v>43007</c:v>
                </c:pt>
                <c:pt idx="318">
                  <c:v>43000</c:v>
                </c:pt>
                <c:pt idx="319">
                  <c:v>42993</c:v>
                </c:pt>
                <c:pt idx="320">
                  <c:v>42986</c:v>
                </c:pt>
                <c:pt idx="321">
                  <c:v>42979</c:v>
                </c:pt>
                <c:pt idx="322">
                  <c:v>42972</c:v>
                </c:pt>
                <c:pt idx="323">
                  <c:v>42965</c:v>
                </c:pt>
                <c:pt idx="324">
                  <c:v>42958</c:v>
                </c:pt>
                <c:pt idx="325">
                  <c:v>42951</c:v>
                </c:pt>
                <c:pt idx="326">
                  <c:v>42944</c:v>
                </c:pt>
                <c:pt idx="327">
                  <c:v>42937</c:v>
                </c:pt>
                <c:pt idx="328">
                  <c:v>42930</c:v>
                </c:pt>
                <c:pt idx="329">
                  <c:v>42923</c:v>
                </c:pt>
                <c:pt idx="330">
                  <c:v>42916</c:v>
                </c:pt>
                <c:pt idx="331">
                  <c:v>42909</c:v>
                </c:pt>
                <c:pt idx="332">
                  <c:v>42902</c:v>
                </c:pt>
                <c:pt idx="333">
                  <c:v>42895</c:v>
                </c:pt>
                <c:pt idx="334">
                  <c:v>42888</c:v>
                </c:pt>
                <c:pt idx="335">
                  <c:v>42881</c:v>
                </c:pt>
                <c:pt idx="336">
                  <c:v>42874</c:v>
                </c:pt>
                <c:pt idx="337">
                  <c:v>42867</c:v>
                </c:pt>
                <c:pt idx="338">
                  <c:v>42860</c:v>
                </c:pt>
                <c:pt idx="339">
                  <c:v>42853</c:v>
                </c:pt>
                <c:pt idx="340">
                  <c:v>42846</c:v>
                </c:pt>
                <c:pt idx="341">
                  <c:v>42839</c:v>
                </c:pt>
                <c:pt idx="342">
                  <c:v>42832</c:v>
                </c:pt>
                <c:pt idx="343">
                  <c:v>42825</c:v>
                </c:pt>
                <c:pt idx="344">
                  <c:v>42818</c:v>
                </c:pt>
                <c:pt idx="345">
                  <c:v>42811</c:v>
                </c:pt>
                <c:pt idx="346">
                  <c:v>42804</c:v>
                </c:pt>
                <c:pt idx="347">
                  <c:v>42797</c:v>
                </c:pt>
                <c:pt idx="348">
                  <c:v>42790</c:v>
                </c:pt>
                <c:pt idx="349">
                  <c:v>42783</c:v>
                </c:pt>
                <c:pt idx="350">
                  <c:v>42776</c:v>
                </c:pt>
                <c:pt idx="351">
                  <c:v>42769</c:v>
                </c:pt>
                <c:pt idx="352">
                  <c:v>42762</c:v>
                </c:pt>
                <c:pt idx="353">
                  <c:v>42755</c:v>
                </c:pt>
                <c:pt idx="354">
                  <c:v>42748</c:v>
                </c:pt>
                <c:pt idx="355">
                  <c:v>42741</c:v>
                </c:pt>
                <c:pt idx="356">
                  <c:v>42734</c:v>
                </c:pt>
                <c:pt idx="357">
                  <c:v>42727</c:v>
                </c:pt>
                <c:pt idx="358">
                  <c:v>42720</c:v>
                </c:pt>
                <c:pt idx="359">
                  <c:v>42713</c:v>
                </c:pt>
                <c:pt idx="360">
                  <c:v>42706</c:v>
                </c:pt>
                <c:pt idx="361">
                  <c:v>42699</c:v>
                </c:pt>
                <c:pt idx="362">
                  <c:v>42692</c:v>
                </c:pt>
                <c:pt idx="363">
                  <c:v>42685</c:v>
                </c:pt>
                <c:pt idx="364">
                  <c:v>42678</c:v>
                </c:pt>
                <c:pt idx="365">
                  <c:v>42671</c:v>
                </c:pt>
                <c:pt idx="366">
                  <c:v>42664</c:v>
                </c:pt>
                <c:pt idx="367">
                  <c:v>42657</c:v>
                </c:pt>
                <c:pt idx="368">
                  <c:v>42650</c:v>
                </c:pt>
                <c:pt idx="369">
                  <c:v>42643</c:v>
                </c:pt>
                <c:pt idx="370">
                  <c:v>42636</c:v>
                </c:pt>
                <c:pt idx="371">
                  <c:v>42629</c:v>
                </c:pt>
                <c:pt idx="372">
                  <c:v>42622</c:v>
                </c:pt>
                <c:pt idx="373">
                  <c:v>42615</c:v>
                </c:pt>
                <c:pt idx="374">
                  <c:v>42608</c:v>
                </c:pt>
                <c:pt idx="375">
                  <c:v>42601</c:v>
                </c:pt>
                <c:pt idx="376">
                  <c:v>42594</c:v>
                </c:pt>
                <c:pt idx="377">
                  <c:v>42587</c:v>
                </c:pt>
                <c:pt idx="378">
                  <c:v>42580</c:v>
                </c:pt>
                <c:pt idx="379">
                  <c:v>42573</c:v>
                </c:pt>
                <c:pt idx="380">
                  <c:v>42566</c:v>
                </c:pt>
                <c:pt idx="381">
                  <c:v>42559</c:v>
                </c:pt>
                <c:pt idx="382">
                  <c:v>42552</c:v>
                </c:pt>
                <c:pt idx="383">
                  <c:v>42545</c:v>
                </c:pt>
                <c:pt idx="384">
                  <c:v>42538</c:v>
                </c:pt>
                <c:pt idx="385">
                  <c:v>42531</c:v>
                </c:pt>
                <c:pt idx="386">
                  <c:v>42524</c:v>
                </c:pt>
                <c:pt idx="387">
                  <c:v>42517</c:v>
                </c:pt>
                <c:pt idx="388">
                  <c:v>42510</c:v>
                </c:pt>
                <c:pt idx="389">
                  <c:v>42503</c:v>
                </c:pt>
                <c:pt idx="390">
                  <c:v>42496</c:v>
                </c:pt>
                <c:pt idx="391">
                  <c:v>42489</c:v>
                </c:pt>
                <c:pt idx="392">
                  <c:v>42482</c:v>
                </c:pt>
                <c:pt idx="393">
                  <c:v>42475</c:v>
                </c:pt>
                <c:pt idx="394">
                  <c:v>42466</c:v>
                </c:pt>
                <c:pt idx="395">
                  <c:v>42459</c:v>
                </c:pt>
                <c:pt idx="396">
                  <c:v>42452</c:v>
                </c:pt>
                <c:pt idx="397">
                  <c:v>42445</c:v>
                </c:pt>
                <c:pt idx="398">
                  <c:v>42439</c:v>
                </c:pt>
                <c:pt idx="399">
                  <c:v>42432</c:v>
                </c:pt>
                <c:pt idx="400">
                  <c:v>42425</c:v>
                </c:pt>
                <c:pt idx="401">
                  <c:v>42418</c:v>
                </c:pt>
                <c:pt idx="402">
                  <c:v>42411</c:v>
                </c:pt>
                <c:pt idx="403">
                  <c:v>42404</c:v>
                </c:pt>
                <c:pt idx="404">
                  <c:v>42397</c:v>
                </c:pt>
                <c:pt idx="405">
                  <c:v>42390</c:v>
                </c:pt>
                <c:pt idx="406">
                  <c:v>42383</c:v>
                </c:pt>
                <c:pt idx="407">
                  <c:v>42376</c:v>
                </c:pt>
                <c:pt idx="408">
                  <c:v>42368</c:v>
                </c:pt>
                <c:pt idx="409">
                  <c:v>42361</c:v>
                </c:pt>
                <c:pt idx="410">
                  <c:v>42355</c:v>
                </c:pt>
                <c:pt idx="411">
                  <c:v>42348</c:v>
                </c:pt>
                <c:pt idx="412">
                  <c:v>42341</c:v>
                </c:pt>
                <c:pt idx="413">
                  <c:v>42334</c:v>
                </c:pt>
                <c:pt idx="414">
                  <c:v>42327</c:v>
                </c:pt>
                <c:pt idx="415">
                  <c:v>42320</c:v>
                </c:pt>
                <c:pt idx="416">
                  <c:v>42313</c:v>
                </c:pt>
                <c:pt idx="417">
                  <c:v>42306</c:v>
                </c:pt>
                <c:pt idx="418">
                  <c:v>42299</c:v>
                </c:pt>
                <c:pt idx="419">
                  <c:v>42292</c:v>
                </c:pt>
                <c:pt idx="420">
                  <c:v>42285</c:v>
                </c:pt>
                <c:pt idx="421">
                  <c:v>42278</c:v>
                </c:pt>
                <c:pt idx="422">
                  <c:v>42271</c:v>
                </c:pt>
                <c:pt idx="423">
                  <c:v>42264</c:v>
                </c:pt>
                <c:pt idx="424">
                  <c:v>42257</c:v>
                </c:pt>
                <c:pt idx="425">
                  <c:v>42250</c:v>
                </c:pt>
                <c:pt idx="426">
                  <c:v>42243</c:v>
                </c:pt>
                <c:pt idx="427">
                  <c:v>42236</c:v>
                </c:pt>
                <c:pt idx="428">
                  <c:v>42229</c:v>
                </c:pt>
                <c:pt idx="429">
                  <c:v>42222</c:v>
                </c:pt>
                <c:pt idx="430">
                  <c:v>42215</c:v>
                </c:pt>
                <c:pt idx="431">
                  <c:v>42208</c:v>
                </c:pt>
                <c:pt idx="432">
                  <c:v>42201</c:v>
                </c:pt>
                <c:pt idx="433">
                  <c:v>42194</c:v>
                </c:pt>
                <c:pt idx="434">
                  <c:v>42187</c:v>
                </c:pt>
                <c:pt idx="435">
                  <c:v>42180</c:v>
                </c:pt>
                <c:pt idx="436">
                  <c:v>42173</c:v>
                </c:pt>
                <c:pt idx="437">
                  <c:v>42166</c:v>
                </c:pt>
                <c:pt idx="438">
                  <c:v>42159</c:v>
                </c:pt>
                <c:pt idx="439">
                  <c:v>42152</c:v>
                </c:pt>
                <c:pt idx="440">
                  <c:v>42145</c:v>
                </c:pt>
                <c:pt idx="441">
                  <c:v>42137</c:v>
                </c:pt>
                <c:pt idx="442">
                  <c:v>42130</c:v>
                </c:pt>
                <c:pt idx="443">
                  <c:v>42123</c:v>
                </c:pt>
                <c:pt idx="444">
                  <c:v>42117</c:v>
                </c:pt>
                <c:pt idx="445">
                  <c:v>42110</c:v>
                </c:pt>
                <c:pt idx="446">
                  <c:v>42103</c:v>
                </c:pt>
                <c:pt idx="447">
                  <c:v>42096</c:v>
                </c:pt>
                <c:pt idx="448">
                  <c:v>42089</c:v>
                </c:pt>
                <c:pt idx="449">
                  <c:v>42082</c:v>
                </c:pt>
                <c:pt idx="450">
                  <c:v>42075</c:v>
                </c:pt>
                <c:pt idx="451">
                  <c:v>42068</c:v>
                </c:pt>
                <c:pt idx="452">
                  <c:v>42061</c:v>
                </c:pt>
                <c:pt idx="453">
                  <c:v>42054</c:v>
                </c:pt>
                <c:pt idx="454">
                  <c:v>42047</c:v>
                </c:pt>
                <c:pt idx="455">
                  <c:v>42040</c:v>
                </c:pt>
                <c:pt idx="456">
                  <c:v>42033</c:v>
                </c:pt>
                <c:pt idx="457">
                  <c:v>42026</c:v>
                </c:pt>
                <c:pt idx="458">
                  <c:v>42019</c:v>
                </c:pt>
                <c:pt idx="459">
                  <c:v>42012</c:v>
                </c:pt>
              </c:numCache>
            </c:numRef>
          </c:xVal>
          <c:yVal>
            <c:numRef>
              <c:f>'Prix mondiaux'!$F$2:$F$461</c:f>
              <c:numCache>
                <c:formatCode>#,##0.00\ "€"</c:formatCode>
                <c:ptCount val="460"/>
                <c:pt idx="0">
                  <c:v>1.7213114754098362</c:v>
                </c:pt>
                <c:pt idx="1">
                  <c:v>1.7213114754098362</c:v>
                </c:pt>
                <c:pt idx="2">
                  <c:v>1.7213114754098362</c:v>
                </c:pt>
                <c:pt idx="3">
                  <c:v>1.8032786885245904</c:v>
                </c:pt>
                <c:pt idx="4">
                  <c:v>1.8442622950819672</c:v>
                </c:pt>
                <c:pt idx="5">
                  <c:v>1.8442622950819672</c:v>
                </c:pt>
                <c:pt idx="6">
                  <c:v>1.8852459016393441</c:v>
                </c:pt>
                <c:pt idx="7">
                  <c:v>1.8852459016393441</c:v>
                </c:pt>
                <c:pt idx="8">
                  <c:v>1.8852459016393441</c:v>
                </c:pt>
                <c:pt idx="9">
                  <c:v>1.8852459016393441</c:v>
                </c:pt>
                <c:pt idx="10">
                  <c:v>1.8852459016393441</c:v>
                </c:pt>
                <c:pt idx="11">
                  <c:v>1.9672131147540983</c:v>
                </c:pt>
                <c:pt idx="12">
                  <c:v>1.9672131147540983</c:v>
                </c:pt>
                <c:pt idx="13">
                  <c:v>2.0491803278688523</c:v>
                </c:pt>
                <c:pt idx="14">
                  <c:v>2.0491803278688523</c:v>
                </c:pt>
                <c:pt idx="15">
                  <c:v>2.0491803278688523</c:v>
                </c:pt>
                <c:pt idx="16">
                  <c:v>2.0491803278688523</c:v>
                </c:pt>
                <c:pt idx="17">
                  <c:v>2.0491803278688523</c:v>
                </c:pt>
                <c:pt idx="18">
                  <c:v>1.9918032786885247</c:v>
                </c:pt>
                <c:pt idx="19">
                  <c:v>1.9918032786885247</c:v>
                </c:pt>
                <c:pt idx="20">
                  <c:v>1.9918032786885247</c:v>
                </c:pt>
                <c:pt idx="21">
                  <c:v>1.9508196721311475</c:v>
                </c:pt>
                <c:pt idx="22">
                  <c:v>1.9508196721311475</c:v>
                </c:pt>
                <c:pt idx="23">
                  <c:v>1.9098360655737705</c:v>
                </c:pt>
                <c:pt idx="24">
                  <c:v>1.9098360655737705</c:v>
                </c:pt>
                <c:pt idx="25">
                  <c:v>1.9098360655737705</c:v>
                </c:pt>
                <c:pt idx="26">
                  <c:v>1.9098360655737705</c:v>
                </c:pt>
                <c:pt idx="27">
                  <c:v>1.9098360655737705</c:v>
                </c:pt>
                <c:pt idx="28">
                  <c:v>1.9098360655737705</c:v>
                </c:pt>
                <c:pt idx="29">
                  <c:v>1.9098360655737705</c:v>
                </c:pt>
                <c:pt idx="30">
                  <c:v>1.9098360655737705</c:v>
                </c:pt>
                <c:pt idx="31">
                  <c:v>1.9098360655737705</c:v>
                </c:pt>
                <c:pt idx="32">
                  <c:v>1.8688524590163933</c:v>
                </c:pt>
                <c:pt idx="33">
                  <c:v>1.8688524590163933</c:v>
                </c:pt>
                <c:pt idx="34">
                  <c:v>1.8688524590163933</c:v>
                </c:pt>
                <c:pt idx="35">
                  <c:v>1.8688524590163933</c:v>
                </c:pt>
                <c:pt idx="36">
                  <c:v>1.8688524590163933</c:v>
                </c:pt>
                <c:pt idx="37">
                  <c:v>1.8032786885245904</c:v>
                </c:pt>
                <c:pt idx="38">
                  <c:v>1.7049180327868854</c:v>
                </c:pt>
                <c:pt idx="39">
                  <c:v>1.639344262295082</c:v>
                </c:pt>
                <c:pt idx="40">
                  <c:v>1.639344262295082</c:v>
                </c:pt>
                <c:pt idx="41">
                  <c:v>1.639344262295082</c:v>
                </c:pt>
                <c:pt idx="42">
                  <c:v>1.639344262295082</c:v>
                </c:pt>
                <c:pt idx="43">
                  <c:v>1.639344262295082</c:v>
                </c:pt>
                <c:pt idx="44">
                  <c:v>1.639344262295082</c:v>
                </c:pt>
                <c:pt idx="45">
                  <c:v>1.639344262295082</c:v>
                </c:pt>
                <c:pt idx="46">
                  <c:v>1.639344262295082</c:v>
                </c:pt>
                <c:pt idx="47">
                  <c:v>1.639344262295082</c:v>
                </c:pt>
                <c:pt idx="48">
                  <c:v>1.598360655737705</c:v>
                </c:pt>
                <c:pt idx="49">
                  <c:v>1.5573770491803278</c:v>
                </c:pt>
                <c:pt idx="50">
                  <c:v>1.5573770491803278</c:v>
                </c:pt>
                <c:pt idx="51">
                  <c:v>1.5573770491803278</c:v>
                </c:pt>
                <c:pt idx="52">
                  <c:v>1.5573770491803278</c:v>
                </c:pt>
                <c:pt idx="53">
                  <c:v>1.5573770491803278</c:v>
                </c:pt>
                <c:pt idx="54">
                  <c:v>1.639344262295082</c:v>
                </c:pt>
                <c:pt idx="55">
                  <c:v>1.639344262295082</c:v>
                </c:pt>
                <c:pt idx="56">
                  <c:v>1.639344262295082</c:v>
                </c:pt>
                <c:pt idx="57">
                  <c:v>1.7213114754098362</c:v>
                </c:pt>
                <c:pt idx="58">
                  <c:v>1.7213114754098362</c:v>
                </c:pt>
                <c:pt idx="59">
                  <c:v>1.7213114754098362</c:v>
                </c:pt>
                <c:pt idx="60">
                  <c:v>1.680327868852459</c:v>
                </c:pt>
                <c:pt idx="61">
                  <c:v>1.680327868852459</c:v>
                </c:pt>
                <c:pt idx="62">
                  <c:v>1.639344262295082</c:v>
                </c:pt>
                <c:pt idx="63">
                  <c:v>1.5819672131147542</c:v>
                </c:pt>
                <c:pt idx="64">
                  <c:v>1.5163934426229508</c:v>
                </c:pt>
                <c:pt idx="65">
                  <c:v>1.5163934426229508</c:v>
                </c:pt>
                <c:pt idx="66">
                  <c:v>1.5163934426229508</c:v>
                </c:pt>
                <c:pt idx="67">
                  <c:v>1.5163934426229508</c:v>
                </c:pt>
                <c:pt idx="68">
                  <c:v>1.5163934426229508</c:v>
                </c:pt>
                <c:pt idx="69">
                  <c:v>1.5163934426229508</c:v>
                </c:pt>
                <c:pt idx="70">
                  <c:v>1.5163934426229508</c:v>
                </c:pt>
                <c:pt idx="71">
                  <c:v>1.4754098360655739</c:v>
                </c:pt>
                <c:pt idx="72">
                  <c:v>1.4754098360655739</c:v>
                </c:pt>
                <c:pt idx="73">
                  <c:v>1.4754098360655739</c:v>
                </c:pt>
                <c:pt idx="74">
                  <c:v>1.4754098360655739</c:v>
                </c:pt>
                <c:pt idx="75">
                  <c:v>1.4754098360655739</c:v>
                </c:pt>
                <c:pt idx="76">
                  <c:v>1.4754098360655739</c:v>
                </c:pt>
                <c:pt idx="77">
                  <c:v>1.4754098360655739</c:v>
                </c:pt>
                <c:pt idx="78">
                  <c:v>1.598360655737705</c:v>
                </c:pt>
                <c:pt idx="79">
                  <c:v>1.598360655737705</c:v>
                </c:pt>
                <c:pt idx="80">
                  <c:v>1.598360655737705</c:v>
                </c:pt>
                <c:pt idx="81">
                  <c:v>1.598360655737705</c:v>
                </c:pt>
                <c:pt idx="82">
                  <c:v>1.598360655737705</c:v>
                </c:pt>
                <c:pt idx="83">
                  <c:v>1.598360655737705</c:v>
                </c:pt>
                <c:pt idx="84">
                  <c:v>1.5819672131147542</c:v>
                </c:pt>
                <c:pt idx="85">
                  <c:v>1.5163934426229508</c:v>
                </c:pt>
                <c:pt idx="86">
                  <c:v>1.4344262295081966</c:v>
                </c:pt>
                <c:pt idx="87">
                  <c:v>1.2295081967213115</c:v>
                </c:pt>
                <c:pt idx="88">
                  <c:v>1.0819672131147542</c:v>
                </c:pt>
                <c:pt idx="89">
                  <c:v>1.0245901639344261</c:v>
                </c:pt>
                <c:pt idx="90">
                  <c:v>0.98360655737704916</c:v>
                </c:pt>
                <c:pt idx="91">
                  <c:v>0.98360655737704916</c:v>
                </c:pt>
                <c:pt idx="92">
                  <c:v>0.98360655737704916</c:v>
                </c:pt>
                <c:pt idx="93">
                  <c:v>1.0081967213114753</c:v>
                </c:pt>
                <c:pt idx="94">
                  <c:v>1.0081967213114753</c:v>
                </c:pt>
                <c:pt idx="95">
                  <c:v>1.0081967213114753</c:v>
                </c:pt>
                <c:pt idx="96">
                  <c:v>1.0081967213114753</c:v>
                </c:pt>
                <c:pt idx="97">
                  <c:v>1.0081967213114753</c:v>
                </c:pt>
                <c:pt idx="98">
                  <c:v>1.0081967213114753</c:v>
                </c:pt>
                <c:pt idx="99">
                  <c:v>0.98360655737704916</c:v>
                </c:pt>
                <c:pt idx="100">
                  <c:v>0.98360655737704916</c:v>
                </c:pt>
                <c:pt idx="101">
                  <c:v>0.98360655737704916</c:v>
                </c:pt>
                <c:pt idx="102">
                  <c:v>0.98360655737704916</c:v>
                </c:pt>
                <c:pt idx="103">
                  <c:v>0.98360655737704916</c:v>
                </c:pt>
                <c:pt idx="104">
                  <c:v>0.98360655737704916</c:v>
                </c:pt>
                <c:pt idx="105">
                  <c:v>0.98360655737704916</c:v>
                </c:pt>
                <c:pt idx="106">
                  <c:v>0.98360655737704916</c:v>
                </c:pt>
                <c:pt idx="107">
                  <c:v>0.98360655737704916</c:v>
                </c:pt>
                <c:pt idx="108">
                  <c:v>1.0163934426229508</c:v>
                </c:pt>
                <c:pt idx="109">
                  <c:v>1.0245901639344261</c:v>
                </c:pt>
                <c:pt idx="110">
                  <c:v>1.0245901639344261</c:v>
                </c:pt>
                <c:pt idx="111">
                  <c:v>1.0245901639344261</c:v>
                </c:pt>
                <c:pt idx="112">
                  <c:v>1.0245901639344261</c:v>
                </c:pt>
                <c:pt idx="113">
                  <c:v>1.0655737704918034</c:v>
                </c:pt>
                <c:pt idx="114">
                  <c:v>1.0655737704918034</c:v>
                </c:pt>
                <c:pt idx="115">
                  <c:v>1.1229508196721312</c:v>
                </c:pt>
                <c:pt idx="116">
                  <c:v>1.1229508196721312</c:v>
                </c:pt>
                <c:pt idx="117">
                  <c:v>1.1639344262295082</c:v>
                </c:pt>
                <c:pt idx="118">
                  <c:v>1.1639344262295082</c:v>
                </c:pt>
                <c:pt idx="119">
                  <c:v>1.1639344262295082</c:v>
                </c:pt>
                <c:pt idx="120">
                  <c:v>1.2131147540983607</c:v>
                </c:pt>
                <c:pt idx="121">
                  <c:v>1.2131147540983607</c:v>
                </c:pt>
                <c:pt idx="122">
                  <c:v>1.2131147540983607</c:v>
                </c:pt>
                <c:pt idx="123">
                  <c:v>1.2131147540983607</c:v>
                </c:pt>
                <c:pt idx="124">
                  <c:v>1.2868852459016393</c:v>
                </c:pt>
                <c:pt idx="125">
                  <c:v>1.2868852459016393</c:v>
                </c:pt>
                <c:pt idx="126">
                  <c:v>1.2622950819672132</c:v>
                </c:pt>
                <c:pt idx="127">
                  <c:v>1.2622950819672132</c:v>
                </c:pt>
                <c:pt idx="128">
                  <c:v>1.1967213114754098</c:v>
                </c:pt>
                <c:pt idx="129">
                  <c:v>1.1639344262295082</c:v>
                </c:pt>
                <c:pt idx="130">
                  <c:v>1.1639344262295082</c:v>
                </c:pt>
                <c:pt idx="131">
                  <c:v>1.1639344262295082</c:v>
                </c:pt>
                <c:pt idx="132">
                  <c:v>1.2295081967213115</c:v>
                </c:pt>
                <c:pt idx="133">
                  <c:v>1.2295081967213115</c:v>
                </c:pt>
                <c:pt idx="134">
                  <c:v>1.2295081967213115</c:v>
                </c:pt>
                <c:pt idx="135">
                  <c:v>1.2295081967213115</c:v>
                </c:pt>
                <c:pt idx="136">
                  <c:v>1.2295081967213115</c:v>
                </c:pt>
                <c:pt idx="137">
                  <c:v>1.2295081967213115</c:v>
                </c:pt>
                <c:pt idx="138">
                  <c:v>1.1475409836065573</c:v>
                </c:pt>
                <c:pt idx="139">
                  <c:v>1.0655737704918034</c:v>
                </c:pt>
                <c:pt idx="140">
                  <c:v>0.99180327868852458</c:v>
                </c:pt>
                <c:pt idx="141">
                  <c:v>0.97540983606557374</c:v>
                </c:pt>
                <c:pt idx="142">
                  <c:v>0.97540983606557374</c:v>
                </c:pt>
                <c:pt idx="143">
                  <c:v>0.97540983606557374</c:v>
                </c:pt>
                <c:pt idx="144">
                  <c:v>0.97540983606557374</c:v>
                </c:pt>
                <c:pt idx="145">
                  <c:v>0.97540983606557374</c:v>
                </c:pt>
                <c:pt idx="146">
                  <c:v>0.97540983606557374</c:v>
                </c:pt>
                <c:pt idx="147">
                  <c:v>0.97540983606557374</c:v>
                </c:pt>
                <c:pt idx="148">
                  <c:v>0.97540983606557374</c:v>
                </c:pt>
                <c:pt idx="149">
                  <c:v>0.97540983606557374</c:v>
                </c:pt>
                <c:pt idx="150">
                  <c:v>0.97540983606557374</c:v>
                </c:pt>
                <c:pt idx="151">
                  <c:v>0.97540983606557374</c:v>
                </c:pt>
                <c:pt idx="152">
                  <c:v>0.97540983606557374</c:v>
                </c:pt>
                <c:pt idx="153">
                  <c:v>0.97540983606557374</c:v>
                </c:pt>
                <c:pt idx="154">
                  <c:v>1.040983606557377</c:v>
                </c:pt>
                <c:pt idx="155">
                  <c:v>1.040983606557377</c:v>
                </c:pt>
                <c:pt idx="156">
                  <c:v>1.040983606557377</c:v>
                </c:pt>
                <c:pt idx="157">
                  <c:v>1.040983606557377</c:v>
                </c:pt>
                <c:pt idx="158">
                  <c:v>1.040983606557377</c:v>
                </c:pt>
                <c:pt idx="159">
                  <c:v>1.040983606557377</c:v>
                </c:pt>
                <c:pt idx="160">
                  <c:v>1.040983606557377</c:v>
                </c:pt>
                <c:pt idx="161">
                  <c:v>1.040983606557377</c:v>
                </c:pt>
                <c:pt idx="162">
                  <c:v>1.040983606557377</c:v>
                </c:pt>
                <c:pt idx="163">
                  <c:v>1.040983606557377</c:v>
                </c:pt>
                <c:pt idx="164">
                  <c:v>1.2049180327868851</c:v>
                </c:pt>
                <c:pt idx="165">
                  <c:v>1.2049180327868851</c:v>
                </c:pt>
                <c:pt idx="166">
                  <c:v>1.2049180327868851</c:v>
                </c:pt>
                <c:pt idx="167">
                  <c:v>1.2049180327868851</c:v>
                </c:pt>
                <c:pt idx="168">
                  <c:v>1.2049180327868851</c:v>
                </c:pt>
                <c:pt idx="169">
                  <c:v>1.2049180327868851</c:v>
                </c:pt>
                <c:pt idx="170">
                  <c:v>1.2049180327868851</c:v>
                </c:pt>
                <c:pt idx="171">
                  <c:v>1.2049180327868851</c:v>
                </c:pt>
                <c:pt idx="172">
                  <c:v>1.2049180327868851</c:v>
                </c:pt>
                <c:pt idx="173">
                  <c:v>1.3114754098360657</c:v>
                </c:pt>
                <c:pt idx="174">
                  <c:v>1.360655737704918</c:v>
                </c:pt>
                <c:pt idx="175">
                  <c:v>1.360655737704918</c:v>
                </c:pt>
                <c:pt idx="176">
                  <c:v>1.360655737704918</c:v>
                </c:pt>
                <c:pt idx="177">
                  <c:v>1.360655737704918</c:v>
                </c:pt>
                <c:pt idx="178">
                  <c:v>1.360655737704918</c:v>
                </c:pt>
                <c:pt idx="179">
                  <c:v>1.360655737704918</c:v>
                </c:pt>
                <c:pt idx="180">
                  <c:v>1.3114754098360657</c:v>
                </c:pt>
                <c:pt idx="181">
                  <c:v>1.3114754098360657</c:v>
                </c:pt>
                <c:pt idx="182">
                  <c:v>1.3934426229508197</c:v>
                </c:pt>
                <c:pt idx="183">
                  <c:v>1.4344262295081966</c:v>
                </c:pt>
                <c:pt idx="184">
                  <c:v>1.5081967213114755</c:v>
                </c:pt>
                <c:pt idx="185">
                  <c:v>1.5081967213114755</c:v>
                </c:pt>
                <c:pt idx="186">
                  <c:v>1.5491803278688525</c:v>
                </c:pt>
                <c:pt idx="187">
                  <c:v>1.5245901639344264</c:v>
                </c:pt>
                <c:pt idx="188">
                  <c:v>1.5491803278688525</c:v>
                </c:pt>
                <c:pt idx="189">
                  <c:v>1.6065573770491803</c:v>
                </c:pt>
                <c:pt idx="190">
                  <c:v>1.6557377049180328</c:v>
                </c:pt>
                <c:pt idx="191">
                  <c:v>1.6557377049180328</c:v>
                </c:pt>
                <c:pt idx="192">
                  <c:v>1.6065573770491803</c:v>
                </c:pt>
                <c:pt idx="193">
                  <c:v>1.5655737704918034</c:v>
                </c:pt>
                <c:pt idx="194">
                  <c:v>1.5163934426229508</c:v>
                </c:pt>
                <c:pt idx="195">
                  <c:v>1.5163934426229508</c:v>
                </c:pt>
                <c:pt idx="196">
                  <c:v>1.4918032786885247</c:v>
                </c:pt>
                <c:pt idx="197">
                  <c:v>1.4918032786885247</c:v>
                </c:pt>
                <c:pt idx="198">
                  <c:v>1.5245901639344264</c:v>
                </c:pt>
                <c:pt idx="199">
                  <c:v>1.598360655737705</c:v>
                </c:pt>
                <c:pt idx="200">
                  <c:v>1.598360655737705</c:v>
                </c:pt>
                <c:pt idx="201">
                  <c:v>1.598360655737705</c:v>
                </c:pt>
                <c:pt idx="202">
                  <c:v>1.6639344262295082</c:v>
                </c:pt>
                <c:pt idx="203">
                  <c:v>1.6639344262295082</c:v>
                </c:pt>
                <c:pt idx="204">
                  <c:v>1.639344262295082</c:v>
                </c:pt>
                <c:pt idx="205">
                  <c:v>1.598360655737705</c:v>
                </c:pt>
                <c:pt idx="206">
                  <c:v>1.5491803278688525</c:v>
                </c:pt>
                <c:pt idx="207">
                  <c:v>1.5163934426229508</c:v>
                </c:pt>
                <c:pt idx="208">
                  <c:v>1.5163934426229508</c:v>
                </c:pt>
                <c:pt idx="209">
                  <c:v>1.5163934426229508</c:v>
                </c:pt>
                <c:pt idx="210">
                  <c:v>1.5163934426229508</c:v>
                </c:pt>
                <c:pt idx="211">
                  <c:v>1.5163934426229508</c:v>
                </c:pt>
                <c:pt idx="212">
                  <c:v>1.5163934426229508</c:v>
                </c:pt>
                <c:pt idx="213">
                  <c:v>1.5163934426229508</c:v>
                </c:pt>
                <c:pt idx="214">
                  <c:v>1.5163934426229508</c:v>
                </c:pt>
                <c:pt idx="215">
                  <c:v>1.5163934426229508</c:v>
                </c:pt>
                <c:pt idx="216">
                  <c:v>1.5163934426229508</c:v>
                </c:pt>
                <c:pt idx="217">
                  <c:v>1.5163934426229508</c:v>
                </c:pt>
                <c:pt idx="218">
                  <c:v>1.5163934426229508</c:v>
                </c:pt>
                <c:pt idx="219">
                  <c:v>1.540983606557377</c:v>
                </c:pt>
                <c:pt idx="220">
                  <c:v>1.5163934426229508</c:v>
                </c:pt>
                <c:pt idx="221">
                  <c:v>1.459016393442623</c:v>
                </c:pt>
                <c:pt idx="222">
                  <c:v>1.4262295081967213</c:v>
                </c:pt>
                <c:pt idx="223">
                  <c:v>1.4262295081967213</c:v>
                </c:pt>
                <c:pt idx="224">
                  <c:v>1.4508196721311475</c:v>
                </c:pt>
                <c:pt idx="225">
                  <c:v>1.5</c:v>
                </c:pt>
                <c:pt idx="226">
                  <c:v>1.5</c:v>
                </c:pt>
                <c:pt idx="227">
                  <c:v>1.5</c:v>
                </c:pt>
                <c:pt idx="228">
                  <c:v>1.5</c:v>
                </c:pt>
                <c:pt idx="229">
                  <c:v>1.5163934426229508</c:v>
                </c:pt>
                <c:pt idx="230">
                  <c:v>1.4754098360655739</c:v>
                </c:pt>
                <c:pt idx="231">
                  <c:v>1.4754098360655739</c:v>
                </c:pt>
                <c:pt idx="232">
                  <c:v>1.4754098360655739</c:v>
                </c:pt>
                <c:pt idx="233">
                  <c:v>1.4426229508196722</c:v>
                </c:pt>
                <c:pt idx="234">
                  <c:v>1.4180327868852458</c:v>
                </c:pt>
                <c:pt idx="235">
                  <c:v>1.4180327868852458</c:v>
                </c:pt>
                <c:pt idx="236">
                  <c:v>1.4180327868852458</c:v>
                </c:pt>
                <c:pt idx="237">
                  <c:v>1.4180327868852458</c:v>
                </c:pt>
                <c:pt idx="238">
                  <c:v>1.3934426229508197</c:v>
                </c:pt>
                <c:pt idx="239">
                  <c:v>1.3114754098360657</c:v>
                </c:pt>
                <c:pt idx="240">
                  <c:v>1.2295081967213115</c:v>
                </c:pt>
                <c:pt idx="241">
                  <c:v>1.1721311475409837</c:v>
                </c:pt>
                <c:pt idx="242">
                  <c:v>1.1475409836065573</c:v>
                </c:pt>
                <c:pt idx="243">
                  <c:v>1.1475409836065573</c:v>
                </c:pt>
                <c:pt idx="244">
                  <c:v>1.1475409836065573</c:v>
                </c:pt>
                <c:pt idx="245">
                  <c:v>1.1475409836065573</c:v>
                </c:pt>
                <c:pt idx="246">
                  <c:v>1.1475409836065573</c:v>
                </c:pt>
                <c:pt idx="247">
                  <c:v>1.1147540983606559</c:v>
                </c:pt>
                <c:pt idx="248">
                  <c:v>1.1147540983606559</c:v>
                </c:pt>
                <c:pt idx="249">
                  <c:v>1.1147540983606559</c:v>
                </c:pt>
                <c:pt idx="250">
                  <c:v>1.1147540983606559</c:v>
                </c:pt>
                <c:pt idx="251">
                  <c:v>1.1147540983606559</c:v>
                </c:pt>
                <c:pt idx="252">
                  <c:v>1.1147540983606559</c:v>
                </c:pt>
                <c:pt idx="253">
                  <c:v>1.1147540983606559</c:v>
                </c:pt>
                <c:pt idx="254">
                  <c:v>1.1147540983606559</c:v>
                </c:pt>
                <c:pt idx="255">
                  <c:v>1.1147540983606559</c:v>
                </c:pt>
                <c:pt idx="256">
                  <c:v>1.1147540983606559</c:v>
                </c:pt>
                <c:pt idx="257">
                  <c:v>1.1147540983606559</c:v>
                </c:pt>
                <c:pt idx="258">
                  <c:v>1.1147540983606559</c:v>
                </c:pt>
                <c:pt idx="259">
                  <c:v>1.1147540983606559</c:v>
                </c:pt>
                <c:pt idx="260">
                  <c:v>1.1147540983606559</c:v>
                </c:pt>
                <c:pt idx="261">
                  <c:v>1.1147540983606559</c:v>
                </c:pt>
                <c:pt idx="262">
                  <c:v>1.1147540983606559</c:v>
                </c:pt>
                <c:pt idx="263">
                  <c:v>1.1147540983606559</c:v>
                </c:pt>
                <c:pt idx="264">
                  <c:v>1.1475409836065573</c:v>
                </c:pt>
                <c:pt idx="265">
                  <c:v>1.1475409836065573</c:v>
                </c:pt>
                <c:pt idx="266">
                  <c:v>1.1475409836065573</c:v>
                </c:pt>
                <c:pt idx="267">
                  <c:v>1.180327868852459</c:v>
                </c:pt>
                <c:pt idx="268">
                  <c:v>1.2131147540983607</c:v>
                </c:pt>
                <c:pt idx="269">
                  <c:v>1.2704918032786885</c:v>
                </c:pt>
                <c:pt idx="270">
                  <c:v>1.2704918032786885</c:v>
                </c:pt>
                <c:pt idx="271">
                  <c:v>1.2704918032786885</c:v>
                </c:pt>
                <c:pt idx="272">
                  <c:v>1.221311475409836</c:v>
                </c:pt>
                <c:pt idx="273">
                  <c:v>1.1557377049180328</c:v>
                </c:pt>
                <c:pt idx="274">
                  <c:v>1.139344262295082</c:v>
                </c:pt>
                <c:pt idx="275">
                  <c:v>1.1557377049180328</c:v>
                </c:pt>
                <c:pt idx="276">
                  <c:v>1.180327868852459</c:v>
                </c:pt>
                <c:pt idx="277">
                  <c:v>1.180327868852459</c:v>
                </c:pt>
                <c:pt idx="278">
                  <c:v>1.180327868852459</c:v>
                </c:pt>
                <c:pt idx="279">
                  <c:v>1.180327868852459</c:v>
                </c:pt>
                <c:pt idx="280">
                  <c:v>1.180327868852459</c:v>
                </c:pt>
                <c:pt idx="281">
                  <c:v>1.2049180327868851</c:v>
                </c:pt>
                <c:pt idx="282">
                  <c:v>1.180327868852459</c:v>
                </c:pt>
                <c:pt idx="283">
                  <c:v>1.180327868852459</c:v>
                </c:pt>
                <c:pt idx="284">
                  <c:v>1.1639344262295082</c:v>
                </c:pt>
                <c:pt idx="285">
                  <c:v>1.1229508196721312</c:v>
                </c:pt>
                <c:pt idx="286">
                  <c:v>1.1229508196721312</c:v>
                </c:pt>
                <c:pt idx="287">
                  <c:v>1.1639344262295082</c:v>
                </c:pt>
                <c:pt idx="288">
                  <c:v>1.1639344262295082</c:v>
                </c:pt>
                <c:pt idx="289">
                  <c:v>1.1885245901639345</c:v>
                </c:pt>
                <c:pt idx="290">
                  <c:v>1.1885245901639345</c:v>
                </c:pt>
                <c:pt idx="291">
                  <c:v>1.1885245901639345</c:v>
                </c:pt>
                <c:pt idx="292">
                  <c:v>1.1885245901639345</c:v>
                </c:pt>
                <c:pt idx="293">
                  <c:v>1.1885245901639345</c:v>
                </c:pt>
                <c:pt idx="294">
                  <c:v>1.221311475409836</c:v>
                </c:pt>
                <c:pt idx="295">
                  <c:v>1.2704918032786885</c:v>
                </c:pt>
                <c:pt idx="296">
                  <c:v>1.2295081967213115</c:v>
                </c:pt>
                <c:pt idx="297">
                  <c:v>1.1967213114754098</c:v>
                </c:pt>
                <c:pt idx="298">
                  <c:v>1.1475409836065573</c:v>
                </c:pt>
                <c:pt idx="299">
                  <c:v>1.0901639344262295</c:v>
                </c:pt>
                <c:pt idx="300">
                  <c:v>1.0655737704918034</c:v>
                </c:pt>
                <c:pt idx="301">
                  <c:v>1.0655737704918034</c:v>
                </c:pt>
                <c:pt idx="302">
                  <c:v>1.098360655737705</c:v>
                </c:pt>
                <c:pt idx="303">
                  <c:v>1.1229508196721312</c:v>
                </c:pt>
                <c:pt idx="304">
                  <c:v>1.1229508196721312</c:v>
                </c:pt>
                <c:pt idx="305">
                  <c:v>1.1229508196721312</c:v>
                </c:pt>
                <c:pt idx="306">
                  <c:v>1.1475409836065573</c:v>
                </c:pt>
                <c:pt idx="307">
                  <c:v>1.1885245901639345</c:v>
                </c:pt>
                <c:pt idx="308">
                  <c:v>1.1885245901639345</c:v>
                </c:pt>
                <c:pt idx="309">
                  <c:v>1.1885245901639345</c:v>
                </c:pt>
                <c:pt idx="310">
                  <c:v>1.1885245901639345</c:v>
                </c:pt>
                <c:pt idx="311">
                  <c:v>1.1885245901639345</c:v>
                </c:pt>
                <c:pt idx="312">
                  <c:v>1.1885245901639345</c:v>
                </c:pt>
                <c:pt idx="313">
                  <c:v>1.1885245901639345</c:v>
                </c:pt>
                <c:pt idx="314">
                  <c:v>1.2295081967213115</c:v>
                </c:pt>
                <c:pt idx="315">
                  <c:v>1.2295081967213115</c:v>
                </c:pt>
                <c:pt idx="316">
                  <c:v>1.2295081967213115</c:v>
                </c:pt>
                <c:pt idx="317">
                  <c:v>1.2540983606557377</c:v>
                </c:pt>
                <c:pt idx="318">
                  <c:v>1.2950819672131149</c:v>
                </c:pt>
                <c:pt idx="319">
                  <c:v>1.3278688524590165</c:v>
                </c:pt>
                <c:pt idx="320">
                  <c:v>1.3934426229508197</c:v>
                </c:pt>
                <c:pt idx="321">
                  <c:v>1.3934426229508197</c:v>
                </c:pt>
                <c:pt idx="322">
                  <c:v>1.3934426229508197</c:v>
                </c:pt>
                <c:pt idx="323">
                  <c:v>1.3934426229508197</c:v>
                </c:pt>
                <c:pt idx="324">
                  <c:v>1.3934426229508197</c:v>
                </c:pt>
                <c:pt idx="325">
                  <c:v>1.3934426229508197</c:v>
                </c:pt>
                <c:pt idx="326">
                  <c:v>1.3934426229508197</c:v>
                </c:pt>
                <c:pt idx="327">
                  <c:v>1.3934426229508197</c:v>
                </c:pt>
                <c:pt idx="328">
                  <c:v>1.3934426229508197</c:v>
                </c:pt>
                <c:pt idx="329">
                  <c:v>1.4426229508196722</c:v>
                </c:pt>
                <c:pt idx="330">
                  <c:v>1.4836065573770492</c:v>
                </c:pt>
                <c:pt idx="331">
                  <c:v>1.4836065573770492</c:v>
                </c:pt>
                <c:pt idx="332">
                  <c:v>1.4836065573770492</c:v>
                </c:pt>
                <c:pt idx="333">
                  <c:v>1.4836065573770492</c:v>
                </c:pt>
                <c:pt idx="334">
                  <c:v>1.4836065573770492</c:v>
                </c:pt>
                <c:pt idx="335">
                  <c:v>1.4754098360655739</c:v>
                </c:pt>
                <c:pt idx="336">
                  <c:v>1.4754098360655739</c:v>
                </c:pt>
                <c:pt idx="337">
                  <c:v>1.4426229508196722</c:v>
                </c:pt>
                <c:pt idx="338">
                  <c:v>1.4426229508196722</c:v>
                </c:pt>
                <c:pt idx="339">
                  <c:v>1.4426229508196722</c:v>
                </c:pt>
                <c:pt idx="340">
                  <c:v>1.4180327868852458</c:v>
                </c:pt>
                <c:pt idx="341">
                  <c:v>1.4180327868852458</c:v>
                </c:pt>
                <c:pt idx="342">
                  <c:v>1.4180327868852458</c:v>
                </c:pt>
                <c:pt idx="343">
                  <c:v>1.3770491803278688</c:v>
                </c:pt>
                <c:pt idx="344">
                  <c:v>1.319672131147541</c:v>
                </c:pt>
                <c:pt idx="345">
                  <c:v>1.2868852459016393</c:v>
                </c:pt>
                <c:pt idx="346">
                  <c:v>1.2868852459016393</c:v>
                </c:pt>
                <c:pt idx="347">
                  <c:v>1.2622950819672132</c:v>
                </c:pt>
                <c:pt idx="348">
                  <c:v>1.2459016393442623</c:v>
                </c:pt>
                <c:pt idx="349">
                  <c:v>1.2459016393442623</c:v>
                </c:pt>
                <c:pt idx="350">
                  <c:v>1.2459016393442623</c:v>
                </c:pt>
                <c:pt idx="351">
                  <c:v>1.2459016393442623</c:v>
                </c:pt>
                <c:pt idx="352">
                  <c:v>1.2868852459016393</c:v>
                </c:pt>
                <c:pt idx="353">
                  <c:v>1.2459016393442623</c:v>
                </c:pt>
                <c:pt idx="354">
                  <c:v>1.2459016393442623</c:v>
                </c:pt>
                <c:pt idx="355">
                  <c:v>1.2868852459016393</c:v>
                </c:pt>
                <c:pt idx="356">
                  <c:v>1.2459016393442623</c:v>
                </c:pt>
                <c:pt idx="357">
                  <c:v>1.2131147540983607</c:v>
                </c:pt>
                <c:pt idx="358">
                  <c:v>1.1885245901639345</c:v>
                </c:pt>
                <c:pt idx="359">
                  <c:v>1.3278688524590165</c:v>
                </c:pt>
                <c:pt idx="360">
                  <c:v>1.3032786885245902</c:v>
                </c:pt>
                <c:pt idx="361">
                  <c:v>1.278688524590164</c:v>
                </c:pt>
                <c:pt idx="362">
                  <c:v>1.2622950819672132</c:v>
                </c:pt>
                <c:pt idx="363">
                  <c:v>1.2459016393442623</c:v>
                </c:pt>
                <c:pt idx="364">
                  <c:v>1.2459016393442623</c:v>
                </c:pt>
                <c:pt idx="365">
                  <c:v>1.2459016393442623</c:v>
                </c:pt>
                <c:pt idx="366">
                  <c:v>1.2459016393442623</c:v>
                </c:pt>
                <c:pt idx="367">
                  <c:v>1.2704918032786885</c:v>
                </c:pt>
                <c:pt idx="368">
                  <c:v>1.3114754098360657</c:v>
                </c:pt>
                <c:pt idx="369">
                  <c:v>1.360655737704918</c:v>
                </c:pt>
                <c:pt idx="370">
                  <c:v>1.4098360655737705</c:v>
                </c:pt>
                <c:pt idx="371">
                  <c:v>1.4098360655737705</c:v>
                </c:pt>
                <c:pt idx="372">
                  <c:v>1.3688524590163935</c:v>
                </c:pt>
                <c:pt idx="373">
                  <c:v>1.360655737704918</c:v>
                </c:pt>
                <c:pt idx="374">
                  <c:v>1.360655737704918</c:v>
                </c:pt>
                <c:pt idx="375">
                  <c:v>1.360655737704918</c:v>
                </c:pt>
                <c:pt idx="376">
                  <c:v>1.360655737704918</c:v>
                </c:pt>
                <c:pt idx="377">
                  <c:v>1.360655737704918</c:v>
                </c:pt>
                <c:pt idx="378">
                  <c:v>1.360655737704918</c:v>
                </c:pt>
                <c:pt idx="379">
                  <c:v>1.360655737704918</c:v>
                </c:pt>
                <c:pt idx="380">
                  <c:v>1.360655737704918</c:v>
                </c:pt>
                <c:pt idx="381">
                  <c:v>1.360655737704918</c:v>
                </c:pt>
                <c:pt idx="382">
                  <c:v>1.3360655737704918</c:v>
                </c:pt>
                <c:pt idx="383">
                  <c:v>1.3114754098360657</c:v>
                </c:pt>
                <c:pt idx="384">
                  <c:v>1.2868852459016393</c:v>
                </c:pt>
                <c:pt idx="385">
                  <c:v>1.2377049180327868</c:v>
                </c:pt>
                <c:pt idx="386">
                  <c:v>1.2540983606557377</c:v>
                </c:pt>
                <c:pt idx="387">
                  <c:v>1.2131147540983607</c:v>
                </c:pt>
                <c:pt idx="388">
                  <c:v>1.1639344262295082</c:v>
                </c:pt>
                <c:pt idx="389">
                  <c:v>1.1639344262295082</c:v>
                </c:pt>
                <c:pt idx="390">
                  <c:v>1.1311475409836065</c:v>
                </c:pt>
                <c:pt idx="391">
                  <c:v>1.0819672131147542</c:v>
                </c:pt>
                <c:pt idx="392">
                  <c:v>1.0491803278688525</c:v>
                </c:pt>
                <c:pt idx="393">
                  <c:v>1.0491803278688525</c:v>
                </c:pt>
                <c:pt idx="394">
                  <c:v>1.0491803278688525</c:v>
                </c:pt>
                <c:pt idx="395">
                  <c:v>1.0491803278688525</c:v>
                </c:pt>
                <c:pt idx="396">
                  <c:v>1.0737704918032787</c:v>
                </c:pt>
                <c:pt idx="397">
                  <c:v>1.0901639344262295</c:v>
                </c:pt>
                <c:pt idx="398">
                  <c:v>1.0573770491803278</c:v>
                </c:pt>
                <c:pt idx="399">
                  <c:v>1.0163934426229508</c:v>
                </c:pt>
                <c:pt idx="400">
                  <c:v>1.0163934426229508</c:v>
                </c:pt>
                <c:pt idx="401">
                  <c:v>1.0737704918032787</c:v>
                </c:pt>
                <c:pt idx="402">
                  <c:v>1.0737704918032787</c:v>
                </c:pt>
                <c:pt idx="403">
                  <c:v>1.0737704918032787</c:v>
                </c:pt>
                <c:pt idx="404">
                  <c:v>1.0737704918032787</c:v>
                </c:pt>
                <c:pt idx="405">
                  <c:v>1.0737704918032787</c:v>
                </c:pt>
                <c:pt idx="406">
                  <c:v>1.0737704918032787</c:v>
                </c:pt>
                <c:pt idx="407">
                  <c:v>1.0491803278688525</c:v>
                </c:pt>
                <c:pt idx="408">
                  <c:v>1.0245901639344261</c:v>
                </c:pt>
                <c:pt idx="409">
                  <c:v>1.0245901639344261</c:v>
                </c:pt>
                <c:pt idx="410">
                  <c:v>1.0245901639344261</c:v>
                </c:pt>
                <c:pt idx="411">
                  <c:v>1.0245901639344261</c:v>
                </c:pt>
                <c:pt idx="412">
                  <c:v>1.0245901639344261</c:v>
                </c:pt>
                <c:pt idx="413">
                  <c:v>1.0245901639344261</c:v>
                </c:pt>
                <c:pt idx="414">
                  <c:v>1.0245901639344261</c:v>
                </c:pt>
                <c:pt idx="415">
                  <c:v>1.0655737704918034</c:v>
                </c:pt>
                <c:pt idx="416">
                  <c:v>1.0901639344262295</c:v>
                </c:pt>
                <c:pt idx="417">
                  <c:v>1.1311475409836065</c:v>
                </c:pt>
                <c:pt idx="418">
                  <c:v>1.1639344262295082</c:v>
                </c:pt>
                <c:pt idx="419">
                  <c:v>1.1639344262295082</c:v>
                </c:pt>
                <c:pt idx="420">
                  <c:v>1.1639344262295082</c:v>
                </c:pt>
                <c:pt idx="421">
                  <c:v>1.1639344262295082</c:v>
                </c:pt>
                <c:pt idx="422">
                  <c:v>1.1639344262295082</c:v>
                </c:pt>
                <c:pt idx="423">
                  <c:v>1.2131147540983607</c:v>
                </c:pt>
                <c:pt idx="424">
                  <c:v>1.2131147540983607</c:v>
                </c:pt>
                <c:pt idx="425">
                  <c:v>1.1885245901639345</c:v>
                </c:pt>
                <c:pt idx="426">
                  <c:v>1.139344262295082</c:v>
                </c:pt>
                <c:pt idx="427">
                  <c:v>1.1147540983606559</c:v>
                </c:pt>
                <c:pt idx="428">
                  <c:v>1.1229508196721312</c:v>
                </c:pt>
                <c:pt idx="429">
                  <c:v>1.1311475409836065</c:v>
                </c:pt>
                <c:pt idx="430">
                  <c:v>1.1475409836065573</c:v>
                </c:pt>
                <c:pt idx="431">
                  <c:v>1.1475409836065573</c:v>
                </c:pt>
                <c:pt idx="432">
                  <c:v>1.1475409836065573</c:v>
                </c:pt>
                <c:pt idx="433">
                  <c:v>1.1639344262295082</c:v>
                </c:pt>
                <c:pt idx="434">
                  <c:v>1.1475409836065573</c:v>
                </c:pt>
                <c:pt idx="435">
                  <c:v>1.1475409836065573</c:v>
                </c:pt>
                <c:pt idx="436">
                  <c:v>1.221311475409836</c:v>
                </c:pt>
                <c:pt idx="437">
                  <c:v>1.2540983606557377</c:v>
                </c:pt>
                <c:pt idx="438">
                  <c:v>1.2131147540983607</c:v>
                </c:pt>
                <c:pt idx="439">
                  <c:v>1.1885245901639345</c:v>
                </c:pt>
                <c:pt idx="440">
                  <c:v>1.1885245901639345</c:v>
                </c:pt>
                <c:pt idx="441">
                  <c:v>1.1639344262295082</c:v>
                </c:pt>
                <c:pt idx="442">
                  <c:v>1.1475409836065573</c:v>
                </c:pt>
                <c:pt idx="443">
                  <c:v>1.1475409836065573</c:v>
                </c:pt>
                <c:pt idx="444">
                  <c:v>1.2049180327868851</c:v>
                </c:pt>
                <c:pt idx="445">
                  <c:v>1.2295081967213115</c:v>
                </c:pt>
                <c:pt idx="446">
                  <c:v>1.1885245901639345</c:v>
                </c:pt>
                <c:pt idx="447">
                  <c:v>1.1475409836065573</c:v>
                </c:pt>
                <c:pt idx="448">
                  <c:v>1.1475409836065573</c:v>
                </c:pt>
                <c:pt idx="449">
                  <c:v>1.1475409836065573</c:v>
                </c:pt>
                <c:pt idx="450">
                  <c:v>1.1475409836065573</c:v>
                </c:pt>
                <c:pt idx="451">
                  <c:v>1.1721311475409837</c:v>
                </c:pt>
                <c:pt idx="452">
                  <c:v>1.2049180327868851</c:v>
                </c:pt>
                <c:pt idx="453">
                  <c:v>1.2049180327868851</c:v>
                </c:pt>
                <c:pt idx="454">
                  <c:v>1.1475409836065573</c:v>
                </c:pt>
                <c:pt idx="455">
                  <c:v>1.1065573770491803</c:v>
                </c:pt>
                <c:pt idx="456">
                  <c:v>1.0901639344262295</c:v>
                </c:pt>
                <c:pt idx="457">
                  <c:v>1.0491803278688525</c:v>
                </c:pt>
                <c:pt idx="458">
                  <c:v>1.0491803278688525</c:v>
                </c:pt>
                <c:pt idx="459">
                  <c:v>1.0491803278688525</c:v>
                </c:pt>
              </c:numCache>
            </c:numRef>
          </c:yVal>
          <c:smooth val="1"/>
          <c:extLst>
            <c:ext xmlns:c16="http://schemas.microsoft.com/office/drawing/2014/chart" uri="{C3380CC4-5D6E-409C-BE32-E72D297353CC}">
              <c16:uniqueId val="{00000003-81BD-4F6A-A109-5550477056C7}"/>
            </c:ext>
          </c:extLst>
        </c:ser>
        <c:ser>
          <c:idx val="4"/>
          <c:order val="4"/>
          <c:tx>
            <c:strRef>
              <c:f>'Prix mondiaux'!$G$1</c:f>
              <c:strCache>
                <c:ptCount val="1"/>
                <c:pt idx="0">
                  <c:v>Porc Breton (vif calculé)</c:v>
                </c:pt>
              </c:strCache>
            </c:strRef>
          </c:tx>
          <c:spPr>
            <a:ln w="38100" cap="rnd">
              <a:solidFill>
                <a:schemeClr val="accent5"/>
              </a:solidFill>
              <a:round/>
            </a:ln>
            <a:effectLst/>
          </c:spPr>
          <c:marker>
            <c:symbol val="none"/>
          </c:marker>
          <c:xVal>
            <c:numRef>
              <c:f>'Prix mondiaux'!$E$2:$E$516</c:f>
              <c:numCache>
                <c:formatCode>m/d/yyyy</c:formatCode>
                <c:ptCount val="515"/>
                <c:pt idx="0">
                  <c:v>45225</c:v>
                </c:pt>
                <c:pt idx="1">
                  <c:v>45218</c:v>
                </c:pt>
                <c:pt idx="2">
                  <c:v>45211</c:v>
                </c:pt>
                <c:pt idx="3">
                  <c:v>45204</c:v>
                </c:pt>
                <c:pt idx="4">
                  <c:v>45197</c:v>
                </c:pt>
                <c:pt idx="5">
                  <c:v>45190</c:v>
                </c:pt>
                <c:pt idx="6">
                  <c:v>45183</c:v>
                </c:pt>
                <c:pt idx="7">
                  <c:v>45176</c:v>
                </c:pt>
                <c:pt idx="8">
                  <c:v>45169</c:v>
                </c:pt>
                <c:pt idx="9">
                  <c:v>45162</c:v>
                </c:pt>
                <c:pt idx="10">
                  <c:v>45155</c:v>
                </c:pt>
                <c:pt idx="11">
                  <c:v>45148</c:v>
                </c:pt>
                <c:pt idx="12">
                  <c:v>45141</c:v>
                </c:pt>
                <c:pt idx="13">
                  <c:v>45134</c:v>
                </c:pt>
                <c:pt idx="14">
                  <c:v>45127</c:v>
                </c:pt>
                <c:pt idx="15">
                  <c:v>45120</c:v>
                </c:pt>
                <c:pt idx="16">
                  <c:v>45113</c:v>
                </c:pt>
                <c:pt idx="17">
                  <c:v>45106</c:v>
                </c:pt>
                <c:pt idx="18">
                  <c:v>45099</c:v>
                </c:pt>
                <c:pt idx="19">
                  <c:v>45092</c:v>
                </c:pt>
                <c:pt idx="20">
                  <c:v>45085</c:v>
                </c:pt>
                <c:pt idx="21">
                  <c:v>45078</c:v>
                </c:pt>
                <c:pt idx="22">
                  <c:v>45071</c:v>
                </c:pt>
                <c:pt idx="23">
                  <c:v>45064</c:v>
                </c:pt>
                <c:pt idx="24">
                  <c:v>45057</c:v>
                </c:pt>
                <c:pt idx="25">
                  <c:v>45050</c:v>
                </c:pt>
                <c:pt idx="26">
                  <c:v>45043</c:v>
                </c:pt>
                <c:pt idx="27">
                  <c:v>45036</c:v>
                </c:pt>
                <c:pt idx="28">
                  <c:v>45029</c:v>
                </c:pt>
                <c:pt idx="29">
                  <c:v>45022</c:v>
                </c:pt>
                <c:pt idx="30">
                  <c:v>45015</c:v>
                </c:pt>
                <c:pt idx="31">
                  <c:v>45008</c:v>
                </c:pt>
                <c:pt idx="32">
                  <c:v>45001</c:v>
                </c:pt>
                <c:pt idx="33">
                  <c:v>44994</c:v>
                </c:pt>
                <c:pt idx="34">
                  <c:v>44987</c:v>
                </c:pt>
                <c:pt idx="35">
                  <c:v>44980</c:v>
                </c:pt>
                <c:pt idx="36">
                  <c:v>44973</c:v>
                </c:pt>
                <c:pt idx="37">
                  <c:v>44966</c:v>
                </c:pt>
                <c:pt idx="38">
                  <c:v>44959</c:v>
                </c:pt>
                <c:pt idx="39">
                  <c:v>44952</c:v>
                </c:pt>
                <c:pt idx="40">
                  <c:v>44945</c:v>
                </c:pt>
                <c:pt idx="41">
                  <c:v>44938</c:v>
                </c:pt>
                <c:pt idx="42">
                  <c:v>44931</c:v>
                </c:pt>
                <c:pt idx="43">
                  <c:v>44924</c:v>
                </c:pt>
                <c:pt idx="44">
                  <c:v>44917</c:v>
                </c:pt>
                <c:pt idx="45">
                  <c:v>44910</c:v>
                </c:pt>
                <c:pt idx="46">
                  <c:v>44903</c:v>
                </c:pt>
                <c:pt idx="47">
                  <c:v>44896</c:v>
                </c:pt>
                <c:pt idx="48">
                  <c:v>44889</c:v>
                </c:pt>
                <c:pt idx="49">
                  <c:v>44882</c:v>
                </c:pt>
                <c:pt idx="50">
                  <c:v>44875</c:v>
                </c:pt>
                <c:pt idx="51">
                  <c:v>44868</c:v>
                </c:pt>
                <c:pt idx="52">
                  <c:v>44861</c:v>
                </c:pt>
                <c:pt idx="53">
                  <c:v>44854</c:v>
                </c:pt>
                <c:pt idx="54">
                  <c:v>44847</c:v>
                </c:pt>
                <c:pt idx="55">
                  <c:v>44840</c:v>
                </c:pt>
                <c:pt idx="56">
                  <c:v>44833</c:v>
                </c:pt>
                <c:pt idx="57">
                  <c:v>44826</c:v>
                </c:pt>
                <c:pt idx="58">
                  <c:v>44819</c:v>
                </c:pt>
                <c:pt idx="59">
                  <c:v>44812</c:v>
                </c:pt>
                <c:pt idx="60">
                  <c:v>44805</c:v>
                </c:pt>
                <c:pt idx="61">
                  <c:v>44798</c:v>
                </c:pt>
                <c:pt idx="62">
                  <c:v>44791</c:v>
                </c:pt>
                <c:pt idx="63">
                  <c:v>44784</c:v>
                </c:pt>
                <c:pt idx="64">
                  <c:v>44777</c:v>
                </c:pt>
                <c:pt idx="65">
                  <c:v>44770</c:v>
                </c:pt>
                <c:pt idx="66">
                  <c:v>44763</c:v>
                </c:pt>
                <c:pt idx="67">
                  <c:v>44756</c:v>
                </c:pt>
                <c:pt idx="68">
                  <c:v>44749</c:v>
                </c:pt>
                <c:pt idx="69">
                  <c:v>44742</c:v>
                </c:pt>
                <c:pt idx="70">
                  <c:v>44735</c:v>
                </c:pt>
                <c:pt idx="71">
                  <c:v>44728</c:v>
                </c:pt>
                <c:pt idx="72">
                  <c:v>44721</c:v>
                </c:pt>
                <c:pt idx="73">
                  <c:v>44714</c:v>
                </c:pt>
                <c:pt idx="74">
                  <c:v>44707</c:v>
                </c:pt>
                <c:pt idx="75">
                  <c:v>44700</c:v>
                </c:pt>
                <c:pt idx="76">
                  <c:v>44693</c:v>
                </c:pt>
                <c:pt idx="77">
                  <c:v>44686</c:v>
                </c:pt>
                <c:pt idx="78">
                  <c:v>44679</c:v>
                </c:pt>
                <c:pt idx="79">
                  <c:v>44672</c:v>
                </c:pt>
                <c:pt idx="80">
                  <c:v>44665</c:v>
                </c:pt>
                <c:pt idx="81">
                  <c:v>44658</c:v>
                </c:pt>
                <c:pt idx="82">
                  <c:v>44651</c:v>
                </c:pt>
                <c:pt idx="83">
                  <c:v>44644</c:v>
                </c:pt>
                <c:pt idx="84">
                  <c:v>44637</c:v>
                </c:pt>
                <c:pt idx="85">
                  <c:v>44630</c:v>
                </c:pt>
                <c:pt idx="86">
                  <c:v>44623</c:v>
                </c:pt>
                <c:pt idx="87">
                  <c:v>44616</c:v>
                </c:pt>
                <c:pt idx="88">
                  <c:v>44609</c:v>
                </c:pt>
                <c:pt idx="89">
                  <c:v>44602</c:v>
                </c:pt>
                <c:pt idx="90">
                  <c:v>44595</c:v>
                </c:pt>
                <c:pt idx="91">
                  <c:v>44588</c:v>
                </c:pt>
                <c:pt idx="92">
                  <c:v>44581</c:v>
                </c:pt>
                <c:pt idx="93">
                  <c:v>44574</c:v>
                </c:pt>
                <c:pt idx="94">
                  <c:v>44567</c:v>
                </c:pt>
                <c:pt idx="95">
                  <c:v>44560</c:v>
                </c:pt>
                <c:pt idx="96">
                  <c:v>44553</c:v>
                </c:pt>
                <c:pt idx="97">
                  <c:v>44546</c:v>
                </c:pt>
                <c:pt idx="98">
                  <c:v>44539</c:v>
                </c:pt>
                <c:pt idx="99">
                  <c:v>44532</c:v>
                </c:pt>
                <c:pt idx="100">
                  <c:v>44525</c:v>
                </c:pt>
                <c:pt idx="101">
                  <c:v>44518</c:v>
                </c:pt>
                <c:pt idx="102">
                  <c:v>44511</c:v>
                </c:pt>
                <c:pt idx="103">
                  <c:v>44504</c:v>
                </c:pt>
                <c:pt idx="104">
                  <c:v>44497</c:v>
                </c:pt>
                <c:pt idx="105">
                  <c:v>44490</c:v>
                </c:pt>
                <c:pt idx="106">
                  <c:v>44483</c:v>
                </c:pt>
                <c:pt idx="107">
                  <c:v>44476</c:v>
                </c:pt>
                <c:pt idx="108">
                  <c:v>44469</c:v>
                </c:pt>
                <c:pt idx="109">
                  <c:v>44462</c:v>
                </c:pt>
                <c:pt idx="110">
                  <c:v>44455</c:v>
                </c:pt>
                <c:pt idx="111">
                  <c:v>44448</c:v>
                </c:pt>
                <c:pt idx="112">
                  <c:v>44441</c:v>
                </c:pt>
                <c:pt idx="113">
                  <c:v>44434</c:v>
                </c:pt>
                <c:pt idx="114">
                  <c:v>44427</c:v>
                </c:pt>
                <c:pt idx="115">
                  <c:v>44420</c:v>
                </c:pt>
                <c:pt idx="116">
                  <c:v>44413</c:v>
                </c:pt>
                <c:pt idx="117">
                  <c:v>44406</c:v>
                </c:pt>
                <c:pt idx="118">
                  <c:v>44399</c:v>
                </c:pt>
                <c:pt idx="119">
                  <c:v>44392</c:v>
                </c:pt>
                <c:pt idx="120">
                  <c:v>44385</c:v>
                </c:pt>
                <c:pt idx="121">
                  <c:v>44378</c:v>
                </c:pt>
                <c:pt idx="122">
                  <c:v>44371</c:v>
                </c:pt>
                <c:pt idx="123">
                  <c:v>44364</c:v>
                </c:pt>
                <c:pt idx="124">
                  <c:v>44357</c:v>
                </c:pt>
                <c:pt idx="125">
                  <c:v>44350</c:v>
                </c:pt>
                <c:pt idx="126">
                  <c:v>44343</c:v>
                </c:pt>
                <c:pt idx="127">
                  <c:v>44336</c:v>
                </c:pt>
                <c:pt idx="128">
                  <c:v>44329</c:v>
                </c:pt>
                <c:pt idx="129">
                  <c:v>44322</c:v>
                </c:pt>
                <c:pt idx="130">
                  <c:v>44315</c:v>
                </c:pt>
                <c:pt idx="131">
                  <c:v>44308</c:v>
                </c:pt>
                <c:pt idx="132">
                  <c:v>44301</c:v>
                </c:pt>
                <c:pt idx="133">
                  <c:v>44294</c:v>
                </c:pt>
                <c:pt idx="134">
                  <c:v>44287</c:v>
                </c:pt>
                <c:pt idx="135">
                  <c:v>44280</c:v>
                </c:pt>
                <c:pt idx="136">
                  <c:v>44273</c:v>
                </c:pt>
                <c:pt idx="137">
                  <c:v>44266</c:v>
                </c:pt>
                <c:pt idx="138">
                  <c:v>44259</c:v>
                </c:pt>
                <c:pt idx="139">
                  <c:v>44252</c:v>
                </c:pt>
                <c:pt idx="140">
                  <c:v>44245</c:v>
                </c:pt>
                <c:pt idx="141">
                  <c:v>44238</c:v>
                </c:pt>
                <c:pt idx="142">
                  <c:v>44231</c:v>
                </c:pt>
                <c:pt idx="143">
                  <c:v>44224</c:v>
                </c:pt>
                <c:pt idx="144">
                  <c:v>44217</c:v>
                </c:pt>
                <c:pt idx="145">
                  <c:v>44210</c:v>
                </c:pt>
                <c:pt idx="146">
                  <c:v>44203</c:v>
                </c:pt>
                <c:pt idx="147">
                  <c:v>44196</c:v>
                </c:pt>
                <c:pt idx="148">
                  <c:v>44189</c:v>
                </c:pt>
                <c:pt idx="149">
                  <c:v>44182</c:v>
                </c:pt>
                <c:pt idx="150">
                  <c:v>44175</c:v>
                </c:pt>
                <c:pt idx="151">
                  <c:v>44168</c:v>
                </c:pt>
                <c:pt idx="152">
                  <c:v>44161</c:v>
                </c:pt>
                <c:pt idx="153">
                  <c:v>44154</c:v>
                </c:pt>
                <c:pt idx="154">
                  <c:v>44147</c:v>
                </c:pt>
                <c:pt idx="155">
                  <c:v>44140</c:v>
                </c:pt>
                <c:pt idx="156">
                  <c:v>44133</c:v>
                </c:pt>
                <c:pt idx="157">
                  <c:v>44126</c:v>
                </c:pt>
                <c:pt idx="158">
                  <c:v>44119</c:v>
                </c:pt>
                <c:pt idx="159">
                  <c:v>44112</c:v>
                </c:pt>
                <c:pt idx="160">
                  <c:v>44105</c:v>
                </c:pt>
                <c:pt idx="161">
                  <c:v>44098</c:v>
                </c:pt>
                <c:pt idx="162">
                  <c:v>44091</c:v>
                </c:pt>
                <c:pt idx="163">
                  <c:v>44084</c:v>
                </c:pt>
                <c:pt idx="164">
                  <c:v>44077</c:v>
                </c:pt>
                <c:pt idx="165">
                  <c:v>44070</c:v>
                </c:pt>
                <c:pt idx="166">
                  <c:v>44063</c:v>
                </c:pt>
                <c:pt idx="167">
                  <c:v>44056</c:v>
                </c:pt>
                <c:pt idx="168">
                  <c:v>44049</c:v>
                </c:pt>
                <c:pt idx="169">
                  <c:v>44042</c:v>
                </c:pt>
                <c:pt idx="170">
                  <c:v>44035</c:v>
                </c:pt>
                <c:pt idx="171">
                  <c:v>44028</c:v>
                </c:pt>
                <c:pt idx="172">
                  <c:v>44021</c:v>
                </c:pt>
                <c:pt idx="173">
                  <c:v>44014</c:v>
                </c:pt>
                <c:pt idx="174">
                  <c:v>44007</c:v>
                </c:pt>
                <c:pt idx="175">
                  <c:v>44000</c:v>
                </c:pt>
                <c:pt idx="176">
                  <c:v>43993</c:v>
                </c:pt>
                <c:pt idx="177">
                  <c:v>43986</c:v>
                </c:pt>
                <c:pt idx="178">
                  <c:v>43979</c:v>
                </c:pt>
                <c:pt idx="179">
                  <c:v>43972</c:v>
                </c:pt>
                <c:pt idx="180">
                  <c:v>43965</c:v>
                </c:pt>
                <c:pt idx="181">
                  <c:v>43958</c:v>
                </c:pt>
                <c:pt idx="182">
                  <c:v>43951</c:v>
                </c:pt>
                <c:pt idx="183">
                  <c:v>43944</c:v>
                </c:pt>
                <c:pt idx="184">
                  <c:v>43937</c:v>
                </c:pt>
                <c:pt idx="185">
                  <c:v>43930</c:v>
                </c:pt>
                <c:pt idx="186">
                  <c:v>43923</c:v>
                </c:pt>
                <c:pt idx="187">
                  <c:v>43916</c:v>
                </c:pt>
                <c:pt idx="188">
                  <c:v>43909</c:v>
                </c:pt>
                <c:pt idx="189">
                  <c:v>43902</c:v>
                </c:pt>
                <c:pt idx="190">
                  <c:v>43895</c:v>
                </c:pt>
                <c:pt idx="191">
                  <c:v>43889</c:v>
                </c:pt>
                <c:pt idx="192">
                  <c:v>43882</c:v>
                </c:pt>
                <c:pt idx="193">
                  <c:v>43875</c:v>
                </c:pt>
                <c:pt idx="194">
                  <c:v>43868</c:v>
                </c:pt>
                <c:pt idx="195">
                  <c:v>43860</c:v>
                </c:pt>
                <c:pt idx="196">
                  <c:v>43853</c:v>
                </c:pt>
                <c:pt idx="197">
                  <c:v>43846</c:v>
                </c:pt>
                <c:pt idx="198">
                  <c:v>43839</c:v>
                </c:pt>
                <c:pt idx="199">
                  <c:v>43832</c:v>
                </c:pt>
                <c:pt idx="200">
                  <c:v>43825</c:v>
                </c:pt>
                <c:pt idx="201">
                  <c:v>43818</c:v>
                </c:pt>
                <c:pt idx="202">
                  <c:v>43811</c:v>
                </c:pt>
                <c:pt idx="203">
                  <c:v>43804</c:v>
                </c:pt>
                <c:pt idx="204">
                  <c:v>43797</c:v>
                </c:pt>
                <c:pt idx="205">
                  <c:v>43790</c:v>
                </c:pt>
                <c:pt idx="206">
                  <c:v>43783</c:v>
                </c:pt>
                <c:pt idx="207">
                  <c:v>43776</c:v>
                </c:pt>
                <c:pt idx="208">
                  <c:v>43769</c:v>
                </c:pt>
                <c:pt idx="209">
                  <c:v>43762</c:v>
                </c:pt>
                <c:pt idx="210">
                  <c:v>43755</c:v>
                </c:pt>
                <c:pt idx="211">
                  <c:v>43748</c:v>
                </c:pt>
                <c:pt idx="212">
                  <c:v>43741</c:v>
                </c:pt>
                <c:pt idx="213">
                  <c:v>43734</c:v>
                </c:pt>
                <c:pt idx="214">
                  <c:v>43727</c:v>
                </c:pt>
                <c:pt idx="215">
                  <c:v>43720</c:v>
                </c:pt>
                <c:pt idx="216">
                  <c:v>43713</c:v>
                </c:pt>
                <c:pt idx="217">
                  <c:v>43706</c:v>
                </c:pt>
                <c:pt idx="218">
                  <c:v>43699</c:v>
                </c:pt>
                <c:pt idx="219">
                  <c:v>43692</c:v>
                </c:pt>
                <c:pt idx="220">
                  <c:v>43685</c:v>
                </c:pt>
                <c:pt idx="221">
                  <c:v>43678</c:v>
                </c:pt>
                <c:pt idx="222">
                  <c:v>43671</c:v>
                </c:pt>
                <c:pt idx="223">
                  <c:v>43664</c:v>
                </c:pt>
                <c:pt idx="224">
                  <c:v>43657</c:v>
                </c:pt>
                <c:pt idx="225">
                  <c:v>43650</c:v>
                </c:pt>
                <c:pt idx="226">
                  <c:v>43643</c:v>
                </c:pt>
                <c:pt idx="227">
                  <c:v>43636</c:v>
                </c:pt>
                <c:pt idx="228">
                  <c:v>43629</c:v>
                </c:pt>
                <c:pt idx="229">
                  <c:v>43622</c:v>
                </c:pt>
                <c:pt idx="230">
                  <c:v>43615</c:v>
                </c:pt>
                <c:pt idx="231">
                  <c:v>43608</c:v>
                </c:pt>
                <c:pt idx="232">
                  <c:v>43601</c:v>
                </c:pt>
                <c:pt idx="233">
                  <c:v>43594</c:v>
                </c:pt>
                <c:pt idx="234">
                  <c:v>43587</c:v>
                </c:pt>
                <c:pt idx="235">
                  <c:v>43580</c:v>
                </c:pt>
                <c:pt idx="236">
                  <c:v>43573</c:v>
                </c:pt>
                <c:pt idx="237">
                  <c:v>43566</c:v>
                </c:pt>
                <c:pt idx="238">
                  <c:v>43559</c:v>
                </c:pt>
                <c:pt idx="239">
                  <c:v>43552</c:v>
                </c:pt>
                <c:pt idx="240">
                  <c:v>43545</c:v>
                </c:pt>
                <c:pt idx="241">
                  <c:v>43538</c:v>
                </c:pt>
                <c:pt idx="242">
                  <c:v>43531</c:v>
                </c:pt>
                <c:pt idx="243">
                  <c:v>43524</c:v>
                </c:pt>
                <c:pt idx="244">
                  <c:v>43517</c:v>
                </c:pt>
                <c:pt idx="245">
                  <c:v>43510</c:v>
                </c:pt>
                <c:pt idx="246">
                  <c:v>43503</c:v>
                </c:pt>
                <c:pt idx="247">
                  <c:v>43496</c:v>
                </c:pt>
                <c:pt idx="248">
                  <c:v>43489</c:v>
                </c:pt>
                <c:pt idx="249">
                  <c:v>43482</c:v>
                </c:pt>
                <c:pt idx="250">
                  <c:v>43475</c:v>
                </c:pt>
                <c:pt idx="251">
                  <c:v>43468</c:v>
                </c:pt>
                <c:pt idx="252">
                  <c:v>43462</c:v>
                </c:pt>
                <c:pt idx="253">
                  <c:v>43455</c:v>
                </c:pt>
                <c:pt idx="254">
                  <c:v>43448</c:v>
                </c:pt>
                <c:pt idx="255">
                  <c:v>43441</c:v>
                </c:pt>
                <c:pt idx="256">
                  <c:v>43434</c:v>
                </c:pt>
                <c:pt idx="257">
                  <c:v>43427</c:v>
                </c:pt>
                <c:pt idx="258">
                  <c:v>43420</c:v>
                </c:pt>
                <c:pt idx="259">
                  <c:v>43413</c:v>
                </c:pt>
                <c:pt idx="260">
                  <c:v>43406</c:v>
                </c:pt>
                <c:pt idx="261">
                  <c:v>43399</c:v>
                </c:pt>
                <c:pt idx="262">
                  <c:v>43392</c:v>
                </c:pt>
                <c:pt idx="263">
                  <c:v>43385</c:v>
                </c:pt>
                <c:pt idx="264">
                  <c:v>43378</c:v>
                </c:pt>
                <c:pt idx="265">
                  <c:v>43371</c:v>
                </c:pt>
                <c:pt idx="266">
                  <c:v>43364</c:v>
                </c:pt>
                <c:pt idx="267">
                  <c:v>43357</c:v>
                </c:pt>
                <c:pt idx="268">
                  <c:v>43350</c:v>
                </c:pt>
                <c:pt idx="269">
                  <c:v>43343</c:v>
                </c:pt>
                <c:pt idx="270">
                  <c:v>43336</c:v>
                </c:pt>
                <c:pt idx="271">
                  <c:v>43329</c:v>
                </c:pt>
                <c:pt idx="272">
                  <c:v>43322</c:v>
                </c:pt>
                <c:pt idx="273">
                  <c:v>43315</c:v>
                </c:pt>
                <c:pt idx="274">
                  <c:v>43308</c:v>
                </c:pt>
                <c:pt idx="275">
                  <c:v>43301</c:v>
                </c:pt>
                <c:pt idx="276">
                  <c:v>43294</c:v>
                </c:pt>
                <c:pt idx="277">
                  <c:v>43287</c:v>
                </c:pt>
                <c:pt idx="278">
                  <c:v>43280</c:v>
                </c:pt>
                <c:pt idx="279">
                  <c:v>43273</c:v>
                </c:pt>
                <c:pt idx="280">
                  <c:v>43266</c:v>
                </c:pt>
                <c:pt idx="281">
                  <c:v>43259</c:v>
                </c:pt>
                <c:pt idx="282">
                  <c:v>43252</c:v>
                </c:pt>
                <c:pt idx="283">
                  <c:v>43245</c:v>
                </c:pt>
                <c:pt idx="284">
                  <c:v>43238</c:v>
                </c:pt>
                <c:pt idx="285">
                  <c:v>43231</c:v>
                </c:pt>
                <c:pt idx="286">
                  <c:v>43224</c:v>
                </c:pt>
                <c:pt idx="287">
                  <c:v>43217</c:v>
                </c:pt>
                <c:pt idx="288">
                  <c:v>43210</c:v>
                </c:pt>
                <c:pt idx="289">
                  <c:v>43203</c:v>
                </c:pt>
                <c:pt idx="290">
                  <c:v>43196</c:v>
                </c:pt>
                <c:pt idx="291">
                  <c:v>43189</c:v>
                </c:pt>
                <c:pt idx="292">
                  <c:v>43182</c:v>
                </c:pt>
                <c:pt idx="293">
                  <c:v>43175</c:v>
                </c:pt>
                <c:pt idx="294">
                  <c:v>43168</c:v>
                </c:pt>
                <c:pt idx="295">
                  <c:v>43161</c:v>
                </c:pt>
                <c:pt idx="296">
                  <c:v>43154</c:v>
                </c:pt>
                <c:pt idx="297">
                  <c:v>43147</c:v>
                </c:pt>
                <c:pt idx="298">
                  <c:v>43140</c:v>
                </c:pt>
                <c:pt idx="299">
                  <c:v>43133</c:v>
                </c:pt>
                <c:pt idx="300">
                  <c:v>43126</c:v>
                </c:pt>
                <c:pt idx="301">
                  <c:v>43119</c:v>
                </c:pt>
                <c:pt idx="302">
                  <c:v>43112</c:v>
                </c:pt>
                <c:pt idx="303">
                  <c:v>43105</c:v>
                </c:pt>
                <c:pt idx="304">
                  <c:v>43098</c:v>
                </c:pt>
                <c:pt idx="305">
                  <c:v>43091</c:v>
                </c:pt>
                <c:pt idx="306">
                  <c:v>43084</c:v>
                </c:pt>
                <c:pt idx="307">
                  <c:v>43077</c:v>
                </c:pt>
                <c:pt idx="308">
                  <c:v>43070</c:v>
                </c:pt>
                <c:pt idx="309">
                  <c:v>43063</c:v>
                </c:pt>
                <c:pt idx="310">
                  <c:v>43056</c:v>
                </c:pt>
                <c:pt idx="311">
                  <c:v>43049</c:v>
                </c:pt>
                <c:pt idx="312">
                  <c:v>43042</c:v>
                </c:pt>
                <c:pt idx="313">
                  <c:v>43035</c:v>
                </c:pt>
                <c:pt idx="314">
                  <c:v>43028</c:v>
                </c:pt>
                <c:pt idx="315">
                  <c:v>43021</c:v>
                </c:pt>
                <c:pt idx="316">
                  <c:v>43014</c:v>
                </c:pt>
                <c:pt idx="317">
                  <c:v>43007</c:v>
                </c:pt>
                <c:pt idx="318">
                  <c:v>43000</c:v>
                </c:pt>
                <c:pt idx="319">
                  <c:v>42993</c:v>
                </c:pt>
                <c:pt idx="320">
                  <c:v>42986</c:v>
                </c:pt>
                <c:pt idx="321">
                  <c:v>42979</c:v>
                </c:pt>
                <c:pt idx="322">
                  <c:v>42972</c:v>
                </c:pt>
                <c:pt idx="323">
                  <c:v>42965</c:v>
                </c:pt>
                <c:pt idx="324">
                  <c:v>42958</c:v>
                </c:pt>
                <c:pt idx="325">
                  <c:v>42951</c:v>
                </c:pt>
                <c:pt idx="326">
                  <c:v>42944</c:v>
                </c:pt>
                <c:pt idx="327">
                  <c:v>42937</c:v>
                </c:pt>
                <c:pt idx="328">
                  <c:v>42930</c:v>
                </c:pt>
                <c:pt idx="329">
                  <c:v>42923</c:v>
                </c:pt>
                <c:pt idx="330">
                  <c:v>42916</c:v>
                </c:pt>
                <c:pt idx="331">
                  <c:v>42909</c:v>
                </c:pt>
                <c:pt idx="332">
                  <c:v>42902</c:v>
                </c:pt>
                <c:pt idx="333">
                  <c:v>42895</c:v>
                </c:pt>
                <c:pt idx="334">
                  <c:v>42888</c:v>
                </c:pt>
                <c:pt idx="335">
                  <c:v>42881</c:v>
                </c:pt>
                <c:pt idx="336">
                  <c:v>42874</c:v>
                </c:pt>
                <c:pt idx="337">
                  <c:v>42867</c:v>
                </c:pt>
                <c:pt idx="338">
                  <c:v>42860</c:v>
                </c:pt>
                <c:pt idx="339">
                  <c:v>42853</c:v>
                </c:pt>
                <c:pt idx="340">
                  <c:v>42846</c:v>
                </c:pt>
                <c:pt idx="341">
                  <c:v>42839</c:v>
                </c:pt>
                <c:pt idx="342">
                  <c:v>42832</c:v>
                </c:pt>
                <c:pt idx="343">
                  <c:v>42825</c:v>
                </c:pt>
                <c:pt idx="344">
                  <c:v>42818</c:v>
                </c:pt>
                <c:pt idx="345">
                  <c:v>42811</c:v>
                </c:pt>
                <c:pt idx="346">
                  <c:v>42804</c:v>
                </c:pt>
                <c:pt idx="347">
                  <c:v>42797</c:v>
                </c:pt>
                <c:pt idx="348">
                  <c:v>42790</c:v>
                </c:pt>
                <c:pt idx="349">
                  <c:v>42783</c:v>
                </c:pt>
                <c:pt idx="350">
                  <c:v>42776</c:v>
                </c:pt>
                <c:pt idx="351">
                  <c:v>42769</c:v>
                </c:pt>
                <c:pt idx="352">
                  <c:v>42762</c:v>
                </c:pt>
                <c:pt idx="353">
                  <c:v>42755</c:v>
                </c:pt>
                <c:pt idx="354">
                  <c:v>42748</c:v>
                </c:pt>
                <c:pt idx="355">
                  <c:v>42741</c:v>
                </c:pt>
                <c:pt idx="356">
                  <c:v>42734</c:v>
                </c:pt>
                <c:pt idx="357">
                  <c:v>42727</c:v>
                </c:pt>
                <c:pt idx="358">
                  <c:v>42720</c:v>
                </c:pt>
                <c:pt idx="359">
                  <c:v>42713</c:v>
                </c:pt>
                <c:pt idx="360">
                  <c:v>42706</c:v>
                </c:pt>
                <c:pt idx="361">
                  <c:v>42699</c:v>
                </c:pt>
                <c:pt idx="362">
                  <c:v>42692</c:v>
                </c:pt>
                <c:pt idx="363">
                  <c:v>42685</c:v>
                </c:pt>
                <c:pt idx="364">
                  <c:v>42678</c:v>
                </c:pt>
                <c:pt idx="365">
                  <c:v>42671</c:v>
                </c:pt>
                <c:pt idx="366">
                  <c:v>42664</c:v>
                </c:pt>
                <c:pt idx="367">
                  <c:v>42657</c:v>
                </c:pt>
                <c:pt idx="368">
                  <c:v>42650</c:v>
                </c:pt>
                <c:pt idx="369">
                  <c:v>42643</c:v>
                </c:pt>
                <c:pt idx="370">
                  <c:v>42636</c:v>
                </c:pt>
                <c:pt idx="371">
                  <c:v>42629</c:v>
                </c:pt>
                <c:pt idx="372">
                  <c:v>42622</c:v>
                </c:pt>
                <c:pt idx="373">
                  <c:v>42615</c:v>
                </c:pt>
                <c:pt idx="374">
                  <c:v>42608</c:v>
                </c:pt>
                <c:pt idx="375">
                  <c:v>42601</c:v>
                </c:pt>
                <c:pt idx="376">
                  <c:v>42594</c:v>
                </c:pt>
                <c:pt idx="377">
                  <c:v>42587</c:v>
                </c:pt>
                <c:pt idx="378">
                  <c:v>42580</c:v>
                </c:pt>
                <c:pt idx="379">
                  <c:v>42573</c:v>
                </c:pt>
                <c:pt idx="380">
                  <c:v>42566</c:v>
                </c:pt>
                <c:pt idx="381">
                  <c:v>42559</c:v>
                </c:pt>
                <c:pt idx="382">
                  <c:v>42552</c:v>
                </c:pt>
                <c:pt idx="383">
                  <c:v>42545</c:v>
                </c:pt>
                <c:pt idx="384">
                  <c:v>42538</c:v>
                </c:pt>
                <c:pt idx="385">
                  <c:v>42531</c:v>
                </c:pt>
                <c:pt idx="386">
                  <c:v>42524</c:v>
                </c:pt>
                <c:pt idx="387">
                  <c:v>42517</c:v>
                </c:pt>
                <c:pt idx="388">
                  <c:v>42510</c:v>
                </c:pt>
                <c:pt idx="389">
                  <c:v>42503</c:v>
                </c:pt>
                <c:pt idx="390">
                  <c:v>42496</c:v>
                </c:pt>
                <c:pt idx="391">
                  <c:v>42489</c:v>
                </c:pt>
                <c:pt idx="392">
                  <c:v>42482</c:v>
                </c:pt>
                <c:pt idx="393">
                  <c:v>42475</c:v>
                </c:pt>
                <c:pt idx="394">
                  <c:v>42466</c:v>
                </c:pt>
                <c:pt idx="395">
                  <c:v>42459</c:v>
                </c:pt>
                <c:pt idx="396">
                  <c:v>42452</c:v>
                </c:pt>
                <c:pt idx="397">
                  <c:v>42445</c:v>
                </c:pt>
                <c:pt idx="398">
                  <c:v>42439</c:v>
                </c:pt>
                <c:pt idx="399">
                  <c:v>42436</c:v>
                </c:pt>
                <c:pt idx="400">
                  <c:v>42432</c:v>
                </c:pt>
                <c:pt idx="401">
                  <c:v>42429</c:v>
                </c:pt>
                <c:pt idx="402">
                  <c:v>42425</c:v>
                </c:pt>
                <c:pt idx="403">
                  <c:v>42422</c:v>
                </c:pt>
                <c:pt idx="404">
                  <c:v>42418</c:v>
                </c:pt>
                <c:pt idx="405">
                  <c:v>42415</c:v>
                </c:pt>
                <c:pt idx="406">
                  <c:v>42411</c:v>
                </c:pt>
                <c:pt idx="407">
                  <c:v>42408</c:v>
                </c:pt>
                <c:pt idx="408">
                  <c:v>42404</c:v>
                </c:pt>
                <c:pt idx="409">
                  <c:v>42401</c:v>
                </c:pt>
                <c:pt idx="410">
                  <c:v>42397</c:v>
                </c:pt>
                <c:pt idx="411">
                  <c:v>42394</c:v>
                </c:pt>
                <c:pt idx="412">
                  <c:v>42390</c:v>
                </c:pt>
                <c:pt idx="413">
                  <c:v>42387</c:v>
                </c:pt>
                <c:pt idx="414">
                  <c:v>42383</c:v>
                </c:pt>
                <c:pt idx="415">
                  <c:v>42380</c:v>
                </c:pt>
                <c:pt idx="416">
                  <c:v>42376</c:v>
                </c:pt>
                <c:pt idx="417">
                  <c:v>42373</c:v>
                </c:pt>
                <c:pt idx="418">
                  <c:v>42368</c:v>
                </c:pt>
                <c:pt idx="419">
                  <c:v>42366</c:v>
                </c:pt>
                <c:pt idx="420">
                  <c:v>42361</c:v>
                </c:pt>
                <c:pt idx="421">
                  <c:v>42359</c:v>
                </c:pt>
                <c:pt idx="422">
                  <c:v>42355</c:v>
                </c:pt>
                <c:pt idx="423">
                  <c:v>42352</c:v>
                </c:pt>
                <c:pt idx="424">
                  <c:v>42348</c:v>
                </c:pt>
                <c:pt idx="425">
                  <c:v>42345</c:v>
                </c:pt>
                <c:pt idx="426">
                  <c:v>42341</c:v>
                </c:pt>
                <c:pt idx="427">
                  <c:v>42338</c:v>
                </c:pt>
                <c:pt idx="428">
                  <c:v>42334</c:v>
                </c:pt>
                <c:pt idx="429">
                  <c:v>42327</c:v>
                </c:pt>
                <c:pt idx="430">
                  <c:v>42320</c:v>
                </c:pt>
                <c:pt idx="431">
                  <c:v>42313</c:v>
                </c:pt>
                <c:pt idx="432">
                  <c:v>42306</c:v>
                </c:pt>
                <c:pt idx="433">
                  <c:v>42299</c:v>
                </c:pt>
                <c:pt idx="434">
                  <c:v>42292</c:v>
                </c:pt>
                <c:pt idx="435">
                  <c:v>42285</c:v>
                </c:pt>
                <c:pt idx="436">
                  <c:v>42282</c:v>
                </c:pt>
                <c:pt idx="437">
                  <c:v>42278</c:v>
                </c:pt>
                <c:pt idx="438">
                  <c:v>42275</c:v>
                </c:pt>
                <c:pt idx="439">
                  <c:v>42271</c:v>
                </c:pt>
                <c:pt idx="440">
                  <c:v>42268</c:v>
                </c:pt>
                <c:pt idx="441">
                  <c:v>42264</c:v>
                </c:pt>
                <c:pt idx="442">
                  <c:v>42261</c:v>
                </c:pt>
                <c:pt idx="443">
                  <c:v>42257</c:v>
                </c:pt>
                <c:pt idx="444">
                  <c:v>42254</c:v>
                </c:pt>
                <c:pt idx="445">
                  <c:v>42250</c:v>
                </c:pt>
                <c:pt idx="446">
                  <c:v>42247</c:v>
                </c:pt>
                <c:pt idx="447">
                  <c:v>42243</c:v>
                </c:pt>
                <c:pt idx="448">
                  <c:v>42240</c:v>
                </c:pt>
                <c:pt idx="449">
                  <c:v>42236</c:v>
                </c:pt>
                <c:pt idx="450">
                  <c:v>42234</c:v>
                </c:pt>
                <c:pt idx="451">
                  <c:v>42229</c:v>
                </c:pt>
                <c:pt idx="452">
                  <c:v>42226</c:v>
                </c:pt>
                <c:pt idx="453">
                  <c:v>42222</c:v>
                </c:pt>
                <c:pt idx="454">
                  <c:v>42219</c:v>
                </c:pt>
                <c:pt idx="455">
                  <c:v>42215</c:v>
                </c:pt>
                <c:pt idx="456">
                  <c:v>42212</c:v>
                </c:pt>
                <c:pt idx="457">
                  <c:v>42208</c:v>
                </c:pt>
                <c:pt idx="458">
                  <c:v>42205</c:v>
                </c:pt>
                <c:pt idx="459">
                  <c:v>42201</c:v>
                </c:pt>
                <c:pt idx="460">
                  <c:v>42198</c:v>
                </c:pt>
                <c:pt idx="461">
                  <c:v>42194</c:v>
                </c:pt>
                <c:pt idx="462">
                  <c:v>42191</c:v>
                </c:pt>
                <c:pt idx="463">
                  <c:v>42187</c:v>
                </c:pt>
                <c:pt idx="464">
                  <c:v>42184</c:v>
                </c:pt>
                <c:pt idx="465">
                  <c:v>42180</c:v>
                </c:pt>
                <c:pt idx="466">
                  <c:v>42177</c:v>
                </c:pt>
                <c:pt idx="467">
                  <c:v>42173</c:v>
                </c:pt>
                <c:pt idx="468">
                  <c:v>42170</c:v>
                </c:pt>
                <c:pt idx="469">
                  <c:v>42166</c:v>
                </c:pt>
                <c:pt idx="470">
                  <c:v>42163</c:v>
                </c:pt>
                <c:pt idx="471">
                  <c:v>42159</c:v>
                </c:pt>
                <c:pt idx="472">
                  <c:v>42156</c:v>
                </c:pt>
                <c:pt idx="473">
                  <c:v>42152</c:v>
                </c:pt>
                <c:pt idx="474">
                  <c:v>42150</c:v>
                </c:pt>
                <c:pt idx="475">
                  <c:v>42145</c:v>
                </c:pt>
                <c:pt idx="476">
                  <c:v>42142</c:v>
                </c:pt>
                <c:pt idx="477">
                  <c:v>42137</c:v>
                </c:pt>
                <c:pt idx="478">
                  <c:v>42135</c:v>
                </c:pt>
                <c:pt idx="479">
                  <c:v>42130</c:v>
                </c:pt>
                <c:pt idx="480">
                  <c:v>42128</c:v>
                </c:pt>
                <c:pt idx="481">
                  <c:v>42123</c:v>
                </c:pt>
                <c:pt idx="482">
                  <c:v>42121</c:v>
                </c:pt>
                <c:pt idx="483">
                  <c:v>42117</c:v>
                </c:pt>
                <c:pt idx="484">
                  <c:v>42114</c:v>
                </c:pt>
                <c:pt idx="485">
                  <c:v>42110</c:v>
                </c:pt>
                <c:pt idx="486">
                  <c:v>42107</c:v>
                </c:pt>
                <c:pt idx="487">
                  <c:v>42103</c:v>
                </c:pt>
                <c:pt idx="488">
                  <c:v>42101</c:v>
                </c:pt>
                <c:pt idx="489">
                  <c:v>42096</c:v>
                </c:pt>
                <c:pt idx="490">
                  <c:v>42093</c:v>
                </c:pt>
                <c:pt idx="491">
                  <c:v>42089</c:v>
                </c:pt>
                <c:pt idx="492">
                  <c:v>42086</c:v>
                </c:pt>
                <c:pt idx="493">
                  <c:v>42082</c:v>
                </c:pt>
                <c:pt idx="494">
                  <c:v>42079</c:v>
                </c:pt>
                <c:pt idx="495">
                  <c:v>42075</c:v>
                </c:pt>
                <c:pt idx="496">
                  <c:v>42072</c:v>
                </c:pt>
                <c:pt idx="497">
                  <c:v>42068</c:v>
                </c:pt>
                <c:pt idx="498">
                  <c:v>42065</c:v>
                </c:pt>
                <c:pt idx="499">
                  <c:v>42061</c:v>
                </c:pt>
                <c:pt idx="500">
                  <c:v>42058</c:v>
                </c:pt>
                <c:pt idx="501">
                  <c:v>42054</c:v>
                </c:pt>
                <c:pt idx="502">
                  <c:v>42051</c:v>
                </c:pt>
                <c:pt idx="503">
                  <c:v>42047</c:v>
                </c:pt>
                <c:pt idx="504">
                  <c:v>42044</c:v>
                </c:pt>
                <c:pt idx="505">
                  <c:v>42040</c:v>
                </c:pt>
                <c:pt idx="506">
                  <c:v>42039</c:v>
                </c:pt>
                <c:pt idx="507">
                  <c:v>42037</c:v>
                </c:pt>
                <c:pt idx="508">
                  <c:v>42033</c:v>
                </c:pt>
                <c:pt idx="509">
                  <c:v>42030</c:v>
                </c:pt>
                <c:pt idx="510">
                  <c:v>42026</c:v>
                </c:pt>
                <c:pt idx="511">
                  <c:v>42023</c:v>
                </c:pt>
                <c:pt idx="512">
                  <c:v>42019</c:v>
                </c:pt>
                <c:pt idx="513">
                  <c:v>42016</c:v>
                </c:pt>
                <c:pt idx="514">
                  <c:v>42012</c:v>
                </c:pt>
              </c:numCache>
            </c:numRef>
          </c:xVal>
          <c:yVal>
            <c:numRef>
              <c:f>'Prix mondiaux'!$G$2:$G$516</c:f>
              <c:numCache>
                <c:formatCode>#,##0.00\ "€"</c:formatCode>
                <c:ptCount val="515"/>
                <c:pt idx="0">
                  <c:v>1.5090163934426231</c:v>
                </c:pt>
                <c:pt idx="1">
                  <c:v>1.5516393442622951</c:v>
                </c:pt>
                <c:pt idx="2">
                  <c:v>1.5934426229508196</c:v>
                </c:pt>
                <c:pt idx="3">
                  <c:v>1.6418032786885248</c:v>
                </c:pt>
                <c:pt idx="4">
                  <c:v>1.6418032786885248</c:v>
                </c:pt>
                <c:pt idx="5">
                  <c:v>1.6581967213114757</c:v>
                </c:pt>
                <c:pt idx="6">
                  <c:v>1.6770491803278686</c:v>
                </c:pt>
                <c:pt idx="7">
                  <c:v>1.6770491803278686</c:v>
                </c:pt>
                <c:pt idx="8">
                  <c:v>1.6795081967213115</c:v>
                </c:pt>
                <c:pt idx="9">
                  <c:v>1.728688524590164</c:v>
                </c:pt>
                <c:pt idx="10">
                  <c:v>1.777049180327869</c:v>
                </c:pt>
                <c:pt idx="11">
                  <c:v>1.8262295081967215</c:v>
                </c:pt>
                <c:pt idx="12">
                  <c:v>1.8754098360655738</c:v>
                </c:pt>
                <c:pt idx="13">
                  <c:v>1.9286885245901642</c:v>
                </c:pt>
                <c:pt idx="14">
                  <c:v>1.9286885245901642</c:v>
                </c:pt>
                <c:pt idx="15">
                  <c:v>1.9278688524590164</c:v>
                </c:pt>
                <c:pt idx="16">
                  <c:v>1.9262295081967213</c:v>
                </c:pt>
                <c:pt idx="17">
                  <c:v>1.9213114754098359</c:v>
                </c:pt>
                <c:pt idx="18">
                  <c:v>1.8803278688524592</c:v>
                </c:pt>
                <c:pt idx="19">
                  <c:v>1.8311475409836067</c:v>
                </c:pt>
                <c:pt idx="20">
                  <c:v>1.8016393442622951</c:v>
                </c:pt>
                <c:pt idx="21">
                  <c:v>1.7663934426229506</c:v>
                </c:pt>
                <c:pt idx="22">
                  <c:v>1.7647540983606558</c:v>
                </c:pt>
                <c:pt idx="23">
                  <c:v>1.7647540983606558</c:v>
                </c:pt>
                <c:pt idx="24">
                  <c:v>1.7688524590163934</c:v>
                </c:pt>
                <c:pt idx="25">
                  <c:v>1.7885245901639344</c:v>
                </c:pt>
                <c:pt idx="26">
                  <c:v>1.8377049180327869</c:v>
                </c:pt>
                <c:pt idx="27">
                  <c:v>1.8868852459016394</c:v>
                </c:pt>
                <c:pt idx="28">
                  <c:v>1.9418032786885249</c:v>
                </c:pt>
                <c:pt idx="29">
                  <c:v>1.95</c:v>
                </c:pt>
                <c:pt idx="30">
                  <c:v>1.9508196721311475</c:v>
                </c:pt>
                <c:pt idx="31">
                  <c:v>1.95</c:v>
                </c:pt>
                <c:pt idx="32">
                  <c:v>1.9459016393442625</c:v>
                </c:pt>
                <c:pt idx="33">
                  <c:v>1.9393442622950821</c:v>
                </c:pt>
                <c:pt idx="34">
                  <c:v>1.8901639344262295</c:v>
                </c:pt>
                <c:pt idx="35">
                  <c:v>1.840983606557377</c:v>
                </c:pt>
                <c:pt idx="36">
                  <c:v>1.7836065573770494</c:v>
                </c:pt>
                <c:pt idx="37">
                  <c:v>1.7459016393442623</c:v>
                </c:pt>
                <c:pt idx="38">
                  <c:v>1.6918032786885246</c:v>
                </c:pt>
                <c:pt idx="39">
                  <c:v>1.65327868852459</c:v>
                </c:pt>
                <c:pt idx="40">
                  <c:v>1.6040983606557377</c:v>
                </c:pt>
                <c:pt idx="41">
                  <c:v>1.5581967213114754</c:v>
                </c:pt>
                <c:pt idx="42">
                  <c:v>1.5393442622950819</c:v>
                </c:pt>
                <c:pt idx="43">
                  <c:v>1.4926229508196722</c:v>
                </c:pt>
                <c:pt idx="44">
                  <c:v>1.4819672131147541</c:v>
                </c:pt>
                <c:pt idx="45">
                  <c:v>1.4811475409836066</c:v>
                </c:pt>
                <c:pt idx="46">
                  <c:v>1.4811475409836066</c:v>
                </c:pt>
                <c:pt idx="47">
                  <c:v>1.4811475409836066</c:v>
                </c:pt>
                <c:pt idx="48">
                  <c:v>1.480327868852459</c:v>
                </c:pt>
                <c:pt idx="49">
                  <c:v>1.4819672131147541</c:v>
                </c:pt>
                <c:pt idx="50">
                  <c:v>1.4836065573770492</c:v>
                </c:pt>
                <c:pt idx="51">
                  <c:v>1.5237704918032786</c:v>
                </c:pt>
                <c:pt idx="52">
                  <c:v>1.5688524590163935</c:v>
                </c:pt>
                <c:pt idx="53">
                  <c:v>1.6188524590163935</c:v>
                </c:pt>
                <c:pt idx="54">
                  <c:v>1.6663934426229507</c:v>
                </c:pt>
                <c:pt idx="55">
                  <c:v>1.6836065573770491</c:v>
                </c:pt>
                <c:pt idx="56">
                  <c:v>1.6827868852459016</c:v>
                </c:pt>
                <c:pt idx="57">
                  <c:v>1.6795081967213115</c:v>
                </c:pt>
                <c:pt idx="58">
                  <c:v>1.6737704918032785</c:v>
                </c:pt>
                <c:pt idx="59">
                  <c:v>1.6672131147540983</c:v>
                </c:pt>
                <c:pt idx="60">
                  <c:v>1.6606557377049178</c:v>
                </c:pt>
                <c:pt idx="61">
                  <c:v>1.6540983606557376</c:v>
                </c:pt>
                <c:pt idx="62">
                  <c:v>1.6229508196721312</c:v>
                </c:pt>
                <c:pt idx="63">
                  <c:v>1.6163934426229509</c:v>
                </c:pt>
                <c:pt idx="64">
                  <c:v>1.5688524590163935</c:v>
                </c:pt>
                <c:pt idx="65">
                  <c:v>1.5401639344262295</c:v>
                </c:pt>
                <c:pt idx="66">
                  <c:v>1.5295081967213116</c:v>
                </c:pt>
                <c:pt idx="67">
                  <c:v>1.5245901639344264</c:v>
                </c:pt>
                <c:pt idx="68">
                  <c:v>1.5213114754098362</c:v>
                </c:pt>
                <c:pt idx="69">
                  <c:v>1.4852459016393444</c:v>
                </c:pt>
                <c:pt idx="70">
                  <c:v>1.4360655737704919</c:v>
                </c:pt>
                <c:pt idx="71">
                  <c:v>1.3926229508196721</c:v>
                </c:pt>
                <c:pt idx="72">
                  <c:v>1.3918032786885246</c:v>
                </c:pt>
                <c:pt idx="73">
                  <c:v>1.3918032786885246</c:v>
                </c:pt>
                <c:pt idx="74">
                  <c:v>1.3918032786885246</c:v>
                </c:pt>
                <c:pt idx="75">
                  <c:v>1.3918032786885246</c:v>
                </c:pt>
                <c:pt idx="76">
                  <c:v>1.3918032786885246</c:v>
                </c:pt>
                <c:pt idx="77">
                  <c:v>1.3918032786885246</c:v>
                </c:pt>
                <c:pt idx="78">
                  <c:v>1.3860655737704919</c:v>
                </c:pt>
                <c:pt idx="79">
                  <c:v>1.3844262295081968</c:v>
                </c:pt>
                <c:pt idx="80">
                  <c:v>1.381967213114754</c:v>
                </c:pt>
                <c:pt idx="81">
                  <c:v>1.3811475409836067</c:v>
                </c:pt>
                <c:pt idx="82">
                  <c:v>1.3401639344262295</c:v>
                </c:pt>
                <c:pt idx="83">
                  <c:v>1.3319672131147542</c:v>
                </c:pt>
                <c:pt idx="84">
                  <c:v>1.2418032786885245</c:v>
                </c:pt>
                <c:pt idx="85">
                  <c:v>1.1516393442622952</c:v>
                </c:pt>
                <c:pt idx="86">
                  <c:v>1.1024590163934427</c:v>
                </c:pt>
                <c:pt idx="87">
                  <c:v>1.0540983606557377</c:v>
                </c:pt>
                <c:pt idx="88">
                  <c:v>1.0426229508196723</c:v>
                </c:pt>
                <c:pt idx="89">
                  <c:v>1.0401639344262295</c:v>
                </c:pt>
                <c:pt idx="90">
                  <c:v>1.0254098360655737</c:v>
                </c:pt>
                <c:pt idx="91">
                  <c:v>1.0237704918032788</c:v>
                </c:pt>
                <c:pt idx="92">
                  <c:v>1.0229508196721311</c:v>
                </c:pt>
                <c:pt idx="93">
                  <c:v>1.0221311475409838</c:v>
                </c:pt>
                <c:pt idx="94">
                  <c:v>1.0221311475409838</c:v>
                </c:pt>
                <c:pt idx="95">
                  <c:v>1.0221311475409838</c:v>
                </c:pt>
                <c:pt idx="96">
                  <c:v>1.0221311475409838</c:v>
                </c:pt>
                <c:pt idx="97">
                  <c:v>1.021311475409836</c:v>
                </c:pt>
                <c:pt idx="98">
                  <c:v>1.0221311475409838</c:v>
                </c:pt>
                <c:pt idx="99">
                  <c:v>1.0221311475409838</c:v>
                </c:pt>
                <c:pt idx="100">
                  <c:v>1.0204918032786887</c:v>
                </c:pt>
                <c:pt idx="101">
                  <c:v>1.0122950819672132</c:v>
                </c:pt>
                <c:pt idx="102">
                  <c:v>1.007377049180328</c:v>
                </c:pt>
                <c:pt idx="103">
                  <c:v>1.0081967213114753</c:v>
                </c:pt>
                <c:pt idx="104">
                  <c:v>1.007377049180328</c:v>
                </c:pt>
                <c:pt idx="105">
                  <c:v>1.0090163934426231</c:v>
                </c:pt>
                <c:pt idx="106">
                  <c:v>1.0032786885245901</c:v>
                </c:pt>
                <c:pt idx="107">
                  <c:v>1.0024590163934428</c:v>
                </c:pt>
                <c:pt idx="108">
                  <c:v>1.0262295081967214</c:v>
                </c:pt>
                <c:pt idx="109">
                  <c:v>1.0385245901639344</c:v>
                </c:pt>
                <c:pt idx="110">
                  <c:v>1.0704918032786885</c:v>
                </c:pt>
                <c:pt idx="111">
                  <c:v>1.0942622950819672</c:v>
                </c:pt>
                <c:pt idx="112">
                  <c:v>1.1008196721311476</c:v>
                </c:pt>
                <c:pt idx="113">
                  <c:v>1.1024590163934427</c:v>
                </c:pt>
                <c:pt idx="114">
                  <c:v>1.1024590163934427</c:v>
                </c:pt>
                <c:pt idx="115">
                  <c:v>1.1024590163934427</c:v>
                </c:pt>
                <c:pt idx="116">
                  <c:v>1.1024590163934427</c:v>
                </c:pt>
                <c:pt idx="117">
                  <c:v>1.1024590163934427</c:v>
                </c:pt>
                <c:pt idx="118">
                  <c:v>1.1024590163934427</c:v>
                </c:pt>
                <c:pt idx="119">
                  <c:v>1.1065573770491803</c:v>
                </c:pt>
                <c:pt idx="120">
                  <c:v>1.1368852459016394</c:v>
                </c:pt>
                <c:pt idx="121">
                  <c:v>1.1745901639344263</c:v>
                </c:pt>
                <c:pt idx="122">
                  <c:v>1.2262295081967214</c:v>
                </c:pt>
                <c:pt idx="123">
                  <c:v>1.2680327868852459</c:v>
                </c:pt>
                <c:pt idx="124">
                  <c:v>1.2680327868852459</c:v>
                </c:pt>
                <c:pt idx="125">
                  <c:v>1.2680327868852459</c:v>
                </c:pt>
                <c:pt idx="126">
                  <c:v>1.2655737704918033</c:v>
                </c:pt>
                <c:pt idx="127">
                  <c:v>1.2631147540983607</c:v>
                </c:pt>
                <c:pt idx="128">
                  <c:v>1.2631147540983607</c:v>
                </c:pt>
                <c:pt idx="129">
                  <c:v>1.2631147540983607</c:v>
                </c:pt>
                <c:pt idx="130">
                  <c:v>1.2581967213114753</c:v>
                </c:pt>
                <c:pt idx="131">
                  <c:v>1.2196721311475409</c:v>
                </c:pt>
                <c:pt idx="132">
                  <c:v>1.1713114754098362</c:v>
                </c:pt>
                <c:pt idx="133">
                  <c:v>1.1450819672131147</c:v>
                </c:pt>
                <c:pt idx="134">
                  <c:v>1.118032786885246</c:v>
                </c:pt>
                <c:pt idx="135">
                  <c:v>1.1073770491803279</c:v>
                </c:pt>
                <c:pt idx="136">
                  <c:v>1.1008196721311476</c:v>
                </c:pt>
                <c:pt idx="137">
                  <c:v>1.090983606557377</c:v>
                </c:pt>
                <c:pt idx="138">
                  <c:v>1.05</c:v>
                </c:pt>
                <c:pt idx="139">
                  <c:v>1.0245901639344261</c:v>
                </c:pt>
                <c:pt idx="140">
                  <c:v>0.99672131147540988</c:v>
                </c:pt>
                <c:pt idx="141">
                  <c:v>0.9844262295081968</c:v>
                </c:pt>
                <c:pt idx="142">
                  <c:v>0.9844262295081968</c:v>
                </c:pt>
                <c:pt idx="143">
                  <c:v>0.9844262295081968</c:v>
                </c:pt>
                <c:pt idx="144">
                  <c:v>0.9844262295081968</c:v>
                </c:pt>
                <c:pt idx="145">
                  <c:v>0.9844262295081968</c:v>
                </c:pt>
                <c:pt idx="146">
                  <c:v>0.9844262295081968</c:v>
                </c:pt>
                <c:pt idx="147">
                  <c:v>0.98278688524590174</c:v>
                </c:pt>
                <c:pt idx="148">
                  <c:v>0.98360655737704916</c:v>
                </c:pt>
                <c:pt idx="149">
                  <c:v>0.98278688524590174</c:v>
                </c:pt>
                <c:pt idx="150">
                  <c:v>0.9844262295081968</c:v>
                </c:pt>
                <c:pt idx="151">
                  <c:v>0.98770491803278693</c:v>
                </c:pt>
                <c:pt idx="152">
                  <c:v>0.99836065573770494</c:v>
                </c:pt>
                <c:pt idx="153">
                  <c:v>1.019672131147541</c:v>
                </c:pt>
                <c:pt idx="154">
                  <c:v>1.0655737704918034</c:v>
                </c:pt>
                <c:pt idx="155">
                  <c:v>1.0729508196721311</c:v>
                </c:pt>
                <c:pt idx="156">
                  <c:v>1.110655737704918</c:v>
                </c:pt>
                <c:pt idx="157">
                  <c:v>1.1155737704918034</c:v>
                </c:pt>
                <c:pt idx="158">
                  <c:v>1.1172131147540985</c:v>
                </c:pt>
                <c:pt idx="159">
                  <c:v>1.119672131147541</c:v>
                </c:pt>
                <c:pt idx="160">
                  <c:v>1.1245901639344262</c:v>
                </c:pt>
                <c:pt idx="161">
                  <c:v>1.130327868852459</c:v>
                </c:pt>
                <c:pt idx="162">
                  <c:v>1.130327868852459</c:v>
                </c:pt>
                <c:pt idx="163">
                  <c:v>1.1360655737704917</c:v>
                </c:pt>
                <c:pt idx="164">
                  <c:v>1.1237704918032787</c:v>
                </c:pt>
                <c:pt idx="165">
                  <c:v>1.1114754098360657</c:v>
                </c:pt>
                <c:pt idx="166">
                  <c:v>1.0950819672131149</c:v>
                </c:pt>
                <c:pt idx="167">
                  <c:v>1.0614754098360655</c:v>
                </c:pt>
                <c:pt idx="168">
                  <c:v>1.0598360655737704</c:v>
                </c:pt>
                <c:pt idx="169">
                  <c:v>1.0598360655737704</c:v>
                </c:pt>
                <c:pt idx="170">
                  <c:v>1.0598360655737704</c:v>
                </c:pt>
                <c:pt idx="171">
                  <c:v>1.0598360655737704</c:v>
                </c:pt>
                <c:pt idx="172">
                  <c:v>1.0737704918032787</c:v>
                </c:pt>
                <c:pt idx="173">
                  <c:v>1.1032786885245902</c:v>
                </c:pt>
                <c:pt idx="174">
                  <c:v>1.1032786885245902</c:v>
                </c:pt>
                <c:pt idx="175">
                  <c:v>1.1032786885245902</c:v>
                </c:pt>
                <c:pt idx="176">
                  <c:v>1.1032786885245902</c:v>
                </c:pt>
                <c:pt idx="177">
                  <c:v>1.1032786885245902</c:v>
                </c:pt>
                <c:pt idx="178">
                  <c:v>1.1032786885245902</c:v>
                </c:pt>
                <c:pt idx="179">
                  <c:v>1.1032786885245902</c:v>
                </c:pt>
                <c:pt idx="180">
                  <c:v>1.1098360655737707</c:v>
                </c:pt>
                <c:pt idx="181">
                  <c:v>1.139344262295082</c:v>
                </c:pt>
                <c:pt idx="182">
                  <c:v>1.1737704918032787</c:v>
                </c:pt>
                <c:pt idx="183">
                  <c:v>1.2131147540983607</c:v>
                </c:pt>
                <c:pt idx="184">
                  <c:v>1.2393442622950821</c:v>
                </c:pt>
                <c:pt idx="185">
                  <c:v>1.2401639344262294</c:v>
                </c:pt>
                <c:pt idx="186">
                  <c:v>1.2401639344262294</c:v>
                </c:pt>
                <c:pt idx="187">
                  <c:v>1.2721311475409838</c:v>
                </c:pt>
                <c:pt idx="188">
                  <c:v>1.2721311475409838</c:v>
                </c:pt>
                <c:pt idx="189">
                  <c:v>1.2860655737704918</c:v>
                </c:pt>
                <c:pt idx="190">
                  <c:v>1.2704918032786885</c:v>
                </c:pt>
                <c:pt idx="191">
                  <c:v>1.2311475409836066</c:v>
                </c:pt>
                <c:pt idx="192">
                  <c:v>1.2262295081967214</c:v>
                </c:pt>
                <c:pt idx="193">
                  <c:v>1.1983606557377049</c:v>
                </c:pt>
                <c:pt idx="194">
                  <c:v>1.1967213114754098</c:v>
                </c:pt>
                <c:pt idx="195">
                  <c:v>1.1967213114754098</c:v>
                </c:pt>
                <c:pt idx="196">
                  <c:v>1.1926229508196722</c:v>
                </c:pt>
                <c:pt idx="197">
                  <c:v>1.2409836065573772</c:v>
                </c:pt>
                <c:pt idx="198">
                  <c:v>1.2827868852459017</c:v>
                </c:pt>
                <c:pt idx="199">
                  <c:v>1.3270491803278688</c:v>
                </c:pt>
                <c:pt idx="200">
                  <c:v>1.339344262295082</c:v>
                </c:pt>
                <c:pt idx="201">
                  <c:v>1.3491803278688523</c:v>
                </c:pt>
                <c:pt idx="202">
                  <c:v>1.3950819672131147</c:v>
                </c:pt>
                <c:pt idx="203">
                  <c:v>1.3942622950819672</c:v>
                </c:pt>
                <c:pt idx="204">
                  <c:v>1.3942622950819672</c:v>
                </c:pt>
                <c:pt idx="205">
                  <c:v>1.3934426229508197</c:v>
                </c:pt>
                <c:pt idx="206">
                  <c:v>1.3778688524590164</c:v>
                </c:pt>
                <c:pt idx="207">
                  <c:v>1.3778688524590164</c:v>
                </c:pt>
                <c:pt idx="208">
                  <c:v>1.380327868852459</c:v>
                </c:pt>
                <c:pt idx="209">
                  <c:v>1.3811475409836067</c:v>
                </c:pt>
                <c:pt idx="210">
                  <c:v>1.389344262295082</c:v>
                </c:pt>
                <c:pt idx="211">
                  <c:v>1.3942622950819672</c:v>
                </c:pt>
                <c:pt idx="212">
                  <c:v>1.3942622950819672</c:v>
                </c:pt>
                <c:pt idx="213">
                  <c:v>1.3942622950819672</c:v>
                </c:pt>
                <c:pt idx="214">
                  <c:v>1.3942622950819672</c:v>
                </c:pt>
                <c:pt idx="215">
                  <c:v>1.3909836065573771</c:v>
                </c:pt>
                <c:pt idx="216">
                  <c:v>1.3860655737704919</c:v>
                </c:pt>
                <c:pt idx="217">
                  <c:v>1.3426229508196721</c:v>
                </c:pt>
                <c:pt idx="218">
                  <c:v>1.3377049180327869</c:v>
                </c:pt>
                <c:pt idx="219">
                  <c:v>1.3057377049180328</c:v>
                </c:pt>
                <c:pt idx="220">
                  <c:v>1.2967213114754099</c:v>
                </c:pt>
                <c:pt idx="221">
                  <c:v>1.292622950819672</c:v>
                </c:pt>
                <c:pt idx="222">
                  <c:v>1.2901639344262297</c:v>
                </c:pt>
                <c:pt idx="223">
                  <c:v>1.2811475409836066</c:v>
                </c:pt>
                <c:pt idx="224">
                  <c:v>1.2565573770491802</c:v>
                </c:pt>
                <c:pt idx="225">
                  <c:v>1.2524590163934426</c:v>
                </c:pt>
                <c:pt idx="226">
                  <c:v>1.25</c:v>
                </c:pt>
                <c:pt idx="227">
                  <c:v>1.2475409836065574</c:v>
                </c:pt>
                <c:pt idx="228">
                  <c:v>1.2475409836065574</c:v>
                </c:pt>
                <c:pt idx="229">
                  <c:v>1.2475409836065574</c:v>
                </c:pt>
                <c:pt idx="230">
                  <c:v>1.2147540983606557</c:v>
                </c:pt>
                <c:pt idx="231">
                  <c:v>1.2065573770491804</c:v>
                </c:pt>
                <c:pt idx="232">
                  <c:v>1.2049180327868851</c:v>
                </c:pt>
                <c:pt idx="233">
                  <c:v>1.1893442622950821</c:v>
                </c:pt>
                <c:pt idx="234">
                  <c:v>1.160655737704918</c:v>
                </c:pt>
                <c:pt idx="235">
                  <c:v>1.1573770491803279</c:v>
                </c:pt>
                <c:pt idx="236">
                  <c:v>1.1573770491803279</c:v>
                </c:pt>
                <c:pt idx="237">
                  <c:v>1.1557377049180328</c:v>
                </c:pt>
                <c:pt idx="238">
                  <c:v>1.1368852459016394</c:v>
                </c:pt>
                <c:pt idx="239">
                  <c:v>1.0926229508196721</c:v>
                </c:pt>
                <c:pt idx="240">
                  <c:v>1.0516393442622951</c:v>
                </c:pt>
                <c:pt idx="241">
                  <c:v>1.0106557377049181</c:v>
                </c:pt>
                <c:pt idx="242">
                  <c:v>0.97049180327868845</c:v>
                </c:pt>
                <c:pt idx="243">
                  <c:v>0.96475409836065584</c:v>
                </c:pt>
                <c:pt idx="244">
                  <c:v>0.96475409836065584</c:v>
                </c:pt>
                <c:pt idx="245">
                  <c:v>0.96557377049180326</c:v>
                </c:pt>
                <c:pt idx="246">
                  <c:v>0.96803278688524597</c:v>
                </c:pt>
                <c:pt idx="247">
                  <c:v>0.95901639344262291</c:v>
                </c:pt>
                <c:pt idx="248">
                  <c:v>0.95983606557377055</c:v>
                </c:pt>
                <c:pt idx="249">
                  <c:v>0.95491803278688525</c:v>
                </c:pt>
                <c:pt idx="250">
                  <c:v>0.95983606557377055</c:v>
                </c:pt>
                <c:pt idx="251">
                  <c:v>0.95983606557377055</c:v>
                </c:pt>
                <c:pt idx="252">
                  <c:v>0.96065573770491797</c:v>
                </c:pt>
                <c:pt idx="253">
                  <c:v>0.96475409836065584</c:v>
                </c:pt>
                <c:pt idx="254">
                  <c:v>0.96803278688524597</c:v>
                </c:pt>
                <c:pt idx="255">
                  <c:v>0.96885245901639339</c:v>
                </c:pt>
                <c:pt idx="256">
                  <c:v>0.95983606557377055</c:v>
                </c:pt>
                <c:pt idx="257">
                  <c:v>0.95983606557377055</c:v>
                </c:pt>
                <c:pt idx="258">
                  <c:v>0.95901639344262291</c:v>
                </c:pt>
                <c:pt idx="259">
                  <c:v>0.95983606557377055</c:v>
                </c:pt>
                <c:pt idx="260">
                  <c:v>0.96229508196721303</c:v>
                </c:pt>
                <c:pt idx="261">
                  <c:v>0.97295081967213126</c:v>
                </c:pt>
                <c:pt idx="262">
                  <c:v>0.97459016393442632</c:v>
                </c:pt>
                <c:pt idx="263">
                  <c:v>0.97540983606557374</c:v>
                </c:pt>
                <c:pt idx="264">
                  <c:v>0.9819672131147541</c:v>
                </c:pt>
                <c:pt idx="265">
                  <c:v>0.98688524590163929</c:v>
                </c:pt>
                <c:pt idx="266">
                  <c:v>1.0172131147540984</c:v>
                </c:pt>
                <c:pt idx="267">
                  <c:v>1.0622950819672132</c:v>
                </c:pt>
                <c:pt idx="268">
                  <c:v>1.0622950819672132</c:v>
                </c:pt>
                <c:pt idx="269">
                  <c:v>1.0549180327868852</c:v>
                </c:pt>
                <c:pt idx="270">
                  <c:v>1.0368852459016393</c:v>
                </c:pt>
                <c:pt idx="271">
                  <c:v>1.0040983606557379</c:v>
                </c:pt>
                <c:pt idx="272">
                  <c:v>1.0024590163934428</c:v>
                </c:pt>
                <c:pt idx="273">
                  <c:v>1.0024590163934428</c:v>
                </c:pt>
                <c:pt idx="274">
                  <c:v>1.0024590163934428</c:v>
                </c:pt>
                <c:pt idx="275">
                  <c:v>1.0024590163934428</c:v>
                </c:pt>
                <c:pt idx="276">
                  <c:v>0.99918032786885258</c:v>
                </c:pt>
                <c:pt idx="277">
                  <c:v>0.99672131147540988</c:v>
                </c:pt>
                <c:pt idx="278">
                  <c:v>0.99672131147540988</c:v>
                </c:pt>
                <c:pt idx="279">
                  <c:v>0.98770491803278693</c:v>
                </c:pt>
                <c:pt idx="280">
                  <c:v>0.98524590163934422</c:v>
                </c:pt>
                <c:pt idx="281">
                  <c:v>0.98278688524590174</c:v>
                </c:pt>
                <c:pt idx="282">
                  <c:v>0.97295081967213126</c:v>
                </c:pt>
                <c:pt idx="283">
                  <c:v>0.97295081967213126</c:v>
                </c:pt>
                <c:pt idx="284">
                  <c:v>0.97377049180327868</c:v>
                </c:pt>
                <c:pt idx="285">
                  <c:v>0.97131147540983609</c:v>
                </c:pt>
                <c:pt idx="286">
                  <c:v>0.97131147540983609</c:v>
                </c:pt>
                <c:pt idx="287">
                  <c:v>0.96803278688524597</c:v>
                </c:pt>
                <c:pt idx="288">
                  <c:v>0.96721311475409832</c:v>
                </c:pt>
                <c:pt idx="289">
                  <c:v>0.97950819672131151</c:v>
                </c:pt>
                <c:pt idx="290">
                  <c:v>0.98032786885245904</c:v>
                </c:pt>
                <c:pt idx="291">
                  <c:v>0.9844262295081968</c:v>
                </c:pt>
                <c:pt idx="292">
                  <c:v>0.99344262295081964</c:v>
                </c:pt>
                <c:pt idx="293">
                  <c:v>1.0163934426229508</c:v>
                </c:pt>
                <c:pt idx="294">
                  <c:v>1.0155737704918033</c:v>
                </c:pt>
                <c:pt idx="295">
                  <c:v>1.0106557377049181</c:v>
                </c:pt>
                <c:pt idx="296">
                  <c:v>0.9844262295081968</c:v>
                </c:pt>
                <c:pt idx="297">
                  <c:v>0.96721311475409832</c:v>
                </c:pt>
                <c:pt idx="298">
                  <c:v>0.93524590163934429</c:v>
                </c:pt>
                <c:pt idx="299">
                  <c:v>0.92213114754098358</c:v>
                </c:pt>
                <c:pt idx="300">
                  <c:v>0.90163934426229519</c:v>
                </c:pt>
                <c:pt idx="301">
                  <c:v>0.90245901639344261</c:v>
                </c:pt>
                <c:pt idx="302">
                  <c:v>0.91967213114754109</c:v>
                </c:pt>
                <c:pt idx="303">
                  <c:v>0.93934426229508194</c:v>
                </c:pt>
                <c:pt idx="304">
                  <c:v>0.93606557377049171</c:v>
                </c:pt>
                <c:pt idx="305">
                  <c:v>0.96229508196721303</c:v>
                </c:pt>
                <c:pt idx="306">
                  <c:v>0.96311475409836067</c:v>
                </c:pt>
                <c:pt idx="307">
                  <c:v>0.96475409836065584</c:v>
                </c:pt>
                <c:pt idx="308">
                  <c:v>0.96557377049180326</c:v>
                </c:pt>
                <c:pt idx="309">
                  <c:v>0.9663934426229509</c:v>
                </c:pt>
                <c:pt idx="310">
                  <c:v>0.96721311475409832</c:v>
                </c:pt>
                <c:pt idx="311">
                  <c:v>0.96803278688524597</c:v>
                </c:pt>
                <c:pt idx="312">
                  <c:v>0.97213114754098362</c:v>
                </c:pt>
                <c:pt idx="313">
                  <c:v>0.98524590163934422</c:v>
                </c:pt>
                <c:pt idx="314">
                  <c:v>0.99180327868852458</c:v>
                </c:pt>
                <c:pt idx="315">
                  <c:v>1.0065573770491802</c:v>
                </c:pt>
                <c:pt idx="316">
                  <c:v>1.0090163934426231</c:v>
                </c:pt>
                <c:pt idx="317">
                  <c:v>1.0426229508196723</c:v>
                </c:pt>
                <c:pt idx="318">
                  <c:v>1.0622950819672132</c:v>
                </c:pt>
                <c:pt idx="319">
                  <c:v>1.1008196721311476</c:v>
                </c:pt>
                <c:pt idx="320">
                  <c:v>1.1295081967213114</c:v>
                </c:pt>
                <c:pt idx="321">
                  <c:v>1.1344262295081966</c:v>
                </c:pt>
                <c:pt idx="322">
                  <c:v>1.1639344262295082</c:v>
                </c:pt>
                <c:pt idx="323">
                  <c:v>1.1918032786885246</c:v>
                </c:pt>
                <c:pt idx="324">
                  <c:v>1.2032786885245901</c:v>
                </c:pt>
                <c:pt idx="325">
                  <c:v>1.2106557377049181</c:v>
                </c:pt>
                <c:pt idx="326">
                  <c:v>1.2106557377049181</c:v>
                </c:pt>
                <c:pt idx="327">
                  <c:v>1.2131147540983607</c:v>
                </c:pt>
                <c:pt idx="328">
                  <c:v>1.2221311475409837</c:v>
                </c:pt>
                <c:pt idx="329">
                  <c:v>1.2221311475409837</c:v>
                </c:pt>
                <c:pt idx="330">
                  <c:v>1.2221311475409837</c:v>
                </c:pt>
                <c:pt idx="331">
                  <c:v>1.2196721311475409</c:v>
                </c:pt>
                <c:pt idx="332">
                  <c:v>1.2172131147540985</c:v>
                </c:pt>
                <c:pt idx="333">
                  <c:v>1.2180327868852459</c:v>
                </c:pt>
                <c:pt idx="334">
                  <c:v>1.2163934426229508</c:v>
                </c:pt>
                <c:pt idx="335">
                  <c:v>1.2122950819672131</c:v>
                </c:pt>
                <c:pt idx="336">
                  <c:v>1.2139344262295082</c:v>
                </c:pt>
                <c:pt idx="337">
                  <c:v>1.2221311475409837</c:v>
                </c:pt>
                <c:pt idx="338">
                  <c:v>1.2327868852459016</c:v>
                </c:pt>
                <c:pt idx="339">
                  <c:v>1.2590163934426231</c:v>
                </c:pt>
                <c:pt idx="340">
                  <c:v>1.2688524590163934</c:v>
                </c:pt>
                <c:pt idx="341">
                  <c:v>1.2672131147540984</c:v>
                </c:pt>
                <c:pt idx="342">
                  <c:v>1.2631147540983607</c:v>
                </c:pt>
                <c:pt idx="343">
                  <c:v>1.2262295081967214</c:v>
                </c:pt>
                <c:pt idx="344">
                  <c:v>1.1942622950819672</c:v>
                </c:pt>
                <c:pt idx="345">
                  <c:v>1.1532786885245903</c:v>
                </c:pt>
                <c:pt idx="346">
                  <c:v>1.1459016393442623</c:v>
                </c:pt>
                <c:pt idx="347">
                  <c:v>1.1459016393442623</c:v>
                </c:pt>
                <c:pt idx="348">
                  <c:v>1.1450819672131147</c:v>
                </c:pt>
                <c:pt idx="349">
                  <c:v>1.1418032786885246</c:v>
                </c:pt>
                <c:pt idx="350">
                  <c:v>1.1336065573770493</c:v>
                </c:pt>
                <c:pt idx="351">
                  <c:v>1.1254098360655738</c:v>
                </c:pt>
                <c:pt idx="352">
                  <c:v>1.098360655737705</c:v>
                </c:pt>
                <c:pt idx="353">
                  <c:v>1.0844262295081968</c:v>
                </c:pt>
                <c:pt idx="354">
                  <c:v>1.0844262295081968</c:v>
                </c:pt>
                <c:pt idx="355">
                  <c:v>1.077049180327869</c:v>
                </c:pt>
                <c:pt idx="356">
                  <c:v>1.0680327868852459</c:v>
                </c:pt>
                <c:pt idx="357">
                  <c:v>1.0663934426229509</c:v>
                </c:pt>
                <c:pt idx="358">
                  <c:v>1.0663934426229509</c:v>
                </c:pt>
                <c:pt idx="359">
                  <c:v>1.0663934426229509</c:v>
                </c:pt>
                <c:pt idx="360">
                  <c:v>1.0663934426229509</c:v>
                </c:pt>
                <c:pt idx="361">
                  <c:v>1.0655737704918034</c:v>
                </c:pt>
                <c:pt idx="362">
                  <c:v>1.0655737704918034</c:v>
                </c:pt>
                <c:pt idx="363">
                  <c:v>1.0655737704918034</c:v>
                </c:pt>
                <c:pt idx="364">
                  <c:v>1.0655737704918034</c:v>
                </c:pt>
                <c:pt idx="365">
                  <c:v>1.0680327868852459</c:v>
                </c:pt>
                <c:pt idx="366">
                  <c:v>1.1057377049180328</c:v>
                </c:pt>
                <c:pt idx="367">
                  <c:v>1.1540983606557376</c:v>
                </c:pt>
                <c:pt idx="368">
                  <c:v>1.2040983606557378</c:v>
                </c:pt>
                <c:pt idx="369">
                  <c:v>1.2401639344262294</c:v>
                </c:pt>
                <c:pt idx="370">
                  <c:v>1.257377049180328</c:v>
                </c:pt>
                <c:pt idx="371">
                  <c:v>1.2508196721311475</c:v>
                </c:pt>
                <c:pt idx="372">
                  <c:v>1.2270491803278689</c:v>
                </c:pt>
                <c:pt idx="373">
                  <c:v>1.2139344262295082</c:v>
                </c:pt>
                <c:pt idx="374">
                  <c:v>1.2057377049180329</c:v>
                </c:pt>
                <c:pt idx="375">
                  <c:v>1.2</c:v>
                </c:pt>
                <c:pt idx="376">
                  <c:v>1.1991803278688526</c:v>
                </c:pt>
                <c:pt idx="377">
                  <c:v>1.1983606557377049</c:v>
                </c:pt>
                <c:pt idx="378">
                  <c:v>1.1959016393442623</c:v>
                </c:pt>
                <c:pt idx="379">
                  <c:v>1.1967213114754098</c:v>
                </c:pt>
                <c:pt idx="380">
                  <c:v>1.1950819672131148</c:v>
                </c:pt>
                <c:pt idx="381">
                  <c:v>1.1885245901639345</c:v>
                </c:pt>
                <c:pt idx="382">
                  <c:v>1.1639344262295082</c:v>
                </c:pt>
                <c:pt idx="383">
                  <c:v>1.139344262295082</c:v>
                </c:pt>
                <c:pt idx="384">
                  <c:v>1.1057377049180328</c:v>
                </c:pt>
                <c:pt idx="385">
                  <c:v>1.0786885245901641</c:v>
                </c:pt>
                <c:pt idx="386">
                  <c:v>1.0557377049180328</c:v>
                </c:pt>
                <c:pt idx="387">
                  <c:v>1.0237704918032788</c:v>
                </c:pt>
                <c:pt idx="388">
                  <c:v>0.99754098360655752</c:v>
                </c:pt>
                <c:pt idx="389">
                  <c:v>0.9770491803278688</c:v>
                </c:pt>
                <c:pt idx="390">
                  <c:v>0.95245901639344255</c:v>
                </c:pt>
                <c:pt idx="391">
                  <c:v>0.93606557377049171</c:v>
                </c:pt>
                <c:pt idx="392">
                  <c:v>0.92213114754098358</c:v>
                </c:pt>
                <c:pt idx="393">
                  <c:v>0.91803278688524603</c:v>
                </c:pt>
                <c:pt idx="394">
                  <c:v>0.91639344262295097</c:v>
                </c:pt>
                <c:pt idx="395">
                  <c:v>0.91639344262295097</c:v>
                </c:pt>
                <c:pt idx="396">
                  <c:v>0.91639344262295097</c:v>
                </c:pt>
                <c:pt idx="397">
                  <c:v>0.9147540983606558</c:v>
                </c:pt>
                <c:pt idx="398">
                  <c:v>0.91311475409836074</c:v>
                </c:pt>
                <c:pt idx="399">
                  <c:v>0.9122950819672131</c:v>
                </c:pt>
                <c:pt idx="400">
                  <c:v>0.9122950819672131</c:v>
                </c:pt>
                <c:pt idx="401">
                  <c:v>0.9122950819672131</c:v>
                </c:pt>
                <c:pt idx="402">
                  <c:v>0.9122950819672131</c:v>
                </c:pt>
                <c:pt idx="403">
                  <c:v>0.90901639344262297</c:v>
                </c:pt>
                <c:pt idx="404">
                  <c:v>0.90901639344262297</c:v>
                </c:pt>
                <c:pt idx="405">
                  <c:v>0.90737704918032791</c:v>
                </c:pt>
                <c:pt idx="406">
                  <c:v>0.90737704918032791</c:v>
                </c:pt>
                <c:pt idx="407">
                  <c:v>0.90327868852459026</c:v>
                </c:pt>
                <c:pt idx="408">
                  <c:v>0.90245901639344261</c:v>
                </c:pt>
                <c:pt idx="409">
                  <c:v>0.90163934426229519</c:v>
                </c:pt>
                <c:pt idx="410">
                  <c:v>0.90000000000000013</c:v>
                </c:pt>
                <c:pt idx="411">
                  <c:v>0.8967213114754099</c:v>
                </c:pt>
                <c:pt idx="412">
                  <c:v>0.89590163934426226</c:v>
                </c:pt>
                <c:pt idx="413">
                  <c:v>0.89098360655737707</c:v>
                </c:pt>
                <c:pt idx="414">
                  <c:v>0.89098360655737707</c:v>
                </c:pt>
                <c:pt idx="415">
                  <c:v>0.88032786885245906</c:v>
                </c:pt>
                <c:pt idx="416">
                  <c:v>0.87950819672131142</c:v>
                </c:pt>
                <c:pt idx="417">
                  <c:v>0.87704918032786894</c:v>
                </c:pt>
                <c:pt idx="418">
                  <c:v>0.87704918032786894</c:v>
                </c:pt>
                <c:pt idx="419">
                  <c:v>0.87704918032786894</c:v>
                </c:pt>
                <c:pt idx="420">
                  <c:v>0.8762295081967213</c:v>
                </c:pt>
                <c:pt idx="421">
                  <c:v>0.87540983606557388</c:v>
                </c:pt>
                <c:pt idx="422">
                  <c:v>0.87540983606557388</c:v>
                </c:pt>
                <c:pt idx="423">
                  <c:v>0.87540983606557388</c:v>
                </c:pt>
                <c:pt idx="424">
                  <c:v>0.87459016393442623</c:v>
                </c:pt>
                <c:pt idx="425">
                  <c:v>0.87459016393442623</c:v>
                </c:pt>
                <c:pt idx="426">
                  <c:v>0.878688524590164</c:v>
                </c:pt>
                <c:pt idx="436">
                  <c:v>1.0663934426229509</c:v>
                </c:pt>
                <c:pt idx="437">
                  <c:v>1.0754098360655739</c:v>
                </c:pt>
                <c:pt idx="438">
                  <c:v>1.0877049180327869</c:v>
                </c:pt>
                <c:pt idx="439">
                  <c:v>1.1016393442622952</c:v>
                </c:pt>
                <c:pt idx="440">
                  <c:v>1.1286885245901639</c:v>
                </c:pt>
                <c:pt idx="441">
                  <c:v>1.1245901639344262</c:v>
                </c:pt>
                <c:pt idx="442">
                  <c:v>1.130327868852459</c:v>
                </c:pt>
                <c:pt idx="443">
                  <c:v>1.1278688524590164</c:v>
                </c:pt>
                <c:pt idx="444">
                  <c:v>1.1319672131147542</c:v>
                </c:pt>
                <c:pt idx="445">
                  <c:v>1.130327868852459</c:v>
                </c:pt>
                <c:pt idx="446">
                  <c:v>1.1360655737704917</c:v>
                </c:pt>
                <c:pt idx="447">
                  <c:v>1.1377049180327867</c:v>
                </c:pt>
                <c:pt idx="448">
                  <c:v>1.139344262295082</c:v>
                </c:pt>
                <c:pt idx="449">
                  <c:v>1.1385245901639345</c:v>
                </c:pt>
                <c:pt idx="450">
                  <c:v>1.1385245901639345</c:v>
                </c:pt>
                <c:pt idx="453">
                  <c:v>1.1508196721311474</c:v>
                </c:pt>
                <c:pt idx="454">
                  <c:v>1.1500000000000001</c:v>
                </c:pt>
                <c:pt idx="455">
                  <c:v>1.1508196721311474</c:v>
                </c:pt>
                <c:pt idx="456">
                  <c:v>1.1516393442622952</c:v>
                </c:pt>
                <c:pt idx="457">
                  <c:v>1.1549180327868853</c:v>
                </c:pt>
                <c:pt idx="458">
                  <c:v>1.1352459016393444</c:v>
                </c:pt>
                <c:pt idx="459">
                  <c:v>1.1319672131147542</c:v>
                </c:pt>
                <c:pt idx="460">
                  <c:v>1.110655737704918</c:v>
                </c:pt>
                <c:pt idx="461">
                  <c:v>1.1049180327868853</c:v>
                </c:pt>
                <c:pt idx="462">
                  <c:v>1.0877049180327869</c:v>
                </c:pt>
                <c:pt idx="463">
                  <c:v>1.0934426229508198</c:v>
                </c:pt>
                <c:pt idx="464">
                  <c:v>1.0975409836065573</c:v>
                </c:pt>
                <c:pt idx="465">
                  <c:v>1.1040983606557377</c:v>
                </c:pt>
                <c:pt idx="466">
                  <c:v>1.1024590163934427</c:v>
                </c:pt>
                <c:pt idx="467">
                  <c:v>1.1032786885245902</c:v>
                </c:pt>
                <c:pt idx="468">
                  <c:v>1.0778688524590163</c:v>
                </c:pt>
                <c:pt idx="469">
                  <c:v>1.0745901639344262</c:v>
                </c:pt>
                <c:pt idx="470">
                  <c:v>1.0434426229508196</c:v>
                </c:pt>
                <c:pt idx="471">
                  <c:v>1.040983606557377</c:v>
                </c:pt>
                <c:pt idx="472">
                  <c:v>1.0180327868852459</c:v>
                </c:pt>
                <c:pt idx="473">
                  <c:v>1.0188524590163937</c:v>
                </c:pt>
                <c:pt idx="474">
                  <c:v>1.007377049180328</c:v>
                </c:pt>
                <c:pt idx="475">
                  <c:v>1.007377049180328</c:v>
                </c:pt>
                <c:pt idx="476">
                  <c:v>1.0008196721311475</c:v>
                </c:pt>
                <c:pt idx="477">
                  <c:v>1.0032786885245901</c:v>
                </c:pt>
                <c:pt idx="478">
                  <c:v>1.0008196721311475</c:v>
                </c:pt>
                <c:pt idx="479">
                  <c:v>1.0016393442622951</c:v>
                </c:pt>
                <c:pt idx="480">
                  <c:v>1.0122950819672132</c:v>
                </c:pt>
                <c:pt idx="481">
                  <c:v>1.021311475409836</c:v>
                </c:pt>
                <c:pt idx="482">
                  <c:v>1.0254098360655737</c:v>
                </c:pt>
                <c:pt idx="483">
                  <c:v>1.0278688524590165</c:v>
                </c:pt>
                <c:pt idx="484">
                  <c:v>1.0278688524590165</c:v>
                </c:pt>
                <c:pt idx="485">
                  <c:v>1.0295081967213116</c:v>
                </c:pt>
                <c:pt idx="486">
                  <c:v>1.021311475409836</c:v>
                </c:pt>
                <c:pt idx="487">
                  <c:v>1.0229508196721311</c:v>
                </c:pt>
                <c:pt idx="488">
                  <c:v>1.007377049180328</c:v>
                </c:pt>
                <c:pt idx="489">
                  <c:v>1.0081967213114753</c:v>
                </c:pt>
                <c:pt idx="490">
                  <c:v>1.0057377049180329</c:v>
                </c:pt>
                <c:pt idx="491">
                  <c:v>1.0106557377049181</c:v>
                </c:pt>
                <c:pt idx="492">
                  <c:v>1.0057377049180329</c:v>
                </c:pt>
                <c:pt idx="493">
                  <c:v>1.0081967213114753</c:v>
                </c:pt>
                <c:pt idx="494">
                  <c:v>1.0065573770491802</c:v>
                </c:pt>
                <c:pt idx="495">
                  <c:v>1.0049180327868852</c:v>
                </c:pt>
                <c:pt idx="496">
                  <c:v>1</c:v>
                </c:pt>
                <c:pt idx="497">
                  <c:v>0.99836065573770494</c:v>
                </c:pt>
                <c:pt idx="498">
                  <c:v>0.99426229508196728</c:v>
                </c:pt>
                <c:pt idx="499">
                  <c:v>0.99180327868852458</c:v>
                </c:pt>
                <c:pt idx="500">
                  <c:v>0.97622950819672139</c:v>
                </c:pt>
                <c:pt idx="501">
                  <c:v>0.97540983606557374</c:v>
                </c:pt>
                <c:pt idx="502">
                  <c:v>0.93442622950819665</c:v>
                </c:pt>
                <c:pt idx="503">
                  <c:v>0.93278688524590159</c:v>
                </c:pt>
                <c:pt idx="504">
                  <c:v>0.89180327868852471</c:v>
                </c:pt>
                <c:pt idx="505">
                  <c:v>0.89098360655737707</c:v>
                </c:pt>
                <c:pt idx="506">
                  <c:v>0.90245901639344261</c:v>
                </c:pt>
                <c:pt idx="507">
                  <c:v>0.89016393442622954</c:v>
                </c:pt>
                <c:pt idx="508">
                  <c:v>0.89262295081967213</c:v>
                </c:pt>
                <c:pt idx="509">
                  <c:v>0.88688524590163942</c:v>
                </c:pt>
                <c:pt idx="510">
                  <c:v>0.88688524590163942</c:v>
                </c:pt>
                <c:pt idx="511">
                  <c:v>0.88278688524590165</c:v>
                </c:pt>
                <c:pt idx="512">
                  <c:v>0.88606557377049178</c:v>
                </c:pt>
                <c:pt idx="513">
                  <c:v>0.90327868852459026</c:v>
                </c:pt>
                <c:pt idx="514">
                  <c:v>0.90901639344262297</c:v>
                </c:pt>
              </c:numCache>
            </c:numRef>
          </c:yVal>
          <c:smooth val="1"/>
          <c:extLst>
            <c:ext xmlns:c16="http://schemas.microsoft.com/office/drawing/2014/chart" uri="{C3380CC4-5D6E-409C-BE32-E72D297353CC}">
              <c16:uniqueId val="{00000004-81BD-4F6A-A109-5550477056C7}"/>
            </c:ext>
          </c:extLst>
        </c:ser>
        <c:ser>
          <c:idx val="5"/>
          <c:order val="5"/>
          <c:tx>
            <c:strRef>
              <c:f>'Prix mondiaux'!$H$1</c:f>
              <c:strCache>
                <c:ptCount val="1"/>
                <c:pt idx="0">
                  <c:v>USA (vif calculé)</c:v>
                </c:pt>
              </c:strCache>
            </c:strRef>
          </c:tx>
          <c:spPr>
            <a:ln w="38100" cap="rnd">
              <a:solidFill>
                <a:schemeClr val="accent6"/>
              </a:solidFill>
              <a:round/>
            </a:ln>
            <a:effectLst/>
          </c:spPr>
          <c:marker>
            <c:symbol val="none"/>
          </c:marker>
          <c:xVal>
            <c:numRef>
              <c:f>'Prix mondiaux'!$E$2:$E$516</c:f>
              <c:numCache>
                <c:formatCode>m/d/yyyy</c:formatCode>
                <c:ptCount val="515"/>
                <c:pt idx="0">
                  <c:v>45225</c:v>
                </c:pt>
                <c:pt idx="1">
                  <c:v>45218</c:v>
                </c:pt>
                <c:pt idx="2">
                  <c:v>45211</c:v>
                </c:pt>
                <c:pt idx="3">
                  <c:v>45204</c:v>
                </c:pt>
                <c:pt idx="4">
                  <c:v>45197</c:v>
                </c:pt>
                <c:pt idx="5">
                  <c:v>45190</c:v>
                </c:pt>
                <c:pt idx="6">
                  <c:v>45183</c:v>
                </c:pt>
                <c:pt idx="7">
                  <c:v>45176</c:v>
                </c:pt>
                <c:pt idx="8">
                  <c:v>45169</c:v>
                </c:pt>
                <c:pt idx="9">
                  <c:v>45162</c:v>
                </c:pt>
                <c:pt idx="10">
                  <c:v>45155</c:v>
                </c:pt>
                <c:pt idx="11">
                  <c:v>45148</c:v>
                </c:pt>
                <c:pt idx="12">
                  <c:v>45141</c:v>
                </c:pt>
                <c:pt idx="13">
                  <c:v>45134</c:v>
                </c:pt>
                <c:pt idx="14">
                  <c:v>45127</c:v>
                </c:pt>
                <c:pt idx="15">
                  <c:v>45120</c:v>
                </c:pt>
                <c:pt idx="16">
                  <c:v>45113</c:v>
                </c:pt>
                <c:pt idx="17">
                  <c:v>45106</c:v>
                </c:pt>
                <c:pt idx="18">
                  <c:v>45099</c:v>
                </c:pt>
                <c:pt idx="19">
                  <c:v>45092</c:v>
                </c:pt>
                <c:pt idx="20">
                  <c:v>45085</c:v>
                </c:pt>
                <c:pt idx="21">
                  <c:v>45078</c:v>
                </c:pt>
                <c:pt idx="22">
                  <c:v>45071</c:v>
                </c:pt>
                <c:pt idx="23">
                  <c:v>45064</c:v>
                </c:pt>
                <c:pt idx="24">
                  <c:v>45057</c:v>
                </c:pt>
                <c:pt idx="25">
                  <c:v>45050</c:v>
                </c:pt>
                <c:pt idx="26">
                  <c:v>45043</c:v>
                </c:pt>
                <c:pt idx="27">
                  <c:v>45036</c:v>
                </c:pt>
                <c:pt idx="28">
                  <c:v>45029</c:v>
                </c:pt>
                <c:pt idx="29">
                  <c:v>45022</c:v>
                </c:pt>
                <c:pt idx="30">
                  <c:v>45015</c:v>
                </c:pt>
                <c:pt idx="31">
                  <c:v>45008</c:v>
                </c:pt>
                <c:pt idx="32">
                  <c:v>45001</c:v>
                </c:pt>
                <c:pt idx="33">
                  <c:v>44994</c:v>
                </c:pt>
                <c:pt idx="34">
                  <c:v>44987</c:v>
                </c:pt>
                <c:pt idx="35">
                  <c:v>44980</c:v>
                </c:pt>
                <c:pt idx="36">
                  <c:v>44973</c:v>
                </c:pt>
                <c:pt idx="37">
                  <c:v>44966</c:v>
                </c:pt>
                <c:pt idx="38">
                  <c:v>44959</c:v>
                </c:pt>
                <c:pt idx="39">
                  <c:v>44952</c:v>
                </c:pt>
                <c:pt idx="40">
                  <c:v>44945</c:v>
                </c:pt>
                <c:pt idx="41">
                  <c:v>44938</c:v>
                </c:pt>
                <c:pt idx="42">
                  <c:v>44931</c:v>
                </c:pt>
                <c:pt idx="43">
                  <c:v>44924</c:v>
                </c:pt>
                <c:pt idx="44">
                  <c:v>44917</c:v>
                </c:pt>
                <c:pt idx="45">
                  <c:v>44910</c:v>
                </c:pt>
                <c:pt idx="46">
                  <c:v>44903</c:v>
                </c:pt>
                <c:pt idx="47">
                  <c:v>44896</c:v>
                </c:pt>
                <c:pt idx="48">
                  <c:v>44889</c:v>
                </c:pt>
                <c:pt idx="49">
                  <c:v>44882</c:v>
                </c:pt>
                <c:pt idx="50">
                  <c:v>44875</c:v>
                </c:pt>
                <c:pt idx="51">
                  <c:v>44868</c:v>
                </c:pt>
                <c:pt idx="52">
                  <c:v>44861</c:v>
                </c:pt>
                <c:pt idx="53">
                  <c:v>44854</c:v>
                </c:pt>
                <c:pt idx="54">
                  <c:v>44847</c:v>
                </c:pt>
                <c:pt idx="55">
                  <c:v>44840</c:v>
                </c:pt>
                <c:pt idx="56">
                  <c:v>44833</c:v>
                </c:pt>
                <c:pt idx="57">
                  <c:v>44826</c:v>
                </c:pt>
                <c:pt idx="58">
                  <c:v>44819</c:v>
                </c:pt>
                <c:pt idx="59">
                  <c:v>44812</c:v>
                </c:pt>
                <c:pt idx="60">
                  <c:v>44805</c:v>
                </c:pt>
                <c:pt idx="61">
                  <c:v>44798</c:v>
                </c:pt>
                <c:pt idx="62">
                  <c:v>44791</c:v>
                </c:pt>
                <c:pt idx="63">
                  <c:v>44784</c:v>
                </c:pt>
                <c:pt idx="64">
                  <c:v>44777</c:v>
                </c:pt>
                <c:pt idx="65">
                  <c:v>44770</c:v>
                </c:pt>
                <c:pt idx="66">
                  <c:v>44763</c:v>
                </c:pt>
                <c:pt idx="67">
                  <c:v>44756</c:v>
                </c:pt>
                <c:pt idx="68">
                  <c:v>44749</c:v>
                </c:pt>
                <c:pt idx="69">
                  <c:v>44742</c:v>
                </c:pt>
                <c:pt idx="70">
                  <c:v>44735</c:v>
                </c:pt>
                <c:pt idx="71">
                  <c:v>44728</c:v>
                </c:pt>
                <c:pt idx="72">
                  <c:v>44721</c:v>
                </c:pt>
                <c:pt idx="73">
                  <c:v>44714</c:v>
                </c:pt>
                <c:pt idx="74">
                  <c:v>44707</c:v>
                </c:pt>
                <c:pt idx="75">
                  <c:v>44700</c:v>
                </c:pt>
                <c:pt idx="76">
                  <c:v>44693</c:v>
                </c:pt>
                <c:pt idx="77">
                  <c:v>44686</c:v>
                </c:pt>
                <c:pt idx="78">
                  <c:v>44679</c:v>
                </c:pt>
                <c:pt idx="79">
                  <c:v>44672</c:v>
                </c:pt>
                <c:pt idx="80">
                  <c:v>44665</c:v>
                </c:pt>
                <c:pt idx="81">
                  <c:v>44658</c:v>
                </c:pt>
                <c:pt idx="82">
                  <c:v>44651</c:v>
                </c:pt>
                <c:pt idx="83">
                  <c:v>44644</c:v>
                </c:pt>
                <c:pt idx="84">
                  <c:v>44637</c:v>
                </c:pt>
                <c:pt idx="85">
                  <c:v>44630</c:v>
                </c:pt>
                <c:pt idx="86">
                  <c:v>44623</c:v>
                </c:pt>
                <c:pt idx="87">
                  <c:v>44616</c:v>
                </c:pt>
                <c:pt idx="88">
                  <c:v>44609</c:v>
                </c:pt>
                <c:pt idx="89">
                  <c:v>44602</c:v>
                </c:pt>
                <c:pt idx="90">
                  <c:v>44595</c:v>
                </c:pt>
                <c:pt idx="91">
                  <c:v>44588</c:v>
                </c:pt>
                <c:pt idx="92">
                  <c:v>44581</c:v>
                </c:pt>
                <c:pt idx="93">
                  <c:v>44574</c:v>
                </c:pt>
                <c:pt idx="94">
                  <c:v>44567</c:v>
                </c:pt>
                <c:pt idx="95">
                  <c:v>44560</c:v>
                </c:pt>
                <c:pt idx="96">
                  <c:v>44553</c:v>
                </c:pt>
                <c:pt idx="97">
                  <c:v>44546</c:v>
                </c:pt>
                <c:pt idx="98">
                  <c:v>44539</c:v>
                </c:pt>
                <c:pt idx="99">
                  <c:v>44532</c:v>
                </c:pt>
                <c:pt idx="100">
                  <c:v>44525</c:v>
                </c:pt>
                <c:pt idx="101">
                  <c:v>44518</c:v>
                </c:pt>
                <c:pt idx="102">
                  <c:v>44511</c:v>
                </c:pt>
                <c:pt idx="103">
                  <c:v>44504</c:v>
                </c:pt>
                <c:pt idx="104">
                  <c:v>44497</c:v>
                </c:pt>
                <c:pt idx="105">
                  <c:v>44490</c:v>
                </c:pt>
                <c:pt idx="106">
                  <c:v>44483</c:v>
                </c:pt>
                <c:pt idx="107">
                  <c:v>44476</c:v>
                </c:pt>
                <c:pt idx="108">
                  <c:v>44469</c:v>
                </c:pt>
                <c:pt idx="109">
                  <c:v>44462</c:v>
                </c:pt>
                <c:pt idx="110">
                  <c:v>44455</c:v>
                </c:pt>
                <c:pt idx="111">
                  <c:v>44448</c:v>
                </c:pt>
                <c:pt idx="112">
                  <c:v>44441</c:v>
                </c:pt>
                <c:pt idx="113">
                  <c:v>44434</c:v>
                </c:pt>
                <c:pt idx="114">
                  <c:v>44427</c:v>
                </c:pt>
                <c:pt idx="115">
                  <c:v>44420</c:v>
                </c:pt>
                <c:pt idx="116">
                  <c:v>44413</c:v>
                </c:pt>
                <c:pt idx="117">
                  <c:v>44406</c:v>
                </c:pt>
                <c:pt idx="118">
                  <c:v>44399</c:v>
                </c:pt>
                <c:pt idx="119">
                  <c:v>44392</c:v>
                </c:pt>
                <c:pt idx="120">
                  <c:v>44385</c:v>
                </c:pt>
                <c:pt idx="121">
                  <c:v>44378</c:v>
                </c:pt>
                <c:pt idx="122">
                  <c:v>44371</c:v>
                </c:pt>
                <c:pt idx="123">
                  <c:v>44364</c:v>
                </c:pt>
                <c:pt idx="124">
                  <c:v>44357</c:v>
                </c:pt>
                <c:pt idx="125">
                  <c:v>44350</c:v>
                </c:pt>
                <c:pt idx="126">
                  <c:v>44343</c:v>
                </c:pt>
                <c:pt idx="127">
                  <c:v>44336</c:v>
                </c:pt>
                <c:pt idx="128">
                  <c:v>44329</c:v>
                </c:pt>
                <c:pt idx="129">
                  <c:v>44322</c:v>
                </c:pt>
                <c:pt idx="130">
                  <c:v>44315</c:v>
                </c:pt>
                <c:pt idx="131">
                  <c:v>44308</c:v>
                </c:pt>
                <c:pt idx="132">
                  <c:v>44301</c:v>
                </c:pt>
                <c:pt idx="133">
                  <c:v>44294</c:v>
                </c:pt>
                <c:pt idx="134">
                  <c:v>44287</c:v>
                </c:pt>
                <c:pt idx="135">
                  <c:v>44280</c:v>
                </c:pt>
                <c:pt idx="136">
                  <c:v>44273</c:v>
                </c:pt>
                <c:pt idx="137">
                  <c:v>44266</c:v>
                </c:pt>
                <c:pt idx="138">
                  <c:v>44259</c:v>
                </c:pt>
                <c:pt idx="139">
                  <c:v>44252</c:v>
                </c:pt>
                <c:pt idx="140">
                  <c:v>44245</c:v>
                </c:pt>
                <c:pt idx="141">
                  <c:v>44238</c:v>
                </c:pt>
                <c:pt idx="142">
                  <c:v>44231</c:v>
                </c:pt>
                <c:pt idx="143">
                  <c:v>44224</c:v>
                </c:pt>
                <c:pt idx="144">
                  <c:v>44217</c:v>
                </c:pt>
                <c:pt idx="145">
                  <c:v>44210</c:v>
                </c:pt>
                <c:pt idx="146">
                  <c:v>44203</c:v>
                </c:pt>
                <c:pt idx="147">
                  <c:v>44196</c:v>
                </c:pt>
                <c:pt idx="148">
                  <c:v>44189</c:v>
                </c:pt>
                <c:pt idx="149">
                  <c:v>44182</c:v>
                </c:pt>
                <c:pt idx="150">
                  <c:v>44175</c:v>
                </c:pt>
                <c:pt idx="151">
                  <c:v>44168</c:v>
                </c:pt>
                <c:pt idx="152">
                  <c:v>44161</c:v>
                </c:pt>
                <c:pt idx="153">
                  <c:v>44154</c:v>
                </c:pt>
                <c:pt idx="154">
                  <c:v>44147</c:v>
                </c:pt>
                <c:pt idx="155">
                  <c:v>44140</c:v>
                </c:pt>
                <c:pt idx="156">
                  <c:v>44133</c:v>
                </c:pt>
                <c:pt idx="157">
                  <c:v>44126</c:v>
                </c:pt>
                <c:pt idx="158">
                  <c:v>44119</c:v>
                </c:pt>
                <c:pt idx="159">
                  <c:v>44112</c:v>
                </c:pt>
                <c:pt idx="160">
                  <c:v>44105</c:v>
                </c:pt>
                <c:pt idx="161">
                  <c:v>44098</c:v>
                </c:pt>
                <c:pt idx="162">
                  <c:v>44091</c:v>
                </c:pt>
                <c:pt idx="163">
                  <c:v>44084</c:v>
                </c:pt>
                <c:pt idx="164">
                  <c:v>44077</c:v>
                </c:pt>
                <c:pt idx="165">
                  <c:v>44070</c:v>
                </c:pt>
                <c:pt idx="166">
                  <c:v>44063</c:v>
                </c:pt>
                <c:pt idx="167">
                  <c:v>44056</c:v>
                </c:pt>
                <c:pt idx="168">
                  <c:v>44049</c:v>
                </c:pt>
                <c:pt idx="169">
                  <c:v>44042</c:v>
                </c:pt>
                <c:pt idx="170">
                  <c:v>44035</c:v>
                </c:pt>
                <c:pt idx="171">
                  <c:v>44028</c:v>
                </c:pt>
                <c:pt idx="172">
                  <c:v>44021</c:v>
                </c:pt>
                <c:pt idx="173">
                  <c:v>44014</c:v>
                </c:pt>
                <c:pt idx="174">
                  <c:v>44007</c:v>
                </c:pt>
                <c:pt idx="175">
                  <c:v>44000</c:v>
                </c:pt>
                <c:pt idx="176">
                  <c:v>43993</c:v>
                </c:pt>
                <c:pt idx="177">
                  <c:v>43986</c:v>
                </c:pt>
                <c:pt idx="178">
                  <c:v>43979</c:v>
                </c:pt>
                <c:pt idx="179">
                  <c:v>43972</c:v>
                </c:pt>
                <c:pt idx="180">
                  <c:v>43965</c:v>
                </c:pt>
                <c:pt idx="181">
                  <c:v>43958</c:v>
                </c:pt>
                <c:pt idx="182">
                  <c:v>43951</c:v>
                </c:pt>
                <c:pt idx="183">
                  <c:v>43944</c:v>
                </c:pt>
                <c:pt idx="184">
                  <c:v>43937</c:v>
                </c:pt>
                <c:pt idx="185">
                  <c:v>43930</c:v>
                </c:pt>
                <c:pt idx="186">
                  <c:v>43923</c:v>
                </c:pt>
                <c:pt idx="187">
                  <c:v>43916</c:v>
                </c:pt>
                <c:pt idx="188">
                  <c:v>43909</c:v>
                </c:pt>
                <c:pt idx="189">
                  <c:v>43902</c:v>
                </c:pt>
                <c:pt idx="190">
                  <c:v>43895</c:v>
                </c:pt>
                <c:pt idx="191">
                  <c:v>43889</c:v>
                </c:pt>
                <c:pt idx="192">
                  <c:v>43882</c:v>
                </c:pt>
                <c:pt idx="193">
                  <c:v>43875</c:v>
                </c:pt>
                <c:pt idx="194">
                  <c:v>43868</c:v>
                </c:pt>
                <c:pt idx="195">
                  <c:v>43860</c:v>
                </c:pt>
                <c:pt idx="196">
                  <c:v>43853</c:v>
                </c:pt>
                <c:pt idx="197">
                  <c:v>43846</c:v>
                </c:pt>
                <c:pt idx="198">
                  <c:v>43839</c:v>
                </c:pt>
                <c:pt idx="199">
                  <c:v>43832</c:v>
                </c:pt>
                <c:pt idx="200">
                  <c:v>43825</c:v>
                </c:pt>
                <c:pt idx="201">
                  <c:v>43818</c:v>
                </c:pt>
                <c:pt idx="202">
                  <c:v>43811</c:v>
                </c:pt>
                <c:pt idx="203">
                  <c:v>43804</c:v>
                </c:pt>
                <c:pt idx="204">
                  <c:v>43797</c:v>
                </c:pt>
                <c:pt idx="205">
                  <c:v>43790</c:v>
                </c:pt>
                <c:pt idx="206">
                  <c:v>43783</c:v>
                </c:pt>
                <c:pt idx="207">
                  <c:v>43776</c:v>
                </c:pt>
                <c:pt idx="208">
                  <c:v>43769</c:v>
                </c:pt>
                <c:pt idx="209">
                  <c:v>43762</c:v>
                </c:pt>
                <c:pt idx="210">
                  <c:v>43755</c:v>
                </c:pt>
                <c:pt idx="211">
                  <c:v>43748</c:v>
                </c:pt>
                <c:pt idx="212">
                  <c:v>43741</c:v>
                </c:pt>
                <c:pt idx="213">
                  <c:v>43734</c:v>
                </c:pt>
                <c:pt idx="214">
                  <c:v>43727</c:v>
                </c:pt>
                <c:pt idx="215">
                  <c:v>43720</c:v>
                </c:pt>
                <c:pt idx="216">
                  <c:v>43713</c:v>
                </c:pt>
                <c:pt idx="217">
                  <c:v>43706</c:v>
                </c:pt>
                <c:pt idx="218">
                  <c:v>43699</c:v>
                </c:pt>
                <c:pt idx="219">
                  <c:v>43692</c:v>
                </c:pt>
                <c:pt idx="220">
                  <c:v>43685</c:v>
                </c:pt>
                <c:pt idx="221">
                  <c:v>43678</c:v>
                </c:pt>
                <c:pt idx="222">
                  <c:v>43671</c:v>
                </c:pt>
                <c:pt idx="223">
                  <c:v>43664</c:v>
                </c:pt>
                <c:pt idx="224">
                  <c:v>43657</c:v>
                </c:pt>
                <c:pt idx="225">
                  <c:v>43650</c:v>
                </c:pt>
                <c:pt idx="226">
                  <c:v>43643</c:v>
                </c:pt>
                <c:pt idx="227">
                  <c:v>43636</c:v>
                </c:pt>
                <c:pt idx="228">
                  <c:v>43629</c:v>
                </c:pt>
                <c:pt idx="229">
                  <c:v>43622</c:v>
                </c:pt>
                <c:pt idx="230">
                  <c:v>43615</c:v>
                </c:pt>
                <c:pt idx="231">
                  <c:v>43608</c:v>
                </c:pt>
                <c:pt idx="232">
                  <c:v>43601</c:v>
                </c:pt>
                <c:pt idx="233">
                  <c:v>43594</c:v>
                </c:pt>
                <c:pt idx="234">
                  <c:v>43587</c:v>
                </c:pt>
                <c:pt idx="235">
                  <c:v>43580</c:v>
                </c:pt>
                <c:pt idx="236">
                  <c:v>43573</c:v>
                </c:pt>
                <c:pt idx="237">
                  <c:v>43566</c:v>
                </c:pt>
                <c:pt idx="238">
                  <c:v>43559</c:v>
                </c:pt>
                <c:pt idx="239">
                  <c:v>43552</c:v>
                </c:pt>
                <c:pt idx="240">
                  <c:v>43545</c:v>
                </c:pt>
                <c:pt idx="241">
                  <c:v>43538</c:v>
                </c:pt>
                <c:pt idx="242">
                  <c:v>43531</c:v>
                </c:pt>
                <c:pt idx="243">
                  <c:v>43524</c:v>
                </c:pt>
                <c:pt idx="244">
                  <c:v>43517</c:v>
                </c:pt>
                <c:pt idx="245">
                  <c:v>43510</c:v>
                </c:pt>
                <c:pt idx="246">
                  <c:v>43503</c:v>
                </c:pt>
                <c:pt idx="247">
                  <c:v>43496</c:v>
                </c:pt>
                <c:pt idx="248">
                  <c:v>43489</c:v>
                </c:pt>
                <c:pt idx="249">
                  <c:v>43482</c:v>
                </c:pt>
                <c:pt idx="250">
                  <c:v>43475</c:v>
                </c:pt>
                <c:pt idx="251">
                  <c:v>43468</c:v>
                </c:pt>
                <c:pt idx="252">
                  <c:v>43462</c:v>
                </c:pt>
                <c:pt idx="253">
                  <c:v>43455</c:v>
                </c:pt>
                <c:pt idx="254">
                  <c:v>43448</c:v>
                </c:pt>
                <c:pt idx="255">
                  <c:v>43441</c:v>
                </c:pt>
                <c:pt idx="256">
                  <c:v>43434</c:v>
                </c:pt>
                <c:pt idx="257">
                  <c:v>43427</c:v>
                </c:pt>
                <c:pt idx="258">
                  <c:v>43420</c:v>
                </c:pt>
                <c:pt idx="259">
                  <c:v>43413</c:v>
                </c:pt>
                <c:pt idx="260">
                  <c:v>43406</c:v>
                </c:pt>
                <c:pt idx="261">
                  <c:v>43399</c:v>
                </c:pt>
                <c:pt idx="262">
                  <c:v>43392</c:v>
                </c:pt>
                <c:pt idx="263">
                  <c:v>43385</c:v>
                </c:pt>
                <c:pt idx="264">
                  <c:v>43378</c:v>
                </c:pt>
                <c:pt idx="265">
                  <c:v>43371</c:v>
                </c:pt>
                <c:pt idx="266">
                  <c:v>43364</c:v>
                </c:pt>
                <c:pt idx="267">
                  <c:v>43357</c:v>
                </c:pt>
                <c:pt idx="268">
                  <c:v>43350</c:v>
                </c:pt>
                <c:pt idx="269">
                  <c:v>43343</c:v>
                </c:pt>
                <c:pt idx="270">
                  <c:v>43336</c:v>
                </c:pt>
                <c:pt idx="271">
                  <c:v>43329</c:v>
                </c:pt>
                <c:pt idx="272">
                  <c:v>43322</c:v>
                </c:pt>
                <c:pt idx="273">
                  <c:v>43315</c:v>
                </c:pt>
                <c:pt idx="274">
                  <c:v>43308</c:v>
                </c:pt>
                <c:pt idx="275">
                  <c:v>43301</c:v>
                </c:pt>
                <c:pt idx="276">
                  <c:v>43294</c:v>
                </c:pt>
                <c:pt idx="277">
                  <c:v>43287</c:v>
                </c:pt>
                <c:pt idx="278">
                  <c:v>43280</c:v>
                </c:pt>
                <c:pt idx="279">
                  <c:v>43273</c:v>
                </c:pt>
                <c:pt idx="280">
                  <c:v>43266</c:v>
                </c:pt>
                <c:pt idx="281">
                  <c:v>43259</c:v>
                </c:pt>
                <c:pt idx="282">
                  <c:v>43252</c:v>
                </c:pt>
                <c:pt idx="283">
                  <c:v>43245</c:v>
                </c:pt>
                <c:pt idx="284">
                  <c:v>43238</c:v>
                </c:pt>
                <c:pt idx="285">
                  <c:v>43231</c:v>
                </c:pt>
                <c:pt idx="286">
                  <c:v>43224</c:v>
                </c:pt>
                <c:pt idx="287">
                  <c:v>43217</c:v>
                </c:pt>
                <c:pt idx="288">
                  <c:v>43210</c:v>
                </c:pt>
                <c:pt idx="289">
                  <c:v>43203</c:v>
                </c:pt>
                <c:pt idx="290">
                  <c:v>43196</c:v>
                </c:pt>
                <c:pt idx="291">
                  <c:v>43189</c:v>
                </c:pt>
                <c:pt idx="292">
                  <c:v>43182</c:v>
                </c:pt>
                <c:pt idx="293">
                  <c:v>43175</c:v>
                </c:pt>
                <c:pt idx="294">
                  <c:v>43168</c:v>
                </c:pt>
                <c:pt idx="295">
                  <c:v>43161</c:v>
                </c:pt>
                <c:pt idx="296">
                  <c:v>43154</c:v>
                </c:pt>
                <c:pt idx="297">
                  <c:v>43147</c:v>
                </c:pt>
                <c:pt idx="298">
                  <c:v>43140</c:v>
                </c:pt>
                <c:pt idx="299">
                  <c:v>43133</c:v>
                </c:pt>
                <c:pt idx="300">
                  <c:v>43126</c:v>
                </c:pt>
                <c:pt idx="301">
                  <c:v>43119</c:v>
                </c:pt>
                <c:pt idx="302">
                  <c:v>43112</c:v>
                </c:pt>
                <c:pt idx="303">
                  <c:v>43105</c:v>
                </c:pt>
                <c:pt idx="304">
                  <c:v>43098</c:v>
                </c:pt>
                <c:pt idx="305">
                  <c:v>43091</c:v>
                </c:pt>
                <c:pt idx="306">
                  <c:v>43084</c:v>
                </c:pt>
                <c:pt idx="307">
                  <c:v>43077</c:v>
                </c:pt>
                <c:pt idx="308">
                  <c:v>43070</c:v>
                </c:pt>
                <c:pt idx="309">
                  <c:v>43063</c:v>
                </c:pt>
                <c:pt idx="310">
                  <c:v>43056</c:v>
                </c:pt>
                <c:pt idx="311">
                  <c:v>43049</c:v>
                </c:pt>
                <c:pt idx="312">
                  <c:v>43042</c:v>
                </c:pt>
                <c:pt idx="313">
                  <c:v>43035</c:v>
                </c:pt>
                <c:pt idx="314">
                  <c:v>43028</c:v>
                </c:pt>
                <c:pt idx="315">
                  <c:v>43021</c:v>
                </c:pt>
                <c:pt idx="316">
                  <c:v>43014</c:v>
                </c:pt>
                <c:pt idx="317">
                  <c:v>43007</c:v>
                </c:pt>
                <c:pt idx="318">
                  <c:v>43000</c:v>
                </c:pt>
                <c:pt idx="319">
                  <c:v>42993</c:v>
                </c:pt>
                <c:pt idx="320">
                  <c:v>42986</c:v>
                </c:pt>
                <c:pt idx="321">
                  <c:v>42979</c:v>
                </c:pt>
                <c:pt idx="322">
                  <c:v>42972</c:v>
                </c:pt>
                <c:pt idx="323">
                  <c:v>42965</c:v>
                </c:pt>
                <c:pt idx="324">
                  <c:v>42958</c:v>
                </c:pt>
                <c:pt idx="325">
                  <c:v>42951</c:v>
                </c:pt>
                <c:pt idx="326">
                  <c:v>42944</c:v>
                </c:pt>
                <c:pt idx="327">
                  <c:v>42937</c:v>
                </c:pt>
                <c:pt idx="328">
                  <c:v>42930</c:v>
                </c:pt>
                <c:pt idx="329">
                  <c:v>42923</c:v>
                </c:pt>
                <c:pt idx="330">
                  <c:v>42916</c:v>
                </c:pt>
                <c:pt idx="331">
                  <c:v>42909</c:v>
                </c:pt>
                <c:pt idx="332">
                  <c:v>42902</c:v>
                </c:pt>
                <c:pt idx="333">
                  <c:v>42895</c:v>
                </c:pt>
                <c:pt idx="334">
                  <c:v>42888</c:v>
                </c:pt>
                <c:pt idx="335">
                  <c:v>42881</c:v>
                </c:pt>
                <c:pt idx="336">
                  <c:v>42874</c:v>
                </c:pt>
                <c:pt idx="337">
                  <c:v>42867</c:v>
                </c:pt>
                <c:pt idx="338">
                  <c:v>42860</c:v>
                </c:pt>
                <c:pt idx="339">
                  <c:v>42853</c:v>
                </c:pt>
                <c:pt idx="340">
                  <c:v>42846</c:v>
                </c:pt>
                <c:pt idx="341">
                  <c:v>42839</c:v>
                </c:pt>
                <c:pt idx="342">
                  <c:v>42832</c:v>
                </c:pt>
                <c:pt idx="343">
                  <c:v>42825</c:v>
                </c:pt>
                <c:pt idx="344">
                  <c:v>42818</c:v>
                </c:pt>
                <c:pt idx="345">
                  <c:v>42811</c:v>
                </c:pt>
                <c:pt idx="346">
                  <c:v>42804</c:v>
                </c:pt>
                <c:pt idx="347">
                  <c:v>42797</c:v>
                </c:pt>
                <c:pt idx="348">
                  <c:v>42790</c:v>
                </c:pt>
                <c:pt idx="349">
                  <c:v>42783</c:v>
                </c:pt>
                <c:pt idx="350">
                  <c:v>42776</c:v>
                </c:pt>
                <c:pt idx="351">
                  <c:v>42769</c:v>
                </c:pt>
                <c:pt idx="352">
                  <c:v>42762</c:v>
                </c:pt>
                <c:pt idx="353">
                  <c:v>42755</c:v>
                </c:pt>
                <c:pt idx="354">
                  <c:v>42748</c:v>
                </c:pt>
                <c:pt idx="355">
                  <c:v>42741</c:v>
                </c:pt>
                <c:pt idx="356">
                  <c:v>42734</c:v>
                </c:pt>
                <c:pt idx="357">
                  <c:v>42727</c:v>
                </c:pt>
                <c:pt idx="358">
                  <c:v>42720</c:v>
                </c:pt>
                <c:pt idx="359">
                  <c:v>42713</c:v>
                </c:pt>
                <c:pt idx="360">
                  <c:v>42706</c:v>
                </c:pt>
                <c:pt idx="361">
                  <c:v>42699</c:v>
                </c:pt>
                <c:pt idx="362">
                  <c:v>42692</c:v>
                </c:pt>
                <c:pt idx="363">
                  <c:v>42685</c:v>
                </c:pt>
                <c:pt idx="364">
                  <c:v>42678</c:v>
                </c:pt>
                <c:pt idx="365">
                  <c:v>42671</c:v>
                </c:pt>
                <c:pt idx="366">
                  <c:v>42664</c:v>
                </c:pt>
                <c:pt idx="367">
                  <c:v>42657</c:v>
                </c:pt>
                <c:pt idx="368">
                  <c:v>42650</c:v>
                </c:pt>
                <c:pt idx="369">
                  <c:v>42643</c:v>
                </c:pt>
                <c:pt idx="370">
                  <c:v>42636</c:v>
                </c:pt>
                <c:pt idx="371">
                  <c:v>42629</c:v>
                </c:pt>
                <c:pt idx="372">
                  <c:v>42622</c:v>
                </c:pt>
                <c:pt idx="373">
                  <c:v>42615</c:v>
                </c:pt>
                <c:pt idx="374">
                  <c:v>42608</c:v>
                </c:pt>
                <c:pt idx="375">
                  <c:v>42601</c:v>
                </c:pt>
                <c:pt idx="376">
                  <c:v>42594</c:v>
                </c:pt>
                <c:pt idx="377">
                  <c:v>42587</c:v>
                </c:pt>
                <c:pt idx="378">
                  <c:v>42580</c:v>
                </c:pt>
                <c:pt idx="379">
                  <c:v>42573</c:v>
                </c:pt>
                <c:pt idx="380">
                  <c:v>42566</c:v>
                </c:pt>
                <c:pt idx="381">
                  <c:v>42559</c:v>
                </c:pt>
                <c:pt idx="382">
                  <c:v>42552</c:v>
                </c:pt>
                <c:pt idx="383">
                  <c:v>42545</c:v>
                </c:pt>
                <c:pt idx="384">
                  <c:v>42538</c:v>
                </c:pt>
                <c:pt idx="385">
                  <c:v>42531</c:v>
                </c:pt>
                <c:pt idx="386">
                  <c:v>42524</c:v>
                </c:pt>
                <c:pt idx="387">
                  <c:v>42517</c:v>
                </c:pt>
                <c:pt idx="388">
                  <c:v>42510</c:v>
                </c:pt>
                <c:pt idx="389">
                  <c:v>42503</c:v>
                </c:pt>
                <c:pt idx="390">
                  <c:v>42496</c:v>
                </c:pt>
                <c:pt idx="391">
                  <c:v>42489</c:v>
                </c:pt>
                <c:pt idx="392">
                  <c:v>42482</c:v>
                </c:pt>
                <c:pt idx="393">
                  <c:v>42475</c:v>
                </c:pt>
                <c:pt idx="394">
                  <c:v>42466</c:v>
                </c:pt>
                <c:pt idx="395">
                  <c:v>42459</c:v>
                </c:pt>
                <c:pt idx="396">
                  <c:v>42452</c:v>
                </c:pt>
                <c:pt idx="397">
                  <c:v>42445</c:v>
                </c:pt>
                <c:pt idx="398">
                  <c:v>42439</c:v>
                </c:pt>
                <c:pt idx="399">
                  <c:v>42436</c:v>
                </c:pt>
                <c:pt idx="400">
                  <c:v>42432</c:v>
                </c:pt>
                <c:pt idx="401">
                  <c:v>42429</c:v>
                </c:pt>
                <c:pt idx="402">
                  <c:v>42425</c:v>
                </c:pt>
                <c:pt idx="403">
                  <c:v>42422</c:v>
                </c:pt>
                <c:pt idx="404">
                  <c:v>42418</c:v>
                </c:pt>
                <c:pt idx="405">
                  <c:v>42415</c:v>
                </c:pt>
                <c:pt idx="406">
                  <c:v>42411</c:v>
                </c:pt>
                <c:pt idx="407">
                  <c:v>42408</c:v>
                </c:pt>
                <c:pt idx="408">
                  <c:v>42404</c:v>
                </c:pt>
                <c:pt idx="409">
                  <c:v>42401</c:v>
                </c:pt>
                <c:pt idx="410">
                  <c:v>42397</c:v>
                </c:pt>
                <c:pt idx="411">
                  <c:v>42394</c:v>
                </c:pt>
                <c:pt idx="412">
                  <c:v>42390</c:v>
                </c:pt>
                <c:pt idx="413">
                  <c:v>42387</c:v>
                </c:pt>
                <c:pt idx="414">
                  <c:v>42383</c:v>
                </c:pt>
                <c:pt idx="415">
                  <c:v>42380</c:v>
                </c:pt>
                <c:pt idx="416">
                  <c:v>42376</c:v>
                </c:pt>
                <c:pt idx="417">
                  <c:v>42373</c:v>
                </c:pt>
                <c:pt idx="418">
                  <c:v>42368</c:v>
                </c:pt>
                <c:pt idx="419">
                  <c:v>42366</c:v>
                </c:pt>
                <c:pt idx="420">
                  <c:v>42361</c:v>
                </c:pt>
                <c:pt idx="421">
                  <c:v>42359</c:v>
                </c:pt>
                <c:pt idx="422">
                  <c:v>42355</c:v>
                </c:pt>
                <c:pt idx="423">
                  <c:v>42352</c:v>
                </c:pt>
                <c:pt idx="424">
                  <c:v>42348</c:v>
                </c:pt>
                <c:pt idx="425">
                  <c:v>42345</c:v>
                </c:pt>
                <c:pt idx="426">
                  <c:v>42341</c:v>
                </c:pt>
                <c:pt idx="427">
                  <c:v>42338</c:v>
                </c:pt>
                <c:pt idx="428">
                  <c:v>42334</c:v>
                </c:pt>
                <c:pt idx="429">
                  <c:v>42327</c:v>
                </c:pt>
                <c:pt idx="430">
                  <c:v>42320</c:v>
                </c:pt>
                <c:pt idx="431">
                  <c:v>42313</c:v>
                </c:pt>
                <c:pt idx="432">
                  <c:v>42306</c:v>
                </c:pt>
                <c:pt idx="433">
                  <c:v>42299</c:v>
                </c:pt>
                <c:pt idx="434">
                  <c:v>42292</c:v>
                </c:pt>
                <c:pt idx="435">
                  <c:v>42285</c:v>
                </c:pt>
                <c:pt idx="436">
                  <c:v>42282</c:v>
                </c:pt>
                <c:pt idx="437">
                  <c:v>42278</c:v>
                </c:pt>
                <c:pt idx="438">
                  <c:v>42275</c:v>
                </c:pt>
                <c:pt idx="439">
                  <c:v>42271</c:v>
                </c:pt>
                <c:pt idx="440">
                  <c:v>42268</c:v>
                </c:pt>
                <c:pt idx="441">
                  <c:v>42264</c:v>
                </c:pt>
                <c:pt idx="442">
                  <c:v>42261</c:v>
                </c:pt>
                <c:pt idx="443">
                  <c:v>42257</c:v>
                </c:pt>
                <c:pt idx="444">
                  <c:v>42254</c:v>
                </c:pt>
                <c:pt idx="445">
                  <c:v>42250</c:v>
                </c:pt>
                <c:pt idx="446">
                  <c:v>42247</c:v>
                </c:pt>
                <c:pt idx="447">
                  <c:v>42243</c:v>
                </c:pt>
                <c:pt idx="448">
                  <c:v>42240</c:v>
                </c:pt>
                <c:pt idx="449">
                  <c:v>42236</c:v>
                </c:pt>
                <c:pt idx="450">
                  <c:v>42234</c:v>
                </c:pt>
                <c:pt idx="451">
                  <c:v>42229</c:v>
                </c:pt>
                <c:pt idx="452">
                  <c:v>42226</c:v>
                </c:pt>
                <c:pt idx="453">
                  <c:v>42222</c:v>
                </c:pt>
                <c:pt idx="454">
                  <c:v>42219</c:v>
                </c:pt>
                <c:pt idx="455">
                  <c:v>42215</c:v>
                </c:pt>
                <c:pt idx="456">
                  <c:v>42212</c:v>
                </c:pt>
                <c:pt idx="457">
                  <c:v>42208</c:v>
                </c:pt>
                <c:pt idx="458">
                  <c:v>42205</c:v>
                </c:pt>
                <c:pt idx="459">
                  <c:v>42201</c:v>
                </c:pt>
                <c:pt idx="460">
                  <c:v>42198</c:v>
                </c:pt>
                <c:pt idx="461">
                  <c:v>42194</c:v>
                </c:pt>
                <c:pt idx="462">
                  <c:v>42191</c:v>
                </c:pt>
                <c:pt idx="463">
                  <c:v>42187</c:v>
                </c:pt>
                <c:pt idx="464">
                  <c:v>42184</c:v>
                </c:pt>
                <c:pt idx="465">
                  <c:v>42180</c:v>
                </c:pt>
                <c:pt idx="466">
                  <c:v>42177</c:v>
                </c:pt>
                <c:pt idx="467">
                  <c:v>42173</c:v>
                </c:pt>
                <c:pt idx="468">
                  <c:v>42170</c:v>
                </c:pt>
                <c:pt idx="469">
                  <c:v>42166</c:v>
                </c:pt>
                <c:pt idx="470">
                  <c:v>42163</c:v>
                </c:pt>
                <c:pt idx="471">
                  <c:v>42159</c:v>
                </c:pt>
                <c:pt idx="472">
                  <c:v>42156</c:v>
                </c:pt>
                <c:pt idx="473">
                  <c:v>42152</c:v>
                </c:pt>
                <c:pt idx="474">
                  <c:v>42150</c:v>
                </c:pt>
                <c:pt idx="475">
                  <c:v>42145</c:v>
                </c:pt>
                <c:pt idx="476">
                  <c:v>42142</c:v>
                </c:pt>
                <c:pt idx="477">
                  <c:v>42137</c:v>
                </c:pt>
                <c:pt idx="478">
                  <c:v>42135</c:v>
                </c:pt>
                <c:pt idx="479">
                  <c:v>42130</c:v>
                </c:pt>
                <c:pt idx="480">
                  <c:v>42128</c:v>
                </c:pt>
                <c:pt idx="481">
                  <c:v>42123</c:v>
                </c:pt>
                <c:pt idx="482">
                  <c:v>42121</c:v>
                </c:pt>
                <c:pt idx="483">
                  <c:v>42117</c:v>
                </c:pt>
                <c:pt idx="484">
                  <c:v>42114</c:v>
                </c:pt>
                <c:pt idx="485">
                  <c:v>42110</c:v>
                </c:pt>
                <c:pt idx="486">
                  <c:v>42107</c:v>
                </c:pt>
                <c:pt idx="487">
                  <c:v>42103</c:v>
                </c:pt>
                <c:pt idx="488">
                  <c:v>42101</c:v>
                </c:pt>
                <c:pt idx="489">
                  <c:v>42096</c:v>
                </c:pt>
                <c:pt idx="490">
                  <c:v>42093</c:v>
                </c:pt>
                <c:pt idx="491">
                  <c:v>42089</c:v>
                </c:pt>
                <c:pt idx="492">
                  <c:v>42086</c:v>
                </c:pt>
                <c:pt idx="493">
                  <c:v>42082</c:v>
                </c:pt>
                <c:pt idx="494">
                  <c:v>42079</c:v>
                </c:pt>
                <c:pt idx="495">
                  <c:v>42075</c:v>
                </c:pt>
                <c:pt idx="496">
                  <c:v>42072</c:v>
                </c:pt>
                <c:pt idx="497">
                  <c:v>42068</c:v>
                </c:pt>
                <c:pt idx="498">
                  <c:v>42065</c:v>
                </c:pt>
                <c:pt idx="499">
                  <c:v>42061</c:v>
                </c:pt>
                <c:pt idx="500">
                  <c:v>42058</c:v>
                </c:pt>
                <c:pt idx="501">
                  <c:v>42054</c:v>
                </c:pt>
                <c:pt idx="502">
                  <c:v>42051</c:v>
                </c:pt>
                <c:pt idx="503">
                  <c:v>42047</c:v>
                </c:pt>
                <c:pt idx="504">
                  <c:v>42044</c:v>
                </c:pt>
                <c:pt idx="505">
                  <c:v>42040</c:v>
                </c:pt>
                <c:pt idx="506">
                  <c:v>42039</c:v>
                </c:pt>
                <c:pt idx="507">
                  <c:v>42037</c:v>
                </c:pt>
                <c:pt idx="508">
                  <c:v>42033</c:v>
                </c:pt>
                <c:pt idx="509">
                  <c:v>42030</c:v>
                </c:pt>
                <c:pt idx="510">
                  <c:v>42026</c:v>
                </c:pt>
                <c:pt idx="511">
                  <c:v>42023</c:v>
                </c:pt>
                <c:pt idx="512">
                  <c:v>42019</c:v>
                </c:pt>
                <c:pt idx="513">
                  <c:v>42016</c:v>
                </c:pt>
                <c:pt idx="514">
                  <c:v>42012</c:v>
                </c:pt>
              </c:numCache>
            </c:numRef>
          </c:xVal>
          <c:yVal>
            <c:numRef>
              <c:f>'Prix mondiaux'!$H$2:$H$516</c:f>
              <c:numCache>
                <c:formatCode>#,##0.00\ "€"</c:formatCode>
                <c:ptCount val="515"/>
                <c:pt idx="0">
                  <c:v>1.2532786885245901</c:v>
                </c:pt>
                <c:pt idx="1">
                  <c:v>1.2655737704918033</c:v>
                </c:pt>
                <c:pt idx="2">
                  <c:v>1.2540983606557377</c:v>
                </c:pt>
                <c:pt idx="3">
                  <c:v>1.2163934426229508</c:v>
                </c:pt>
                <c:pt idx="4">
                  <c:v>1.3024590163934426</c:v>
                </c:pt>
                <c:pt idx="5">
                  <c:v>1.3352459016393443</c:v>
                </c:pt>
                <c:pt idx="6">
                  <c:v>1.3303278688524591</c:v>
                </c:pt>
                <c:pt idx="7">
                  <c:v>1.3573770491803279</c:v>
                </c:pt>
                <c:pt idx="8">
                  <c:v>1.3524590163934427</c:v>
                </c:pt>
                <c:pt idx="9">
                  <c:v>1.459016393442623</c:v>
                </c:pt>
                <c:pt idx="10">
                  <c:v>1.5368852459016393</c:v>
                </c:pt>
                <c:pt idx="11">
                  <c:v>1.5581967213114754</c:v>
                </c:pt>
                <c:pt idx="12">
                  <c:v>1.6229508196721312</c:v>
                </c:pt>
                <c:pt idx="13">
                  <c:v>1.7295081967213115</c:v>
                </c:pt>
                <c:pt idx="14">
                  <c:v>1.680327868852459</c:v>
                </c:pt>
                <c:pt idx="15">
                  <c:v>1.6557377049180328</c:v>
                </c:pt>
                <c:pt idx="16">
                  <c:v>1.680327868852459</c:v>
                </c:pt>
                <c:pt idx="17">
                  <c:v>1.5655737704918034</c:v>
                </c:pt>
                <c:pt idx="18">
                  <c:v>1.6065573770491803</c:v>
                </c:pt>
                <c:pt idx="19">
                  <c:v>1.5836065573770493</c:v>
                </c:pt>
                <c:pt idx="20">
                  <c:v>1.5926229508196723</c:v>
                </c:pt>
                <c:pt idx="21">
                  <c:v>1.4959016393442623</c:v>
                </c:pt>
                <c:pt idx="22">
                  <c:v>1.4508196721311475</c:v>
                </c:pt>
                <c:pt idx="23">
                  <c:v>1.4557377049180329</c:v>
                </c:pt>
                <c:pt idx="24">
                  <c:v>1.3237704918032787</c:v>
                </c:pt>
                <c:pt idx="25">
                  <c:v>1.2163934426229508</c:v>
                </c:pt>
                <c:pt idx="26">
                  <c:v>1.2221311475409837</c:v>
                </c:pt>
                <c:pt idx="27">
                  <c:v>1.1295081967213114</c:v>
                </c:pt>
                <c:pt idx="28">
                  <c:v>1.1811475409836065</c:v>
                </c:pt>
                <c:pt idx="29">
                  <c:v>1.1885245901639345</c:v>
                </c:pt>
                <c:pt idx="30">
                  <c:v>1.2655737704918033</c:v>
                </c:pt>
                <c:pt idx="31">
                  <c:v>1.3090163934426229</c:v>
                </c:pt>
                <c:pt idx="32">
                  <c:v>1.3524590163934427</c:v>
                </c:pt>
                <c:pt idx="33">
                  <c:v>1.3622950819672131</c:v>
                </c:pt>
                <c:pt idx="34">
                  <c:v>1.3360655737704918</c:v>
                </c:pt>
                <c:pt idx="35">
                  <c:v>1.3303278688524591</c:v>
                </c:pt>
                <c:pt idx="36">
                  <c:v>1.3221311475409836</c:v>
                </c:pt>
                <c:pt idx="37">
                  <c:v>1.3270491803278688</c:v>
                </c:pt>
                <c:pt idx="38">
                  <c:v>1.2131147540983607</c:v>
                </c:pt>
                <c:pt idx="39">
                  <c:v>1.1844262295081969</c:v>
                </c:pt>
                <c:pt idx="40">
                  <c:v>1.1614754098360656</c:v>
                </c:pt>
                <c:pt idx="41">
                  <c:v>1.2377049180327868</c:v>
                </c:pt>
                <c:pt idx="42">
                  <c:v>1.2852459016393443</c:v>
                </c:pt>
                <c:pt idx="43">
                  <c:v>1.2852459016393443</c:v>
                </c:pt>
                <c:pt idx="44">
                  <c:v>1.3524590163934427</c:v>
                </c:pt>
                <c:pt idx="45">
                  <c:v>1.4065573770491804</c:v>
                </c:pt>
                <c:pt idx="46">
                  <c:v>1.3991803278688526</c:v>
                </c:pt>
                <c:pt idx="47">
                  <c:v>1.5098360655737706</c:v>
                </c:pt>
                <c:pt idx="48">
                  <c:v>1.5204918032786885</c:v>
                </c:pt>
                <c:pt idx="49">
                  <c:v>1.4827868852459016</c:v>
                </c:pt>
                <c:pt idx="50">
                  <c:v>1.5975409836065575</c:v>
                </c:pt>
                <c:pt idx="51">
                  <c:v>1.6459016393442623</c:v>
                </c:pt>
                <c:pt idx="52">
                  <c:v>1.8295081967213116</c:v>
                </c:pt>
                <c:pt idx="53">
                  <c:v>1.8344262295081968</c:v>
                </c:pt>
                <c:pt idx="54">
                  <c:v>1.7245901639344263</c:v>
                </c:pt>
                <c:pt idx="55">
                  <c:v>1.6647540983606559</c:v>
                </c:pt>
                <c:pt idx="56">
                  <c:v>1.8344262295081968</c:v>
                </c:pt>
                <c:pt idx="57">
                  <c:v>1.8631147540983608</c:v>
                </c:pt>
                <c:pt idx="58">
                  <c:v>1.8081967213114754</c:v>
                </c:pt>
                <c:pt idx="59">
                  <c:v>1.827049180327869</c:v>
                </c:pt>
                <c:pt idx="60">
                  <c:v>1.8983606557377048</c:v>
                </c:pt>
                <c:pt idx="61">
                  <c:v>2.1721311475409837</c:v>
                </c:pt>
                <c:pt idx="62">
                  <c:v>2.3729508196721314</c:v>
                </c:pt>
                <c:pt idx="63">
                  <c:v>2.3114754098360657</c:v>
                </c:pt>
                <c:pt idx="64">
                  <c:v>2.3245901639344262</c:v>
                </c:pt>
                <c:pt idx="65">
                  <c:v>2.3524590163934427</c:v>
                </c:pt>
                <c:pt idx="66">
                  <c:v>2.278688524590164</c:v>
                </c:pt>
                <c:pt idx="67">
                  <c:v>2.2459016393442623</c:v>
                </c:pt>
                <c:pt idx="68">
                  <c:v>2.2131147540983607</c:v>
                </c:pt>
                <c:pt idx="69">
                  <c:v>2.1237704918032789</c:v>
                </c:pt>
                <c:pt idx="70">
                  <c:v>2.1262295081967211</c:v>
                </c:pt>
                <c:pt idx="71">
                  <c:v>2.0893442622950817</c:v>
                </c:pt>
                <c:pt idx="72">
                  <c:v>2.028688524590164</c:v>
                </c:pt>
                <c:pt idx="73">
                  <c:v>1.9229508196721312</c:v>
                </c:pt>
                <c:pt idx="74">
                  <c:v>1.9114754098360656</c:v>
                </c:pt>
                <c:pt idx="75">
                  <c:v>1.9540983606557376</c:v>
                </c:pt>
                <c:pt idx="76">
                  <c:v>1.9426229508196722</c:v>
                </c:pt>
                <c:pt idx="77">
                  <c:v>1.8754098360655738</c:v>
                </c:pt>
                <c:pt idx="78">
                  <c:v>1.8352459016393443</c:v>
                </c:pt>
                <c:pt idx="79">
                  <c:v>1.7442622950819673</c:v>
                </c:pt>
                <c:pt idx="80">
                  <c:v>1.6516393442622952</c:v>
                </c:pt>
                <c:pt idx="81">
                  <c:v>1.6983606557377051</c:v>
                </c:pt>
                <c:pt idx="82">
                  <c:v>1.7475409836065574</c:v>
                </c:pt>
                <c:pt idx="83">
                  <c:v>1.8049180327868852</c:v>
                </c:pt>
                <c:pt idx="84">
                  <c:v>1.8016393442622951</c:v>
                </c:pt>
                <c:pt idx="85">
                  <c:v>1.812295081967213</c:v>
                </c:pt>
                <c:pt idx="86">
                  <c:v>1.569672131147541</c:v>
                </c:pt>
                <c:pt idx="87">
                  <c:v>1.6155737704918034</c:v>
                </c:pt>
                <c:pt idx="88">
                  <c:v>1.5540983606557377</c:v>
                </c:pt>
                <c:pt idx="89">
                  <c:v>1.4336065573770493</c:v>
                </c:pt>
                <c:pt idx="90">
                  <c:v>1.4155737704918034</c:v>
                </c:pt>
                <c:pt idx="91">
                  <c:v>1.3540983606557377</c:v>
                </c:pt>
                <c:pt idx="92">
                  <c:v>1.09672131147541</c:v>
                </c:pt>
                <c:pt idx="93">
                  <c:v>1.0721311475409836</c:v>
                </c:pt>
                <c:pt idx="94">
                  <c:v>1.1040983606557377</c:v>
                </c:pt>
                <c:pt idx="95">
                  <c:v>0.9844262295081968</c:v>
                </c:pt>
                <c:pt idx="96">
                  <c:v>0.97950819672131151</c:v>
                </c:pt>
                <c:pt idx="97">
                  <c:v>1.0106557377049181</c:v>
                </c:pt>
                <c:pt idx="98">
                  <c:v>1.0163934426229508</c:v>
                </c:pt>
                <c:pt idx="99">
                  <c:v>1.0319672131147541</c:v>
                </c:pt>
                <c:pt idx="100">
                  <c:v>0.89016393442622954</c:v>
                </c:pt>
                <c:pt idx="101">
                  <c:v>0.89098360655737707</c:v>
                </c:pt>
                <c:pt idx="102">
                  <c:v>0.91803278688524603</c:v>
                </c:pt>
                <c:pt idx="103">
                  <c:v>0.94262295081967207</c:v>
                </c:pt>
                <c:pt idx="104">
                  <c:v>0.98770491803278693</c:v>
                </c:pt>
                <c:pt idx="105">
                  <c:v>1.0360655737704918</c:v>
                </c:pt>
                <c:pt idx="106">
                  <c:v>1.0819672131147542</c:v>
                </c:pt>
                <c:pt idx="107">
                  <c:v>1.1081967213114756</c:v>
                </c:pt>
                <c:pt idx="108">
                  <c:v>1.1491803278688524</c:v>
                </c:pt>
                <c:pt idx="109">
                  <c:v>1.1836065573770491</c:v>
                </c:pt>
                <c:pt idx="110">
                  <c:v>1.2704918032786885</c:v>
                </c:pt>
                <c:pt idx="111">
                  <c:v>1.3631147540983608</c:v>
                </c:pt>
                <c:pt idx="112">
                  <c:v>1.4196721311475411</c:v>
                </c:pt>
                <c:pt idx="113">
                  <c:v>1.5040983606557377</c:v>
                </c:pt>
                <c:pt idx="114">
                  <c:v>1.627049180327869</c:v>
                </c:pt>
                <c:pt idx="115">
                  <c:v>1.5942622950819674</c:v>
                </c:pt>
                <c:pt idx="116">
                  <c:v>1.5303278688524591</c:v>
                </c:pt>
                <c:pt idx="117">
                  <c:v>1.6311475409836065</c:v>
                </c:pt>
                <c:pt idx="118">
                  <c:v>1.6557377049180328</c:v>
                </c:pt>
                <c:pt idx="119">
                  <c:v>1.7950819672131149</c:v>
                </c:pt>
                <c:pt idx="120">
                  <c:v>1.7295081967213115</c:v>
                </c:pt>
                <c:pt idx="121">
                  <c:v>1.6737704918032785</c:v>
                </c:pt>
                <c:pt idx="122">
                  <c:v>1.916393442622951</c:v>
                </c:pt>
                <c:pt idx="123">
                  <c:v>2.0032786885245901</c:v>
                </c:pt>
                <c:pt idx="124">
                  <c:v>1.8508196721311476</c:v>
                </c:pt>
                <c:pt idx="125">
                  <c:v>1.6581967213114757</c:v>
                </c:pt>
                <c:pt idx="126">
                  <c:v>1.65327868852459</c:v>
                </c:pt>
                <c:pt idx="127">
                  <c:v>1.6819672131147543</c:v>
                </c:pt>
                <c:pt idx="128">
                  <c:v>1.7557377049180327</c:v>
                </c:pt>
                <c:pt idx="129">
                  <c:v>1.8450819672131147</c:v>
                </c:pt>
                <c:pt idx="130">
                  <c:v>1.7434426229508195</c:v>
                </c:pt>
                <c:pt idx="131">
                  <c:v>1.6762295081967213</c:v>
                </c:pt>
                <c:pt idx="132">
                  <c:v>1.5852459016393443</c:v>
                </c:pt>
                <c:pt idx="133">
                  <c:v>1.540983606557377</c:v>
                </c:pt>
                <c:pt idx="134">
                  <c:v>1.528688524590164</c:v>
                </c:pt>
                <c:pt idx="135">
                  <c:v>1.4909836065573769</c:v>
                </c:pt>
                <c:pt idx="136">
                  <c:v>1.389344262295082</c:v>
                </c:pt>
                <c:pt idx="137">
                  <c:v>1.3213114754098361</c:v>
                </c:pt>
                <c:pt idx="138">
                  <c:v>1.278688524590164</c:v>
                </c:pt>
                <c:pt idx="139">
                  <c:v>1.1762295081967213</c:v>
                </c:pt>
                <c:pt idx="140">
                  <c:v>1.0803278688524591</c:v>
                </c:pt>
                <c:pt idx="141">
                  <c:v>1.0008196721311475</c:v>
                </c:pt>
                <c:pt idx="142">
                  <c:v>0.97131147540983609</c:v>
                </c:pt>
                <c:pt idx="143">
                  <c:v>0.87213114754098364</c:v>
                </c:pt>
                <c:pt idx="144">
                  <c:v>0.8352459016393442</c:v>
                </c:pt>
                <c:pt idx="145">
                  <c:v>0.81393442622950818</c:v>
                </c:pt>
                <c:pt idx="146">
                  <c:v>0.75983606557377059</c:v>
                </c:pt>
                <c:pt idx="147">
                  <c:v>0.73934426229508199</c:v>
                </c:pt>
                <c:pt idx="148">
                  <c:v>0.75409836065573776</c:v>
                </c:pt>
                <c:pt idx="149">
                  <c:v>0.76393442622950825</c:v>
                </c:pt>
                <c:pt idx="150">
                  <c:v>0.8040983606557377</c:v>
                </c:pt>
                <c:pt idx="151">
                  <c:v>0.83442622950819678</c:v>
                </c:pt>
                <c:pt idx="152">
                  <c:v>0.85245901639344268</c:v>
                </c:pt>
                <c:pt idx="153">
                  <c:v>0.89918032786885249</c:v>
                </c:pt>
                <c:pt idx="154">
                  <c:v>0.91557377049180333</c:v>
                </c:pt>
                <c:pt idx="155">
                  <c:v>0.93770491803278688</c:v>
                </c:pt>
                <c:pt idx="156">
                  <c:v>0.95655737704918042</c:v>
                </c:pt>
                <c:pt idx="157">
                  <c:v>0.95655737704918042</c:v>
                </c:pt>
                <c:pt idx="158">
                  <c:v>0.99098360655737716</c:v>
                </c:pt>
                <c:pt idx="159">
                  <c:v>1.0204918032786887</c:v>
                </c:pt>
                <c:pt idx="160">
                  <c:v>1.0081967213114753</c:v>
                </c:pt>
                <c:pt idx="161">
                  <c:v>0.9819672131147541</c:v>
                </c:pt>
                <c:pt idx="162">
                  <c:v>0.99098360655737716</c:v>
                </c:pt>
                <c:pt idx="163">
                  <c:v>0.81147540983606559</c:v>
                </c:pt>
                <c:pt idx="164">
                  <c:v>0.70491803278688525</c:v>
                </c:pt>
                <c:pt idx="165">
                  <c:v>0.62540983606557377</c:v>
                </c:pt>
                <c:pt idx="166">
                  <c:v>0.62540983606557377</c:v>
                </c:pt>
                <c:pt idx="167">
                  <c:v>0.57786885245901642</c:v>
                </c:pt>
                <c:pt idx="168">
                  <c:v>0.59098360655737703</c:v>
                </c:pt>
                <c:pt idx="169">
                  <c:v>0.63196721311475412</c:v>
                </c:pt>
                <c:pt idx="170">
                  <c:v>0.58606557377049184</c:v>
                </c:pt>
                <c:pt idx="171">
                  <c:v>0.50819672131147542</c:v>
                </c:pt>
                <c:pt idx="172">
                  <c:v>0.47540983606557374</c:v>
                </c:pt>
                <c:pt idx="173">
                  <c:v>0.45901639344262302</c:v>
                </c:pt>
                <c:pt idx="174">
                  <c:v>0.47950819672131145</c:v>
                </c:pt>
                <c:pt idx="175">
                  <c:v>0.45901639344262302</c:v>
                </c:pt>
                <c:pt idx="176">
                  <c:v>0.4770491803278688</c:v>
                </c:pt>
                <c:pt idx="177">
                  <c:v>0.52622950819672132</c:v>
                </c:pt>
                <c:pt idx="178">
                  <c:v>0.61967213114754105</c:v>
                </c:pt>
                <c:pt idx="179">
                  <c:v>0.67459016393442617</c:v>
                </c:pt>
                <c:pt idx="180">
                  <c:v>0.6081967213114754</c:v>
                </c:pt>
                <c:pt idx="181">
                  <c:v>0.63032786885245906</c:v>
                </c:pt>
                <c:pt idx="182">
                  <c:v>0.64426229508196731</c:v>
                </c:pt>
                <c:pt idx="183">
                  <c:v>0.61639344262295082</c:v>
                </c:pt>
                <c:pt idx="184">
                  <c:v>0.53688524590163933</c:v>
                </c:pt>
                <c:pt idx="185">
                  <c:v>0.66803278688524592</c:v>
                </c:pt>
                <c:pt idx="186">
                  <c:v>0.72131147540983609</c:v>
                </c:pt>
                <c:pt idx="187">
                  <c:v>0.98524590163934422</c:v>
                </c:pt>
                <c:pt idx="188">
                  <c:v>0.92950819672131146</c:v>
                </c:pt>
                <c:pt idx="189">
                  <c:v>0.871311475409836</c:v>
                </c:pt>
                <c:pt idx="190">
                  <c:v>0.83442622950819678</c:v>
                </c:pt>
                <c:pt idx="191">
                  <c:v>0.82622950819672136</c:v>
                </c:pt>
                <c:pt idx="192">
                  <c:v>0.83114754098360655</c:v>
                </c:pt>
                <c:pt idx="193">
                  <c:v>0.81393442622950818</c:v>
                </c:pt>
                <c:pt idx="194">
                  <c:v>0.80163934426229511</c:v>
                </c:pt>
                <c:pt idx="195">
                  <c:v>0.878688524590164</c:v>
                </c:pt>
                <c:pt idx="196">
                  <c:v>0.8426229508196722</c:v>
                </c:pt>
                <c:pt idx="197">
                  <c:v>0.82868852459016384</c:v>
                </c:pt>
                <c:pt idx="198">
                  <c:v>0.84098360655737714</c:v>
                </c:pt>
                <c:pt idx="199">
                  <c:v>0.81639344262295088</c:v>
                </c:pt>
                <c:pt idx="200">
                  <c:v>0.79508196721311475</c:v>
                </c:pt>
                <c:pt idx="201">
                  <c:v>0.76557377049180331</c:v>
                </c:pt>
                <c:pt idx="202">
                  <c:v>0.76147540983606565</c:v>
                </c:pt>
                <c:pt idx="203">
                  <c:v>0.75737704918032789</c:v>
                </c:pt>
                <c:pt idx="204">
                  <c:v>0.71065573770491808</c:v>
                </c:pt>
                <c:pt idx="205">
                  <c:v>0.69016393442622948</c:v>
                </c:pt>
                <c:pt idx="206">
                  <c:v>0.68606557377049182</c:v>
                </c:pt>
                <c:pt idx="207">
                  <c:v>0.70081967213114749</c:v>
                </c:pt>
                <c:pt idx="208">
                  <c:v>0.7811475409836065</c:v>
                </c:pt>
                <c:pt idx="209">
                  <c:v>0.871311475409836</c:v>
                </c:pt>
                <c:pt idx="210">
                  <c:v>0.97295081967213126</c:v>
                </c:pt>
                <c:pt idx="211">
                  <c:v>0.93360655737704923</c:v>
                </c:pt>
                <c:pt idx="212">
                  <c:v>0.76557377049180331</c:v>
                </c:pt>
                <c:pt idx="213">
                  <c:v>0.82786885245901642</c:v>
                </c:pt>
                <c:pt idx="214">
                  <c:v>0.73770491803278693</c:v>
                </c:pt>
                <c:pt idx="215">
                  <c:v>0.75409836065573776</c:v>
                </c:pt>
                <c:pt idx="216">
                  <c:v>0.90163934426229519</c:v>
                </c:pt>
                <c:pt idx="217">
                  <c:v>0.94590163934426219</c:v>
                </c:pt>
                <c:pt idx="218">
                  <c:v>1.0647540983606556</c:v>
                </c:pt>
                <c:pt idx="219">
                  <c:v>1.1827868852459018</c:v>
                </c:pt>
                <c:pt idx="220">
                  <c:v>1.1770491803278689</c:v>
                </c:pt>
                <c:pt idx="221">
                  <c:v>1.319672131147541</c:v>
                </c:pt>
                <c:pt idx="222">
                  <c:v>1.3475409836065573</c:v>
                </c:pt>
                <c:pt idx="223">
                  <c:v>1.1934426229508197</c:v>
                </c:pt>
                <c:pt idx="224">
                  <c:v>1.1090163934426229</c:v>
                </c:pt>
                <c:pt idx="225">
                  <c:v>1.0819672131147542</c:v>
                </c:pt>
                <c:pt idx="226">
                  <c:v>1.1114754098360657</c:v>
                </c:pt>
                <c:pt idx="227">
                  <c:v>1.2590163934426231</c:v>
                </c:pt>
                <c:pt idx="228">
                  <c:v>1.2245901639344263</c:v>
                </c:pt>
                <c:pt idx="229">
                  <c:v>1.2336065573770492</c:v>
                </c:pt>
                <c:pt idx="230">
                  <c:v>1.2860655737704918</c:v>
                </c:pt>
                <c:pt idx="231">
                  <c:v>1.3147540983606558</c:v>
                </c:pt>
                <c:pt idx="232">
                  <c:v>1.3622950819672131</c:v>
                </c:pt>
                <c:pt idx="233">
                  <c:v>1.3098360655737706</c:v>
                </c:pt>
                <c:pt idx="234">
                  <c:v>1.319672131147541</c:v>
                </c:pt>
                <c:pt idx="235">
                  <c:v>1.3213114754098361</c:v>
                </c:pt>
                <c:pt idx="236">
                  <c:v>1.2795081967213116</c:v>
                </c:pt>
                <c:pt idx="237">
                  <c:v>1.2319672131147541</c:v>
                </c:pt>
                <c:pt idx="238">
                  <c:v>1.2418032786885245</c:v>
                </c:pt>
                <c:pt idx="239">
                  <c:v>1.2336065573770492</c:v>
                </c:pt>
                <c:pt idx="240">
                  <c:v>1.0650819672131149</c:v>
                </c:pt>
                <c:pt idx="241">
                  <c:v>0.85206557377049186</c:v>
                </c:pt>
                <c:pt idx="242">
                  <c:v>0.75139344262295082</c:v>
                </c:pt>
                <c:pt idx="243">
                  <c:v>0.64590163934426237</c:v>
                </c:pt>
                <c:pt idx="244">
                  <c:v>0.64836065573770496</c:v>
                </c:pt>
                <c:pt idx="245">
                  <c:v>0.6959016393442623</c:v>
                </c:pt>
                <c:pt idx="246">
                  <c:v>0.69262295081967218</c:v>
                </c:pt>
                <c:pt idx="247">
                  <c:v>0.72131147540983609</c:v>
                </c:pt>
                <c:pt idx="248">
                  <c:v>0.73770491803278693</c:v>
                </c:pt>
                <c:pt idx="249">
                  <c:v>0.75409836065573776</c:v>
                </c:pt>
                <c:pt idx="250">
                  <c:v>0.82049180327868843</c:v>
                </c:pt>
                <c:pt idx="251">
                  <c:v>0.7811475409836065</c:v>
                </c:pt>
                <c:pt idx="252">
                  <c:v>0.70901639344262291</c:v>
                </c:pt>
                <c:pt idx="253">
                  <c:v>0.69836065573770489</c:v>
                </c:pt>
                <c:pt idx="254">
                  <c:v>0.74180327868852458</c:v>
                </c:pt>
                <c:pt idx="255">
                  <c:v>0.75327868852459023</c:v>
                </c:pt>
                <c:pt idx="256">
                  <c:v>0.78196721311475403</c:v>
                </c:pt>
                <c:pt idx="257">
                  <c:v>0.78852459016393439</c:v>
                </c:pt>
                <c:pt idx="258">
                  <c:v>0.81639344262295088</c:v>
                </c:pt>
                <c:pt idx="259">
                  <c:v>0.84754098360655739</c:v>
                </c:pt>
                <c:pt idx="260">
                  <c:v>0.91885245901639345</c:v>
                </c:pt>
                <c:pt idx="261">
                  <c:v>0.92049180327868851</c:v>
                </c:pt>
                <c:pt idx="262">
                  <c:v>0.92295081967213111</c:v>
                </c:pt>
                <c:pt idx="263">
                  <c:v>0.94426229508196713</c:v>
                </c:pt>
                <c:pt idx="264">
                  <c:v>1.0090163934426231</c:v>
                </c:pt>
                <c:pt idx="265">
                  <c:v>0.98032786885245904</c:v>
                </c:pt>
                <c:pt idx="266">
                  <c:v>0.92377049180327875</c:v>
                </c:pt>
                <c:pt idx="267">
                  <c:v>0.76065573770491812</c:v>
                </c:pt>
                <c:pt idx="268">
                  <c:v>0.66393442622950827</c:v>
                </c:pt>
                <c:pt idx="269">
                  <c:v>0.57295081967213113</c:v>
                </c:pt>
                <c:pt idx="270">
                  <c:v>0.57868852459016396</c:v>
                </c:pt>
                <c:pt idx="271">
                  <c:v>0.63688524590163942</c:v>
                </c:pt>
                <c:pt idx="272">
                  <c:v>0.70901639344262291</c:v>
                </c:pt>
                <c:pt idx="273">
                  <c:v>0.8532786885245901</c:v>
                </c:pt>
                <c:pt idx="274">
                  <c:v>0.97540983606557374</c:v>
                </c:pt>
                <c:pt idx="275">
                  <c:v>1.0737704918032787</c:v>
                </c:pt>
                <c:pt idx="276">
                  <c:v>1.139344262295082</c:v>
                </c:pt>
                <c:pt idx="277">
                  <c:v>1.1967213114754098</c:v>
                </c:pt>
                <c:pt idx="278">
                  <c:v>1.1967213114754098</c:v>
                </c:pt>
                <c:pt idx="279">
                  <c:v>1.2295081967213115</c:v>
                </c:pt>
                <c:pt idx="280">
                  <c:v>1.3040983606557377</c:v>
                </c:pt>
                <c:pt idx="281">
                  <c:v>1.1836065573770491</c:v>
                </c:pt>
                <c:pt idx="282">
                  <c:v>1.0721311475409836</c:v>
                </c:pt>
                <c:pt idx="283">
                  <c:v>1.0065573770491802</c:v>
                </c:pt>
                <c:pt idx="284">
                  <c:v>0.99590163934426235</c:v>
                </c:pt>
                <c:pt idx="285">
                  <c:v>0.94918032786885242</c:v>
                </c:pt>
                <c:pt idx="286">
                  <c:v>0.89836065573770496</c:v>
                </c:pt>
                <c:pt idx="287">
                  <c:v>0.86967213114754094</c:v>
                </c:pt>
                <c:pt idx="288">
                  <c:v>0.84836065573770492</c:v>
                </c:pt>
                <c:pt idx="289">
                  <c:v>0.75</c:v>
                </c:pt>
                <c:pt idx="290">
                  <c:v>0.67622950819672134</c:v>
                </c:pt>
                <c:pt idx="291">
                  <c:v>0.70901639344262291</c:v>
                </c:pt>
                <c:pt idx="292">
                  <c:v>0.77131147540983602</c:v>
                </c:pt>
                <c:pt idx="293">
                  <c:v>0.83606557377049184</c:v>
                </c:pt>
                <c:pt idx="294">
                  <c:v>0.87786885245901636</c:v>
                </c:pt>
                <c:pt idx="295">
                  <c:v>0.91147540983606568</c:v>
                </c:pt>
                <c:pt idx="296">
                  <c:v>0.92049180327868851</c:v>
                </c:pt>
                <c:pt idx="297">
                  <c:v>0.94344262295081971</c:v>
                </c:pt>
                <c:pt idx="298">
                  <c:v>1.0319672131147541</c:v>
                </c:pt>
                <c:pt idx="299">
                  <c:v>1.0573770491803278</c:v>
                </c:pt>
                <c:pt idx="300">
                  <c:v>1.0016393442622951</c:v>
                </c:pt>
                <c:pt idx="301">
                  <c:v>1.0254098360655737</c:v>
                </c:pt>
                <c:pt idx="302">
                  <c:v>1.0327868852459017</c:v>
                </c:pt>
                <c:pt idx="303">
                  <c:v>0.97459016393442632</c:v>
                </c:pt>
                <c:pt idx="304">
                  <c:v>0.87049180327868858</c:v>
                </c:pt>
                <c:pt idx="305">
                  <c:v>0.85737704918032787</c:v>
                </c:pt>
                <c:pt idx="306">
                  <c:v>0.86229508196721316</c:v>
                </c:pt>
                <c:pt idx="307">
                  <c:v>0.90983606557377061</c:v>
                </c:pt>
                <c:pt idx="308">
                  <c:v>0.89344262295081978</c:v>
                </c:pt>
                <c:pt idx="309">
                  <c:v>0.86311475409836058</c:v>
                </c:pt>
                <c:pt idx="310">
                  <c:v>0.87540983606557388</c:v>
                </c:pt>
                <c:pt idx="311">
                  <c:v>0.93278688524590159</c:v>
                </c:pt>
                <c:pt idx="312">
                  <c:v>0.95901639344262291</c:v>
                </c:pt>
                <c:pt idx="313">
                  <c:v>0.99426229508196728</c:v>
                </c:pt>
                <c:pt idx="314">
                  <c:v>0.99672131147540988</c:v>
                </c:pt>
                <c:pt idx="315">
                  <c:v>0.88934426229508201</c:v>
                </c:pt>
                <c:pt idx="316">
                  <c:v>0.82786885245901642</c:v>
                </c:pt>
                <c:pt idx="317">
                  <c:v>0.73770491803278693</c:v>
                </c:pt>
                <c:pt idx="318">
                  <c:v>0.73770491803278693</c:v>
                </c:pt>
                <c:pt idx="319">
                  <c:v>0.81147540983606559</c:v>
                </c:pt>
                <c:pt idx="320">
                  <c:v>0.90655737704918038</c:v>
                </c:pt>
                <c:pt idx="321">
                  <c:v>0.95000000000000007</c:v>
                </c:pt>
                <c:pt idx="322">
                  <c:v>1.0245901639344261</c:v>
                </c:pt>
                <c:pt idx="323">
                  <c:v>1.1254098360655738</c:v>
                </c:pt>
                <c:pt idx="324">
                  <c:v>1.2024590163934428</c:v>
                </c:pt>
                <c:pt idx="325">
                  <c:v>1.2295081967213115</c:v>
                </c:pt>
                <c:pt idx="326">
                  <c:v>1.2540983606557377</c:v>
                </c:pt>
                <c:pt idx="327">
                  <c:v>1.2950819672131149</c:v>
                </c:pt>
                <c:pt idx="328">
                  <c:v>1.3770491803278688</c:v>
                </c:pt>
                <c:pt idx="329">
                  <c:v>1.3991803278688526</c:v>
                </c:pt>
                <c:pt idx="330">
                  <c:v>1.3827868852459018</c:v>
                </c:pt>
                <c:pt idx="331">
                  <c:v>1.3967213114754098</c:v>
                </c:pt>
                <c:pt idx="332">
                  <c:v>1.380327868852459</c:v>
                </c:pt>
                <c:pt idx="333">
                  <c:v>1.2557377049180329</c:v>
                </c:pt>
                <c:pt idx="334">
                  <c:v>1.1967213114754098</c:v>
                </c:pt>
                <c:pt idx="335">
                  <c:v>1.1508196721311474</c:v>
                </c:pt>
                <c:pt idx="336">
                  <c:v>1.1532786885245903</c:v>
                </c:pt>
                <c:pt idx="337">
                  <c:v>1.1639344262295082</c:v>
                </c:pt>
                <c:pt idx="338">
                  <c:v>1.0721311475409836</c:v>
                </c:pt>
                <c:pt idx="339">
                  <c:v>0.94262295081967207</c:v>
                </c:pt>
                <c:pt idx="340">
                  <c:v>0.90245901639344261</c:v>
                </c:pt>
                <c:pt idx="341">
                  <c:v>0.95409836065573761</c:v>
                </c:pt>
                <c:pt idx="342">
                  <c:v>1</c:v>
                </c:pt>
                <c:pt idx="343">
                  <c:v>1.040983606557377</c:v>
                </c:pt>
                <c:pt idx="344">
                  <c:v>1.0762295081967213</c:v>
                </c:pt>
                <c:pt idx="345">
                  <c:v>1.1122950819672131</c:v>
                </c:pt>
                <c:pt idx="346">
                  <c:v>1.160655737704918</c:v>
                </c:pt>
                <c:pt idx="347">
                  <c:v>1.1647540983606557</c:v>
                </c:pt>
                <c:pt idx="348">
                  <c:v>1.1704918032786884</c:v>
                </c:pt>
                <c:pt idx="349">
                  <c:v>1.2565573770491802</c:v>
                </c:pt>
                <c:pt idx="350">
                  <c:v>1.2106557377049181</c:v>
                </c:pt>
                <c:pt idx="351">
                  <c:v>1.1467213114754098</c:v>
                </c:pt>
                <c:pt idx="352">
                  <c:v>1.0975409836065573</c:v>
                </c:pt>
                <c:pt idx="353">
                  <c:v>1.0827868852459017</c:v>
                </c:pt>
                <c:pt idx="354">
                  <c:v>1.0532786885245902</c:v>
                </c:pt>
                <c:pt idx="355">
                  <c:v>0.96147540983606561</c:v>
                </c:pt>
                <c:pt idx="356">
                  <c:v>0.89918032786885249</c:v>
                </c:pt>
                <c:pt idx="357">
                  <c:v>0.89836065573770496</c:v>
                </c:pt>
                <c:pt idx="358">
                  <c:v>0.92540983606557381</c:v>
                </c:pt>
                <c:pt idx="359">
                  <c:v>0.90163934426229519</c:v>
                </c:pt>
                <c:pt idx="360">
                  <c:v>0.80163934426229511</c:v>
                </c:pt>
                <c:pt idx="361">
                  <c:v>0.72213114754098362</c:v>
                </c:pt>
                <c:pt idx="362">
                  <c:v>0.68934426229508194</c:v>
                </c:pt>
                <c:pt idx="363">
                  <c:v>0.68934426229508194</c:v>
                </c:pt>
                <c:pt idx="364">
                  <c:v>0.69836065573770489</c:v>
                </c:pt>
                <c:pt idx="365">
                  <c:v>0.74262295081967222</c:v>
                </c:pt>
                <c:pt idx="366">
                  <c:v>0.75983606557377059</c:v>
                </c:pt>
                <c:pt idx="367">
                  <c:v>0.77622950819672132</c:v>
                </c:pt>
                <c:pt idx="368">
                  <c:v>0.75901639344262295</c:v>
                </c:pt>
                <c:pt idx="369">
                  <c:v>0.78934426229508192</c:v>
                </c:pt>
                <c:pt idx="370">
                  <c:v>0.8352459016393442</c:v>
                </c:pt>
                <c:pt idx="371">
                  <c:v>0.8967213114754099</c:v>
                </c:pt>
                <c:pt idx="372">
                  <c:v>0.94344262295081971</c:v>
                </c:pt>
                <c:pt idx="373">
                  <c:v>0.96967213114754103</c:v>
                </c:pt>
                <c:pt idx="374">
                  <c:v>0.9770491803278688</c:v>
                </c:pt>
                <c:pt idx="375">
                  <c:v>1.0131147540983607</c:v>
                </c:pt>
                <c:pt idx="376">
                  <c:v>1.0491803278688525</c:v>
                </c:pt>
                <c:pt idx="377">
                  <c:v>1.0081967213114753</c:v>
                </c:pt>
                <c:pt idx="378">
                  <c:v>1.0901639344262295</c:v>
                </c:pt>
                <c:pt idx="379">
                  <c:v>1.1475409836065573</c:v>
                </c:pt>
                <c:pt idx="380">
                  <c:v>1.1885245901639345</c:v>
                </c:pt>
                <c:pt idx="381">
                  <c:v>1.2540983606557377</c:v>
                </c:pt>
                <c:pt idx="382">
                  <c:v>1.278688524590164</c:v>
                </c:pt>
                <c:pt idx="383">
                  <c:v>1.3360655737704918</c:v>
                </c:pt>
                <c:pt idx="384">
                  <c:v>1.2959016393442624</c:v>
                </c:pt>
                <c:pt idx="385">
                  <c:v>1.257377049180328</c:v>
                </c:pt>
                <c:pt idx="386">
                  <c:v>1.257377049180328</c:v>
                </c:pt>
                <c:pt idx="387">
                  <c:v>1.1844262295081969</c:v>
                </c:pt>
                <c:pt idx="388">
                  <c:v>1.2180327868852459</c:v>
                </c:pt>
                <c:pt idx="389">
                  <c:v>1.1967213114754098</c:v>
                </c:pt>
                <c:pt idx="390">
                  <c:v>1.1532786885245903</c:v>
                </c:pt>
                <c:pt idx="391">
                  <c:v>1.1155737704918034</c:v>
                </c:pt>
                <c:pt idx="392">
                  <c:v>1.0680327868852459</c:v>
                </c:pt>
                <c:pt idx="393">
                  <c:v>1.0163934426229508</c:v>
                </c:pt>
                <c:pt idx="394">
                  <c:v>1.0049180327868852</c:v>
                </c:pt>
                <c:pt idx="395">
                  <c:v>1.0098360655737706</c:v>
                </c:pt>
                <c:pt idx="396">
                  <c:v>0.99918032786885258</c:v>
                </c:pt>
                <c:pt idx="397">
                  <c:v>1.0254098360655737</c:v>
                </c:pt>
                <c:pt idx="398">
                  <c:v>1.0360655737704918</c:v>
                </c:pt>
                <c:pt idx="399">
                  <c:v>1.0418032786885245</c:v>
                </c:pt>
                <c:pt idx="400">
                  <c:v>1.0483606557377048</c:v>
                </c:pt>
                <c:pt idx="401">
                  <c:v>1.0450819672131146</c:v>
                </c:pt>
                <c:pt idx="402">
                  <c:v>1.0721311475409836</c:v>
                </c:pt>
                <c:pt idx="403">
                  <c:v>1.0122950819672132</c:v>
                </c:pt>
                <c:pt idx="404">
                  <c:v>1.0434426229508196</c:v>
                </c:pt>
                <c:pt idx="405">
                  <c:v>1.0401639344262295</c:v>
                </c:pt>
                <c:pt idx="406">
                  <c:v>1.0131147540983607</c:v>
                </c:pt>
                <c:pt idx="407">
                  <c:v>1.0163934426229508</c:v>
                </c:pt>
                <c:pt idx="408">
                  <c:v>1.0081967213114753</c:v>
                </c:pt>
                <c:pt idx="409">
                  <c:v>1.0245901639344261</c:v>
                </c:pt>
                <c:pt idx="410">
                  <c:v>0.99180327868852458</c:v>
                </c:pt>
                <c:pt idx="411">
                  <c:v>0.95081967213114749</c:v>
                </c:pt>
                <c:pt idx="412">
                  <c:v>0.93442622950819665</c:v>
                </c:pt>
                <c:pt idx="413">
                  <c:v>0.87704918032786894</c:v>
                </c:pt>
                <c:pt idx="414">
                  <c:v>0.87704918032786894</c:v>
                </c:pt>
                <c:pt idx="415">
                  <c:v>0.85245901639344268</c:v>
                </c:pt>
                <c:pt idx="416">
                  <c:v>0.84426229508196726</c:v>
                </c:pt>
                <c:pt idx="417">
                  <c:v>0.82786885245901642</c:v>
                </c:pt>
                <c:pt idx="418">
                  <c:v>0.81967213114754101</c:v>
                </c:pt>
                <c:pt idx="419">
                  <c:v>0.79508196721311475</c:v>
                </c:pt>
                <c:pt idx="420">
                  <c:v>0.81147540983606559</c:v>
                </c:pt>
                <c:pt idx="421">
                  <c:v>0.82786885245901642</c:v>
                </c:pt>
                <c:pt idx="422">
                  <c:v>0.81967213114754101</c:v>
                </c:pt>
                <c:pt idx="423">
                  <c:v>0.84426229508196726</c:v>
                </c:pt>
                <c:pt idx="424">
                  <c:v>0.8606557377049181</c:v>
                </c:pt>
                <c:pt idx="425">
                  <c:v>0.86885245901639352</c:v>
                </c:pt>
                <c:pt idx="426">
                  <c:v>0.90163934426229519</c:v>
                </c:pt>
                <c:pt idx="427">
                  <c:v>0.89344262295081978</c:v>
                </c:pt>
                <c:pt idx="428">
                  <c:v>0.87704918032786894</c:v>
                </c:pt>
                <c:pt idx="429">
                  <c:v>0.85245901639344268</c:v>
                </c:pt>
                <c:pt idx="430">
                  <c:v>0.86885245901639352</c:v>
                </c:pt>
                <c:pt idx="431">
                  <c:v>0.90983606557377061</c:v>
                </c:pt>
                <c:pt idx="432">
                  <c:v>1.040983606557377</c:v>
                </c:pt>
                <c:pt idx="433">
                  <c:v>1.1147540983606559</c:v>
                </c:pt>
                <c:pt idx="434">
                  <c:v>1.1147540983606559</c:v>
                </c:pt>
                <c:pt idx="435">
                  <c:v>1.1311475409836065</c:v>
                </c:pt>
                <c:pt idx="436">
                  <c:v>1.1475409836065573</c:v>
                </c:pt>
                <c:pt idx="437">
                  <c:v>1.1721311475409837</c:v>
                </c:pt>
                <c:pt idx="438">
                  <c:v>1.1311475409836065</c:v>
                </c:pt>
                <c:pt idx="439">
                  <c:v>1.1229508196721312</c:v>
                </c:pt>
                <c:pt idx="440">
                  <c:v>1.1147540983606559</c:v>
                </c:pt>
                <c:pt idx="441">
                  <c:v>1.098360655737705</c:v>
                </c:pt>
                <c:pt idx="442">
                  <c:v>1.0655737704918034</c:v>
                </c:pt>
                <c:pt idx="443">
                  <c:v>1.0819672131147542</c:v>
                </c:pt>
                <c:pt idx="444">
                  <c:v>1.0901639344262295</c:v>
                </c:pt>
                <c:pt idx="445">
                  <c:v>1.098360655737705</c:v>
                </c:pt>
                <c:pt idx="446">
                  <c:v>1.1557377049180328</c:v>
                </c:pt>
                <c:pt idx="447">
                  <c:v>1.1721311475409837</c:v>
                </c:pt>
                <c:pt idx="448">
                  <c:v>1.180327868852459</c:v>
                </c:pt>
                <c:pt idx="449">
                  <c:v>1.221311475409836</c:v>
                </c:pt>
                <c:pt idx="450">
                  <c:v>1.2622950819672132</c:v>
                </c:pt>
                <c:pt idx="451">
                  <c:v>1.2459016393442623</c:v>
                </c:pt>
                <c:pt idx="452">
                  <c:v>1.221311475409836</c:v>
                </c:pt>
                <c:pt idx="453">
                  <c:v>1.2377049180327868</c:v>
                </c:pt>
                <c:pt idx="454">
                  <c:v>1.2622950819672132</c:v>
                </c:pt>
                <c:pt idx="455">
                  <c:v>1.2622950819672132</c:v>
                </c:pt>
                <c:pt idx="456">
                  <c:v>1.2131147540983607</c:v>
                </c:pt>
                <c:pt idx="457">
                  <c:v>1.2540983606557377</c:v>
                </c:pt>
                <c:pt idx="458">
                  <c:v>1.2540983606557377</c:v>
                </c:pt>
                <c:pt idx="459">
                  <c:v>1.2622950819672132</c:v>
                </c:pt>
                <c:pt idx="460">
                  <c:v>1.278688524590164</c:v>
                </c:pt>
                <c:pt idx="461">
                  <c:v>1.278688524590164</c:v>
                </c:pt>
                <c:pt idx="462">
                  <c:v>1.2704918032786885</c:v>
                </c:pt>
                <c:pt idx="463">
                  <c:v>1.2295081967213115</c:v>
                </c:pt>
                <c:pt idx="464">
                  <c:v>1.2131147540983607</c:v>
                </c:pt>
                <c:pt idx="465">
                  <c:v>1.1967213114754098</c:v>
                </c:pt>
                <c:pt idx="466">
                  <c:v>1.2049180327868851</c:v>
                </c:pt>
                <c:pt idx="467">
                  <c:v>1.2131147540983607</c:v>
                </c:pt>
                <c:pt idx="468">
                  <c:v>1.2540983606557377</c:v>
                </c:pt>
                <c:pt idx="469">
                  <c:v>1.2622950819672132</c:v>
                </c:pt>
                <c:pt idx="470">
                  <c:v>1.278688524590164</c:v>
                </c:pt>
                <c:pt idx="471">
                  <c:v>1.2704918032786885</c:v>
                </c:pt>
                <c:pt idx="472">
                  <c:v>1.3360655737704918</c:v>
                </c:pt>
                <c:pt idx="473">
                  <c:v>1.2131147540983607</c:v>
                </c:pt>
                <c:pt idx="474">
                  <c:v>1.1967213114754098</c:v>
                </c:pt>
                <c:pt idx="475">
                  <c:v>1.2049180327868851</c:v>
                </c:pt>
                <c:pt idx="476">
                  <c:v>1.2131147540983607</c:v>
                </c:pt>
                <c:pt idx="477">
                  <c:v>1.2540983606557377</c:v>
                </c:pt>
                <c:pt idx="478">
                  <c:v>1.2540983606557377</c:v>
                </c:pt>
                <c:pt idx="479">
                  <c:v>1.278688524590164</c:v>
                </c:pt>
                <c:pt idx="480">
                  <c:v>1.3032786885245902</c:v>
                </c:pt>
                <c:pt idx="481">
                  <c:v>1.3114754098360657</c:v>
                </c:pt>
                <c:pt idx="482">
                  <c:v>1.3278688524590165</c:v>
                </c:pt>
                <c:pt idx="483">
                  <c:v>1.2704918032786885</c:v>
                </c:pt>
                <c:pt idx="484">
                  <c:v>1.3032786885245902</c:v>
                </c:pt>
                <c:pt idx="485">
                  <c:v>1.3032786885245902</c:v>
                </c:pt>
                <c:pt idx="486">
                  <c:v>1.2950819672131149</c:v>
                </c:pt>
                <c:pt idx="487">
                  <c:v>1.278688524590164</c:v>
                </c:pt>
                <c:pt idx="488">
                  <c:v>1.2540983606557377</c:v>
                </c:pt>
                <c:pt idx="489">
                  <c:v>1.2049180327868851</c:v>
                </c:pt>
                <c:pt idx="490">
                  <c:v>1.2049180327868851</c:v>
                </c:pt>
                <c:pt idx="491">
                  <c:v>1.1147540983606559</c:v>
                </c:pt>
                <c:pt idx="492">
                  <c:v>1.0737704918032787</c:v>
                </c:pt>
                <c:pt idx="493">
                  <c:v>1.0573770491803278</c:v>
                </c:pt>
                <c:pt idx="494">
                  <c:v>1.0737704918032787</c:v>
                </c:pt>
                <c:pt idx="495">
                  <c:v>1.0655737704918034</c:v>
                </c:pt>
                <c:pt idx="496">
                  <c:v>0.99180327868852458</c:v>
                </c:pt>
                <c:pt idx="497">
                  <c:v>1.0573770491803278</c:v>
                </c:pt>
                <c:pt idx="498">
                  <c:v>1.0655737704918034</c:v>
                </c:pt>
                <c:pt idx="499">
                  <c:v>1.0491803278688525</c:v>
                </c:pt>
                <c:pt idx="500">
                  <c:v>1</c:v>
                </c:pt>
                <c:pt idx="501">
                  <c:v>0.90983606557377061</c:v>
                </c:pt>
                <c:pt idx="502">
                  <c:v>0.89344262295081978</c:v>
                </c:pt>
                <c:pt idx="503">
                  <c:v>0.91803278688524603</c:v>
                </c:pt>
                <c:pt idx="504">
                  <c:v>0.96721311475409832</c:v>
                </c:pt>
                <c:pt idx="505">
                  <c:v>0.98360655737704916</c:v>
                </c:pt>
                <c:pt idx="506">
                  <c:v>1</c:v>
                </c:pt>
                <c:pt idx="507">
                  <c:v>1.0491803278688525</c:v>
                </c:pt>
                <c:pt idx="508">
                  <c:v>1.0737704918032787</c:v>
                </c:pt>
                <c:pt idx="509">
                  <c:v>1.098360655737705</c:v>
                </c:pt>
                <c:pt idx="510">
                  <c:v>1.0737704918032787</c:v>
                </c:pt>
                <c:pt idx="511">
                  <c:v>1.098360655737705</c:v>
                </c:pt>
                <c:pt idx="512">
                  <c:v>1.098360655737705</c:v>
                </c:pt>
                <c:pt idx="513">
                  <c:v>1.1147540983606559</c:v>
                </c:pt>
                <c:pt idx="514">
                  <c:v>1.1065573770491803</c:v>
                </c:pt>
              </c:numCache>
            </c:numRef>
          </c:yVal>
          <c:smooth val="1"/>
          <c:extLst>
            <c:ext xmlns:c16="http://schemas.microsoft.com/office/drawing/2014/chart" uri="{C3380CC4-5D6E-409C-BE32-E72D297353CC}">
              <c16:uniqueId val="{00000005-81BD-4F6A-A109-5550477056C7}"/>
            </c:ext>
          </c:extLst>
        </c:ser>
        <c:dLbls>
          <c:showLegendKey val="0"/>
          <c:showVal val="0"/>
          <c:showCatName val="0"/>
          <c:showSerName val="0"/>
          <c:showPercent val="0"/>
          <c:showBubbleSize val="0"/>
        </c:dLbls>
        <c:axId val="-583961280"/>
        <c:axId val="-583971616"/>
      </c:scatterChart>
      <c:valAx>
        <c:axId val="-583961280"/>
        <c:scaling>
          <c:orientation val="minMax"/>
          <c:max val="45260"/>
          <c:min val="43280"/>
        </c:scaling>
        <c:delete val="0"/>
        <c:axPos val="b"/>
        <c:majorGridlines>
          <c:spPr>
            <a:ln w="9525" cap="flat" cmpd="sng" algn="ctr">
              <a:solidFill>
                <a:schemeClr val="bg1">
                  <a:lumMod val="65000"/>
                </a:schemeClr>
              </a:solidFill>
              <a:round/>
            </a:ln>
            <a:effectLst/>
          </c:spPr>
        </c:majorGridlines>
        <c:numFmt formatCode="[$-40C]mmmm\-yy;@" sourceLinked="0"/>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fr-FR"/>
          </a:p>
        </c:txPr>
        <c:crossAx val="-583971616"/>
        <c:crosses val="autoZero"/>
        <c:crossBetween val="midCat"/>
        <c:majorUnit val="100"/>
      </c:valAx>
      <c:valAx>
        <c:axId val="-583971616"/>
        <c:scaling>
          <c:orientation val="minMax"/>
          <c:max val="2.5"/>
          <c:min val="0.4"/>
        </c:scaling>
        <c:delete val="0"/>
        <c:axPos val="l"/>
        <c:majorGridlines>
          <c:spPr>
            <a:ln w="9525" cap="flat" cmpd="sng" algn="ctr">
              <a:solidFill>
                <a:schemeClr val="bg1">
                  <a:lumMod val="65000"/>
                </a:schemeClr>
              </a:solidFill>
              <a:round/>
            </a:ln>
            <a:effectLst/>
          </c:spPr>
        </c:majorGridlines>
        <c:numFmt formatCode="#,##0.000\ &quot;€&quot;"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fr-FR"/>
          </a:p>
        </c:txPr>
        <c:crossAx val="-583961280"/>
        <c:crosses val="autoZero"/>
        <c:crossBetween val="midCat"/>
      </c:valAx>
      <c:spPr>
        <a:noFill/>
        <a:ln w="38100">
          <a:noFill/>
        </a:ln>
        <a:effectLst/>
      </c:spPr>
    </c:plotArea>
    <c:legend>
      <c:legendPos val="tr"/>
      <c:layout>
        <c:manualLayout>
          <c:xMode val="edge"/>
          <c:yMode val="edge"/>
          <c:x val="7.929997265518185E-2"/>
          <c:y val="0.10293873675346896"/>
          <c:w val="0.27312994817403363"/>
          <c:h val="0.29449758635698176"/>
        </c:manualLayout>
      </c:layout>
      <c:overlay val="1"/>
      <c:spPr>
        <a:solidFill>
          <a:sysClr val="window" lastClr="FFFFFF"/>
        </a:solidFill>
        <a:ln>
          <a:solidFill>
            <a:schemeClr val="accent1">
              <a:lumMod val="60000"/>
              <a:lumOff val="40000"/>
            </a:schemeClr>
          </a:solidFill>
        </a:ln>
        <a:effectLst>
          <a:outerShdw blurRad="50800" dist="38100" dir="18900000" algn="bl" rotWithShape="0">
            <a:prstClr val="black">
              <a:alpha val="40000"/>
            </a:prstClr>
          </a:outerShdw>
        </a:effectLst>
      </c:spPr>
      <c:txPr>
        <a:bodyPr rot="0" spcFirstLastPara="1" vertOverflow="ellipsis" vert="horz" wrap="square" anchor="ctr" anchorCtr="1"/>
        <a:lstStyle/>
        <a:p>
          <a:pPr>
            <a:defRPr sz="1800" b="0" i="0" u="none" strike="noStrike" kern="1200" baseline="0">
              <a:solidFill>
                <a:schemeClr val="accent5">
                  <a:lumMod val="75000"/>
                </a:schemeClr>
              </a:solidFill>
              <a:latin typeface="Calibri" panose="020F0502020204030204" pitchFamily="34" charset="0"/>
              <a:ea typeface="+mn-ea"/>
              <a:cs typeface="+mn-cs"/>
            </a:defRPr>
          </a:pPr>
          <a:endParaRPr lang="fr-FR"/>
        </a:p>
      </c:txPr>
    </c:legend>
    <c:plotVisOnly val="1"/>
    <c:dispBlanksAs val="gap"/>
    <c:showDLblsOverMax val="0"/>
  </c:chart>
  <c:spPr>
    <a:noFill/>
    <a:ln>
      <a:noFill/>
    </a:ln>
    <a:effectLst/>
  </c:spPr>
  <c:txPr>
    <a:bodyPr/>
    <a:lstStyle/>
    <a:p>
      <a:pPr>
        <a:defRPr sz="1200">
          <a:latin typeface="Arial Rounded MT" panose="02000403040000020004" pitchFamily="2"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3-11-20T10:22:27.255" idx="1">
    <p:pos x="10" y="10"/>
    <p:text/>
    <p:extLst>
      <p:ext uri="{C676402C-5697-4E1C-873F-D02D1690AC5C}">
        <p15:threadingInfo xmlns:p15="http://schemas.microsoft.com/office/powerpoint/2012/main" timeZoneBias="-60"/>
      </p:ext>
    </p:extLst>
  </p:cm>
</p:cmLst>
</file>

<file path=ppt/drawings/_rels/drawing1.x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0.70923</cdr:x>
      <cdr:y>0.92867</cdr:y>
    </cdr:from>
    <cdr:to>
      <cdr:x>0.9739</cdr:x>
      <cdr:y>1</cdr:y>
    </cdr:to>
    <cdr:sp macro="" textlink="">
      <cdr:nvSpPr>
        <cdr:cNvPr id="2" name="ZoneTexte 1"/>
        <cdr:cNvSpPr txBox="1"/>
      </cdr:nvSpPr>
      <cdr:spPr>
        <a:xfrm xmlns:a="http://schemas.openxmlformats.org/drawingml/2006/main">
          <a:off x="6589568" y="5637068"/>
          <a:ext cx="2459182" cy="4329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a:t>!</a:t>
          </a:r>
          <a:r>
            <a:rPr lang="fr-FR" sz="1100" baseline="0"/>
            <a:t> changement de cotation Westvlees à partir de 38/2021</a:t>
          </a:r>
          <a:endParaRPr lang="fr-FR" sz="1100"/>
        </a:p>
      </cdr:txBody>
    </cdr:sp>
  </cdr:relSizeAnchor>
  <cdr:relSizeAnchor xmlns:cdr="http://schemas.openxmlformats.org/drawingml/2006/chartDrawing">
    <cdr:from>
      <cdr:x>0.72289</cdr:x>
      <cdr:y>0.5</cdr:y>
    </cdr:from>
    <cdr:to>
      <cdr:x>0.83907</cdr:x>
      <cdr:y>0.61059</cdr:y>
    </cdr:to>
    <cdr:pic>
      <cdr:nvPicPr>
        <cdr:cNvPr id="3" name="chart">
          <a:extLst xmlns:a="http://schemas.openxmlformats.org/drawingml/2006/main">
            <a:ext uri="{FF2B5EF4-FFF2-40B4-BE49-F238E27FC236}">
              <a16:creationId xmlns:a16="http://schemas.microsoft.com/office/drawing/2014/main" id="{1982A16E-91B2-43CD-89C9-B6F900259FB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714497" y="3031958"/>
          <a:ext cx="1079086" cy="67061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75BEDA2-4945-4933-BBDC-DC1FCA3B8DC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a:defRPr/>
            </a:pPr>
            <a:endParaRPr lang="fr-BE"/>
          </a:p>
        </p:txBody>
      </p:sp>
      <p:sp>
        <p:nvSpPr>
          <p:cNvPr id="3" name="Espace réservé de la date 2">
            <a:extLst>
              <a:ext uri="{FF2B5EF4-FFF2-40B4-BE49-F238E27FC236}">
                <a16:creationId xmlns:a16="http://schemas.microsoft.com/office/drawing/2014/main" id="{0ED827BB-3727-4ED4-8800-19951AFD6B5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a:defRPr/>
            </a:pPr>
            <a:fld id="{941E5AB8-0830-4866-8CAE-115C58F77309}" type="datetimeFigureOut">
              <a:rPr lang="fr-BE"/>
              <a:pPr>
                <a:defRPr/>
              </a:pPr>
              <a:t>12-01-24</a:t>
            </a:fld>
            <a:endParaRPr lang="fr-BE"/>
          </a:p>
        </p:txBody>
      </p:sp>
      <p:sp>
        <p:nvSpPr>
          <p:cNvPr id="4" name="Espace réservé du pied de page 3">
            <a:extLst>
              <a:ext uri="{FF2B5EF4-FFF2-40B4-BE49-F238E27FC236}">
                <a16:creationId xmlns:a16="http://schemas.microsoft.com/office/drawing/2014/main" id="{B18D81A1-DEA2-4161-9503-7C549EFCCC6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a:defRPr/>
            </a:pPr>
            <a:r>
              <a:rPr lang="fr-BE"/>
              <a:t>Assemblée Sectorielle Horticulture Comestible</a:t>
            </a:r>
          </a:p>
        </p:txBody>
      </p:sp>
      <p:sp>
        <p:nvSpPr>
          <p:cNvPr id="5" name="Espace réservé du numéro de diapositive 4">
            <a:extLst>
              <a:ext uri="{FF2B5EF4-FFF2-40B4-BE49-F238E27FC236}">
                <a16:creationId xmlns:a16="http://schemas.microsoft.com/office/drawing/2014/main" id="{673F6559-DC9D-4498-AD8F-538E15FEACD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a:defRPr/>
            </a:pPr>
            <a:fld id="{20076B06-2AFF-4683-BE16-5F7E8C80E093}" type="slidenum">
              <a:rPr lang="fr-BE"/>
              <a:pPr>
                <a:defRPr/>
              </a:pPr>
              <a:t>‹N°›</a:t>
            </a:fld>
            <a:endParaRPr lang="fr-B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9EE2AF0-BDF5-4B6B-AB2A-07068FE45EA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77509649-111B-440A-841F-EA0BB65395A1}"/>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0375EE4-00A5-4034-A022-92FE8DC96433}" type="datetimeFigureOut">
              <a:rPr lang="fr-FR"/>
              <a:pPr>
                <a:defRPr/>
              </a:pPr>
              <a:t>12/01/2024</a:t>
            </a:fld>
            <a:endParaRPr lang="fr-FR"/>
          </a:p>
        </p:txBody>
      </p:sp>
      <p:sp>
        <p:nvSpPr>
          <p:cNvPr id="4" name="Espace réservé de l'image des diapositives 3">
            <a:extLst>
              <a:ext uri="{FF2B5EF4-FFF2-40B4-BE49-F238E27FC236}">
                <a16:creationId xmlns:a16="http://schemas.microsoft.com/office/drawing/2014/main" id="{D3231746-24AC-4657-B9CA-2E1190424B3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FDE38B4A-646C-43EF-959C-9A7C0F4F837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4E502E84-5C48-4ACD-B5DD-41DEC5046384}"/>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fr-FR"/>
              <a:t>Assemblée Sectorielle Horticulture Comestible</a:t>
            </a:r>
          </a:p>
        </p:txBody>
      </p:sp>
      <p:sp>
        <p:nvSpPr>
          <p:cNvPr id="7" name="Espace réservé du numéro de diapositive 6">
            <a:extLst>
              <a:ext uri="{FF2B5EF4-FFF2-40B4-BE49-F238E27FC236}">
                <a16:creationId xmlns:a16="http://schemas.microsoft.com/office/drawing/2014/main" id="{BF587C62-AA2A-46B4-8A66-74F9D9C87C49}"/>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16A10FF-6805-408D-804C-0E6FF414C35E}" type="slidenum">
              <a:rPr lang="fr-FR"/>
              <a:pPr>
                <a:defRPr/>
              </a:pPr>
              <a:t>‹N°›</a:t>
            </a:fld>
            <a:endParaRPr lang="fr-F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98C43775-3114-4983-9871-63C0AA308B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0675"/>
            <a:ext cx="50657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2048435" y="2915722"/>
            <a:ext cx="8095129" cy="1725987"/>
          </a:xfrm>
        </p:spPr>
        <p:txBody>
          <a:bodyPr anchor="b"/>
          <a:lstStyle>
            <a:lvl1pPr algn="ctr">
              <a:defRPr sz="60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949823" y="5085766"/>
            <a:ext cx="8328212" cy="82652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e la date 3">
            <a:extLst>
              <a:ext uri="{FF2B5EF4-FFF2-40B4-BE49-F238E27FC236}">
                <a16:creationId xmlns:a16="http://schemas.microsoft.com/office/drawing/2014/main" id="{E5C205D6-1971-4393-94FB-D000474E9959}"/>
              </a:ext>
            </a:extLst>
          </p:cNvPr>
          <p:cNvSpPr>
            <a:spLocks noGrp="1"/>
          </p:cNvSpPr>
          <p:nvPr>
            <p:ph type="dt" sz="half" idx="10"/>
          </p:nvPr>
        </p:nvSpPr>
        <p:spPr/>
        <p:txBody>
          <a:bodyPr/>
          <a:lstStyle>
            <a:lvl1pPr algn="ctr">
              <a:defRPr>
                <a:solidFill>
                  <a:schemeClr val="bg1"/>
                </a:solidFill>
              </a:defRPr>
            </a:lvl1pPr>
          </a:lstStyle>
          <a:p>
            <a:pPr>
              <a:defRPr/>
            </a:pPr>
            <a:fld id="{2933945C-5576-4C6C-8C31-81633CD40314}" type="datetime1">
              <a:rPr lang="fr-FR" smtClean="0"/>
              <a:t>12/01/2024</a:t>
            </a:fld>
            <a:endParaRPr lang="fr-FR" dirty="0"/>
          </a:p>
        </p:txBody>
      </p:sp>
      <p:sp>
        <p:nvSpPr>
          <p:cNvPr id="6" name="Espace réservé du pied de page 4">
            <a:extLst>
              <a:ext uri="{FF2B5EF4-FFF2-40B4-BE49-F238E27FC236}">
                <a16:creationId xmlns:a16="http://schemas.microsoft.com/office/drawing/2014/main" id="{2CBFCF2E-53A2-4738-BF17-1E15F4B500A9}"/>
              </a:ext>
            </a:extLst>
          </p:cNvPr>
          <p:cNvSpPr>
            <a:spLocks noGrp="1"/>
          </p:cNvSpPr>
          <p:nvPr>
            <p:ph type="ftr" sz="quarter" idx="11"/>
          </p:nvPr>
        </p:nvSpPr>
        <p:spPr/>
        <p:txBody>
          <a:bodyPr/>
          <a:lstStyle>
            <a:lvl1pPr>
              <a:defRPr>
                <a:solidFill>
                  <a:schemeClr val="bg1"/>
                </a:solidFill>
              </a:defRPr>
            </a:lvl1pPr>
          </a:lstStyle>
          <a:p>
            <a:pPr>
              <a:defRPr/>
            </a:pPr>
            <a:r>
              <a:rPr lang="fr-FR"/>
              <a:t>Assemblée Sectorielle Horticulture Comestible</a:t>
            </a:r>
            <a:endParaRPr lang="fr-FR" dirty="0"/>
          </a:p>
        </p:txBody>
      </p:sp>
      <p:sp>
        <p:nvSpPr>
          <p:cNvPr id="7" name="Espace réservé du numéro de diapositive 5">
            <a:extLst>
              <a:ext uri="{FF2B5EF4-FFF2-40B4-BE49-F238E27FC236}">
                <a16:creationId xmlns:a16="http://schemas.microsoft.com/office/drawing/2014/main" id="{2F4E1E0A-55AA-4669-88A7-4A6B1707146D}"/>
              </a:ext>
            </a:extLst>
          </p:cNvPr>
          <p:cNvSpPr>
            <a:spLocks noGrp="1"/>
          </p:cNvSpPr>
          <p:nvPr>
            <p:ph type="sldNum"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250730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_viande">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932A816E-B497-4753-9754-2697550F72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7575930E-3132-433A-A60E-8CEAD0E5444C}"/>
              </a:ext>
            </a:extLst>
          </p:cNvPr>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1113" y="-19050"/>
            <a:ext cx="12201526"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31BDF7B9-F16E-426A-AA6E-CBD4B564937C}"/>
              </a:ext>
            </a:extLst>
          </p:cNvPr>
          <p:cNvSpPr>
            <a:spLocks noGrp="1"/>
          </p:cNvSpPr>
          <p:nvPr>
            <p:ph type="dt" sz="half" idx="10"/>
          </p:nvPr>
        </p:nvSpPr>
        <p:spPr/>
        <p:txBody>
          <a:bodyPr/>
          <a:lstStyle>
            <a:lvl1pPr algn="ctr">
              <a:defRPr/>
            </a:lvl1pPr>
          </a:lstStyle>
          <a:p>
            <a:pPr>
              <a:defRPr/>
            </a:pPr>
            <a:fld id="{FF097FC5-F3A4-4A3F-93C7-300A8B56779C}" type="datetime1">
              <a:rPr lang="fr-FR" smtClean="0"/>
              <a:t>12/01/2024</a:t>
            </a:fld>
            <a:endParaRPr lang="fr-FR"/>
          </a:p>
        </p:txBody>
      </p:sp>
      <p:sp>
        <p:nvSpPr>
          <p:cNvPr id="7" name="Espace réservé du pied de page 4">
            <a:extLst>
              <a:ext uri="{FF2B5EF4-FFF2-40B4-BE49-F238E27FC236}">
                <a16:creationId xmlns:a16="http://schemas.microsoft.com/office/drawing/2014/main" id="{39D94E94-7982-432B-85DB-AB66B31B7707}"/>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0DCDF669-9C56-40D6-925F-CFC302F31A18}"/>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FA410340-A15F-4B33-BC73-7FB0F169A10E}" type="slidenum">
              <a:rPr/>
              <a:pPr>
                <a:defRPr/>
              </a:pPr>
              <a:t>‹N°›</a:t>
            </a:fld>
            <a:endParaRPr dirty="0"/>
          </a:p>
        </p:txBody>
      </p:sp>
    </p:spTree>
    <p:extLst>
      <p:ext uri="{BB962C8B-B14F-4D97-AF65-F5344CB8AC3E}">
        <p14:creationId xmlns:p14="http://schemas.microsoft.com/office/powerpoint/2010/main" val="312765504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_ovins">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03C89D2E-0FF3-4DF5-B7E4-2C57D8484D31}"/>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6988" y="9525"/>
            <a:ext cx="12222163"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5E5FEE16-D8C2-4FBA-9D4A-3D0E87A3BA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B2CC2E5F-97AC-4204-BC09-20610063CE8C}"/>
              </a:ext>
            </a:extLst>
          </p:cNvPr>
          <p:cNvSpPr>
            <a:spLocks noGrp="1"/>
          </p:cNvSpPr>
          <p:nvPr>
            <p:ph type="dt" sz="half" idx="10"/>
          </p:nvPr>
        </p:nvSpPr>
        <p:spPr/>
        <p:txBody>
          <a:bodyPr/>
          <a:lstStyle>
            <a:lvl1pPr algn="ctr">
              <a:defRPr/>
            </a:lvl1pPr>
          </a:lstStyle>
          <a:p>
            <a:pPr>
              <a:defRPr/>
            </a:pPr>
            <a:fld id="{B42FDE7C-8834-4DB3-9453-F9C00CD805D5}" type="datetime1">
              <a:rPr lang="fr-FR" smtClean="0"/>
              <a:t>12/01/2024</a:t>
            </a:fld>
            <a:endParaRPr lang="fr-FR"/>
          </a:p>
        </p:txBody>
      </p:sp>
      <p:sp>
        <p:nvSpPr>
          <p:cNvPr id="7" name="Espace réservé du pied de page 4">
            <a:extLst>
              <a:ext uri="{FF2B5EF4-FFF2-40B4-BE49-F238E27FC236}">
                <a16:creationId xmlns:a16="http://schemas.microsoft.com/office/drawing/2014/main" id="{F941E875-DAA2-4B55-ADDF-C170A9538A70}"/>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A803ECA6-2A47-419F-A71F-4FEFF988A663}"/>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59ABD2DA-4CA6-4B2A-8B58-B0C0E5A400B5}" type="slidenum">
              <a:rPr/>
              <a:pPr>
                <a:defRPr/>
              </a:pPr>
              <a:t>‹N°›</a:t>
            </a:fld>
            <a:endParaRPr dirty="0"/>
          </a:p>
        </p:txBody>
      </p:sp>
    </p:spTree>
    <p:extLst>
      <p:ext uri="{BB962C8B-B14F-4D97-AF65-F5344CB8AC3E}">
        <p14:creationId xmlns:p14="http://schemas.microsoft.com/office/powerpoint/2010/main" val="264980136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_légumes">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2112A7E5-BBB7-4A0D-9503-EADE795EB4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BE2EBF87-4252-4C84-BEEE-8C2F5D8EC09C}"/>
              </a:ext>
            </a:extLst>
          </p:cNvPr>
          <p:cNvPicPr preferRelativeResize="0">
            <a:picLocks/>
          </p:cNvPicPr>
          <p:nvPr/>
        </p:nvPicPr>
        <p:blipFill>
          <a:blip r:embed="rId3">
            <a:extLst>
              <a:ext uri="{28A0092B-C50C-407E-A947-70E740481C1C}">
                <a14:useLocalDpi xmlns:a14="http://schemas.microsoft.com/office/drawing/2010/main" val="0"/>
              </a:ext>
            </a:extLst>
          </a:blip>
          <a:srcRect r="-166"/>
          <a:stretch>
            <a:fillRect/>
          </a:stretch>
        </p:blipFill>
        <p:spPr bwMode="auto">
          <a:xfrm>
            <a:off x="-6350" y="-19050"/>
            <a:ext cx="12222163"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D3F8D60E-0418-40CC-B667-F0708CB97466}"/>
              </a:ext>
            </a:extLst>
          </p:cNvPr>
          <p:cNvSpPr>
            <a:spLocks noGrp="1"/>
          </p:cNvSpPr>
          <p:nvPr>
            <p:ph type="dt" sz="half" idx="10"/>
          </p:nvPr>
        </p:nvSpPr>
        <p:spPr/>
        <p:txBody>
          <a:bodyPr/>
          <a:lstStyle>
            <a:lvl1pPr algn="ctr">
              <a:defRPr/>
            </a:lvl1pPr>
          </a:lstStyle>
          <a:p>
            <a:pPr>
              <a:defRPr/>
            </a:pPr>
            <a:fld id="{C39AEE35-651C-45E5-AEA6-41AF72E3744C}" type="datetime1">
              <a:rPr lang="fr-FR" smtClean="0"/>
              <a:t>12/01/2024</a:t>
            </a:fld>
            <a:endParaRPr lang="fr-FR"/>
          </a:p>
        </p:txBody>
      </p:sp>
      <p:sp>
        <p:nvSpPr>
          <p:cNvPr id="7" name="Espace réservé du pied de page 4">
            <a:extLst>
              <a:ext uri="{FF2B5EF4-FFF2-40B4-BE49-F238E27FC236}">
                <a16:creationId xmlns:a16="http://schemas.microsoft.com/office/drawing/2014/main" id="{672E3410-37A8-45C4-A7F9-2A950D7928E5}"/>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FDA6F450-E9D8-453B-9837-4D6D4DB6DE46}"/>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D8808EB0-438D-494E-A581-3EA6A26D6006}" type="slidenum">
              <a:rPr/>
              <a:pPr>
                <a:defRPr/>
              </a:pPr>
              <a:t>‹N°›</a:t>
            </a:fld>
            <a:endParaRPr dirty="0"/>
          </a:p>
        </p:txBody>
      </p:sp>
    </p:spTree>
    <p:extLst>
      <p:ext uri="{BB962C8B-B14F-4D97-AF65-F5344CB8AC3E}">
        <p14:creationId xmlns:p14="http://schemas.microsoft.com/office/powerpoint/2010/main" val="92107520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Titre de section_fruits">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4C218C97-0D88-4420-B474-0175289D33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E3DD9B68-9A59-4CB1-A4B4-8490DC56D4D8}"/>
              </a:ext>
            </a:extLst>
          </p:cNvPr>
          <p:cNvPicPr preferRelativeResize="0">
            <a:picLocks/>
          </p:cNvPicPr>
          <p:nvPr/>
        </p:nvPicPr>
        <p:blipFill>
          <a:blip r:embed="rId3">
            <a:extLst>
              <a:ext uri="{28A0092B-C50C-407E-A947-70E740481C1C}">
                <a14:useLocalDpi xmlns:a14="http://schemas.microsoft.com/office/drawing/2010/main" val="0"/>
              </a:ext>
            </a:extLst>
          </a:blip>
          <a:srcRect l="-2" t="-198" r="-119"/>
          <a:stretch>
            <a:fillRect/>
          </a:stretch>
        </p:blipFill>
        <p:spPr bwMode="auto">
          <a:xfrm>
            <a:off x="0" y="-14288"/>
            <a:ext cx="12206288" cy="332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B3FA532B-0425-43D0-A933-5BACCF2DC956}"/>
              </a:ext>
            </a:extLst>
          </p:cNvPr>
          <p:cNvSpPr>
            <a:spLocks noGrp="1"/>
          </p:cNvSpPr>
          <p:nvPr>
            <p:ph type="dt" sz="half" idx="10"/>
          </p:nvPr>
        </p:nvSpPr>
        <p:spPr/>
        <p:txBody>
          <a:bodyPr/>
          <a:lstStyle>
            <a:lvl1pPr>
              <a:defRPr/>
            </a:lvl1pPr>
          </a:lstStyle>
          <a:p>
            <a:pPr>
              <a:defRPr/>
            </a:pPr>
            <a:fld id="{B3EF3CEC-3305-4617-8B00-CC35457F7D40}" type="datetime1">
              <a:rPr lang="fr-FR" smtClean="0"/>
              <a:t>12/01/2024</a:t>
            </a:fld>
            <a:endParaRPr lang="fr-FR"/>
          </a:p>
        </p:txBody>
      </p:sp>
      <p:sp>
        <p:nvSpPr>
          <p:cNvPr id="7" name="Espace réservé du pied de page 4">
            <a:extLst>
              <a:ext uri="{FF2B5EF4-FFF2-40B4-BE49-F238E27FC236}">
                <a16:creationId xmlns:a16="http://schemas.microsoft.com/office/drawing/2014/main" id="{4E0A06AF-F109-4AE5-9B71-049A6DBC644F}"/>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BDE6A348-F550-444A-80F3-BD8A8B4E6D4B}"/>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0E7FE812-795A-4287-9CBE-01FD5712F5C6}" type="slidenum">
              <a:rPr/>
              <a:pPr>
                <a:defRPr/>
              </a:pPr>
              <a:t>‹N°›</a:t>
            </a:fld>
            <a:endParaRPr dirty="0"/>
          </a:p>
        </p:txBody>
      </p:sp>
    </p:spTree>
    <p:extLst>
      <p:ext uri="{BB962C8B-B14F-4D97-AF65-F5344CB8AC3E}">
        <p14:creationId xmlns:p14="http://schemas.microsoft.com/office/powerpoint/2010/main" val="310112816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_bio">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C9C785D2-7F7F-4A34-8EA0-EF6215908062}"/>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113" y="-19050"/>
            <a:ext cx="12201526"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6FCC55E9-FE29-4D50-8020-0742B00684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AD6C6907-7871-4218-9C18-794853D76CC1}"/>
              </a:ext>
            </a:extLst>
          </p:cNvPr>
          <p:cNvSpPr>
            <a:spLocks noGrp="1"/>
          </p:cNvSpPr>
          <p:nvPr>
            <p:ph type="dt" sz="half" idx="10"/>
          </p:nvPr>
        </p:nvSpPr>
        <p:spPr/>
        <p:txBody>
          <a:bodyPr/>
          <a:lstStyle>
            <a:lvl1pPr algn="ctr">
              <a:defRPr/>
            </a:lvl1pPr>
          </a:lstStyle>
          <a:p>
            <a:pPr>
              <a:defRPr/>
            </a:pPr>
            <a:fld id="{CC688F80-786B-4D43-9EC5-EEB0202D3D5C}" type="datetime1">
              <a:rPr lang="fr-FR" smtClean="0"/>
              <a:t>12/01/2024</a:t>
            </a:fld>
            <a:endParaRPr lang="fr-FR"/>
          </a:p>
        </p:txBody>
      </p:sp>
      <p:sp>
        <p:nvSpPr>
          <p:cNvPr id="7" name="Espace réservé du pied de page 4">
            <a:extLst>
              <a:ext uri="{FF2B5EF4-FFF2-40B4-BE49-F238E27FC236}">
                <a16:creationId xmlns:a16="http://schemas.microsoft.com/office/drawing/2014/main" id="{D04D9F52-427B-4A2B-A8DD-46DA60521521}"/>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8EA06857-2BB1-4EC7-8B23-48A3ACB3C6A8}"/>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63A5F031-AC69-4365-B178-5A9DD4370252}" type="slidenum">
              <a:rPr/>
              <a:pPr>
                <a:defRPr/>
              </a:pPr>
              <a:t>‹N°›</a:t>
            </a:fld>
            <a:endParaRPr dirty="0"/>
          </a:p>
        </p:txBody>
      </p:sp>
    </p:spTree>
    <p:extLst>
      <p:ext uri="{BB962C8B-B14F-4D97-AF65-F5344CB8AC3E}">
        <p14:creationId xmlns:p14="http://schemas.microsoft.com/office/powerpoint/2010/main" val="30446082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_bovins lait">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D7C196E7-CFF1-415C-B309-FD00D4D33AFD}"/>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20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73E14E6C-8FA0-4D13-BAEA-C8C043CDA2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317B4BBF-CAB0-4E66-BE9C-47C15042931D}"/>
              </a:ext>
            </a:extLst>
          </p:cNvPr>
          <p:cNvSpPr>
            <a:spLocks noGrp="1"/>
          </p:cNvSpPr>
          <p:nvPr>
            <p:ph type="dt" sz="half" idx="10"/>
          </p:nvPr>
        </p:nvSpPr>
        <p:spPr/>
        <p:txBody>
          <a:bodyPr/>
          <a:lstStyle>
            <a:lvl1pPr algn="ctr">
              <a:defRPr/>
            </a:lvl1pPr>
          </a:lstStyle>
          <a:p>
            <a:pPr>
              <a:defRPr/>
            </a:pPr>
            <a:fld id="{AFB4022C-0A20-46B5-8091-5F4468F32F07}" type="datetime1">
              <a:rPr lang="fr-FR" smtClean="0"/>
              <a:t>12/01/2024</a:t>
            </a:fld>
            <a:endParaRPr lang="fr-FR"/>
          </a:p>
        </p:txBody>
      </p:sp>
      <p:sp>
        <p:nvSpPr>
          <p:cNvPr id="7" name="Espace réservé du pied de page 4">
            <a:extLst>
              <a:ext uri="{FF2B5EF4-FFF2-40B4-BE49-F238E27FC236}">
                <a16:creationId xmlns:a16="http://schemas.microsoft.com/office/drawing/2014/main" id="{5696F5FD-70D5-4FF1-A090-91179663CAFF}"/>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261A3D5A-4D87-4138-8C67-AA1B268AE95D}"/>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012241E4-BFBC-40AB-80F7-B4CD11BFC1ED}" type="slidenum">
              <a:rPr/>
              <a:pPr>
                <a:defRPr/>
              </a:pPr>
              <a:t>‹N°›</a:t>
            </a:fld>
            <a:endParaRPr dirty="0"/>
          </a:p>
        </p:txBody>
      </p:sp>
    </p:spTree>
    <p:extLst>
      <p:ext uri="{BB962C8B-B14F-4D97-AF65-F5344CB8AC3E}">
        <p14:creationId xmlns:p14="http://schemas.microsoft.com/office/powerpoint/2010/main" val="95529205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_blanc bleu">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26C7A282-9E92-4FCF-A2CA-D56A1A1BE23A}"/>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993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B29C8645-27DE-40FA-B12E-18961650A8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08AEDACE-4D7A-41A7-83A3-5AA7D60C6685}"/>
              </a:ext>
            </a:extLst>
          </p:cNvPr>
          <p:cNvSpPr>
            <a:spLocks noGrp="1"/>
          </p:cNvSpPr>
          <p:nvPr>
            <p:ph type="dt" sz="half" idx="10"/>
          </p:nvPr>
        </p:nvSpPr>
        <p:spPr/>
        <p:txBody>
          <a:bodyPr/>
          <a:lstStyle>
            <a:lvl1pPr algn="ctr">
              <a:defRPr/>
            </a:lvl1pPr>
          </a:lstStyle>
          <a:p>
            <a:pPr>
              <a:defRPr/>
            </a:pPr>
            <a:fld id="{C96CCCD1-ED67-4E24-84A6-7146D2A6FA5B}" type="datetime1">
              <a:rPr lang="fr-FR" smtClean="0"/>
              <a:t>12/01/2024</a:t>
            </a:fld>
            <a:endParaRPr lang="fr-FR" dirty="0"/>
          </a:p>
        </p:txBody>
      </p:sp>
      <p:sp>
        <p:nvSpPr>
          <p:cNvPr id="7" name="Espace réservé du pied de page 4">
            <a:extLst>
              <a:ext uri="{FF2B5EF4-FFF2-40B4-BE49-F238E27FC236}">
                <a16:creationId xmlns:a16="http://schemas.microsoft.com/office/drawing/2014/main" id="{410474AA-B60C-402F-A00E-2613A3706233}"/>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5ACD6045-3F4D-43C0-9722-F4330001540F}"/>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A1CE9796-5E9F-4F14-B90F-C57F46304A7F}" type="slidenum">
              <a:rPr/>
              <a:pPr>
                <a:defRPr/>
              </a:pPr>
              <a:t>‹N°›</a:t>
            </a:fld>
            <a:endParaRPr dirty="0"/>
          </a:p>
        </p:txBody>
      </p:sp>
    </p:spTree>
    <p:extLst>
      <p:ext uri="{BB962C8B-B14F-4D97-AF65-F5344CB8AC3E}">
        <p14:creationId xmlns:p14="http://schemas.microsoft.com/office/powerpoint/2010/main" val="34116640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_grandes cultures">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2F9D3295-6B1C-4F24-819E-CDD4356EFB9A}"/>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993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D3A16339-19DB-471A-9F67-0F0026958C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3705E8EA-51F8-4BE5-81A0-068778A413A7}"/>
              </a:ext>
            </a:extLst>
          </p:cNvPr>
          <p:cNvSpPr>
            <a:spLocks noGrp="1"/>
          </p:cNvSpPr>
          <p:nvPr>
            <p:ph type="dt" sz="half" idx="10"/>
          </p:nvPr>
        </p:nvSpPr>
        <p:spPr/>
        <p:txBody>
          <a:bodyPr/>
          <a:lstStyle>
            <a:lvl1pPr algn="ctr">
              <a:defRPr/>
            </a:lvl1pPr>
          </a:lstStyle>
          <a:p>
            <a:pPr>
              <a:defRPr/>
            </a:pPr>
            <a:fld id="{E69BB9AB-D095-45CD-9227-BCC4C4DE6098}" type="datetime1">
              <a:rPr lang="fr-FR" smtClean="0"/>
              <a:t>12/01/2024</a:t>
            </a:fld>
            <a:endParaRPr lang="fr-FR"/>
          </a:p>
        </p:txBody>
      </p:sp>
      <p:sp>
        <p:nvSpPr>
          <p:cNvPr id="7" name="Espace réservé du pied de page 4">
            <a:extLst>
              <a:ext uri="{FF2B5EF4-FFF2-40B4-BE49-F238E27FC236}">
                <a16:creationId xmlns:a16="http://schemas.microsoft.com/office/drawing/2014/main" id="{016BB312-2F96-4810-A2CE-6822F7F791E6}"/>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7C5E29CB-3DE8-4819-B4DF-F15A9787327B}"/>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75C1EB75-A0AB-442E-94D6-29D79F34FCCA}" type="slidenum">
              <a:rPr/>
              <a:pPr>
                <a:defRPr/>
              </a:pPr>
              <a:t>‹N°›</a:t>
            </a:fld>
            <a:endParaRPr dirty="0"/>
          </a:p>
        </p:txBody>
      </p:sp>
    </p:spTree>
    <p:extLst>
      <p:ext uri="{BB962C8B-B14F-4D97-AF65-F5344CB8AC3E}">
        <p14:creationId xmlns:p14="http://schemas.microsoft.com/office/powerpoint/2010/main" val="384069842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Titre de section_grandes cultures">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BC6E0372-3B1C-4A28-BF2E-775538E395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C62B7775-4113-4636-8FC3-82B4C19545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77800"/>
            <a:ext cx="65436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0CBE597F-0E76-400F-AEC8-2D3DF82FEA1F}"/>
              </a:ext>
            </a:extLst>
          </p:cNvPr>
          <p:cNvSpPr>
            <a:spLocks noGrp="1"/>
          </p:cNvSpPr>
          <p:nvPr>
            <p:ph type="dt" sz="half" idx="10"/>
          </p:nvPr>
        </p:nvSpPr>
        <p:spPr/>
        <p:txBody>
          <a:bodyPr/>
          <a:lstStyle>
            <a:lvl1pPr algn="ctr">
              <a:defRPr/>
            </a:lvl1pPr>
          </a:lstStyle>
          <a:p>
            <a:pPr>
              <a:defRPr/>
            </a:pPr>
            <a:fld id="{ACA1E622-844A-4753-B13F-5196589E70B3}" type="datetime1">
              <a:rPr lang="fr-FR" smtClean="0"/>
              <a:t>12/01/2024</a:t>
            </a:fld>
            <a:endParaRPr lang="fr-FR"/>
          </a:p>
        </p:txBody>
      </p:sp>
      <p:sp>
        <p:nvSpPr>
          <p:cNvPr id="7" name="Espace réservé du pied de page 4">
            <a:extLst>
              <a:ext uri="{FF2B5EF4-FFF2-40B4-BE49-F238E27FC236}">
                <a16:creationId xmlns:a16="http://schemas.microsoft.com/office/drawing/2014/main" id="{90682957-B80D-4C01-BECA-B065D965468B}"/>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02378F7A-E9F7-4125-BCBA-F68B543BA7FB}"/>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EAB8908C-CA71-4943-B2F0-34110FE5FE8D}" type="slidenum">
              <a:rPr/>
              <a:pPr>
                <a:defRPr/>
              </a:pPr>
              <a:t>‹N°›</a:t>
            </a:fld>
            <a:endParaRPr dirty="0"/>
          </a:p>
        </p:txBody>
      </p:sp>
    </p:spTree>
    <p:extLst>
      <p:ext uri="{BB962C8B-B14F-4D97-AF65-F5344CB8AC3E}">
        <p14:creationId xmlns:p14="http://schemas.microsoft.com/office/powerpoint/2010/main" val="290058600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ux contenus_1">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B339D23E-8350-40E0-A381-9069259985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a:extLst>
              <a:ext uri="{FF2B5EF4-FFF2-40B4-BE49-F238E27FC236}">
                <a16:creationId xmlns:a16="http://schemas.microsoft.com/office/drawing/2014/main" id="{0E47C3E4-8CFD-4349-98F5-43C4F69B8A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7" name="Espace réservé de la date 4">
            <a:extLst>
              <a:ext uri="{FF2B5EF4-FFF2-40B4-BE49-F238E27FC236}">
                <a16:creationId xmlns:a16="http://schemas.microsoft.com/office/drawing/2014/main" id="{EED4C8D7-DA5A-4035-969D-0DBB621D0F52}"/>
              </a:ext>
            </a:extLst>
          </p:cNvPr>
          <p:cNvSpPr>
            <a:spLocks noGrp="1"/>
          </p:cNvSpPr>
          <p:nvPr>
            <p:ph type="dt" sz="half" idx="10"/>
          </p:nvPr>
        </p:nvSpPr>
        <p:spPr/>
        <p:txBody>
          <a:bodyPr/>
          <a:lstStyle>
            <a:lvl1pPr algn="ctr">
              <a:defRPr/>
            </a:lvl1pPr>
          </a:lstStyle>
          <a:p>
            <a:pPr>
              <a:defRPr/>
            </a:pPr>
            <a:fld id="{09C5BB77-BCEB-4DCE-854A-BE07E475D709}" type="datetime1">
              <a:rPr lang="fr-FR" smtClean="0"/>
              <a:t>12/01/2024</a:t>
            </a:fld>
            <a:endParaRPr lang="fr-FR"/>
          </a:p>
        </p:txBody>
      </p:sp>
      <p:sp>
        <p:nvSpPr>
          <p:cNvPr id="8" name="Espace réservé du pied de page 5">
            <a:extLst>
              <a:ext uri="{FF2B5EF4-FFF2-40B4-BE49-F238E27FC236}">
                <a16:creationId xmlns:a16="http://schemas.microsoft.com/office/drawing/2014/main" id="{70F8E961-292D-4CAC-97B6-6795B0ACC1F5}"/>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10" name="Espace réservé du numéro de diapositive 6">
            <a:extLst>
              <a:ext uri="{FF2B5EF4-FFF2-40B4-BE49-F238E27FC236}">
                <a16:creationId xmlns:a16="http://schemas.microsoft.com/office/drawing/2014/main" id="{DD27FB88-13D4-4B4A-BB5A-0F196AE2BB07}"/>
              </a:ext>
            </a:extLst>
          </p:cNvPr>
          <p:cNvSpPr>
            <a:spLocks noGrp="1"/>
          </p:cNvSpPr>
          <p:nvPr>
            <p:ph type="sldNum" sz="quarter" idx="12"/>
          </p:nvPr>
        </p:nvSpPr>
        <p:spPr/>
        <p:txBody>
          <a:bodyPr/>
          <a:lstStyle>
            <a:lvl1pPr>
              <a:defRPr/>
            </a:lvl1pPr>
          </a:lstStyle>
          <a:p>
            <a:pPr>
              <a:defRPr/>
            </a:pPr>
            <a:fld id="{CC4579CE-431A-42C7-918C-576FD002A732}" type="slidenum">
              <a:rPr lang="fr-FR"/>
              <a:pPr>
                <a:defRPr/>
              </a:pPr>
              <a:t>‹N°›</a:t>
            </a:fld>
            <a:endParaRPr lang="fr-FR"/>
          </a:p>
        </p:txBody>
      </p:sp>
    </p:spTree>
    <p:extLst>
      <p:ext uri="{BB962C8B-B14F-4D97-AF65-F5344CB8AC3E}">
        <p14:creationId xmlns:p14="http://schemas.microsoft.com/office/powerpoint/2010/main" val="55308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_1">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B845991B-35C7-47AE-A81E-A04DB707D3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8D6BF421-C22A-4ED0-B85D-35AF398CA7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407894" y="1404284"/>
            <a:ext cx="10515600" cy="473105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5CB7F03A-7686-4B2E-B037-558D6B7F1B53}"/>
              </a:ext>
            </a:extLst>
          </p:cNvPr>
          <p:cNvSpPr>
            <a:spLocks noGrp="1"/>
          </p:cNvSpPr>
          <p:nvPr>
            <p:ph type="dt" sz="half" idx="10"/>
          </p:nvPr>
        </p:nvSpPr>
        <p:spPr/>
        <p:txBody>
          <a:bodyPr/>
          <a:lstStyle>
            <a:lvl1pPr algn="ctr">
              <a:defRPr/>
            </a:lvl1pPr>
          </a:lstStyle>
          <a:p>
            <a:pPr>
              <a:defRPr/>
            </a:pPr>
            <a:fld id="{2932AAC7-6CCB-42B9-AFC3-D3340E372877}" type="datetime1">
              <a:rPr lang="fr-FR" smtClean="0"/>
              <a:t>12/01/2024</a:t>
            </a:fld>
            <a:endParaRPr lang="fr-FR" dirty="0"/>
          </a:p>
        </p:txBody>
      </p:sp>
      <p:sp>
        <p:nvSpPr>
          <p:cNvPr id="7" name="Espace réservé du pied de page 4">
            <a:extLst>
              <a:ext uri="{FF2B5EF4-FFF2-40B4-BE49-F238E27FC236}">
                <a16:creationId xmlns:a16="http://schemas.microsoft.com/office/drawing/2014/main" id="{1666008C-1FDE-4E29-9E21-0EF3DC067588}"/>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ECA171F2-E989-47EE-9419-939CBF20AFAA}"/>
              </a:ext>
            </a:extLst>
          </p:cNvPr>
          <p:cNvSpPr>
            <a:spLocks noGrp="1"/>
          </p:cNvSpPr>
          <p:nvPr>
            <p:ph type="sldNum" sz="quarter" idx="12"/>
          </p:nvPr>
        </p:nvSpPr>
        <p:spPr/>
        <p:txBody>
          <a:bodyPr/>
          <a:lstStyle>
            <a:lvl1pPr algn="r">
              <a:defRPr lang="fr-FR" sz="1400">
                <a:solidFill>
                  <a:schemeClr val="tx1">
                    <a:lumMod val="85000"/>
                    <a:lumOff val="15000"/>
                  </a:schemeClr>
                </a:solidFill>
              </a:defRPr>
            </a:lvl1pPr>
          </a:lstStyle>
          <a:p>
            <a:pPr>
              <a:defRPr/>
            </a:pPr>
            <a:fld id="{4A3AFA5B-48A6-4298-98D8-D80AAB210263}" type="slidenum">
              <a:rPr/>
              <a:pPr>
                <a:defRPr/>
              </a:pPr>
              <a:t>‹N°›</a:t>
            </a:fld>
            <a:endParaRPr dirty="0"/>
          </a:p>
        </p:txBody>
      </p:sp>
    </p:spTree>
    <p:extLst>
      <p:ext uri="{BB962C8B-B14F-4D97-AF65-F5344CB8AC3E}">
        <p14:creationId xmlns:p14="http://schemas.microsoft.com/office/powerpoint/2010/main" val="16791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ux contenus_2">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EB892D66-4A3B-4280-A12A-73A12C09FE7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a:extLst>
              <a:ext uri="{FF2B5EF4-FFF2-40B4-BE49-F238E27FC236}">
                <a16:creationId xmlns:a16="http://schemas.microsoft.com/office/drawing/2014/main" id="{89A9FBDB-010A-4A31-B41F-4FA2F30077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7" name="Espace réservé de la date 4">
            <a:extLst>
              <a:ext uri="{FF2B5EF4-FFF2-40B4-BE49-F238E27FC236}">
                <a16:creationId xmlns:a16="http://schemas.microsoft.com/office/drawing/2014/main" id="{4ADFB33A-A39F-4F66-8911-BDCE651334F5}"/>
              </a:ext>
            </a:extLst>
          </p:cNvPr>
          <p:cNvSpPr>
            <a:spLocks noGrp="1"/>
          </p:cNvSpPr>
          <p:nvPr>
            <p:ph type="dt" sz="half" idx="10"/>
          </p:nvPr>
        </p:nvSpPr>
        <p:spPr/>
        <p:txBody>
          <a:bodyPr/>
          <a:lstStyle>
            <a:lvl1pPr algn="ctr">
              <a:defRPr/>
            </a:lvl1pPr>
          </a:lstStyle>
          <a:p>
            <a:pPr>
              <a:defRPr/>
            </a:pPr>
            <a:fld id="{14BA7DE4-1138-4A9A-B678-AB00FB296039}" type="datetime1">
              <a:rPr lang="fr-FR" smtClean="0"/>
              <a:t>12/01/2024</a:t>
            </a:fld>
            <a:endParaRPr lang="fr-FR"/>
          </a:p>
        </p:txBody>
      </p:sp>
      <p:sp>
        <p:nvSpPr>
          <p:cNvPr id="8" name="Espace réservé du pied de page 5">
            <a:extLst>
              <a:ext uri="{FF2B5EF4-FFF2-40B4-BE49-F238E27FC236}">
                <a16:creationId xmlns:a16="http://schemas.microsoft.com/office/drawing/2014/main" id="{BCB1DC29-6166-483D-A509-3F3ED8588D0C}"/>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10" name="Espace réservé du numéro de diapositive 6">
            <a:extLst>
              <a:ext uri="{FF2B5EF4-FFF2-40B4-BE49-F238E27FC236}">
                <a16:creationId xmlns:a16="http://schemas.microsoft.com/office/drawing/2014/main" id="{4AB81CD6-4352-4185-A4D1-3052148B01AF}"/>
              </a:ext>
            </a:extLst>
          </p:cNvPr>
          <p:cNvSpPr>
            <a:spLocks noGrp="1"/>
          </p:cNvSpPr>
          <p:nvPr>
            <p:ph type="sldNum" sz="quarter" idx="12"/>
          </p:nvPr>
        </p:nvSpPr>
        <p:spPr/>
        <p:txBody>
          <a:bodyPr/>
          <a:lstStyle>
            <a:lvl1pPr>
              <a:defRPr/>
            </a:lvl1pPr>
          </a:lstStyle>
          <a:p>
            <a:pPr>
              <a:defRPr/>
            </a:pPr>
            <a:fld id="{A60D0239-70F6-4570-B3EF-323862E7E5DC}" type="slidenum">
              <a:rPr lang="fr-FR"/>
              <a:pPr>
                <a:defRPr/>
              </a:pPr>
              <a:t>‹N°›</a:t>
            </a:fld>
            <a:endParaRPr lang="fr-FR"/>
          </a:p>
        </p:txBody>
      </p:sp>
    </p:spTree>
    <p:extLst>
      <p:ext uri="{BB962C8B-B14F-4D97-AF65-F5344CB8AC3E}">
        <p14:creationId xmlns:p14="http://schemas.microsoft.com/office/powerpoint/2010/main" val="797223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ux contenus_3">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295C4E4A-8295-49C8-BE61-481901217BD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a:extLst>
              <a:ext uri="{FF2B5EF4-FFF2-40B4-BE49-F238E27FC236}">
                <a16:creationId xmlns:a16="http://schemas.microsoft.com/office/drawing/2014/main" id="{7EE8E990-98DF-471A-9D97-0B3AE991DD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7" name="Espace réservé de la date 4">
            <a:extLst>
              <a:ext uri="{FF2B5EF4-FFF2-40B4-BE49-F238E27FC236}">
                <a16:creationId xmlns:a16="http://schemas.microsoft.com/office/drawing/2014/main" id="{6D0B2BAF-7A3F-4831-B2B5-CE1A127B6B64}"/>
              </a:ext>
            </a:extLst>
          </p:cNvPr>
          <p:cNvSpPr>
            <a:spLocks noGrp="1"/>
          </p:cNvSpPr>
          <p:nvPr>
            <p:ph type="dt" sz="half" idx="10"/>
          </p:nvPr>
        </p:nvSpPr>
        <p:spPr/>
        <p:txBody>
          <a:bodyPr/>
          <a:lstStyle>
            <a:lvl1pPr algn="ctr">
              <a:defRPr/>
            </a:lvl1pPr>
          </a:lstStyle>
          <a:p>
            <a:pPr>
              <a:defRPr/>
            </a:pPr>
            <a:fld id="{87933F52-F226-4A2D-A373-91BCE3495B3D}" type="datetime1">
              <a:rPr lang="fr-FR" smtClean="0"/>
              <a:t>12/01/2024</a:t>
            </a:fld>
            <a:endParaRPr lang="fr-FR"/>
          </a:p>
        </p:txBody>
      </p:sp>
      <p:sp>
        <p:nvSpPr>
          <p:cNvPr id="8" name="Espace réservé du pied de page 5">
            <a:extLst>
              <a:ext uri="{FF2B5EF4-FFF2-40B4-BE49-F238E27FC236}">
                <a16:creationId xmlns:a16="http://schemas.microsoft.com/office/drawing/2014/main" id="{A4527809-1E08-4749-906B-CEFE08207D77}"/>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10" name="Espace réservé du numéro de diapositive 6">
            <a:extLst>
              <a:ext uri="{FF2B5EF4-FFF2-40B4-BE49-F238E27FC236}">
                <a16:creationId xmlns:a16="http://schemas.microsoft.com/office/drawing/2014/main" id="{B551E149-0525-4611-A16A-B7B851A3B9C9}"/>
              </a:ext>
            </a:extLst>
          </p:cNvPr>
          <p:cNvSpPr>
            <a:spLocks noGrp="1"/>
          </p:cNvSpPr>
          <p:nvPr>
            <p:ph type="sldNum" sz="quarter" idx="12"/>
          </p:nvPr>
        </p:nvSpPr>
        <p:spPr/>
        <p:txBody>
          <a:bodyPr/>
          <a:lstStyle>
            <a:lvl1pPr>
              <a:defRPr/>
            </a:lvl1pPr>
          </a:lstStyle>
          <a:p>
            <a:pPr>
              <a:defRPr/>
            </a:pPr>
            <a:fld id="{19A868B1-6207-4A58-99C3-A5250C9C071E}" type="slidenum">
              <a:rPr lang="fr-FR"/>
              <a:pPr>
                <a:defRPr/>
              </a:pPr>
              <a:t>‹N°›</a:t>
            </a:fld>
            <a:endParaRPr lang="fr-FR"/>
          </a:p>
        </p:txBody>
      </p:sp>
    </p:spTree>
    <p:extLst>
      <p:ext uri="{BB962C8B-B14F-4D97-AF65-F5344CB8AC3E}">
        <p14:creationId xmlns:p14="http://schemas.microsoft.com/office/powerpoint/2010/main" val="621962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aison_1">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93B7878-DA7A-4E87-8EE0-FFA1F64E71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53C68CCA-7AC0-43EB-BD66-FB1A0AF0F6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9" name="Espace réservé de la date 6">
            <a:extLst>
              <a:ext uri="{FF2B5EF4-FFF2-40B4-BE49-F238E27FC236}">
                <a16:creationId xmlns:a16="http://schemas.microsoft.com/office/drawing/2014/main" id="{D94BE6DD-3924-4568-B40D-E61FAEF2FC86}"/>
              </a:ext>
            </a:extLst>
          </p:cNvPr>
          <p:cNvSpPr>
            <a:spLocks noGrp="1"/>
          </p:cNvSpPr>
          <p:nvPr>
            <p:ph type="dt" sz="half" idx="10"/>
          </p:nvPr>
        </p:nvSpPr>
        <p:spPr/>
        <p:txBody>
          <a:bodyPr/>
          <a:lstStyle>
            <a:lvl1pPr algn="ctr">
              <a:defRPr/>
            </a:lvl1pPr>
          </a:lstStyle>
          <a:p>
            <a:pPr>
              <a:defRPr/>
            </a:pPr>
            <a:fld id="{FB2B11BC-A760-4E14-91B9-E2EB7F0C8E7C}" type="datetime1">
              <a:rPr lang="fr-FR" smtClean="0"/>
              <a:t>12/01/2024</a:t>
            </a:fld>
            <a:endParaRPr lang="fr-FR"/>
          </a:p>
        </p:txBody>
      </p:sp>
      <p:sp>
        <p:nvSpPr>
          <p:cNvPr id="10" name="Espace réservé du pied de page 7">
            <a:extLst>
              <a:ext uri="{FF2B5EF4-FFF2-40B4-BE49-F238E27FC236}">
                <a16:creationId xmlns:a16="http://schemas.microsoft.com/office/drawing/2014/main" id="{A0BE610C-E268-4420-87F8-1F972D93CB9B}"/>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12" name="Espace réservé du numéro de diapositive 8">
            <a:extLst>
              <a:ext uri="{FF2B5EF4-FFF2-40B4-BE49-F238E27FC236}">
                <a16:creationId xmlns:a16="http://schemas.microsoft.com/office/drawing/2014/main" id="{E1BB2180-9EC0-4099-9585-B5627B25ED31}"/>
              </a:ext>
            </a:extLst>
          </p:cNvPr>
          <p:cNvSpPr>
            <a:spLocks noGrp="1"/>
          </p:cNvSpPr>
          <p:nvPr>
            <p:ph type="sldNum" sz="quarter" idx="12"/>
          </p:nvPr>
        </p:nvSpPr>
        <p:spPr/>
        <p:txBody>
          <a:bodyPr/>
          <a:lstStyle>
            <a:lvl1pPr>
              <a:defRPr/>
            </a:lvl1pPr>
          </a:lstStyle>
          <a:p>
            <a:pPr>
              <a:defRPr/>
            </a:pPr>
            <a:fld id="{F6770B40-BA7F-4AAF-8BF1-D559EEAF8175}" type="slidenum">
              <a:rPr lang="fr-FR"/>
              <a:pPr>
                <a:defRPr/>
              </a:pPr>
              <a:t>‹N°›</a:t>
            </a:fld>
            <a:endParaRPr lang="fr-FR"/>
          </a:p>
        </p:txBody>
      </p:sp>
    </p:spTree>
    <p:extLst>
      <p:ext uri="{BB962C8B-B14F-4D97-AF65-F5344CB8AC3E}">
        <p14:creationId xmlns:p14="http://schemas.microsoft.com/office/powerpoint/2010/main" val="584108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aison_2">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91FD39D-82B9-485A-87F4-6A26FDCB107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521CC64E-0722-44C4-9EA0-5FE0BD24F9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9" name="Espace réservé de la date 6">
            <a:extLst>
              <a:ext uri="{FF2B5EF4-FFF2-40B4-BE49-F238E27FC236}">
                <a16:creationId xmlns:a16="http://schemas.microsoft.com/office/drawing/2014/main" id="{583254ED-D87D-4B4E-9DE9-5A05D535FAEF}"/>
              </a:ext>
            </a:extLst>
          </p:cNvPr>
          <p:cNvSpPr>
            <a:spLocks noGrp="1"/>
          </p:cNvSpPr>
          <p:nvPr>
            <p:ph type="dt" sz="half" idx="10"/>
          </p:nvPr>
        </p:nvSpPr>
        <p:spPr/>
        <p:txBody>
          <a:bodyPr/>
          <a:lstStyle>
            <a:lvl1pPr algn="ctr">
              <a:defRPr/>
            </a:lvl1pPr>
          </a:lstStyle>
          <a:p>
            <a:pPr>
              <a:defRPr/>
            </a:pPr>
            <a:fld id="{E6160345-1E9A-4CD9-8113-7610F50723BA}" type="datetime1">
              <a:rPr lang="fr-FR" smtClean="0"/>
              <a:t>12/01/2024</a:t>
            </a:fld>
            <a:endParaRPr lang="fr-FR"/>
          </a:p>
        </p:txBody>
      </p:sp>
      <p:sp>
        <p:nvSpPr>
          <p:cNvPr id="10" name="Espace réservé du pied de page 7">
            <a:extLst>
              <a:ext uri="{FF2B5EF4-FFF2-40B4-BE49-F238E27FC236}">
                <a16:creationId xmlns:a16="http://schemas.microsoft.com/office/drawing/2014/main" id="{F440C32F-A475-484E-B26F-F017449A3797}"/>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12" name="Espace réservé du numéro de diapositive 8">
            <a:extLst>
              <a:ext uri="{FF2B5EF4-FFF2-40B4-BE49-F238E27FC236}">
                <a16:creationId xmlns:a16="http://schemas.microsoft.com/office/drawing/2014/main" id="{5F86E52C-45F2-4BEB-94AB-78E8E20D81E7}"/>
              </a:ext>
            </a:extLst>
          </p:cNvPr>
          <p:cNvSpPr>
            <a:spLocks noGrp="1"/>
          </p:cNvSpPr>
          <p:nvPr>
            <p:ph type="sldNum" sz="quarter" idx="12"/>
          </p:nvPr>
        </p:nvSpPr>
        <p:spPr/>
        <p:txBody>
          <a:bodyPr/>
          <a:lstStyle>
            <a:lvl1pPr>
              <a:defRPr/>
            </a:lvl1pPr>
          </a:lstStyle>
          <a:p>
            <a:pPr>
              <a:defRPr/>
            </a:pPr>
            <a:fld id="{11E6BC68-8462-4AE8-A063-562E9F108B53}" type="slidenum">
              <a:rPr lang="fr-FR"/>
              <a:pPr>
                <a:defRPr/>
              </a:pPr>
              <a:t>‹N°›</a:t>
            </a:fld>
            <a:endParaRPr lang="fr-FR"/>
          </a:p>
        </p:txBody>
      </p:sp>
    </p:spTree>
    <p:extLst>
      <p:ext uri="{BB962C8B-B14F-4D97-AF65-F5344CB8AC3E}">
        <p14:creationId xmlns:p14="http://schemas.microsoft.com/office/powerpoint/2010/main" val="939566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aison_3">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2E8C599-B2B3-489D-8EB7-85F6A30D495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3E61BE84-AA39-4F31-8826-B2EEAC1B68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9" name="Espace réservé de la date 6">
            <a:extLst>
              <a:ext uri="{FF2B5EF4-FFF2-40B4-BE49-F238E27FC236}">
                <a16:creationId xmlns:a16="http://schemas.microsoft.com/office/drawing/2014/main" id="{9B8DBD04-6836-4810-AE98-956B8CB5F76D}"/>
              </a:ext>
            </a:extLst>
          </p:cNvPr>
          <p:cNvSpPr>
            <a:spLocks noGrp="1"/>
          </p:cNvSpPr>
          <p:nvPr>
            <p:ph type="dt" sz="half" idx="10"/>
          </p:nvPr>
        </p:nvSpPr>
        <p:spPr/>
        <p:txBody>
          <a:bodyPr/>
          <a:lstStyle>
            <a:lvl1pPr algn="ctr">
              <a:defRPr/>
            </a:lvl1pPr>
          </a:lstStyle>
          <a:p>
            <a:pPr>
              <a:defRPr/>
            </a:pPr>
            <a:fld id="{6D3C622F-1D44-4F19-9EA1-4283078865B0}" type="datetime1">
              <a:rPr lang="fr-FR" smtClean="0"/>
              <a:t>12/01/2024</a:t>
            </a:fld>
            <a:endParaRPr lang="fr-FR"/>
          </a:p>
        </p:txBody>
      </p:sp>
      <p:sp>
        <p:nvSpPr>
          <p:cNvPr id="10" name="Espace réservé du pied de page 7">
            <a:extLst>
              <a:ext uri="{FF2B5EF4-FFF2-40B4-BE49-F238E27FC236}">
                <a16:creationId xmlns:a16="http://schemas.microsoft.com/office/drawing/2014/main" id="{A17B28D8-D70B-4228-B9D3-912A996662B4}"/>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12" name="Espace réservé du numéro de diapositive 8">
            <a:extLst>
              <a:ext uri="{FF2B5EF4-FFF2-40B4-BE49-F238E27FC236}">
                <a16:creationId xmlns:a16="http://schemas.microsoft.com/office/drawing/2014/main" id="{57773781-42C8-4BCD-923C-C95762C75873}"/>
              </a:ext>
            </a:extLst>
          </p:cNvPr>
          <p:cNvSpPr>
            <a:spLocks noGrp="1"/>
          </p:cNvSpPr>
          <p:nvPr>
            <p:ph type="sldNum" sz="quarter" idx="12"/>
          </p:nvPr>
        </p:nvSpPr>
        <p:spPr/>
        <p:txBody>
          <a:bodyPr/>
          <a:lstStyle>
            <a:lvl1pPr>
              <a:defRPr/>
            </a:lvl1pPr>
          </a:lstStyle>
          <a:p>
            <a:pPr>
              <a:defRPr/>
            </a:pPr>
            <a:fld id="{4C159F30-87AC-4A59-BDA4-F05C6CFA5CB1}" type="slidenum">
              <a:rPr lang="fr-FR"/>
              <a:pPr>
                <a:defRPr/>
              </a:pPr>
              <a:t>‹N°›</a:t>
            </a:fld>
            <a:endParaRPr lang="fr-FR"/>
          </a:p>
        </p:txBody>
      </p:sp>
    </p:spTree>
    <p:extLst>
      <p:ext uri="{BB962C8B-B14F-4D97-AF65-F5344CB8AC3E}">
        <p14:creationId xmlns:p14="http://schemas.microsoft.com/office/powerpoint/2010/main" val="3321306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seul_1">
    <p:spTree>
      <p:nvGrpSpPr>
        <p:cNvPr id="1" name=""/>
        <p:cNvGrpSpPr/>
        <p:nvPr/>
      </p:nvGrpSpPr>
      <p:grpSpPr>
        <a:xfrm>
          <a:off x="0" y="0"/>
          <a:ext cx="0" cy="0"/>
          <a:chOff x="0" y="0"/>
          <a:chExt cx="0" cy="0"/>
        </a:xfrm>
      </p:grpSpPr>
      <p:pic>
        <p:nvPicPr>
          <p:cNvPr id="3" name="Image 6">
            <a:extLst>
              <a:ext uri="{FF2B5EF4-FFF2-40B4-BE49-F238E27FC236}">
                <a16:creationId xmlns:a16="http://schemas.microsoft.com/office/drawing/2014/main" id="{DEC053A0-6715-4E46-ACDC-2BA6FF4BD1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A79EEA71-AC56-409E-86AB-3DBC65DF43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2BC9FCD3-56AA-4864-9CE3-105B113F57DE}"/>
              </a:ext>
            </a:extLst>
          </p:cNvPr>
          <p:cNvSpPr>
            <a:spLocks noGrp="1"/>
          </p:cNvSpPr>
          <p:nvPr>
            <p:ph type="dt" sz="half" idx="10"/>
          </p:nvPr>
        </p:nvSpPr>
        <p:spPr/>
        <p:txBody>
          <a:bodyPr/>
          <a:lstStyle>
            <a:lvl1pPr algn="ctr">
              <a:defRPr/>
            </a:lvl1pPr>
          </a:lstStyle>
          <a:p>
            <a:pPr>
              <a:defRPr/>
            </a:pPr>
            <a:fld id="{98BB2A82-6700-41BB-9DBD-55CA8CD93BBE}" type="datetime1">
              <a:rPr lang="fr-FR" smtClean="0"/>
              <a:t>12/01/2024</a:t>
            </a:fld>
            <a:endParaRPr lang="fr-FR"/>
          </a:p>
        </p:txBody>
      </p:sp>
      <p:sp>
        <p:nvSpPr>
          <p:cNvPr id="6" name="Espace réservé du pied de page 3">
            <a:extLst>
              <a:ext uri="{FF2B5EF4-FFF2-40B4-BE49-F238E27FC236}">
                <a16:creationId xmlns:a16="http://schemas.microsoft.com/office/drawing/2014/main" id="{BA57C11F-F590-4163-9759-F42477145D44}"/>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8" name="Espace réservé du numéro de diapositive 4">
            <a:extLst>
              <a:ext uri="{FF2B5EF4-FFF2-40B4-BE49-F238E27FC236}">
                <a16:creationId xmlns:a16="http://schemas.microsoft.com/office/drawing/2014/main" id="{479F3EF6-51BF-4805-AF34-054C6F0D2A42}"/>
              </a:ext>
            </a:extLst>
          </p:cNvPr>
          <p:cNvSpPr>
            <a:spLocks noGrp="1"/>
          </p:cNvSpPr>
          <p:nvPr>
            <p:ph type="sldNum" sz="quarter" idx="12"/>
          </p:nvPr>
        </p:nvSpPr>
        <p:spPr/>
        <p:txBody>
          <a:bodyPr/>
          <a:lstStyle>
            <a:lvl1pPr>
              <a:defRPr/>
            </a:lvl1pPr>
          </a:lstStyle>
          <a:p>
            <a:pPr>
              <a:defRPr/>
            </a:pPr>
            <a:fld id="{9BF93868-B00D-424E-86E6-646C4583FBE1}" type="slidenum">
              <a:rPr lang="fr-FR"/>
              <a:pPr>
                <a:defRPr/>
              </a:pPr>
              <a:t>‹N°›</a:t>
            </a:fld>
            <a:endParaRPr lang="fr-FR"/>
          </a:p>
        </p:txBody>
      </p:sp>
    </p:spTree>
    <p:extLst>
      <p:ext uri="{BB962C8B-B14F-4D97-AF65-F5344CB8AC3E}">
        <p14:creationId xmlns:p14="http://schemas.microsoft.com/office/powerpoint/2010/main" val="2574383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seul_2">
    <p:spTree>
      <p:nvGrpSpPr>
        <p:cNvPr id="1" name=""/>
        <p:cNvGrpSpPr/>
        <p:nvPr/>
      </p:nvGrpSpPr>
      <p:grpSpPr>
        <a:xfrm>
          <a:off x="0" y="0"/>
          <a:ext cx="0" cy="0"/>
          <a:chOff x="0" y="0"/>
          <a:chExt cx="0" cy="0"/>
        </a:xfrm>
      </p:grpSpPr>
      <p:pic>
        <p:nvPicPr>
          <p:cNvPr id="3" name="Image 6">
            <a:extLst>
              <a:ext uri="{FF2B5EF4-FFF2-40B4-BE49-F238E27FC236}">
                <a16:creationId xmlns:a16="http://schemas.microsoft.com/office/drawing/2014/main" id="{041C1234-2FFE-42E9-AC5D-6C480C1C436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F5C3A35F-1C74-49B6-A574-152E284652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DFA9C722-2889-4FC5-A8CF-03E9830E3ACD}"/>
              </a:ext>
            </a:extLst>
          </p:cNvPr>
          <p:cNvSpPr>
            <a:spLocks noGrp="1"/>
          </p:cNvSpPr>
          <p:nvPr>
            <p:ph type="dt" sz="half" idx="10"/>
          </p:nvPr>
        </p:nvSpPr>
        <p:spPr/>
        <p:txBody>
          <a:bodyPr/>
          <a:lstStyle>
            <a:lvl1pPr algn="ctr">
              <a:defRPr/>
            </a:lvl1pPr>
          </a:lstStyle>
          <a:p>
            <a:pPr>
              <a:defRPr/>
            </a:pPr>
            <a:fld id="{6EB432A4-2749-465D-8D3C-295CB190450E}" type="datetime1">
              <a:rPr lang="fr-FR" smtClean="0"/>
              <a:t>12/01/2024</a:t>
            </a:fld>
            <a:endParaRPr lang="fr-FR"/>
          </a:p>
        </p:txBody>
      </p:sp>
      <p:sp>
        <p:nvSpPr>
          <p:cNvPr id="6" name="Espace réservé du pied de page 3">
            <a:extLst>
              <a:ext uri="{FF2B5EF4-FFF2-40B4-BE49-F238E27FC236}">
                <a16:creationId xmlns:a16="http://schemas.microsoft.com/office/drawing/2014/main" id="{F8AE578E-FD75-400B-9217-921331D8D780}"/>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8" name="Espace réservé du numéro de diapositive 4">
            <a:extLst>
              <a:ext uri="{FF2B5EF4-FFF2-40B4-BE49-F238E27FC236}">
                <a16:creationId xmlns:a16="http://schemas.microsoft.com/office/drawing/2014/main" id="{3F6FA513-91BC-4D3B-A10B-CC401CBEDE27}"/>
              </a:ext>
            </a:extLst>
          </p:cNvPr>
          <p:cNvSpPr>
            <a:spLocks noGrp="1"/>
          </p:cNvSpPr>
          <p:nvPr>
            <p:ph type="sldNum" sz="quarter" idx="12"/>
          </p:nvPr>
        </p:nvSpPr>
        <p:spPr/>
        <p:txBody>
          <a:bodyPr/>
          <a:lstStyle>
            <a:lvl1pPr>
              <a:defRPr/>
            </a:lvl1pPr>
          </a:lstStyle>
          <a:p>
            <a:pPr>
              <a:defRPr/>
            </a:pPr>
            <a:fld id="{53FC63C7-3501-4FFF-87DD-F7314C0E2D01}" type="slidenum">
              <a:rPr lang="fr-FR"/>
              <a:pPr>
                <a:defRPr/>
              </a:pPr>
              <a:t>‹N°›</a:t>
            </a:fld>
            <a:endParaRPr lang="fr-FR"/>
          </a:p>
        </p:txBody>
      </p:sp>
    </p:spTree>
    <p:extLst>
      <p:ext uri="{BB962C8B-B14F-4D97-AF65-F5344CB8AC3E}">
        <p14:creationId xmlns:p14="http://schemas.microsoft.com/office/powerpoint/2010/main" val="1321573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seul_3">
    <p:spTree>
      <p:nvGrpSpPr>
        <p:cNvPr id="1" name=""/>
        <p:cNvGrpSpPr/>
        <p:nvPr/>
      </p:nvGrpSpPr>
      <p:grpSpPr>
        <a:xfrm>
          <a:off x="0" y="0"/>
          <a:ext cx="0" cy="0"/>
          <a:chOff x="0" y="0"/>
          <a:chExt cx="0" cy="0"/>
        </a:xfrm>
      </p:grpSpPr>
      <p:pic>
        <p:nvPicPr>
          <p:cNvPr id="3" name="Image 6">
            <a:extLst>
              <a:ext uri="{FF2B5EF4-FFF2-40B4-BE49-F238E27FC236}">
                <a16:creationId xmlns:a16="http://schemas.microsoft.com/office/drawing/2014/main" id="{C08CC4B0-E48E-402E-9393-ABDA382E1F6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4B7D88AC-D119-41A5-9FE8-CB40A0CB3D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2E7D5B85-309B-4827-AB41-ABEE939401BA}"/>
              </a:ext>
            </a:extLst>
          </p:cNvPr>
          <p:cNvSpPr>
            <a:spLocks noGrp="1"/>
          </p:cNvSpPr>
          <p:nvPr>
            <p:ph type="dt" sz="half" idx="10"/>
          </p:nvPr>
        </p:nvSpPr>
        <p:spPr/>
        <p:txBody>
          <a:bodyPr/>
          <a:lstStyle>
            <a:lvl1pPr algn="ctr">
              <a:defRPr/>
            </a:lvl1pPr>
          </a:lstStyle>
          <a:p>
            <a:pPr>
              <a:defRPr/>
            </a:pPr>
            <a:fld id="{61CF48F5-11EB-4BC8-80E4-5955DB47E535}" type="datetime1">
              <a:rPr lang="fr-FR" smtClean="0"/>
              <a:t>12/01/2024</a:t>
            </a:fld>
            <a:endParaRPr lang="fr-FR"/>
          </a:p>
        </p:txBody>
      </p:sp>
      <p:sp>
        <p:nvSpPr>
          <p:cNvPr id="6" name="Espace réservé du pied de page 3">
            <a:extLst>
              <a:ext uri="{FF2B5EF4-FFF2-40B4-BE49-F238E27FC236}">
                <a16:creationId xmlns:a16="http://schemas.microsoft.com/office/drawing/2014/main" id="{0121C087-419E-4559-9691-FF87D5451610}"/>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8" name="Espace réservé du numéro de diapositive 4">
            <a:extLst>
              <a:ext uri="{FF2B5EF4-FFF2-40B4-BE49-F238E27FC236}">
                <a16:creationId xmlns:a16="http://schemas.microsoft.com/office/drawing/2014/main" id="{76DC50EA-0076-4EF9-858D-10BAEBBCCC3C}"/>
              </a:ext>
            </a:extLst>
          </p:cNvPr>
          <p:cNvSpPr>
            <a:spLocks noGrp="1"/>
          </p:cNvSpPr>
          <p:nvPr>
            <p:ph type="sldNum" sz="quarter" idx="12"/>
          </p:nvPr>
        </p:nvSpPr>
        <p:spPr/>
        <p:txBody>
          <a:bodyPr/>
          <a:lstStyle>
            <a:lvl1pPr>
              <a:defRPr/>
            </a:lvl1pPr>
          </a:lstStyle>
          <a:p>
            <a:pPr>
              <a:defRPr/>
            </a:pPr>
            <a:fld id="{041D4D16-9C42-4A74-AC28-2DED8F0FA0A9}" type="slidenum">
              <a:rPr lang="fr-FR"/>
              <a:pPr>
                <a:defRPr/>
              </a:pPr>
              <a:t>‹N°›</a:t>
            </a:fld>
            <a:endParaRPr lang="fr-FR"/>
          </a:p>
        </p:txBody>
      </p:sp>
    </p:spTree>
    <p:extLst>
      <p:ext uri="{BB962C8B-B14F-4D97-AF65-F5344CB8AC3E}">
        <p14:creationId xmlns:p14="http://schemas.microsoft.com/office/powerpoint/2010/main" val="3876399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A4D0927B-8537-4798-A242-4A83964B7D9F}"/>
              </a:ext>
            </a:extLst>
          </p:cNvPr>
          <p:cNvSpPr>
            <a:spLocks noGrp="1"/>
          </p:cNvSpPr>
          <p:nvPr>
            <p:ph type="dt" sz="half" idx="10"/>
          </p:nvPr>
        </p:nvSpPr>
        <p:spPr/>
        <p:txBody>
          <a:bodyPr/>
          <a:lstStyle>
            <a:lvl1pPr algn="ctr">
              <a:defRPr/>
            </a:lvl1pPr>
          </a:lstStyle>
          <a:p>
            <a:pPr>
              <a:defRPr/>
            </a:pPr>
            <a:fld id="{5A8ED8A2-AB43-484E-BB6A-36051656AAC7}" type="datetime1">
              <a:rPr lang="fr-FR" smtClean="0"/>
              <a:t>12/01/2024</a:t>
            </a:fld>
            <a:endParaRPr lang="fr-FR"/>
          </a:p>
        </p:txBody>
      </p:sp>
      <p:sp>
        <p:nvSpPr>
          <p:cNvPr id="3" name="Espace réservé du pied de page 4">
            <a:extLst>
              <a:ext uri="{FF2B5EF4-FFF2-40B4-BE49-F238E27FC236}">
                <a16:creationId xmlns:a16="http://schemas.microsoft.com/office/drawing/2014/main" id="{4B7D8775-0CB0-4198-A57B-0E1B10569220}"/>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4" name="Espace réservé du numéro de diapositive 5">
            <a:extLst>
              <a:ext uri="{FF2B5EF4-FFF2-40B4-BE49-F238E27FC236}">
                <a16:creationId xmlns:a16="http://schemas.microsoft.com/office/drawing/2014/main" id="{68CDC301-F948-4B46-B7CD-603901A61C17}"/>
              </a:ext>
            </a:extLst>
          </p:cNvPr>
          <p:cNvSpPr>
            <a:spLocks noGrp="1"/>
          </p:cNvSpPr>
          <p:nvPr>
            <p:ph type="sldNum" sz="quarter" idx="12"/>
          </p:nvPr>
        </p:nvSpPr>
        <p:spPr/>
        <p:txBody>
          <a:bodyPr/>
          <a:lstStyle>
            <a:lvl1pPr>
              <a:defRPr/>
            </a:lvl1pPr>
          </a:lstStyle>
          <a:p>
            <a:pPr>
              <a:defRPr/>
            </a:pPr>
            <a:fld id="{9069FD0C-D1CD-41B5-8B89-CBA96C0862A8}" type="slidenum">
              <a:rPr lang="fr-FR"/>
              <a:pPr>
                <a:defRPr/>
              </a:pPr>
              <a:t>‹N°›</a:t>
            </a:fld>
            <a:endParaRPr lang="fr-FR"/>
          </a:p>
        </p:txBody>
      </p:sp>
    </p:spTree>
    <p:extLst>
      <p:ext uri="{BB962C8B-B14F-4D97-AF65-F5344CB8AC3E}">
        <p14:creationId xmlns:p14="http://schemas.microsoft.com/office/powerpoint/2010/main" val="2593831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71F8F993-1BBE-4FA6-B537-E6477B632FE4}"/>
              </a:ext>
            </a:extLst>
          </p:cNvPr>
          <p:cNvSpPr>
            <a:spLocks noGrp="1"/>
          </p:cNvSpPr>
          <p:nvPr>
            <p:ph type="dt" sz="half" idx="10"/>
          </p:nvPr>
        </p:nvSpPr>
        <p:spPr/>
        <p:txBody>
          <a:bodyPr/>
          <a:lstStyle>
            <a:lvl1pPr>
              <a:defRPr/>
            </a:lvl1pPr>
          </a:lstStyle>
          <a:p>
            <a:pPr>
              <a:defRPr/>
            </a:pPr>
            <a:fld id="{E8DB0E62-1BFA-4201-A446-4BC09B315B92}" type="datetime1">
              <a:rPr lang="fr-FR" smtClean="0"/>
              <a:t>12/01/2024</a:t>
            </a:fld>
            <a:endParaRPr lang="fr-FR"/>
          </a:p>
        </p:txBody>
      </p:sp>
      <p:sp>
        <p:nvSpPr>
          <p:cNvPr id="6" name="Espace réservé du pied de page 4">
            <a:extLst>
              <a:ext uri="{FF2B5EF4-FFF2-40B4-BE49-F238E27FC236}">
                <a16:creationId xmlns:a16="http://schemas.microsoft.com/office/drawing/2014/main" id="{09CFC1F2-4058-4B2B-A9C1-59BF98CA17E4}"/>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7" name="Espace réservé du numéro de diapositive 5">
            <a:extLst>
              <a:ext uri="{FF2B5EF4-FFF2-40B4-BE49-F238E27FC236}">
                <a16:creationId xmlns:a16="http://schemas.microsoft.com/office/drawing/2014/main" id="{136934E9-3BBB-4A6F-B92C-75E9F7582AF0}"/>
              </a:ext>
            </a:extLst>
          </p:cNvPr>
          <p:cNvSpPr>
            <a:spLocks noGrp="1"/>
          </p:cNvSpPr>
          <p:nvPr>
            <p:ph type="sldNum" sz="quarter" idx="12"/>
          </p:nvPr>
        </p:nvSpPr>
        <p:spPr/>
        <p:txBody>
          <a:bodyPr/>
          <a:lstStyle>
            <a:lvl1pPr>
              <a:defRPr/>
            </a:lvl1pPr>
          </a:lstStyle>
          <a:p>
            <a:pPr>
              <a:defRPr/>
            </a:pPr>
            <a:fld id="{086A1916-55EA-4563-9B9B-E7CC848CAB0A}" type="slidenum">
              <a:rPr lang="fr-FR"/>
              <a:pPr>
                <a:defRPr/>
              </a:pPr>
              <a:t>‹N°›</a:t>
            </a:fld>
            <a:endParaRPr lang="fr-FR"/>
          </a:p>
        </p:txBody>
      </p:sp>
    </p:spTree>
    <p:extLst>
      <p:ext uri="{BB962C8B-B14F-4D97-AF65-F5344CB8AC3E}">
        <p14:creationId xmlns:p14="http://schemas.microsoft.com/office/powerpoint/2010/main" val="350349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_2">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4E11EBD3-5ED9-4201-BDFC-4CC431C8D06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AC2777E9-B0E7-4913-8664-4A2372404E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contenu 2"/>
          <p:cNvSpPr>
            <a:spLocks noGrp="1"/>
          </p:cNvSpPr>
          <p:nvPr>
            <p:ph idx="1"/>
          </p:nvPr>
        </p:nvSpPr>
        <p:spPr>
          <a:xfrm>
            <a:off x="407894" y="1404284"/>
            <a:ext cx="10515600" cy="473105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e la date 3">
            <a:extLst>
              <a:ext uri="{FF2B5EF4-FFF2-40B4-BE49-F238E27FC236}">
                <a16:creationId xmlns:a16="http://schemas.microsoft.com/office/drawing/2014/main" id="{3C590D9C-AFB5-488A-989D-447393EB9F47}"/>
              </a:ext>
            </a:extLst>
          </p:cNvPr>
          <p:cNvSpPr>
            <a:spLocks noGrp="1"/>
          </p:cNvSpPr>
          <p:nvPr>
            <p:ph type="dt" sz="half" idx="10"/>
          </p:nvPr>
        </p:nvSpPr>
        <p:spPr/>
        <p:txBody>
          <a:bodyPr/>
          <a:lstStyle>
            <a:lvl1pPr algn="ctr">
              <a:defRPr/>
            </a:lvl1pPr>
          </a:lstStyle>
          <a:p>
            <a:pPr>
              <a:defRPr/>
            </a:pPr>
            <a:fld id="{A72C8C6A-E94D-4DD6-A669-B51C572755EE}" type="datetime1">
              <a:rPr lang="fr-FR" smtClean="0"/>
              <a:t>12/01/2024</a:t>
            </a:fld>
            <a:endParaRPr lang="fr-FR" dirty="0"/>
          </a:p>
        </p:txBody>
      </p:sp>
      <p:sp>
        <p:nvSpPr>
          <p:cNvPr id="7" name="Espace réservé du pied de page 4">
            <a:extLst>
              <a:ext uri="{FF2B5EF4-FFF2-40B4-BE49-F238E27FC236}">
                <a16:creationId xmlns:a16="http://schemas.microsoft.com/office/drawing/2014/main" id="{F6174F8D-8D93-4239-8FC7-810E83537CBC}"/>
              </a:ext>
            </a:extLst>
          </p:cNvPr>
          <p:cNvSpPr>
            <a:spLocks noGrp="1"/>
          </p:cNvSpPr>
          <p:nvPr>
            <p:ph type="ftr" sz="quarter" idx="11"/>
          </p:nvPr>
        </p:nvSpPr>
        <p:spPr/>
        <p:txBody>
          <a:bodyPr/>
          <a:lstStyle>
            <a:lvl1pPr>
              <a:defRPr sz="1000">
                <a:solidFill>
                  <a:schemeClr val="tx1">
                    <a:lumMod val="85000"/>
                    <a:lumOff val="15000"/>
                  </a:schemeClr>
                </a:solidFill>
              </a:defRPr>
            </a:lvl1pPr>
          </a:lstStyle>
          <a:p>
            <a:pPr>
              <a:defRPr/>
            </a:pPr>
            <a:r>
              <a:rPr lang="fr-FR" dirty="0"/>
              <a:t>Assemblée Sectorielle Horticulture Comestible</a:t>
            </a:r>
          </a:p>
        </p:txBody>
      </p:sp>
      <p:sp>
        <p:nvSpPr>
          <p:cNvPr id="8" name="Espace réservé du numéro de diapositive 5">
            <a:extLst>
              <a:ext uri="{FF2B5EF4-FFF2-40B4-BE49-F238E27FC236}">
                <a16:creationId xmlns:a16="http://schemas.microsoft.com/office/drawing/2014/main" id="{49F59C48-F992-4509-9C88-4DB250CA5992}"/>
              </a:ext>
            </a:extLst>
          </p:cNvPr>
          <p:cNvSpPr>
            <a:spLocks noGrp="1"/>
          </p:cNvSpPr>
          <p:nvPr>
            <p:ph type="sldNum" sz="quarter" idx="12"/>
          </p:nvPr>
        </p:nvSpPr>
        <p:spPr/>
        <p:txBody>
          <a:bodyPr/>
          <a:lstStyle>
            <a:lvl1pPr>
              <a:defRPr lang="fr-FR" sz="1000" kern="1200">
                <a:solidFill>
                  <a:schemeClr val="tx1">
                    <a:lumMod val="85000"/>
                    <a:lumOff val="15000"/>
                  </a:schemeClr>
                </a:solidFill>
                <a:latin typeface="+mn-lt"/>
                <a:ea typeface="+mn-ea"/>
                <a:cs typeface="+mn-cs"/>
              </a:defRPr>
            </a:lvl1pPr>
          </a:lstStyle>
          <a:p>
            <a:pPr>
              <a:defRPr/>
            </a:pPr>
            <a:fld id="{EC2ED077-ED37-4C24-9D37-F962356196D8}" type="slidenum">
              <a:rPr lang="fr-BE" smtClean="0"/>
              <a:pPr>
                <a:defRPr/>
              </a:pPr>
              <a:t>‹N°›</a:t>
            </a:fld>
            <a:endParaRPr lang="fr-BE" dirty="0"/>
          </a:p>
        </p:txBody>
      </p:sp>
    </p:spTree>
    <p:extLst>
      <p:ext uri="{BB962C8B-B14F-4D97-AF65-F5344CB8AC3E}">
        <p14:creationId xmlns:p14="http://schemas.microsoft.com/office/powerpoint/2010/main" val="3758419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B1241DBD-5D2E-47B9-B7F9-C6A005FEB9AD}"/>
              </a:ext>
            </a:extLst>
          </p:cNvPr>
          <p:cNvSpPr>
            <a:spLocks noGrp="1"/>
          </p:cNvSpPr>
          <p:nvPr>
            <p:ph type="dt" sz="half" idx="10"/>
          </p:nvPr>
        </p:nvSpPr>
        <p:spPr/>
        <p:txBody>
          <a:bodyPr/>
          <a:lstStyle>
            <a:lvl1pPr>
              <a:defRPr/>
            </a:lvl1pPr>
          </a:lstStyle>
          <a:p>
            <a:pPr>
              <a:defRPr/>
            </a:pPr>
            <a:fld id="{92A948D0-671C-4818-A3CF-33ACEAF9218B}" type="datetime1">
              <a:rPr lang="fr-FR" smtClean="0"/>
              <a:t>12/01/2024</a:t>
            </a:fld>
            <a:endParaRPr lang="fr-FR"/>
          </a:p>
        </p:txBody>
      </p:sp>
      <p:sp>
        <p:nvSpPr>
          <p:cNvPr id="6" name="Espace réservé du pied de page 4">
            <a:extLst>
              <a:ext uri="{FF2B5EF4-FFF2-40B4-BE49-F238E27FC236}">
                <a16:creationId xmlns:a16="http://schemas.microsoft.com/office/drawing/2014/main" id="{EB172880-E24E-468C-A0B8-739CC8B69338}"/>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7" name="Espace réservé du numéro de diapositive 5">
            <a:extLst>
              <a:ext uri="{FF2B5EF4-FFF2-40B4-BE49-F238E27FC236}">
                <a16:creationId xmlns:a16="http://schemas.microsoft.com/office/drawing/2014/main" id="{C8F1DA12-D1BC-4A72-934A-EB825CD836F5}"/>
              </a:ext>
            </a:extLst>
          </p:cNvPr>
          <p:cNvSpPr>
            <a:spLocks noGrp="1"/>
          </p:cNvSpPr>
          <p:nvPr>
            <p:ph type="sldNum" sz="quarter" idx="12"/>
          </p:nvPr>
        </p:nvSpPr>
        <p:spPr/>
        <p:txBody>
          <a:bodyPr/>
          <a:lstStyle>
            <a:lvl1pPr>
              <a:defRPr/>
            </a:lvl1pPr>
          </a:lstStyle>
          <a:p>
            <a:pPr>
              <a:defRPr/>
            </a:pPr>
            <a:fld id="{733702F8-D703-4E45-8583-30B8787DCE2A}" type="slidenum">
              <a:rPr lang="fr-FR"/>
              <a:pPr>
                <a:defRPr/>
              </a:pPr>
              <a:t>‹N°›</a:t>
            </a:fld>
            <a:endParaRPr lang="fr-FR"/>
          </a:p>
        </p:txBody>
      </p:sp>
    </p:spTree>
    <p:extLst>
      <p:ext uri="{BB962C8B-B14F-4D97-AF65-F5344CB8AC3E}">
        <p14:creationId xmlns:p14="http://schemas.microsoft.com/office/powerpoint/2010/main" val="1800938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8EF509-A1F1-4380-B5CE-1DE4C4E0262A}"/>
              </a:ext>
            </a:extLst>
          </p:cNvPr>
          <p:cNvSpPr>
            <a:spLocks noGrp="1"/>
          </p:cNvSpPr>
          <p:nvPr>
            <p:ph type="dt" sz="half" idx="10"/>
          </p:nvPr>
        </p:nvSpPr>
        <p:spPr/>
        <p:txBody>
          <a:bodyPr/>
          <a:lstStyle>
            <a:lvl1pPr>
              <a:defRPr/>
            </a:lvl1pPr>
          </a:lstStyle>
          <a:p>
            <a:pPr>
              <a:defRPr/>
            </a:pPr>
            <a:fld id="{5AB9C31F-FDF1-455F-ADAD-DB9C813C5BA1}" type="datetime1">
              <a:rPr lang="fr-FR" smtClean="0"/>
              <a:t>12/01/2024</a:t>
            </a:fld>
            <a:endParaRPr lang="fr-FR"/>
          </a:p>
        </p:txBody>
      </p:sp>
      <p:sp>
        <p:nvSpPr>
          <p:cNvPr id="5" name="Espace réservé du pied de page 4">
            <a:extLst>
              <a:ext uri="{FF2B5EF4-FFF2-40B4-BE49-F238E27FC236}">
                <a16:creationId xmlns:a16="http://schemas.microsoft.com/office/drawing/2014/main" id="{F805CB11-1203-46AE-9F8E-DB205D163D7A}"/>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6" name="Espace réservé du numéro de diapositive 5">
            <a:extLst>
              <a:ext uri="{FF2B5EF4-FFF2-40B4-BE49-F238E27FC236}">
                <a16:creationId xmlns:a16="http://schemas.microsoft.com/office/drawing/2014/main" id="{D974585C-0856-4F01-B480-C2B129F94714}"/>
              </a:ext>
            </a:extLst>
          </p:cNvPr>
          <p:cNvSpPr>
            <a:spLocks noGrp="1"/>
          </p:cNvSpPr>
          <p:nvPr>
            <p:ph type="sldNum" sz="quarter" idx="12"/>
          </p:nvPr>
        </p:nvSpPr>
        <p:spPr/>
        <p:txBody>
          <a:bodyPr/>
          <a:lstStyle>
            <a:lvl1pPr>
              <a:defRPr/>
            </a:lvl1pPr>
          </a:lstStyle>
          <a:p>
            <a:pPr>
              <a:defRPr/>
            </a:pPr>
            <a:fld id="{FF40B2EF-D488-425C-A9F8-EB3C32BFF531}" type="slidenum">
              <a:rPr lang="fr-FR"/>
              <a:pPr>
                <a:defRPr/>
              </a:pPr>
              <a:t>‹N°›</a:t>
            </a:fld>
            <a:endParaRPr lang="fr-FR"/>
          </a:p>
        </p:txBody>
      </p:sp>
    </p:spTree>
    <p:extLst>
      <p:ext uri="{BB962C8B-B14F-4D97-AF65-F5344CB8AC3E}">
        <p14:creationId xmlns:p14="http://schemas.microsoft.com/office/powerpoint/2010/main" val="4033548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97EF87-0D37-49DB-94AB-04DF03E17606}"/>
              </a:ext>
            </a:extLst>
          </p:cNvPr>
          <p:cNvSpPr>
            <a:spLocks noGrp="1"/>
          </p:cNvSpPr>
          <p:nvPr>
            <p:ph type="dt" sz="half" idx="10"/>
          </p:nvPr>
        </p:nvSpPr>
        <p:spPr/>
        <p:txBody>
          <a:bodyPr/>
          <a:lstStyle>
            <a:lvl1pPr>
              <a:defRPr/>
            </a:lvl1pPr>
          </a:lstStyle>
          <a:p>
            <a:pPr>
              <a:defRPr/>
            </a:pPr>
            <a:fld id="{C73CF307-D187-4AE4-A845-6C6DCF715523}" type="datetime1">
              <a:rPr lang="fr-FR" smtClean="0"/>
              <a:t>12/01/2024</a:t>
            </a:fld>
            <a:endParaRPr lang="fr-FR"/>
          </a:p>
        </p:txBody>
      </p:sp>
      <p:sp>
        <p:nvSpPr>
          <p:cNvPr id="5" name="Espace réservé du pied de page 4">
            <a:extLst>
              <a:ext uri="{FF2B5EF4-FFF2-40B4-BE49-F238E27FC236}">
                <a16:creationId xmlns:a16="http://schemas.microsoft.com/office/drawing/2014/main" id="{C3B6C492-2391-4731-B800-45523EAFEAA5}"/>
              </a:ext>
            </a:extLst>
          </p:cNvPr>
          <p:cNvSpPr>
            <a:spLocks noGrp="1"/>
          </p:cNvSpPr>
          <p:nvPr>
            <p:ph type="ftr" sz="quarter" idx="11"/>
          </p:nvPr>
        </p:nvSpPr>
        <p:spPr/>
        <p:txBody>
          <a:bodyPr/>
          <a:lstStyle>
            <a:lvl1pPr>
              <a:defRPr/>
            </a:lvl1pPr>
          </a:lstStyle>
          <a:p>
            <a:pPr>
              <a:defRPr/>
            </a:pPr>
            <a:r>
              <a:rPr lang="fr-FR"/>
              <a:t>Assemblée Sectorielle Horticulture Comestible</a:t>
            </a:r>
          </a:p>
        </p:txBody>
      </p:sp>
      <p:sp>
        <p:nvSpPr>
          <p:cNvPr id="6" name="Espace réservé du numéro de diapositive 5">
            <a:extLst>
              <a:ext uri="{FF2B5EF4-FFF2-40B4-BE49-F238E27FC236}">
                <a16:creationId xmlns:a16="http://schemas.microsoft.com/office/drawing/2014/main" id="{075A7852-B78E-4279-92BA-E4F1ADE33CF4}"/>
              </a:ext>
            </a:extLst>
          </p:cNvPr>
          <p:cNvSpPr>
            <a:spLocks noGrp="1"/>
          </p:cNvSpPr>
          <p:nvPr>
            <p:ph type="sldNum" sz="quarter" idx="12"/>
          </p:nvPr>
        </p:nvSpPr>
        <p:spPr/>
        <p:txBody>
          <a:bodyPr/>
          <a:lstStyle>
            <a:lvl1pPr>
              <a:defRPr/>
            </a:lvl1pPr>
          </a:lstStyle>
          <a:p>
            <a:pPr>
              <a:defRPr/>
            </a:pPr>
            <a:fld id="{43E7BD78-973D-4598-BE52-2227D09F6C85}" type="slidenum">
              <a:rPr lang="fr-FR"/>
              <a:pPr>
                <a:defRPr/>
              </a:pPr>
              <a:t>‹N°›</a:t>
            </a:fld>
            <a:endParaRPr lang="fr-FR"/>
          </a:p>
        </p:txBody>
      </p:sp>
    </p:spTree>
    <p:extLst>
      <p:ext uri="{BB962C8B-B14F-4D97-AF65-F5344CB8AC3E}">
        <p14:creationId xmlns:p14="http://schemas.microsoft.com/office/powerpoint/2010/main" val="19247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4" name="Graphique 3">
            <a:extLst>
              <a:ext uri="{FF2B5EF4-FFF2-40B4-BE49-F238E27FC236}">
                <a16:creationId xmlns:a16="http://schemas.microsoft.com/office/drawing/2014/main" id="{576B76C7-1A90-4F3A-9B1C-ED6FA15EBD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Image 2"/>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76000" y="1375200"/>
            <a:ext cx="11380800" cy="5141928"/>
          </a:xfrm>
          <a:prstGeom prst="rect">
            <a:avLst/>
          </a:prstGeom>
        </p:spPr>
      </p:pic>
    </p:spTree>
    <p:extLst>
      <p:ext uri="{BB962C8B-B14F-4D97-AF65-F5344CB8AC3E}">
        <p14:creationId xmlns:p14="http://schemas.microsoft.com/office/powerpoint/2010/main" val="140162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_3">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34ED6F59-25E4-4F32-9EBE-47266AD036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215446D9-798D-4202-BA7D-2340089FF79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9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contenu 2"/>
          <p:cNvSpPr>
            <a:spLocks noGrp="1"/>
          </p:cNvSpPr>
          <p:nvPr>
            <p:ph idx="1"/>
          </p:nvPr>
        </p:nvSpPr>
        <p:spPr>
          <a:xfrm>
            <a:off x="407894" y="1404284"/>
            <a:ext cx="10515600" cy="473105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85EAEA03-9E5C-45B6-9D8D-34A18326A137}"/>
              </a:ext>
            </a:extLst>
          </p:cNvPr>
          <p:cNvSpPr>
            <a:spLocks noGrp="1"/>
          </p:cNvSpPr>
          <p:nvPr>
            <p:ph type="dt" sz="half" idx="10"/>
          </p:nvPr>
        </p:nvSpPr>
        <p:spPr/>
        <p:txBody>
          <a:bodyPr/>
          <a:lstStyle>
            <a:lvl1pPr algn="ctr">
              <a:defRPr/>
            </a:lvl1pPr>
          </a:lstStyle>
          <a:p>
            <a:pPr>
              <a:defRPr/>
            </a:pPr>
            <a:fld id="{34A43FDE-C928-4D54-B00E-2A96946AEE37}" type="datetime1">
              <a:rPr lang="fr-FR" smtClean="0"/>
              <a:t>12/01/2024</a:t>
            </a:fld>
            <a:endParaRPr lang="fr-FR" dirty="0"/>
          </a:p>
        </p:txBody>
      </p:sp>
      <p:sp>
        <p:nvSpPr>
          <p:cNvPr id="7" name="Espace réservé du pied de page 4">
            <a:extLst>
              <a:ext uri="{FF2B5EF4-FFF2-40B4-BE49-F238E27FC236}">
                <a16:creationId xmlns:a16="http://schemas.microsoft.com/office/drawing/2014/main" id="{858A51CC-373C-4DE4-BBBA-313CBB8530D9}"/>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33E5BD1C-686B-46A0-8C58-DAC2C28F9237}"/>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9D2976B6-68D2-4426-902F-BC266AC2A066}" type="slidenum">
              <a:rPr/>
              <a:pPr>
                <a:defRPr/>
              </a:pPr>
              <a:t>‹N°›</a:t>
            </a:fld>
            <a:endParaRPr dirty="0"/>
          </a:p>
        </p:txBody>
      </p:sp>
    </p:spTree>
    <p:extLst>
      <p:ext uri="{BB962C8B-B14F-4D97-AF65-F5344CB8AC3E}">
        <p14:creationId xmlns:p14="http://schemas.microsoft.com/office/powerpoint/2010/main" val="37443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_général">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A789399B-E103-472B-A9B3-9AEF035D1F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36353570-ECB0-4B2D-B501-A50EBCCE15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8C962C66-C93C-4E0C-914E-9C04149082D1}"/>
              </a:ext>
            </a:extLst>
          </p:cNvPr>
          <p:cNvSpPr>
            <a:spLocks noGrp="1"/>
          </p:cNvSpPr>
          <p:nvPr>
            <p:ph type="dt" sz="half" idx="10"/>
          </p:nvPr>
        </p:nvSpPr>
        <p:spPr/>
        <p:txBody>
          <a:bodyPr/>
          <a:lstStyle>
            <a:lvl1pPr algn="ctr">
              <a:defRPr/>
            </a:lvl1pPr>
          </a:lstStyle>
          <a:p>
            <a:pPr>
              <a:defRPr/>
            </a:pPr>
            <a:fld id="{55DC27CB-3925-42A6-B29A-C873BDC9E0CF}" type="datetime1">
              <a:rPr lang="fr-FR" smtClean="0"/>
              <a:t>12/01/2024</a:t>
            </a:fld>
            <a:endParaRPr lang="fr-FR"/>
          </a:p>
        </p:txBody>
      </p:sp>
      <p:sp>
        <p:nvSpPr>
          <p:cNvPr id="7" name="Espace réservé du pied de page 4">
            <a:extLst>
              <a:ext uri="{FF2B5EF4-FFF2-40B4-BE49-F238E27FC236}">
                <a16:creationId xmlns:a16="http://schemas.microsoft.com/office/drawing/2014/main" id="{36FC8FDA-B874-4AA8-B49D-45E111038299}"/>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397EE78B-1191-40B7-A68B-AC4A3598A144}"/>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157A149A-A52E-4A57-A8D4-EAE86F98E1D3}" type="slidenum">
              <a:rPr/>
              <a:pPr>
                <a:defRPr/>
              </a:pPr>
              <a:t>‹N°›</a:t>
            </a:fld>
            <a:endParaRPr dirty="0"/>
          </a:p>
        </p:txBody>
      </p:sp>
    </p:spTree>
    <p:extLst>
      <p:ext uri="{BB962C8B-B14F-4D97-AF65-F5344CB8AC3E}">
        <p14:creationId xmlns:p14="http://schemas.microsoft.com/office/powerpoint/2010/main" val="13547981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_acquaculture">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530DA3FC-1E84-424D-87D3-AEC2A4EF26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0A500538-1D7B-41F9-91C9-D5ECD6970652}"/>
              </a:ext>
            </a:extLst>
          </p:cNvPr>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358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0295A701-389D-425D-83BA-C2A23EAA98BF}"/>
              </a:ext>
            </a:extLst>
          </p:cNvPr>
          <p:cNvSpPr>
            <a:spLocks noGrp="1"/>
          </p:cNvSpPr>
          <p:nvPr>
            <p:ph type="dt" sz="half" idx="10"/>
          </p:nvPr>
        </p:nvSpPr>
        <p:spPr/>
        <p:txBody>
          <a:bodyPr/>
          <a:lstStyle>
            <a:lvl1pPr algn="ctr">
              <a:defRPr/>
            </a:lvl1pPr>
          </a:lstStyle>
          <a:p>
            <a:pPr>
              <a:defRPr/>
            </a:pPr>
            <a:fld id="{69DF623E-D0EC-4E4A-B5F7-3492F0F2A27A}" type="datetime1">
              <a:rPr lang="fr-FR" smtClean="0"/>
              <a:t>12/01/2024</a:t>
            </a:fld>
            <a:endParaRPr lang="fr-FR"/>
          </a:p>
        </p:txBody>
      </p:sp>
      <p:sp>
        <p:nvSpPr>
          <p:cNvPr id="7" name="Espace réservé du pied de page 4">
            <a:extLst>
              <a:ext uri="{FF2B5EF4-FFF2-40B4-BE49-F238E27FC236}">
                <a16:creationId xmlns:a16="http://schemas.microsoft.com/office/drawing/2014/main" id="{80A59205-DE70-461C-B96D-6A8AC1C538C7}"/>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C956193B-D461-40EE-92B9-7D0C3EE00A47}"/>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D9D4F214-B157-4EF2-A8F4-E956F2E0D64C}" type="slidenum">
              <a:rPr/>
              <a:pPr>
                <a:defRPr/>
              </a:pPr>
              <a:t>‹N°›</a:t>
            </a:fld>
            <a:endParaRPr dirty="0"/>
          </a:p>
        </p:txBody>
      </p:sp>
    </p:spTree>
    <p:extLst>
      <p:ext uri="{BB962C8B-B14F-4D97-AF65-F5344CB8AC3E}">
        <p14:creationId xmlns:p14="http://schemas.microsoft.com/office/powerpoint/2010/main" val="113073929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_porcs">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204EAEAC-9F4A-4038-AC01-E0B4ADB448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AB6DC06C-88CC-4B16-BCAF-04D7F013B8C8}"/>
              </a:ext>
            </a:extLst>
          </p:cNvPr>
          <p:cNvPicPr preferRelativeResize="0">
            <a:picLocks/>
          </p:cNvPicPr>
          <p:nvPr/>
        </p:nvPicPr>
        <p:blipFill>
          <a:blip r:embed="rId3">
            <a:extLst>
              <a:ext uri="{28A0092B-C50C-407E-A947-70E740481C1C}">
                <a14:useLocalDpi xmlns:a14="http://schemas.microsoft.com/office/drawing/2010/main" val="0"/>
              </a:ext>
            </a:extLst>
          </a:blip>
          <a:srcRect r="-85"/>
          <a:stretch>
            <a:fillRect/>
          </a:stretch>
        </p:blipFill>
        <p:spPr bwMode="auto">
          <a:xfrm>
            <a:off x="0" y="0"/>
            <a:ext cx="1219358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F6C4085B-5777-4624-9ACE-64339EA5441D}"/>
              </a:ext>
            </a:extLst>
          </p:cNvPr>
          <p:cNvSpPr>
            <a:spLocks noGrp="1"/>
          </p:cNvSpPr>
          <p:nvPr>
            <p:ph type="dt" sz="half" idx="10"/>
          </p:nvPr>
        </p:nvSpPr>
        <p:spPr/>
        <p:txBody>
          <a:bodyPr/>
          <a:lstStyle>
            <a:lvl1pPr algn="ctr">
              <a:defRPr/>
            </a:lvl1pPr>
          </a:lstStyle>
          <a:p>
            <a:pPr>
              <a:defRPr/>
            </a:pPr>
            <a:fld id="{C58009DD-5CAB-4856-A4D8-39CF2AAFAAC8}" type="datetime1">
              <a:rPr lang="fr-FR" smtClean="0"/>
              <a:t>12/01/2024</a:t>
            </a:fld>
            <a:endParaRPr lang="fr-FR"/>
          </a:p>
        </p:txBody>
      </p:sp>
      <p:sp>
        <p:nvSpPr>
          <p:cNvPr id="7" name="Espace réservé du pied de page 4">
            <a:extLst>
              <a:ext uri="{FF2B5EF4-FFF2-40B4-BE49-F238E27FC236}">
                <a16:creationId xmlns:a16="http://schemas.microsoft.com/office/drawing/2014/main" id="{6E2A2649-D7E0-403F-AAB6-0F3569B905FC}"/>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CCEA8160-6DE8-47DD-B220-44F35A142488}"/>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D4DED1A9-A4D9-4642-9E55-C2603CD3E24D}" type="slidenum">
              <a:rPr/>
              <a:pPr>
                <a:defRPr/>
              </a:pPr>
              <a:t>‹N°›</a:t>
            </a:fld>
            <a:endParaRPr dirty="0"/>
          </a:p>
        </p:txBody>
      </p:sp>
    </p:spTree>
    <p:extLst>
      <p:ext uri="{BB962C8B-B14F-4D97-AF65-F5344CB8AC3E}">
        <p14:creationId xmlns:p14="http://schemas.microsoft.com/office/powerpoint/2010/main" val="7180137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_avicutlure">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63119DEC-3486-4EC5-AF2F-EFB11C831F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18DDFAAC-BA64-4577-B590-04B6DAFFD184}"/>
              </a:ext>
            </a:extLst>
          </p:cNvPr>
          <p:cNvPicPr preferRelativeResize="0">
            <a:picLocks/>
          </p:cNvPicPr>
          <p:nvPr/>
        </p:nvPicPr>
        <p:blipFill>
          <a:blip r:embed="rId3">
            <a:extLst>
              <a:ext uri="{28A0092B-C50C-407E-A947-70E740481C1C}">
                <a14:useLocalDpi xmlns:a14="http://schemas.microsoft.com/office/drawing/2010/main" val="0"/>
              </a:ext>
            </a:extLst>
          </a:blip>
          <a:srcRect r="-96"/>
          <a:stretch>
            <a:fillRect/>
          </a:stretch>
        </p:blipFill>
        <p:spPr bwMode="auto">
          <a:xfrm>
            <a:off x="0" y="0"/>
            <a:ext cx="1219993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DF970C85-F6D3-42DD-ABA8-7BB76D767867}"/>
              </a:ext>
            </a:extLst>
          </p:cNvPr>
          <p:cNvSpPr>
            <a:spLocks noGrp="1"/>
          </p:cNvSpPr>
          <p:nvPr>
            <p:ph type="dt" sz="half" idx="10"/>
          </p:nvPr>
        </p:nvSpPr>
        <p:spPr/>
        <p:txBody>
          <a:bodyPr/>
          <a:lstStyle>
            <a:lvl1pPr algn="ctr">
              <a:defRPr/>
            </a:lvl1pPr>
          </a:lstStyle>
          <a:p>
            <a:pPr>
              <a:defRPr/>
            </a:pPr>
            <a:fld id="{BCAFBC0D-CFAE-4F89-8B2C-C693AA147476}" type="datetime1">
              <a:rPr lang="fr-FR" smtClean="0"/>
              <a:t>12/01/2024</a:t>
            </a:fld>
            <a:endParaRPr lang="fr-FR"/>
          </a:p>
        </p:txBody>
      </p:sp>
      <p:sp>
        <p:nvSpPr>
          <p:cNvPr id="7" name="Espace réservé du pied de page 4">
            <a:extLst>
              <a:ext uri="{FF2B5EF4-FFF2-40B4-BE49-F238E27FC236}">
                <a16:creationId xmlns:a16="http://schemas.microsoft.com/office/drawing/2014/main" id="{8B648463-26D9-4A8A-852B-378DCC346B19}"/>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13CB23FF-4C39-4FCA-8601-E9A51E1B18F6}"/>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A5E8DC70-89B7-4FE1-AC57-1269F4F491ED}" type="slidenum">
              <a:rPr/>
              <a:pPr>
                <a:defRPr/>
              </a:pPr>
              <a:t>‹N°›</a:t>
            </a:fld>
            <a:endParaRPr dirty="0"/>
          </a:p>
        </p:txBody>
      </p:sp>
    </p:spTree>
    <p:extLst>
      <p:ext uri="{BB962C8B-B14F-4D97-AF65-F5344CB8AC3E}">
        <p14:creationId xmlns:p14="http://schemas.microsoft.com/office/powerpoint/2010/main" val="155128606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_PDT">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906DBDC5-1E11-45A8-8233-AB105E9B9741}"/>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993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98EC3B79-FAA5-487D-B413-603F9C355F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03582AC8-4017-4CB9-B7E6-B706A50FF8AE}"/>
              </a:ext>
            </a:extLst>
          </p:cNvPr>
          <p:cNvSpPr>
            <a:spLocks noGrp="1"/>
          </p:cNvSpPr>
          <p:nvPr>
            <p:ph type="dt" sz="half" idx="10"/>
          </p:nvPr>
        </p:nvSpPr>
        <p:spPr>
          <a:xfrm>
            <a:off x="946150" y="6356350"/>
            <a:ext cx="2743200" cy="365125"/>
          </a:xfrm>
        </p:spPr>
        <p:txBody>
          <a:bodyPr/>
          <a:lstStyle>
            <a:lvl1pPr algn="ctr">
              <a:defRPr/>
            </a:lvl1pPr>
          </a:lstStyle>
          <a:p>
            <a:pPr>
              <a:defRPr/>
            </a:pPr>
            <a:fld id="{7E853CBA-EB8B-4B0C-AEA7-A69D1C6DA0A8}" type="datetime1">
              <a:rPr lang="fr-FR" smtClean="0"/>
              <a:t>12/01/2024</a:t>
            </a:fld>
            <a:endParaRPr lang="fr-FR"/>
          </a:p>
        </p:txBody>
      </p:sp>
      <p:sp>
        <p:nvSpPr>
          <p:cNvPr id="7" name="Espace réservé du pied de page 4">
            <a:extLst>
              <a:ext uri="{FF2B5EF4-FFF2-40B4-BE49-F238E27FC236}">
                <a16:creationId xmlns:a16="http://schemas.microsoft.com/office/drawing/2014/main" id="{F7E9CC00-5FC9-41E4-9EEC-E9AEA7454FD6}"/>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Assemblée Sectorielle Horticulture Comestible</a:t>
            </a:r>
            <a:endParaRPr lang="fr-FR" dirty="0"/>
          </a:p>
        </p:txBody>
      </p:sp>
      <p:sp>
        <p:nvSpPr>
          <p:cNvPr id="8" name="Espace réservé du numéro de diapositive 5">
            <a:extLst>
              <a:ext uri="{FF2B5EF4-FFF2-40B4-BE49-F238E27FC236}">
                <a16:creationId xmlns:a16="http://schemas.microsoft.com/office/drawing/2014/main" id="{403C4C5F-B7DC-4975-A225-F1D0FDF02ACD}"/>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C97F1C2D-1E88-4FB2-AD25-8D0888331A5C}" type="slidenum">
              <a:rPr/>
              <a:pPr>
                <a:defRPr/>
              </a:pPr>
              <a:t>‹N°›</a:t>
            </a:fld>
            <a:endParaRPr dirty="0"/>
          </a:p>
        </p:txBody>
      </p:sp>
    </p:spTree>
    <p:extLst>
      <p:ext uri="{BB962C8B-B14F-4D97-AF65-F5344CB8AC3E}">
        <p14:creationId xmlns:p14="http://schemas.microsoft.com/office/powerpoint/2010/main" val="40645830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88C1A51F-B60D-4601-BBA3-4C8673E7FC2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BE" altLang="fr-FR"/>
              <a:t>Modifiez le style du titre</a:t>
            </a:r>
          </a:p>
        </p:txBody>
      </p:sp>
      <p:sp>
        <p:nvSpPr>
          <p:cNvPr id="1027" name="Espace réservé du texte 2">
            <a:extLst>
              <a:ext uri="{FF2B5EF4-FFF2-40B4-BE49-F238E27FC236}">
                <a16:creationId xmlns:a16="http://schemas.microsoft.com/office/drawing/2014/main" id="{7078E7D2-8640-4A67-ABC1-48893620412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fr-FR"/>
              <a:t>Modifiez les styles du texte du masque</a:t>
            </a:r>
          </a:p>
          <a:p>
            <a:pPr lvl="1"/>
            <a:r>
              <a:rPr lang="fr-BE" altLang="fr-FR"/>
              <a:t>Deuxième niveau</a:t>
            </a:r>
          </a:p>
          <a:p>
            <a:pPr lvl="2"/>
            <a:r>
              <a:rPr lang="fr-BE" altLang="fr-FR"/>
              <a:t>Troisième niveau</a:t>
            </a:r>
          </a:p>
          <a:p>
            <a:pPr lvl="3"/>
            <a:r>
              <a:rPr lang="fr-BE" altLang="fr-FR"/>
              <a:t>Quatrième niveau</a:t>
            </a:r>
          </a:p>
          <a:p>
            <a:pPr lvl="4"/>
            <a:r>
              <a:rPr lang="fr-BE" altLang="fr-FR"/>
              <a:t>Cinquième niveau</a:t>
            </a:r>
          </a:p>
        </p:txBody>
      </p:sp>
      <p:sp>
        <p:nvSpPr>
          <p:cNvPr id="4" name="Espace réservé de la date 3">
            <a:extLst>
              <a:ext uri="{FF2B5EF4-FFF2-40B4-BE49-F238E27FC236}">
                <a16:creationId xmlns:a16="http://schemas.microsoft.com/office/drawing/2014/main" id="{099CA7CF-018E-4F3F-A2B8-31DA04A13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F6BCFA6-9D5C-4FD5-9090-D6BC551765D0}" type="datetime1">
              <a:rPr lang="fr-FR" smtClean="0"/>
              <a:t>12/01/2024</a:t>
            </a:fld>
            <a:endParaRPr lang="fr-FR"/>
          </a:p>
        </p:txBody>
      </p:sp>
      <p:sp>
        <p:nvSpPr>
          <p:cNvPr id="5" name="Espace réservé du pied de page 4">
            <a:extLst>
              <a:ext uri="{FF2B5EF4-FFF2-40B4-BE49-F238E27FC236}">
                <a16:creationId xmlns:a16="http://schemas.microsoft.com/office/drawing/2014/main" id="{B2A7B512-9D37-4742-9AB3-F6A5D77EA3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r-FR"/>
              <a:t>Assemblée Sectorielle Horticulture Comestible</a:t>
            </a:r>
          </a:p>
        </p:txBody>
      </p:sp>
      <p:sp>
        <p:nvSpPr>
          <p:cNvPr id="6" name="Espace réservé du numéro de diapositive 5">
            <a:extLst>
              <a:ext uri="{FF2B5EF4-FFF2-40B4-BE49-F238E27FC236}">
                <a16:creationId xmlns:a16="http://schemas.microsoft.com/office/drawing/2014/main" id="{3248022C-DE20-4E56-B95A-6F8E7559D5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1165841-278D-4556-871D-1B05EA75D8B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 id="2147484644" r:id="rId12"/>
    <p:sldLayoutId id="2147484645" r:id="rId13"/>
    <p:sldLayoutId id="2147484646" r:id="rId14"/>
    <p:sldLayoutId id="2147484647" r:id="rId15"/>
    <p:sldLayoutId id="2147484648" r:id="rId16"/>
    <p:sldLayoutId id="2147484649" r:id="rId17"/>
    <p:sldLayoutId id="2147484650" r:id="rId18"/>
    <p:sldLayoutId id="2147484651" r:id="rId19"/>
    <p:sldLayoutId id="2147484652" r:id="rId20"/>
    <p:sldLayoutId id="2147484653" r:id="rId21"/>
    <p:sldLayoutId id="2147484654" r:id="rId22"/>
    <p:sldLayoutId id="2147484655" r:id="rId23"/>
    <p:sldLayoutId id="2147484656" r:id="rId24"/>
    <p:sldLayoutId id="2147484657" r:id="rId25"/>
    <p:sldLayoutId id="2147484658" r:id="rId26"/>
    <p:sldLayoutId id="2147484659" r:id="rId27"/>
    <p:sldLayoutId id="2147484660" r:id="rId28"/>
    <p:sldLayoutId id="2147484629" r:id="rId29"/>
    <p:sldLayoutId id="2147484630" r:id="rId30"/>
    <p:sldLayoutId id="2147484631" r:id="rId31"/>
    <p:sldLayoutId id="2147484632" r:id="rId32"/>
    <p:sldLayoutId id="2147484663" r:id="rId33"/>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8.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8.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hyperlink" Target="https://www.lalibre.be/belgique/politique-belge/2023/03/10/le-gouvernement-flamand-trouve-un-accord-sur-lazote-3FJWQMGKJVFUPJFLSCXK4MGSJY/" TargetMode="Externa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8.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BFCD0B2B-CC2C-43ED-AE40-BC5B001700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26172" y="1840606"/>
            <a:ext cx="5139656" cy="2821772"/>
          </a:xfrm>
          <a:prstGeom prst="rect">
            <a:avLst/>
          </a:prstGeom>
        </p:spPr>
      </p:pic>
      <p:sp>
        <p:nvSpPr>
          <p:cNvPr id="4" name="ZoneTexte 3">
            <a:extLst>
              <a:ext uri="{FF2B5EF4-FFF2-40B4-BE49-F238E27FC236}">
                <a16:creationId xmlns:a16="http://schemas.microsoft.com/office/drawing/2014/main" id="{04082E9C-F54A-9FAA-EBFD-52B7C7CA3CB1}"/>
              </a:ext>
            </a:extLst>
          </p:cNvPr>
          <p:cNvSpPr txBox="1"/>
          <p:nvPr/>
        </p:nvSpPr>
        <p:spPr>
          <a:xfrm>
            <a:off x="1526164" y="5248140"/>
            <a:ext cx="10340253" cy="1200329"/>
          </a:xfrm>
          <a:prstGeom prst="rect">
            <a:avLst/>
          </a:prstGeom>
          <a:noFill/>
        </p:spPr>
        <p:txBody>
          <a:bodyPr wrap="square">
            <a:spAutoFit/>
          </a:bodyPr>
          <a:lstStyle/>
          <a:p>
            <a:r>
              <a:rPr lang="fr-FR" sz="2400" dirty="0">
                <a:solidFill>
                  <a:schemeClr val="bg1"/>
                </a:solidFill>
              </a:rPr>
              <a:t>« Trop peu de porcs demain ? ». Tendances des élevages et des marchés </a:t>
            </a:r>
          </a:p>
          <a:p>
            <a:r>
              <a:rPr lang="fr-BE" sz="2400" dirty="0">
                <a:solidFill>
                  <a:schemeClr val="bg1"/>
                </a:solidFill>
              </a:rPr>
              <a:t>Pierre Van </a:t>
            </a:r>
            <a:r>
              <a:rPr lang="fr-BE" sz="2400" dirty="0" err="1">
                <a:solidFill>
                  <a:schemeClr val="bg1"/>
                </a:solidFill>
              </a:rPr>
              <a:t>Daele</a:t>
            </a:r>
            <a:r>
              <a:rPr lang="fr-BE" sz="2400" dirty="0">
                <a:solidFill>
                  <a:schemeClr val="bg1"/>
                </a:solidFill>
              </a:rPr>
              <a:t> </a:t>
            </a:r>
          </a:p>
          <a:p>
            <a:r>
              <a:rPr lang="fr-BE" sz="2400" dirty="0">
                <a:solidFill>
                  <a:schemeClr val="bg1"/>
                </a:solidFill>
              </a:rPr>
              <a:t>Conseiller porcin</a:t>
            </a:r>
            <a:endParaRPr lang="fr-BE" sz="2400" dirty="0"/>
          </a:p>
        </p:txBody>
      </p:sp>
    </p:spTree>
    <p:extLst>
      <p:ext uri="{BB962C8B-B14F-4D97-AF65-F5344CB8AC3E}">
        <p14:creationId xmlns:p14="http://schemas.microsoft.com/office/powerpoint/2010/main" val="368591443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6624053-65E0-4355-A2BC-A86ECF560124}"/>
              </a:ext>
            </a:extLst>
          </p:cNvPr>
          <p:cNvSpPr>
            <a:spLocks noGrp="1"/>
          </p:cNvSpPr>
          <p:nvPr>
            <p:ph type="sldNum" sz="quarter" idx="12"/>
          </p:nvPr>
        </p:nvSpPr>
        <p:spPr/>
        <p:txBody>
          <a:bodyPr/>
          <a:lstStyle/>
          <a:p>
            <a:fld id="{B8C131FB-5B43-45DB-B0FC-5554EF74D245}" type="slidenum">
              <a:rPr lang="fr-BE" smtClean="0"/>
              <a:t>10</a:t>
            </a:fld>
            <a:endParaRPr lang="fr-BE"/>
          </a:p>
        </p:txBody>
      </p:sp>
      <p:sp>
        <p:nvSpPr>
          <p:cNvPr id="6" name="Rectangle 5">
            <a:extLst>
              <a:ext uri="{FF2B5EF4-FFF2-40B4-BE49-F238E27FC236}">
                <a16:creationId xmlns:a16="http://schemas.microsoft.com/office/drawing/2014/main" id="{5F5A1C78-461C-4846-A668-09E98FBD2019}"/>
              </a:ext>
            </a:extLst>
          </p:cNvPr>
          <p:cNvSpPr/>
          <p:nvPr/>
        </p:nvSpPr>
        <p:spPr>
          <a:xfrm>
            <a:off x="3419475" y="5153710"/>
            <a:ext cx="6096000" cy="646331"/>
          </a:xfrm>
          <a:prstGeom prst="rect">
            <a:avLst/>
          </a:prstGeom>
        </p:spPr>
        <p:txBody>
          <a:bodyPr>
            <a:spAutoFit/>
          </a:bodyPr>
          <a:lstStyle/>
          <a:p>
            <a:r>
              <a:rPr lang="fr-FR" dirty="0">
                <a:solidFill>
                  <a:schemeClr val="accent2">
                    <a:lumMod val="75000"/>
                  </a:schemeClr>
                </a:solidFill>
                <a:latin typeface="Montserrat"/>
              </a:rPr>
              <a:t>Charges opérationnelles : renouvellement du troupeau, dépenses de santé, eau et énergie ...</a:t>
            </a:r>
            <a:endParaRPr lang="fr-BE" dirty="0"/>
          </a:p>
        </p:txBody>
      </p:sp>
      <p:pic>
        <p:nvPicPr>
          <p:cNvPr id="7" name="Image 6">
            <a:extLst>
              <a:ext uri="{FF2B5EF4-FFF2-40B4-BE49-F238E27FC236}">
                <a16:creationId xmlns:a16="http://schemas.microsoft.com/office/drawing/2014/main" id="{F2E6743B-56B7-40D2-AECA-330A873631E5}"/>
              </a:ext>
            </a:extLst>
          </p:cNvPr>
          <p:cNvPicPr>
            <a:picLocks noChangeAspect="1"/>
          </p:cNvPicPr>
          <p:nvPr/>
        </p:nvPicPr>
        <p:blipFill>
          <a:blip r:embed="rId2"/>
          <a:stretch>
            <a:fillRect/>
          </a:stretch>
        </p:blipFill>
        <p:spPr>
          <a:xfrm>
            <a:off x="3419475" y="742107"/>
            <a:ext cx="6867740" cy="4133447"/>
          </a:xfrm>
          <a:prstGeom prst="rect">
            <a:avLst/>
          </a:prstGeom>
        </p:spPr>
      </p:pic>
    </p:spTree>
    <p:extLst>
      <p:ext uri="{BB962C8B-B14F-4D97-AF65-F5344CB8AC3E}">
        <p14:creationId xmlns:p14="http://schemas.microsoft.com/office/powerpoint/2010/main" val="415788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55DAEA1-2DC3-43FB-B078-D91FD342CC6F}"/>
              </a:ext>
            </a:extLst>
          </p:cNvPr>
          <p:cNvSpPr>
            <a:spLocks noGrp="1"/>
          </p:cNvSpPr>
          <p:nvPr>
            <p:ph type="sldNum" sz="quarter" idx="12"/>
          </p:nvPr>
        </p:nvSpPr>
        <p:spPr/>
        <p:txBody>
          <a:bodyPr/>
          <a:lstStyle/>
          <a:p>
            <a:fld id="{B8C131FB-5B43-45DB-B0FC-5554EF74D245}" type="slidenum">
              <a:rPr lang="fr-BE" smtClean="0"/>
              <a:t>11</a:t>
            </a:fld>
            <a:endParaRPr lang="fr-BE"/>
          </a:p>
        </p:txBody>
      </p:sp>
      <p:pic>
        <p:nvPicPr>
          <p:cNvPr id="4" name="Image 3">
            <a:extLst>
              <a:ext uri="{FF2B5EF4-FFF2-40B4-BE49-F238E27FC236}">
                <a16:creationId xmlns:a16="http://schemas.microsoft.com/office/drawing/2014/main" id="{81C727CA-E5FB-41B8-B2E5-CC822C286DF6}"/>
              </a:ext>
            </a:extLst>
          </p:cNvPr>
          <p:cNvPicPr/>
          <p:nvPr/>
        </p:nvPicPr>
        <p:blipFill>
          <a:blip r:embed="rId2"/>
          <a:stretch>
            <a:fillRect/>
          </a:stretch>
        </p:blipFill>
        <p:spPr>
          <a:xfrm>
            <a:off x="415290" y="1625760"/>
            <a:ext cx="5760720" cy="3606478"/>
          </a:xfrm>
          <a:prstGeom prst="rect">
            <a:avLst/>
          </a:prstGeom>
        </p:spPr>
      </p:pic>
      <p:pic>
        <p:nvPicPr>
          <p:cNvPr id="5" name="Image 4">
            <a:extLst>
              <a:ext uri="{FF2B5EF4-FFF2-40B4-BE49-F238E27FC236}">
                <a16:creationId xmlns:a16="http://schemas.microsoft.com/office/drawing/2014/main" id="{1C8397A3-7266-4185-8EF8-DA3CE50DBC39}"/>
              </a:ext>
            </a:extLst>
          </p:cNvPr>
          <p:cNvPicPr/>
          <p:nvPr/>
        </p:nvPicPr>
        <p:blipFill>
          <a:blip r:embed="rId3"/>
          <a:stretch>
            <a:fillRect/>
          </a:stretch>
        </p:blipFill>
        <p:spPr>
          <a:xfrm>
            <a:off x="6625590" y="1764029"/>
            <a:ext cx="5417820" cy="3329940"/>
          </a:xfrm>
          <a:prstGeom prst="rect">
            <a:avLst/>
          </a:prstGeom>
        </p:spPr>
      </p:pic>
      <p:sp>
        <p:nvSpPr>
          <p:cNvPr id="6" name="Ellipse 5">
            <a:extLst>
              <a:ext uri="{FF2B5EF4-FFF2-40B4-BE49-F238E27FC236}">
                <a16:creationId xmlns:a16="http://schemas.microsoft.com/office/drawing/2014/main" id="{C3383928-A56D-4C39-822A-EA90E1B6F05B}"/>
              </a:ext>
            </a:extLst>
          </p:cNvPr>
          <p:cNvSpPr/>
          <p:nvPr/>
        </p:nvSpPr>
        <p:spPr>
          <a:xfrm>
            <a:off x="9448800" y="3743324"/>
            <a:ext cx="1000125" cy="581025"/>
          </a:xfrm>
          <a:prstGeom prst="ellipse">
            <a:avLst/>
          </a:prstGeom>
          <a:noFill/>
          <a:ln w="47625" cap="sq">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a:extLst>
              <a:ext uri="{FF2B5EF4-FFF2-40B4-BE49-F238E27FC236}">
                <a16:creationId xmlns:a16="http://schemas.microsoft.com/office/drawing/2014/main" id="{182398D7-FD1A-4166-8F36-D05B887596D0}"/>
              </a:ext>
            </a:extLst>
          </p:cNvPr>
          <p:cNvSpPr/>
          <p:nvPr/>
        </p:nvSpPr>
        <p:spPr>
          <a:xfrm>
            <a:off x="10372724" y="2695575"/>
            <a:ext cx="866775" cy="1152525"/>
          </a:xfrm>
          <a:prstGeom prst="ellipse">
            <a:avLst/>
          </a:pr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9" name="Connecteur droit avec flèche 8">
            <a:extLst>
              <a:ext uri="{FF2B5EF4-FFF2-40B4-BE49-F238E27FC236}">
                <a16:creationId xmlns:a16="http://schemas.microsoft.com/office/drawing/2014/main" id="{F4F2E25F-A266-472B-83B6-F4ADB2067F09}"/>
              </a:ext>
            </a:extLst>
          </p:cNvPr>
          <p:cNvCxnSpPr>
            <a:cxnSpLocks/>
            <a:endCxn id="10" idx="5"/>
          </p:cNvCxnSpPr>
          <p:nvPr/>
        </p:nvCxnSpPr>
        <p:spPr>
          <a:xfrm>
            <a:off x="11239499" y="2809875"/>
            <a:ext cx="548388" cy="49497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9AC52726-955B-45D2-85DC-CC7146653A6C}"/>
              </a:ext>
            </a:extLst>
          </p:cNvPr>
          <p:cNvSpPr/>
          <p:nvPr/>
        </p:nvSpPr>
        <p:spPr>
          <a:xfrm>
            <a:off x="11048048" y="2581274"/>
            <a:ext cx="866775" cy="847725"/>
          </a:xfrm>
          <a:prstGeom prst="ellipse">
            <a:avLst/>
          </a:prstGeom>
          <a:no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Image 10">
            <a:extLst>
              <a:ext uri="{FF2B5EF4-FFF2-40B4-BE49-F238E27FC236}">
                <a16:creationId xmlns:a16="http://schemas.microsoft.com/office/drawing/2014/main" id="{DAA1150E-91A6-4688-85D0-FDC944734630}"/>
              </a:ext>
            </a:extLst>
          </p:cNvPr>
          <p:cNvPicPr/>
          <p:nvPr/>
        </p:nvPicPr>
        <p:blipFill>
          <a:blip r:embed="rId2"/>
          <a:stretch>
            <a:fillRect/>
          </a:stretch>
        </p:blipFill>
        <p:spPr>
          <a:xfrm>
            <a:off x="404113" y="1625760"/>
            <a:ext cx="5760720" cy="3606478"/>
          </a:xfrm>
          <a:prstGeom prst="rect">
            <a:avLst/>
          </a:prstGeom>
        </p:spPr>
      </p:pic>
      <p:sp>
        <p:nvSpPr>
          <p:cNvPr id="2" name="Rectangle 1">
            <a:extLst>
              <a:ext uri="{FF2B5EF4-FFF2-40B4-BE49-F238E27FC236}">
                <a16:creationId xmlns:a16="http://schemas.microsoft.com/office/drawing/2014/main" id="{0CD51B69-F212-483A-BA92-CA1C357F6015}"/>
              </a:ext>
            </a:extLst>
          </p:cNvPr>
          <p:cNvSpPr/>
          <p:nvPr/>
        </p:nvSpPr>
        <p:spPr>
          <a:xfrm>
            <a:off x="529590" y="5339242"/>
            <a:ext cx="6096000" cy="646331"/>
          </a:xfrm>
          <a:prstGeom prst="rect">
            <a:avLst/>
          </a:prstGeom>
        </p:spPr>
        <p:txBody>
          <a:bodyPr>
            <a:spAutoFit/>
          </a:bodyPr>
          <a:lstStyle/>
          <a:p>
            <a:r>
              <a:rPr lang="fr-FR" dirty="0">
                <a:solidFill>
                  <a:schemeClr val="accent2">
                    <a:lumMod val="75000"/>
                  </a:schemeClr>
                </a:solidFill>
                <a:latin typeface="Montserrat"/>
              </a:rPr>
              <a:t> Charges opérationnelles : renouvellement du troupeau, dépenses de santé, eau et énergie ...</a:t>
            </a:r>
            <a:endParaRPr lang="fr-BE" dirty="0">
              <a:solidFill>
                <a:schemeClr val="accent2">
                  <a:lumMod val="75000"/>
                </a:schemeClr>
              </a:solidFill>
            </a:endParaRPr>
          </a:p>
        </p:txBody>
      </p:sp>
      <p:pic>
        <p:nvPicPr>
          <p:cNvPr id="12" name="Image 11">
            <a:extLst>
              <a:ext uri="{FF2B5EF4-FFF2-40B4-BE49-F238E27FC236}">
                <a16:creationId xmlns:a16="http://schemas.microsoft.com/office/drawing/2014/main" id="{8701622A-F31C-4D7E-8999-D485682D733F}"/>
              </a:ext>
            </a:extLst>
          </p:cNvPr>
          <p:cNvPicPr>
            <a:picLocks noChangeAspect="1"/>
          </p:cNvPicPr>
          <p:nvPr/>
        </p:nvPicPr>
        <p:blipFill>
          <a:blip r:embed="rId4"/>
          <a:stretch>
            <a:fillRect/>
          </a:stretch>
        </p:blipFill>
        <p:spPr>
          <a:xfrm>
            <a:off x="6625590" y="5339242"/>
            <a:ext cx="1774090" cy="853514"/>
          </a:xfrm>
          <a:prstGeom prst="rect">
            <a:avLst/>
          </a:prstGeom>
        </p:spPr>
      </p:pic>
      <p:pic>
        <p:nvPicPr>
          <p:cNvPr id="13" name="Image 12">
            <a:extLst>
              <a:ext uri="{FF2B5EF4-FFF2-40B4-BE49-F238E27FC236}">
                <a16:creationId xmlns:a16="http://schemas.microsoft.com/office/drawing/2014/main" id="{CB082752-578A-4E17-B2F2-A2804BF3C1D0}"/>
              </a:ext>
            </a:extLst>
          </p:cNvPr>
          <p:cNvPicPr>
            <a:picLocks noChangeAspect="1"/>
          </p:cNvPicPr>
          <p:nvPr/>
        </p:nvPicPr>
        <p:blipFill>
          <a:blip r:embed="rId5"/>
          <a:stretch>
            <a:fillRect/>
          </a:stretch>
        </p:blipFill>
        <p:spPr>
          <a:xfrm>
            <a:off x="8294876" y="5745068"/>
            <a:ext cx="2944623" cy="323116"/>
          </a:xfrm>
          <a:prstGeom prst="rect">
            <a:avLst/>
          </a:prstGeom>
        </p:spPr>
      </p:pic>
    </p:spTree>
    <p:extLst>
      <p:ext uri="{BB962C8B-B14F-4D97-AF65-F5344CB8AC3E}">
        <p14:creationId xmlns:p14="http://schemas.microsoft.com/office/powerpoint/2010/main" val="307831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A20469E-8273-4264-8074-460B9C8D2DD2}"/>
              </a:ext>
            </a:extLst>
          </p:cNvPr>
          <p:cNvSpPr>
            <a:spLocks noGrp="1"/>
          </p:cNvSpPr>
          <p:nvPr>
            <p:ph type="sldNum" sz="quarter" idx="12"/>
          </p:nvPr>
        </p:nvSpPr>
        <p:spPr/>
        <p:txBody>
          <a:bodyPr/>
          <a:lstStyle/>
          <a:p>
            <a:fld id="{B8C131FB-5B43-45DB-B0FC-5554EF74D245}" type="slidenum">
              <a:rPr lang="fr-BE" smtClean="0"/>
              <a:t>12</a:t>
            </a:fld>
            <a:endParaRPr lang="fr-BE"/>
          </a:p>
        </p:txBody>
      </p:sp>
      <p:pic>
        <p:nvPicPr>
          <p:cNvPr id="4" name="Image 3">
            <a:extLst>
              <a:ext uri="{FF2B5EF4-FFF2-40B4-BE49-F238E27FC236}">
                <a16:creationId xmlns:a16="http://schemas.microsoft.com/office/drawing/2014/main" id="{105B6D9E-15AD-44BD-B019-A781456BE7C2}"/>
              </a:ext>
            </a:extLst>
          </p:cNvPr>
          <p:cNvPicPr>
            <a:picLocks noChangeAspect="1"/>
          </p:cNvPicPr>
          <p:nvPr/>
        </p:nvPicPr>
        <p:blipFill>
          <a:blip r:embed="rId2"/>
          <a:stretch>
            <a:fillRect/>
          </a:stretch>
        </p:blipFill>
        <p:spPr>
          <a:xfrm>
            <a:off x="1100697" y="1538286"/>
            <a:ext cx="4181475" cy="3781425"/>
          </a:xfrm>
          <a:prstGeom prst="rect">
            <a:avLst/>
          </a:prstGeom>
        </p:spPr>
      </p:pic>
      <p:pic>
        <p:nvPicPr>
          <p:cNvPr id="6" name="Image 5">
            <a:extLst>
              <a:ext uri="{FF2B5EF4-FFF2-40B4-BE49-F238E27FC236}">
                <a16:creationId xmlns:a16="http://schemas.microsoft.com/office/drawing/2014/main" id="{31532F61-82B7-4648-867A-647BC0397C1B}"/>
              </a:ext>
            </a:extLst>
          </p:cNvPr>
          <p:cNvPicPr>
            <a:picLocks noChangeAspect="1"/>
          </p:cNvPicPr>
          <p:nvPr/>
        </p:nvPicPr>
        <p:blipFill>
          <a:blip r:embed="rId3"/>
          <a:stretch>
            <a:fillRect/>
          </a:stretch>
        </p:blipFill>
        <p:spPr>
          <a:xfrm>
            <a:off x="6096000" y="1627475"/>
            <a:ext cx="5761219" cy="3603048"/>
          </a:xfrm>
          <a:prstGeom prst="rect">
            <a:avLst/>
          </a:prstGeom>
        </p:spPr>
      </p:pic>
      <p:sp>
        <p:nvSpPr>
          <p:cNvPr id="2" name="ZoneTexte 1">
            <a:extLst>
              <a:ext uri="{FF2B5EF4-FFF2-40B4-BE49-F238E27FC236}">
                <a16:creationId xmlns:a16="http://schemas.microsoft.com/office/drawing/2014/main" id="{0E1BED62-34E1-4319-AB21-A05A3D848786}"/>
              </a:ext>
            </a:extLst>
          </p:cNvPr>
          <p:cNvSpPr txBox="1"/>
          <p:nvPr/>
        </p:nvSpPr>
        <p:spPr>
          <a:xfrm>
            <a:off x="6328899" y="5654938"/>
            <a:ext cx="2974212" cy="276999"/>
          </a:xfrm>
          <a:prstGeom prst="rect">
            <a:avLst/>
          </a:prstGeom>
          <a:noFill/>
        </p:spPr>
        <p:txBody>
          <a:bodyPr wrap="none" rtlCol="0">
            <a:spAutoFit/>
          </a:bodyPr>
          <a:lstStyle/>
          <a:p>
            <a:r>
              <a:rPr lang="fr-BE" sz="1200" b="1" dirty="0">
                <a:solidFill>
                  <a:srgbClr val="0070C0"/>
                </a:solidFill>
                <a:latin typeface="Calibri" panose="020F0502020204030204" pitchFamily="34" charset="0"/>
                <a:ea typeface="Calibri" panose="020F0502020204030204" pitchFamily="34" charset="0"/>
                <a:cs typeface="Calibri" panose="020F0502020204030204" pitchFamily="34" charset="0"/>
              </a:rPr>
              <a:t>Source : Observatoire productions porcines </a:t>
            </a:r>
          </a:p>
        </p:txBody>
      </p:sp>
      <p:pic>
        <p:nvPicPr>
          <p:cNvPr id="5" name="Image 4">
            <a:extLst>
              <a:ext uri="{FF2B5EF4-FFF2-40B4-BE49-F238E27FC236}">
                <a16:creationId xmlns:a16="http://schemas.microsoft.com/office/drawing/2014/main" id="{0C5EEF60-7983-4167-AA25-E7F950480E47}"/>
              </a:ext>
            </a:extLst>
          </p:cNvPr>
          <p:cNvPicPr>
            <a:picLocks noChangeAspect="1"/>
          </p:cNvPicPr>
          <p:nvPr/>
        </p:nvPicPr>
        <p:blipFill>
          <a:blip r:embed="rId4"/>
          <a:stretch>
            <a:fillRect/>
          </a:stretch>
        </p:blipFill>
        <p:spPr>
          <a:xfrm>
            <a:off x="4553285" y="5249058"/>
            <a:ext cx="1775614" cy="853514"/>
          </a:xfrm>
          <a:prstGeom prst="rect">
            <a:avLst/>
          </a:prstGeom>
        </p:spPr>
      </p:pic>
    </p:spTree>
    <p:extLst>
      <p:ext uri="{BB962C8B-B14F-4D97-AF65-F5344CB8AC3E}">
        <p14:creationId xmlns:p14="http://schemas.microsoft.com/office/powerpoint/2010/main" val="25449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D775905-FCA0-4177-9EA5-C5DB66E20CED}"/>
              </a:ext>
            </a:extLst>
          </p:cNvPr>
          <p:cNvSpPr>
            <a:spLocks noGrp="1"/>
          </p:cNvSpPr>
          <p:nvPr>
            <p:ph type="sldNum" sz="quarter" idx="12"/>
          </p:nvPr>
        </p:nvSpPr>
        <p:spPr/>
        <p:txBody>
          <a:bodyPr/>
          <a:lstStyle/>
          <a:p>
            <a:fld id="{B8C131FB-5B43-45DB-B0FC-5554EF74D245}" type="slidenum">
              <a:rPr lang="fr-BE" smtClean="0"/>
              <a:t>13</a:t>
            </a:fld>
            <a:endParaRPr lang="fr-BE"/>
          </a:p>
        </p:txBody>
      </p:sp>
      <p:graphicFrame>
        <p:nvGraphicFramePr>
          <p:cNvPr id="4" name="Graphique 3">
            <a:extLst>
              <a:ext uri="{FF2B5EF4-FFF2-40B4-BE49-F238E27FC236}">
                <a16:creationId xmlns:a16="http://schemas.microsoft.com/office/drawing/2014/main" id="{00000000-0008-0000-0600-000002000000}"/>
              </a:ext>
            </a:extLst>
          </p:cNvPr>
          <p:cNvGraphicFramePr>
            <a:graphicFrameLocks noGrp="1"/>
          </p:cNvGraphicFramePr>
          <p:nvPr/>
        </p:nvGraphicFramePr>
        <p:xfrm>
          <a:off x="1451610" y="647700"/>
          <a:ext cx="9288780" cy="5581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547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592575" y="1320346"/>
            <a:ext cx="8331354" cy="4351338"/>
          </a:xfrm>
          <a:ln w="28575">
            <a:solidFill>
              <a:srgbClr val="7EC600"/>
            </a:solidFill>
          </a:ln>
        </p:spPr>
        <p:txBody>
          <a:bodyPr>
            <a:normAutofit fontScale="70000" lnSpcReduction="20000"/>
          </a:bodyPr>
          <a:lstStyle/>
          <a:p>
            <a:pPr marL="0" indent="0">
              <a:buClr>
                <a:srgbClr val="FFFF99"/>
              </a:buClr>
              <a:buSzPct val="75000"/>
              <a:buNone/>
              <a:defRPr/>
            </a:pPr>
            <a:endParaRPr lang="fr-BE" dirty="0">
              <a:latin typeface="Kalinga" pitchFamily="34" charset="0"/>
              <a:cs typeface="Kalinga" pitchFamily="34" charset="0"/>
            </a:endParaRPr>
          </a:p>
          <a:p>
            <a:pPr marL="0" indent="0">
              <a:buClr>
                <a:srgbClr val="FFFF99"/>
              </a:buClr>
              <a:buSzPct val="75000"/>
              <a:buNone/>
              <a:defRPr/>
            </a:pPr>
            <a:r>
              <a:rPr lang="fr-BE" sz="3400" b="1" dirty="0">
                <a:latin typeface="Kalinga" pitchFamily="34" charset="0"/>
                <a:cs typeface="Kalinga" pitchFamily="34" charset="0"/>
              </a:rPr>
              <a:t>Production nationale 2021 = +/-200% de nos besoins !</a:t>
            </a:r>
          </a:p>
          <a:p>
            <a:pPr>
              <a:buClr>
                <a:srgbClr val="FFFF99"/>
              </a:buClr>
              <a:buSzPct val="75000"/>
              <a:defRPr/>
            </a:pPr>
            <a:endParaRPr lang="fr-BE" dirty="0">
              <a:latin typeface="Kalinga" pitchFamily="34" charset="0"/>
              <a:cs typeface="Kalinga" pitchFamily="34" charset="0"/>
            </a:endParaRPr>
          </a:p>
          <a:p>
            <a:pPr marL="0" indent="0">
              <a:buClr>
                <a:srgbClr val="FFFF99"/>
              </a:buClr>
              <a:buSzPct val="75000"/>
              <a:buNone/>
              <a:defRPr/>
            </a:pPr>
            <a:r>
              <a:rPr lang="fr-BE" sz="3400" dirty="0">
                <a:solidFill>
                  <a:srgbClr val="7EC600"/>
                </a:solidFill>
                <a:latin typeface="Kalinga" pitchFamily="34" charset="0"/>
                <a:cs typeface="Kalinga" pitchFamily="34" charset="0"/>
              </a:rPr>
              <a:t>	</a:t>
            </a:r>
            <a:r>
              <a:rPr lang="fr-BE" sz="3400" b="1" dirty="0">
                <a:latin typeface="Kalinga" pitchFamily="34" charset="0"/>
                <a:cs typeface="Kalinga" pitchFamily="34" charset="0"/>
              </a:rPr>
              <a:t>Flandre :</a:t>
            </a:r>
            <a:r>
              <a:rPr lang="fr-BE" sz="3400" dirty="0">
                <a:solidFill>
                  <a:srgbClr val="7EC600"/>
                </a:solidFill>
                <a:latin typeface="Kalinga" pitchFamily="34" charset="0"/>
                <a:cs typeface="Kalinga" pitchFamily="34" charset="0"/>
              </a:rPr>
              <a:t>	  </a:t>
            </a:r>
          </a:p>
          <a:p>
            <a:pPr marL="0" indent="0">
              <a:buClr>
                <a:srgbClr val="FFFF99"/>
              </a:buClr>
              <a:buSzPct val="75000"/>
              <a:buNone/>
              <a:defRPr/>
            </a:pPr>
            <a:r>
              <a:rPr lang="fr-BE" dirty="0">
                <a:solidFill>
                  <a:srgbClr val="7EC600"/>
                </a:solidFill>
                <a:latin typeface="Kalinga" pitchFamily="34" charset="0"/>
                <a:cs typeface="Kalinga" pitchFamily="34" charset="0"/>
              </a:rPr>
              <a:t>	</a:t>
            </a:r>
            <a:r>
              <a:rPr lang="fr-BE" dirty="0">
                <a:solidFill>
                  <a:srgbClr val="00B0F0"/>
                </a:solidFill>
                <a:latin typeface="Kalinga" pitchFamily="34" charset="0"/>
                <a:cs typeface="Kalinga" pitchFamily="34" charset="0"/>
              </a:rPr>
              <a:t>340 % de ses besoins</a:t>
            </a:r>
          </a:p>
          <a:p>
            <a:pPr lvl="1">
              <a:buClr>
                <a:srgbClr val="FFFF99"/>
              </a:buClr>
              <a:buSzPct val="60000"/>
              <a:defRPr/>
            </a:pPr>
            <a:r>
              <a:rPr lang="fr-BE" dirty="0">
                <a:solidFill>
                  <a:srgbClr val="00B0F0"/>
                </a:solidFill>
                <a:latin typeface="Kalinga" pitchFamily="34" charset="0"/>
                <a:cs typeface="Kalinga" pitchFamily="34" charset="0"/>
              </a:rPr>
              <a:t>	(3,4 kg produits pour 1 kg consommé)</a:t>
            </a:r>
          </a:p>
          <a:p>
            <a:pPr marL="0" indent="0">
              <a:buClr>
                <a:srgbClr val="FFFF99"/>
              </a:buClr>
              <a:buSzPct val="75000"/>
              <a:buNone/>
              <a:defRPr/>
            </a:pPr>
            <a:r>
              <a:rPr lang="fr-BE" dirty="0">
                <a:solidFill>
                  <a:srgbClr val="7EC600"/>
                </a:solidFill>
                <a:latin typeface="Kalinga" pitchFamily="34" charset="0"/>
                <a:cs typeface="Kalinga" pitchFamily="34" charset="0"/>
              </a:rPr>
              <a:t>	</a:t>
            </a:r>
          </a:p>
          <a:p>
            <a:pPr marL="0" indent="0">
              <a:buClr>
                <a:srgbClr val="FFFF99"/>
              </a:buClr>
              <a:buSzPct val="75000"/>
              <a:buNone/>
              <a:defRPr/>
            </a:pPr>
            <a:r>
              <a:rPr lang="fr-BE" dirty="0">
                <a:solidFill>
                  <a:srgbClr val="7EC600"/>
                </a:solidFill>
                <a:latin typeface="Kalinga" pitchFamily="34" charset="0"/>
                <a:cs typeface="Kalinga" pitchFamily="34" charset="0"/>
              </a:rPr>
              <a:t>	</a:t>
            </a:r>
            <a:r>
              <a:rPr lang="fr-BE" sz="3400" b="1" dirty="0">
                <a:latin typeface="Kalinga" pitchFamily="34" charset="0"/>
                <a:cs typeface="Kalinga" pitchFamily="34" charset="0"/>
              </a:rPr>
              <a:t>Wallonie :</a:t>
            </a:r>
            <a:r>
              <a:rPr lang="fr-BE" b="1" dirty="0">
                <a:solidFill>
                  <a:srgbClr val="7EC600"/>
                </a:solidFill>
                <a:latin typeface="Kalinga" pitchFamily="34" charset="0"/>
                <a:cs typeface="Kalinga" pitchFamily="34" charset="0"/>
              </a:rPr>
              <a:t>	</a:t>
            </a:r>
            <a:r>
              <a:rPr lang="fr-BE" dirty="0">
                <a:solidFill>
                  <a:srgbClr val="7EC600"/>
                </a:solidFill>
                <a:latin typeface="Kalinga" pitchFamily="34" charset="0"/>
                <a:cs typeface="Kalinga" pitchFamily="34" charset="0"/>
              </a:rPr>
              <a:t>   	</a:t>
            </a:r>
          </a:p>
          <a:p>
            <a:pPr marL="0" indent="0">
              <a:buClr>
                <a:srgbClr val="FFFF99"/>
              </a:buClr>
              <a:buSzPct val="75000"/>
              <a:buNone/>
              <a:defRPr/>
            </a:pPr>
            <a:r>
              <a:rPr lang="fr-BE" dirty="0">
                <a:solidFill>
                  <a:srgbClr val="7EC600"/>
                </a:solidFill>
                <a:latin typeface="Kalinga" pitchFamily="34" charset="0"/>
                <a:cs typeface="Kalinga" pitchFamily="34" charset="0"/>
              </a:rPr>
              <a:t>	</a:t>
            </a:r>
            <a:r>
              <a:rPr lang="fr-BE" dirty="0">
                <a:solidFill>
                  <a:srgbClr val="00B0F0"/>
                </a:solidFill>
                <a:latin typeface="Kalinga" pitchFamily="34" charset="0"/>
                <a:cs typeface="Kalinga" pitchFamily="34" charset="0"/>
              </a:rPr>
              <a:t>25 % de ses besoins</a:t>
            </a:r>
          </a:p>
          <a:p>
            <a:pPr lvl="1">
              <a:buClr>
                <a:srgbClr val="FFFF99"/>
              </a:buClr>
              <a:buSzPct val="60000"/>
              <a:defRPr/>
            </a:pPr>
            <a:r>
              <a:rPr lang="fr-BE" dirty="0">
                <a:solidFill>
                  <a:srgbClr val="00B0F0"/>
                </a:solidFill>
                <a:latin typeface="Kalinga" pitchFamily="34" charset="0"/>
                <a:cs typeface="Kalinga" pitchFamily="34" charset="0"/>
              </a:rPr>
              <a:t>	(0,25 kg produit pour 1 kg consommé)</a:t>
            </a:r>
          </a:p>
          <a:p>
            <a:pPr>
              <a:buClr>
                <a:srgbClr val="FFFF99"/>
              </a:buClr>
              <a:buSzPct val="75000"/>
              <a:defRPr/>
            </a:pPr>
            <a:endParaRPr lang="fr-BE" dirty="0">
              <a:solidFill>
                <a:srgbClr val="7EC600"/>
              </a:solidFill>
              <a:latin typeface="Kalinga" pitchFamily="34" charset="0"/>
              <a:cs typeface="Kalinga" pitchFamily="34" charset="0"/>
            </a:endParaRPr>
          </a:p>
          <a:p>
            <a:pPr marL="0" indent="0">
              <a:buClr>
                <a:srgbClr val="FFFF99"/>
              </a:buClr>
              <a:buSzPct val="75000"/>
              <a:buNone/>
              <a:defRPr/>
            </a:pPr>
            <a:r>
              <a:rPr lang="fr-BE" dirty="0">
                <a:solidFill>
                  <a:srgbClr val="7EC600"/>
                </a:solidFill>
                <a:latin typeface="Kalinga" pitchFamily="34" charset="0"/>
                <a:cs typeface="Kalinga" pitchFamily="34" charset="0"/>
              </a:rPr>
              <a:t>	</a:t>
            </a:r>
            <a:r>
              <a:rPr lang="fr-BE" sz="3400" b="1" dirty="0">
                <a:latin typeface="Kalinga" pitchFamily="34" charset="0"/>
                <a:cs typeface="Kalinga" pitchFamily="34" charset="0"/>
              </a:rPr>
              <a:t>Exportations</a:t>
            </a:r>
            <a:r>
              <a:rPr lang="fr-BE" b="1" dirty="0">
                <a:latin typeface="Kalinga" pitchFamily="34" charset="0"/>
                <a:cs typeface="Kalinga" pitchFamily="34" charset="0"/>
              </a:rPr>
              <a:t> =&gt; </a:t>
            </a:r>
            <a:r>
              <a:rPr lang="fr-BE" b="1" dirty="0">
                <a:solidFill>
                  <a:srgbClr val="00B0F0"/>
                </a:solidFill>
                <a:latin typeface="Kalinga" pitchFamily="34" charset="0"/>
                <a:cs typeface="Kalinga" pitchFamily="34" charset="0"/>
              </a:rPr>
              <a:t>50% de la production belge</a:t>
            </a:r>
          </a:p>
          <a:p>
            <a:pPr marL="0" indent="0">
              <a:buNone/>
              <a:defRPr/>
            </a:pPr>
            <a:endParaRPr lang="fr-BE" b="1" dirty="0">
              <a:solidFill>
                <a:srgbClr val="00B0F0"/>
              </a:solidFill>
            </a:endParaRPr>
          </a:p>
        </p:txBody>
      </p:sp>
      <p:pic>
        <p:nvPicPr>
          <p:cNvPr id="5" name="Image 4"/>
          <p:cNvPicPr>
            <a:picLocks noChangeAspect="1"/>
          </p:cNvPicPr>
          <p:nvPr/>
        </p:nvPicPr>
        <p:blipFill>
          <a:blip r:embed="rId2"/>
          <a:stretch>
            <a:fillRect/>
          </a:stretch>
        </p:blipFill>
        <p:spPr>
          <a:xfrm>
            <a:off x="6949431" y="2384376"/>
            <a:ext cx="3579233" cy="2223278"/>
          </a:xfrm>
          <a:prstGeom prst="rect">
            <a:avLst/>
          </a:prstGeom>
          <a:ln w="28575">
            <a:solidFill>
              <a:srgbClr val="7EC600"/>
            </a:solidFill>
          </a:ln>
        </p:spPr>
      </p:pic>
    </p:spTree>
    <p:extLst>
      <p:ext uri="{BB962C8B-B14F-4D97-AF65-F5344CB8AC3E}">
        <p14:creationId xmlns:p14="http://schemas.microsoft.com/office/powerpoint/2010/main" val="227933662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65026" y="925753"/>
            <a:ext cx="6199200" cy="1720789"/>
          </a:xfrm>
        </p:spPr>
        <p:txBody>
          <a:bodyPr rtlCol="0">
            <a:normAutofit/>
          </a:bodyPr>
          <a:lstStyle/>
          <a:p>
            <a:pPr lvl="1" algn="ctr" defTabSz="685800">
              <a:spcBef>
                <a:spcPct val="20000"/>
              </a:spcBef>
              <a:defRPr/>
            </a:pPr>
            <a:r>
              <a:rPr lang="fr-FR" sz="2100" cap="all" dirty="0">
                <a:latin typeface="Kalinga" pitchFamily="34" charset="0"/>
                <a:cs typeface="Kalinga" pitchFamily="34" charset="0"/>
              </a:rPr>
              <a:t> </a:t>
            </a:r>
            <a:r>
              <a:rPr lang="fr-FR" sz="3300" b="1" cap="all" dirty="0">
                <a:solidFill>
                  <a:srgbClr val="0070C0"/>
                </a:solidFill>
                <a:latin typeface="Arial" panose="020B0604020202020204" pitchFamily="34" charset="0"/>
                <a:cs typeface="Arial" panose="020B0604020202020204" pitchFamily="34" charset="0"/>
              </a:rPr>
              <a:t>L’offre et la demande</a:t>
            </a:r>
            <a:br>
              <a:rPr lang="fr-FR" sz="3300" b="1" cap="all" dirty="0">
                <a:solidFill>
                  <a:srgbClr val="0070C0"/>
                </a:solidFill>
                <a:latin typeface="Arial" panose="020B0604020202020204" pitchFamily="34" charset="0"/>
                <a:cs typeface="Arial" panose="020B0604020202020204" pitchFamily="34" charset="0"/>
              </a:rPr>
            </a:br>
            <a:r>
              <a:rPr lang="fr-FR" sz="3300" b="1" cap="all" dirty="0">
                <a:solidFill>
                  <a:srgbClr val="0070C0"/>
                </a:solidFill>
                <a:latin typeface="Arial" panose="020B0604020202020204" pitchFamily="34" charset="0"/>
                <a:cs typeface="Arial" panose="020B0604020202020204" pitchFamily="34" charset="0"/>
              </a:rPr>
              <a:t>  Cycle de 2 à 5 ans</a:t>
            </a:r>
          </a:p>
        </p:txBody>
      </p:sp>
      <p:sp>
        <p:nvSpPr>
          <p:cNvPr id="20483" name="Espace réservé du contenu 2"/>
          <p:cNvSpPr>
            <a:spLocks noGrp="1"/>
          </p:cNvSpPr>
          <p:nvPr>
            <p:ph idx="1"/>
          </p:nvPr>
        </p:nvSpPr>
        <p:spPr bwMode="auto"/>
        <p:txBody>
          <a:bodyPr wrap="square" numCol="1" anchor="t" anchorCtr="0" compatLnSpc="1">
            <a:prstTxWarp prst="textNoShape">
              <a:avLst/>
            </a:prstTxWarp>
          </a:bodyPr>
          <a:lstStyle/>
          <a:p>
            <a:pPr marL="0" indent="0">
              <a:buNone/>
            </a:pPr>
            <a:endParaRPr lang="fr-FR" altLang="fr-FR" dirty="0">
              <a:solidFill>
                <a:srgbClr val="FF6600"/>
              </a:solidFill>
              <a:latin typeface="Kalinga" panose="020B0502040204020203" pitchFamily="34" charset="0"/>
              <a:cs typeface="Kalinga" panose="020B0502040204020203" pitchFamily="34" charset="0"/>
            </a:endParaRPr>
          </a:p>
          <a:p>
            <a:pPr marL="0" indent="0">
              <a:buNone/>
            </a:pPr>
            <a:r>
              <a:rPr lang="fr-FR" altLang="fr-FR" sz="900" dirty="0">
                <a:solidFill>
                  <a:srgbClr val="FF6600"/>
                </a:solidFill>
                <a:latin typeface="Kalinga" panose="020B0502040204020203" pitchFamily="34" charset="0"/>
                <a:cs typeface="Kalinga" panose="020B0502040204020203" pitchFamily="34" charset="0"/>
              </a:rPr>
              <a:t>                                                                                                                   </a:t>
            </a:r>
          </a:p>
          <a:p>
            <a:pPr marL="0" indent="0">
              <a:buNone/>
            </a:pPr>
            <a:r>
              <a:rPr lang="fr-FR" altLang="fr-FR" sz="900" dirty="0">
                <a:solidFill>
                  <a:srgbClr val="FF6600"/>
                </a:solidFill>
                <a:latin typeface="Kalinga" panose="020B0502040204020203" pitchFamily="34" charset="0"/>
                <a:cs typeface="Kalinga" panose="020B0502040204020203" pitchFamily="34" charset="0"/>
              </a:rPr>
              <a:t>                                                                                                             </a:t>
            </a:r>
          </a:p>
          <a:p>
            <a:pPr marL="0" indent="0">
              <a:buNone/>
            </a:pPr>
            <a:r>
              <a:rPr lang="fr-FR" altLang="fr-FR" sz="1800" b="1" dirty="0">
                <a:solidFill>
                  <a:srgbClr val="FF6600"/>
                </a:solidFill>
                <a:latin typeface="Kalinga" panose="020B0502040204020203" pitchFamily="34" charset="0"/>
                <a:cs typeface="Kalinga" panose="020B0502040204020203" pitchFamily="34" charset="0"/>
              </a:rPr>
              <a:t> </a:t>
            </a:r>
          </a:p>
          <a:p>
            <a:pPr marL="0" indent="0">
              <a:buNone/>
            </a:pPr>
            <a:r>
              <a:rPr lang="fr-FR" altLang="fr-FR" sz="1800" b="1" dirty="0">
                <a:solidFill>
                  <a:srgbClr val="FF6600"/>
                </a:solidFill>
                <a:latin typeface="Kalinga" panose="020B0502040204020203" pitchFamily="34" charset="0"/>
                <a:cs typeface="Kalinga" panose="020B0502040204020203" pitchFamily="34" charset="0"/>
              </a:rPr>
              <a:t>                                                                                           </a:t>
            </a:r>
          </a:p>
          <a:p>
            <a:pPr marL="0" indent="0">
              <a:buNone/>
            </a:pPr>
            <a:r>
              <a:rPr lang="fr-FR" altLang="fr-FR" sz="1800" b="1" dirty="0">
                <a:solidFill>
                  <a:srgbClr val="7030A0"/>
                </a:solidFill>
                <a:latin typeface="Kalinga" panose="020B0502040204020203" pitchFamily="34" charset="0"/>
                <a:cs typeface="Kalinga" panose="020B0502040204020203" pitchFamily="34" charset="0"/>
              </a:rPr>
              <a:t>                    Diminution de</a:t>
            </a:r>
          </a:p>
          <a:p>
            <a:pPr marL="0" indent="0">
              <a:buNone/>
            </a:pPr>
            <a:r>
              <a:rPr lang="fr-FR" altLang="fr-FR" sz="1800" b="1" dirty="0">
                <a:solidFill>
                  <a:srgbClr val="7030A0"/>
                </a:solidFill>
                <a:latin typeface="Kalinga" panose="020B0502040204020203" pitchFamily="34" charset="0"/>
                <a:cs typeface="Kalinga" panose="020B0502040204020203" pitchFamily="34" charset="0"/>
              </a:rPr>
              <a:t>                     la production                                                                      </a:t>
            </a:r>
            <a:r>
              <a:rPr lang="fr-FR" altLang="fr-FR" sz="1800" b="1" dirty="0">
                <a:solidFill>
                  <a:srgbClr val="00B0F0"/>
                </a:solidFill>
                <a:latin typeface="Kalinga" panose="020B0502040204020203" pitchFamily="34" charset="0"/>
                <a:cs typeface="Kalinga" panose="020B0502040204020203" pitchFamily="34" charset="0"/>
              </a:rPr>
              <a:t>Surproduction</a:t>
            </a:r>
          </a:p>
          <a:p>
            <a:pPr marL="0" indent="0">
              <a:buNone/>
            </a:pPr>
            <a:r>
              <a:rPr lang="fr-FR" altLang="fr-FR" sz="1800" b="1" dirty="0">
                <a:solidFill>
                  <a:srgbClr val="FF6600"/>
                </a:solidFill>
                <a:latin typeface="Kalinga" panose="020B0502040204020203" pitchFamily="34" charset="0"/>
                <a:cs typeface="Kalinga" panose="020B0502040204020203" pitchFamily="34" charset="0"/>
              </a:rPr>
              <a:t>                                                                  </a:t>
            </a:r>
            <a:endParaRPr lang="fr-BE" altLang="fr-FR" dirty="0"/>
          </a:p>
          <a:p>
            <a:pPr marL="0" indent="0">
              <a:buNone/>
            </a:pPr>
            <a:endParaRPr lang="fr-BE" altLang="fr-FR" dirty="0"/>
          </a:p>
          <a:p>
            <a:pPr marL="0" indent="0">
              <a:buNone/>
            </a:pPr>
            <a:endParaRPr lang="fr-BE" altLang="fr-FR" dirty="0"/>
          </a:p>
        </p:txBody>
      </p:sp>
      <p:sp>
        <p:nvSpPr>
          <p:cNvPr id="20484" name="AutoShape 17"/>
          <p:cNvSpPr>
            <a:spLocks noChangeArrowheads="1"/>
          </p:cNvSpPr>
          <p:nvPr/>
        </p:nvSpPr>
        <p:spPr bwMode="auto">
          <a:xfrm>
            <a:off x="5520931" y="3305177"/>
            <a:ext cx="1172765" cy="569119"/>
          </a:xfrm>
          <a:prstGeom prst="curvedDownArrow">
            <a:avLst>
              <a:gd name="adj1" fmla="val 43713"/>
              <a:gd name="adj2" fmla="val 87426"/>
              <a:gd name="adj3" fmla="val 33333"/>
            </a:avLst>
          </a:prstGeom>
          <a:solidFill>
            <a:srgbClr val="00B050"/>
          </a:solidFill>
          <a:ln w="9525">
            <a:solidFill>
              <a:schemeClr val="tx1"/>
            </a:solidFill>
            <a:miter lim="800000"/>
            <a:headEnd/>
            <a:tailEnd/>
          </a:ln>
        </p:spPr>
        <p:txBody>
          <a:bodyPr wrap="none" lIns="60110" tIns="30056" rIns="60110" bIns="30056"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endParaRPr lang="fr-BE" altLang="fr-FR" sz="1350">
              <a:solidFill>
                <a:srgbClr val="FF6600"/>
              </a:solidFill>
              <a:latin typeface="Comic Sans MS" panose="030F0702030302020204" pitchFamily="66" charset="0"/>
            </a:endParaRPr>
          </a:p>
        </p:txBody>
      </p:sp>
      <p:sp>
        <p:nvSpPr>
          <p:cNvPr id="20485" name="AutoShape 18"/>
          <p:cNvSpPr>
            <a:spLocks noChangeArrowheads="1"/>
          </p:cNvSpPr>
          <p:nvPr/>
        </p:nvSpPr>
        <p:spPr bwMode="auto">
          <a:xfrm rot="10800000">
            <a:off x="5520931" y="4042388"/>
            <a:ext cx="1126331" cy="608409"/>
          </a:xfrm>
          <a:prstGeom prst="curvedDownArrow">
            <a:avLst>
              <a:gd name="adj1" fmla="val 39271"/>
              <a:gd name="adj2" fmla="val 78542"/>
              <a:gd name="adj3" fmla="val 33333"/>
            </a:avLst>
          </a:prstGeom>
          <a:solidFill>
            <a:srgbClr val="C00000"/>
          </a:solidFill>
          <a:ln w="9525">
            <a:solidFill>
              <a:schemeClr val="bg1"/>
            </a:solidFill>
            <a:miter lim="800000"/>
            <a:headEnd/>
            <a:tailEnd/>
          </a:ln>
        </p:spPr>
        <p:txBody>
          <a:bodyPr wrap="none" lIns="60110" tIns="30056" rIns="60110" bIns="30056"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pPr>
            <a:endParaRPr lang="fr-BE" altLang="fr-FR" sz="1350">
              <a:solidFill>
                <a:srgbClr val="FF6600"/>
              </a:solidFill>
              <a:latin typeface="Comic Sans MS" panose="030F0702030302020204" pitchFamily="66" charset="0"/>
            </a:endParaRPr>
          </a:p>
        </p:txBody>
      </p:sp>
      <p:sp>
        <p:nvSpPr>
          <p:cNvPr id="20486" name="Text Box 15"/>
          <p:cNvSpPr txBox="1">
            <a:spLocks noChangeArrowheads="1"/>
          </p:cNvSpPr>
          <p:nvPr/>
        </p:nvSpPr>
        <p:spPr bwMode="auto">
          <a:xfrm>
            <a:off x="4703566" y="5175043"/>
            <a:ext cx="2761060" cy="33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110" tIns="30056" rIns="60110" bIns="3005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457200" fontAlgn="base">
              <a:spcBef>
                <a:spcPct val="50000"/>
              </a:spcBef>
              <a:spcAft>
                <a:spcPct val="0"/>
              </a:spcAft>
            </a:pPr>
            <a:r>
              <a:rPr lang="fr-FR" altLang="fr-FR" b="1">
                <a:solidFill>
                  <a:srgbClr val="FF0000"/>
                </a:solidFill>
                <a:latin typeface="Kalinga" panose="020B0502040204020203" pitchFamily="34" charset="0"/>
                <a:cs typeface="Kalinga" panose="020B0502040204020203" pitchFamily="34" charset="0"/>
              </a:rPr>
              <a:t>diminution des prix</a:t>
            </a:r>
          </a:p>
        </p:txBody>
      </p:sp>
      <p:sp>
        <p:nvSpPr>
          <p:cNvPr id="20487" name="Rectangle 7"/>
          <p:cNvSpPr>
            <a:spLocks noChangeArrowheads="1"/>
          </p:cNvSpPr>
          <p:nvPr/>
        </p:nvSpPr>
        <p:spPr bwMode="auto">
          <a:xfrm>
            <a:off x="4382692" y="2415117"/>
            <a:ext cx="3449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457200" fontAlgn="base">
              <a:spcBef>
                <a:spcPct val="50000"/>
              </a:spcBef>
              <a:spcAft>
                <a:spcPct val="0"/>
              </a:spcAft>
            </a:pPr>
            <a:r>
              <a:rPr lang="fr-FR" altLang="fr-FR" b="1" dirty="0">
                <a:solidFill>
                  <a:srgbClr val="00B050"/>
                </a:solidFill>
                <a:latin typeface="Kalinga" panose="020B0502040204020203" pitchFamily="34" charset="0"/>
                <a:cs typeface="Kalinga" panose="020B0502040204020203" pitchFamily="34" charset="0"/>
              </a:rPr>
              <a:t>    augmentation</a:t>
            </a:r>
            <a:r>
              <a:rPr lang="fr-FR" altLang="fr-FR" sz="1350" b="1" dirty="0">
                <a:solidFill>
                  <a:srgbClr val="00B050"/>
                </a:solidFill>
                <a:latin typeface="Kalinga" panose="020B0502040204020203" pitchFamily="34" charset="0"/>
                <a:cs typeface="Kalinga" panose="020B0502040204020203" pitchFamily="34" charset="0"/>
              </a:rPr>
              <a:t> </a:t>
            </a:r>
            <a:r>
              <a:rPr lang="fr-FR" altLang="fr-FR" b="1" dirty="0">
                <a:solidFill>
                  <a:srgbClr val="00B050"/>
                </a:solidFill>
                <a:latin typeface="Kalinga" panose="020B0502040204020203" pitchFamily="34" charset="0"/>
                <a:cs typeface="Kalinga" panose="020B0502040204020203" pitchFamily="34" charset="0"/>
              </a:rPr>
              <a:t>des</a:t>
            </a:r>
            <a:r>
              <a:rPr lang="fr-FR" altLang="fr-FR" sz="1350" b="1" dirty="0">
                <a:solidFill>
                  <a:srgbClr val="00B050"/>
                </a:solidFill>
                <a:latin typeface="Kalinga" panose="020B0502040204020203" pitchFamily="34" charset="0"/>
                <a:cs typeface="Kalinga" panose="020B0502040204020203" pitchFamily="34" charset="0"/>
              </a:rPr>
              <a:t> </a:t>
            </a:r>
            <a:r>
              <a:rPr lang="fr-FR" altLang="fr-FR" b="1" dirty="0">
                <a:solidFill>
                  <a:srgbClr val="00B050"/>
                </a:solidFill>
                <a:latin typeface="Kalinga" panose="020B0502040204020203" pitchFamily="34" charset="0"/>
                <a:cs typeface="Kalinga" panose="020B0502040204020203" pitchFamily="34" charset="0"/>
              </a:rPr>
              <a:t>prix</a:t>
            </a:r>
            <a:r>
              <a:rPr lang="fr-FR" altLang="fr-FR" sz="1350" b="1" dirty="0">
                <a:solidFill>
                  <a:srgbClr val="00B050"/>
                </a:solidFill>
                <a:latin typeface="Kalinga" panose="020B0502040204020203" pitchFamily="34" charset="0"/>
                <a:cs typeface="Kalinga" panose="020B0502040204020203" pitchFamily="34" charset="0"/>
              </a:rPr>
              <a:t> </a:t>
            </a:r>
          </a:p>
        </p:txBody>
      </p:sp>
    </p:spTree>
    <p:extLst>
      <p:ext uri="{BB962C8B-B14F-4D97-AF65-F5344CB8AC3E}">
        <p14:creationId xmlns:p14="http://schemas.microsoft.com/office/powerpoint/2010/main" val="724732250"/>
      </p:ext>
    </p:extLst>
  </p:cSld>
  <p:clrMapOvr>
    <a:masterClrMapping/>
  </p:clrMapOvr>
  <mc:AlternateContent xmlns:mc="http://schemas.openxmlformats.org/markup-compatibility/2006" xmlns:p14="http://schemas.microsoft.com/office/powerpoint/2010/main">
    <mc:Choice Requires="p14">
      <p:transition spd="slow" p14:dur="25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E6D74C4-5896-48FE-BD57-573455B882EE}"/>
              </a:ext>
            </a:extLst>
          </p:cNvPr>
          <p:cNvSpPr>
            <a:spLocks noGrp="1"/>
          </p:cNvSpPr>
          <p:nvPr>
            <p:ph type="sldNum" sz="quarter" idx="12"/>
          </p:nvPr>
        </p:nvSpPr>
        <p:spPr/>
        <p:txBody>
          <a:bodyPr/>
          <a:lstStyle/>
          <a:p>
            <a:fld id="{B8C131FB-5B43-45DB-B0FC-5554EF74D245}" type="slidenum">
              <a:rPr lang="fr-BE" smtClean="0"/>
              <a:t>16</a:t>
            </a:fld>
            <a:endParaRPr lang="fr-BE"/>
          </a:p>
        </p:txBody>
      </p:sp>
      <p:pic>
        <p:nvPicPr>
          <p:cNvPr id="4" name="Image 3">
            <a:extLst>
              <a:ext uri="{FF2B5EF4-FFF2-40B4-BE49-F238E27FC236}">
                <a16:creationId xmlns:a16="http://schemas.microsoft.com/office/drawing/2014/main" id="{27B51CE7-4E43-4D77-B2B1-8349A7E6BFA2}"/>
              </a:ext>
            </a:extLst>
          </p:cNvPr>
          <p:cNvPicPr>
            <a:picLocks noChangeAspect="1"/>
          </p:cNvPicPr>
          <p:nvPr/>
        </p:nvPicPr>
        <p:blipFill>
          <a:blip r:embed="rId2"/>
          <a:stretch>
            <a:fillRect/>
          </a:stretch>
        </p:blipFill>
        <p:spPr>
          <a:xfrm>
            <a:off x="2118708" y="1266825"/>
            <a:ext cx="7954584" cy="4962525"/>
          </a:xfrm>
          <a:prstGeom prst="rect">
            <a:avLst/>
          </a:prstGeom>
        </p:spPr>
      </p:pic>
      <p:sp>
        <p:nvSpPr>
          <p:cNvPr id="2" name="Rectangle 1">
            <a:extLst>
              <a:ext uri="{FF2B5EF4-FFF2-40B4-BE49-F238E27FC236}">
                <a16:creationId xmlns:a16="http://schemas.microsoft.com/office/drawing/2014/main" id="{4551EB8C-40B9-49A8-9B78-C3157D38D49E}"/>
              </a:ext>
            </a:extLst>
          </p:cNvPr>
          <p:cNvSpPr/>
          <p:nvPr/>
        </p:nvSpPr>
        <p:spPr>
          <a:xfrm>
            <a:off x="3977292" y="282794"/>
            <a:ext cx="6096000" cy="830997"/>
          </a:xfrm>
          <a:prstGeom prst="rect">
            <a:avLst/>
          </a:prstGeom>
        </p:spPr>
        <p:txBody>
          <a:bodyPr>
            <a:spAutoFit/>
          </a:bodyPr>
          <a:lstStyle/>
          <a:p>
            <a:r>
              <a:rPr lang="fr-FR" b="1" dirty="0">
                <a:solidFill>
                  <a:srgbClr val="0070C0"/>
                </a:solidFill>
                <a:latin typeface="Calibri" panose="020F0502020204030204" pitchFamily="34" charset="0"/>
                <a:ea typeface="Calibri" panose="020F0502020204030204" pitchFamily="34" charset="0"/>
                <a:cs typeface="Calibri" panose="020F0502020204030204" pitchFamily="34" charset="0"/>
              </a:rPr>
              <a:t>Évolution du nombre de truies reproductrices dans les principaux pays de l'UE (1000 têtes). </a:t>
            </a:r>
            <a:r>
              <a:rPr lang="fr-FR" sz="1200" dirty="0">
                <a:solidFill>
                  <a:srgbClr val="0070C0"/>
                </a:solidFill>
                <a:latin typeface="Calibri" panose="020F0502020204030204" pitchFamily="34" charset="0"/>
                <a:ea typeface="Calibri" panose="020F0502020204030204" pitchFamily="34" charset="0"/>
                <a:cs typeface="Calibri" panose="020F0502020204030204" pitchFamily="34" charset="0"/>
              </a:rPr>
              <a:t>Source : 3trois3, Agriculture et Développement rural, sur la base d'Eurostat.</a:t>
            </a:r>
            <a:endParaRPr lang="fr-BE" sz="1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7AA3E880-F683-40EA-8ACA-2C2850610ABB}"/>
              </a:ext>
            </a:extLst>
          </p:cNvPr>
          <p:cNvSpPr txBox="1"/>
          <p:nvPr/>
        </p:nvSpPr>
        <p:spPr>
          <a:xfrm>
            <a:off x="9013386" y="3429000"/>
            <a:ext cx="1059906" cy="276999"/>
          </a:xfrm>
          <a:prstGeom prst="rect">
            <a:avLst/>
          </a:prstGeom>
          <a:noFill/>
        </p:spPr>
        <p:txBody>
          <a:bodyPr wrap="none" rtlCol="0">
            <a:spAutoFit/>
          </a:bodyPr>
          <a:lstStyle/>
          <a:p>
            <a:r>
              <a:rPr lang="fr-BE" sz="1200" dirty="0">
                <a:solidFill>
                  <a:srgbClr val="0070C0"/>
                </a:solidFill>
                <a:latin typeface="Calibri" panose="020F0502020204030204" pitchFamily="34" charset="0"/>
                <a:ea typeface="Calibri" panose="020F0502020204030204" pitchFamily="34" charset="0"/>
                <a:cs typeface="Calibri" panose="020F0502020204030204" pitchFamily="34" charset="0"/>
              </a:rPr>
              <a:t>SDRP fin 2022</a:t>
            </a:r>
          </a:p>
        </p:txBody>
      </p:sp>
    </p:spTree>
    <p:extLst>
      <p:ext uri="{BB962C8B-B14F-4D97-AF65-F5344CB8AC3E}">
        <p14:creationId xmlns:p14="http://schemas.microsoft.com/office/powerpoint/2010/main" val="307907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9F37573-9FAF-49D5-8EAA-C6943A3985F0}"/>
              </a:ext>
            </a:extLst>
          </p:cNvPr>
          <p:cNvSpPr>
            <a:spLocks noGrp="1"/>
          </p:cNvSpPr>
          <p:nvPr>
            <p:ph type="sldNum" sz="quarter" idx="12"/>
          </p:nvPr>
        </p:nvSpPr>
        <p:spPr/>
        <p:txBody>
          <a:bodyPr/>
          <a:lstStyle/>
          <a:p>
            <a:fld id="{B8C131FB-5B43-45DB-B0FC-5554EF74D245}" type="slidenum">
              <a:rPr lang="fr-BE" smtClean="0"/>
              <a:t>17</a:t>
            </a:fld>
            <a:endParaRPr lang="fr-BE"/>
          </a:p>
        </p:txBody>
      </p:sp>
      <p:pic>
        <p:nvPicPr>
          <p:cNvPr id="4" name="Image 3">
            <a:extLst>
              <a:ext uri="{FF2B5EF4-FFF2-40B4-BE49-F238E27FC236}">
                <a16:creationId xmlns:a16="http://schemas.microsoft.com/office/drawing/2014/main" id="{A1BCAC2E-114B-4A3B-B36F-C1DE1294B40B}"/>
              </a:ext>
            </a:extLst>
          </p:cNvPr>
          <p:cNvPicPr/>
          <p:nvPr/>
        </p:nvPicPr>
        <p:blipFill>
          <a:blip r:embed="rId2"/>
          <a:stretch>
            <a:fillRect/>
          </a:stretch>
        </p:blipFill>
        <p:spPr>
          <a:xfrm>
            <a:off x="5930252" y="561973"/>
            <a:ext cx="5617189" cy="4886749"/>
          </a:xfrm>
          <a:prstGeom prst="rect">
            <a:avLst/>
          </a:prstGeom>
        </p:spPr>
      </p:pic>
      <p:pic>
        <p:nvPicPr>
          <p:cNvPr id="5" name="Image 4">
            <a:extLst>
              <a:ext uri="{FF2B5EF4-FFF2-40B4-BE49-F238E27FC236}">
                <a16:creationId xmlns:a16="http://schemas.microsoft.com/office/drawing/2014/main" id="{09683832-BC3C-4CB1-A060-71F717B2B323}"/>
              </a:ext>
            </a:extLst>
          </p:cNvPr>
          <p:cNvPicPr/>
          <p:nvPr/>
        </p:nvPicPr>
        <p:blipFill>
          <a:blip r:embed="rId3"/>
          <a:stretch>
            <a:fillRect/>
          </a:stretch>
        </p:blipFill>
        <p:spPr>
          <a:xfrm>
            <a:off x="1139190" y="1573530"/>
            <a:ext cx="4236720" cy="3710940"/>
          </a:xfrm>
          <a:prstGeom prst="rect">
            <a:avLst/>
          </a:prstGeom>
        </p:spPr>
      </p:pic>
    </p:spTree>
    <p:extLst>
      <p:ext uri="{BB962C8B-B14F-4D97-AF65-F5344CB8AC3E}">
        <p14:creationId xmlns:p14="http://schemas.microsoft.com/office/powerpoint/2010/main" val="63562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720A4C7-6C63-4121-9DCD-F468DB240C0B}"/>
              </a:ext>
            </a:extLst>
          </p:cNvPr>
          <p:cNvSpPr>
            <a:spLocks noGrp="1"/>
          </p:cNvSpPr>
          <p:nvPr>
            <p:ph type="sldNum" sz="quarter" idx="12"/>
          </p:nvPr>
        </p:nvSpPr>
        <p:spPr/>
        <p:txBody>
          <a:bodyPr/>
          <a:lstStyle/>
          <a:p>
            <a:fld id="{B8C131FB-5B43-45DB-B0FC-5554EF74D245}" type="slidenum">
              <a:rPr lang="fr-BE" smtClean="0"/>
              <a:t>18</a:t>
            </a:fld>
            <a:endParaRPr lang="fr-BE"/>
          </a:p>
        </p:txBody>
      </p:sp>
      <p:pic>
        <p:nvPicPr>
          <p:cNvPr id="6" name="Image 5">
            <a:extLst>
              <a:ext uri="{FF2B5EF4-FFF2-40B4-BE49-F238E27FC236}">
                <a16:creationId xmlns:a16="http://schemas.microsoft.com/office/drawing/2014/main" id="{34008A1C-D16C-4797-B384-CD9D3DD45C7F}"/>
              </a:ext>
            </a:extLst>
          </p:cNvPr>
          <p:cNvPicPr>
            <a:picLocks noChangeAspect="1"/>
          </p:cNvPicPr>
          <p:nvPr/>
        </p:nvPicPr>
        <p:blipFill>
          <a:blip r:embed="rId2"/>
          <a:stretch>
            <a:fillRect/>
          </a:stretch>
        </p:blipFill>
        <p:spPr>
          <a:xfrm>
            <a:off x="4497600" y="447683"/>
            <a:ext cx="4838319" cy="5278755"/>
          </a:xfrm>
          <a:prstGeom prst="rect">
            <a:avLst/>
          </a:prstGeom>
        </p:spPr>
      </p:pic>
    </p:spTree>
    <p:extLst>
      <p:ext uri="{BB962C8B-B14F-4D97-AF65-F5344CB8AC3E}">
        <p14:creationId xmlns:p14="http://schemas.microsoft.com/office/powerpoint/2010/main" val="88131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32885C2-CB74-44A2-BAC8-748CF25039BC}"/>
              </a:ext>
            </a:extLst>
          </p:cNvPr>
          <p:cNvSpPr>
            <a:spLocks noGrp="1"/>
          </p:cNvSpPr>
          <p:nvPr>
            <p:ph type="sldNum" sz="quarter" idx="12"/>
          </p:nvPr>
        </p:nvSpPr>
        <p:spPr/>
        <p:txBody>
          <a:bodyPr/>
          <a:lstStyle/>
          <a:p>
            <a:fld id="{B8C131FB-5B43-45DB-B0FC-5554EF74D245}" type="slidenum">
              <a:rPr lang="fr-BE" smtClean="0"/>
              <a:t>19</a:t>
            </a:fld>
            <a:endParaRPr lang="fr-BE"/>
          </a:p>
        </p:txBody>
      </p:sp>
      <p:pic>
        <p:nvPicPr>
          <p:cNvPr id="4" name="Image 3">
            <a:extLst>
              <a:ext uri="{FF2B5EF4-FFF2-40B4-BE49-F238E27FC236}">
                <a16:creationId xmlns:a16="http://schemas.microsoft.com/office/drawing/2014/main" id="{C5081E78-C954-408A-86A9-0DB2703C5B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05550" y="1516380"/>
            <a:ext cx="5692140" cy="3825240"/>
          </a:xfrm>
          <a:prstGeom prst="rect">
            <a:avLst/>
          </a:prstGeom>
          <a:noFill/>
          <a:effectLst>
            <a:outerShdw blurRad="228600" sx="102000" sy="102000" algn="ctr" rotWithShape="0">
              <a:schemeClr val="accent2">
                <a:alpha val="40000"/>
              </a:schemeClr>
            </a:outerShdw>
          </a:effectLst>
        </p:spPr>
      </p:pic>
      <p:pic>
        <p:nvPicPr>
          <p:cNvPr id="2" name="Image 1">
            <a:extLst>
              <a:ext uri="{FF2B5EF4-FFF2-40B4-BE49-F238E27FC236}">
                <a16:creationId xmlns:a16="http://schemas.microsoft.com/office/drawing/2014/main" id="{946A3C55-449A-4E21-939B-41B4CB88B757}"/>
              </a:ext>
            </a:extLst>
          </p:cNvPr>
          <p:cNvPicPr>
            <a:picLocks noChangeAspect="1"/>
          </p:cNvPicPr>
          <p:nvPr/>
        </p:nvPicPr>
        <p:blipFill>
          <a:blip r:embed="rId3"/>
          <a:stretch>
            <a:fillRect/>
          </a:stretch>
        </p:blipFill>
        <p:spPr>
          <a:xfrm>
            <a:off x="90487" y="1666876"/>
            <a:ext cx="6005513" cy="3381566"/>
          </a:xfrm>
          <a:prstGeom prst="rect">
            <a:avLst/>
          </a:prstGeom>
          <a:effectLst>
            <a:outerShdw blurRad="203200" sx="102000" sy="102000" algn="ctr" rotWithShape="0">
              <a:srgbClr val="00B0F0">
                <a:alpha val="40000"/>
              </a:srgbClr>
            </a:outerShdw>
          </a:effectLst>
        </p:spPr>
      </p:pic>
    </p:spTree>
    <p:extLst>
      <p:ext uri="{BB962C8B-B14F-4D97-AF65-F5344CB8AC3E}">
        <p14:creationId xmlns:p14="http://schemas.microsoft.com/office/powerpoint/2010/main" val="109968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0618BFD-676B-46D2-87C8-1ABFA55BD186}"/>
              </a:ext>
            </a:extLst>
          </p:cNvPr>
          <p:cNvSpPr>
            <a:spLocks noGrp="1"/>
          </p:cNvSpPr>
          <p:nvPr>
            <p:ph type="sldNum" sz="quarter" idx="12"/>
          </p:nvPr>
        </p:nvSpPr>
        <p:spPr/>
        <p:txBody>
          <a:bodyPr/>
          <a:lstStyle/>
          <a:p>
            <a:fld id="{B8C131FB-5B43-45DB-B0FC-5554EF74D245}" type="slidenum">
              <a:rPr lang="fr-BE" smtClean="0"/>
              <a:t>2</a:t>
            </a:fld>
            <a:endParaRPr lang="fr-BE"/>
          </a:p>
        </p:txBody>
      </p:sp>
      <p:sp>
        <p:nvSpPr>
          <p:cNvPr id="4" name="Rectangle 3">
            <a:extLst>
              <a:ext uri="{FF2B5EF4-FFF2-40B4-BE49-F238E27FC236}">
                <a16:creationId xmlns:a16="http://schemas.microsoft.com/office/drawing/2014/main" id="{C8C16F2D-9A0B-4386-98D0-5FBA5CF87214}"/>
              </a:ext>
            </a:extLst>
          </p:cNvPr>
          <p:cNvSpPr/>
          <p:nvPr/>
        </p:nvSpPr>
        <p:spPr>
          <a:xfrm>
            <a:off x="3003175" y="1175170"/>
            <a:ext cx="7180729" cy="2067682"/>
          </a:xfrm>
          <a:prstGeom prst="rect">
            <a:avLst/>
          </a:prstGeom>
        </p:spPr>
        <p:txBody>
          <a:bodyPr wrap="square">
            <a:spAutoFit/>
          </a:bodyPr>
          <a:lstStyle/>
          <a:p>
            <a:pPr algn="ctr">
              <a:lnSpc>
                <a:spcPct val="107000"/>
              </a:lnSpc>
              <a:spcAft>
                <a:spcPts val="800"/>
              </a:spcAft>
            </a:pPr>
            <a:r>
              <a:rPr lang="fr-BE"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Plus de 400.000 porcs en moins sur 1 an </a:t>
            </a:r>
          </a:p>
          <a:p>
            <a:pPr algn="ctr">
              <a:lnSpc>
                <a:spcPct val="107000"/>
              </a:lnSpc>
              <a:spcAft>
                <a:spcPts val="800"/>
              </a:spcAft>
            </a:pPr>
            <a:endParaRPr lang="fr-BE" sz="1100" dirty="0">
              <a:latin typeface="Calibri" panose="020F0502020204030204" pitchFamily="34" charset="0"/>
              <a:ea typeface="Calibri" panose="020F0502020204030204" pitchFamily="34" charset="0"/>
              <a:cs typeface="Times New Roman" panose="02020603050405020304" pitchFamily="18" charset="0"/>
            </a:endParaRPr>
          </a:p>
          <a:p>
            <a:pPr algn="ctr"/>
            <a:r>
              <a:rPr lang="fr-BE" sz="1400" dirty="0">
                <a:latin typeface="Calibri" panose="020F0502020204030204" pitchFamily="34" charset="0"/>
                <a:ea typeface="Calibri" panose="020F0502020204030204" pitchFamily="34" charset="0"/>
                <a:cs typeface="Times New Roman" panose="02020603050405020304" pitchFamily="18" charset="0"/>
              </a:rPr>
              <a:t>Le cheptel porcin a diminué de 7,3% (-428.502 animaux) en mai 2023 par rapport à mai 2022, tant pour les porcs d’engraissement que pour les porcs reproducteurs. </a:t>
            </a:r>
          </a:p>
          <a:p>
            <a:pPr algn="ctr"/>
            <a:endParaRPr lang="fr-BE" sz="1400" dirty="0">
              <a:latin typeface="Calibri" panose="020F0502020204030204" pitchFamily="34" charset="0"/>
              <a:ea typeface="Calibri" panose="020F0502020204030204" pitchFamily="34" charset="0"/>
              <a:cs typeface="Times New Roman" panose="02020603050405020304" pitchFamily="18" charset="0"/>
            </a:endParaRPr>
          </a:p>
          <a:p>
            <a:pPr algn="ctr"/>
            <a:r>
              <a:rPr lang="fr-BE" sz="1400" dirty="0">
                <a:latin typeface="Calibri" panose="020F0502020204030204" pitchFamily="34" charset="0"/>
                <a:ea typeface="Calibri" panose="020F0502020204030204" pitchFamily="34" charset="0"/>
                <a:cs typeface="Times New Roman" panose="02020603050405020304" pitchFamily="18" charset="0"/>
              </a:rPr>
              <a:t>Au cours de cette période, de nombreuses étables étaient incomplètes ou vides.  Probablement en raison de l'incertitude liée au dossier de l’azote en région Flamande, mais certainement pour des raisons économiques.</a:t>
            </a:r>
            <a:endParaRPr lang="fr-BE" sz="1400" dirty="0"/>
          </a:p>
        </p:txBody>
      </p:sp>
      <p:sp>
        <p:nvSpPr>
          <p:cNvPr id="5" name="Rectangle 4">
            <a:extLst>
              <a:ext uri="{FF2B5EF4-FFF2-40B4-BE49-F238E27FC236}">
                <a16:creationId xmlns:a16="http://schemas.microsoft.com/office/drawing/2014/main" id="{85FFF7F0-A5D2-41AB-8CDA-316DCBA5FED7}"/>
              </a:ext>
            </a:extLst>
          </p:cNvPr>
          <p:cNvSpPr/>
          <p:nvPr/>
        </p:nvSpPr>
        <p:spPr>
          <a:xfrm>
            <a:off x="3218330" y="3615149"/>
            <a:ext cx="6965574" cy="1900905"/>
          </a:xfrm>
          <a:prstGeom prst="rect">
            <a:avLst/>
          </a:prstGeom>
        </p:spPr>
        <p:txBody>
          <a:bodyPr wrap="square">
            <a:spAutoFit/>
          </a:bodyPr>
          <a:lstStyle/>
          <a:p>
            <a:pPr>
              <a:lnSpc>
                <a:spcPct val="107000"/>
              </a:lnSpc>
              <a:spcAft>
                <a:spcPts val="800"/>
              </a:spcAft>
            </a:pPr>
            <a:r>
              <a:rPr lang="fr-BE" sz="1400" dirty="0">
                <a:latin typeface="Calibri" panose="020F0502020204030204" pitchFamily="34" charset="0"/>
                <a:ea typeface="Calibri" panose="020F0502020204030204" pitchFamily="34" charset="0"/>
                <a:cs typeface="Times New Roman" panose="02020603050405020304" pitchFamily="18" charset="0"/>
              </a:rPr>
              <a:t>Dans le sillage des crises de la </a:t>
            </a:r>
            <a:r>
              <a:rPr lang="fr-BE" sz="1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peste porcine africaine de 2018 </a:t>
            </a:r>
            <a:r>
              <a:rPr lang="fr-BE" sz="1400" dirty="0">
                <a:latin typeface="Calibri" panose="020F0502020204030204" pitchFamily="34" charset="0"/>
                <a:ea typeface="Calibri" panose="020F0502020204030204" pitchFamily="34" charset="0"/>
                <a:cs typeface="Times New Roman" panose="02020603050405020304" pitchFamily="18" charset="0"/>
              </a:rPr>
              <a:t>et de </a:t>
            </a:r>
            <a:r>
              <a:rPr lang="fr-BE" sz="1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la Covid-19</a:t>
            </a:r>
            <a:r>
              <a:rPr lang="fr-BE" sz="1400" dirty="0">
                <a:latin typeface="Calibri" panose="020F0502020204030204" pitchFamily="34" charset="0"/>
                <a:ea typeface="Calibri" panose="020F0502020204030204" pitchFamily="34" charset="0"/>
                <a:cs typeface="Times New Roman" panose="02020603050405020304" pitchFamily="18" charset="0"/>
              </a:rPr>
              <a:t>, les éleveurs de porcs ont connus une chute importante des prix. Ce n’est qu’à partir du deuxième trimestre 2022 que les prix au producteur sont repartis à la hausse.</a:t>
            </a:r>
          </a:p>
          <a:p>
            <a:pPr>
              <a:lnSpc>
                <a:spcPct val="107000"/>
              </a:lnSpc>
              <a:spcAft>
                <a:spcPts val="800"/>
              </a:spcAft>
            </a:pPr>
            <a:endParaRPr lang="fr-B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400" dirty="0">
                <a:latin typeface="Calibri" panose="020F0502020204030204" pitchFamily="34" charset="0"/>
                <a:ea typeface="Calibri" panose="020F0502020204030204" pitchFamily="34" charset="0"/>
                <a:cs typeface="Times New Roman" panose="02020603050405020304" pitchFamily="18" charset="0"/>
              </a:rPr>
              <a:t>Cependant, les éleveurs ont aussi dû faire face à une augmentation de leurs coûts, en particulier ceux de l’alimentation </a:t>
            </a:r>
            <a:r>
              <a:rPr lang="fr-BE" sz="1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(Guerre Ukraine 24 février 2022)</a:t>
            </a:r>
            <a:r>
              <a:rPr lang="fr-BE" sz="1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fr-BE" sz="1400" dirty="0">
                <a:latin typeface="Calibri" panose="020F0502020204030204" pitchFamily="34" charset="0"/>
                <a:ea typeface="Calibri" panose="020F0502020204030204" pitchFamily="34" charset="0"/>
                <a:cs typeface="Times New Roman" panose="02020603050405020304" pitchFamily="18" charset="0"/>
              </a:rPr>
              <a:t>Les difficultés en termes de rentabilité se sont traduites par une diminution de la production.</a:t>
            </a:r>
          </a:p>
        </p:txBody>
      </p:sp>
    </p:spTree>
    <p:extLst>
      <p:ext uri="{BB962C8B-B14F-4D97-AF65-F5344CB8AC3E}">
        <p14:creationId xmlns:p14="http://schemas.microsoft.com/office/powerpoint/2010/main" val="576385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D62F46F-4D60-442A-95F8-583061F55FFB}"/>
              </a:ext>
            </a:extLst>
          </p:cNvPr>
          <p:cNvSpPr>
            <a:spLocks noGrp="1"/>
          </p:cNvSpPr>
          <p:nvPr>
            <p:ph type="sldNum" sz="quarter" idx="12"/>
          </p:nvPr>
        </p:nvSpPr>
        <p:spPr/>
        <p:txBody>
          <a:bodyPr/>
          <a:lstStyle/>
          <a:p>
            <a:fld id="{B8C131FB-5B43-45DB-B0FC-5554EF74D245}" type="slidenum">
              <a:rPr lang="fr-BE" smtClean="0"/>
              <a:t>20</a:t>
            </a:fld>
            <a:endParaRPr lang="fr-BE"/>
          </a:p>
        </p:txBody>
      </p:sp>
      <p:pic>
        <p:nvPicPr>
          <p:cNvPr id="4" name="Image 3">
            <a:extLst>
              <a:ext uri="{FF2B5EF4-FFF2-40B4-BE49-F238E27FC236}">
                <a16:creationId xmlns:a16="http://schemas.microsoft.com/office/drawing/2014/main" id="{0901CD17-D7BD-4988-9AC9-39D77EB9DE0C}"/>
              </a:ext>
            </a:extLst>
          </p:cNvPr>
          <p:cNvPicPr>
            <a:picLocks noChangeAspect="1"/>
          </p:cNvPicPr>
          <p:nvPr/>
        </p:nvPicPr>
        <p:blipFill>
          <a:blip r:embed="rId2"/>
          <a:stretch>
            <a:fillRect/>
          </a:stretch>
        </p:blipFill>
        <p:spPr>
          <a:xfrm>
            <a:off x="3200775" y="683344"/>
            <a:ext cx="6866215" cy="4953429"/>
          </a:xfrm>
          <a:prstGeom prst="rect">
            <a:avLst/>
          </a:prstGeom>
        </p:spPr>
      </p:pic>
    </p:spTree>
    <p:extLst>
      <p:ext uri="{BB962C8B-B14F-4D97-AF65-F5344CB8AC3E}">
        <p14:creationId xmlns:p14="http://schemas.microsoft.com/office/powerpoint/2010/main" val="57247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734639-633D-4159-8B11-C62B86A68A04}"/>
              </a:ext>
            </a:extLst>
          </p:cNvPr>
          <p:cNvSpPr>
            <a:spLocks noGrp="1"/>
          </p:cNvSpPr>
          <p:nvPr>
            <p:ph type="sldNum" sz="quarter" idx="12"/>
          </p:nvPr>
        </p:nvSpPr>
        <p:spPr/>
        <p:txBody>
          <a:bodyPr/>
          <a:lstStyle/>
          <a:p>
            <a:fld id="{B8C131FB-5B43-45DB-B0FC-5554EF74D245}" type="slidenum">
              <a:rPr lang="fr-BE" smtClean="0"/>
              <a:t>21</a:t>
            </a:fld>
            <a:endParaRPr lang="fr-BE"/>
          </a:p>
        </p:txBody>
      </p:sp>
      <p:pic>
        <p:nvPicPr>
          <p:cNvPr id="4" name="Image 3">
            <a:extLst>
              <a:ext uri="{FF2B5EF4-FFF2-40B4-BE49-F238E27FC236}">
                <a16:creationId xmlns:a16="http://schemas.microsoft.com/office/drawing/2014/main" id="{DC3C3E35-8723-4A7F-A580-BB1B40B0A73F}"/>
              </a:ext>
            </a:extLst>
          </p:cNvPr>
          <p:cNvPicPr>
            <a:picLocks noChangeAspect="1"/>
          </p:cNvPicPr>
          <p:nvPr/>
        </p:nvPicPr>
        <p:blipFill>
          <a:blip r:embed="rId2"/>
          <a:stretch>
            <a:fillRect/>
          </a:stretch>
        </p:blipFill>
        <p:spPr>
          <a:xfrm>
            <a:off x="1123864" y="1253325"/>
            <a:ext cx="2469093" cy="4742717"/>
          </a:xfrm>
          <a:prstGeom prst="rect">
            <a:avLst/>
          </a:prstGeom>
        </p:spPr>
      </p:pic>
      <p:pic>
        <p:nvPicPr>
          <p:cNvPr id="5" name="Image 4">
            <a:extLst>
              <a:ext uri="{FF2B5EF4-FFF2-40B4-BE49-F238E27FC236}">
                <a16:creationId xmlns:a16="http://schemas.microsoft.com/office/drawing/2014/main" id="{36550EC7-A6A8-4D23-8532-B1D63DD380A5}"/>
              </a:ext>
            </a:extLst>
          </p:cNvPr>
          <p:cNvPicPr>
            <a:picLocks noChangeAspect="1"/>
          </p:cNvPicPr>
          <p:nvPr/>
        </p:nvPicPr>
        <p:blipFill>
          <a:blip r:embed="rId3"/>
          <a:stretch>
            <a:fillRect/>
          </a:stretch>
        </p:blipFill>
        <p:spPr>
          <a:xfrm>
            <a:off x="4451559" y="823496"/>
            <a:ext cx="7407282" cy="4362066"/>
          </a:xfrm>
          <a:prstGeom prst="rect">
            <a:avLst/>
          </a:prstGeom>
        </p:spPr>
      </p:pic>
      <p:sp>
        <p:nvSpPr>
          <p:cNvPr id="2" name="Rectangle 1">
            <a:extLst>
              <a:ext uri="{FF2B5EF4-FFF2-40B4-BE49-F238E27FC236}">
                <a16:creationId xmlns:a16="http://schemas.microsoft.com/office/drawing/2014/main" id="{A04F4F70-EE9C-431E-92D7-FB357CABAD97}"/>
              </a:ext>
            </a:extLst>
          </p:cNvPr>
          <p:cNvSpPr/>
          <p:nvPr/>
        </p:nvSpPr>
        <p:spPr>
          <a:xfrm>
            <a:off x="4581524" y="5447791"/>
            <a:ext cx="6486611" cy="646331"/>
          </a:xfrm>
          <a:prstGeom prst="rect">
            <a:avLst/>
          </a:prstGeom>
        </p:spPr>
        <p:txBody>
          <a:bodyPr wrap="square">
            <a:spAutoFit/>
          </a:bodyPr>
          <a:lstStyle/>
          <a:p>
            <a:r>
              <a:rPr lang="fr-FR" b="1" i="1" dirty="0">
                <a:solidFill>
                  <a:srgbClr val="1E88E5"/>
                </a:solidFill>
                <a:latin typeface="Montserrat"/>
              </a:rPr>
              <a:t>Le taux d’auto-approvisionnement Européen  ne sera plus que de 110% en 2023 au lieu des 125%.  (Source : 3trois3)</a:t>
            </a:r>
            <a:endParaRPr lang="fr-BE" b="1" dirty="0"/>
          </a:p>
        </p:txBody>
      </p:sp>
    </p:spTree>
    <p:extLst>
      <p:ext uri="{BB962C8B-B14F-4D97-AF65-F5344CB8AC3E}">
        <p14:creationId xmlns:p14="http://schemas.microsoft.com/office/powerpoint/2010/main" val="73668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B3928B1-42CC-4655-B626-39D7E363E35B}"/>
              </a:ext>
            </a:extLst>
          </p:cNvPr>
          <p:cNvSpPr>
            <a:spLocks noGrp="1"/>
          </p:cNvSpPr>
          <p:nvPr>
            <p:ph type="sldNum" sz="quarter" idx="12"/>
          </p:nvPr>
        </p:nvSpPr>
        <p:spPr/>
        <p:txBody>
          <a:bodyPr/>
          <a:lstStyle/>
          <a:p>
            <a:fld id="{B8C131FB-5B43-45DB-B0FC-5554EF74D245}" type="slidenum">
              <a:rPr lang="fr-BE" smtClean="0"/>
              <a:t>22</a:t>
            </a:fld>
            <a:endParaRPr lang="fr-BE"/>
          </a:p>
        </p:txBody>
      </p:sp>
      <p:sp>
        <p:nvSpPr>
          <p:cNvPr id="4" name="Rectangle 3">
            <a:extLst>
              <a:ext uri="{FF2B5EF4-FFF2-40B4-BE49-F238E27FC236}">
                <a16:creationId xmlns:a16="http://schemas.microsoft.com/office/drawing/2014/main" id="{99865E6C-9BEE-496B-B38C-35EC0E4EA761}"/>
              </a:ext>
            </a:extLst>
          </p:cNvPr>
          <p:cNvSpPr/>
          <p:nvPr/>
        </p:nvSpPr>
        <p:spPr>
          <a:xfrm>
            <a:off x="5107200" y="193564"/>
            <a:ext cx="6096000" cy="1477328"/>
          </a:xfrm>
          <a:prstGeom prst="rect">
            <a:avLst/>
          </a:prstGeom>
        </p:spPr>
        <p:txBody>
          <a:bodyPr>
            <a:spAutoFit/>
          </a:bodyPr>
          <a:lstStyle/>
          <a:p>
            <a:r>
              <a:rPr lang="fr-FR" dirty="0">
                <a:solidFill>
                  <a:srgbClr val="6C757D"/>
                </a:solidFill>
                <a:latin typeface="Montserrat"/>
              </a:rPr>
              <a:t>Nous venons de quelques années où le niveau d'autosuffisance de l'Union européenne était de l'ordre de 125 % ; avec les réductions (structurelles en Europe centrale, conjoncturelles en Espagne), </a:t>
            </a:r>
            <a:r>
              <a:rPr lang="fr-FR" i="1" dirty="0">
                <a:solidFill>
                  <a:srgbClr val="1E88E5"/>
                </a:solidFill>
                <a:latin typeface="Montserrat"/>
              </a:rPr>
              <a:t>il est probable que ce taux de couverture ne soit plus que de 110% en 2023</a:t>
            </a:r>
            <a:endParaRPr lang="fr-BE" dirty="0"/>
          </a:p>
        </p:txBody>
      </p:sp>
      <p:sp>
        <p:nvSpPr>
          <p:cNvPr id="5" name="Rectangle 4">
            <a:extLst>
              <a:ext uri="{FF2B5EF4-FFF2-40B4-BE49-F238E27FC236}">
                <a16:creationId xmlns:a16="http://schemas.microsoft.com/office/drawing/2014/main" id="{72CC0A4C-F9E1-4637-ABBB-DBAD65735AE0}"/>
              </a:ext>
            </a:extLst>
          </p:cNvPr>
          <p:cNvSpPr/>
          <p:nvPr/>
        </p:nvSpPr>
        <p:spPr>
          <a:xfrm>
            <a:off x="298872" y="2105950"/>
            <a:ext cx="11277600" cy="4408899"/>
          </a:xfrm>
          <a:prstGeom prst="rect">
            <a:avLst/>
          </a:prstGeom>
        </p:spPr>
        <p:txBody>
          <a:bodyPr>
            <a:spAutoFit/>
          </a:bodyPr>
          <a:lstStyle/>
          <a:p>
            <a:r>
              <a:rPr lang="fr-FR" sz="1650" dirty="0">
                <a:solidFill>
                  <a:srgbClr val="6C757D"/>
                </a:solidFill>
                <a:latin typeface="Montserrat"/>
              </a:rPr>
              <a:t>Une grande vague d'inquiétude (et de perplexité) déferle sur l'Europe, avec des nuances selon les territoires :</a:t>
            </a:r>
          </a:p>
          <a:p>
            <a:pPr>
              <a:buFont typeface="Arial" panose="020B0604020202020204" pitchFamily="34" charset="0"/>
              <a:buChar char="•"/>
            </a:pPr>
            <a:r>
              <a:rPr lang="fr-FR" sz="1650" i="1" dirty="0">
                <a:solidFill>
                  <a:srgbClr val="1E88E5"/>
                </a:solidFill>
                <a:latin typeface="Montserrat"/>
              </a:rPr>
              <a:t>En Allemagne</a:t>
            </a:r>
            <a:r>
              <a:rPr lang="fr-FR" sz="1650" dirty="0">
                <a:solidFill>
                  <a:srgbClr val="6C757D"/>
                </a:solidFill>
                <a:latin typeface="Montserrat"/>
              </a:rPr>
              <a:t>, on abat à peine 740.000 porcs par semaine alors qu'il y a trois ans, on en abattait facilement plus d'un million par semaine. </a:t>
            </a:r>
            <a:r>
              <a:rPr lang="fr-FR" sz="1650" i="1" dirty="0">
                <a:solidFill>
                  <a:srgbClr val="1E88E5"/>
                </a:solidFill>
                <a:latin typeface="Montserrat"/>
              </a:rPr>
              <a:t>La question est de savoir où et comment fermer les abattoirs.</a:t>
            </a:r>
            <a:endParaRPr lang="fr-FR" sz="1650" dirty="0">
              <a:solidFill>
                <a:srgbClr val="6C757D"/>
              </a:solidFill>
              <a:latin typeface="Montserrat"/>
            </a:endParaRPr>
          </a:p>
          <a:p>
            <a:pPr>
              <a:buFont typeface="Arial" panose="020B0604020202020204" pitchFamily="34" charset="0"/>
              <a:buChar char="•"/>
            </a:pPr>
            <a:r>
              <a:rPr lang="fr-FR" sz="1650" i="1" dirty="0">
                <a:solidFill>
                  <a:srgbClr val="1E88E5"/>
                </a:solidFill>
                <a:latin typeface="Montserrat"/>
              </a:rPr>
              <a:t>En France</a:t>
            </a:r>
            <a:r>
              <a:rPr lang="fr-FR" sz="1650" dirty="0">
                <a:solidFill>
                  <a:srgbClr val="6C757D"/>
                </a:solidFill>
                <a:latin typeface="Montserrat"/>
              </a:rPr>
              <a:t>, entraînés par la singulière initiative VPF (porc franco-français), les prix du début d’année sont plus élevés qu'en Espagne. La marge de l'éleveur est garantie, ce qui n'est pas le cas de tous les autres maillons de la chaîne, qui souffrent comme s'il s'agissait d'une loi non écrite. Avant Pâques, </a:t>
            </a:r>
            <a:r>
              <a:rPr lang="fr-FR" sz="1650" i="1" dirty="0">
                <a:solidFill>
                  <a:srgbClr val="1E88E5"/>
                </a:solidFill>
                <a:latin typeface="Montserrat"/>
              </a:rPr>
              <a:t>Huit semaines consécutives de hausse maximale ont mis tous les opérateurs sur la corde raide.</a:t>
            </a:r>
            <a:endParaRPr lang="fr-FR" sz="1650" dirty="0">
              <a:solidFill>
                <a:srgbClr val="6C757D"/>
              </a:solidFill>
              <a:latin typeface="Montserrat"/>
            </a:endParaRPr>
          </a:p>
          <a:p>
            <a:pPr>
              <a:buFont typeface="Arial" panose="020B0604020202020204" pitchFamily="34" charset="0"/>
              <a:buChar char="•"/>
            </a:pPr>
            <a:r>
              <a:rPr lang="fr-FR" sz="1650" i="1" dirty="0">
                <a:solidFill>
                  <a:srgbClr val="1E88E5"/>
                </a:solidFill>
                <a:latin typeface="Montserrat"/>
              </a:rPr>
              <a:t>Au Danemark</a:t>
            </a:r>
            <a:r>
              <a:rPr lang="fr-FR" sz="1650" dirty="0">
                <a:solidFill>
                  <a:srgbClr val="6C757D"/>
                </a:solidFill>
                <a:latin typeface="Montserrat"/>
              </a:rPr>
              <a:t>, la cotation reste bien en dessous de la moyenne européenne (même si le prix danois est un prix d'acompte) en raison de la faiblesse des exportations vers les pays tiers où les Danois ont leurs principaux marchés. </a:t>
            </a:r>
            <a:r>
              <a:rPr lang="fr-FR" sz="1650" i="1" dirty="0">
                <a:solidFill>
                  <a:srgbClr val="1E88E5"/>
                </a:solidFill>
                <a:latin typeface="Montserrat"/>
              </a:rPr>
              <a:t>Une diminution du cheptel de plus de 10 % a été annoncée pour cette année.</a:t>
            </a:r>
            <a:endParaRPr lang="fr-FR" sz="1650" dirty="0">
              <a:solidFill>
                <a:srgbClr val="6C757D"/>
              </a:solidFill>
              <a:latin typeface="Montserrat"/>
            </a:endParaRPr>
          </a:p>
          <a:p>
            <a:pPr>
              <a:buFont typeface="Arial" panose="020B0604020202020204" pitchFamily="34" charset="0"/>
              <a:buChar char="•"/>
            </a:pPr>
            <a:r>
              <a:rPr lang="fr-FR" sz="1650" i="1" dirty="0">
                <a:solidFill>
                  <a:srgbClr val="1E88E5"/>
                </a:solidFill>
                <a:latin typeface="Montserrat"/>
              </a:rPr>
              <a:t>Aux Pays-Bas</a:t>
            </a:r>
            <a:r>
              <a:rPr lang="fr-FR" sz="1650" dirty="0">
                <a:solidFill>
                  <a:srgbClr val="6C757D"/>
                </a:solidFill>
                <a:latin typeface="Montserrat"/>
              </a:rPr>
              <a:t>, de nombreuses truies ont été abattues. </a:t>
            </a:r>
            <a:r>
              <a:rPr lang="fr-FR" sz="1650" i="1" dirty="0">
                <a:solidFill>
                  <a:srgbClr val="1E88E5"/>
                </a:solidFill>
                <a:latin typeface="Montserrat"/>
              </a:rPr>
              <a:t>Les porcelets sont vendus à des prix stratosphériques</a:t>
            </a:r>
            <a:r>
              <a:rPr lang="fr-FR" sz="1650" dirty="0">
                <a:solidFill>
                  <a:srgbClr val="6C757D"/>
                </a:solidFill>
                <a:latin typeface="Montserrat"/>
              </a:rPr>
              <a:t> (bien plus de 100 euros l'unité !). On nous dit que là-bas, tout le monde souffre, sauf les éleveurs.</a:t>
            </a:r>
          </a:p>
          <a:p>
            <a:pPr>
              <a:buFont typeface="Arial" panose="020B0604020202020204" pitchFamily="34" charset="0"/>
              <a:buChar char="•"/>
            </a:pPr>
            <a:r>
              <a:rPr lang="fr-FR" sz="1650" i="1" dirty="0">
                <a:solidFill>
                  <a:srgbClr val="1E88E5"/>
                </a:solidFill>
                <a:latin typeface="Montserrat"/>
              </a:rPr>
              <a:t>En Italie</a:t>
            </a:r>
            <a:r>
              <a:rPr lang="fr-FR" sz="1650" dirty="0">
                <a:solidFill>
                  <a:srgbClr val="6C757D"/>
                </a:solidFill>
                <a:latin typeface="Montserrat"/>
              </a:rPr>
              <a:t>, les quelques porcs restants sont vendus au prix fort de 2,20 euros par kilo en vif. Rappelons que la préférence est aux porcs de plus de 160 kg vifs. </a:t>
            </a:r>
            <a:r>
              <a:rPr lang="fr-FR" sz="1650" i="1" dirty="0">
                <a:solidFill>
                  <a:srgbClr val="1E88E5"/>
                </a:solidFill>
                <a:latin typeface="Montserrat"/>
              </a:rPr>
              <a:t>Les abattages sont à des niveaux extraordinairement bas.</a:t>
            </a:r>
            <a:endParaRPr lang="fr-FR" sz="1650" b="0" i="0" dirty="0">
              <a:solidFill>
                <a:srgbClr val="6C757D"/>
              </a:solidFill>
              <a:effectLst/>
              <a:latin typeface="Montserrat"/>
            </a:endParaRPr>
          </a:p>
        </p:txBody>
      </p:sp>
      <p:sp>
        <p:nvSpPr>
          <p:cNvPr id="6" name="ZoneTexte 5">
            <a:extLst>
              <a:ext uri="{FF2B5EF4-FFF2-40B4-BE49-F238E27FC236}">
                <a16:creationId xmlns:a16="http://schemas.microsoft.com/office/drawing/2014/main" id="{3E280AAB-A296-45D3-ACEE-8E906083D5E3}"/>
              </a:ext>
            </a:extLst>
          </p:cNvPr>
          <p:cNvSpPr txBox="1"/>
          <p:nvPr/>
        </p:nvSpPr>
        <p:spPr>
          <a:xfrm>
            <a:off x="6980711" y="6011816"/>
            <a:ext cx="1174489" cy="276999"/>
          </a:xfrm>
          <a:prstGeom prst="rect">
            <a:avLst/>
          </a:prstGeom>
          <a:noFill/>
        </p:spPr>
        <p:txBody>
          <a:bodyPr wrap="none" rtlCol="0">
            <a:spAutoFit/>
          </a:bodyPr>
          <a:lstStyle/>
          <a:p>
            <a:r>
              <a:rPr lang="fr-BE" sz="1200" b="1" dirty="0">
                <a:solidFill>
                  <a:srgbClr val="0070C0"/>
                </a:solidFill>
                <a:latin typeface="Calibri" panose="020F0502020204030204" pitchFamily="34" charset="0"/>
                <a:ea typeface="Calibri" panose="020F0502020204030204" pitchFamily="34" charset="0"/>
                <a:cs typeface="Calibri" panose="020F0502020204030204" pitchFamily="34" charset="0"/>
              </a:rPr>
              <a:t>Source : 3trois3</a:t>
            </a:r>
          </a:p>
        </p:txBody>
      </p:sp>
    </p:spTree>
    <p:extLst>
      <p:ext uri="{BB962C8B-B14F-4D97-AF65-F5344CB8AC3E}">
        <p14:creationId xmlns:p14="http://schemas.microsoft.com/office/powerpoint/2010/main" val="1791035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9D4F662-FB1B-439A-AADD-CE39561B2E39}"/>
              </a:ext>
            </a:extLst>
          </p:cNvPr>
          <p:cNvSpPr>
            <a:spLocks noGrp="1"/>
          </p:cNvSpPr>
          <p:nvPr>
            <p:ph type="sldNum" sz="quarter" idx="12"/>
          </p:nvPr>
        </p:nvSpPr>
        <p:spPr/>
        <p:txBody>
          <a:bodyPr/>
          <a:lstStyle/>
          <a:p>
            <a:fld id="{B8C131FB-5B43-45DB-B0FC-5554EF74D245}" type="slidenum">
              <a:rPr lang="fr-BE" smtClean="0"/>
              <a:t>23</a:t>
            </a:fld>
            <a:endParaRPr lang="fr-BE"/>
          </a:p>
        </p:txBody>
      </p:sp>
      <p:pic>
        <p:nvPicPr>
          <p:cNvPr id="4" name="Image 3">
            <a:extLst>
              <a:ext uri="{FF2B5EF4-FFF2-40B4-BE49-F238E27FC236}">
                <a16:creationId xmlns:a16="http://schemas.microsoft.com/office/drawing/2014/main" id="{319F9F8B-6CCC-4141-966F-0FD884194A64}"/>
              </a:ext>
            </a:extLst>
          </p:cNvPr>
          <p:cNvPicPr>
            <a:picLocks noChangeAspect="1"/>
          </p:cNvPicPr>
          <p:nvPr/>
        </p:nvPicPr>
        <p:blipFill>
          <a:blip r:embed="rId2"/>
          <a:stretch>
            <a:fillRect/>
          </a:stretch>
        </p:blipFill>
        <p:spPr>
          <a:xfrm>
            <a:off x="2470090" y="1690346"/>
            <a:ext cx="7251820" cy="3477308"/>
          </a:xfrm>
          <a:prstGeom prst="rect">
            <a:avLst/>
          </a:prstGeom>
        </p:spPr>
      </p:pic>
    </p:spTree>
    <p:extLst>
      <p:ext uri="{BB962C8B-B14F-4D97-AF65-F5344CB8AC3E}">
        <p14:creationId xmlns:p14="http://schemas.microsoft.com/office/powerpoint/2010/main" val="3978806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BAED229-47BF-4136-AFB1-093F23B2A8AE}"/>
              </a:ext>
            </a:extLst>
          </p:cNvPr>
          <p:cNvSpPr>
            <a:spLocks noGrp="1"/>
          </p:cNvSpPr>
          <p:nvPr>
            <p:ph type="sldNum" sz="quarter" idx="12"/>
          </p:nvPr>
        </p:nvSpPr>
        <p:spPr/>
        <p:txBody>
          <a:bodyPr/>
          <a:lstStyle/>
          <a:p>
            <a:fld id="{B8C131FB-5B43-45DB-B0FC-5554EF74D245}" type="slidenum">
              <a:rPr lang="fr-BE" smtClean="0"/>
              <a:t>24</a:t>
            </a:fld>
            <a:endParaRPr lang="fr-BE"/>
          </a:p>
        </p:txBody>
      </p:sp>
      <p:pic>
        <p:nvPicPr>
          <p:cNvPr id="1026" name="Picture 2" descr="Infographie: La planète mange toujours plus de viande | Statista">
            <a:extLst>
              <a:ext uri="{FF2B5EF4-FFF2-40B4-BE49-F238E27FC236}">
                <a16:creationId xmlns:a16="http://schemas.microsoft.com/office/drawing/2014/main" id="{A8D2B244-4026-4C7E-AD6A-35122B8F8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6225"/>
            <a:ext cx="533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830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9F95AD-F529-48C9-83DF-227D51A30E85}"/>
              </a:ext>
            </a:extLst>
          </p:cNvPr>
          <p:cNvSpPr>
            <a:spLocks noGrp="1"/>
          </p:cNvSpPr>
          <p:nvPr>
            <p:ph type="sldNum" sz="quarter" idx="12"/>
          </p:nvPr>
        </p:nvSpPr>
        <p:spPr/>
        <p:txBody>
          <a:bodyPr/>
          <a:lstStyle/>
          <a:p>
            <a:fld id="{B8C131FB-5B43-45DB-B0FC-5554EF74D245}" type="slidenum">
              <a:rPr lang="fr-BE" smtClean="0"/>
              <a:t>25</a:t>
            </a:fld>
            <a:endParaRPr lang="fr-BE"/>
          </a:p>
        </p:txBody>
      </p:sp>
      <p:sp>
        <p:nvSpPr>
          <p:cNvPr id="4" name="Rectangle 3">
            <a:extLst>
              <a:ext uri="{FF2B5EF4-FFF2-40B4-BE49-F238E27FC236}">
                <a16:creationId xmlns:a16="http://schemas.microsoft.com/office/drawing/2014/main" id="{66163CD8-D4FD-4D90-9FE9-A5952E63B2DA}"/>
              </a:ext>
            </a:extLst>
          </p:cNvPr>
          <p:cNvSpPr/>
          <p:nvPr/>
        </p:nvSpPr>
        <p:spPr>
          <a:xfrm>
            <a:off x="4936870" y="836926"/>
            <a:ext cx="6096000" cy="1754326"/>
          </a:xfrm>
          <a:prstGeom prst="rect">
            <a:avLst/>
          </a:prstGeom>
        </p:spPr>
        <p:txBody>
          <a:bodyPr>
            <a:spAutoFit/>
          </a:bodyPr>
          <a:lstStyle/>
          <a:p>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Azote: un éleveur de porcs sur cinq accepte l'offre de rachat      du gouvernement flamand …</a:t>
            </a:r>
          </a:p>
          <a:p>
            <a:endParaRPr lang="fr-FR" b="1" dirty="0">
              <a:solidFill>
                <a:srgbClr val="262729"/>
              </a:solidFill>
              <a:latin typeface="Manuale"/>
            </a:endParaRPr>
          </a:p>
          <a:p>
            <a:r>
              <a:rPr lang="fr-FR" dirty="0">
                <a:solidFill>
                  <a:srgbClr val="262729"/>
                </a:solidFill>
                <a:latin typeface="Libre Franklin"/>
              </a:rPr>
              <a:t>Sur les 982 éleveurs de porcs susceptibles d'être rachetés par le gouvernement flamand, environ 175, soit près d'un éleveur sur cinq, souhaitent accepter l'offre de rachat.</a:t>
            </a:r>
          </a:p>
        </p:txBody>
      </p:sp>
      <p:sp>
        <p:nvSpPr>
          <p:cNvPr id="5" name="Rectangle 4">
            <a:extLst>
              <a:ext uri="{FF2B5EF4-FFF2-40B4-BE49-F238E27FC236}">
                <a16:creationId xmlns:a16="http://schemas.microsoft.com/office/drawing/2014/main" id="{050C5CC9-7BBC-4BF5-B2E8-C3A4C1253744}"/>
              </a:ext>
            </a:extLst>
          </p:cNvPr>
          <p:cNvSpPr/>
          <p:nvPr/>
        </p:nvSpPr>
        <p:spPr>
          <a:xfrm>
            <a:off x="605118" y="3429000"/>
            <a:ext cx="6096000" cy="2031325"/>
          </a:xfrm>
          <a:prstGeom prst="rect">
            <a:avLst/>
          </a:prstGeom>
        </p:spPr>
        <p:txBody>
          <a:bodyPr>
            <a:spAutoFit/>
          </a:bodyPr>
          <a:lstStyle/>
          <a:p>
            <a:r>
              <a:rPr lang="fr-FR" dirty="0">
                <a:solidFill>
                  <a:srgbClr val="262729"/>
                </a:solidFill>
                <a:latin typeface="Libre Franklin"/>
              </a:rPr>
              <a:t>D'ici 2030, le nombre de porcs en Flandre devra baisser de 30%, selon </a:t>
            </a:r>
            <a:r>
              <a:rPr lang="fr-FR" b="1" dirty="0">
                <a:solidFill>
                  <a:srgbClr val="AC115D"/>
                </a:solidFill>
                <a:latin typeface="Libre Franklin"/>
                <a:hlinkClick r:id="rId2">
                  <a:extLst>
                    <a:ext uri="{A12FA001-AC4F-418D-AE19-62706E023703}">
                      <ahyp:hlinkClr xmlns:ahyp="http://schemas.microsoft.com/office/drawing/2018/hyperlinkcolor" val="tx"/>
                    </a:ext>
                  </a:extLst>
                </a:hlinkClick>
              </a:rPr>
              <a:t>l'accord régional sur les émissions d'azote</a:t>
            </a:r>
            <a:r>
              <a:rPr lang="fr-FR" dirty="0">
                <a:solidFill>
                  <a:srgbClr val="262729"/>
                </a:solidFill>
                <a:latin typeface="Libre Franklin"/>
              </a:rPr>
              <a:t>. En chiffres absolus, on dénombre 5,86 millions de têtes au nord du pays. Cela signifie qu'il faut diminuer cette population de 1,8 million en sept ans. Afin d'y parvenir, un programme de rachat volontaire a été mis en place. Le gouvernement flamand y alloue 200 millions d'euros.</a:t>
            </a:r>
            <a:endParaRPr lang="fr-BE" dirty="0"/>
          </a:p>
        </p:txBody>
      </p:sp>
      <p:sp>
        <p:nvSpPr>
          <p:cNvPr id="6" name="ZoneTexte 5">
            <a:extLst>
              <a:ext uri="{FF2B5EF4-FFF2-40B4-BE49-F238E27FC236}">
                <a16:creationId xmlns:a16="http://schemas.microsoft.com/office/drawing/2014/main" id="{0E8176AE-18A0-4A1B-90F1-A1E8F07D97A1}"/>
              </a:ext>
            </a:extLst>
          </p:cNvPr>
          <p:cNvSpPr txBox="1"/>
          <p:nvPr/>
        </p:nvSpPr>
        <p:spPr>
          <a:xfrm>
            <a:off x="7135906" y="5360894"/>
            <a:ext cx="2751331" cy="307777"/>
          </a:xfrm>
          <a:prstGeom prst="rect">
            <a:avLst/>
          </a:prstGeom>
          <a:noFill/>
        </p:spPr>
        <p:txBody>
          <a:bodyPr wrap="none" rtlCol="0">
            <a:spAutoFit/>
          </a:bodyPr>
          <a:lstStyle/>
          <a:p>
            <a:r>
              <a:rPr lang="fr-BE" sz="1400" b="1" dirty="0">
                <a:solidFill>
                  <a:srgbClr val="00B050"/>
                </a:solidFill>
                <a:latin typeface="Calibri" panose="020F0502020204030204" pitchFamily="34" charset="0"/>
                <a:ea typeface="Calibri" panose="020F0502020204030204" pitchFamily="34" charset="0"/>
                <a:cs typeface="Calibri" panose="020F0502020204030204" pitchFamily="34" charset="0"/>
              </a:rPr>
              <a:t>Source : La libre.be du 16/06/2023</a:t>
            </a:r>
          </a:p>
        </p:txBody>
      </p:sp>
    </p:spTree>
    <p:extLst>
      <p:ext uri="{BB962C8B-B14F-4D97-AF65-F5344CB8AC3E}">
        <p14:creationId xmlns:p14="http://schemas.microsoft.com/office/powerpoint/2010/main" val="833430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E303CA5-3304-41CF-BA46-DB792FEB9400}"/>
              </a:ext>
            </a:extLst>
          </p:cNvPr>
          <p:cNvSpPr>
            <a:spLocks noGrp="1"/>
          </p:cNvSpPr>
          <p:nvPr>
            <p:ph type="ftr" sz="quarter" idx="11"/>
          </p:nvPr>
        </p:nvSpPr>
        <p:spPr/>
        <p:txBody>
          <a:bodyPr/>
          <a:lstStyle/>
          <a:p>
            <a:r>
              <a:rPr lang="fr-BE" dirty="0"/>
              <a:t>2019</a:t>
            </a:r>
          </a:p>
        </p:txBody>
      </p:sp>
      <p:sp>
        <p:nvSpPr>
          <p:cNvPr id="3" name="Espace réservé du numéro de diapositive 2">
            <a:extLst>
              <a:ext uri="{FF2B5EF4-FFF2-40B4-BE49-F238E27FC236}">
                <a16:creationId xmlns:a16="http://schemas.microsoft.com/office/drawing/2014/main" id="{A0DF8FA4-C4FC-4385-868C-A96661B2EC1B}"/>
              </a:ext>
            </a:extLst>
          </p:cNvPr>
          <p:cNvSpPr>
            <a:spLocks noGrp="1"/>
          </p:cNvSpPr>
          <p:nvPr>
            <p:ph type="sldNum" sz="quarter" idx="12"/>
          </p:nvPr>
        </p:nvSpPr>
        <p:spPr>
          <a:xfrm>
            <a:off x="8610599" y="6356352"/>
            <a:ext cx="2743200" cy="365125"/>
          </a:xfrm>
        </p:spPr>
        <p:txBody>
          <a:bodyPr/>
          <a:lstStyle/>
          <a:p>
            <a:fld id="{B8C131FB-5B43-45DB-B0FC-5554EF74D245}" type="slidenum">
              <a:rPr lang="fr-BE" smtClean="0"/>
              <a:t>26</a:t>
            </a:fld>
            <a:endParaRPr lang="fr-BE" dirty="0"/>
          </a:p>
        </p:txBody>
      </p:sp>
      <p:pic>
        <p:nvPicPr>
          <p:cNvPr id="4" name="Image 3">
            <a:extLst>
              <a:ext uri="{FF2B5EF4-FFF2-40B4-BE49-F238E27FC236}">
                <a16:creationId xmlns:a16="http://schemas.microsoft.com/office/drawing/2014/main" id="{CCBFA623-ABAF-4EA3-AE03-AFC16BAA4776}"/>
              </a:ext>
            </a:extLst>
          </p:cNvPr>
          <p:cNvPicPr>
            <a:picLocks noChangeAspect="1"/>
          </p:cNvPicPr>
          <p:nvPr/>
        </p:nvPicPr>
        <p:blipFill>
          <a:blip r:embed="rId2"/>
          <a:stretch>
            <a:fillRect/>
          </a:stretch>
        </p:blipFill>
        <p:spPr>
          <a:xfrm>
            <a:off x="248589" y="2314578"/>
            <a:ext cx="6009323" cy="3377565"/>
          </a:xfrm>
          <a:prstGeom prst="rect">
            <a:avLst/>
          </a:prstGeom>
        </p:spPr>
      </p:pic>
      <p:pic>
        <p:nvPicPr>
          <p:cNvPr id="5" name="Image 4">
            <a:extLst>
              <a:ext uri="{FF2B5EF4-FFF2-40B4-BE49-F238E27FC236}">
                <a16:creationId xmlns:a16="http://schemas.microsoft.com/office/drawing/2014/main" id="{FB65FC3F-704E-4C85-9806-D0570B575762}"/>
              </a:ext>
            </a:extLst>
          </p:cNvPr>
          <p:cNvPicPr>
            <a:picLocks noChangeAspect="1"/>
          </p:cNvPicPr>
          <p:nvPr/>
        </p:nvPicPr>
        <p:blipFill>
          <a:blip r:embed="rId3"/>
          <a:stretch>
            <a:fillRect/>
          </a:stretch>
        </p:blipFill>
        <p:spPr>
          <a:xfrm>
            <a:off x="6362713" y="2663106"/>
            <a:ext cx="5580698" cy="3077528"/>
          </a:xfrm>
          <a:prstGeom prst="rect">
            <a:avLst/>
          </a:prstGeom>
        </p:spPr>
      </p:pic>
      <p:sp>
        <p:nvSpPr>
          <p:cNvPr id="6" name="Rectangle 5">
            <a:extLst>
              <a:ext uri="{FF2B5EF4-FFF2-40B4-BE49-F238E27FC236}">
                <a16:creationId xmlns:a16="http://schemas.microsoft.com/office/drawing/2014/main" id="{D4522A3F-75ED-4DC4-A102-13579725E9DF}"/>
              </a:ext>
            </a:extLst>
          </p:cNvPr>
          <p:cNvSpPr/>
          <p:nvPr/>
        </p:nvSpPr>
        <p:spPr>
          <a:xfrm>
            <a:off x="3810000" y="125120"/>
            <a:ext cx="6096000" cy="1754326"/>
          </a:xfrm>
          <a:prstGeom prst="rect">
            <a:avLst/>
          </a:prstGeom>
        </p:spPr>
        <p:txBody>
          <a:bodyPr>
            <a:spAutoFit/>
          </a:bodyPr>
          <a:lstStyle/>
          <a:p>
            <a:r>
              <a:rPr lang="fr-FR" i="1" dirty="0">
                <a:solidFill>
                  <a:srgbClr val="1E88E5"/>
                </a:solidFill>
                <a:latin typeface="Montserrat"/>
              </a:rPr>
              <a:t>Contrairement à 2018, </a:t>
            </a:r>
            <a:r>
              <a:rPr lang="fr-FR" b="1" i="1" dirty="0">
                <a:solidFill>
                  <a:srgbClr val="1E88E5"/>
                </a:solidFill>
                <a:latin typeface="Montserrat"/>
              </a:rPr>
              <a:t>l’année 2019 </a:t>
            </a:r>
            <a:r>
              <a:rPr lang="fr-FR" i="1" dirty="0">
                <a:solidFill>
                  <a:srgbClr val="1E88E5"/>
                </a:solidFill>
                <a:latin typeface="Montserrat"/>
              </a:rPr>
              <a:t>a été marquée par une forte hausse des marges des exploitations porcines. L’augmentation des prix perçus profite à la plupart des pays producteurs de porcs. Les coûts de revient sont stables en moyenne (- 0,4 %), mais dans le détail, leur variation oscille selon les pays de - 8 à + 9 % entre 2018 et 2019.</a:t>
            </a:r>
            <a:endParaRPr lang="fr-BE" dirty="0"/>
          </a:p>
        </p:txBody>
      </p:sp>
    </p:spTree>
    <p:extLst>
      <p:ext uri="{BB962C8B-B14F-4D97-AF65-F5344CB8AC3E}">
        <p14:creationId xmlns:p14="http://schemas.microsoft.com/office/powerpoint/2010/main" val="2266691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AF10737-996B-42C4-9EBA-8B146E0F8B81}"/>
              </a:ext>
            </a:extLst>
          </p:cNvPr>
          <p:cNvSpPr>
            <a:spLocks noGrp="1"/>
          </p:cNvSpPr>
          <p:nvPr>
            <p:ph type="ftr" sz="quarter" idx="11"/>
          </p:nvPr>
        </p:nvSpPr>
        <p:spPr/>
        <p:txBody>
          <a:bodyPr/>
          <a:lstStyle/>
          <a:p>
            <a:r>
              <a:rPr lang="fr-BE"/>
              <a:t>Chapitre</a:t>
            </a:r>
          </a:p>
        </p:txBody>
      </p:sp>
      <p:sp>
        <p:nvSpPr>
          <p:cNvPr id="3" name="Espace réservé du numéro de diapositive 2">
            <a:extLst>
              <a:ext uri="{FF2B5EF4-FFF2-40B4-BE49-F238E27FC236}">
                <a16:creationId xmlns:a16="http://schemas.microsoft.com/office/drawing/2014/main" id="{ECDC0843-B1FA-45AA-996A-24FB83413325}"/>
              </a:ext>
            </a:extLst>
          </p:cNvPr>
          <p:cNvSpPr>
            <a:spLocks noGrp="1"/>
          </p:cNvSpPr>
          <p:nvPr>
            <p:ph type="sldNum" sz="quarter" idx="12"/>
          </p:nvPr>
        </p:nvSpPr>
        <p:spPr/>
        <p:txBody>
          <a:bodyPr/>
          <a:lstStyle/>
          <a:p>
            <a:fld id="{B8C131FB-5B43-45DB-B0FC-5554EF74D245}" type="slidenum">
              <a:rPr lang="fr-BE" smtClean="0"/>
              <a:t>27</a:t>
            </a:fld>
            <a:endParaRPr lang="fr-BE"/>
          </a:p>
        </p:txBody>
      </p:sp>
      <p:pic>
        <p:nvPicPr>
          <p:cNvPr id="4" name="Image 3">
            <a:extLst>
              <a:ext uri="{FF2B5EF4-FFF2-40B4-BE49-F238E27FC236}">
                <a16:creationId xmlns:a16="http://schemas.microsoft.com/office/drawing/2014/main" id="{D192C1CC-E9AA-4FA3-9097-0D369D5D3014}"/>
              </a:ext>
            </a:extLst>
          </p:cNvPr>
          <p:cNvPicPr>
            <a:picLocks noChangeAspect="1"/>
          </p:cNvPicPr>
          <p:nvPr/>
        </p:nvPicPr>
        <p:blipFill>
          <a:blip r:embed="rId2"/>
          <a:stretch>
            <a:fillRect/>
          </a:stretch>
        </p:blipFill>
        <p:spPr>
          <a:xfrm>
            <a:off x="3013234" y="1528774"/>
            <a:ext cx="6502241" cy="4697730"/>
          </a:xfrm>
          <a:prstGeom prst="rect">
            <a:avLst/>
          </a:prstGeom>
        </p:spPr>
      </p:pic>
      <p:sp>
        <p:nvSpPr>
          <p:cNvPr id="6" name="Rectangle 5">
            <a:extLst>
              <a:ext uri="{FF2B5EF4-FFF2-40B4-BE49-F238E27FC236}">
                <a16:creationId xmlns:a16="http://schemas.microsoft.com/office/drawing/2014/main" id="{28C10398-AFC0-419D-A9CC-3596EC2E11AA}"/>
              </a:ext>
            </a:extLst>
          </p:cNvPr>
          <p:cNvSpPr/>
          <p:nvPr/>
        </p:nvSpPr>
        <p:spPr>
          <a:xfrm>
            <a:off x="4451775" y="199846"/>
            <a:ext cx="6096000" cy="1200329"/>
          </a:xfrm>
          <a:prstGeom prst="rect">
            <a:avLst/>
          </a:prstGeom>
        </p:spPr>
        <p:txBody>
          <a:bodyPr>
            <a:spAutoFit/>
          </a:bodyPr>
          <a:lstStyle/>
          <a:p>
            <a:r>
              <a:rPr lang="fr-FR" dirty="0">
                <a:solidFill>
                  <a:srgbClr val="00B0F0"/>
                </a:solidFill>
                <a:latin typeface="Montserrat"/>
              </a:rPr>
              <a:t>Pour 2021, suite à la crise des matières premières débutée en automne 2020 et accentuée par le conflit russo-ukrainien, impacte à la hausse l’alimentation des porcs dans tous les pays, et donc les coûts de revient.</a:t>
            </a:r>
            <a:endParaRPr lang="fr-BE" dirty="0">
              <a:solidFill>
                <a:srgbClr val="00B0F0"/>
              </a:solidFill>
            </a:endParaRPr>
          </a:p>
        </p:txBody>
      </p:sp>
    </p:spTree>
    <p:extLst>
      <p:ext uri="{BB962C8B-B14F-4D97-AF65-F5344CB8AC3E}">
        <p14:creationId xmlns:p14="http://schemas.microsoft.com/office/powerpoint/2010/main" val="302680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BA70DC0-EA7A-4E15-B927-DE946A28A904}"/>
              </a:ext>
            </a:extLst>
          </p:cNvPr>
          <p:cNvSpPr>
            <a:spLocks noGrp="1"/>
          </p:cNvSpPr>
          <p:nvPr>
            <p:ph type="ftr" sz="quarter" idx="11"/>
          </p:nvPr>
        </p:nvSpPr>
        <p:spPr/>
        <p:txBody>
          <a:bodyPr/>
          <a:lstStyle/>
          <a:p>
            <a:r>
              <a:rPr lang="fr-BE"/>
              <a:t>Chapitre</a:t>
            </a:r>
          </a:p>
        </p:txBody>
      </p:sp>
      <p:sp>
        <p:nvSpPr>
          <p:cNvPr id="3" name="Espace réservé du numéro de diapositive 2">
            <a:extLst>
              <a:ext uri="{FF2B5EF4-FFF2-40B4-BE49-F238E27FC236}">
                <a16:creationId xmlns:a16="http://schemas.microsoft.com/office/drawing/2014/main" id="{8F0895C4-17BD-455C-8BF4-624F49AB6798}"/>
              </a:ext>
            </a:extLst>
          </p:cNvPr>
          <p:cNvSpPr>
            <a:spLocks noGrp="1"/>
          </p:cNvSpPr>
          <p:nvPr>
            <p:ph type="sldNum" sz="quarter" idx="12"/>
          </p:nvPr>
        </p:nvSpPr>
        <p:spPr/>
        <p:txBody>
          <a:bodyPr/>
          <a:lstStyle/>
          <a:p>
            <a:fld id="{B8C131FB-5B43-45DB-B0FC-5554EF74D245}" type="slidenum">
              <a:rPr lang="fr-BE" smtClean="0"/>
              <a:t>28</a:t>
            </a:fld>
            <a:endParaRPr lang="fr-BE"/>
          </a:p>
        </p:txBody>
      </p:sp>
      <p:pic>
        <p:nvPicPr>
          <p:cNvPr id="4" name="Image 3">
            <a:extLst>
              <a:ext uri="{FF2B5EF4-FFF2-40B4-BE49-F238E27FC236}">
                <a16:creationId xmlns:a16="http://schemas.microsoft.com/office/drawing/2014/main" id="{1EA87B6B-3A72-40F7-B841-59118DEBD475}"/>
              </a:ext>
            </a:extLst>
          </p:cNvPr>
          <p:cNvPicPr>
            <a:picLocks noChangeAspect="1"/>
          </p:cNvPicPr>
          <p:nvPr/>
        </p:nvPicPr>
        <p:blipFill>
          <a:blip r:embed="rId2"/>
          <a:stretch>
            <a:fillRect/>
          </a:stretch>
        </p:blipFill>
        <p:spPr>
          <a:xfrm>
            <a:off x="1945284" y="1482727"/>
            <a:ext cx="8893969" cy="5238750"/>
          </a:xfrm>
          <a:prstGeom prst="rect">
            <a:avLst/>
          </a:prstGeom>
        </p:spPr>
      </p:pic>
    </p:spTree>
    <p:extLst>
      <p:ext uri="{BB962C8B-B14F-4D97-AF65-F5344CB8AC3E}">
        <p14:creationId xmlns:p14="http://schemas.microsoft.com/office/powerpoint/2010/main" val="1906431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FCBA0D9-DAC0-4439-968C-441A75BC396E}"/>
              </a:ext>
            </a:extLst>
          </p:cNvPr>
          <p:cNvSpPr>
            <a:spLocks noGrp="1"/>
          </p:cNvSpPr>
          <p:nvPr>
            <p:ph type="sldNum" sz="quarter" idx="12"/>
          </p:nvPr>
        </p:nvSpPr>
        <p:spPr/>
        <p:txBody>
          <a:bodyPr/>
          <a:lstStyle/>
          <a:p>
            <a:fld id="{B8C131FB-5B43-45DB-B0FC-5554EF74D245}" type="slidenum">
              <a:rPr lang="fr-BE" smtClean="0"/>
              <a:t>29</a:t>
            </a:fld>
            <a:endParaRPr lang="fr-BE"/>
          </a:p>
        </p:txBody>
      </p:sp>
      <p:pic>
        <p:nvPicPr>
          <p:cNvPr id="4" name="Image 3">
            <a:extLst>
              <a:ext uri="{FF2B5EF4-FFF2-40B4-BE49-F238E27FC236}">
                <a16:creationId xmlns:a16="http://schemas.microsoft.com/office/drawing/2014/main" id="{59271D27-3E8B-466F-BFB9-304F340B4CEC}"/>
              </a:ext>
            </a:extLst>
          </p:cNvPr>
          <p:cNvPicPr>
            <a:picLocks noChangeAspect="1"/>
          </p:cNvPicPr>
          <p:nvPr/>
        </p:nvPicPr>
        <p:blipFill>
          <a:blip r:embed="rId2"/>
          <a:stretch>
            <a:fillRect/>
          </a:stretch>
        </p:blipFill>
        <p:spPr>
          <a:xfrm>
            <a:off x="1945284" y="1351758"/>
            <a:ext cx="8893969" cy="5369719"/>
          </a:xfrm>
          <a:prstGeom prst="rect">
            <a:avLst/>
          </a:prstGeom>
        </p:spPr>
      </p:pic>
    </p:spTree>
    <p:extLst>
      <p:ext uri="{BB962C8B-B14F-4D97-AF65-F5344CB8AC3E}">
        <p14:creationId xmlns:p14="http://schemas.microsoft.com/office/powerpoint/2010/main" val="342715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8B6B692-B2C0-465F-8B36-7919EFFF8A66}"/>
              </a:ext>
            </a:extLst>
          </p:cNvPr>
          <p:cNvSpPr>
            <a:spLocks noGrp="1"/>
          </p:cNvSpPr>
          <p:nvPr>
            <p:ph type="sldNum" sz="quarter" idx="12"/>
          </p:nvPr>
        </p:nvSpPr>
        <p:spPr/>
        <p:txBody>
          <a:bodyPr/>
          <a:lstStyle/>
          <a:p>
            <a:fld id="{B8C131FB-5B43-45DB-B0FC-5554EF74D245}" type="slidenum">
              <a:rPr lang="fr-BE" smtClean="0"/>
              <a:t>3</a:t>
            </a:fld>
            <a:endParaRPr lang="fr-BE"/>
          </a:p>
        </p:txBody>
      </p:sp>
      <p:graphicFrame>
        <p:nvGraphicFramePr>
          <p:cNvPr id="7" name="Tableau 6">
            <a:extLst>
              <a:ext uri="{FF2B5EF4-FFF2-40B4-BE49-F238E27FC236}">
                <a16:creationId xmlns:a16="http://schemas.microsoft.com/office/drawing/2014/main" id="{6E0DCF41-5BBD-4113-99A9-000A3B7676A7}"/>
              </a:ext>
            </a:extLst>
          </p:cNvPr>
          <p:cNvGraphicFramePr>
            <a:graphicFrameLocks noGrp="1"/>
          </p:cNvGraphicFramePr>
          <p:nvPr/>
        </p:nvGraphicFramePr>
        <p:xfrm>
          <a:off x="2823882" y="2528048"/>
          <a:ext cx="7224993" cy="1963272"/>
        </p:xfrm>
        <a:graphic>
          <a:graphicData uri="http://schemas.openxmlformats.org/drawingml/2006/table">
            <a:tbl>
              <a:tblPr firstRow="1" firstCol="1" bandRow="1"/>
              <a:tblGrid>
                <a:gridCol w="1562704">
                  <a:extLst>
                    <a:ext uri="{9D8B030D-6E8A-4147-A177-3AD203B41FA5}">
                      <a16:colId xmlns:a16="http://schemas.microsoft.com/office/drawing/2014/main" val="2751054152"/>
                    </a:ext>
                  </a:extLst>
                </a:gridCol>
                <a:gridCol w="965343">
                  <a:extLst>
                    <a:ext uri="{9D8B030D-6E8A-4147-A177-3AD203B41FA5}">
                      <a16:colId xmlns:a16="http://schemas.microsoft.com/office/drawing/2014/main" val="2202724749"/>
                    </a:ext>
                  </a:extLst>
                </a:gridCol>
                <a:gridCol w="950259">
                  <a:extLst>
                    <a:ext uri="{9D8B030D-6E8A-4147-A177-3AD203B41FA5}">
                      <a16:colId xmlns:a16="http://schemas.microsoft.com/office/drawing/2014/main" val="1125327201"/>
                    </a:ext>
                  </a:extLst>
                </a:gridCol>
                <a:gridCol w="833954">
                  <a:extLst>
                    <a:ext uri="{9D8B030D-6E8A-4147-A177-3AD203B41FA5}">
                      <a16:colId xmlns:a16="http://schemas.microsoft.com/office/drawing/2014/main" val="1271920497"/>
                    </a:ext>
                  </a:extLst>
                </a:gridCol>
                <a:gridCol w="916519">
                  <a:extLst>
                    <a:ext uri="{9D8B030D-6E8A-4147-A177-3AD203B41FA5}">
                      <a16:colId xmlns:a16="http://schemas.microsoft.com/office/drawing/2014/main" val="1525538270"/>
                    </a:ext>
                  </a:extLst>
                </a:gridCol>
                <a:gridCol w="916519">
                  <a:extLst>
                    <a:ext uri="{9D8B030D-6E8A-4147-A177-3AD203B41FA5}">
                      <a16:colId xmlns:a16="http://schemas.microsoft.com/office/drawing/2014/main" val="3605551765"/>
                    </a:ext>
                  </a:extLst>
                </a:gridCol>
                <a:gridCol w="533408">
                  <a:extLst>
                    <a:ext uri="{9D8B030D-6E8A-4147-A177-3AD203B41FA5}">
                      <a16:colId xmlns:a16="http://schemas.microsoft.com/office/drawing/2014/main" val="2742523801"/>
                    </a:ext>
                  </a:extLst>
                </a:gridCol>
                <a:gridCol w="546287">
                  <a:extLst>
                    <a:ext uri="{9D8B030D-6E8A-4147-A177-3AD203B41FA5}">
                      <a16:colId xmlns:a16="http://schemas.microsoft.com/office/drawing/2014/main" val="3853854325"/>
                    </a:ext>
                  </a:extLst>
                </a:gridCol>
              </a:tblGrid>
              <a:tr h="275010">
                <a:tc>
                  <a:txBody>
                    <a:bodyPr/>
                    <a:lstStyle/>
                    <a:p>
                      <a:pPr algn="l">
                        <a:lnSpc>
                          <a:spcPct val="107000"/>
                        </a:lnSpc>
                        <a:spcAft>
                          <a:spcPts val="0"/>
                        </a:spcAft>
                      </a:pPr>
                      <a:r>
                        <a:rPr lang="fr-BE"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2020</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2021</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2022</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2023</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23/21</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fr-BE" sz="1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23/22</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809159"/>
                  </a:ext>
                </a:extLst>
              </a:tr>
              <a:tr h="562754">
                <a:tc>
                  <a:txBody>
                    <a:bodyPr/>
                    <a:lstStyle/>
                    <a:p>
                      <a:pPr algn="ctr">
                        <a:lnSpc>
                          <a:spcPct val="150000"/>
                        </a:lnSpc>
                        <a:spcAft>
                          <a:spcPts val="0"/>
                        </a:spcAft>
                      </a:pPr>
                      <a:r>
                        <a:rPr lang="fr-BE" sz="1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Truies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398.354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12.465</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398.738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12.676</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395.888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12.495</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372.843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11.629</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357.058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10.986</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-9,8%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-12%</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-4,2%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-5,5%</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849239"/>
                  </a:ext>
                </a:extLst>
              </a:tr>
              <a:tr h="562754">
                <a:tc>
                  <a:txBody>
                    <a:bodyPr/>
                    <a:lstStyle/>
                    <a:p>
                      <a:pPr algn="ctr">
                        <a:lnSpc>
                          <a:spcPct val="150000"/>
                        </a:lnSpc>
                        <a:spcAft>
                          <a:spcPts val="0"/>
                        </a:spcAft>
                      </a:pPr>
                      <a:r>
                        <a:rPr lang="fr-BE" sz="1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Porcelets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1.596.904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45.954</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1.634.081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48.998</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1.661.620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49.583</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1.612.369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48.604</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1.542.614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43.991</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-7,2%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-11%</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-4,3%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-9,5%</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474899"/>
                  </a:ext>
                </a:extLst>
              </a:tr>
              <a:tr h="562754">
                <a:tc>
                  <a:txBody>
                    <a:bodyPr/>
                    <a:lstStyle/>
                    <a:p>
                      <a:pPr algn="ctr">
                        <a:lnSpc>
                          <a:spcPct val="150000"/>
                        </a:lnSpc>
                        <a:spcAft>
                          <a:spcPts val="0"/>
                        </a:spcAft>
                      </a:pPr>
                      <a:r>
                        <a:rPr lang="fr-BE" sz="1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Porcs engrais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4.098.409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306.509</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4.080.087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309.707</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4.088.188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319.189</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3.861.374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291.791</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3.518.412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287.152</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-13%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-10%</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-8,9%  </a:t>
                      </a:r>
                      <a:r>
                        <a:rPr lang="fr-BE"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-1.6%</a:t>
                      </a:r>
                      <a:endParaRPr lang="fr-BE"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608983"/>
                  </a:ext>
                </a:extLst>
              </a:tr>
            </a:tbl>
          </a:graphicData>
        </a:graphic>
      </p:graphicFrame>
      <p:sp>
        <p:nvSpPr>
          <p:cNvPr id="9" name="ZoneTexte 8">
            <a:extLst>
              <a:ext uri="{FF2B5EF4-FFF2-40B4-BE49-F238E27FC236}">
                <a16:creationId xmlns:a16="http://schemas.microsoft.com/office/drawing/2014/main" id="{5A285413-5F11-4607-B1D5-071CF550BC29}"/>
              </a:ext>
            </a:extLst>
          </p:cNvPr>
          <p:cNvSpPr txBox="1"/>
          <p:nvPr/>
        </p:nvSpPr>
        <p:spPr>
          <a:xfrm>
            <a:off x="8086725" y="4491320"/>
            <a:ext cx="779381" cy="276999"/>
          </a:xfrm>
          <a:prstGeom prst="rect">
            <a:avLst/>
          </a:prstGeom>
          <a:noFill/>
        </p:spPr>
        <p:txBody>
          <a:bodyPr wrap="none" rtlCol="0">
            <a:spAutoFit/>
          </a:bodyPr>
          <a:lstStyle/>
          <a:p>
            <a:r>
              <a:rPr lang="fr-BE" sz="1200" b="1" dirty="0">
                <a:solidFill>
                  <a:srgbClr val="FF0000"/>
                </a:solidFill>
                <a:latin typeface="Calibri" panose="020F0502020204030204" pitchFamily="34" charset="0"/>
                <a:ea typeface="Calibri" panose="020F0502020204030204" pitchFamily="34" charset="0"/>
                <a:cs typeface="Calibri" panose="020F0502020204030204" pitchFamily="34" charset="0"/>
              </a:rPr>
              <a:t>- 428.502</a:t>
            </a:r>
          </a:p>
        </p:txBody>
      </p:sp>
      <p:sp>
        <p:nvSpPr>
          <p:cNvPr id="10" name="ZoneTexte 9">
            <a:extLst>
              <a:ext uri="{FF2B5EF4-FFF2-40B4-BE49-F238E27FC236}">
                <a16:creationId xmlns:a16="http://schemas.microsoft.com/office/drawing/2014/main" id="{4EC378AF-556E-4202-A7B2-E9E19FA65E8D}"/>
              </a:ext>
            </a:extLst>
          </p:cNvPr>
          <p:cNvSpPr txBox="1"/>
          <p:nvPr/>
        </p:nvSpPr>
        <p:spPr>
          <a:xfrm>
            <a:off x="7210425" y="4491319"/>
            <a:ext cx="744114" cy="276999"/>
          </a:xfrm>
          <a:prstGeom prst="rect">
            <a:avLst/>
          </a:prstGeom>
          <a:noFill/>
        </p:spPr>
        <p:txBody>
          <a:bodyPr wrap="none" rtlCol="0">
            <a:spAutoFit/>
          </a:bodyPr>
          <a:lstStyle/>
          <a:p>
            <a:r>
              <a:rPr lang="fr-BE" sz="1200" b="1" dirty="0">
                <a:solidFill>
                  <a:srgbClr val="FF0000"/>
                </a:solidFill>
                <a:latin typeface="Calibri" panose="020F0502020204030204" pitchFamily="34" charset="0"/>
                <a:ea typeface="Calibri" panose="020F0502020204030204" pitchFamily="34" charset="0"/>
                <a:cs typeface="Calibri" panose="020F0502020204030204" pitchFamily="34" charset="0"/>
              </a:rPr>
              <a:t>-299.110</a:t>
            </a:r>
          </a:p>
        </p:txBody>
      </p:sp>
    </p:spTree>
    <p:extLst>
      <p:ext uri="{BB962C8B-B14F-4D97-AF65-F5344CB8AC3E}">
        <p14:creationId xmlns:p14="http://schemas.microsoft.com/office/powerpoint/2010/main" val="3608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68D6965-23F3-4E26-8D57-C27A28852D66}"/>
              </a:ext>
            </a:extLst>
          </p:cNvPr>
          <p:cNvSpPr>
            <a:spLocks noGrp="1"/>
          </p:cNvSpPr>
          <p:nvPr>
            <p:ph type="sldNum" sz="quarter" idx="12"/>
          </p:nvPr>
        </p:nvSpPr>
        <p:spPr/>
        <p:txBody>
          <a:bodyPr/>
          <a:lstStyle/>
          <a:p>
            <a:fld id="{B8C131FB-5B43-45DB-B0FC-5554EF74D245}" type="slidenum">
              <a:rPr lang="fr-BE" smtClean="0"/>
              <a:t>30</a:t>
            </a:fld>
            <a:endParaRPr lang="fr-BE"/>
          </a:p>
        </p:txBody>
      </p:sp>
      <p:pic>
        <p:nvPicPr>
          <p:cNvPr id="4" name="Image 3">
            <a:extLst>
              <a:ext uri="{FF2B5EF4-FFF2-40B4-BE49-F238E27FC236}">
                <a16:creationId xmlns:a16="http://schemas.microsoft.com/office/drawing/2014/main" id="{DD71E58B-00FB-46D1-9CE5-0A81604E55CE}"/>
              </a:ext>
            </a:extLst>
          </p:cNvPr>
          <p:cNvPicPr>
            <a:picLocks noChangeAspect="1"/>
          </p:cNvPicPr>
          <p:nvPr/>
        </p:nvPicPr>
        <p:blipFill>
          <a:blip r:embed="rId2"/>
          <a:stretch>
            <a:fillRect/>
          </a:stretch>
        </p:blipFill>
        <p:spPr>
          <a:xfrm>
            <a:off x="466729" y="1737461"/>
            <a:ext cx="10631615" cy="3930206"/>
          </a:xfrm>
          <a:prstGeom prst="rect">
            <a:avLst/>
          </a:prstGeom>
        </p:spPr>
      </p:pic>
    </p:spTree>
    <p:extLst>
      <p:ext uri="{BB962C8B-B14F-4D97-AF65-F5344CB8AC3E}">
        <p14:creationId xmlns:p14="http://schemas.microsoft.com/office/powerpoint/2010/main" val="1939540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7198D85-A921-4B30-B99C-CC2C54E8E64C}"/>
              </a:ext>
            </a:extLst>
          </p:cNvPr>
          <p:cNvSpPr>
            <a:spLocks noGrp="1"/>
          </p:cNvSpPr>
          <p:nvPr>
            <p:ph type="sldNum" sz="quarter" idx="12"/>
          </p:nvPr>
        </p:nvSpPr>
        <p:spPr/>
        <p:txBody>
          <a:bodyPr/>
          <a:lstStyle/>
          <a:p>
            <a:fld id="{B8C131FB-5B43-45DB-B0FC-5554EF74D245}" type="slidenum">
              <a:rPr lang="fr-BE" smtClean="0"/>
              <a:t>31</a:t>
            </a:fld>
            <a:endParaRPr lang="fr-BE"/>
          </a:p>
        </p:txBody>
      </p:sp>
      <p:pic>
        <p:nvPicPr>
          <p:cNvPr id="4" name="Image 3">
            <a:extLst>
              <a:ext uri="{FF2B5EF4-FFF2-40B4-BE49-F238E27FC236}">
                <a16:creationId xmlns:a16="http://schemas.microsoft.com/office/drawing/2014/main" id="{402F182B-F5AE-4C41-808C-0BE830309ED4}"/>
              </a:ext>
            </a:extLst>
          </p:cNvPr>
          <p:cNvPicPr>
            <a:picLocks noChangeAspect="1"/>
          </p:cNvPicPr>
          <p:nvPr/>
        </p:nvPicPr>
        <p:blipFill>
          <a:blip r:embed="rId2"/>
          <a:stretch>
            <a:fillRect/>
          </a:stretch>
        </p:blipFill>
        <p:spPr>
          <a:xfrm>
            <a:off x="1809750" y="590550"/>
            <a:ext cx="8572500" cy="5676900"/>
          </a:xfrm>
          <a:prstGeom prst="rect">
            <a:avLst/>
          </a:prstGeom>
        </p:spPr>
      </p:pic>
    </p:spTree>
    <p:extLst>
      <p:ext uri="{BB962C8B-B14F-4D97-AF65-F5344CB8AC3E}">
        <p14:creationId xmlns:p14="http://schemas.microsoft.com/office/powerpoint/2010/main" val="2382896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D85319C-4F86-41D4-AEF7-E9131E9E2D64}"/>
              </a:ext>
            </a:extLst>
          </p:cNvPr>
          <p:cNvSpPr>
            <a:spLocks noGrp="1"/>
          </p:cNvSpPr>
          <p:nvPr>
            <p:ph type="ftr" sz="quarter" idx="11"/>
          </p:nvPr>
        </p:nvSpPr>
        <p:spPr/>
        <p:txBody>
          <a:bodyPr/>
          <a:lstStyle/>
          <a:p>
            <a:r>
              <a:rPr lang="fr-BE"/>
              <a:t>Chapitre</a:t>
            </a:r>
          </a:p>
        </p:txBody>
      </p:sp>
      <p:sp>
        <p:nvSpPr>
          <p:cNvPr id="3" name="Espace réservé du numéro de diapositive 2">
            <a:extLst>
              <a:ext uri="{FF2B5EF4-FFF2-40B4-BE49-F238E27FC236}">
                <a16:creationId xmlns:a16="http://schemas.microsoft.com/office/drawing/2014/main" id="{09D5BA19-9C8E-49F6-B0B1-BCDBE2B84441}"/>
              </a:ext>
            </a:extLst>
          </p:cNvPr>
          <p:cNvSpPr>
            <a:spLocks noGrp="1"/>
          </p:cNvSpPr>
          <p:nvPr>
            <p:ph type="sldNum" sz="quarter" idx="12"/>
          </p:nvPr>
        </p:nvSpPr>
        <p:spPr/>
        <p:txBody>
          <a:bodyPr/>
          <a:lstStyle/>
          <a:p>
            <a:fld id="{B8C131FB-5B43-45DB-B0FC-5554EF74D245}" type="slidenum">
              <a:rPr lang="fr-BE" smtClean="0"/>
              <a:t>32</a:t>
            </a:fld>
            <a:endParaRPr lang="fr-BE"/>
          </a:p>
        </p:txBody>
      </p:sp>
      <p:pic>
        <p:nvPicPr>
          <p:cNvPr id="4" name="Image 3">
            <a:extLst>
              <a:ext uri="{FF2B5EF4-FFF2-40B4-BE49-F238E27FC236}">
                <a16:creationId xmlns:a16="http://schemas.microsoft.com/office/drawing/2014/main" id="{F915C08B-A523-4DD3-BD0C-6181D1A8CB16}"/>
              </a:ext>
            </a:extLst>
          </p:cNvPr>
          <p:cNvPicPr>
            <a:picLocks noChangeAspect="1"/>
          </p:cNvPicPr>
          <p:nvPr/>
        </p:nvPicPr>
        <p:blipFill>
          <a:blip r:embed="rId2"/>
          <a:stretch>
            <a:fillRect/>
          </a:stretch>
        </p:blipFill>
        <p:spPr>
          <a:xfrm>
            <a:off x="1809750" y="590550"/>
            <a:ext cx="8572500" cy="5676900"/>
          </a:xfrm>
          <a:prstGeom prst="rect">
            <a:avLst/>
          </a:prstGeom>
        </p:spPr>
      </p:pic>
    </p:spTree>
    <p:extLst>
      <p:ext uri="{BB962C8B-B14F-4D97-AF65-F5344CB8AC3E}">
        <p14:creationId xmlns:p14="http://schemas.microsoft.com/office/powerpoint/2010/main" val="3388860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045F7BB-9C48-4E19-B9C6-117A2865B0F9}"/>
              </a:ext>
            </a:extLst>
          </p:cNvPr>
          <p:cNvSpPr>
            <a:spLocks noGrp="1"/>
          </p:cNvSpPr>
          <p:nvPr>
            <p:ph type="sldNum" sz="quarter" idx="12"/>
          </p:nvPr>
        </p:nvSpPr>
        <p:spPr/>
        <p:txBody>
          <a:bodyPr/>
          <a:lstStyle/>
          <a:p>
            <a:fld id="{B8C131FB-5B43-45DB-B0FC-5554EF74D245}" type="slidenum">
              <a:rPr lang="fr-BE" smtClean="0"/>
              <a:t>33</a:t>
            </a:fld>
            <a:endParaRPr lang="fr-BE"/>
          </a:p>
        </p:txBody>
      </p:sp>
      <p:pic>
        <p:nvPicPr>
          <p:cNvPr id="1026" name="Picture 2" descr="https://www.3trois3.com/3tres3_common/art/3trois3/16659/principaux-indices-de-production_275982.png">
            <a:extLst>
              <a:ext uri="{FF2B5EF4-FFF2-40B4-BE49-F238E27FC236}">
                <a16:creationId xmlns:a16="http://schemas.microsoft.com/office/drawing/2014/main" id="{7B8B5CA5-3C80-4293-B0BC-8D1CB6F3F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90550"/>
            <a:ext cx="857250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81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8418FFD-FEE2-4B98-B1F1-11556358010F}"/>
              </a:ext>
            </a:extLst>
          </p:cNvPr>
          <p:cNvSpPr>
            <a:spLocks noGrp="1"/>
          </p:cNvSpPr>
          <p:nvPr>
            <p:ph type="sldNum" sz="quarter" idx="12"/>
          </p:nvPr>
        </p:nvSpPr>
        <p:spPr/>
        <p:txBody>
          <a:bodyPr/>
          <a:lstStyle/>
          <a:p>
            <a:fld id="{B8C131FB-5B43-45DB-B0FC-5554EF74D245}" type="slidenum">
              <a:rPr lang="fr-BE" smtClean="0"/>
              <a:t>4</a:t>
            </a:fld>
            <a:endParaRPr lang="fr-BE"/>
          </a:p>
        </p:txBody>
      </p:sp>
      <p:pic>
        <p:nvPicPr>
          <p:cNvPr id="6" name="Image 5">
            <a:extLst>
              <a:ext uri="{FF2B5EF4-FFF2-40B4-BE49-F238E27FC236}">
                <a16:creationId xmlns:a16="http://schemas.microsoft.com/office/drawing/2014/main" id="{D19D9C5F-2607-45C2-A516-AA59176489B7}"/>
              </a:ext>
            </a:extLst>
          </p:cNvPr>
          <p:cNvPicPr>
            <a:picLocks noChangeAspect="1"/>
          </p:cNvPicPr>
          <p:nvPr/>
        </p:nvPicPr>
        <p:blipFill>
          <a:blip r:embed="rId2"/>
          <a:stretch>
            <a:fillRect/>
          </a:stretch>
        </p:blipFill>
        <p:spPr>
          <a:xfrm>
            <a:off x="6296024" y="1870205"/>
            <a:ext cx="5547353" cy="3334314"/>
          </a:xfrm>
          <a:prstGeom prst="rect">
            <a:avLst/>
          </a:prstGeom>
        </p:spPr>
      </p:pic>
      <p:pic>
        <p:nvPicPr>
          <p:cNvPr id="7" name="Image 6">
            <a:extLst>
              <a:ext uri="{FF2B5EF4-FFF2-40B4-BE49-F238E27FC236}">
                <a16:creationId xmlns:a16="http://schemas.microsoft.com/office/drawing/2014/main" id="{FC4EB5CA-19EF-467F-8D75-C3AF7D4385B4}"/>
              </a:ext>
            </a:extLst>
          </p:cNvPr>
          <p:cNvPicPr>
            <a:picLocks noChangeAspect="1"/>
          </p:cNvPicPr>
          <p:nvPr/>
        </p:nvPicPr>
        <p:blipFill>
          <a:blip r:embed="rId3"/>
          <a:stretch>
            <a:fillRect/>
          </a:stretch>
        </p:blipFill>
        <p:spPr>
          <a:xfrm>
            <a:off x="348623" y="1883983"/>
            <a:ext cx="5501507" cy="3306757"/>
          </a:xfrm>
          <a:prstGeom prst="rect">
            <a:avLst/>
          </a:prstGeom>
        </p:spPr>
      </p:pic>
      <p:sp>
        <p:nvSpPr>
          <p:cNvPr id="8" name="ZoneTexte 7">
            <a:extLst>
              <a:ext uri="{FF2B5EF4-FFF2-40B4-BE49-F238E27FC236}">
                <a16:creationId xmlns:a16="http://schemas.microsoft.com/office/drawing/2014/main" id="{68ED2524-8995-44FA-A510-C879C5125E9F}"/>
              </a:ext>
            </a:extLst>
          </p:cNvPr>
          <p:cNvSpPr txBox="1"/>
          <p:nvPr/>
        </p:nvSpPr>
        <p:spPr>
          <a:xfrm>
            <a:off x="4931450" y="578889"/>
            <a:ext cx="2329099" cy="707886"/>
          </a:xfrm>
          <a:prstGeom prst="rect">
            <a:avLst/>
          </a:prstGeom>
          <a:noFill/>
        </p:spPr>
        <p:txBody>
          <a:bodyPr wrap="none" rtlCol="0">
            <a:spAutoFit/>
          </a:bodyPr>
          <a:lstStyle/>
          <a:p>
            <a:r>
              <a:rPr lang="fr-BE" sz="4000" b="1" dirty="0">
                <a:solidFill>
                  <a:srgbClr val="00B050"/>
                </a:solidFill>
                <a:latin typeface="Calibri" panose="020F0502020204030204" pitchFamily="34" charset="0"/>
                <a:ea typeface="Calibri" panose="020F0502020204030204" pitchFamily="34" charset="0"/>
                <a:cs typeface="Calibri" panose="020F0502020204030204" pitchFamily="34" charset="0"/>
              </a:rPr>
              <a:t>BELGIQUE</a:t>
            </a:r>
          </a:p>
        </p:txBody>
      </p:sp>
    </p:spTree>
    <p:extLst>
      <p:ext uri="{BB962C8B-B14F-4D97-AF65-F5344CB8AC3E}">
        <p14:creationId xmlns:p14="http://schemas.microsoft.com/office/powerpoint/2010/main" val="415436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DC80EE4-6222-4F99-BB11-7B002DBD6038}"/>
              </a:ext>
            </a:extLst>
          </p:cNvPr>
          <p:cNvSpPr>
            <a:spLocks noGrp="1"/>
          </p:cNvSpPr>
          <p:nvPr>
            <p:ph type="sldNum" sz="quarter" idx="12"/>
          </p:nvPr>
        </p:nvSpPr>
        <p:spPr/>
        <p:txBody>
          <a:bodyPr/>
          <a:lstStyle/>
          <a:p>
            <a:fld id="{B8C131FB-5B43-45DB-B0FC-5554EF74D245}" type="slidenum">
              <a:rPr lang="fr-BE" smtClean="0"/>
              <a:t>5</a:t>
            </a:fld>
            <a:endParaRPr lang="fr-BE"/>
          </a:p>
        </p:txBody>
      </p:sp>
      <p:pic>
        <p:nvPicPr>
          <p:cNvPr id="4" name="Image 3">
            <a:extLst>
              <a:ext uri="{FF2B5EF4-FFF2-40B4-BE49-F238E27FC236}">
                <a16:creationId xmlns:a16="http://schemas.microsoft.com/office/drawing/2014/main" id="{A818C856-8178-45F4-B923-839747AA56BA}"/>
              </a:ext>
            </a:extLst>
          </p:cNvPr>
          <p:cNvPicPr>
            <a:picLocks noChangeAspect="1"/>
          </p:cNvPicPr>
          <p:nvPr/>
        </p:nvPicPr>
        <p:blipFill>
          <a:blip r:embed="rId2"/>
          <a:stretch>
            <a:fillRect/>
          </a:stretch>
        </p:blipFill>
        <p:spPr>
          <a:xfrm>
            <a:off x="393754" y="1862008"/>
            <a:ext cx="5501507" cy="3306757"/>
          </a:xfrm>
          <a:prstGeom prst="rect">
            <a:avLst/>
          </a:prstGeom>
        </p:spPr>
      </p:pic>
      <p:pic>
        <p:nvPicPr>
          <p:cNvPr id="5" name="Image 4">
            <a:extLst>
              <a:ext uri="{FF2B5EF4-FFF2-40B4-BE49-F238E27FC236}">
                <a16:creationId xmlns:a16="http://schemas.microsoft.com/office/drawing/2014/main" id="{E4CA68CB-D213-474B-861B-D098D6A1C063}"/>
              </a:ext>
            </a:extLst>
          </p:cNvPr>
          <p:cNvPicPr>
            <a:picLocks noChangeAspect="1"/>
          </p:cNvPicPr>
          <p:nvPr/>
        </p:nvPicPr>
        <p:blipFill>
          <a:blip r:embed="rId3"/>
          <a:stretch>
            <a:fillRect/>
          </a:stretch>
        </p:blipFill>
        <p:spPr>
          <a:xfrm>
            <a:off x="6480229" y="1862008"/>
            <a:ext cx="5501507" cy="3306757"/>
          </a:xfrm>
          <a:prstGeom prst="rect">
            <a:avLst/>
          </a:prstGeom>
        </p:spPr>
      </p:pic>
      <p:sp>
        <p:nvSpPr>
          <p:cNvPr id="6" name="ZoneTexte 5">
            <a:extLst>
              <a:ext uri="{FF2B5EF4-FFF2-40B4-BE49-F238E27FC236}">
                <a16:creationId xmlns:a16="http://schemas.microsoft.com/office/drawing/2014/main" id="{F40CEAE2-7E14-4B20-86EE-14C6EDBEA5A7}"/>
              </a:ext>
            </a:extLst>
          </p:cNvPr>
          <p:cNvSpPr txBox="1"/>
          <p:nvPr/>
        </p:nvSpPr>
        <p:spPr>
          <a:xfrm>
            <a:off x="5153594" y="495300"/>
            <a:ext cx="2073709" cy="707886"/>
          </a:xfrm>
          <a:prstGeom prst="rect">
            <a:avLst/>
          </a:prstGeom>
          <a:noFill/>
        </p:spPr>
        <p:txBody>
          <a:bodyPr wrap="none" rtlCol="0">
            <a:spAutoFit/>
          </a:bodyPr>
          <a:lstStyle/>
          <a:p>
            <a:r>
              <a:rPr lang="fr-BE" sz="4000" b="1" dirty="0">
                <a:solidFill>
                  <a:srgbClr val="00B050"/>
                </a:solidFill>
                <a:latin typeface="Calibri" panose="020F0502020204030204" pitchFamily="34" charset="0"/>
                <a:ea typeface="Calibri" panose="020F0502020204030204" pitchFamily="34" charset="0"/>
                <a:cs typeface="Calibri" panose="020F0502020204030204" pitchFamily="34" charset="0"/>
              </a:rPr>
              <a:t>Wallonie</a:t>
            </a:r>
          </a:p>
        </p:txBody>
      </p:sp>
    </p:spTree>
    <p:extLst>
      <p:ext uri="{BB962C8B-B14F-4D97-AF65-F5344CB8AC3E}">
        <p14:creationId xmlns:p14="http://schemas.microsoft.com/office/powerpoint/2010/main" val="212448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1206F60-885B-43DE-850C-39E4B26C838E}"/>
              </a:ext>
            </a:extLst>
          </p:cNvPr>
          <p:cNvSpPr>
            <a:spLocks noGrp="1"/>
          </p:cNvSpPr>
          <p:nvPr>
            <p:ph type="sldNum" sz="quarter" idx="12"/>
          </p:nvPr>
        </p:nvSpPr>
        <p:spPr/>
        <p:txBody>
          <a:bodyPr/>
          <a:lstStyle/>
          <a:p>
            <a:fld id="{B8C131FB-5B43-45DB-B0FC-5554EF74D245}" type="slidenum">
              <a:rPr lang="fr-BE" smtClean="0"/>
              <a:t>6</a:t>
            </a:fld>
            <a:endParaRPr lang="fr-BE"/>
          </a:p>
        </p:txBody>
      </p:sp>
      <p:pic>
        <p:nvPicPr>
          <p:cNvPr id="4" name="Image 3">
            <a:extLst>
              <a:ext uri="{FF2B5EF4-FFF2-40B4-BE49-F238E27FC236}">
                <a16:creationId xmlns:a16="http://schemas.microsoft.com/office/drawing/2014/main" id="{F47EDFF6-8491-43F7-A544-5BDB97481022}"/>
              </a:ext>
            </a:extLst>
          </p:cNvPr>
          <p:cNvPicPr>
            <a:picLocks noChangeAspect="1"/>
          </p:cNvPicPr>
          <p:nvPr/>
        </p:nvPicPr>
        <p:blipFill>
          <a:blip r:embed="rId2"/>
          <a:stretch>
            <a:fillRect/>
          </a:stretch>
        </p:blipFill>
        <p:spPr>
          <a:xfrm>
            <a:off x="95336" y="2237652"/>
            <a:ext cx="5678916" cy="3539035"/>
          </a:xfrm>
          <a:prstGeom prst="rect">
            <a:avLst/>
          </a:prstGeom>
        </p:spPr>
      </p:pic>
      <p:pic>
        <p:nvPicPr>
          <p:cNvPr id="24" name="Image 23">
            <a:extLst>
              <a:ext uri="{FF2B5EF4-FFF2-40B4-BE49-F238E27FC236}">
                <a16:creationId xmlns:a16="http://schemas.microsoft.com/office/drawing/2014/main" id="{8A24DA83-FEE1-47AD-A93C-7E10EC24CE01}"/>
              </a:ext>
            </a:extLst>
          </p:cNvPr>
          <p:cNvPicPr>
            <a:picLocks noChangeAspect="1"/>
          </p:cNvPicPr>
          <p:nvPr/>
        </p:nvPicPr>
        <p:blipFill>
          <a:blip r:embed="rId3"/>
          <a:stretch>
            <a:fillRect/>
          </a:stretch>
        </p:blipFill>
        <p:spPr>
          <a:xfrm>
            <a:off x="5923929" y="268482"/>
            <a:ext cx="6172735" cy="3495978"/>
          </a:xfrm>
          <a:prstGeom prst="rect">
            <a:avLst/>
          </a:prstGeom>
        </p:spPr>
      </p:pic>
      <p:sp>
        <p:nvSpPr>
          <p:cNvPr id="25" name="ZoneTexte 24">
            <a:extLst>
              <a:ext uri="{FF2B5EF4-FFF2-40B4-BE49-F238E27FC236}">
                <a16:creationId xmlns:a16="http://schemas.microsoft.com/office/drawing/2014/main" id="{3D22A7D1-2ABA-49E2-AEFA-71BD8F3E1275}"/>
              </a:ext>
            </a:extLst>
          </p:cNvPr>
          <p:cNvSpPr txBox="1"/>
          <p:nvPr/>
        </p:nvSpPr>
        <p:spPr>
          <a:xfrm>
            <a:off x="8610600" y="5776687"/>
            <a:ext cx="1184940" cy="261610"/>
          </a:xfrm>
          <a:prstGeom prst="rect">
            <a:avLst/>
          </a:prstGeom>
          <a:noFill/>
        </p:spPr>
        <p:txBody>
          <a:bodyPr wrap="none" rtlCol="0">
            <a:spAutoFit/>
          </a:bodyPr>
          <a:lstStyle/>
          <a:p>
            <a:r>
              <a:rPr lang="fr-BE" sz="1100" b="1" dirty="0">
                <a:solidFill>
                  <a:srgbClr val="C00000"/>
                </a:solidFill>
                <a:latin typeface="Calibri" panose="020F0502020204030204" pitchFamily="34" charset="0"/>
                <a:ea typeface="Calibri" panose="020F0502020204030204" pitchFamily="34" charset="0"/>
                <a:cs typeface="Calibri" panose="020F0502020204030204" pitchFamily="34" charset="0"/>
              </a:rPr>
              <a:t>Source : STATBEL</a:t>
            </a:r>
          </a:p>
        </p:txBody>
      </p:sp>
    </p:spTree>
    <p:extLst>
      <p:ext uri="{BB962C8B-B14F-4D97-AF65-F5344CB8AC3E}">
        <p14:creationId xmlns:p14="http://schemas.microsoft.com/office/powerpoint/2010/main" val="293624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A2F6070-422E-4BCE-B737-A75110B63F98}"/>
              </a:ext>
            </a:extLst>
          </p:cNvPr>
          <p:cNvSpPr>
            <a:spLocks noGrp="1"/>
          </p:cNvSpPr>
          <p:nvPr>
            <p:ph type="sldNum" sz="quarter" idx="12"/>
          </p:nvPr>
        </p:nvSpPr>
        <p:spPr/>
        <p:txBody>
          <a:bodyPr/>
          <a:lstStyle/>
          <a:p>
            <a:fld id="{B8C131FB-5B43-45DB-B0FC-5554EF74D245}" type="slidenum">
              <a:rPr lang="fr-BE" smtClean="0"/>
              <a:t>7</a:t>
            </a:fld>
            <a:endParaRPr lang="fr-BE"/>
          </a:p>
        </p:txBody>
      </p:sp>
      <p:pic>
        <p:nvPicPr>
          <p:cNvPr id="4" name="Image 3">
            <a:extLst>
              <a:ext uri="{FF2B5EF4-FFF2-40B4-BE49-F238E27FC236}">
                <a16:creationId xmlns:a16="http://schemas.microsoft.com/office/drawing/2014/main" id="{7CCEFA5B-7770-43FB-9BDC-32BEEBB76B60}"/>
              </a:ext>
            </a:extLst>
          </p:cNvPr>
          <p:cNvPicPr>
            <a:picLocks noChangeAspect="1"/>
          </p:cNvPicPr>
          <p:nvPr/>
        </p:nvPicPr>
        <p:blipFill>
          <a:blip r:embed="rId2"/>
          <a:stretch>
            <a:fillRect/>
          </a:stretch>
        </p:blipFill>
        <p:spPr>
          <a:xfrm>
            <a:off x="3266846" y="1521930"/>
            <a:ext cx="6588061" cy="3814140"/>
          </a:xfrm>
          <a:prstGeom prst="rect">
            <a:avLst/>
          </a:prstGeom>
        </p:spPr>
      </p:pic>
      <p:pic>
        <p:nvPicPr>
          <p:cNvPr id="5" name="Image 4">
            <a:extLst>
              <a:ext uri="{FF2B5EF4-FFF2-40B4-BE49-F238E27FC236}">
                <a16:creationId xmlns:a16="http://schemas.microsoft.com/office/drawing/2014/main" id="{72FADD8D-8889-4D54-9BC1-50B760A9D0C7}"/>
              </a:ext>
            </a:extLst>
          </p:cNvPr>
          <p:cNvPicPr>
            <a:picLocks noChangeAspect="1"/>
          </p:cNvPicPr>
          <p:nvPr/>
        </p:nvPicPr>
        <p:blipFill>
          <a:blip r:embed="rId3"/>
          <a:stretch>
            <a:fillRect/>
          </a:stretch>
        </p:blipFill>
        <p:spPr>
          <a:xfrm>
            <a:off x="8610600" y="5696846"/>
            <a:ext cx="1158340" cy="298730"/>
          </a:xfrm>
          <a:prstGeom prst="rect">
            <a:avLst/>
          </a:prstGeom>
        </p:spPr>
      </p:pic>
    </p:spTree>
    <p:extLst>
      <p:ext uri="{BB962C8B-B14F-4D97-AF65-F5344CB8AC3E}">
        <p14:creationId xmlns:p14="http://schemas.microsoft.com/office/powerpoint/2010/main" val="29908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898E0A7-B441-443A-8B81-B6145357C036}"/>
              </a:ext>
            </a:extLst>
          </p:cNvPr>
          <p:cNvSpPr>
            <a:spLocks noGrp="1"/>
          </p:cNvSpPr>
          <p:nvPr>
            <p:ph type="sldNum" sz="quarter" idx="12"/>
          </p:nvPr>
        </p:nvSpPr>
        <p:spPr/>
        <p:txBody>
          <a:bodyPr/>
          <a:lstStyle/>
          <a:p>
            <a:fld id="{B8C131FB-5B43-45DB-B0FC-5554EF74D245}" type="slidenum">
              <a:rPr lang="fr-BE" smtClean="0"/>
              <a:t>8</a:t>
            </a:fld>
            <a:endParaRPr lang="fr-BE"/>
          </a:p>
        </p:txBody>
      </p:sp>
      <p:graphicFrame>
        <p:nvGraphicFramePr>
          <p:cNvPr id="4" name="Graphique 3">
            <a:extLst>
              <a:ext uri="{FF2B5EF4-FFF2-40B4-BE49-F238E27FC236}">
                <a16:creationId xmlns:a16="http://schemas.microsoft.com/office/drawing/2014/main" id="{00000000-0008-0000-0200-000002000000}"/>
              </a:ext>
            </a:extLst>
          </p:cNvPr>
          <p:cNvGraphicFramePr>
            <a:graphicFrameLocks noGrp="1"/>
          </p:cNvGraphicFramePr>
          <p:nvPr/>
        </p:nvGraphicFramePr>
        <p:xfrm>
          <a:off x="1451810" y="571500"/>
          <a:ext cx="9288379" cy="5676900"/>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e 4">
            <a:extLst>
              <a:ext uri="{FF2B5EF4-FFF2-40B4-BE49-F238E27FC236}">
                <a16:creationId xmlns:a16="http://schemas.microsoft.com/office/drawing/2014/main" id="{0F981C99-9E68-48B6-81BD-9A777193FF87}"/>
              </a:ext>
            </a:extLst>
          </p:cNvPr>
          <p:cNvSpPr/>
          <p:nvPr/>
        </p:nvSpPr>
        <p:spPr>
          <a:xfrm>
            <a:off x="8153400" y="2209800"/>
            <a:ext cx="1066799" cy="657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100" b="1" dirty="0"/>
              <a:t>Export Espagne</a:t>
            </a:r>
          </a:p>
        </p:txBody>
      </p:sp>
    </p:spTree>
    <p:extLst>
      <p:ext uri="{BB962C8B-B14F-4D97-AF65-F5344CB8AC3E}">
        <p14:creationId xmlns:p14="http://schemas.microsoft.com/office/powerpoint/2010/main" val="112504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B109284-EDC2-473C-AE6C-195ACB243542}"/>
              </a:ext>
            </a:extLst>
          </p:cNvPr>
          <p:cNvSpPr>
            <a:spLocks noGrp="1"/>
          </p:cNvSpPr>
          <p:nvPr>
            <p:ph type="sldNum" sz="quarter" idx="12"/>
          </p:nvPr>
        </p:nvSpPr>
        <p:spPr>
          <a:xfrm>
            <a:off x="8610600" y="6356352"/>
            <a:ext cx="2743200" cy="365125"/>
          </a:xfrm>
        </p:spPr>
        <p:txBody>
          <a:bodyPr/>
          <a:lstStyle/>
          <a:p>
            <a:fld id="{B8C131FB-5B43-45DB-B0FC-5554EF74D245}" type="slidenum">
              <a:rPr lang="fr-BE" smtClean="0"/>
              <a:t>9</a:t>
            </a:fld>
            <a:endParaRPr lang="fr-BE"/>
          </a:p>
        </p:txBody>
      </p:sp>
      <p:graphicFrame>
        <p:nvGraphicFramePr>
          <p:cNvPr id="4" name="Graphique 3">
            <a:extLst>
              <a:ext uri="{FF2B5EF4-FFF2-40B4-BE49-F238E27FC236}">
                <a16:creationId xmlns:a16="http://schemas.microsoft.com/office/drawing/2014/main" id="{00000000-0008-0000-0400-000002000000}"/>
              </a:ext>
            </a:extLst>
          </p:cNvPr>
          <p:cNvGraphicFramePr>
            <a:graphicFrameLocks noGrp="1"/>
          </p:cNvGraphicFramePr>
          <p:nvPr/>
        </p:nvGraphicFramePr>
        <p:xfrm>
          <a:off x="1451810" y="397042"/>
          <a:ext cx="9288379" cy="60639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52624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 AS 14 juin 2019 [Mode de compatibilité]" id="{D1A52F28-40E1-479E-A61E-EB12D80A9969}" vid="{091720BF-3779-40A8-B2AC-43F8E237E54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Présentation AS 14 juin 2019</Template>
  <TotalTime>25787</TotalTime>
  <Words>1110</Words>
  <Application>Microsoft Office PowerPoint</Application>
  <PresentationFormat>Grand écran</PresentationFormat>
  <Paragraphs>135</Paragraphs>
  <Slides>33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33</vt:i4>
      </vt:variant>
    </vt:vector>
  </HeadingPairs>
  <TitlesOfParts>
    <vt:vector size="42" baseType="lpstr">
      <vt:lpstr>Arial</vt:lpstr>
      <vt:lpstr>Calibri</vt:lpstr>
      <vt:lpstr>Calibri Light</vt:lpstr>
      <vt:lpstr>Comic Sans MS</vt:lpstr>
      <vt:lpstr>Kalinga</vt:lpstr>
      <vt:lpstr>Libre Franklin</vt:lpstr>
      <vt:lpstr>Manuale</vt:lpstr>
      <vt:lpstr>Montserrat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L’offre et la demande   Cycle de 2 à 5 ans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sectorielle Aviculture-Cuniculture</dc:title>
  <dc:creator>Catherine</dc:creator>
  <cp:lastModifiedBy>Isabelle Monnart</cp:lastModifiedBy>
  <cp:revision>512</cp:revision>
  <cp:lastPrinted>2019-06-13T15:16:49Z</cp:lastPrinted>
  <dcterms:created xsi:type="dcterms:W3CDTF">2019-06-07T13:06:45Z</dcterms:created>
  <dcterms:modified xsi:type="dcterms:W3CDTF">2024-01-12T10:41:55Z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0008007c1e0000000000010282210207f7000400038000</vt:lpwstr>
  </property>
</Properties>
</file>