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50.jpg" ContentType="image/jpg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media/image71.jpg" ContentType="image/jpg"/>
  <Override PartName="/ppt/media/image72.jpg" ContentType="image/jpg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media/image101.jpg" ContentType="image/jpg"/>
  <Override PartName="/ppt/media/image102.jpg" ContentType="image/jpg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media/image105.jpg" ContentType="image/jpg"/>
  <Override PartName="/ppt/media/image106.jpg" ContentType="image/jpg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media/image110.jpg" ContentType="image/jpg"/>
  <Override PartName="/ppt/media/image112.jpg" ContentType="image/jpg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media/image115.jpg" ContentType="image/jpg"/>
  <Override PartName="/ppt/media/image116.jpg" ContentType="image/jpg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media/image118.jpg" ContentType="image/jpg"/>
  <Override PartName="/ppt/media/image119.jpg" ContentType="image/jpg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media/image120.jpg" ContentType="image/jpg"/>
  <Override PartName="/ppt/media/image121.jpg" ContentType="image/jpg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media/image123.jpg" ContentType="image/jpg"/>
  <Override PartName="/ppt/media/image125.jpg" ContentType="image/jpg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media/image127.jpg" ContentType="image/jpg"/>
  <Override PartName="/ppt/media/image128.jpg" ContentType="image/jpg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2.xml" ContentType="application/vnd.openxmlformats-officedocument.theme+xml"/>
  <Override PartName="/ppt/media/image130.jpg" ContentType="image/jpg"/>
  <Override PartName="/ppt/media/image131.jpg" ContentType="image/jpg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3"/>
    <p:sldMasterId id="2147483662" r:id="rId4"/>
    <p:sldMasterId id="2147483671" r:id="rId5"/>
    <p:sldMasterId id="2147483734" r:id="rId6"/>
    <p:sldMasterId id="2147483733" r:id="rId7"/>
    <p:sldMasterId id="2147483732" r:id="rId8"/>
    <p:sldMasterId id="2147483731" r:id="rId9"/>
    <p:sldMasterId id="2147483730" r:id="rId10"/>
    <p:sldMasterId id="2147483728" r:id="rId11"/>
    <p:sldMasterId id="2147483727" r:id="rId12"/>
    <p:sldMasterId id="2147483726" r:id="rId13"/>
    <p:sldMasterId id="2147483679" r:id="rId14"/>
    <p:sldMasterId id="2147483716" r:id="rId15"/>
  </p:sldMasterIdLst>
  <p:notesMasterIdLst>
    <p:notesMasterId r:id="rId20"/>
  </p:notesMasterIdLst>
  <p:sldIdLst>
    <p:sldId id="266" r:id="rId16"/>
    <p:sldId id="263" r:id="rId17"/>
    <p:sldId id="267" r:id="rId18"/>
    <p:sldId id="268" r:id="rId19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1E4AD29-F8A0-4173-B264-FEA10DFC8384}">
          <p14:sldIdLst>
            <p14:sldId id="266"/>
            <p14:sldId id="263"/>
          </p14:sldIdLst>
        </p14:section>
        <p14:section name="Section sans titre" id="{64F12D82-BEBD-465C-B422-E00C443D913F}">
          <p14:sldIdLst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672F09"/>
    <a:srgbClr val="C19207"/>
    <a:srgbClr val="FECFBE"/>
    <a:srgbClr val="FEB49A"/>
    <a:srgbClr val="FFE699"/>
    <a:srgbClr val="FEF6F0"/>
    <a:srgbClr val="FDF1E9"/>
    <a:srgbClr val="2F528F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200BE6-9910-4450-8351-7BFE1E7CEDBC}" v="1" dt="2023-10-30T13:10:09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9" autoAdjust="0"/>
    <p:restoredTop sz="85596" autoAdjust="0"/>
  </p:normalViewPr>
  <p:slideViewPr>
    <p:cSldViewPr snapToGrid="0">
      <p:cViewPr varScale="1">
        <p:scale>
          <a:sx n="45" d="100"/>
          <a:sy n="45" d="100"/>
        </p:scale>
        <p:origin x="1203" y="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3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Master" Target="slideMasters/slideMaster13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Master" Target="slideMasters/slideMaster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FB15D-93D3-421A-9EC5-CC3D27F84FF0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916E0-8D57-44E3-819D-77FCA1FB7EB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356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Développé par </a:t>
            </a:r>
            <a:r>
              <a:rPr lang="fr-FR" dirty="0" err="1"/>
              <a:t>LaCharrette</a:t>
            </a:r>
            <a:r>
              <a:rPr lang="fr-FR" dirty="0"/>
              <a:t> </a:t>
            </a:r>
          </a:p>
          <a:p>
            <a:r>
              <a:rPr lang="fr-FR" dirty="0"/>
              <a:t>Soutenu par la région wallonne dans le cadre du projet interface prod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916E0-8D57-44E3-819D-77FCA1FB7EB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856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916E0-8D57-44E3-819D-77FCA1FB7EB7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718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916E0-8D57-44E3-819D-77FCA1FB7EB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75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Développé par </a:t>
            </a:r>
            <a:r>
              <a:rPr lang="fr-FR" dirty="0" err="1"/>
              <a:t>LaCharrette</a:t>
            </a:r>
            <a:r>
              <a:rPr lang="fr-FR" dirty="0"/>
              <a:t> </a:t>
            </a:r>
          </a:p>
          <a:p>
            <a:r>
              <a:rPr lang="fr-FR" dirty="0"/>
              <a:t>Soutenu par la région wallonne dans le cadre du projet interface prod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916E0-8D57-44E3-819D-77FCA1FB7EB7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235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8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57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Master" Target="../slideMasters/slideMaster3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hyperlink" Target="mailto:muriel.huybrechts@collegedesproducteurs.be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57.png"/><Relationship Id="rId7" Type="http://schemas.openxmlformats.org/officeDocument/2006/relationships/image" Target="../media/image100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Master" Target="../slideMasters/slideMaster3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hyperlink" Target="mailto:thomas.schmit@collegedesproducteurs.be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56.png"/><Relationship Id="rId16" Type="http://schemas.openxmlformats.org/officeDocument/2006/relationships/image" Target="../media/image96.png"/><Relationship Id="rId1" Type="http://schemas.openxmlformats.org/officeDocument/2006/relationships/slideMaster" Target="../slideMasters/slideMaster3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1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hyperlink" Target="mailto:thomas.schmit@collegedesproducteurs.be" TargetMode="External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57.png"/><Relationship Id="rId7" Type="http://schemas.openxmlformats.org/officeDocument/2006/relationships/image" Target="../media/image104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Master" Target="../slideMasters/slideMaster4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hyperlink" Target="mailto:benoit.thomassen@collegedesproducteurs.be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5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0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57.png"/><Relationship Id="rId7" Type="http://schemas.openxmlformats.org/officeDocument/2006/relationships/image" Target="../media/image108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Master" Target="../slideMasters/slideMaster5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hyperlink" Target="mailto:catherine.colot@collegedesproducteurs.be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10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12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11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57.png"/><Relationship Id="rId7" Type="http://schemas.openxmlformats.org/officeDocument/2006/relationships/image" Target="../media/image114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Master" Target="../slideMasters/slideMaster6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hyperlink" Target="mailto:catherine.bauraind@collegedesproducteurs.be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5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16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19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0.jp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2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12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jp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25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26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7.jp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28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129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0.jpg"/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8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7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31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57.png"/><Relationship Id="rId7" Type="http://schemas.openxmlformats.org/officeDocument/2006/relationships/image" Target="../media/image132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56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Master" Target="../slideMasters/slideMaster12.xml"/><Relationship Id="rId6" Type="http://schemas.openxmlformats.org/officeDocument/2006/relationships/hyperlink" Target="mailto:info.socopro@collegedesproducteurs.be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://www.collegedesproducteurs.be/" TargetMode="Externa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hyperlink" Target="mailto:quentin.legrand@collegedesproducteurs.be" TargetMode="Externa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27115-E3D6-49C5-A4C5-F6E59EEF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B0CDBA-AC8D-4CE8-9983-D7E85D9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DC4A1-A6DB-4A19-8BF8-3C949024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CEA4705-1F2A-42E6-BA6F-44A4C00087BE}"/>
              </a:ext>
            </a:extLst>
          </p:cNvPr>
          <p:cNvSpPr/>
          <p:nvPr userDrawn="1"/>
        </p:nvSpPr>
        <p:spPr>
          <a:xfrm>
            <a:off x="8546142" y="5722955"/>
            <a:ext cx="20320" cy="19685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15430" y="0"/>
                </a:moveTo>
                <a:lnTo>
                  <a:pt x="11976" y="12"/>
                </a:lnTo>
                <a:lnTo>
                  <a:pt x="0" y="12052"/>
                </a:lnTo>
                <a:lnTo>
                  <a:pt x="12" y="15519"/>
                </a:lnTo>
                <a:lnTo>
                  <a:pt x="3225" y="18719"/>
                </a:lnTo>
                <a:lnTo>
                  <a:pt x="4622" y="19253"/>
                </a:lnTo>
                <a:lnTo>
                  <a:pt x="6032" y="19240"/>
                </a:lnTo>
                <a:lnTo>
                  <a:pt x="7429" y="19240"/>
                </a:lnTo>
                <a:lnTo>
                  <a:pt x="8826" y="18707"/>
                </a:lnTo>
                <a:lnTo>
                  <a:pt x="19735" y="7734"/>
                </a:lnTo>
                <a:lnTo>
                  <a:pt x="19723" y="4267"/>
                </a:lnTo>
                <a:lnTo>
                  <a:pt x="15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Espace réservé du contenu 42">
            <a:extLst>
              <a:ext uri="{FF2B5EF4-FFF2-40B4-BE49-F238E27FC236}">
                <a16:creationId xmlns:a16="http://schemas.microsoft.com/office/drawing/2014/main" id="{80566958-1E3E-464C-A55C-001FE83D09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76884" y="4521643"/>
            <a:ext cx="10715115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4" name="Espace réservé du contenu 42">
            <a:extLst>
              <a:ext uri="{FF2B5EF4-FFF2-40B4-BE49-F238E27FC236}">
                <a16:creationId xmlns:a16="http://schemas.microsoft.com/office/drawing/2014/main" id="{4DEBE669-9885-4E61-8D5E-04B413C121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76885" y="5342882"/>
            <a:ext cx="10361420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23F048-CD4C-4F51-82B1-222531092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63" y="210565"/>
            <a:ext cx="2959074" cy="384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6D22BB0-E26C-450A-A83B-813D8FD2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922"/>
            <a:ext cx="10515600" cy="7817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49BAD812-102E-400A-BBBB-6359502BA48F}"/>
              </a:ext>
            </a:extLst>
          </p:cNvPr>
          <p:cNvSpPr/>
          <p:nvPr userDrawn="1"/>
        </p:nvSpPr>
        <p:spPr>
          <a:xfrm>
            <a:off x="821372" y="1670135"/>
            <a:ext cx="5520055" cy="0"/>
          </a:xfrm>
          <a:custGeom>
            <a:avLst/>
            <a:gdLst/>
            <a:ahLst/>
            <a:cxnLst/>
            <a:rect l="l" t="t" r="r" b="b"/>
            <a:pathLst>
              <a:path w="5520055">
                <a:moveTo>
                  <a:pt x="0" y="0"/>
                </a:moveTo>
                <a:lnTo>
                  <a:pt x="5519521" y="0"/>
                </a:lnTo>
              </a:path>
            </a:pathLst>
          </a:custGeom>
          <a:ln w="25400">
            <a:solidFill>
              <a:srgbClr val="CC9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A5050E09-2457-42D4-8D10-EAD407EA0747}"/>
              </a:ext>
            </a:extLst>
          </p:cNvPr>
          <p:cNvGrpSpPr/>
          <p:nvPr userDrawn="1"/>
        </p:nvGrpSpPr>
        <p:grpSpPr>
          <a:xfrm>
            <a:off x="8394" y="203"/>
            <a:ext cx="12179300" cy="629285"/>
            <a:chOff x="8394" y="203"/>
            <a:chExt cx="12179300" cy="62928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2DB9A68A-4519-49FC-AB33-80C1C97DE23C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46F8A92-86AA-41D7-955F-25FC687C988F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2A81E45-B14B-4B0F-9125-2A2EEFEB83B3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6220E0EF-66C0-428C-B196-6C0B80537DC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F47F9581-CB05-4936-9902-933A21DAB371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7DD1E032-C492-41B1-9815-DC45DDF2D12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033F6D71-6EB4-4BAB-A45E-C29315713D16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Espace réservé du pied de page 7">
            <a:extLst>
              <a:ext uri="{FF2B5EF4-FFF2-40B4-BE49-F238E27FC236}">
                <a16:creationId xmlns:a16="http://schemas.microsoft.com/office/drawing/2014/main" id="{5335FD2B-1585-46FB-879F-9244444C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4027" y="653718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fr-FR" dirty="0"/>
              <a:t>Conférence/atelier FEED BIO - 31/07</a:t>
            </a:r>
            <a:endParaRPr lang="fr-BE" dirty="0"/>
          </a:p>
        </p:txBody>
      </p:sp>
      <p:sp>
        <p:nvSpPr>
          <p:cNvPr id="25" name="Espace réservé du numéro de diapositive 8">
            <a:extLst>
              <a:ext uri="{FF2B5EF4-FFF2-40B4-BE49-F238E27FC236}">
                <a16:creationId xmlns:a16="http://schemas.microsoft.com/office/drawing/2014/main" id="{BF64E97A-DA68-4DD1-8F80-3A6F5A80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8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9FB3B1-3E3B-4B2E-B792-34833CB2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pied de page 7">
            <a:extLst>
              <a:ext uri="{FF2B5EF4-FFF2-40B4-BE49-F238E27FC236}">
                <a16:creationId xmlns:a16="http://schemas.microsoft.com/office/drawing/2014/main" id="{AE2B2DE9-6C17-45EE-8FAD-E03A7CF3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4027" y="653718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fr-FR" dirty="0"/>
              <a:t>Conférence/atelier FEED BIO - 31/07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308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01A13-762F-4BEF-901B-89BD2D77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6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5A821E-59BC-4853-998F-73BFEEA7D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15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A4F71A2D-098A-4318-B5AD-45E45C60E69F}"/>
              </a:ext>
            </a:extLst>
          </p:cNvPr>
          <p:cNvSpPr/>
          <p:nvPr userDrawn="1"/>
        </p:nvSpPr>
        <p:spPr>
          <a:xfrm>
            <a:off x="838200" y="2257218"/>
            <a:ext cx="5520055" cy="0"/>
          </a:xfrm>
          <a:custGeom>
            <a:avLst/>
            <a:gdLst/>
            <a:ahLst/>
            <a:cxnLst/>
            <a:rect l="l" t="t" r="r" b="b"/>
            <a:pathLst>
              <a:path w="5520055">
                <a:moveTo>
                  <a:pt x="0" y="0"/>
                </a:moveTo>
                <a:lnTo>
                  <a:pt x="5519521" y="0"/>
                </a:lnTo>
              </a:path>
            </a:pathLst>
          </a:custGeom>
          <a:ln w="25400">
            <a:solidFill>
              <a:srgbClr val="CC9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EB643B72-A7E2-4F8B-BDDA-2A13821E4F2E}"/>
              </a:ext>
            </a:extLst>
          </p:cNvPr>
          <p:cNvGrpSpPr/>
          <p:nvPr userDrawn="1"/>
        </p:nvGrpSpPr>
        <p:grpSpPr>
          <a:xfrm>
            <a:off x="8394" y="203"/>
            <a:ext cx="12179300" cy="629285"/>
            <a:chOff x="8394" y="203"/>
            <a:chExt cx="12179300" cy="62928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86359003-35E4-4D6D-8DEA-44A2682344C3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772664D1-8523-41DC-9E1E-51356952F4E9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A868CF1-B71F-4FDB-ABFB-875F7BA59F4A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8585ABDF-BD0D-4DED-B414-AD7F5B0D27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1981B2DB-4EE5-4143-8471-FB2F55E1ED63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D99ADBEC-DB46-46BE-8B64-1680FA826D0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33F721E0-1E8F-4E60-8842-878F9F14F9A5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Espace réservé de la date 6">
            <a:extLst>
              <a:ext uri="{FF2B5EF4-FFF2-40B4-BE49-F238E27FC236}">
                <a16:creationId xmlns:a16="http://schemas.microsoft.com/office/drawing/2014/main" id="{83081568-85BC-46C5-8C97-3AC8C751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96D4D5E5-4691-4F31-A294-0ED225B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18" name="Espace réservé du numéro de diapositive 8">
            <a:extLst>
              <a:ext uri="{FF2B5EF4-FFF2-40B4-BE49-F238E27FC236}">
                <a16:creationId xmlns:a16="http://schemas.microsoft.com/office/drawing/2014/main" id="{EC172855-2EAD-458A-A19C-489F8E47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21" name="Espace réservé du pied de page 7">
            <a:extLst>
              <a:ext uri="{FF2B5EF4-FFF2-40B4-BE49-F238E27FC236}">
                <a16:creationId xmlns:a16="http://schemas.microsoft.com/office/drawing/2014/main" id="{C88FB479-194B-45E5-A992-929C7E3852F3}"/>
              </a:ext>
            </a:extLst>
          </p:cNvPr>
          <p:cNvSpPr txBox="1">
            <a:spLocks/>
          </p:cNvSpPr>
          <p:nvPr userDrawn="1"/>
        </p:nvSpPr>
        <p:spPr>
          <a:xfrm>
            <a:off x="4284027" y="653718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Conférence/atelier FEED BIO - 31/07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9929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AEC8BC-B401-4ACC-A586-37F2C86D5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A764F3-2052-48CE-B04F-6514411A5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F1F331-DCB6-4247-B2BB-79ECB0092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96488E-493C-4C47-82DE-C74A3235B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A301DC-2821-4DD5-83DF-0B9A50E3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811EE9-748F-475B-B024-7B7DCFC0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73AD68-47CF-42DC-9807-A3497866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76C43E9-BF8C-4EEC-B4EB-90642229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6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EFED1FE8-AC83-4B96-AFC6-334F9F00C414}"/>
              </a:ext>
            </a:extLst>
          </p:cNvPr>
          <p:cNvSpPr/>
          <p:nvPr userDrawn="1"/>
        </p:nvSpPr>
        <p:spPr>
          <a:xfrm>
            <a:off x="838200" y="1681162"/>
            <a:ext cx="10514012" cy="45719"/>
          </a:xfrm>
          <a:custGeom>
            <a:avLst/>
            <a:gdLst/>
            <a:ahLst/>
            <a:cxnLst/>
            <a:rect l="l" t="t" r="r" b="b"/>
            <a:pathLst>
              <a:path w="5520055">
                <a:moveTo>
                  <a:pt x="0" y="0"/>
                </a:moveTo>
                <a:lnTo>
                  <a:pt x="5519521" y="0"/>
                </a:lnTo>
              </a:path>
            </a:pathLst>
          </a:custGeom>
          <a:ln w="25400">
            <a:solidFill>
              <a:srgbClr val="CC9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475A003-E718-47E0-BEEE-6A744D63ECEC}"/>
              </a:ext>
            </a:extLst>
          </p:cNvPr>
          <p:cNvGrpSpPr/>
          <p:nvPr userDrawn="1"/>
        </p:nvGrpSpPr>
        <p:grpSpPr>
          <a:xfrm>
            <a:off x="8394" y="203"/>
            <a:ext cx="12179300" cy="629285"/>
            <a:chOff x="8394" y="203"/>
            <a:chExt cx="12179300" cy="62928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21319104-0B1E-48CA-8536-BB6AE4D2277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FA93EFED-7A26-4250-A7D2-A63D7CE20476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943E5C0C-A39D-4552-9F14-EADB8EF56C5D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2C8DF494-0656-49B6-A734-BF892B8C516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311FDB1C-E392-435E-9AB2-0F2E0EF8B8C9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8">
              <a:extLst>
                <a:ext uri="{FF2B5EF4-FFF2-40B4-BE49-F238E27FC236}">
                  <a16:creationId xmlns:a16="http://schemas.microsoft.com/office/drawing/2014/main" id="{86D1E4B1-749C-4EA9-A3C4-11C0E53BF4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1B3A9355-1D98-41F9-9B20-34FAF16F4B7E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Espace réservé du pied de page 7">
            <a:extLst>
              <a:ext uri="{FF2B5EF4-FFF2-40B4-BE49-F238E27FC236}">
                <a16:creationId xmlns:a16="http://schemas.microsoft.com/office/drawing/2014/main" id="{39FB553B-1BC1-4A21-9B7C-F3F5EB3B2BC8}"/>
              </a:ext>
            </a:extLst>
          </p:cNvPr>
          <p:cNvSpPr txBox="1">
            <a:spLocks/>
          </p:cNvSpPr>
          <p:nvPr userDrawn="1"/>
        </p:nvSpPr>
        <p:spPr>
          <a:xfrm>
            <a:off x="4284027" y="653718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Conférence/atelier FEED BIO - 31/07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80732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A5400CC-10B4-4EE1-B9BB-1EEF2A361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C6C1B82E-E6AF-4892-B560-A7BA63CF0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3" name="Espace réservé de la date 6">
            <a:extLst>
              <a:ext uri="{FF2B5EF4-FFF2-40B4-BE49-F238E27FC236}">
                <a16:creationId xmlns:a16="http://schemas.microsoft.com/office/drawing/2014/main" id="{20D13926-1EB9-4C8E-ACC9-0D9D03EB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BC12FD02-6081-4A97-88D7-7AFC9369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614357A3-234B-41A3-AF11-6C53287A2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75178B8-A9CC-4799-9AD5-864BBFFA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655"/>
            <a:ext cx="10515600" cy="7324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912D6B4D-8037-4AB9-9CEC-07E4A325D28F}"/>
              </a:ext>
            </a:extLst>
          </p:cNvPr>
          <p:cNvSpPr/>
          <p:nvPr userDrawn="1"/>
        </p:nvSpPr>
        <p:spPr>
          <a:xfrm>
            <a:off x="838200" y="1681162"/>
            <a:ext cx="10514012" cy="45719"/>
          </a:xfrm>
          <a:custGeom>
            <a:avLst/>
            <a:gdLst/>
            <a:ahLst/>
            <a:cxnLst/>
            <a:rect l="l" t="t" r="r" b="b"/>
            <a:pathLst>
              <a:path w="5520055">
                <a:moveTo>
                  <a:pt x="0" y="0"/>
                </a:moveTo>
                <a:lnTo>
                  <a:pt x="5519521" y="0"/>
                </a:lnTo>
              </a:path>
            </a:pathLst>
          </a:custGeom>
          <a:ln w="25400">
            <a:solidFill>
              <a:srgbClr val="CC9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2">
            <a:extLst>
              <a:ext uri="{FF2B5EF4-FFF2-40B4-BE49-F238E27FC236}">
                <a16:creationId xmlns:a16="http://schemas.microsoft.com/office/drawing/2014/main" id="{A78EC8D6-1545-43FC-9E4B-411534D1440C}"/>
              </a:ext>
            </a:extLst>
          </p:cNvPr>
          <p:cNvGrpSpPr/>
          <p:nvPr userDrawn="1"/>
        </p:nvGrpSpPr>
        <p:grpSpPr>
          <a:xfrm>
            <a:off x="8394" y="203"/>
            <a:ext cx="12179300" cy="629285"/>
            <a:chOff x="8394" y="203"/>
            <a:chExt cx="12179300" cy="629285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0756E821-FFAA-4F33-8917-EABB5B87808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802ADCBE-8BAC-4922-8EEB-598DA94B189E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F80DCA45-6722-43C6-B2C6-ED0A4B0C75DE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BDF165CC-CDF5-4EBA-8DC7-68F0714D441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23" name="object 7">
              <a:extLst>
                <a:ext uri="{FF2B5EF4-FFF2-40B4-BE49-F238E27FC236}">
                  <a16:creationId xmlns:a16="http://schemas.microsoft.com/office/drawing/2014/main" id="{ECFCD6F6-900C-4AE9-A5AA-882A1B543D1A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8">
              <a:extLst>
                <a:ext uri="{FF2B5EF4-FFF2-40B4-BE49-F238E27FC236}">
                  <a16:creationId xmlns:a16="http://schemas.microsoft.com/office/drawing/2014/main" id="{477EF539-37B5-4DF1-B55E-2C98B253978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C9C75352-E547-47DB-82E3-F8EACE32E919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14">
            <a:extLst>
              <a:ext uri="{FF2B5EF4-FFF2-40B4-BE49-F238E27FC236}">
                <a16:creationId xmlns:a16="http://schemas.microsoft.com/office/drawing/2014/main" id="{555DF408-25D4-40BC-B843-56A40FB55706}"/>
              </a:ext>
            </a:extLst>
          </p:cNvPr>
          <p:cNvSpPr/>
          <p:nvPr userDrawn="1"/>
        </p:nvSpPr>
        <p:spPr>
          <a:xfrm>
            <a:off x="6855984" y="2235462"/>
            <a:ext cx="667938" cy="667938"/>
          </a:xfrm>
          <a:custGeom>
            <a:avLst/>
            <a:gdLst/>
            <a:ahLst/>
            <a:cxnLst/>
            <a:rect l="l" t="t" r="r" b="b"/>
            <a:pathLst>
              <a:path w="843279" h="843280">
                <a:moveTo>
                  <a:pt x="421385" y="0"/>
                </a:moveTo>
                <a:lnTo>
                  <a:pt x="372243" y="2834"/>
                </a:lnTo>
                <a:lnTo>
                  <a:pt x="324765" y="11128"/>
                </a:lnTo>
                <a:lnTo>
                  <a:pt x="279268" y="24565"/>
                </a:lnTo>
                <a:lnTo>
                  <a:pt x="236070" y="42829"/>
                </a:lnTo>
                <a:lnTo>
                  <a:pt x="195484" y="65603"/>
                </a:lnTo>
                <a:lnTo>
                  <a:pt x="157829" y="92572"/>
                </a:lnTo>
                <a:lnTo>
                  <a:pt x="123420" y="123418"/>
                </a:lnTo>
                <a:lnTo>
                  <a:pt x="92573" y="157827"/>
                </a:lnTo>
                <a:lnTo>
                  <a:pt x="65604" y="195481"/>
                </a:lnTo>
                <a:lnTo>
                  <a:pt x="42829" y="236065"/>
                </a:lnTo>
                <a:lnTo>
                  <a:pt x="24565" y="279262"/>
                </a:lnTo>
                <a:lnTo>
                  <a:pt x="11128" y="324757"/>
                </a:lnTo>
                <a:lnTo>
                  <a:pt x="2834" y="372232"/>
                </a:lnTo>
                <a:lnTo>
                  <a:pt x="0" y="421373"/>
                </a:lnTo>
                <a:lnTo>
                  <a:pt x="2834" y="470516"/>
                </a:lnTo>
                <a:lnTo>
                  <a:pt x="11128" y="517994"/>
                </a:lnTo>
                <a:lnTo>
                  <a:pt x="24565" y="563490"/>
                </a:lnTo>
                <a:lnTo>
                  <a:pt x="42829" y="606689"/>
                </a:lnTo>
                <a:lnTo>
                  <a:pt x="65604" y="647274"/>
                </a:lnTo>
                <a:lnTo>
                  <a:pt x="92573" y="684929"/>
                </a:lnTo>
                <a:lnTo>
                  <a:pt x="123420" y="719339"/>
                </a:lnTo>
                <a:lnTo>
                  <a:pt x="157829" y="750186"/>
                </a:lnTo>
                <a:lnTo>
                  <a:pt x="195484" y="777155"/>
                </a:lnTo>
                <a:lnTo>
                  <a:pt x="236070" y="799929"/>
                </a:lnTo>
                <a:lnTo>
                  <a:pt x="279268" y="818193"/>
                </a:lnTo>
                <a:lnTo>
                  <a:pt x="324765" y="831630"/>
                </a:lnTo>
                <a:lnTo>
                  <a:pt x="372243" y="839924"/>
                </a:lnTo>
                <a:lnTo>
                  <a:pt x="421385" y="842759"/>
                </a:lnTo>
                <a:lnTo>
                  <a:pt x="470528" y="839924"/>
                </a:lnTo>
                <a:lnTo>
                  <a:pt x="518006" y="831630"/>
                </a:lnTo>
                <a:lnTo>
                  <a:pt x="563503" y="818193"/>
                </a:lnTo>
                <a:lnTo>
                  <a:pt x="606701" y="799929"/>
                </a:lnTo>
                <a:lnTo>
                  <a:pt x="647287" y="777155"/>
                </a:lnTo>
                <a:lnTo>
                  <a:pt x="684942" y="750186"/>
                </a:lnTo>
                <a:lnTo>
                  <a:pt x="719351" y="719339"/>
                </a:lnTo>
                <a:lnTo>
                  <a:pt x="750198" y="684929"/>
                </a:lnTo>
                <a:lnTo>
                  <a:pt x="777167" y="647274"/>
                </a:lnTo>
                <a:lnTo>
                  <a:pt x="799942" y="606689"/>
                </a:lnTo>
                <a:lnTo>
                  <a:pt x="818206" y="563490"/>
                </a:lnTo>
                <a:lnTo>
                  <a:pt x="831643" y="517994"/>
                </a:lnTo>
                <a:lnTo>
                  <a:pt x="839937" y="470516"/>
                </a:lnTo>
                <a:lnTo>
                  <a:pt x="842771" y="421373"/>
                </a:lnTo>
                <a:lnTo>
                  <a:pt x="839937" y="372232"/>
                </a:lnTo>
                <a:lnTo>
                  <a:pt x="831643" y="324757"/>
                </a:lnTo>
                <a:lnTo>
                  <a:pt x="818206" y="279262"/>
                </a:lnTo>
                <a:lnTo>
                  <a:pt x="799942" y="236065"/>
                </a:lnTo>
                <a:lnTo>
                  <a:pt x="777167" y="195481"/>
                </a:lnTo>
                <a:lnTo>
                  <a:pt x="750198" y="157827"/>
                </a:lnTo>
                <a:lnTo>
                  <a:pt x="719351" y="123418"/>
                </a:lnTo>
                <a:lnTo>
                  <a:pt x="684942" y="92572"/>
                </a:lnTo>
                <a:lnTo>
                  <a:pt x="647287" y="65603"/>
                </a:lnTo>
                <a:lnTo>
                  <a:pt x="606701" y="42829"/>
                </a:lnTo>
                <a:lnTo>
                  <a:pt x="563503" y="24565"/>
                </a:lnTo>
                <a:lnTo>
                  <a:pt x="518006" y="11128"/>
                </a:lnTo>
                <a:lnTo>
                  <a:pt x="470528" y="2834"/>
                </a:lnTo>
                <a:lnTo>
                  <a:pt x="421385" y="0"/>
                </a:lnTo>
                <a:close/>
              </a:path>
            </a:pathLst>
          </a:custGeom>
          <a:solidFill>
            <a:srgbClr val="CC99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084BD552-0334-476D-9CD9-2DF42328FEE5}"/>
              </a:ext>
            </a:extLst>
          </p:cNvPr>
          <p:cNvSpPr/>
          <p:nvPr userDrawn="1"/>
        </p:nvSpPr>
        <p:spPr>
          <a:xfrm>
            <a:off x="6855984" y="3448071"/>
            <a:ext cx="667938" cy="667938"/>
          </a:xfrm>
          <a:custGeom>
            <a:avLst/>
            <a:gdLst/>
            <a:ahLst/>
            <a:cxnLst/>
            <a:rect l="l" t="t" r="r" b="b"/>
            <a:pathLst>
              <a:path w="843279" h="843279">
                <a:moveTo>
                  <a:pt x="421385" y="0"/>
                </a:moveTo>
                <a:lnTo>
                  <a:pt x="372243" y="2834"/>
                </a:lnTo>
                <a:lnTo>
                  <a:pt x="324765" y="11128"/>
                </a:lnTo>
                <a:lnTo>
                  <a:pt x="279268" y="24565"/>
                </a:lnTo>
                <a:lnTo>
                  <a:pt x="236070" y="42829"/>
                </a:lnTo>
                <a:lnTo>
                  <a:pt x="195484" y="65603"/>
                </a:lnTo>
                <a:lnTo>
                  <a:pt x="157829" y="92572"/>
                </a:lnTo>
                <a:lnTo>
                  <a:pt x="123420" y="123418"/>
                </a:lnTo>
                <a:lnTo>
                  <a:pt x="92573" y="157827"/>
                </a:lnTo>
                <a:lnTo>
                  <a:pt x="65604" y="195481"/>
                </a:lnTo>
                <a:lnTo>
                  <a:pt x="42829" y="236065"/>
                </a:lnTo>
                <a:lnTo>
                  <a:pt x="24565" y="279262"/>
                </a:lnTo>
                <a:lnTo>
                  <a:pt x="11128" y="324757"/>
                </a:lnTo>
                <a:lnTo>
                  <a:pt x="2834" y="372232"/>
                </a:lnTo>
                <a:lnTo>
                  <a:pt x="0" y="421373"/>
                </a:lnTo>
                <a:lnTo>
                  <a:pt x="2834" y="470516"/>
                </a:lnTo>
                <a:lnTo>
                  <a:pt x="11128" y="517994"/>
                </a:lnTo>
                <a:lnTo>
                  <a:pt x="24565" y="563490"/>
                </a:lnTo>
                <a:lnTo>
                  <a:pt x="42829" y="606689"/>
                </a:lnTo>
                <a:lnTo>
                  <a:pt x="65604" y="647274"/>
                </a:lnTo>
                <a:lnTo>
                  <a:pt x="92573" y="684929"/>
                </a:lnTo>
                <a:lnTo>
                  <a:pt x="123420" y="719339"/>
                </a:lnTo>
                <a:lnTo>
                  <a:pt x="157829" y="750186"/>
                </a:lnTo>
                <a:lnTo>
                  <a:pt x="195484" y="777155"/>
                </a:lnTo>
                <a:lnTo>
                  <a:pt x="236070" y="799929"/>
                </a:lnTo>
                <a:lnTo>
                  <a:pt x="279268" y="818193"/>
                </a:lnTo>
                <a:lnTo>
                  <a:pt x="324765" y="831630"/>
                </a:lnTo>
                <a:lnTo>
                  <a:pt x="372243" y="839924"/>
                </a:lnTo>
                <a:lnTo>
                  <a:pt x="421385" y="842759"/>
                </a:lnTo>
                <a:lnTo>
                  <a:pt x="470528" y="839924"/>
                </a:lnTo>
                <a:lnTo>
                  <a:pt x="518006" y="831630"/>
                </a:lnTo>
                <a:lnTo>
                  <a:pt x="563503" y="818193"/>
                </a:lnTo>
                <a:lnTo>
                  <a:pt x="606701" y="799929"/>
                </a:lnTo>
                <a:lnTo>
                  <a:pt x="647287" y="777155"/>
                </a:lnTo>
                <a:lnTo>
                  <a:pt x="684942" y="750186"/>
                </a:lnTo>
                <a:lnTo>
                  <a:pt x="719351" y="719339"/>
                </a:lnTo>
                <a:lnTo>
                  <a:pt x="750198" y="684929"/>
                </a:lnTo>
                <a:lnTo>
                  <a:pt x="777167" y="647274"/>
                </a:lnTo>
                <a:lnTo>
                  <a:pt x="799942" y="606689"/>
                </a:lnTo>
                <a:lnTo>
                  <a:pt x="818206" y="563490"/>
                </a:lnTo>
                <a:lnTo>
                  <a:pt x="831643" y="517994"/>
                </a:lnTo>
                <a:lnTo>
                  <a:pt x="839937" y="470516"/>
                </a:lnTo>
                <a:lnTo>
                  <a:pt x="842771" y="421373"/>
                </a:lnTo>
                <a:lnTo>
                  <a:pt x="839937" y="372232"/>
                </a:lnTo>
                <a:lnTo>
                  <a:pt x="831643" y="324757"/>
                </a:lnTo>
                <a:lnTo>
                  <a:pt x="818206" y="279262"/>
                </a:lnTo>
                <a:lnTo>
                  <a:pt x="799942" y="236065"/>
                </a:lnTo>
                <a:lnTo>
                  <a:pt x="777167" y="195481"/>
                </a:lnTo>
                <a:lnTo>
                  <a:pt x="750198" y="157827"/>
                </a:lnTo>
                <a:lnTo>
                  <a:pt x="719351" y="123418"/>
                </a:lnTo>
                <a:lnTo>
                  <a:pt x="684942" y="92572"/>
                </a:lnTo>
                <a:lnTo>
                  <a:pt x="647287" y="65603"/>
                </a:lnTo>
                <a:lnTo>
                  <a:pt x="606701" y="42829"/>
                </a:lnTo>
                <a:lnTo>
                  <a:pt x="563503" y="24565"/>
                </a:lnTo>
                <a:lnTo>
                  <a:pt x="518006" y="11128"/>
                </a:lnTo>
                <a:lnTo>
                  <a:pt x="470528" y="2834"/>
                </a:lnTo>
                <a:lnTo>
                  <a:pt x="421385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260F366B-5495-4CC7-8970-880116E58E4E}"/>
              </a:ext>
            </a:extLst>
          </p:cNvPr>
          <p:cNvSpPr/>
          <p:nvPr userDrawn="1"/>
        </p:nvSpPr>
        <p:spPr>
          <a:xfrm>
            <a:off x="6855984" y="4640143"/>
            <a:ext cx="667938" cy="667938"/>
          </a:xfrm>
          <a:custGeom>
            <a:avLst/>
            <a:gdLst/>
            <a:ahLst/>
            <a:cxnLst/>
            <a:rect l="l" t="t" r="r" b="b"/>
            <a:pathLst>
              <a:path w="843279" h="843279">
                <a:moveTo>
                  <a:pt x="421385" y="0"/>
                </a:moveTo>
                <a:lnTo>
                  <a:pt x="372243" y="2834"/>
                </a:lnTo>
                <a:lnTo>
                  <a:pt x="324765" y="11128"/>
                </a:lnTo>
                <a:lnTo>
                  <a:pt x="279268" y="24565"/>
                </a:lnTo>
                <a:lnTo>
                  <a:pt x="236070" y="42829"/>
                </a:lnTo>
                <a:lnTo>
                  <a:pt x="195484" y="65603"/>
                </a:lnTo>
                <a:lnTo>
                  <a:pt x="157829" y="92572"/>
                </a:lnTo>
                <a:lnTo>
                  <a:pt x="123420" y="123418"/>
                </a:lnTo>
                <a:lnTo>
                  <a:pt x="92573" y="157827"/>
                </a:lnTo>
                <a:lnTo>
                  <a:pt x="65604" y="195481"/>
                </a:lnTo>
                <a:lnTo>
                  <a:pt x="42829" y="236065"/>
                </a:lnTo>
                <a:lnTo>
                  <a:pt x="24565" y="279262"/>
                </a:lnTo>
                <a:lnTo>
                  <a:pt x="11128" y="324757"/>
                </a:lnTo>
                <a:lnTo>
                  <a:pt x="2834" y="372232"/>
                </a:lnTo>
                <a:lnTo>
                  <a:pt x="0" y="421373"/>
                </a:lnTo>
                <a:lnTo>
                  <a:pt x="2834" y="470516"/>
                </a:lnTo>
                <a:lnTo>
                  <a:pt x="11128" y="517994"/>
                </a:lnTo>
                <a:lnTo>
                  <a:pt x="24565" y="563490"/>
                </a:lnTo>
                <a:lnTo>
                  <a:pt x="42829" y="606689"/>
                </a:lnTo>
                <a:lnTo>
                  <a:pt x="65604" y="647274"/>
                </a:lnTo>
                <a:lnTo>
                  <a:pt x="92573" y="684929"/>
                </a:lnTo>
                <a:lnTo>
                  <a:pt x="123420" y="719339"/>
                </a:lnTo>
                <a:lnTo>
                  <a:pt x="157829" y="750186"/>
                </a:lnTo>
                <a:lnTo>
                  <a:pt x="195484" y="777155"/>
                </a:lnTo>
                <a:lnTo>
                  <a:pt x="236070" y="799929"/>
                </a:lnTo>
                <a:lnTo>
                  <a:pt x="279268" y="818193"/>
                </a:lnTo>
                <a:lnTo>
                  <a:pt x="324765" y="831630"/>
                </a:lnTo>
                <a:lnTo>
                  <a:pt x="372243" y="839924"/>
                </a:lnTo>
                <a:lnTo>
                  <a:pt x="421385" y="842759"/>
                </a:lnTo>
                <a:lnTo>
                  <a:pt x="470528" y="839924"/>
                </a:lnTo>
                <a:lnTo>
                  <a:pt x="518006" y="831630"/>
                </a:lnTo>
                <a:lnTo>
                  <a:pt x="563503" y="818193"/>
                </a:lnTo>
                <a:lnTo>
                  <a:pt x="606701" y="799929"/>
                </a:lnTo>
                <a:lnTo>
                  <a:pt x="647287" y="777155"/>
                </a:lnTo>
                <a:lnTo>
                  <a:pt x="684942" y="750186"/>
                </a:lnTo>
                <a:lnTo>
                  <a:pt x="719351" y="719339"/>
                </a:lnTo>
                <a:lnTo>
                  <a:pt x="750198" y="684929"/>
                </a:lnTo>
                <a:lnTo>
                  <a:pt x="777167" y="647274"/>
                </a:lnTo>
                <a:lnTo>
                  <a:pt x="799942" y="606689"/>
                </a:lnTo>
                <a:lnTo>
                  <a:pt x="818206" y="563490"/>
                </a:lnTo>
                <a:lnTo>
                  <a:pt x="831643" y="517994"/>
                </a:lnTo>
                <a:lnTo>
                  <a:pt x="839937" y="470516"/>
                </a:lnTo>
                <a:lnTo>
                  <a:pt x="842771" y="421373"/>
                </a:lnTo>
                <a:lnTo>
                  <a:pt x="839937" y="372232"/>
                </a:lnTo>
                <a:lnTo>
                  <a:pt x="831643" y="324757"/>
                </a:lnTo>
                <a:lnTo>
                  <a:pt x="818206" y="279262"/>
                </a:lnTo>
                <a:lnTo>
                  <a:pt x="799942" y="236065"/>
                </a:lnTo>
                <a:lnTo>
                  <a:pt x="777167" y="195481"/>
                </a:lnTo>
                <a:lnTo>
                  <a:pt x="750198" y="157827"/>
                </a:lnTo>
                <a:lnTo>
                  <a:pt x="719351" y="123418"/>
                </a:lnTo>
                <a:lnTo>
                  <a:pt x="684942" y="92572"/>
                </a:lnTo>
                <a:lnTo>
                  <a:pt x="647287" y="65603"/>
                </a:lnTo>
                <a:lnTo>
                  <a:pt x="606701" y="42829"/>
                </a:lnTo>
                <a:lnTo>
                  <a:pt x="563503" y="24565"/>
                </a:lnTo>
                <a:lnTo>
                  <a:pt x="518006" y="11128"/>
                </a:lnTo>
                <a:lnTo>
                  <a:pt x="470528" y="2834"/>
                </a:lnTo>
                <a:lnTo>
                  <a:pt x="421385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DE2DE5B0-2471-4BDA-B821-2C549736039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31710" y="2282223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DE0E7665-835B-4702-8602-F295C153B03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31710" y="2647348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6F4EE175-0574-4171-9D38-A6B310BABD6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31710" y="3448071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F8E0D5CC-37A9-4620-AAE9-6AA50B66AD1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31710" y="3813196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AFE9A8A3-402D-4E0F-91F9-4ECACE9846D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631710" y="4642814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28E07312-8B9D-487F-8ECE-2D3C811353F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631710" y="5007939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64928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AF76D94B-00A6-43AC-9450-308D2DA9A28E}"/>
              </a:ext>
            </a:extLst>
          </p:cNvPr>
          <p:cNvSpPr/>
          <p:nvPr userDrawn="1"/>
        </p:nvSpPr>
        <p:spPr>
          <a:xfrm>
            <a:off x="0" y="590314"/>
            <a:ext cx="12192000" cy="6267685"/>
          </a:xfrm>
          <a:custGeom>
            <a:avLst/>
            <a:gdLst/>
            <a:ahLst/>
            <a:cxnLst/>
            <a:rect l="l" t="t" r="r" b="b"/>
            <a:pathLst>
              <a:path w="12192000" h="6165215">
                <a:moveTo>
                  <a:pt x="12192000" y="0"/>
                </a:moveTo>
                <a:lnTo>
                  <a:pt x="0" y="0"/>
                </a:lnTo>
                <a:lnTo>
                  <a:pt x="0" y="6164999"/>
                </a:lnTo>
                <a:lnTo>
                  <a:pt x="12192000" y="6164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198E8E49-898F-4758-A0B2-7B2902CEB02D}"/>
              </a:ext>
            </a:extLst>
          </p:cNvPr>
          <p:cNvGrpSpPr/>
          <p:nvPr userDrawn="1"/>
        </p:nvGrpSpPr>
        <p:grpSpPr>
          <a:xfrm>
            <a:off x="12700" y="-25510"/>
            <a:ext cx="12179300" cy="629285"/>
            <a:chOff x="8394" y="203"/>
            <a:chExt cx="12179300" cy="62928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3264562-84C2-40F2-8F4B-6704DD3DB2E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40442BD5-5604-45BF-801D-089934F62AD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371754EC-C908-429D-9070-F01FFC7F343B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2E91DCC1-E2A3-4BFD-98F6-C7330691EA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A055D047-91F7-488B-9F26-6A758712F878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Picture 2" descr="Photos gratuites de Blé">
            <a:extLst>
              <a:ext uri="{FF2B5EF4-FFF2-40B4-BE49-F238E27FC236}">
                <a16:creationId xmlns:a16="http://schemas.microsoft.com/office/drawing/2014/main" id="{8E1CA5FA-28F7-4936-8F06-927908D4B0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5" r="2761"/>
          <a:stretch/>
        </p:blipFill>
        <p:spPr bwMode="auto">
          <a:xfrm>
            <a:off x="0" y="0"/>
            <a:ext cx="6729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E34C606-DFF9-4805-83E3-7998F094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887" y="888023"/>
            <a:ext cx="5947140" cy="1479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1F53D36-7A77-4093-9AB0-18C0215E246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61795" y="3044533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1A629719-043D-4041-88B1-EE11CFFB427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861795" y="3453818"/>
            <a:ext cx="4237154" cy="365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25309AB4-7170-4D90-B98E-EEA5ABAEB416}"/>
              </a:ext>
            </a:extLst>
          </p:cNvPr>
          <p:cNvSpPr/>
          <p:nvPr userDrawn="1"/>
        </p:nvSpPr>
        <p:spPr>
          <a:xfrm flipV="1">
            <a:off x="3089887" y="2430652"/>
            <a:ext cx="4793150" cy="45719"/>
          </a:xfrm>
          <a:custGeom>
            <a:avLst/>
            <a:gdLst/>
            <a:ahLst/>
            <a:cxnLst/>
            <a:rect l="l" t="t" r="r" b="b"/>
            <a:pathLst>
              <a:path w="5520055">
                <a:moveTo>
                  <a:pt x="0" y="0"/>
                </a:moveTo>
                <a:lnTo>
                  <a:pt x="5519521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64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AF76D94B-00A6-43AC-9450-308D2DA9A28E}"/>
              </a:ext>
            </a:extLst>
          </p:cNvPr>
          <p:cNvSpPr/>
          <p:nvPr userDrawn="1"/>
        </p:nvSpPr>
        <p:spPr>
          <a:xfrm>
            <a:off x="0" y="590314"/>
            <a:ext cx="12192000" cy="6267685"/>
          </a:xfrm>
          <a:custGeom>
            <a:avLst/>
            <a:gdLst/>
            <a:ahLst/>
            <a:cxnLst/>
            <a:rect l="l" t="t" r="r" b="b"/>
            <a:pathLst>
              <a:path w="12192000" h="6165215">
                <a:moveTo>
                  <a:pt x="12192000" y="0"/>
                </a:moveTo>
                <a:lnTo>
                  <a:pt x="0" y="0"/>
                </a:lnTo>
                <a:lnTo>
                  <a:pt x="0" y="6164999"/>
                </a:lnTo>
                <a:lnTo>
                  <a:pt x="12192000" y="6164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198E8E49-898F-4758-A0B2-7B2902CEB02D}"/>
              </a:ext>
            </a:extLst>
          </p:cNvPr>
          <p:cNvGrpSpPr/>
          <p:nvPr userDrawn="1"/>
        </p:nvGrpSpPr>
        <p:grpSpPr>
          <a:xfrm>
            <a:off x="12700" y="-25510"/>
            <a:ext cx="12179300" cy="629285"/>
            <a:chOff x="8394" y="203"/>
            <a:chExt cx="12179300" cy="62928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3264562-84C2-40F2-8F4B-6704DD3DB2E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40442BD5-5604-45BF-801D-089934F62AD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371754EC-C908-429D-9070-F01FFC7F343B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2E91DCC1-E2A3-4BFD-98F6-C7330691EA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A055D047-91F7-488B-9F26-6A758712F878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Picture 2" descr="Photos gratuites de Blé">
            <a:extLst>
              <a:ext uri="{FF2B5EF4-FFF2-40B4-BE49-F238E27FC236}">
                <a16:creationId xmlns:a16="http://schemas.microsoft.com/office/drawing/2014/main" id="{8E1CA5FA-28F7-4936-8F06-927908D4B0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5" r="2761"/>
          <a:stretch/>
        </p:blipFill>
        <p:spPr bwMode="auto">
          <a:xfrm>
            <a:off x="0" y="0"/>
            <a:ext cx="6729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E34C606-DFF9-4805-83E3-7998F094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56" y="1949721"/>
            <a:ext cx="3715359" cy="3352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87350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AF76D94B-00A6-43AC-9450-308D2DA9A28E}"/>
              </a:ext>
            </a:extLst>
          </p:cNvPr>
          <p:cNvSpPr/>
          <p:nvPr userDrawn="1"/>
        </p:nvSpPr>
        <p:spPr>
          <a:xfrm>
            <a:off x="0" y="590314"/>
            <a:ext cx="12192000" cy="6267685"/>
          </a:xfrm>
          <a:custGeom>
            <a:avLst/>
            <a:gdLst/>
            <a:ahLst/>
            <a:cxnLst/>
            <a:rect l="l" t="t" r="r" b="b"/>
            <a:pathLst>
              <a:path w="12192000" h="6165215">
                <a:moveTo>
                  <a:pt x="12192000" y="0"/>
                </a:moveTo>
                <a:lnTo>
                  <a:pt x="0" y="0"/>
                </a:lnTo>
                <a:lnTo>
                  <a:pt x="0" y="6164999"/>
                </a:lnTo>
                <a:lnTo>
                  <a:pt x="12192000" y="6164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198E8E49-898F-4758-A0B2-7B2902CEB02D}"/>
              </a:ext>
            </a:extLst>
          </p:cNvPr>
          <p:cNvGrpSpPr/>
          <p:nvPr userDrawn="1"/>
        </p:nvGrpSpPr>
        <p:grpSpPr>
          <a:xfrm>
            <a:off x="12700" y="-25510"/>
            <a:ext cx="12179300" cy="1002303"/>
            <a:chOff x="8394" y="203"/>
            <a:chExt cx="12179300" cy="1002303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3264562-84C2-40F2-8F4B-6704DD3DB2E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40442BD5-5604-45BF-801D-089934F62AD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5" y="177295"/>
              <a:ext cx="1972027" cy="629285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371754EC-C908-429D-9070-F01FFC7F343B}"/>
                </a:ext>
              </a:extLst>
            </p:cNvPr>
            <p:cNvSpPr/>
            <p:nvPr/>
          </p:nvSpPr>
          <p:spPr>
            <a:xfrm>
              <a:off x="9399562" y="80238"/>
              <a:ext cx="1018675" cy="922268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2E91DCC1-E2A3-4BFD-98F6-C7330691EA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A055D047-91F7-488B-9F26-6A758712F878}"/>
                </a:ext>
              </a:extLst>
            </p:cNvPr>
            <p:cNvSpPr/>
            <p:nvPr/>
          </p:nvSpPr>
          <p:spPr>
            <a:xfrm>
              <a:off x="9515806" y="320064"/>
              <a:ext cx="781118" cy="518774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Picture 2" descr="Photos gratuites de Blé">
            <a:extLst>
              <a:ext uri="{FF2B5EF4-FFF2-40B4-BE49-F238E27FC236}">
                <a16:creationId xmlns:a16="http://schemas.microsoft.com/office/drawing/2014/main" id="{8E1CA5FA-28F7-4936-8F06-927908D4B0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5" r="2761"/>
          <a:stretch/>
        </p:blipFill>
        <p:spPr bwMode="auto">
          <a:xfrm>
            <a:off x="0" y="0"/>
            <a:ext cx="6729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E34C606-DFF9-4805-83E3-7998F094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56" y="1949721"/>
            <a:ext cx="3715359" cy="3352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6840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e la date 2">
            <a:extLst>
              <a:ext uri="{FF2B5EF4-FFF2-40B4-BE49-F238E27FC236}">
                <a16:creationId xmlns:a16="http://schemas.microsoft.com/office/drawing/2014/main" id="{EABCAB98-DCC8-4036-A5D9-1E151DA08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6110C388-E11A-4ABC-928A-4B2BB856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24" name="Espace réservé du numéro de diapositive 4">
            <a:extLst>
              <a:ext uri="{FF2B5EF4-FFF2-40B4-BE49-F238E27FC236}">
                <a16:creationId xmlns:a16="http://schemas.microsoft.com/office/drawing/2014/main" id="{272395FF-4DAD-4E7D-9CB4-34270B12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0E33742F-2748-4B98-96D4-045B0129A787}"/>
              </a:ext>
            </a:extLst>
          </p:cNvPr>
          <p:cNvSpPr/>
          <p:nvPr userDrawn="1"/>
        </p:nvSpPr>
        <p:spPr>
          <a:xfrm>
            <a:off x="0" y="2343772"/>
            <a:ext cx="12193270" cy="4514850"/>
          </a:xfrm>
          <a:custGeom>
            <a:avLst/>
            <a:gdLst/>
            <a:ahLst/>
            <a:cxnLst/>
            <a:rect l="l" t="t" r="r" b="b"/>
            <a:pathLst>
              <a:path w="12193270" h="4514850">
                <a:moveTo>
                  <a:pt x="12193206" y="0"/>
                </a:moveTo>
                <a:lnTo>
                  <a:pt x="0" y="0"/>
                </a:lnTo>
                <a:lnTo>
                  <a:pt x="0" y="4514227"/>
                </a:lnTo>
                <a:lnTo>
                  <a:pt x="12193206" y="4514227"/>
                </a:lnTo>
                <a:lnTo>
                  <a:pt x="12193206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6" name="object 3">
            <a:extLst>
              <a:ext uri="{FF2B5EF4-FFF2-40B4-BE49-F238E27FC236}">
                <a16:creationId xmlns:a16="http://schemas.microsoft.com/office/drawing/2014/main" id="{47CB5542-B17C-42DB-B262-D6E1B7C3919E}"/>
              </a:ext>
            </a:extLst>
          </p:cNvPr>
          <p:cNvGrpSpPr/>
          <p:nvPr userDrawn="1"/>
        </p:nvGrpSpPr>
        <p:grpSpPr>
          <a:xfrm>
            <a:off x="1193" y="0"/>
            <a:ext cx="12192000" cy="2343772"/>
            <a:chOff x="1193" y="0"/>
            <a:chExt cx="12192000" cy="2343772"/>
          </a:xfrm>
        </p:grpSpPr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DFE4C41C-73DD-4FB3-98F6-F6FBD774DA66}"/>
                </a:ext>
              </a:extLst>
            </p:cNvPr>
            <p:cNvSpPr/>
            <p:nvPr/>
          </p:nvSpPr>
          <p:spPr>
            <a:xfrm>
              <a:off x="1193" y="0"/>
              <a:ext cx="12192000" cy="786765"/>
            </a:xfrm>
            <a:custGeom>
              <a:avLst/>
              <a:gdLst/>
              <a:ahLst/>
              <a:cxnLst/>
              <a:rect l="l" t="t" r="r" b="b"/>
              <a:pathLst>
                <a:path w="12192000" h="786765">
                  <a:moveTo>
                    <a:pt x="12192000" y="0"/>
                  </a:moveTo>
                  <a:lnTo>
                    <a:pt x="0" y="0"/>
                  </a:lnTo>
                  <a:lnTo>
                    <a:pt x="0" y="786764"/>
                  </a:lnTo>
                  <a:lnTo>
                    <a:pt x="12192000" y="78676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5">
              <a:extLst>
                <a:ext uri="{FF2B5EF4-FFF2-40B4-BE49-F238E27FC236}">
                  <a16:creationId xmlns:a16="http://schemas.microsoft.com/office/drawing/2014/main" id="{159ED939-B2D2-4B29-839E-5349B6D47C7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9" y="786765"/>
              <a:ext cx="12180593" cy="1557007"/>
            </a:xfrm>
            <a:prstGeom prst="rect">
              <a:avLst/>
            </a:prstGeom>
          </p:spPr>
        </p:pic>
        <p:sp>
          <p:nvSpPr>
            <p:cNvPr id="29" name="object 6">
              <a:extLst>
                <a:ext uri="{FF2B5EF4-FFF2-40B4-BE49-F238E27FC236}">
                  <a16:creationId xmlns:a16="http://schemas.microsoft.com/office/drawing/2014/main" id="{9FCC664F-1980-4053-BFA6-E2D23AF04234}"/>
                </a:ext>
              </a:extLst>
            </p:cNvPr>
            <p:cNvSpPr/>
            <p:nvPr/>
          </p:nvSpPr>
          <p:spPr>
            <a:xfrm>
              <a:off x="11580672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42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289" y="271462"/>
                  </a:lnTo>
                  <a:lnTo>
                    <a:pt x="344233" y="29857"/>
                  </a:lnTo>
                  <a:lnTo>
                    <a:pt x="344601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5C51CD5E-9363-4BE4-AC27-25F3E6E547A6}"/>
                </a:ext>
              </a:extLst>
            </p:cNvPr>
            <p:cNvSpPr/>
            <p:nvPr/>
          </p:nvSpPr>
          <p:spPr>
            <a:xfrm>
              <a:off x="9240940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930F070C-3222-4E57-93ED-0AC83ED12E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47237" y="177295"/>
              <a:ext cx="933025" cy="291161"/>
            </a:xfrm>
            <a:prstGeom prst="rect">
              <a:avLst/>
            </a:prstGeom>
          </p:spPr>
        </p:pic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6DF4C448-2FB6-4002-852B-954EF778AF4F}"/>
                </a:ext>
              </a:extLst>
            </p:cNvPr>
            <p:cNvSpPr/>
            <p:nvPr/>
          </p:nvSpPr>
          <p:spPr>
            <a:xfrm>
              <a:off x="9400768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55" y="72364"/>
                  </a:lnTo>
                  <a:lnTo>
                    <a:pt x="379412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38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62" y="148196"/>
                  </a:lnTo>
                  <a:lnTo>
                    <a:pt x="4927" y="193738"/>
                  </a:lnTo>
                  <a:lnTo>
                    <a:pt x="0" y="242646"/>
                  </a:lnTo>
                  <a:lnTo>
                    <a:pt x="1016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297" y="320078"/>
                  </a:lnTo>
                  <a:lnTo>
                    <a:pt x="27520" y="312115"/>
                  </a:lnTo>
                  <a:lnTo>
                    <a:pt x="57454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11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30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73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00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67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00" y="337832"/>
                  </a:lnTo>
                  <a:lnTo>
                    <a:pt x="192938" y="305765"/>
                  </a:lnTo>
                  <a:lnTo>
                    <a:pt x="235572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73" y="214452"/>
                  </a:lnTo>
                  <a:lnTo>
                    <a:pt x="432498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10">
              <a:extLst>
                <a:ext uri="{FF2B5EF4-FFF2-40B4-BE49-F238E27FC236}">
                  <a16:creationId xmlns:a16="http://schemas.microsoft.com/office/drawing/2014/main" id="{D2A06F8D-38FB-4E72-9000-344FC0CE836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6565" y="411106"/>
              <a:ext cx="202882" cy="153288"/>
            </a:xfrm>
            <a:prstGeom prst="rect">
              <a:avLst/>
            </a:prstGeom>
          </p:spPr>
        </p:pic>
        <p:sp>
          <p:nvSpPr>
            <p:cNvPr id="34" name="object 11">
              <a:extLst>
                <a:ext uri="{FF2B5EF4-FFF2-40B4-BE49-F238E27FC236}">
                  <a16:creationId xmlns:a16="http://schemas.microsoft.com/office/drawing/2014/main" id="{DFA1F9D7-CA13-4DFF-9FDE-3D42B8942706}"/>
                </a:ext>
              </a:extLst>
            </p:cNvPr>
            <p:cNvSpPr/>
            <p:nvPr/>
          </p:nvSpPr>
          <p:spPr>
            <a:xfrm>
              <a:off x="9517008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5">
            <a:extLst>
              <a:ext uri="{FF2B5EF4-FFF2-40B4-BE49-F238E27FC236}">
                <a16:creationId xmlns:a16="http://schemas.microsoft.com/office/drawing/2014/main" id="{454F22D4-197F-4820-9260-26E3F2FD36F4}"/>
              </a:ext>
            </a:extLst>
          </p:cNvPr>
          <p:cNvSpPr/>
          <p:nvPr userDrawn="1"/>
        </p:nvSpPr>
        <p:spPr>
          <a:xfrm>
            <a:off x="8101762" y="2749214"/>
            <a:ext cx="0" cy="3604895"/>
          </a:xfrm>
          <a:custGeom>
            <a:avLst/>
            <a:gdLst/>
            <a:ahLst/>
            <a:cxnLst/>
            <a:rect l="l" t="t" r="r" b="b"/>
            <a:pathLst>
              <a:path h="3604895">
                <a:moveTo>
                  <a:pt x="0" y="0"/>
                </a:moveTo>
                <a:lnTo>
                  <a:pt x="0" y="360456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9562E99D-D2B0-47A6-9D92-0253E9271822}"/>
              </a:ext>
            </a:extLst>
          </p:cNvPr>
          <p:cNvSpPr/>
          <p:nvPr userDrawn="1"/>
        </p:nvSpPr>
        <p:spPr>
          <a:xfrm>
            <a:off x="4086424" y="2749214"/>
            <a:ext cx="0" cy="3604895"/>
          </a:xfrm>
          <a:custGeom>
            <a:avLst/>
            <a:gdLst/>
            <a:ahLst/>
            <a:cxnLst/>
            <a:rect l="l" t="t" r="r" b="b"/>
            <a:pathLst>
              <a:path h="3604895">
                <a:moveTo>
                  <a:pt x="0" y="0"/>
                </a:moveTo>
                <a:lnTo>
                  <a:pt x="0" y="360456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Espace réservé du texte 50">
            <a:extLst>
              <a:ext uri="{FF2B5EF4-FFF2-40B4-BE49-F238E27FC236}">
                <a16:creationId xmlns:a16="http://schemas.microsoft.com/office/drawing/2014/main" id="{F30670C7-6A07-40BA-8E6D-9402D6A449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069" y="3346303"/>
            <a:ext cx="3429000" cy="796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100">
                <a:solidFill>
                  <a:schemeClr val="bg1"/>
                </a:solidFill>
              </a:defRPr>
            </a:lvl2pPr>
            <a:lvl3pPr marL="914400" indent="0">
              <a:buNone/>
              <a:defRPr sz="2100">
                <a:solidFill>
                  <a:schemeClr val="bg1"/>
                </a:solidFill>
              </a:defRPr>
            </a:lvl3pPr>
            <a:lvl4pPr marL="1371600" indent="0">
              <a:buNone/>
              <a:defRPr sz="2100">
                <a:solidFill>
                  <a:schemeClr val="bg1"/>
                </a:solidFill>
              </a:defRPr>
            </a:lvl4pPr>
            <a:lvl5pPr marL="18288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Une structure opérationnelle en appui à des </a:t>
            </a:r>
            <a:r>
              <a:rPr lang="fr-FR" dirty="0" err="1"/>
              <a:t>professionels</a:t>
            </a:r>
            <a:endParaRPr lang="fr-BE" dirty="0"/>
          </a:p>
        </p:txBody>
      </p:sp>
      <p:sp>
        <p:nvSpPr>
          <p:cNvPr id="53" name="Espace réservé du texte 45">
            <a:extLst>
              <a:ext uri="{FF2B5EF4-FFF2-40B4-BE49-F238E27FC236}">
                <a16:creationId xmlns:a16="http://schemas.microsoft.com/office/drawing/2014/main" id="{2B7AAE35-DE78-4F32-BE95-79D05F6C4A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33" y="2795526"/>
            <a:ext cx="3463857" cy="3634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1 STRUCTURE</a:t>
            </a:r>
            <a:endParaRPr lang="fr-BE" dirty="0"/>
          </a:p>
        </p:txBody>
      </p:sp>
      <p:sp>
        <p:nvSpPr>
          <p:cNvPr id="54" name="Espace réservé du texte 45">
            <a:extLst>
              <a:ext uri="{FF2B5EF4-FFF2-40B4-BE49-F238E27FC236}">
                <a16:creationId xmlns:a16="http://schemas.microsoft.com/office/drawing/2014/main" id="{AA0917FE-F23C-42FD-96F8-37F1D147AF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250" y="2783281"/>
            <a:ext cx="3463857" cy="3634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BE" dirty="0"/>
              <a:t>1 GOUVERNANCE</a:t>
            </a:r>
          </a:p>
        </p:txBody>
      </p:sp>
      <p:sp>
        <p:nvSpPr>
          <p:cNvPr id="55" name="Espace réservé du texte 45">
            <a:extLst>
              <a:ext uri="{FF2B5EF4-FFF2-40B4-BE49-F238E27FC236}">
                <a16:creationId xmlns:a16="http://schemas.microsoft.com/office/drawing/2014/main" id="{E7F44DCE-7A87-4E53-AD81-870A326FBF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2041" y="2778052"/>
            <a:ext cx="3463857" cy="3634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1 PARTENAIRE</a:t>
            </a:r>
            <a:endParaRPr lang="fr-BE" dirty="0"/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26446CD3-D8A5-4584-91F7-BFB644380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7678" y="3353898"/>
            <a:ext cx="3429000" cy="2408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>
                <a:solidFill>
                  <a:schemeClr val="bg1"/>
                </a:solidFill>
              </a:defRPr>
            </a:lvl1pPr>
            <a:lvl2pPr marL="457200" indent="0">
              <a:buNone/>
              <a:defRPr sz="2100">
                <a:solidFill>
                  <a:schemeClr val="bg1"/>
                </a:solidFill>
              </a:defRPr>
            </a:lvl2pPr>
            <a:lvl3pPr marL="914400" indent="0">
              <a:buNone/>
              <a:defRPr sz="2100">
                <a:solidFill>
                  <a:schemeClr val="bg1"/>
                </a:solidFill>
              </a:defRPr>
            </a:lvl3pPr>
            <a:lvl4pPr marL="1371600" indent="0">
              <a:buNone/>
              <a:defRPr sz="2100">
                <a:solidFill>
                  <a:schemeClr val="bg1"/>
                </a:solidFill>
              </a:defRPr>
            </a:lvl4pPr>
            <a:lvl5pPr marL="18288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fr-BE" dirty="0"/>
              <a:t>Une gouvernance basée sur 1 ca restreint (qui assure la responsabilité de gestion des ressources), des collèges (qui assurent la responsabilité du contenu) et des équipes techniques</a:t>
            </a:r>
          </a:p>
        </p:txBody>
      </p:sp>
      <p:sp>
        <p:nvSpPr>
          <p:cNvPr id="57" name="Espace réservé du texte 50">
            <a:extLst>
              <a:ext uri="{FF2B5EF4-FFF2-40B4-BE49-F238E27FC236}">
                <a16:creationId xmlns:a16="http://schemas.microsoft.com/office/drawing/2014/main" id="{9F361C38-FED6-48C5-AFEA-A4F658F2A9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3016" y="3346302"/>
            <a:ext cx="3429000" cy="1692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100">
                <a:solidFill>
                  <a:schemeClr val="bg1"/>
                </a:solidFill>
              </a:defRPr>
            </a:lvl2pPr>
            <a:lvl3pPr marL="914400" indent="0">
              <a:buNone/>
              <a:defRPr sz="2100">
                <a:solidFill>
                  <a:schemeClr val="bg1"/>
                </a:solidFill>
              </a:defRPr>
            </a:lvl3pPr>
            <a:lvl4pPr marL="1371600" indent="0">
              <a:buNone/>
              <a:defRPr sz="2100">
                <a:solidFill>
                  <a:schemeClr val="bg1"/>
                </a:solidFill>
              </a:defRPr>
            </a:lvl4pPr>
            <a:lvl5pPr marL="18288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Partenaire privilégié de la Région Wallonne en matière de filières et faire valoir des producteurs (code wallon de l’Agriculture) et d’alimentation durable (Stratégie Manger Demain)</a:t>
            </a:r>
            <a:endParaRPr lang="fr-BE" dirty="0"/>
          </a:p>
        </p:txBody>
      </p:sp>
      <p:sp>
        <p:nvSpPr>
          <p:cNvPr id="59" name="Espace réservé pour une image  58">
            <a:extLst>
              <a:ext uri="{FF2B5EF4-FFF2-40B4-BE49-F238E27FC236}">
                <a16:creationId xmlns:a16="http://schemas.microsoft.com/office/drawing/2014/main" id="{AA5A5345-0A2F-4CAF-8A88-DE05BA2A45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787400"/>
            <a:ext cx="12204700" cy="169227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2682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52E72C3-26C8-4A04-B051-05281C52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106434"/>
            <a:ext cx="2743200" cy="365125"/>
          </a:xfrm>
          <a:prstGeom prst="rect">
            <a:avLst/>
          </a:prstGeom>
        </p:spPr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2C5DFD9D-5B6B-4BB1-830C-25C91D4AD1BE}"/>
              </a:ext>
            </a:extLst>
          </p:cNvPr>
          <p:cNvGrpSpPr/>
          <p:nvPr userDrawn="1"/>
        </p:nvGrpSpPr>
        <p:grpSpPr>
          <a:xfrm>
            <a:off x="0" y="203"/>
            <a:ext cx="12188913" cy="6857794"/>
            <a:chOff x="0" y="203"/>
            <a:chExt cx="12188913" cy="6857794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BA2B08D-F3DB-41AC-A2E9-6242697ACB2C}"/>
                </a:ext>
              </a:extLst>
            </p:cNvPr>
            <p:cNvSpPr/>
            <p:nvPr/>
          </p:nvSpPr>
          <p:spPr>
            <a:xfrm>
              <a:off x="9613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6BEDEBCB-DB2F-4E41-9976-A71794982504}"/>
                </a:ext>
              </a:extLst>
            </p:cNvPr>
            <p:cNvSpPr/>
            <p:nvPr/>
          </p:nvSpPr>
          <p:spPr>
            <a:xfrm>
              <a:off x="11580672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42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289" y="271462"/>
                  </a:lnTo>
                  <a:lnTo>
                    <a:pt x="344233" y="29857"/>
                  </a:lnTo>
                  <a:lnTo>
                    <a:pt x="344601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A4C7015-BDC0-47D4-9E3C-0217D8C45861}"/>
                </a:ext>
              </a:extLst>
            </p:cNvPr>
            <p:cNvSpPr/>
            <p:nvPr/>
          </p:nvSpPr>
          <p:spPr>
            <a:xfrm>
              <a:off x="9240940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A9829E89-5CBA-4E90-BCDB-87418FB4FC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7237" y="177295"/>
              <a:ext cx="933025" cy="291161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FADBB64C-D37C-4A30-B2AB-0631B0DDCA4B}"/>
                </a:ext>
              </a:extLst>
            </p:cNvPr>
            <p:cNvSpPr/>
            <p:nvPr/>
          </p:nvSpPr>
          <p:spPr>
            <a:xfrm>
              <a:off x="9400768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55" y="72364"/>
                  </a:lnTo>
                  <a:lnTo>
                    <a:pt x="379412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38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62" y="148196"/>
                  </a:lnTo>
                  <a:lnTo>
                    <a:pt x="4927" y="193738"/>
                  </a:lnTo>
                  <a:lnTo>
                    <a:pt x="0" y="242646"/>
                  </a:lnTo>
                  <a:lnTo>
                    <a:pt x="1016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297" y="320078"/>
                  </a:lnTo>
                  <a:lnTo>
                    <a:pt x="27520" y="312115"/>
                  </a:lnTo>
                  <a:lnTo>
                    <a:pt x="57454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11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30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73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00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67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00" y="337832"/>
                  </a:lnTo>
                  <a:lnTo>
                    <a:pt x="192938" y="305765"/>
                  </a:lnTo>
                  <a:lnTo>
                    <a:pt x="235572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73" y="214452"/>
                  </a:lnTo>
                  <a:lnTo>
                    <a:pt x="432498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C8653617-E3C0-4040-99D0-2A073AD62A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6565" y="411106"/>
              <a:ext cx="202882" cy="153288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F14FC316-510B-45F9-94C3-7D351680FCCB}"/>
                </a:ext>
              </a:extLst>
            </p:cNvPr>
            <p:cNvSpPr/>
            <p:nvPr/>
          </p:nvSpPr>
          <p:spPr>
            <a:xfrm>
              <a:off x="9517008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AA063B4E-7D23-4C2B-94A5-F341BDE2950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1004"/>
              <a:ext cx="5112004" cy="623699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B6E16B41-8D6A-4E7D-B8DB-819E3C238582}"/>
                </a:ext>
              </a:extLst>
            </p:cNvPr>
            <p:cNvSpPr/>
            <p:nvPr/>
          </p:nvSpPr>
          <p:spPr>
            <a:xfrm flipH="1">
              <a:off x="7392838" y="3049320"/>
              <a:ext cx="45719" cy="3199080"/>
            </a:xfrm>
            <a:custGeom>
              <a:avLst/>
              <a:gdLst/>
              <a:ahLst/>
              <a:cxnLst/>
              <a:rect l="l" t="t" r="r" b="b"/>
              <a:pathLst>
                <a:path h="1737360">
                  <a:moveTo>
                    <a:pt x="0" y="0"/>
                  </a:moveTo>
                  <a:lnTo>
                    <a:pt x="0" y="1737004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C24F1231-FE63-47E7-BD8B-B950674A5299}"/>
                </a:ext>
              </a:extLst>
            </p:cNvPr>
            <p:cNvSpPr/>
            <p:nvPr/>
          </p:nvSpPr>
          <p:spPr>
            <a:xfrm>
              <a:off x="9833961" y="3037684"/>
              <a:ext cx="45719" cy="3210716"/>
            </a:xfrm>
            <a:custGeom>
              <a:avLst/>
              <a:gdLst/>
              <a:ahLst/>
              <a:cxnLst/>
              <a:rect l="l" t="t" r="r" b="b"/>
              <a:pathLst>
                <a:path h="1737360">
                  <a:moveTo>
                    <a:pt x="0" y="0"/>
                  </a:moveTo>
                  <a:lnTo>
                    <a:pt x="0" y="1737004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2">
            <a:extLst>
              <a:ext uri="{FF2B5EF4-FFF2-40B4-BE49-F238E27FC236}">
                <a16:creationId xmlns:a16="http://schemas.microsoft.com/office/drawing/2014/main" id="{F3592B08-0E4D-4A84-A1AF-9265451510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9902" y="1076806"/>
            <a:ext cx="2633345" cy="671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0" u="sng" spc="5" dirty="0">
                <a:uFill>
                  <a:solidFill>
                    <a:srgbClr val="19313B"/>
                  </a:solidFill>
                </a:uFill>
                <a:latin typeface="Calibri Light"/>
                <a:cs typeface="Calibri Light"/>
              </a:rPr>
              <a:t> </a:t>
            </a:r>
            <a:r>
              <a:rPr sz="4200" b="0" u="sng" spc="-475" dirty="0">
                <a:uFill>
                  <a:solidFill>
                    <a:srgbClr val="19313B"/>
                  </a:solidFill>
                </a:uFill>
                <a:latin typeface="Calibri Light"/>
                <a:cs typeface="Calibri Light"/>
              </a:rPr>
              <a:t> </a:t>
            </a:r>
            <a:r>
              <a:rPr sz="4200" b="0" u="sng" spc="15" dirty="0">
                <a:uFill>
                  <a:solidFill>
                    <a:srgbClr val="19313B"/>
                  </a:solidFill>
                </a:uFill>
                <a:latin typeface="Calibri Light"/>
                <a:cs typeface="Calibri Light"/>
              </a:rPr>
              <a:t>3</a:t>
            </a:r>
            <a:r>
              <a:rPr sz="4200" b="0" u="sng" spc="5" dirty="0">
                <a:uFill>
                  <a:solidFill>
                    <a:srgbClr val="19313B"/>
                  </a:solidFill>
                </a:uFill>
                <a:latin typeface="Calibri Light"/>
                <a:cs typeface="Calibri Light"/>
              </a:rPr>
              <a:t> </a:t>
            </a:r>
            <a:r>
              <a:rPr sz="4200" b="0" u="sng" spc="150" dirty="0">
                <a:uFill>
                  <a:solidFill>
                    <a:srgbClr val="19313B"/>
                  </a:solidFill>
                </a:uFill>
                <a:latin typeface="Calibri Light"/>
                <a:cs typeface="Calibri Light"/>
              </a:rPr>
              <a:t>MÉTIERS</a:t>
            </a:r>
            <a:endParaRPr sz="4200" dirty="0">
              <a:latin typeface="Calibri Light"/>
              <a:cs typeface="Calibri Light"/>
            </a:endParaRPr>
          </a:p>
        </p:txBody>
      </p:sp>
      <p:sp>
        <p:nvSpPr>
          <p:cNvPr id="28" name="Espace réservé du contenu 42">
            <a:extLst>
              <a:ext uri="{FF2B5EF4-FFF2-40B4-BE49-F238E27FC236}">
                <a16:creationId xmlns:a16="http://schemas.microsoft.com/office/drawing/2014/main" id="{60220D5F-F6AA-461D-9C42-3B53E769EB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4687" y="3049320"/>
            <a:ext cx="2161613" cy="4555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7A42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FAIRE VALOIR</a:t>
            </a:r>
          </a:p>
        </p:txBody>
      </p:sp>
      <p:sp>
        <p:nvSpPr>
          <p:cNvPr id="29" name="Espace réservé du contenu 42">
            <a:extLst>
              <a:ext uri="{FF2B5EF4-FFF2-40B4-BE49-F238E27FC236}">
                <a16:creationId xmlns:a16="http://schemas.microsoft.com/office/drawing/2014/main" id="{59C3F7D1-56C4-45B5-9648-7E32C18FD7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54024" y="3053989"/>
            <a:ext cx="2218975" cy="4555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7A42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FACILITER</a:t>
            </a:r>
          </a:p>
        </p:txBody>
      </p:sp>
      <p:sp>
        <p:nvSpPr>
          <p:cNvPr id="30" name="Espace réservé du contenu 42">
            <a:extLst>
              <a:ext uri="{FF2B5EF4-FFF2-40B4-BE49-F238E27FC236}">
                <a16:creationId xmlns:a16="http://schemas.microsoft.com/office/drawing/2014/main" id="{BBDC242A-978D-498F-BEE3-17C18A381B9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00437" y="3049320"/>
            <a:ext cx="2159138" cy="4555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7A42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RELAYER</a:t>
            </a:r>
          </a:p>
        </p:txBody>
      </p:sp>
      <p:sp>
        <p:nvSpPr>
          <p:cNvPr id="31" name="Espace réservé du contenu 42">
            <a:extLst>
              <a:ext uri="{FF2B5EF4-FFF2-40B4-BE49-F238E27FC236}">
                <a16:creationId xmlns:a16="http://schemas.microsoft.com/office/drawing/2014/main" id="{13CCAFE7-916F-4226-812D-58B33C734C8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14686" y="3485899"/>
            <a:ext cx="2161613" cy="1418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Faire valoir les avis des producteurs auprès des autorités publiques</a:t>
            </a:r>
          </a:p>
        </p:txBody>
      </p:sp>
      <p:sp>
        <p:nvSpPr>
          <p:cNvPr id="32" name="Espace réservé du contenu 42">
            <a:extLst>
              <a:ext uri="{FF2B5EF4-FFF2-40B4-BE49-F238E27FC236}">
                <a16:creationId xmlns:a16="http://schemas.microsoft.com/office/drawing/2014/main" id="{BAFFD9FE-7662-418B-9B5B-1A983358546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496686" y="3524338"/>
            <a:ext cx="2420863" cy="1418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Faciliter la position des producteurs au sein des initiatives de filières (économie / secteur privé)</a:t>
            </a:r>
          </a:p>
        </p:txBody>
      </p:sp>
      <p:sp>
        <p:nvSpPr>
          <p:cNvPr id="33" name="Espace réservé du contenu 42">
            <a:extLst>
              <a:ext uri="{FF2B5EF4-FFF2-40B4-BE49-F238E27FC236}">
                <a16:creationId xmlns:a16="http://schemas.microsoft.com/office/drawing/2014/main" id="{880A54F4-6C85-4FD1-A393-A364176E6A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991889" y="3518428"/>
            <a:ext cx="2161614" cy="1418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Relayer l’information filière</a:t>
            </a:r>
          </a:p>
        </p:txBody>
      </p:sp>
    </p:spTree>
    <p:extLst>
      <p:ext uri="{BB962C8B-B14F-4D97-AF65-F5344CB8AC3E}">
        <p14:creationId xmlns:p14="http://schemas.microsoft.com/office/powerpoint/2010/main" val="296252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27115-E3D6-49C5-A4C5-F6E59EEF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B0CDBA-AC8D-4CE8-9983-D7E85D9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DC4A1-A6DB-4A19-8BF8-3C949024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0C56626-412D-43FB-B8A8-420962D45B2D}"/>
              </a:ext>
            </a:extLst>
          </p:cNvPr>
          <p:cNvSpPr/>
          <p:nvPr userDrawn="1"/>
        </p:nvSpPr>
        <p:spPr>
          <a:xfrm>
            <a:off x="8428101" y="1846592"/>
            <a:ext cx="3765550" cy="2207260"/>
          </a:xfrm>
          <a:custGeom>
            <a:avLst/>
            <a:gdLst/>
            <a:ahLst/>
            <a:cxnLst/>
            <a:rect l="l" t="t" r="r" b="b"/>
            <a:pathLst>
              <a:path w="3765550" h="2207260">
                <a:moveTo>
                  <a:pt x="3765092" y="0"/>
                </a:moveTo>
                <a:lnTo>
                  <a:pt x="0" y="0"/>
                </a:lnTo>
                <a:lnTo>
                  <a:pt x="0" y="2206752"/>
                </a:lnTo>
                <a:lnTo>
                  <a:pt x="3765092" y="2206752"/>
                </a:lnTo>
                <a:lnTo>
                  <a:pt x="3765092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CEA4705-1F2A-42E6-BA6F-44A4C00087BE}"/>
              </a:ext>
            </a:extLst>
          </p:cNvPr>
          <p:cNvSpPr/>
          <p:nvPr userDrawn="1"/>
        </p:nvSpPr>
        <p:spPr>
          <a:xfrm>
            <a:off x="8546142" y="5722955"/>
            <a:ext cx="20320" cy="19685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15430" y="0"/>
                </a:moveTo>
                <a:lnTo>
                  <a:pt x="11976" y="12"/>
                </a:lnTo>
                <a:lnTo>
                  <a:pt x="0" y="12052"/>
                </a:lnTo>
                <a:lnTo>
                  <a:pt x="12" y="15519"/>
                </a:lnTo>
                <a:lnTo>
                  <a:pt x="3225" y="18719"/>
                </a:lnTo>
                <a:lnTo>
                  <a:pt x="4622" y="19253"/>
                </a:lnTo>
                <a:lnTo>
                  <a:pt x="6032" y="19240"/>
                </a:lnTo>
                <a:lnTo>
                  <a:pt x="7429" y="19240"/>
                </a:lnTo>
                <a:lnTo>
                  <a:pt x="8826" y="18707"/>
                </a:lnTo>
                <a:lnTo>
                  <a:pt x="19735" y="7734"/>
                </a:lnTo>
                <a:lnTo>
                  <a:pt x="19723" y="4267"/>
                </a:lnTo>
                <a:lnTo>
                  <a:pt x="15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3">
            <a:extLst>
              <a:ext uri="{FF2B5EF4-FFF2-40B4-BE49-F238E27FC236}">
                <a16:creationId xmlns:a16="http://schemas.microsoft.com/office/drawing/2014/main" id="{0F23187F-5272-4C39-9B50-E9EC34C022B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846579"/>
            <a:ext cx="8357933" cy="220676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05E3A36-034F-4FFB-902D-83ED9AE01A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64" y="516679"/>
            <a:ext cx="3070847" cy="1007286"/>
          </a:xfrm>
          <a:prstGeom prst="rect">
            <a:avLst/>
          </a:prstGeom>
        </p:spPr>
      </p:pic>
      <p:sp>
        <p:nvSpPr>
          <p:cNvPr id="43" name="Espace réservé du contenu 42">
            <a:extLst>
              <a:ext uri="{FF2B5EF4-FFF2-40B4-BE49-F238E27FC236}">
                <a16:creationId xmlns:a16="http://schemas.microsoft.com/office/drawing/2014/main" id="{80566958-1E3E-464C-A55C-001FE83D09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76884" y="4521643"/>
            <a:ext cx="10715115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4" name="Espace réservé du contenu 42">
            <a:extLst>
              <a:ext uri="{FF2B5EF4-FFF2-40B4-BE49-F238E27FC236}">
                <a16:creationId xmlns:a16="http://schemas.microsoft.com/office/drawing/2014/main" id="{4DEBE669-9885-4E61-8D5E-04B413C121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76885" y="5342882"/>
            <a:ext cx="10361420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7" name="Espace réservé du texte 45">
            <a:extLst>
              <a:ext uri="{FF2B5EF4-FFF2-40B4-BE49-F238E27FC236}">
                <a16:creationId xmlns:a16="http://schemas.microsoft.com/office/drawing/2014/main" id="{27462E3B-3FBB-42C2-9DA5-E185274B3C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8549" y="2133600"/>
            <a:ext cx="2835276" cy="1666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PRÉSENTATION CABINET DU MINISTRE</a:t>
            </a:r>
            <a:br>
              <a:rPr lang="fr-FR" dirty="0"/>
            </a:br>
            <a:r>
              <a:rPr lang="fr-FR" dirty="0" err="1"/>
              <a:t>BORSUS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5441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B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6D22BB0-E26C-450A-A83B-813D8FD2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06" y="197859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1F972512-4872-4FC6-9BB0-ADE92DFB4690}"/>
              </a:ext>
            </a:extLst>
          </p:cNvPr>
          <p:cNvGrpSpPr/>
          <p:nvPr userDrawn="1"/>
        </p:nvGrpSpPr>
        <p:grpSpPr>
          <a:xfrm>
            <a:off x="8394" y="203"/>
            <a:ext cx="12179300" cy="1429385"/>
            <a:chOff x="8394" y="203"/>
            <a:chExt cx="12179300" cy="1429385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BEE226B-94D7-4A82-BF7D-937F474C3C75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5432DFD3-11C2-4C04-81E1-1E5097B8E74F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F1CFE822-6C13-4D0A-9E04-6E93406A353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D8BC3D57-0A92-47DC-B94B-2BD55312096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237A6341-FEB4-4789-8029-DCE6DBC2A68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5CC347EE-8BB8-41F8-BCE6-F81570DEBE4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758F9524-49B0-4F48-BB60-FA62D7D165C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ADB9BC0A-3F53-4342-97CF-8DD4E10567C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FC9D1E10-8C09-4FEE-A219-7F4499F76BD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C4A5E44C-0E23-4FC7-BC01-E3D07B8D1AD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38CC257D-4683-4B05-88BB-494F1432667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D34B440F-C010-4611-9A7C-661FC85D92C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32889D34-8677-4A89-96D8-0B303189B0E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139581B8-68B7-4BBF-B683-BC7B0226EC38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D7B0F466-4B5F-4FB3-BEAE-4DF55B8519B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92CB2A34-F39D-489E-B17F-20F405DD0E63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0455B27C-FFF7-4EDD-AE1C-CF7B002C766A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55B10ED-5505-4E76-8394-05C619A523FB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FCE9362-4E1E-4AAD-8B4B-9AA0B5CFDD6E}"/>
                </a:ext>
              </a:extLst>
            </p:cNvPr>
            <p:cNvSpPr/>
            <p:nvPr/>
          </p:nvSpPr>
          <p:spPr>
            <a:xfrm>
              <a:off x="457194" y="408050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009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15329E2E-BB3F-4781-85F7-32AAA8614AF0}"/>
                </a:ext>
              </a:extLst>
            </p:cNvPr>
            <p:cNvSpPr/>
            <p:nvPr/>
          </p:nvSpPr>
          <p:spPr>
            <a:xfrm>
              <a:off x="601865" y="684415"/>
              <a:ext cx="727075" cy="522605"/>
            </a:xfrm>
            <a:custGeom>
              <a:avLst/>
              <a:gdLst/>
              <a:ahLst/>
              <a:cxnLst/>
              <a:rect l="l" t="t" r="r" b="b"/>
              <a:pathLst>
                <a:path w="727075" h="522605">
                  <a:moveTo>
                    <a:pt x="726986" y="47625"/>
                  </a:moveTo>
                  <a:lnTo>
                    <a:pt x="723099" y="35471"/>
                  </a:lnTo>
                  <a:lnTo>
                    <a:pt x="718858" y="23482"/>
                  </a:lnTo>
                  <a:lnTo>
                    <a:pt x="714298" y="11658"/>
                  </a:lnTo>
                  <a:lnTo>
                    <a:pt x="709409" y="0"/>
                  </a:lnTo>
                  <a:lnTo>
                    <a:pt x="672350" y="23317"/>
                  </a:lnTo>
                  <a:lnTo>
                    <a:pt x="631748" y="49682"/>
                  </a:lnTo>
                  <a:lnTo>
                    <a:pt x="588175" y="78625"/>
                  </a:lnTo>
                  <a:lnTo>
                    <a:pt x="542239" y="109689"/>
                  </a:lnTo>
                  <a:lnTo>
                    <a:pt x="494538" y="142405"/>
                  </a:lnTo>
                  <a:lnTo>
                    <a:pt x="445643" y="176326"/>
                  </a:lnTo>
                  <a:lnTo>
                    <a:pt x="376783" y="224764"/>
                  </a:lnTo>
                  <a:lnTo>
                    <a:pt x="377545" y="219494"/>
                  </a:lnTo>
                  <a:lnTo>
                    <a:pt x="380428" y="192227"/>
                  </a:lnTo>
                  <a:lnTo>
                    <a:pt x="379145" y="176682"/>
                  </a:lnTo>
                  <a:lnTo>
                    <a:pt x="378637" y="170408"/>
                  </a:lnTo>
                  <a:lnTo>
                    <a:pt x="377863" y="160947"/>
                  </a:lnTo>
                  <a:lnTo>
                    <a:pt x="373570" y="152285"/>
                  </a:lnTo>
                  <a:lnTo>
                    <a:pt x="367360" y="139763"/>
                  </a:lnTo>
                  <a:lnTo>
                    <a:pt x="367360" y="204508"/>
                  </a:lnTo>
                  <a:lnTo>
                    <a:pt x="367118" y="219379"/>
                  </a:lnTo>
                  <a:lnTo>
                    <a:pt x="366445" y="232029"/>
                  </a:lnTo>
                  <a:lnTo>
                    <a:pt x="358114" y="237896"/>
                  </a:lnTo>
                  <a:lnTo>
                    <a:pt x="357936" y="234188"/>
                  </a:lnTo>
                  <a:lnTo>
                    <a:pt x="357987" y="225640"/>
                  </a:lnTo>
                  <a:lnTo>
                    <a:pt x="358368" y="218757"/>
                  </a:lnTo>
                  <a:lnTo>
                    <a:pt x="359524" y="188836"/>
                  </a:lnTo>
                  <a:lnTo>
                    <a:pt x="359600" y="187058"/>
                  </a:lnTo>
                  <a:lnTo>
                    <a:pt x="360286" y="176682"/>
                  </a:lnTo>
                  <a:lnTo>
                    <a:pt x="363893" y="184429"/>
                  </a:lnTo>
                  <a:lnTo>
                    <a:pt x="365836" y="189826"/>
                  </a:lnTo>
                  <a:lnTo>
                    <a:pt x="366776" y="195427"/>
                  </a:lnTo>
                  <a:lnTo>
                    <a:pt x="367309" y="202768"/>
                  </a:lnTo>
                  <a:lnTo>
                    <a:pt x="367360" y="204508"/>
                  </a:lnTo>
                  <a:lnTo>
                    <a:pt x="367360" y="139763"/>
                  </a:lnTo>
                  <a:lnTo>
                    <a:pt x="363867" y="132715"/>
                  </a:lnTo>
                  <a:lnTo>
                    <a:pt x="385597" y="132842"/>
                  </a:lnTo>
                  <a:lnTo>
                    <a:pt x="386295" y="132715"/>
                  </a:lnTo>
                  <a:lnTo>
                    <a:pt x="399592" y="130416"/>
                  </a:lnTo>
                  <a:lnTo>
                    <a:pt x="411949" y="123228"/>
                  </a:lnTo>
                  <a:lnTo>
                    <a:pt x="428752" y="109029"/>
                  </a:lnTo>
                  <a:lnTo>
                    <a:pt x="437108" y="112522"/>
                  </a:lnTo>
                  <a:lnTo>
                    <a:pt x="442988" y="113868"/>
                  </a:lnTo>
                  <a:lnTo>
                    <a:pt x="449211" y="113233"/>
                  </a:lnTo>
                  <a:lnTo>
                    <a:pt x="458558" y="110782"/>
                  </a:lnTo>
                  <a:lnTo>
                    <a:pt x="468896" y="128549"/>
                  </a:lnTo>
                  <a:lnTo>
                    <a:pt x="475538" y="137858"/>
                  </a:lnTo>
                  <a:lnTo>
                    <a:pt x="481368" y="141744"/>
                  </a:lnTo>
                  <a:lnTo>
                    <a:pt x="489242" y="143243"/>
                  </a:lnTo>
                  <a:lnTo>
                    <a:pt x="493014" y="141782"/>
                  </a:lnTo>
                  <a:lnTo>
                    <a:pt x="488480" y="136880"/>
                  </a:lnTo>
                  <a:lnTo>
                    <a:pt x="481482" y="131648"/>
                  </a:lnTo>
                  <a:lnTo>
                    <a:pt x="477850" y="129209"/>
                  </a:lnTo>
                  <a:lnTo>
                    <a:pt x="469646" y="110782"/>
                  </a:lnTo>
                  <a:lnTo>
                    <a:pt x="468871" y="109029"/>
                  </a:lnTo>
                  <a:lnTo>
                    <a:pt x="467309" y="105524"/>
                  </a:lnTo>
                  <a:lnTo>
                    <a:pt x="474319" y="103784"/>
                  </a:lnTo>
                  <a:lnTo>
                    <a:pt x="476961" y="99390"/>
                  </a:lnTo>
                  <a:lnTo>
                    <a:pt x="476770" y="92570"/>
                  </a:lnTo>
                  <a:lnTo>
                    <a:pt x="476021" y="90043"/>
                  </a:lnTo>
                  <a:lnTo>
                    <a:pt x="473456" y="81546"/>
                  </a:lnTo>
                  <a:lnTo>
                    <a:pt x="470979" y="75730"/>
                  </a:lnTo>
                  <a:lnTo>
                    <a:pt x="468820" y="70688"/>
                  </a:lnTo>
                  <a:lnTo>
                    <a:pt x="464693" y="64338"/>
                  </a:lnTo>
                  <a:lnTo>
                    <a:pt x="461276" y="58559"/>
                  </a:lnTo>
                  <a:lnTo>
                    <a:pt x="455815" y="49657"/>
                  </a:lnTo>
                  <a:lnTo>
                    <a:pt x="445579" y="42392"/>
                  </a:lnTo>
                  <a:lnTo>
                    <a:pt x="427863" y="41529"/>
                  </a:lnTo>
                  <a:lnTo>
                    <a:pt x="415721" y="29260"/>
                  </a:lnTo>
                  <a:lnTo>
                    <a:pt x="405307" y="18745"/>
                  </a:lnTo>
                  <a:lnTo>
                    <a:pt x="404583" y="18008"/>
                  </a:lnTo>
                  <a:lnTo>
                    <a:pt x="386219" y="7797"/>
                  </a:lnTo>
                  <a:lnTo>
                    <a:pt x="363258" y="8750"/>
                  </a:lnTo>
                  <a:lnTo>
                    <a:pt x="351993" y="11785"/>
                  </a:lnTo>
                  <a:lnTo>
                    <a:pt x="351993" y="242201"/>
                  </a:lnTo>
                  <a:lnTo>
                    <a:pt x="346697" y="245922"/>
                  </a:lnTo>
                  <a:lnTo>
                    <a:pt x="250177" y="314756"/>
                  </a:lnTo>
                  <a:lnTo>
                    <a:pt x="239420" y="322529"/>
                  </a:lnTo>
                  <a:lnTo>
                    <a:pt x="238493" y="313105"/>
                  </a:lnTo>
                  <a:lnTo>
                    <a:pt x="238772" y="303491"/>
                  </a:lnTo>
                  <a:lnTo>
                    <a:pt x="241998" y="299288"/>
                  </a:lnTo>
                  <a:lnTo>
                    <a:pt x="248754" y="295287"/>
                  </a:lnTo>
                  <a:lnTo>
                    <a:pt x="257238" y="284378"/>
                  </a:lnTo>
                  <a:lnTo>
                    <a:pt x="262648" y="273850"/>
                  </a:lnTo>
                  <a:lnTo>
                    <a:pt x="265557" y="268211"/>
                  </a:lnTo>
                  <a:lnTo>
                    <a:pt x="267144" y="263182"/>
                  </a:lnTo>
                  <a:lnTo>
                    <a:pt x="271818" y="248424"/>
                  </a:lnTo>
                  <a:lnTo>
                    <a:pt x="298983" y="234188"/>
                  </a:lnTo>
                  <a:lnTo>
                    <a:pt x="314883" y="223240"/>
                  </a:lnTo>
                  <a:lnTo>
                    <a:pt x="316090" y="221754"/>
                  </a:lnTo>
                  <a:lnTo>
                    <a:pt x="317931" y="219494"/>
                  </a:lnTo>
                  <a:lnTo>
                    <a:pt x="325691" y="209981"/>
                  </a:lnTo>
                  <a:lnTo>
                    <a:pt x="337566" y="188836"/>
                  </a:lnTo>
                  <a:lnTo>
                    <a:pt x="337705" y="205689"/>
                  </a:lnTo>
                  <a:lnTo>
                    <a:pt x="338658" y="215138"/>
                  </a:lnTo>
                  <a:lnTo>
                    <a:pt x="341261" y="220637"/>
                  </a:lnTo>
                  <a:lnTo>
                    <a:pt x="346329" y="225640"/>
                  </a:lnTo>
                  <a:lnTo>
                    <a:pt x="350951" y="235305"/>
                  </a:lnTo>
                  <a:lnTo>
                    <a:pt x="351993" y="242201"/>
                  </a:lnTo>
                  <a:lnTo>
                    <a:pt x="351993" y="11785"/>
                  </a:lnTo>
                  <a:lnTo>
                    <a:pt x="326161" y="18745"/>
                  </a:lnTo>
                  <a:lnTo>
                    <a:pt x="320903" y="17551"/>
                  </a:lnTo>
                  <a:lnTo>
                    <a:pt x="320903" y="52501"/>
                  </a:lnTo>
                  <a:lnTo>
                    <a:pt x="318249" y="61544"/>
                  </a:lnTo>
                  <a:lnTo>
                    <a:pt x="311023" y="68922"/>
                  </a:lnTo>
                  <a:lnTo>
                    <a:pt x="300304" y="73914"/>
                  </a:lnTo>
                  <a:lnTo>
                    <a:pt x="293725" y="74828"/>
                  </a:lnTo>
                  <a:lnTo>
                    <a:pt x="293725" y="194945"/>
                  </a:lnTo>
                  <a:lnTo>
                    <a:pt x="292138" y="204508"/>
                  </a:lnTo>
                  <a:lnTo>
                    <a:pt x="287820" y="212305"/>
                  </a:lnTo>
                  <a:lnTo>
                    <a:pt x="281419" y="217576"/>
                  </a:lnTo>
                  <a:lnTo>
                    <a:pt x="273570" y="219494"/>
                  </a:lnTo>
                  <a:lnTo>
                    <a:pt x="265709" y="217576"/>
                  </a:lnTo>
                  <a:lnTo>
                    <a:pt x="259295" y="212305"/>
                  </a:lnTo>
                  <a:lnTo>
                    <a:pt x="254977" y="204508"/>
                  </a:lnTo>
                  <a:lnTo>
                    <a:pt x="253390" y="194945"/>
                  </a:lnTo>
                  <a:lnTo>
                    <a:pt x="254977" y="185407"/>
                  </a:lnTo>
                  <a:lnTo>
                    <a:pt x="259295" y="177609"/>
                  </a:lnTo>
                  <a:lnTo>
                    <a:pt x="265709" y="172339"/>
                  </a:lnTo>
                  <a:lnTo>
                    <a:pt x="273570" y="170408"/>
                  </a:lnTo>
                  <a:lnTo>
                    <a:pt x="281419" y="172339"/>
                  </a:lnTo>
                  <a:lnTo>
                    <a:pt x="287820" y="177609"/>
                  </a:lnTo>
                  <a:lnTo>
                    <a:pt x="292138" y="185407"/>
                  </a:lnTo>
                  <a:lnTo>
                    <a:pt x="293725" y="194945"/>
                  </a:lnTo>
                  <a:lnTo>
                    <a:pt x="293725" y="74828"/>
                  </a:lnTo>
                  <a:lnTo>
                    <a:pt x="256044" y="61544"/>
                  </a:lnTo>
                  <a:lnTo>
                    <a:pt x="253390" y="52501"/>
                  </a:lnTo>
                  <a:lnTo>
                    <a:pt x="256044" y="43459"/>
                  </a:lnTo>
                  <a:lnTo>
                    <a:pt x="263283" y="36068"/>
                  </a:lnTo>
                  <a:lnTo>
                    <a:pt x="274027" y="31089"/>
                  </a:lnTo>
                  <a:lnTo>
                    <a:pt x="287172" y="29260"/>
                  </a:lnTo>
                  <a:lnTo>
                    <a:pt x="300304" y="31089"/>
                  </a:lnTo>
                  <a:lnTo>
                    <a:pt x="311023" y="36068"/>
                  </a:lnTo>
                  <a:lnTo>
                    <a:pt x="318249" y="43459"/>
                  </a:lnTo>
                  <a:lnTo>
                    <a:pt x="320903" y="52501"/>
                  </a:lnTo>
                  <a:lnTo>
                    <a:pt x="320903" y="17551"/>
                  </a:lnTo>
                  <a:lnTo>
                    <a:pt x="269328" y="5778"/>
                  </a:lnTo>
                  <a:lnTo>
                    <a:pt x="233121" y="7023"/>
                  </a:lnTo>
                  <a:lnTo>
                    <a:pt x="216522" y="17957"/>
                  </a:lnTo>
                  <a:lnTo>
                    <a:pt x="216522" y="121158"/>
                  </a:lnTo>
                  <a:lnTo>
                    <a:pt x="214325" y="133273"/>
                  </a:lnTo>
                  <a:lnTo>
                    <a:pt x="208305" y="143167"/>
                  </a:lnTo>
                  <a:lnTo>
                    <a:pt x="199402" y="149847"/>
                  </a:lnTo>
                  <a:lnTo>
                    <a:pt x="193636" y="151142"/>
                  </a:lnTo>
                  <a:lnTo>
                    <a:pt x="193636" y="242455"/>
                  </a:lnTo>
                  <a:lnTo>
                    <a:pt x="192151" y="250532"/>
                  </a:lnTo>
                  <a:lnTo>
                    <a:pt x="188112" y="257124"/>
                  </a:lnTo>
                  <a:lnTo>
                    <a:pt x="182118" y="261556"/>
                  </a:lnTo>
                  <a:lnTo>
                    <a:pt x="174777" y="263182"/>
                  </a:lnTo>
                  <a:lnTo>
                    <a:pt x="167449" y="261556"/>
                  </a:lnTo>
                  <a:lnTo>
                    <a:pt x="161442" y="257124"/>
                  </a:lnTo>
                  <a:lnTo>
                    <a:pt x="157403" y="250532"/>
                  </a:lnTo>
                  <a:lnTo>
                    <a:pt x="155917" y="242455"/>
                  </a:lnTo>
                  <a:lnTo>
                    <a:pt x="157403" y="234403"/>
                  </a:lnTo>
                  <a:lnTo>
                    <a:pt x="161442" y="227825"/>
                  </a:lnTo>
                  <a:lnTo>
                    <a:pt x="167449" y="223393"/>
                  </a:lnTo>
                  <a:lnTo>
                    <a:pt x="174777" y="221754"/>
                  </a:lnTo>
                  <a:lnTo>
                    <a:pt x="182118" y="223393"/>
                  </a:lnTo>
                  <a:lnTo>
                    <a:pt x="188112" y="227825"/>
                  </a:lnTo>
                  <a:lnTo>
                    <a:pt x="192151" y="234403"/>
                  </a:lnTo>
                  <a:lnTo>
                    <a:pt x="193636" y="242455"/>
                  </a:lnTo>
                  <a:lnTo>
                    <a:pt x="193636" y="151142"/>
                  </a:lnTo>
                  <a:lnTo>
                    <a:pt x="160464" y="121158"/>
                  </a:lnTo>
                  <a:lnTo>
                    <a:pt x="162674" y="109029"/>
                  </a:lnTo>
                  <a:lnTo>
                    <a:pt x="168681" y="99161"/>
                  </a:lnTo>
                  <a:lnTo>
                    <a:pt x="177596" y="92494"/>
                  </a:lnTo>
                  <a:lnTo>
                    <a:pt x="188506" y="90043"/>
                  </a:lnTo>
                  <a:lnTo>
                    <a:pt x="199402" y="92494"/>
                  </a:lnTo>
                  <a:lnTo>
                    <a:pt x="208305" y="99161"/>
                  </a:lnTo>
                  <a:lnTo>
                    <a:pt x="214325" y="109042"/>
                  </a:lnTo>
                  <a:lnTo>
                    <a:pt x="216522" y="121158"/>
                  </a:lnTo>
                  <a:lnTo>
                    <a:pt x="216522" y="17957"/>
                  </a:lnTo>
                  <a:lnTo>
                    <a:pt x="160464" y="72224"/>
                  </a:lnTo>
                  <a:lnTo>
                    <a:pt x="132410" y="114998"/>
                  </a:lnTo>
                  <a:lnTo>
                    <a:pt x="116840" y="162140"/>
                  </a:lnTo>
                  <a:lnTo>
                    <a:pt x="112801" y="208991"/>
                  </a:lnTo>
                  <a:lnTo>
                    <a:pt x="119367" y="250875"/>
                  </a:lnTo>
                  <a:lnTo>
                    <a:pt x="135572" y="283121"/>
                  </a:lnTo>
                  <a:lnTo>
                    <a:pt x="160464" y="301040"/>
                  </a:lnTo>
                  <a:lnTo>
                    <a:pt x="197624" y="304558"/>
                  </a:lnTo>
                  <a:lnTo>
                    <a:pt x="222935" y="294347"/>
                  </a:lnTo>
                  <a:lnTo>
                    <a:pt x="237401" y="280695"/>
                  </a:lnTo>
                  <a:lnTo>
                    <a:pt x="241998" y="273850"/>
                  </a:lnTo>
                  <a:lnTo>
                    <a:pt x="238493" y="292265"/>
                  </a:lnTo>
                  <a:lnTo>
                    <a:pt x="227977" y="294894"/>
                  </a:lnTo>
                  <a:lnTo>
                    <a:pt x="228015" y="314693"/>
                  </a:lnTo>
                  <a:lnTo>
                    <a:pt x="228307" y="324929"/>
                  </a:lnTo>
                  <a:lnTo>
                    <a:pt x="228790" y="330212"/>
                  </a:lnTo>
                  <a:lnTo>
                    <a:pt x="120319" y="408546"/>
                  </a:lnTo>
                  <a:lnTo>
                    <a:pt x="0" y="496481"/>
                  </a:lnTo>
                  <a:lnTo>
                    <a:pt x="14706" y="509841"/>
                  </a:lnTo>
                  <a:lnTo>
                    <a:pt x="30022" y="522541"/>
                  </a:lnTo>
                  <a:lnTo>
                    <a:pt x="726986" y="47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A55FB-1F02-4CEE-99F0-A2FCDF38BE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3512" y="644746"/>
            <a:ext cx="9234488" cy="630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pc="120" dirty="0"/>
              <a:t>AGRICULTURE</a:t>
            </a:r>
            <a:r>
              <a:rPr lang="fr-BE" spc="80" dirty="0"/>
              <a:t> </a:t>
            </a:r>
            <a:r>
              <a:rPr lang="fr-BE" spc="170" dirty="0"/>
              <a:t>BIO</a:t>
            </a:r>
            <a:endParaRPr lang="fr-BE" dirty="0"/>
          </a:p>
        </p:txBody>
      </p:sp>
      <p:sp>
        <p:nvSpPr>
          <p:cNvPr id="28" name="Espace réservé de la date 4">
            <a:extLst>
              <a:ext uri="{FF2B5EF4-FFF2-40B4-BE49-F238E27FC236}">
                <a16:creationId xmlns:a16="http://schemas.microsoft.com/office/drawing/2014/main" id="{043C85C9-AFDB-4634-9B9B-4491A0CFE0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29" name="Espace réservé du pied de page 5">
            <a:extLst>
              <a:ext uri="{FF2B5EF4-FFF2-40B4-BE49-F238E27FC236}">
                <a16:creationId xmlns:a16="http://schemas.microsoft.com/office/drawing/2014/main" id="{0B0C0A21-95F8-40AC-9FAE-2DDB24F7C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30" name="Espace réservé du numéro de diapositive 6">
            <a:extLst>
              <a:ext uri="{FF2B5EF4-FFF2-40B4-BE49-F238E27FC236}">
                <a16:creationId xmlns:a16="http://schemas.microsoft.com/office/drawing/2014/main" id="{D0F4296D-A2F5-4671-AD1E-4615AA1E39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0686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B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2">
            <a:extLst>
              <a:ext uri="{FF2B5EF4-FFF2-40B4-BE49-F238E27FC236}">
                <a16:creationId xmlns:a16="http://schemas.microsoft.com/office/drawing/2014/main" id="{92D4F658-2E43-4E26-84B5-F984D9031ADF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B6BEDDE3-790D-4E14-A05C-F40ABFF741EB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F75A3262-056C-4C02-BD57-C9466D13E927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009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626EF749-84CE-43EA-B405-2A03D12C652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203" y="2096808"/>
              <a:ext cx="8113748" cy="3920553"/>
            </a:xfrm>
            <a:prstGeom prst="rect">
              <a:avLst/>
            </a:prstGeom>
          </p:spPr>
        </p:pic>
      </p:grpSp>
      <p:sp>
        <p:nvSpPr>
          <p:cNvPr id="3" name="Sous-titre 2">
            <a:extLst>
              <a:ext uri="{FF2B5EF4-FFF2-40B4-BE49-F238E27FC236}">
                <a16:creationId xmlns:a16="http://schemas.microsoft.com/office/drawing/2014/main" id="{0A8AD0D0-7CD3-4669-8474-3C396277E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602037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grpSp>
        <p:nvGrpSpPr>
          <p:cNvPr id="14" name="object 6">
            <a:extLst>
              <a:ext uri="{FF2B5EF4-FFF2-40B4-BE49-F238E27FC236}">
                <a16:creationId xmlns:a16="http://schemas.microsoft.com/office/drawing/2014/main" id="{49325D6D-A547-4C48-B638-56EB94F45B9F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8912C5BA-0CA7-4293-BD3A-41CB48571A7C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5DBAD768-8EC7-4EFE-995B-652416DC6684}"/>
                </a:ext>
              </a:extLst>
            </p:cNvPr>
            <p:cNvSpPr/>
            <p:nvPr/>
          </p:nvSpPr>
          <p:spPr>
            <a:xfrm>
              <a:off x="20962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9">
            <a:extLst>
              <a:ext uri="{FF2B5EF4-FFF2-40B4-BE49-F238E27FC236}">
                <a16:creationId xmlns:a16="http://schemas.microsoft.com/office/drawing/2014/main" id="{AA1E1815-9D93-4FDF-B94E-A800E9B81E5B}"/>
              </a:ext>
            </a:extLst>
          </p:cNvPr>
          <p:cNvSpPr/>
          <p:nvPr userDrawn="1"/>
        </p:nvSpPr>
        <p:spPr>
          <a:xfrm>
            <a:off x="1855825" y="2654642"/>
            <a:ext cx="727075" cy="522605"/>
          </a:xfrm>
          <a:custGeom>
            <a:avLst/>
            <a:gdLst/>
            <a:ahLst/>
            <a:cxnLst/>
            <a:rect l="l" t="t" r="r" b="b"/>
            <a:pathLst>
              <a:path w="727075" h="522605">
                <a:moveTo>
                  <a:pt x="726986" y="47625"/>
                </a:moveTo>
                <a:lnTo>
                  <a:pt x="723099" y="35471"/>
                </a:lnTo>
                <a:lnTo>
                  <a:pt x="718870" y="23482"/>
                </a:lnTo>
                <a:lnTo>
                  <a:pt x="714298" y="11658"/>
                </a:lnTo>
                <a:lnTo>
                  <a:pt x="709409" y="0"/>
                </a:lnTo>
                <a:lnTo>
                  <a:pt x="672363" y="23317"/>
                </a:lnTo>
                <a:lnTo>
                  <a:pt x="631748" y="49682"/>
                </a:lnTo>
                <a:lnTo>
                  <a:pt x="588187" y="78625"/>
                </a:lnTo>
                <a:lnTo>
                  <a:pt x="542239" y="109689"/>
                </a:lnTo>
                <a:lnTo>
                  <a:pt x="494538" y="142405"/>
                </a:lnTo>
                <a:lnTo>
                  <a:pt x="445643" y="176326"/>
                </a:lnTo>
                <a:lnTo>
                  <a:pt x="376783" y="224764"/>
                </a:lnTo>
                <a:lnTo>
                  <a:pt x="377545" y="219506"/>
                </a:lnTo>
                <a:lnTo>
                  <a:pt x="380428" y="192227"/>
                </a:lnTo>
                <a:lnTo>
                  <a:pt x="379158" y="176695"/>
                </a:lnTo>
                <a:lnTo>
                  <a:pt x="378637" y="170421"/>
                </a:lnTo>
                <a:lnTo>
                  <a:pt x="377863" y="160959"/>
                </a:lnTo>
                <a:lnTo>
                  <a:pt x="373570" y="152298"/>
                </a:lnTo>
                <a:lnTo>
                  <a:pt x="367360" y="139776"/>
                </a:lnTo>
                <a:lnTo>
                  <a:pt x="367360" y="204508"/>
                </a:lnTo>
                <a:lnTo>
                  <a:pt x="367118" y="219392"/>
                </a:lnTo>
                <a:lnTo>
                  <a:pt x="366445" y="232041"/>
                </a:lnTo>
                <a:lnTo>
                  <a:pt x="358114" y="237909"/>
                </a:lnTo>
                <a:lnTo>
                  <a:pt x="357936" y="234188"/>
                </a:lnTo>
                <a:lnTo>
                  <a:pt x="357987" y="225653"/>
                </a:lnTo>
                <a:lnTo>
                  <a:pt x="358368" y="218757"/>
                </a:lnTo>
                <a:lnTo>
                  <a:pt x="359524" y="188849"/>
                </a:lnTo>
                <a:lnTo>
                  <a:pt x="359600" y="187071"/>
                </a:lnTo>
                <a:lnTo>
                  <a:pt x="360286" y="176695"/>
                </a:lnTo>
                <a:lnTo>
                  <a:pt x="363893" y="184429"/>
                </a:lnTo>
                <a:lnTo>
                  <a:pt x="365836" y="189839"/>
                </a:lnTo>
                <a:lnTo>
                  <a:pt x="366776" y="195427"/>
                </a:lnTo>
                <a:lnTo>
                  <a:pt x="367309" y="202768"/>
                </a:lnTo>
                <a:lnTo>
                  <a:pt x="367360" y="204508"/>
                </a:lnTo>
                <a:lnTo>
                  <a:pt x="367360" y="139776"/>
                </a:lnTo>
                <a:lnTo>
                  <a:pt x="363867" y="132727"/>
                </a:lnTo>
                <a:lnTo>
                  <a:pt x="385597" y="132842"/>
                </a:lnTo>
                <a:lnTo>
                  <a:pt x="386308" y="132727"/>
                </a:lnTo>
                <a:lnTo>
                  <a:pt x="399592" y="130416"/>
                </a:lnTo>
                <a:lnTo>
                  <a:pt x="411949" y="123228"/>
                </a:lnTo>
                <a:lnTo>
                  <a:pt x="428752" y="109042"/>
                </a:lnTo>
                <a:lnTo>
                  <a:pt x="437108" y="112522"/>
                </a:lnTo>
                <a:lnTo>
                  <a:pt x="443001" y="113868"/>
                </a:lnTo>
                <a:lnTo>
                  <a:pt x="449211" y="113233"/>
                </a:lnTo>
                <a:lnTo>
                  <a:pt x="458558" y="110794"/>
                </a:lnTo>
                <a:lnTo>
                  <a:pt x="468896" y="128562"/>
                </a:lnTo>
                <a:lnTo>
                  <a:pt x="475538" y="137858"/>
                </a:lnTo>
                <a:lnTo>
                  <a:pt x="481368" y="141744"/>
                </a:lnTo>
                <a:lnTo>
                  <a:pt x="489242" y="143256"/>
                </a:lnTo>
                <a:lnTo>
                  <a:pt x="493014" y="141782"/>
                </a:lnTo>
                <a:lnTo>
                  <a:pt x="488480" y="136880"/>
                </a:lnTo>
                <a:lnTo>
                  <a:pt x="481482" y="131648"/>
                </a:lnTo>
                <a:lnTo>
                  <a:pt x="477850" y="129222"/>
                </a:lnTo>
                <a:lnTo>
                  <a:pt x="469646" y="110794"/>
                </a:lnTo>
                <a:lnTo>
                  <a:pt x="468871" y="109042"/>
                </a:lnTo>
                <a:lnTo>
                  <a:pt x="467309" y="105537"/>
                </a:lnTo>
                <a:lnTo>
                  <a:pt x="474319" y="103797"/>
                </a:lnTo>
                <a:lnTo>
                  <a:pt x="476961" y="99402"/>
                </a:lnTo>
                <a:lnTo>
                  <a:pt x="476770" y="92570"/>
                </a:lnTo>
                <a:lnTo>
                  <a:pt x="476021" y="90055"/>
                </a:lnTo>
                <a:lnTo>
                  <a:pt x="473456" y="81546"/>
                </a:lnTo>
                <a:lnTo>
                  <a:pt x="470979" y="75742"/>
                </a:lnTo>
                <a:lnTo>
                  <a:pt x="468833" y="70688"/>
                </a:lnTo>
                <a:lnTo>
                  <a:pt x="464693" y="64350"/>
                </a:lnTo>
                <a:lnTo>
                  <a:pt x="461289" y="58559"/>
                </a:lnTo>
                <a:lnTo>
                  <a:pt x="455815" y="49657"/>
                </a:lnTo>
                <a:lnTo>
                  <a:pt x="445579" y="42392"/>
                </a:lnTo>
                <a:lnTo>
                  <a:pt x="427863" y="41541"/>
                </a:lnTo>
                <a:lnTo>
                  <a:pt x="415721" y="29273"/>
                </a:lnTo>
                <a:lnTo>
                  <a:pt x="405307" y="18757"/>
                </a:lnTo>
                <a:lnTo>
                  <a:pt x="404583" y="18008"/>
                </a:lnTo>
                <a:lnTo>
                  <a:pt x="386219" y="7797"/>
                </a:lnTo>
                <a:lnTo>
                  <a:pt x="363270" y="8763"/>
                </a:lnTo>
                <a:lnTo>
                  <a:pt x="351993" y="11811"/>
                </a:lnTo>
                <a:lnTo>
                  <a:pt x="351993" y="242214"/>
                </a:lnTo>
                <a:lnTo>
                  <a:pt x="346710" y="245922"/>
                </a:lnTo>
                <a:lnTo>
                  <a:pt x="250177" y="314756"/>
                </a:lnTo>
                <a:lnTo>
                  <a:pt x="239420" y="322529"/>
                </a:lnTo>
                <a:lnTo>
                  <a:pt x="238493" y="313105"/>
                </a:lnTo>
                <a:lnTo>
                  <a:pt x="238772" y="303491"/>
                </a:lnTo>
                <a:lnTo>
                  <a:pt x="241998" y="299300"/>
                </a:lnTo>
                <a:lnTo>
                  <a:pt x="248754" y="295287"/>
                </a:lnTo>
                <a:lnTo>
                  <a:pt x="257238" y="284378"/>
                </a:lnTo>
                <a:lnTo>
                  <a:pt x="262648" y="273862"/>
                </a:lnTo>
                <a:lnTo>
                  <a:pt x="265557" y="268211"/>
                </a:lnTo>
                <a:lnTo>
                  <a:pt x="267144" y="263194"/>
                </a:lnTo>
                <a:lnTo>
                  <a:pt x="271818" y="248437"/>
                </a:lnTo>
                <a:lnTo>
                  <a:pt x="298983" y="234188"/>
                </a:lnTo>
                <a:lnTo>
                  <a:pt x="314896" y="223240"/>
                </a:lnTo>
                <a:lnTo>
                  <a:pt x="316090" y="221767"/>
                </a:lnTo>
                <a:lnTo>
                  <a:pt x="317931" y="219506"/>
                </a:lnTo>
                <a:lnTo>
                  <a:pt x="325691" y="209981"/>
                </a:lnTo>
                <a:lnTo>
                  <a:pt x="337566" y="188849"/>
                </a:lnTo>
                <a:lnTo>
                  <a:pt x="337705" y="205689"/>
                </a:lnTo>
                <a:lnTo>
                  <a:pt x="338658" y="215138"/>
                </a:lnTo>
                <a:lnTo>
                  <a:pt x="341261" y="220649"/>
                </a:lnTo>
                <a:lnTo>
                  <a:pt x="346329" y="225653"/>
                </a:lnTo>
                <a:lnTo>
                  <a:pt x="350951" y="235305"/>
                </a:lnTo>
                <a:lnTo>
                  <a:pt x="351993" y="242214"/>
                </a:lnTo>
                <a:lnTo>
                  <a:pt x="351993" y="11811"/>
                </a:lnTo>
                <a:lnTo>
                  <a:pt x="326161" y="18757"/>
                </a:lnTo>
                <a:lnTo>
                  <a:pt x="320903" y="17564"/>
                </a:lnTo>
                <a:lnTo>
                  <a:pt x="320903" y="52514"/>
                </a:lnTo>
                <a:lnTo>
                  <a:pt x="318249" y="61544"/>
                </a:lnTo>
                <a:lnTo>
                  <a:pt x="311023" y="68922"/>
                </a:lnTo>
                <a:lnTo>
                  <a:pt x="300304" y="73914"/>
                </a:lnTo>
                <a:lnTo>
                  <a:pt x="293725" y="74841"/>
                </a:lnTo>
                <a:lnTo>
                  <a:pt x="293725" y="194957"/>
                </a:lnTo>
                <a:lnTo>
                  <a:pt x="292138" y="204508"/>
                </a:lnTo>
                <a:lnTo>
                  <a:pt x="287820" y="212318"/>
                </a:lnTo>
                <a:lnTo>
                  <a:pt x="281419" y="217576"/>
                </a:lnTo>
                <a:lnTo>
                  <a:pt x="273570" y="219506"/>
                </a:lnTo>
                <a:lnTo>
                  <a:pt x="265722" y="217576"/>
                </a:lnTo>
                <a:lnTo>
                  <a:pt x="259295" y="212318"/>
                </a:lnTo>
                <a:lnTo>
                  <a:pt x="254977" y="204508"/>
                </a:lnTo>
                <a:lnTo>
                  <a:pt x="253390" y="194957"/>
                </a:lnTo>
                <a:lnTo>
                  <a:pt x="254977" y="185407"/>
                </a:lnTo>
                <a:lnTo>
                  <a:pt x="259295" y="177609"/>
                </a:lnTo>
                <a:lnTo>
                  <a:pt x="265722" y="172351"/>
                </a:lnTo>
                <a:lnTo>
                  <a:pt x="273570" y="170421"/>
                </a:lnTo>
                <a:lnTo>
                  <a:pt x="281419" y="172351"/>
                </a:lnTo>
                <a:lnTo>
                  <a:pt x="287820" y="177609"/>
                </a:lnTo>
                <a:lnTo>
                  <a:pt x="292138" y="185407"/>
                </a:lnTo>
                <a:lnTo>
                  <a:pt x="293725" y="194957"/>
                </a:lnTo>
                <a:lnTo>
                  <a:pt x="293725" y="74841"/>
                </a:lnTo>
                <a:lnTo>
                  <a:pt x="256044" y="61544"/>
                </a:lnTo>
                <a:lnTo>
                  <a:pt x="253390" y="52514"/>
                </a:lnTo>
                <a:lnTo>
                  <a:pt x="256044" y="43459"/>
                </a:lnTo>
                <a:lnTo>
                  <a:pt x="263283" y="36068"/>
                </a:lnTo>
                <a:lnTo>
                  <a:pt x="274027" y="31089"/>
                </a:lnTo>
                <a:lnTo>
                  <a:pt x="287172" y="29273"/>
                </a:lnTo>
                <a:lnTo>
                  <a:pt x="300304" y="31089"/>
                </a:lnTo>
                <a:lnTo>
                  <a:pt x="311023" y="36068"/>
                </a:lnTo>
                <a:lnTo>
                  <a:pt x="318249" y="43459"/>
                </a:lnTo>
                <a:lnTo>
                  <a:pt x="320903" y="52514"/>
                </a:lnTo>
                <a:lnTo>
                  <a:pt x="320903" y="17564"/>
                </a:lnTo>
                <a:lnTo>
                  <a:pt x="269328" y="5778"/>
                </a:lnTo>
                <a:lnTo>
                  <a:pt x="233133" y="7023"/>
                </a:lnTo>
                <a:lnTo>
                  <a:pt x="216522" y="17970"/>
                </a:lnTo>
                <a:lnTo>
                  <a:pt x="216522" y="121170"/>
                </a:lnTo>
                <a:lnTo>
                  <a:pt x="214325" y="133273"/>
                </a:lnTo>
                <a:lnTo>
                  <a:pt x="208318" y="143167"/>
                </a:lnTo>
                <a:lnTo>
                  <a:pt x="199402" y="149847"/>
                </a:lnTo>
                <a:lnTo>
                  <a:pt x="193636" y="151155"/>
                </a:lnTo>
                <a:lnTo>
                  <a:pt x="193636" y="242468"/>
                </a:lnTo>
                <a:lnTo>
                  <a:pt x="192151" y="250532"/>
                </a:lnTo>
                <a:lnTo>
                  <a:pt x="188112" y="257124"/>
                </a:lnTo>
                <a:lnTo>
                  <a:pt x="182118" y="261556"/>
                </a:lnTo>
                <a:lnTo>
                  <a:pt x="174777" y="263194"/>
                </a:lnTo>
                <a:lnTo>
                  <a:pt x="167449" y="261556"/>
                </a:lnTo>
                <a:lnTo>
                  <a:pt x="161455" y="257124"/>
                </a:lnTo>
                <a:lnTo>
                  <a:pt x="157403" y="250532"/>
                </a:lnTo>
                <a:lnTo>
                  <a:pt x="155917" y="242468"/>
                </a:lnTo>
                <a:lnTo>
                  <a:pt x="157403" y="234403"/>
                </a:lnTo>
                <a:lnTo>
                  <a:pt x="161455" y="227825"/>
                </a:lnTo>
                <a:lnTo>
                  <a:pt x="167449" y="223393"/>
                </a:lnTo>
                <a:lnTo>
                  <a:pt x="174777" y="221767"/>
                </a:lnTo>
                <a:lnTo>
                  <a:pt x="182118" y="223393"/>
                </a:lnTo>
                <a:lnTo>
                  <a:pt x="188112" y="227825"/>
                </a:lnTo>
                <a:lnTo>
                  <a:pt x="192151" y="234403"/>
                </a:lnTo>
                <a:lnTo>
                  <a:pt x="193636" y="242468"/>
                </a:lnTo>
                <a:lnTo>
                  <a:pt x="193636" y="151155"/>
                </a:lnTo>
                <a:lnTo>
                  <a:pt x="160464" y="121170"/>
                </a:lnTo>
                <a:lnTo>
                  <a:pt x="162674" y="109042"/>
                </a:lnTo>
                <a:lnTo>
                  <a:pt x="168681" y="99161"/>
                </a:lnTo>
                <a:lnTo>
                  <a:pt x="177596" y="92494"/>
                </a:lnTo>
                <a:lnTo>
                  <a:pt x="188506" y="90055"/>
                </a:lnTo>
                <a:lnTo>
                  <a:pt x="199402" y="92494"/>
                </a:lnTo>
                <a:lnTo>
                  <a:pt x="208318" y="99161"/>
                </a:lnTo>
                <a:lnTo>
                  <a:pt x="214325" y="109054"/>
                </a:lnTo>
                <a:lnTo>
                  <a:pt x="216522" y="121170"/>
                </a:lnTo>
                <a:lnTo>
                  <a:pt x="216522" y="17970"/>
                </a:lnTo>
                <a:lnTo>
                  <a:pt x="160464" y="72237"/>
                </a:lnTo>
                <a:lnTo>
                  <a:pt x="132410" y="114998"/>
                </a:lnTo>
                <a:lnTo>
                  <a:pt x="116840" y="162140"/>
                </a:lnTo>
                <a:lnTo>
                  <a:pt x="112814" y="208991"/>
                </a:lnTo>
                <a:lnTo>
                  <a:pt x="119367" y="250875"/>
                </a:lnTo>
                <a:lnTo>
                  <a:pt x="135572" y="283121"/>
                </a:lnTo>
                <a:lnTo>
                  <a:pt x="160464" y="301053"/>
                </a:lnTo>
                <a:lnTo>
                  <a:pt x="197624" y="304558"/>
                </a:lnTo>
                <a:lnTo>
                  <a:pt x="222935" y="294347"/>
                </a:lnTo>
                <a:lnTo>
                  <a:pt x="237401" y="280695"/>
                </a:lnTo>
                <a:lnTo>
                  <a:pt x="241998" y="273862"/>
                </a:lnTo>
                <a:lnTo>
                  <a:pt x="238493" y="292277"/>
                </a:lnTo>
                <a:lnTo>
                  <a:pt x="227977" y="294906"/>
                </a:lnTo>
                <a:lnTo>
                  <a:pt x="228015" y="314693"/>
                </a:lnTo>
                <a:lnTo>
                  <a:pt x="228307" y="324929"/>
                </a:lnTo>
                <a:lnTo>
                  <a:pt x="228790" y="330212"/>
                </a:lnTo>
                <a:lnTo>
                  <a:pt x="120319" y="408546"/>
                </a:lnTo>
                <a:lnTo>
                  <a:pt x="0" y="496481"/>
                </a:lnTo>
                <a:lnTo>
                  <a:pt x="14706" y="509841"/>
                </a:lnTo>
                <a:lnTo>
                  <a:pt x="30022" y="522541"/>
                </a:lnTo>
                <a:lnTo>
                  <a:pt x="726986" y="47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CE5F45B3-B717-4B90-8EA5-762B6FC40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4" y="756346"/>
            <a:ext cx="10781087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00" dirty="0"/>
              <a:t>AGRICULTURE</a:t>
            </a:r>
            <a:r>
              <a:rPr sz="3800" spc="75" dirty="0"/>
              <a:t> </a:t>
            </a:r>
            <a:r>
              <a:rPr sz="3800" spc="145" dirty="0"/>
              <a:t>BIO</a:t>
            </a:r>
            <a:endParaRPr sz="3800"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2F3CD6E1-4099-4C68-9C0B-0D683DFAAB70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3A6840A-2759-429C-829D-D553ED0F7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82113"/>
            <a:ext cx="1506175" cy="494049"/>
          </a:xfrm>
          <a:prstGeom prst="rect">
            <a:avLst/>
          </a:prstGeom>
        </p:spPr>
      </p:pic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97D606E1-C8B9-4AD6-B850-B4392E5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C1405FB4-3D6B-4EEF-A2AA-6A1EF9AF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23" name="Espace réservé du numéro de diapositive 6">
            <a:extLst>
              <a:ext uri="{FF2B5EF4-FFF2-40B4-BE49-F238E27FC236}">
                <a16:creationId xmlns:a16="http://schemas.microsoft.com/office/drawing/2014/main" id="{16CAC3A3-AB0C-43FD-A17E-E2B62C4E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3758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B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A9D80315-0E31-4A19-B152-154D549D12B1}"/>
              </a:ext>
            </a:extLst>
          </p:cNvPr>
          <p:cNvGrpSpPr/>
          <p:nvPr userDrawn="1"/>
        </p:nvGrpSpPr>
        <p:grpSpPr>
          <a:xfrm>
            <a:off x="457201" y="457200"/>
            <a:ext cx="11278799" cy="5943612"/>
            <a:chOff x="457201" y="457200"/>
            <a:chExt cx="11278799" cy="5943612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8E982BFB-2CE2-4871-B64B-EBDF157AAD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1" y="457200"/>
              <a:ext cx="11278799" cy="5943600"/>
            </a:xfrm>
            <a:prstGeom prst="rect">
              <a:avLst/>
            </a:prstGeom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E2020B4-6CC4-460E-8C36-C1FBE4BD8054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971E77BF-E482-49EF-B2D7-06D2C52D87A1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C41E6A34-679E-4EAE-B075-368A9FD79B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D99AED7E-FD47-4527-9EF2-DAA214D17C5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7D842B4D-11EC-4AB5-B292-AA872654AE4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78BFBF3E-8D36-4F98-92AA-460EA1D3D29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C9555F65-25FF-491D-96C2-E451E5DB900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EC204A51-40C5-47AE-8D5A-E657C967C8A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53C8B2AC-011A-4FF6-BC10-E5091CC7D44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47AE4B54-8E9E-4AAB-9D77-E0602F78433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1903ED76-8FF4-4E5A-8FE2-82F68B39F75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99A6FF27-3AFB-44F3-852F-2BCED1BB4F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8D341B57-00C6-4183-9D5B-07F28FFFA9D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9A3C4477-F235-4EF1-9CAA-58C1A8FD55C9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8">
              <a:extLst>
                <a:ext uri="{FF2B5EF4-FFF2-40B4-BE49-F238E27FC236}">
                  <a16:creationId xmlns:a16="http://schemas.microsoft.com/office/drawing/2014/main" id="{F8356C80-077E-490A-96F0-15A37526A49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F1A756B5-09D5-4EF1-8B55-627B8F364602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27CD6B90-8003-4EB3-A462-875BE15D734D}"/>
                </a:ext>
              </a:extLst>
            </p:cNvPr>
            <p:cNvSpPr/>
            <p:nvPr/>
          </p:nvSpPr>
          <p:spPr>
            <a:xfrm>
              <a:off x="10416593" y="693000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009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78F3A4D4-8738-4280-B21B-F8E4938D378A}"/>
                </a:ext>
              </a:extLst>
            </p:cNvPr>
            <p:cNvSpPr/>
            <p:nvPr/>
          </p:nvSpPr>
          <p:spPr>
            <a:xfrm>
              <a:off x="10561270" y="969365"/>
              <a:ext cx="727075" cy="522605"/>
            </a:xfrm>
            <a:custGeom>
              <a:avLst/>
              <a:gdLst/>
              <a:ahLst/>
              <a:cxnLst/>
              <a:rect l="l" t="t" r="r" b="b"/>
              <a:pathLst>
                <a:path w="727075" h="522605">
                  <a:moveTo>
                    <a:pt x="726986" y="47625"/>
                  </a:moveTo>
                  <a:lnTo>
                    <a:pt x="723087" y="35471"/>
                  </a:lnTo>
                  <a:lnTo>
                    <a:pt x="718858" y="23482"/>
                  </a:lnTo>
                  <a:lnTo>
                    <a:pt x="714298" y="11658"/>
                  </a:lnTo>
                  <a:lnTo>
                    <a:pt x="709409" y="0"/>
                  </a:lnTo>
                  <a:lnTo>
                    <a:pt x="672350" y="23317"/>
                  </a:lnTo>
                  <a:lnTo>
                    <a:pt x="631748" y="49669"/>
                  </a:lnTo>
                  <a:lnTo>
                    <a:pt x="588175" y="78613"/>
                  </a:lnTo>
                  <a:lnTo>
                    <a:pt x="542239" y="109677"/>
                  </a:lnTo>
                  <a:lnTo>
                    <a:pt x="494525" y="142405"/>
                  </a:lnTo>
                  <a:lnTo>
                    <a:pt x="445643" y="176326"/>
                  </a:lnTo>
                  <a:lnTo>
                    <a:pt x="376783" y="224764"/>
                  </a:lnTo>
                  <a:lnTo>
                    <a:pt x="377545" y="219494"/>
                  </a:lnTo>
                  <a:lnTo>
                    <a:pt x="380428" y="192227"/>
                  </a:lnTo>
                  <a:lnTo>
                    <a:pt x="379145" y="176682"/>
                  </a:lnTo>
                  <a:lnTo>
                    <a:pt x="378637" y="170408"/>
                  </a:lnTo>
                  <a:lnTo>
                    <a:pt x="377863" y="160947"/>
                  </a:lnTo>
                  <a:lnTo>
                    <a:pt x="373570" y="152285"/>
                  </a:lnTo>
                  <a:lnTo>
                    <a:pt x="367360" y="139763"/>
                  </a:lnTo>
                  <a:lnTo>
                    <a:pt x="367360" y="204508"/>
                  </a:lnTo>
                  <a:lnTo>
                    <a:pt x="367106" y="219379"/>
                  </a:lnTo>
                  <a:lnTo>
                    <a:pt x="366433" y="232041"/>
                  </a:lnTo>
                  <a:lnTo>
                    <a:pt x="358114" y="237896"/>
                  </a:lnTo>
                  <a:lnTo>
                    <a:pt x="357936" y="234188"/>
                  </a:lnTo>
                  <a:lnTo>
                    <a:pt x="357974" y="225640"/>
                  </a:lnTo>
                  <a:lnTo>
                    <a:pt x="358368" y="218757"/>
                  </a:lnTo>
                  <a:lnTo>
                    <a:pt x="359524" y="188836"/>
                  </a:lnTo>
                  <a:lnTo>
                    <a:pt x="359587" y="187058"/>
                  </a:lnTo>
                  <a:lnTo>
                    <a:pt x="360286" y="176682"/>
                  </a:lnTo>
                  <a:lnTo>
                    <a:pt x="363893" y="184429"/>
                  </a:lnTo>
                  <a:lnTo>
                    <a:pt x="365823" y="189826"/>
                  </a:lnTo>
                  <a:lnTo>
                    <a:pt x="366763" y="195427"/>
                  </a:lnTo>
                  <a:lnTo>
                    <a:pt x="367296" y="202768"/>
                  </a:lnTo>
                  <a:lnTo>
                    <a:pt x="367360" y="204508"/>
                  </a:lnTo>
                  <a:lnTo>
                    <a:pt x="367360" y="139763"/>
                  </a:lnTo>
                  <a:lnTo>
                    <a:pt x="363867" y="132715"/>
                  </a:lnTo>
                  <a:lnTo>
                    <a:pt x="385584" y="132842"/>
                  </a:lnTo>
                  <a:lnTo>
                    <a:pt x="386295" y="132715"/>
                  </a:lnTo>
                  <a:lnTo>
                    <a:pt x="399592" y="130416"/>
                  </a:lnTo>
                  <a:lnTo>
                    <a:pt x="411949" y="123215"/>
                  </a:lnTo>
                  <a:lnTo>
                    <a:pt x="428752" y="109029"/>
                  </a:lnTo>
                  <a:lnTo>
                    <a:pt x="437108" y="112522"/>
                  </a:lnTo>
                  <a:lnTo>
                    <a:pt x="442988" y="113868"/>
                  </a:lnTo>
                  <a:lnTo>
                    <a:pt x="449211" y="113233"/>
                  </a:lnTo>
                  <a:lnTo>
                    <a:pt x="458558" y="110782"/>
                  </a:lnTo>
                  <a:lnTo>
                    <a:pt x="468896" y="128549"/>
                  </a:lnTo>
                  <a:lnTo>
                    <a:pt x="475538" y="137858"/>
                  </a:lnTo>
                  <a:lnTo>
                    <a:pt x="481355" y="141744"/>
                  </a:lnTo>
                  <a:lnTo>
                    <a:pt x="489242" y="143243"/>
                  </a:lnTo>
                  <a:lnTo>
                    <a:pt x="493014" y="141782"/>
                  </a:lnTo>
                  <a:lnTo>
                    <a:pt x="488480" y="136880"/>
                  </a:lnTo>
                  <a:lnTo>
                    <a:pt x="481482" y="131648"/>
                  </a:lnTo>
                  <a:lnTo>
                    <a:pt x="477850" y="129209"/>
                  </a:lnTo>
                  <a:lnTo>
                    <a:pt x="469646" y="110782"/>
                  </a:lnTo>
                  <a:lnTo>
                    <a:pt x="468871" y="109029"/>
                  </a:lnTo>
                  <a:lnTo>
                    <a:pt x="467309" y="105524"/>
                  </a:lnTo>
                  <a:lnTo>
                    <a:pt x="474319" y="103784"/>
                  </a:lnTo>
                  <a:lnTo>
                    <a:pt x="476961" y="99390"/>
                  </a:lnTo>
                  <a:lnTo>
                    <a:pt x="476770" y="92557"/>
                  </a:lnTo>
                  <a:lnTo>
                    <a:pt x="476008" y="90043"/>
                  </a:lnTo>
                  <a:lnTo>
                    <a:pt x="473456" y="81546"/>
                  </a:lnTo>
                  <a:lnTo>
                    <a:pt x="470979" y="75730"/>
                  </a:lnTo>
                  <a:lnTo>
                    <a:pt x="468820" y="70688"/>
                  </a:lnTo>
                  <a:lnTo>
                    <a:pt x="464693" y="64338"/>
                  </a:lnTo>
                  <a:lnTo>
                    <a:pt x="461276" y="58559"/>
                  </a:lnTo>
                  <a:lnTo>
                    <a:pt x="455815" y="49657"/>
                  </a:lnTo>
                  <a:lnTo>
                    <a:pt x="445579" y="42392"/>
                  </a:lnTo>
                  <a:lnTo>
                    <a:pt x="427863" y="41529"/>
                  </a:lnTo>
                  <a:lnTo>
                    <a:pt x="415721" y="29260"/>
                  </a:lnTo>
                  <a:lnTo>
                    <a:pt x="405307" y="18745"/>
                  </a:lnTo>
                  <a:lnTo>
                    <a:pt x="404571" y="18008"/>
                  </a:lnTo>
                  <a:lnTo>
                    <a:pt x="386219" y="7797"/>
                  </a:lnTo>
                  <a:lnTo>
                    <a:pt x="363258" y="8750"/>
                  </a:lnTo>
                  <a:lnTo>
                    <a:pt x="351993" y="11785"/>
                  </a:lnTo>
                  <a:lnTo>
                    <a:pt x="351993" y="242201"/>
                  </a:lnTo>
                  <a:lnTo>
                    <a:pt x="346697" y="245922"/>
                  </a:lnTo>
                  <a:lnTo>
                    <a:pt x="250177" y="314756"/>
                  </a:lnTo>
                  <a:lnTo>
                    <a:pt x="239420" y="322529"/>
                  </a:lnTo>
                  <a:lnTo>
                    <a:pt x="238493" y="313105"/>
                  </a:lnTo>
                  <a:lnTo>
                    <a:pt x="238760" y="303479"/>
                  </a:lnTo>
                  <a:lnTo>
                    <a:pt x="241998" y="299288"/>
                  </a:lnTo>
                  <a:lnTo>
                    <a:pt x="248754" y="295287"/>
                  </a:lnTo>
                  <a:lnTo>
                    <a:pt x="257238" y="284378"/>
                  </a:lnTo>
                  <a:lnTo>
                    <a:pt x="262648" y="273850"/>
                  </a:lnTo>
                  <a:lnTo>
                    <a:pt x="265557" y="268211"/>
                  </a:lnTo>
                  <a:lnTo>
                    <a:pt x="267144" y="263182"/>
                  </a:lnTo>
                  <a:lnTo>
                    <a:pt x="271818" y="248424"/>
                  </a:lnTo>
                  <a:lnTo>
                    <a:pt x="298983" y="234188"/>
                  </a:lnTo>
                  <a:lnTo>
                    <a:pt x="314883" y="223240"/>
                  </a:lnTo>
                  <a:lnTo>
                    <a:pt x="316090" y="221754"/>
                  </a:lnTo>
                  <a:lnTo>
                    <a:pt x="317931" y="219494"/>
                  </a:lnTo>
                  <a:lnTo>
                    <a:pt x="325691" y="209981"/>
                  </a:lnTo>
                  <a:lnTo>
                    <a:pt x="337566" y="188836"/>
                  </a:lnTo>
                  <a:lnTo>
                    <a:pt x="337705" y="205689"/>
                  </a:lnTo>
                  <a:lnTo>
                    <a:pt x="338658" y="215138"/>
                  </a:lnTo>
                  <a:lnTo>
                    <a:pt x="341261" y="220637"/>
                  </a:lnTo>
                  <a:lnTo>
                    <a:pt x="346329" y="225640"/>
                  </a:lnTo>
                  <a:lnTo>
                    <a:pt x="350951" y="235305"/>
                  </a:lnTo>
                  <a:lnTo>
                    <a:pt x="351993" y="242201"/>
                  </a:lnTo>
                  <a:lnTo>
                    <a:pt x="351993" y="11785"/>
                  </a:lnTo>
                  <a:lnTo>
                    <a:pt x="326161" y="18745"/>
                  </a:lnTo>
                  <a:lnTo>
                    <a:pt x="320903" y="17551"/>
                  </a:lnTo>
                  <a:lnTo>
                    <a:pt x="320903" y="52501"/>
                  </a:lnTo>
                  <a:lnTo>
                    <a:pt x="318249" y="61544"/>
                  </a:lnTo>
                  <a:lnTo>
                    <a:pt x="311023" y="68922"/>
                  </a:lnTo>
                  <a:lnTo>
                    <a:pt x="300304" y="73914"/>
                  </a:lnTo>
                  <a:lnTo>
                    <a:pt x="293725" y="74828"/>
                  </a:lnTo>
                  <a:lnTo>
                    <a:pt x="293725" y="194945"/>
                  </a:lnTo>
                  <a:lnTo>
                    <a:pt x="292138" y="204508"/>
                  </a:lnTo>
                  <a:lnTo>
                    <a:pt x="287820" y="212305"/>
                  </a:lnTo>
                  <a:lnTo>
                    <a:pt x="281406" y="217576"/>
                  </a:lnTo>
                  <a:lnTo>
                    <a:pt x="273570" y="219494"/>
                  </a:lnTo>
                  <a:lnTo>
                    <a:pt x="265709" y="217576"/>
                  </a:lnTo>
                  <a:lnTo>
                    <a:pt x="259295" y="212305"/>
                  </a:lnTo>
                  <a:lnTo>
                    <a:pt x="254977" y="204508"/>
                  </a:lnTo>
                  <a:lnTo>
                    <a:pt x="253390" y="194945"/>
                  </a:lnTo>
                  <a:lnTo>
                    <a:pt x="254977" y="185407"/>
                  </a:lnTo>
                  <a:lnTo>
                    <a:pt x="259295" y="177609"/>
                  </a:lnTo>
                  <a:lnTo>
                    <a:pt x="265709" y="172339"/>
                  </a:lnTo>
                  <a:lnTo>
                    <a:pt x="273570" y="170408"/>
                  </a:lnTo>
                  <a:lnTo>
                    <a:pt x="281406" y="172339"/>
                  </a:lnTo>
                  <a:lnTo>
                    <a:pt x="287820" y="177609"/>
                  </a:lnTo>
                  <a:lnTo>
                    <a:pt x="292138" y="185407"/>
                  </a:lnTo>
                  <a:lnTo>
                    <a:pt x="293725" y="194945"/>
                  </a:lnTo>
                  <a:lnTo>
                    <a:pt x="293725" y="74828"/>
                  </a:lnTo>
                  <a:lnTo>
                    <a:pt x="256044" y="61544"/>
                  </a:lnTo>
                  <a:lnTo>
                    <a:pt x="253390" y="52501"/>
                  </a:lnTo>
                  <a:lnTo>
                    <a:pt x="256044" y="43459"/>
                  </a:lnTo>
                  <a:lnTo>
                    <a:pt x="263283" y="36068"/>
                  </a:lnTo>
                  <a:lnTo>
                    <a:pt x="274027" y="31089"/>
                  </a:lnTo>
                  <a:lnTo>
                    <a:pt x="287172" y="29260"/>
                  </a:lnTo>
                  <a:lnTo>
                    <a:pt x="300304" y="31089"/>
                  </a:lnTo>
                  <a:lnTo>
                    <a:pt x="311023" y="36068"/>
                  </a:lnTo>
                  <a:lnTo>
                    <a:pt x="318249" y="43459"/>
                  </a:lnTo>
                  <a:lnTo>
                    <a:pt x="320903" y="52501"/>
                  </a:lnTo>
                  <a:lnTo>
                    <a:pt x="320903" y="17551"/>
                  </a:lnTo>
                  <a:lnTo>
                    <a:pt x="269328" y="5778"/>
                  </a:lnTo>
                  <a:lnTo>
                    <a:pt x="233121" y="7023"/>
                  </a:lnTo>
                  <a:lnTo>
                    <a:pt x="216522" y="17957"/>
                  </a:lnTo>
                  <a:lnTo>
                    <a:pt x="216522" y="121158"/>
                  </a:lnTo>
                  <a:lnTo>
                    <a:pt x="214312" y="133273"/>
                  </a:lnTo>
                  <a:lnTo>
                    <a:pt x="208305" y="143167"/>
                  </a:lnTo>
                  <a:lnTo>
                    <a:pt x="199402" y="149847"/>
                  </a:lnTo>
                  <a:lnTo>
                    <a:pt x="193636" y="151142"/>
                  </a:lnTo>
                  <a:lnTo>
                    <a:pt x="193636" y="242455"/>
                  </a:lnTo>
                  <a:lnTo>
                    <a:pt x="192151" y="250532"/>
                  </a:lnTo>
                  <a:lnTo>
                    <a:pt x="188112" y="257124"/>
                  </a:lnTo>
                  <a:lnTo>
                    <a:pt x="182118" y="261556"/>
                  </a:lnTo>
                  <a:lnTo>
                    <a:pt x="174777" y="263182"/>
                  </a:lnTo>
                  <a:lnTo>
                    <a:pt x="167436" y="261556"/>
                  </a:lnTo>
                  <a:lnTo>
                    <a:pt x="161442" y="257124"/>
                  </a:lnTo>
                  <a:lnTo>
                    <a:pt x="157403" y="250532"/>
                  </a:lnTo>
                  <a:lnTo>
                    <a:pt x="155917" y="242455"/>
                  </a:lnTo>
                  <a:lnTo>
                    <a:pt x="157403" y="234403"/>
                  </a:lnTo>
                  <a:lnTo>
                    <a:pt x="161442" y="227825"/>
                  </a:lnTo>
                  <a:lnTo>
                    <a:pt x="167436" y="223393"/>
                  </a:lnTo>
                  <a:lnTo>
                    <a:pt x="174777" y="221754"/>
                  </a:lnTo>
                  <a:lnTo>
                    <a:pt x="182118" y="223393"/>
                  </a:lnTo>
                  <a:lnTo>
                    <a:pt x="188112" y="227825"/>
                  </a:lnTo>
                  <a:lnTo>
                    <a:pt x="192151" y="234403"/>
                  </a:lnTo>
                  <a:lnTo>
                    <a:pt x="193636" y="242455"/>
                  </a:lnTo>
                  <a:lnTo>
                    <a:pt x="193636" y="151142"/>
                  </a:lnTo>
                  <a:lnTo>
                    <a:pt x="160464" y="121158"/>
                  </a:lnTo>
                  <a:lnTo>
                    <a:pt x="162674" y="109029"/>
                  </a:lnTo>
                  <a:lnTo>
                    <a:pt x="168681" y="99161"/>
                  </a:lnTo>
                  <a:lnTo>
                    <a:pt x="177596" y="92494"/>
                  </a:lnTo>
                  <a:lnTo>
                    <a:pt x="188506" y="90043"/>
                  </a:lnTo>
                  <a:lnTo>
                    <a:pt x="199402" y="92494"/>
                  </a:lnTo>
                  <a:lnTo>
                    <a:pt x="208305" y="99161"/>
                  </a:lnTo>
                  <a:lnTo>
                    <a:pt x="214312" y="109042"/>
                  </a:lnTo>
                  <a:lnTo>
                    <a:pt x="216522" y="121158"/>
                  </a:lnTo>
                  <a:lnTo>
                    <a:pt x="216522" y="17957"/>
                  </a:lnTo>
                  <a:lnTo>
                    <a:pt x="160464" y="72224"/>
                  </a:lnTo>
                  <a:lnTo>
                    <a:pt x="132410" y="114998"/>
                  </a:lnTo>
                  <a:lnTo>
                    <a:pt x="116840" y="162140"/>
                  </a:lnTo>
                  <a:lnTo>
                    <a:pt x="112801" y="208991"/>
                  </a:lnTo>
                  <a:lnTo>
                    <a:pt x="119367" y="250875"/>
                  </a:lnTo>
                  <a:lnTo>
                    <a:pt x="135572" y="283121"/>
                  </a:lnTo>
                  <a:lnTo>
                    <a:pt x="160464" y="301040"/>
                  </a:lnTo>
                  <a:lnTo>
                    <a:pt x="197624" y="304558"/>
                  </a:lnTo>
                  <a:lnTo>
                    <a:pt x="222935" y="294347"/>
                  </a:lnTo>
                  <a:lnTo>
                    <a:pt x="237401" y="280695"/>
                  </a:lnTo>
                  <a:lnTo>
                    <a:pt x="241998" y="273850"/>
                  </a:lnTo>
                  <a:lnTo>
                    <a:pt x="238493" y="292265"/>
                  </a:lnTo>
                  <a:lnTo>
                    <a:pt x="227977" y="294894"/>
                  </a:lnTo>
                  <a:lnTo>
                    <a:pt x="228015" y="314693"/>
                  </a:lnTo>
                  <a:lnTo>
                    <a:pt x="228307" y="324929"/>
                  </a:lnTo>
                  <a:lnTo>
                    <a:pt x="228790" y="330212"/>
                  </a:lnTo>
                  <a:lnTo>
                    <a:pt x="120319" y="408533"/>
                  </a:lnTo>
                  <a:lnTo>
                    <a:pt x="0" y="496481"/>
                  </a:lnTo>
                  <a:lnTo>
                    <a:pt x="14706" y="509841"/>
                  </a:lnTo>
                  <a:lnTo>
                    <a:pt x="30022" y="522541"/>
                  </a:lnTo>
                  <a:lnTo>
                    <a:pt x="726986" y="47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2">
            <a:extLst>
              <a:ext uri="{FF2B5EF4-FFF2-40B4-BE49-F238E27FC236}">
                <a16:creationId xmlns:a16="http://schemas.microsoft.com/office/drawing/2014/main" id="{1E52EF28-20DB-490C-8366-6C985A49FB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31275"/>
            <a:ext cx="3725107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60" dirty="0">
                <a:solidFill>
                  <a:srgbClr val="FFFFFF"/>
                </a:solidFill>
              </a:rPr>
              <a:t>AGRICULTURE</a:t>
            </a:r>
            <a:r>
              <a:rPr sz="2300" spc="5" dirty="0">
                <a:solidFill>
                  <a:srgbClr val="FFFFFF"/>
                </a:solidFill>
              </a:rPr>
              <a:t> </a:t>
            </a:r>
            <a:r>
              <a:rPr sz="2300" spc="90" dirty="0">
                <a:solidFill>
                  <a:srgbClr val="FFFFFF"/>
                </a:solidFill>
              </a:rPr>
              <a:t>BIO</a:t>
            </a:r>
            <a:endParaRPr sz="2300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7577F37-5E2D-4AD3-8021-D83318FF6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  <p:sp>
        <p:nvSpPr>
          <p:cNvPr id="33" name="Espace réservé de la date 4">
            <a:extLst>
              <a:ext uri="{FF2B5EF4-FFF2-40B4-BE49-F238E27FC236}">
                <a16:creationId xmlns:a16="http://schemas.microsoft.com/office/drawing/2014/main" id="{176EB1FA-5215-4B8E-A1D6-ED5C2EEE82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34" name="Espace réservé du pied de page 5">
            <a:extLst>
              <a:ext uri="{FF2B5EF4-FFF2-40B4-BE49-F238E27FC236}">
                <a16:creationId xmlns:a16="http://schemas.microsoft.com/office/drawing/2014/main" id="{8E5F9051-F1C2-409D-8B0B-9D05E7105E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35" name="Espace réservé du numéro de diapositive 6">
            <a:extLst>
              <a:ext uri="{FF2B5EF4-FFF2-40B4-BE49-F238E27FC236}">
                <a16:creationId xmlns:a16="http://schemas.microsoft.com/office/drawing/2014/main" id="{62D10781-DF8C-41FF-95D6-1449F138EA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2246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résentants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E454AD-71FD-4344-929E-B050829B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07BA25-F83F-4324-B263-6C54CAC5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85CFCF-5935-4457-9F3D-64AF136A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A42CBA-5103-4192-81EE-090C597BF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8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BIO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6F00FF-F007-4C93-A90C-5232DB7D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CF18B2-A3FC-4D85-89C3-67EC776E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10EEE7-4F24-420F-BC8D-8EE4BF17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A5E7A792-A71A-4CE5-BC43-75E987D6F553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54FA24F4-1151-49BA-B5E3-6EE6EF510DB1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009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27BF47E0-0D29-46E8-AD22-D1AE553444D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8E2A0E5-0861-4709-8FB2-DDBB77C726E2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496B8C2-3218-43F2-AAF1-47BF253BD94F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CC1FD701-6A4C-43ED-9C93-CADC9BDF5B7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400C91D8-2F6A-4498-B61C-6CB716E083AD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291DA242-81B5-4018-80C2-36DB02806C6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9679B4D-616A-4A6D-90D4-07EED6075DFE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7D0046DA-4BF7-4A0A-BA25-B6E3D96BCAFB}"/>
                </a:ext>
              </a:extLst>
            </p:cNvPr>
            <p:cNvSpPr/>
            <p:nvPr/>
          </p:nvSpPr>
          <p:spPr>
            <a:xfrm>
              <a:off x="1686382" y="3554044"/>
              <a:ext cx="291465" cy="1447800"/>
            </a:xfrm>
            <a:custGeom>
              <a:avLst/>
              <a:gdLst/>
              <a:ahLst/>
              <a:cxnLst/>
              <a:rect l="l" t="t" r="r" b="b"/>
              <a:pathLst>
                <a:path w="291464" h="1447800">
                  <a:moveTo>
                    <a:pt x="118173" y="444119"/>
                  </a:moveTo>
                  <a:lnTo>
                    <a:pt x="117856" y="443382"/>
                  </a:lnTo>
                  <a:lnTo>
                    <a:pt x="117309" y="442849"/>
                  </a:lnTo>
                  <a:lnTo>
                    <a:pt x="116827" y="442302"/>
                  </a:lnTo>
                  <a:lnTo>
                    <a:pt x="116065" y="441972"/>
                  </a:lnTo>
                  <a:lnTo>
                    <a:pt x="114490" y="441972"/>
                  </a:lnTo>
                  <a:lnTo>
                    <a:pt x="113728" y="442302"/>
                  </a:lnTo>
                  <a:lnTo>
                    <a:pt x="113245" y="442849"/>
                  </a:lnTo>
                  <a:lnTo>
                    <a:pt x="112687" y="443382"/>
                  </a:lnTo>
                  <a:lnTo>
                    <a:pt x="112433" y="444119"/>
                  </a:lnTo>
                  <a:lnTo>
                    <a:pt x="112433" y="445668"/>
                  </a:lnTo>
                  <a:lnTo>
                    <a:pt x="112699" y="446392"/>
                  </a:lnTo>
                  <a:lnTo>
                    <a:pt x="113245" y="446963"/>
                  </a:lnTo>
                  <a:lnTo>
                    <a:pt x="113728" y="447509"/>
                  </a:lnTo>
                  <a:lnTo>
                    <a:pt x="114490" y="447802"/>
                  </a:lnTo>
                  <a:lnTo>
                    <a:pt x="116065" y="447802"/>
                  </a:lnTo>
                  <a:lnTo>
                    <a:pt x="116827" y="447509"/>
                  </a:lnTo>
                  <a:lnTo>
                    <a:pt x="117309" y="446963"/>
                  </a:lnTo>
                  <a:lnTo>
                    <a:pt x="117856" y="446392"/>
                  </a:lnTo>
                  <a:lnTo>
                    <a:pt x="118173" y="445668"/>
                  </a:lnTo>
                  <a:lnTo>
                    <a:pt x="118173" y="444119"/>
                  </a:lnTo>
                  <a:close/>
                </a:path>
                <a:path w="291464" h="1447800">
                  <a:moveTo>
                    <a:pt x="159956" y="662381"/>
                  </a:moveTo>
                  <a:lnTo>
                    <a:pt x="159359" y="661784"/>
                  </a:lnTo>
                  <a:lnTo>
                    <a:pt x="154101" y="656577"/>
                  </a:lnTo>
                  <a:lnTo>
                    <a:pt x="154101" y="665632"/>
                  </a:lnTo>
                  <a:lnTo>
                    <a:pt x="154101" y="674966"/>
                  </a:lnTo>
                  <a:lnTo>
                    <a:pt x="150304" y="678764"/>
                  </a:lnTo>
                  <a:lnTo>
                    <a:pt x="140919" y="678764"/>
                  </a:lnTo>
                  <a:lnTo>
                    <a:pt x="137121" y="674966"/>
                  </a:lnTo>
                  <a:lnTo>
                    <a:pt x="137121" y="665632"/>
                  </a:lnTo>
                  <a:lnTo>
                    <a:pt x="140919" y="661784"/>
                  </a:lnTo>
                  <a:lnTo>
                    <a:pt x="150304" y="661784"/>
                  </a:lnTo>
                  <a:lnTo>
                    <a:pt x="154101" y="665632"/>
                  </a:lnTo>
                  <a:lnTo>
                    <a:pt x="154101" y="656577"/>
                  </a:lnTo>
                  <a:lnTo>
                    <a:pt x="153504" y="655980"/>
                  </a:lnTo>
                  <a:lnTo>
                    <a:pt x="137706" y="655980"/>
                  </a:lnTo>
                  <a:lnTo>
                    <a:pt x="131305" y="662381"/>
                  </a:lnTo>
                  <a:lnTo>
                    <a:pt x="131419" y="678281"/>
                  </a:lnTo>
                  <a:lnTo>
                    <a:pt x="137706" y="684631"/>
                  </a:lnTo>
                  <a:lnTo>
                    <a:pt x="153504" y="684631"/>
                  </a:lnTo>
                  <a:lnTo>
                    <a:pt x="159359" y="678764"/>
                  </a:lnTo>
                  <a:lnTo>
                    <a:pt x="159842" y="678281"/>
                  </a:lnTo>
                  <a:lnTo>
                    <a:pt x="159956" y="662381"/>
                  </a:lnTo>
                  <a:close/>
                </a:path>
                <a:path w="291464" h="1447800">
                  <a:moveTo>
                    <a:pt x="168376" y="443280"/>
                  </a:moveTo>
                  <a:lnTo>
                    <a:pt x="167068" y="441972"/>
                  </a:lnTo>
                  <a:lnTo>
                    <a:pt x="124142" y="441972"/>
                  </a:lnTo>
                  <a:lnTo>
                    <a:pt x="122847" y="443280"/>
                  </a:lnTo>
                  <a:lnTo>
                    <a:pt x="122847" y="446481"/>
                  </a:lnTo>
                  <a:lnTo>
                    <a:pt x="124142" y="447802"/>
                  </a:lnTo>
                  <a:lnTo>
                    <a:pt x="167068" y="447802"/>
                  </a:lnTo>
                  <a:lnTo>
                    <a:pt x="168376" y="446481"/>
                  </a:lnTo>
                  <a:lnTo>
                    <a:pt x="168376" y="443280"/>
                  </a:lnTo>
                  <a:close/>
                </a:path>
                <a:path w="291464" h="1447800">
                  <a:moveTo>
                    <a:pt x="242163" y="430695"/>
                  </a:moveTo>
                  <a:lnTo>
                    <a:pt x="225666" y="412762"/>
                  </a:lnTo>
                  <a:lnTo>
                    <a:pt x="225666" y="432701"/>
                  </a:lnTo>
                  <a:lnTo>
                    <a:pt x="225666" y="458089"/>
                  </a:lnTo>
                  <a:lnTo>
                    <a:pt x="225666" y="463892"/>
                  </a:lnTo>
                  <a:lnTo>
                    <a:pt x="225666" y="646264"/>
                  </a:lnTo>
                  <a:lnTo>
                    <a:pt x="225666" y="652068"/>
                  </a:lnTo>
                  <a:lnTo>
                    <a:pt x="225666" y="683107"/>
                  </a:lnTo>
                  <a:lnTo>
                    <a:pt x="221818" y="687019"/>
                  </a:lnTo>
                  <a:lnTo>
                    <a:pt x="69456" y="687019"/>
                  </a:lnTo>
                  <a:lnTo>
                    <a:pt x="65544" y="683107"/>
                  </a:lnTo>
                  <a:lnTo>
                    <a:pt x="65544" y="652068"/>
                  </a:lnTo>
                  <a:lnTo>
                    <a:pt x="225666" y="652068"/>
                  </a:lnTo>
                  <a:lnTo>
                    <a:pt x="225666" y="646264"/>
                  </a:lnTo>
                  <a:lnTo>
                    <a:pt x="65544" y="646264"/>
                  </a:lnTo>
                  <a:lnTo>
                    <a:pt x="65544" y="463892"/>
                  </a:lnTo>
                  <a:lnTo>
                    <a:pt x="225666" y="463892"/>
                  </a:lnTo>
                  <a:lnTo>
                    <a:pt x="225666" y="458089"/>
                  </a:lnTo>
                  <a:lnTo>
                    <a:pt x="65544" y="458089"/>
                  </a:lnTo>
                  <a:lnTo>
                    <a:pt x="65544" y="432701"/>
                  </a:lnTo>
                  <a:lnTo>
                    <a:pt x="69456" y="428790"/>
                  </a:lnTo>
                  <a:lnTo>
                    <a:pt x="221818" y="428790"/>
                  </a:lnTo>
                  <a:lnTo>
                    <a:pt x="225666" y="432701"/>
                  </a:lnTo>
                  <a:lnTo>
                    <a:pt x="225666" y="412762"/>
                  </a:lnTo>
                  <a:lnTo>
                    <a:pt x="223227" y="412267"/>
                  </a:lnTo>
                  <a:lnTo>
                    <a:pt x="68046" y="412267"/>
                  </a:lnTo>
                  <a:lnTo>
                    <a:pt x="60655" y="413727"/>
                  </a:lnTo>
                  <a:lnTo>
                    <a:pt x="54597" y="417677"/>
                  </a:lnTo>
                  <a:lnTo>
                    <a:pt x="50495" y="423545"/>
                  </a:lnTo>
                  <a:lnTo>
                    <a:pt x="48996" y="430695"/>
                  </a:lnTo>
                  <a:lnTo>
                    <a:pt x="48996" y="685114"/>
                  </a:lnTo>
                  <a:lnTo>
                    <a:pt x="50495" y="692277"/>
                  </a:lnTo>
                  <a:lnTo>
                    <a:pt x="54597" y="698131"/>
                  </a:lnTo>
                  <a:lnTo>
                    <a:pt x="60655" y="702094"/>
                  </a:lnTo>
                  <a:lnTo>
                    <a:pt x="68046" y="703541"/>
                  </a:lnTo>
                  <a:lnTo>
                    <a:pt x="223227" y="703541"/>
                  </a:lnTo>
                  <a:lnTo>
                    <a:pt x="242163" y="685114"/>
                  </a:lnTo>
                  <a:lnTo>
                    <a:pt x="242163" y="652068"/>
                  </a:lnTo>
                  <a:lnTo>
                    <a:pt x="242163" y="646264"/>
                  </a:lnTo>
                  <a:lnTo>
                    <a:pt x="242163" y="463892"/>
                  </a:lnTo>
                  <a:lnTo>
                    <a:pt x="242163" y="458089"/>
                  </a:lnTo>
                  <a:lnTo>
                    <a:pt x="242163" y="430695"/>
                  </a:lnTo>
                  <a:close/>
                </a:path>
                <a:path w="291464" h="1447800">
                  <a:moveTo>
                    <a:pt x="291261" y="1302054"/>
                  </a:moveTo>
                  <a:lnTo>
                    <a:pt x="290385" y="1296606"/>
                  </a:lnTo>
                  <a:lnTo>
                    <a:pt x="283857" y="1255966"/>
                  </a:lnTo>
                  <a:lnTo>
                    <a:pt x="270598" y="1230299"/>
                  </a:lnTo>
                  <a:lnTo>
                    <a:pt x="270598" y="1307541"/>
                  </a:lnTo>
                  <a:lnTo>
                    <a:pt x="269836" y="1314831"/>
                  </a:lnTo>
                  <a:lnTo>
                    <a:pt x="247827" y="1373454"/>
                  </a:lnTo>
                  <a:lnTo>
                    <a:pt x="200215" y="1414322"/>
                  </a:lnTo>
                  <a:lnTo>
                    <a:pt x="179819" y="1424279"/>
                  </a:lnTo>
                  <a:lnTo>
                    <a:pt x="191719" y="1404886"/>
                  </a:lnTo>
                  <a:lnTo>
                    <a:pt x="201256" y="1385938"/>
                  </a:lnTo>
                  <a:lnTo>
                    <a:pt x="208572" y="1364068"/>
                  </a:lnTo>
                  <a:lnTo>
                    <a:pt x="213537" y="1339837"/>
                  </a:lnTo>
                  <a:lnTo>
                    <a:pt x="216001" y="1313802"/>
                  </a:lnTo>
                  <a:lnTo>
                    <a:pt x="216281" y="1307541"/>
                  </a:lnTo>
                  <a:lnTo>
                    <a:pt x="270598" y="1307541"/>
                  </a:lnTo>
                  <a:lnTo>
                    <a:pt x="270598" y="1230299"/>
                  </a:lnTo>
                  <a:lnTo>
                    <a:pt x="270535" y="1296606"/>
                  </a:lnTo>
                  <a:lnTo>
                    <a:pt x="216217" y="1296606"/>
                  </a:lnTo>
                  <a:lnTo>
                    <a:pt x="215950" y="1290307"/>
                  </a:lnTo>
                  <a:lnTo>
                    <a:pt x="213474" y="1264170"/>
                  </a:lnTo>
                  <a:lnTo>
                    <a:pt x="208495" y="1239926"/>
                  </a:lnTo>
                  <a:lnTo>
                    <a:pt x="205917" y="1232268"/>
                  </a:lnTo>
                  <a:lnTo>
                    <a:pt x="205917" y="1296555"/>
                  </a:lnTo>
                  <a:lnTo>
                    <a:pt x="205917" y="1307490"/>
                  </a:lnTo>
                  <a:lnTo>
                    <a:pt x="201028" y="1350822"/>
                  </a:lnTo>
                  <a:lnTo>
                    <a:pt x="177838" y="1406982"/>
                  </a:lnTo>
                  <a:lnTo>
                    <a:pt x="151053" y="1428191"/>
                  </a:lnTo>
                  <a:lnTo>
                    <a:pt x="151053" y="1307490"/>
                  </a:lnTo>
                  <a:lnTo>
                    <a:pt x="205917" y="1307490"/>
                  </a:lnTo>
                  <a:lnTo>
                    <a:pt x="205917" y="1296555"/>
                  </a:lnTo>
                  <a:lnTo>
                    <a:pt x="150952" y="1296555"/>
                  </a:lnTo>
                  <a:lnTo>
                    <a:pt x="151053" y="1175905"/>
                  </a:lnTo>
                  <a:lnTo>
                    <a:pt x="191427" y="1221879"/>
                  </a:lnTo>
                  <a:lnTo>
                    <a:pt x="205549" y="1289278"/>
                  </a:lnTo>
                  <a:lnTo>
                    <a:pt x="205917" y="1296555"/>
                  </a:lnTo>
                  <a:lnTo>
                    <a:pt x="205917" y="1232268"/>
                  </a:lnTo>
                  <a:lnTo>
                    <a:pt x="201142" y="1218069"/>
                  </a:lnTo>
                  <a:lnTo>
                    <a:pt x="191566" y="1199184"/>
                  </a:lnTo>
                  <a:lnTo>
                    <a:pt x="179755" y="1179918"/>
                  </a:lnTo>
                  <a:lnTo>
                    <a:pt x="200164" y="1189850"/>
                  </a:lnTo>
                  <a:lnTo>
                    <a:pt x="247815" y="1230668"/>
                  </a:lnTo>
                  <a:lnTo>
                    <a:pt x="269786" y="1289278"/>
                  </a:lnTo>
                  <a:lnTo>
                    <a:pt x="270535" y="1296606"/>
                  </a:lnTo>
                  <a:lnTo>
                    <a:pt x="270535" y="1230185"/>
                  </a:lnTo>
                  <a:lnTo>
                    <a:pt x="263207" y="1215986"/>
                  </a:lnTo>
                  <a:lnTo>
                    <a:pt x="231711" y="1184478"/>
                  </a:lnTo>
                  <a:lnTo>
                    <a:pt x="222872" y="1179918"/>
                  </a:lnTo>
                  <a:lnTo>
                    <a:pt x="215099" y="1175905"/>
                  </a:lnTo>
                  <a:lnTo>
                    <a:pt x="191719" y="1163840"/>
                  </a:lnTo>
                  <a:lnTo>
                    <a:pt x="145630" y="1156423"/>
                  </a:lnTo>
                  <a:lnTo>
                    <a:pt x="140093" y="1157325"/>
                  </a:lnTo>
                  <a:lnTo>
                    <a:pt x="140093" y="1175905"/>
                  </a:lnTo>
                  <a:lnTo>
                    <a:pt x="140093" y="1296555"/>
                  </a:lnTo>
                  <a:lnTo>
                    <a:pt x="140093" y="1307490"/>
                  </a:lnTo>
                  <a:lnTo>
                    <a:pt x="140093" y="1428153"/>
                  </a:lnTo>
                  <a:lnTo>
                    <a:pt x="133134" y="1424139"/>
                  </a:lnTo>
                  <a:lnTo>
                    <a:pt x="130225" y="1422463"/>
                  </a:lnTo>
                  <a:lnTo>
                    <a:pt x="113372" y="1406804"/>
                  </a:lnTo>
                  <a:lnTo>
                    <a:pt x="111442" y="1403324"/>
                  </a:lnTo>
                  <a:lnTo>
                    <a:pt x="111442" y="1424139"/>
                  </a:lnTo>
                  <a:lnTo>
                    <a:pt x="64528" y="1396784"/>
                  </a:lnTo>
                  <a:lnTo>
                    <a:pt x="28714" y="1345628"/>
                  </a:lnTo>
                  <a:lnTo>
                    <a:pt x="20675" y="1307490"/>
                  </a:lnTo>
                  <a:lnTo>
                    <a:pt x="74980" y="1307490"/>
                  </a:lnTo>
                  <a:lnTo>
                    <a:pt x="75311" y="1313802"/>
                  </a:lnTo>
                  <a:lnTo>
                    <a:pt x="77749" y="1339900"/>
                  </a:lnTo>
                  <a:lnTo>
                    <a:pt x="82715" y="1364157"/>
                  </a:lnTo>
                  <a:lnTo>
                    <a:pt x="90055" y="1386014"/>
                  </a:lnTo>
                  <a:lnTo>
                    <a:pt x="99606" y="1404937"/>
                  </a:lnTo>
                  <a:lnTo>
                    <a:pt x="111442" y="1424139"/>
                  </a:lnTo>
                  <a:lnTo>
                    <a:pt x="111442" y="1403324"/>
                  </a:lnTo>
                  <a:lnTo>
                    <a:pt x="99745" y="1382179"/>
                  </a:lnTo>
                  <a:lnTo>
                    <a:pt x="90182" y="1350683"/>
                  </a:lnTo>
                  <a:lnTo>
                    <a:pt x="85623" y="1314831"/>
                  </a:lnTo>
                  <a:lnTo>
                    <a:pt x="85534" y="1313802"/>
                  </a:lnTo>
                  <a:lnTo>
                    <a:pt x="85242" y="1307490"/>
                  </a:lnTo>
                  <a:lnTo>
                    <a:pt x="140093" y="1307490"/>
                  </a:lnTo>
                  <a:lnTo>
                    <a:pt x="140093" y="1296555"/>
                  </a:lnTo>
                  <a:lnTo>
                    <a:pt x="85242" y="1296555"/>
                  </a:lnTo>
                  <a:lnTo>
                    <a:pt x="85534" y="1290307"/>
                  </a:lnTo>
                  <a:lnTo>
                    <a:pt x="99745" y="1221714"/>
                  </a:lnTo>
                  <a:lnTo>
                    <a:pt x="130276" y="1181544"/>
                  </a:lnTo>
                  <a:lnTo>
                    <a:pt x="133311" y="1179804"/>
                  </a:lnTo>
                  <a:lnTo>
                    <a:pt x="140093" y="1175905"/>
                  </a:lnTo>
                  <a:lnTo>
                    <a:pt x="140093" y="1157325"/>
                  </a:lnTo>
                  <a:lnTo>
                    <a:pt x="111391" y="1161935"/>
                  </a:lnTo>
                  <a:lnTo>
                    <a:pt x="111391" y="1179804"/>
                  </a:lnTo>
                  <a:lnTo>
                    <a:pt x="99479" y="1199235"/>
                  </a:lnTo>
                  <a:lnTo>
                    <a:pt x="82651" y="1239939"/>
                  </a:lnTo>
                  <a:lnTo>
                    <a:pt x="75196" y="1290307"/>
                  </a:lnTo>
                  <a:lnTo>
                    <a:pt x="74930" y="1296555"/>
                  </a:lnTo>
                  <a:lnTo>
                    <a:pt x="20675" y="1296555"/>
                  </a:lnTo>
                  <a:lnTo>
                    <a:pt x="28702" y="1258455"/>
                  </a:lnTo>
                  <a:lnTo>
                    <a:pt x="64465" y="1207300"/>
                  </a:lnTo>
                  <a:lnTo>
                    <a:pt x="111391" y="1179804"/>
                  </a:lnTo>
                  <a:lnTo>
                    <a:pt x="111391" y="1161935"/>
                  </a:lnTo>
                  <a:lnTo>
                    <a:pt x="59537" y="1184478"/>
                  </a:lnTo>
                  <a:lnTo>
                    <a:pt x="28041" y="1215986"/>
                  </a:lnTo>
                  <a:lnTo>
                    <a:pt x="7404" y="1255966"/>
                  </a:lnTo>
                  <a:lnTo>
                    <a:pt x="0" y="1302054"/>
                  </a:lnTo>
                  <a:lnTo>
                    <a:pt x="7404" y="1348143"/>
                  </a:lnTo>
                  <a:lnTo>
                    <a:pt x="28041" y="1388135"/>
                  </a:lnTo>
                  <a:lnTo>
                    <a:pt x="59537" y="1419644"/>
                  </a:lnTo>
                  <a:lnTo>
                    <a:pt x="99529" y="1440281"/>
                  </a:lnTo>
                  <a:lnTo>
                    <a:pt x="145630" y="1447698"/>
                  </a:lnTo>
                  <a:lnTo>
                    <a:pt x="191719" y="1440281"/>
                  </a:lnTo>
                  <a:lnTo>
                    <a:pt x="215150" y="1428191"/>
                  </a:lnTo>
                  <a:lnTo>
                    <a:pt x="222719" y="1424279"/>
                  </a:lnTo>
                  <a:lnTo>
                    <a:pt x="231711" y="1419644"/>
                  </a:lnTo>
                  <a:lnTo>
                    <a:pt x="263207" y="1388135"/>
                  </a:lnTo>
                  <a:lnTo>
                    <a:pt x="283857" y="1348143"/>
                  </a:lnTo>
                  <a:lnTo>
                    <a:pt x="290385" y="1307541"/>
                  </a:lnTo>
                  <a:lnTo>
                    <a:pt x="291261" y="1302054"/>
                  </a:lnTo>
                  <a:close/>
                </a:path>
                <a:path w="291464" h="1447800">
                  <a:moveTo>
                    <a:pt x="291261" y="244335"/>
                  </a:moveTo>
                  <a:lnTo>
                    <a:pt x="289534" y="234670"/>
                  </a:lnTo>
                  <a:lnTo>
                    <a:pt x="283997" y="226237"/>
                  </a:lnTo>
                  <a:lnTo>
                    <a:pt x="272491" y="214731"/>
                  </a:lnTo>
                  <a:lnTo>
                    <a:pt x="272491" y="242303"/>
                  </a:lnTo>
                  <a:lnTo>
                    <a:pt x="272173" y="246265"/>
                  </a:lnTo>
                  <a:lnTo>
                    <a:pt x="239776" y="269265"/>
                  </a:lnTo>
                  <a:lnTo>
                    <a:pt x="229362" y="271081"/>
                  </a:lnTo>
                  <a:lnTo>
                    <a:pt x="227571" y="271081"/>
                  </a:lnTo>
                  <a:lnTo>
                    <a:pt x="178841" y="260223"/>
                  </a:lnTo>
                  <a:lnTo>
                    <a:pt x="138760" y="238760"/>
                  </a:lnTo>
                  <a:lnTo>
                    <a:pt x="91643" y="199593"/>
                  </a:lnTo>
                  <a:lnTo>
                    <a:pt x="52374" y="155498"/>
                  </a:lnTo>
                  <a:lnTo>
                    <a:pt x="29883" y="119354"/>
                  </a:lnTo>
                  <a:lnTo>
                    <a:pt x="20294" y="61010"/>
                  </a:lnTo>
                  <a:lnTo>
                    <a:pt x="20828" y="56349"/>
                  </a:lnTo>
                  <a:lnTo>
                    <a:pt x="43789" y="20320"/>
                  </a:lnTo>
                  <a:lnTo>
                    <a:pt x="45580" y="19507"/>
                  </a:lnTo>
                  <a:lnTo>
                    <a:pt x="48882" y="19507"/>
                  </a:lnTo>
                  <a:lnTo>
                    <a:pt x="50241" y="20053"/>
                  </a:lnTo>
                  <a:lnTo>
                    <a:pt x="97612" y="67475"/>
                  </a:lnTo>
                  <a:lnTo>
                    <a:pt x="97345" y="71437"/>
                  </a:lnTo>
                  <a:lnTo>
                    <a:pt x="63423" y="105295"/>
                  </a:lnTo>
                  <a:lnTo>
                    <a:pt x="67284" y="111887"/>
                  </a:lnTo>
                  <a:lnTo>
                    <a:pt x="68694" y="114249"/>
                  </a:lnTo>
                  <a:lnTo>
                    <a:pt x="71729" y="119773"/>
                  </a:lnTo>
                  <a:lnTo>
                    <a:pt x="72161" y="120484"/>
                  </a:lnTo>
                  <a:lnTo>
                    <a:pt x="99085" y="161594"/>
                  </a:lnTo>
                  <a:lnTo>
                    <a:pt x="129705" y="192227"/>
                  </a:lnTo>
                  <a:lnTo>
                    <a:pt x="170751" y="219125"/>
                  </a:lnTo>
                  <a:lnTo>
                    <a:pt x="173901" y="220865"/>
                  </a:lnTo>
                  <a:lnTo>
                    <a:pt x="179438" y="224015"/>
                  </a:lnTo>
                  <a:lnTo>
                    <a:pt x="186004" y="227863"/>
                  </a:lnTo>
                  <a:lnTo>
                    <a:pt x="210413" y="203454"/>
                  </a:lnTo>
                  <a:lnTo>
                    <a:pt x="219811" y="194056"/>
                  </a:lnTo>
                  <a:lnTo>
                    <a:pt x="223989" y="193789"/>
                  </a:lnTo>
                  <a:lnTo>
                    <a:pt x="272491" y="242303"/>
                  </a:lnTo>
                  <a:lnTo>
                    <a:pt x="272491" y="214731"/>
                  </a:lnTo>
                  <a:lnTo>
                    <a:pt x="251574" y="193789"/>
                  </a:lnTo>
                  <a:lnTo>
                    <a:pt x="235216" y="177457"/>
                  </a:lnTo>
                  <a:lnTo>
                    <a:pt x="228981" y="174853"/>
                  </a:lnTo>
                  <a:lnTo>
                    <a:pt x="215188" y="174853"/>
                  </a:lnTo>
                  <a:lnTo>
                    <a:pt x="208521" y="177673"/>
                  </a:lnTo>
                  <a:lnTo>
                    <a:pt x="182740" y="203454"/>
                  </a:lnTo>
                  <a:lnTo>
                    <a:pt x="181991" y="202958"/>
                  </a:lnTo>
                  <a:lnTo>
                    <a:pt x="142189" y="177152"/>
                  </a:lnTo>
                  <a:lnTo>
                    <a:pt x="114109" y="149110"/>
                  </a:lnTo>
                  <a:lnTo>
                    <a:pt x="88709" y="110096"/>
                  </a:lnTo>
                  <a:lnTo>
                    <a:pt x="87845" y="108496"/>
                  </a:lnTo>
                  <a:lnTo>
                    <a:pt x="108572" y="87820"/>
                  </a:lnTo>
                  <a:lnTo>
                    <a:pt x="114363" y="79184"/>
                  </a:lnTo>
                  <a:lnTo>
                    <a:pt x="116395" y="69443"/>
                  </a:lnTo>
                  <a:lnTo>
                    <a:pt x="114655" y="59778"/>
                  </a:lnTo>
                  <a:lnTo>
                    <a:pt x="109118" y="51358"/>
                  </a:lnTo>
                  <a:lnTo>
                    <a:pt x="77266" y="19507"/>
                  </a:lnTo>
                  <a:lnTo>
                    <a:pt x="64998" y="7239"/>
                  </a:lnTo>
                  <a:lnTo>
                    <a:pt x="60388" y="2578"/>
                  </a:lnTo>
                  <a:lnTo>
                    <a:pt x="54102" y="0"/>
                  </a:lnTo>
                  <a:lnTo>
                    <a:pt x="40373" y="0"/>
                  </a:lnTo>
                  <a:lnTo>
                    <a:pt x="33642" y="2794"/>
                  </a:lnTo>
                  <a:lnTo>
                    <a:pt x="28587" y="7835"/>
                  </a:lnTo>
                  <a:lnTo>
                    <a:pt x="14274" y="22275"/>
                  </a:lnTo>
                  <a:lnTo>
                    <a:pt x="14808" y="22872"/>
                  </a:lnTo>
                  <a:lnTo>
                    <a:pt x="11125" y="27965"/>
                  </a:lnTo>
                  <a:lnTo>
                    <a:pt x="7975" y="33642"/>
                  </a:lnTo>
                  <a:lnTo>
                    <a:pt x="3149" y="46316"/>
                  </a:lnTo>
                  <a:lnTo>
                    <a:pt x="1574" y="52552"/>
                  </a:lnTo>
                  <a:lnTo>
                    <a:pt x="914" y="58762"/>
                  </a:lnTo>
                  <a:lnTo>
                    <a:pt x="1905" y="95173"/>
                  </a:lnTo>
                  <a:lnTo>
                    <a:pt x="14427" y="131813"/>
                  </a:lnTo>
                  <a:lnTo>
                    <a:pt x="39420" y="170573"/>
                  </a:lnTo>
                  <a:lnTo>
                    <a:pt x="77812" y="213372"/>
                  </a:lnTo>
                  <a:lnTo>
                    <a:pt x="129006" y="255689"/>
                  </a:lnTo>
                  <a:lnTo>
                    <a:pt x="172935" y="278892"/>
                  </a:lnTo>
                  <a:lnTo>
                    <a:pt x="226860" y="290639"/>
                  </a:lnTo>
                  <a:lnTo>
                    <a:pt x="230174" y="290639"/>
                  </a:lnTo>
                  <a:lnTo>
                    <a:pt x="232181" y="290423"/>
                  </a:lnTo>
                  <a:lnTo>
                    <a:pt x="232562" y="290398"/>
                  </a:lnTo>
                  <a:lnTo>
                    <a:pt x="268376" y="276453"/>
                  </a:lnTo>
                  <a:lnTo>
                    <a:pt x="268909" y="276910"/>
                  </a:lnTo>
                  <a:lnTo>
                    <a:pt x="269379" y="276453"/>
                  </a:lnTo>
                  <a:lnTo>
                    <a:pt x="274878" y="271081"/>
                  </a:lnTo>
                  <a:lnTo>
                    <a:pt x="283451" y="262699"/>
                  </a:lnTo>
                  <a:lnTo>
                    <a:pt x="289217" y="254076"/>
                  </a:lnTo>
                  <a:lnTo>
                    <a:pt x="291261" y="244335"/>
                  </a:lnTo>
                  <a:close/>
                </a:path>
                <a:path w="291464" h="1447800">
                  <a:moveTo>
                    <a:pt x="291274" y="852360"/>
                  </a:moveTo>
                  <a:lnTo>
                    <a:pt x="290842" y="850239"/>
                  </a:lnTo>
                  <a:lnTo>
                    <a:pt x="289394" y="843076"/>
                  </a:lnTo>
                  <a:lnTo>
                    <a:pt x="289128" y="841768"/>
                  </a:lnTo>
                  <a:lnTo>
                    <a:pt x="283286" y="833120"/>
                  </a:lnTo>
                  <a:lnTo>
                    <a:pt x="274624" y="827303"/>
                  </a:lnTo>
                  <a:lnTo>
                    <a:pt x="273316" y="827049"/>
                  </a:lnTo>
                  <a:lnTo>
                    <a:pt x="273316" y="1012723"/>
                  </a:lnTo>
                  <a:lnTo>
                    <a:pt x="269189" y="1016876"/>
                  </a:lnTo>
                  <a:lnTo>
                    <a:pt x="22034" y="1016876"/>
                  </a:lnTo>
                  <a:lnTo>
                    <a:pt x="17907" y="1012723"/>
                  </a:lnTo>
                  <a:lnTo>
                    <a:pt x="18008" y="850938"/>
                  </a:lnTo>
                  <a:lnTo>
                    <a:pt x="18122" y="850239"/>
                  </a:lnTo>
                  <a:lnTo>
                    <a:pt x="107162" y="927887"/>
                  </a:lnTo>
                  <a:lnTo>
                    <a:pt x="54965" y="976769"/>
                  </a:lnTo>
                  <a:lnTo>
                    <a:pt x="53174" y="978509"/>
                  </a:lnTo>
                  <a:lnTo>
                    <a:pt x="53073" y="981379"/>
                  </a:lnTo>
                  <a:lnTo>
                    <a:pt x="54813" y="983234"/>
                  </a:lnTo>
                  <a:lnTo>
                    <a:pt x="55676" y="984211"/>
                  </a:lnTo>
                  <a:lnTo>
                    <a:pt x="56921" y="984669"/>
                  </a:lnTo>
                  <a:lnTo>
                    <a:pt x="59258" y="984669"/>
                  </a:lnTo>
                  <a:lnTo>
                    <a:pt x="60388" y="984262"/>
                  </a:lnTo>
                  <a:lnTo>
                    <a:pt x="61264" y="983386"/>
                  </a:lnTo>
                  <a:lnTo>
                    <a:pt x="113677" y="934288"/>
                  </a:lnTo>
                  <a:lnTo>
                    <a:pt x="113893" y="934123"/>
                  </a:lnTo>
                  <a:lnTo>
                    <a:pt x="114058" y="933881"/>
                  </a:lnTo>
                  <a:lnTo>
                    <a:pt x="133489" y="950861"/>
                  </a:lnTo>
                  <a:lnTo>
                    <a:pt x="139560" y="952842"/>
                  </a:lnTo>
                  <a:lnTo>
                    <a:pt x="151663" y="952842"/>
                  </a:lnTo>
                  <a:lnTo>
                    <a:pt x="157734" y="950861"/>
                  </a:lnTo>
                  <a:lnTo>
                    <a:pt x="164376" y="945032"/>
                  </a:lnTo>
                  <a:lnTo>
                    <a:pt x="177215" y="933856"/>
                  </a:lnTo>
                  <a:lnTo>
                    <a:pt x="177330" y="934021"/>
                  </a:lnTo>
                  <a:lnTo>
                    <a:pt x="230886" y="984262"/>
                  </a:lnTo>
                  <a:lnTo>
                    <a:pt x="231965" y="984669"/>
                  </a:lnTo>
                  <a:lnTo>
                    <a:pt x="234302" y="984669"/>
                  </a:lnTo>
                  <a:lnTo>
                    <a:pt x="235546" y="984211"/>
                  </a:lnTo>
                  <a:lnTo>
                    <a:pt x="236410" y="983234"/>
                  </a:lnTo>
                  <a:lnTo>
                    <a:pt x="238150" y="981379"/>
                  </a:lnTo>
                  <a:lnTo>
                    <a:pt x="238048" y="978509"/>
                  </a:lnTo>
                  <a:lnTo>
                    <a:pt x="236245" y="976769"/>
                  </a:lnTo>
                  <a:lnTo>
                    <a:pt x="190423" y="933856"/>
                  </a:lnTo>
                  <a:lnTo>
                    <a:pt x="184048" y="927887"/>
                  </a:lnTo>
                  <a:lnTo>
                    <a:pt x="273100" y="850239"/>
                  </a:lnTo>
                  <a:lnTo>
                    <a:pt x="273265" y="850938"/>
                  </a:lnTo>
                  <a:lnTo>
                    <a:pt x="273316" y="1012723"/>
                  </a:lnTo>
                  <a:lnTo>
                    <a:pt x="273316" y="827049"/>
                  </a:lnTo>
                  <a:lnTo>
                    <a:pt x="266903" y="825754"/>
                  </a:lnTo>
                  <a:lnTo>
                    <a:pt x="266903" y="843559"/>
                  </a:lnTo>
                  <a:lnTo>
                    <a:pt x="150520" y="945032"/>
                  </a:lnTo>
                  <a:lnTo>
                    <a:pt x="140754" y="945032"/>
                  </a:lnTo>
                  <a:lnTo>
                    <a:pt x="127965" y="933881"/>
                  </a:lnTo>
                  <a:lnTo>
                    <a:pt x="32080" y="850239"/>
                  </a:lnTo>
                  <a:lnTo>
                    <a:pt x="24422" y="843559"/>
                  </a:lnTo>
                  <a:lnTo>
                    <a:pt x="25285" y="843292"/>
                  </a:lnTo>
                  <a:lnTo>
                    <a:pt x="26212" y="843076"/>
                  </a:lnTo>
                  <a:lnTo>
                    <a:pt x="265061" y="843076"/>
                  </a:lnTo>
                  <a:lnTo>
                    <a:pt x="265988" y="843292"/>
                  </a:lnTo>
                  <a:lnTo>
                    <a:pt x="266903" y="843559"/>
                  </a:lnTo>
                  <a:lnTo>
                    <a:pt x="266903" y="825754"/>
                  </a:lnTo>
                  <a:lnTo>
                    <a:pt x="264033" y="825169"/>
                  </a:lnTo>
                  <a:lnTo>
                    <a:pt x="27139" y="825169"/>
                  </a:lnTo>
                  <a:lnTo>
                    <a:pt x="16573" y="827303"/>
                  </a:lnTo>
                  <a:lnTo>
                    <a:pt x="7950" y="833120"/>
                  </a:lnTo>
                  <a:lnTo>
                    <a:pt x="2133" y="841768"/>
                  </a:lnTo>
                  <a:lnTo>
                    <a:pt x="0" y="852360"/>
                  </a:lnTo>
                  <a:lnTo>
                    <a:pt x="0" y="1007592"/>
                  </a:lnTo>
                  <a:lnTo>
                    <a:pt x="2133" y="1018159"/>
                  </a:lnTo>
                  <a:lnTo>
                    <a:pt x="7950" y="1026807"/>
                  </a:lnTo>
                  <a:lnTo>
                    <a:pt x="16573" y="1032637"/>
                  </a:lnTo>
                  <a:lnTo>
                    <a:pt x="27139" y="1034783"/>
                  </a:lnTo>
                  <a:lnTo>
                    <a:pt x="264033" y="1034783"/>
                  </a:lnTo>
                  <a:lnTo>
                    <a:pt x="291274" y="1007592"/>
                  </a:lnTo>
                  <a:lnTo>
                    <a:pt x="291274" y="85236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5404CF73-B256-4286-908E-9C5E79E4A5C0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AD29CB11-1899-4AF2-B859-A96D24ACA4AF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6B1D25A9-CA6D-4DC7-BB13-3080E8E62322}"/>
              </a:ext>
            </a:extLst>
          </p:cNvPr>
          <p:cNvSpPr txBox="1"/>
          <p:nvPr userDrawn="1"/>
        </p:nvSpPr>
        <p:spPr>
          <a:xfrm>
            <a:off x="2687299" y="1827208"/>
            <a:ext cx="2056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19313B"/>
                </a:solidFill>
                <a:latin typeface="Calibri"/>
                <a:cs typeface="Calibri"/>
              </a:rPr>
              <a:t>Muriel</a:t>
            </a:r>
            <a:r>
              <a:rPr sz="1800" b="1" i="1" spc="-3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i="1" spc="65" dirty="0">
                <a:solidFill>
                  <a:srgbClr val="19313B"/>
                </a:solidFill>
                <a:latin typeface="Calibri"/>
                <a:cs typeface="Calibri"/>
              </a:rPr>
              <a:t>HUYBRECHTS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07640BF1-7AAC-4D03-952D-A33A55BC5E75}"/>
              </a:ext>
            </a:extLst>
          </p:cNvPr>
          <p:cNvSpPr txBox="1"/>
          <p:nvPr userDrawn="1"/>
        </p:nvSpPr>
        <p:spPr>
          <a:xfrm>
            <a:off x="2687299" y="2276788"/>
            <a:ext cx="2690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Chargée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de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mission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agriculture</a:t>
            </a:r>
            <a:r>
              <a:rPr sz="1500" i="1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bio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i="1" spc="-10" dirty="0">
                <a:solidFill>
                  <a:srgbClr val="19313B"/>
                </a:solidFill>
                <a:latin typeface="Calibri"/>
                <a:cs typeface="Calibri"/>
              </a:rPr>
              <a:t>Pôle</a:t>
            </a:r>
            <a:r>
              <a:rPr sz="1500" i="1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10" dirty="0">
                <a:solidFill>
                  <a:srgbClr val="19313B"/>
                </a:solidFill>
                <a:latin typeface="Calibri"/>
                <a:cs typeface="Calibri"/>
              </a:rPr>
              <a:t>législation,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A1571EFA-DC5B-4048-87C1-78B4BCB35540}"/>
              </a:ext>
            </a:extLst>
          </p:cNvPr>
          <p:cNvSpPr txBox="1"/>
          <p:nvPr userDrawn="1"/>
        </p:nvSpPr>
        <p:spPr>
          <a:xfrm>
            <a:off x="2146742" y="3427469"/>
            <a:ext cx="3843020" cy="156146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081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240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448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0479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93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69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73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muriel.huyb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ts@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olle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edesp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oduc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s.be 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99573FC5-FCF7-49B1-BC14-58997CFD60A3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grpSp>
        <p:nvGrpSpPr>
          <p:cNvPr id="22" name="object 18">
            <a:extLst>
              <a:ext uri="{FF2B5EF4-FFF2-40B4-BE49-F238E27FC236}">
                <a16:creationId xmlns:a16="http://schemas.microsoft.com/office/drawing/2014/main" id="{BDBF5C25-BC89-422C-A441-91034E8BDF4D}"/>
              </a:ext>
            </a:extLst>
          </p:cNvPr>
          <p:cNvGrpSpPr/>
          <p:nvPr userDrawn="1"/>
        </p:nvGrpSpPr>
        <p:grpSpPr>
          <a:xfrm>
            <a:off x="1247736" y="1584007"/>
            <a:ext cx="8734425" cy="3860165"/>
            <a:chOff x="1247736" y="1584007"/>
            <a:chExt cx="8734425" cy="3860165"/>
          </a:xfrm>
        </p:grpSpPr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ECA2566A-F946-402A-B3D6-38EA464710F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736" y="1584007"/>
              <a:ext cx="1259992" cy="1259992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DE7511D1-5B84-4776-937D-BB4E43618F1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0796A79D-80E0-4296-86A0-B8384A956FFA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B877B887-064D-40AF-8C84-B0D82336AC9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C8BC1EFE-A316-4503-BC07-1B7DBBD2232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FB3FCC50-F285-46E0-B953-113A773E930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658C0171-0045-416C-AAF0-068A4EDFC92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2B82C1FD-3362-45BA-9860-ABE067FC7224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56B55B23-2D83-492F-B62C-89994C7BB47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0016F2A7-A720-4A4A-B104-0EBC19F3FC5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B37D44A7-CE5F-46EE-908B-CD9FE6FFF829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CAEB96D8-31F2-435E-9143-55C3BD7766B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002FF289-099B-4EE3-AC06-2114060FF76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05328DB1-42ED-4A70-A580-F60D9B6ACBD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52B9D416-FCDB-4A1C-848E-627243054255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40" name="object 36">
            <a:extLst>
              <a:ext uri="{FF2B5EF4-FFF2-40B4-BE49-F238E27FC236}">
                <a16:creationId xmlns:a16="http://schemas.microsoft.com/office/drawing/2014/main" id="{7A34D18F-1547-451C-8738-77655CD55D68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70B154E0-E432-4362-98D7-34980A33EF60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0D663998-529D-4621-9F1E-80635DFC6DD5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E9D0ADAB-4CA0-4367-A54C-6E939BB3BD7F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19FB5ED4-235A-47DA-B672-8D430E314FFC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5">
            <a:extLst>
              <a:ext uri="{FF2B5EF4-FFF2-40B4-BE49-F238E27FC236}">
                <a16:creationId xmlns:a16="http://schemas.microsoft.com/office/drawing/2014/main" id="{6A4236B0-2EA4-4EC3-B076-DC3E26AD7A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>
                <a:solidFill>
                  <a:srgbClr val="19313B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6" name="Espace réservé du contenu 48">
            <a:extLst>
              <a:ext uri="{FF2B5EF4-FFF2-40B4-BE49-F238E27FC236}">
                <a16:creationId xmlns:a16="http://schemas.microsoft.com/office/drawing/2014/main" id="{2F866289-F5BA-4A22-913E-3118DBAFC1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/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93584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BIO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78A902-E5D2-4F0C-B116-7B57AE20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E87AEE-8D62-4D2D-B83A-705C103E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C3FAB7-00DC-470E-BCAB-11CFD048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9FBAEEA7-2035-48C0-8471-DA2BE21E2802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421B4F3C-2864-4CB0-8751-B348331C0892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0099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3DAFA3E2-294F-4166-BA42-A0F912223214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37F95EB-5A45-4367-A2BD-37ABD1D4BE6D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5DB7BECB-4913-4AA9-9F44-6ECE3D13A76A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568DE8A0-753A-45E5-B223-43A5DDABD2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784FC53F-FDED-4E90-8421-C3266DC77A10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716C643A-1B40-42BC-91BB-602F0D5697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5EED2F5-DF6C-43A2-8BCC-15F6C817833A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E98C8E47-41B9-4C90-B958-A1C897B5B293}"/>
                </a:ext>
              </a:extLst>
            </p:cNvPr>
            <p:cNvSpPr/>
            <p:nvPr/>
          </p:nvSpPr>
          <p:spPr>
            <a:xfrm>
              <a:off x="1686382" y="3554044"/>
              <a:ext cx="291465" cy="1447800"/>
            </a:xfrm>
            <a:custGeom>
              <a:avLst/>
              <a:gdLst/>
              <a:ahLst/>
              <a:cxnLst/>
              <a:rect l="l" t="t" r="r" b="b"/>
              <a:pathLst>
                <a:path w="291464" h="1447800">
                  <a:moveTo>
                    <a:pt x="118173" y="444119"/>
                  </a:moveTo>
                  <a:lnTo>
                    <a:pt x="117856" y="443382"/>
                  </a:lnTo>
                  <a:lnTo>
                    <a:pt x="117309" y="442849"/>
                  </a:lnTo>
                  <a:lnTo>
                    <a:pt x="116827" y="442302"/>
                  </a:lnTo>
                  <a:lnTo>
                    <a:pt x="116065" y="441972"/>
                  </a:lnTo>
                  <a:lnTo>
                    <a:pt x="114490" y="441972"/>
                  </a:lnTo>
                  <a:lnTo>
                    <a:pt x="113728" y="442302"/>
                  </a:lnTo>
                  <a:lnTo>
                    <a:pt x="113245" y="442849"/>
                  </a:lnTo>
                  <a:lnTo>
                    <a:pt x="112687" y="443382"/>
                  </a:lnTo>
                  <a:lnTo>
                    <a:pt x="112433" y="444119"/>
                  </a:lnTo>
                  <a:lnTo>
                    <a:pt x="112433" y="445668"/>
                  </a:lnTo>
                  <a:lnTo>
                    <a:pt x="112699" y="446392"/>
                  </a:lnTo>
                  <a:lnTo>
                    <a:pt x="113245" y="446963"/>
                  </a:lnTo>
                  <a:lnTo>
                    <a:pt x="113728" y="447509"/>
                  </a:lnTo>
                  <a:lnTo>
                    <a:pt x="114490" y="447802"/>
                  </a:lnTo>
                  <a:lnTo>
                    <a:pt x="116065" y="447802"/>
                  </a:lnTo>
                  <a:lnTo>
                    <a:pt x="116827" y="447509"/>
                  </a:lnTo>
                  <a:lnTo>
                    <a:pt x="117309" y="446963"/>
                  </a:lnTo>
                  <a:lnTo>
                    <a:pt x="117856" y="446392"/>
                  </a:lnTo>
                  <a:lnTo>
                    <a:pt x="118173" y="445668"/>
                  </a:lnTo>
                  <a:lnTo>
                    <a:pt x="118173" y="444119"/>
                  </a:lnTo>
                  <a:close/>
                </a:path>
                <a:path w="291464" h="1447800">
                  <a:moveTo>
                    <a:pt x="159956" y="662381"/>
                  </a:moveTo>
                  <a:lnTo>
                    <a:pt x="159359" y="661784"/>
                  </a:lnTo>
                  <a:lnTo>
                    <a:pt x="154101" y="656577"/>
                  </a:lnTo>
                  <a:lnTo>
                    <a:pt x="154101" y="665632"/>
                  </a:lnTo>
                  <a:lnTo>
                    <a:pt x="154101" y="674966"/>
                  </a:lnTo>
                  <a:lnTo>
                    <a:pt x="150304" y="678764"/>
                  </a:lnTo>
                  <a:lnTo>
                    <a:pt x="140919" y="678764"/>
                  </a:lnTo>
                  <a:lnTo>
                    <a:pt x="137121" y="674966"/>
                  </a:lnTo>
                  <a:lnTo>
                    <a:pt x="137121" y="665632"/>
                  </a:lnTo>
                  <a:lnTo>
                    <a:pt x="140919" y="661784"/>
                  </a:lnTo>
                  <a:lnTo>
                    <a:pt x="150304" y="661784"/>
                  </a:lnTo>
                  <a:lnTo>
                    <a:pt x="154101" y="665632"/>
                  </a:lnTo>
                  <a:lnTo>
                    <a:pt x="154101" y="656577"/>
                  </a:lnTo>
                  <a:lnTo>
                    <a:pt x="153504" y="655980"/>
                  </a:lnTo>
                  <a:lnTo>
                    <a:pt x="137706" y="655980"/>
                  </a:lnTo>
                  <a:lnTo>
                    <a:pt x="131305" y="662381"/>
                  </a:lnTo>
                  <a:lnTo>
                    <a:pt x="131419" y="678281"/>
                  </a:lnTo>
                  <a:lnTo>
                    <a:pt x="137706" y="684631"/>
                  </a:lnTo>
                  <a:lnTo>
                    <a:pt x="153504" y="684631"/>
                  </a:lnTo>
                  <a:lnTo>
                    <a:pt x="159359" y="678764"/>
                  </a:lnTo>
                  <a:lnTo>
                    <a:pt x="159842" y="678281"/>
                  </a:lnTo>
                  <a:lnTo>
                    <a:pt x="159956" y="662381"/>
                  </a:lnTo>
                  <a:close/>
                </a:path>
                <a:path w="291464" h="1447800">
                  <a:moveTo>
                    <a:pt x="168376" y="443280"/>
                  </a:moveTo>
                  <a:lnTo>
                    <a:pt x="167068" y="441972"/>
                  </a:lnTo>
                  <a:lnTo>
                    <a:pt x="124142" y="441972"/>
                  </a:lnTo>
                  <a:lnTo>
                    <a:pt x="122847" y="443280"/>
                  </a:lnTo>
                  <a:lnTo>
                    <a:pt x="122847" y="446481"/>
                  </a:lnTo>
                  <a:lnTo>
                    <a:pt x="124142" y="447802"/>
                  </a:lnTo>
                  <a:lnTo>
                    <a:pt x="167068" y="447802"/>
                  </a:lnTo>
                  <a:lnTo>
                    <a:pt x="168376" y="446481"/>
                  </a:lnTo>
                  <a:lnTo>
                    <a:pt x="168376" y="443280"/>
                  </a:lnTo>
                  <a:close/>
                </a:path>
                <a:path w="291464" h="1447800">
                  <a:moveTo>
                    <a:pt x="242163" y="430695"/>
                  </a:moveTo>
                  <a:lnTo>
                    <a:pt x="225666" y="412762"/>
                  </a:lnTo>
                  <a:lnTo>
                    <a:pt x="225666" y="432701"/>
                  </a:lnTo>
                  <a:lnTo>
                    <a:pt x="225666" y="458089"/>
                  </a:lnTo>
                  <a:lnTo>
                    <a:pt x="225666" y="463892"/>
                  </a:lnTo>
                  <a:lnTo>
                    <a:pt x="225666" y="646264"/>
                  </a:lnTo>
                  <a:lnTo>
                    <a:pt x="225666" y="652068"/>
                  </a:lnTo>
                  <a:lnTo>
                    <a:pt x="225666" y="683107"/>
                  </a:lnTo>
                  <a:lnTo>
                    <a:pt x="221818" y="687019"/>
                  </a:lnTo>
                  <a:lnTo>
                    <a:pt x="69456" y="687019"/>
                  </a:lnTo>
                  <a:lnTo>
                    <a:pt x="65544" y="683107"/>
                  </a:lnTo>
                  <a:lnTo>
                    <a:pt x="65544" y="652068"/>
                  </a:lnTo>
                  <a:lnTo>
                    <a:pt x="225666" y="652068"/>
                  </a:lnTo>
                  <a:lnTo>
                    <a:pt x="225666" y="646264"/>
                  </a:lnTo>
                  <a:lnTo>
                    <a:pt x="65544" y="646264"/>
                  </a:lnTo>
                  <a:lnTo>
                    <a:pt x="65544" y="463892"/>
                  </a:lnTo>
                  <a:lnTo>
                    <a:pt x="225666" y="463892"/>
                  </a:lnTo>
                  <a:lnTo>
                    <a:pt x="225666" y="458089"/>
                  </a:lnTo>
                  <a:lnTo>
                    <a:pt x="65544" y="458089"/>
                  </a:lnTo>
                  <a:lnTo>
                    <a:pt x="65544" y="432701"/>
                  </a:lnTo>
                  <a:lnTo>
                    <a:pt x="69456" y="428790"/>
                  </a:lnTo>
                  <a:lnTo>
                    <a:pt x="221818" y="428790"/>
                  </a:lnTo>
                  <a:lnTo>
                    <a:pt x="225666" y="432701"/>
                  </a:lnTo>
                  <a:lnTo>
                    <a:pt x="225666" y="412762"/>
                  </a:lnTo>
                  <a:lnTo>
                    <a:pt x="223227" y="412267"/>
                  </a:lnTo>
                  <a:lnTo>
                    <a:pt x="68046" y="412267"/>
                  </a:lnTo>
                  <a:lnTo>
                    <a:pt x="60655" y="413727"/>
                  </a:lnTo>
                  <a:lnTo>
                    <a:pt x="54597" y="417677"/>
                  </a:lnTo>
                  <a:lnTo>
                    <a:pt x="50495" y="423545"/>
                  </a:lnTo>
                  <a:lnTo>
                    <a:pt x="48996" y="430695"/>
                  </a:lnTo>
                  <a:lnTo>
                    <a:pt x="48996" y="685114"/>
                  </a:lnTo>
                  <a:lnTo>
                    <a:pt x="50495" y="692277"/>
                  </a:lnTo>
                  <a:lnTo>
                    <a:pt x="54597" y="698131"/>
                  </a:lnTo>
                  <a:lnTo>
                    <a:pt x="60655" y="702094"/>
                  </a:lnTo>
                  <a:lnTo>
                    <a:pt x="68046" y="703541"/>
                  </a:lnTo>
                  <a:lnTo>
                    <a:pt x="223227" y="703541"/>
                  </a:lnTo>
                  <a:lnTo>
                    <a:pt x="242163" y="685114"/>
                  </a:lnTo>
                  <a:lnTo>
                    <a:pt x="242163" y="652068"/>
                  </a:lnTo>
                  <a:lnTo>
                    <a:pt x="242163" y="646264"/>
                  </a:lnTo>
                  <a:lnTo>
                    <a:pt x="242163" y="463892"/>
                  </a:lnTo>
                  <a:lnTo>
                    <a:pt x="242163" y="458089"/>
                  </a:lnTo>
                  <a:lnTo>
                    <a:pt x="242163" y="430695"/>
                  </a:lnTo>
                  <a:close/>
                </a:path>
                <a:path w="291464" h="1447800">
                  <a:moveTo>
                    <a:pt x="291261" y="1302054"/>
                  </a:moveTo>
                  <a:lnTo>
                    <a:pt x="290385" y="1296606"/>
                  </a:lnTo>
                  <a:lnTo>
                    <a:pt x="283857" y="1255966"/>
                  </a:lnTo>
                  <a:lnTo>
                    <a:pt x="270598" y="1230299"/>
                  </a:lnTo>
                  <a:lnTo>
                    <a:pt x="270598" y="1307541"/>
                  </a:lnTo>
                  <a:lnTo>
                    <a:pt x="269836" y="1314831"/>
                  </a:lnTo>
                  <a:lnTo>
                    <a:pt x="247827" y="1373454"/>
                  </a:lnTo>
                  <a:lnTo>
                    <a:pt x="200215" y="1414322"/>
                  </a:lnTo>
                  <a:lnTo>
                    <a:pt x="179819" y="1424279"/>
                  </a:lnTo>
                  <a:lnTo>
                    <a:pt x="191719" y="1404886"/>
                  </a:lnTo>
                  <a:lnTo>
                    <a:pt x="201256" y="1385938"/>
                  </a:lnTo>
                  <a:lnTo>
                    <a:pt x="208572" y="1364068"/>
                  </a:lnTo>
                  <a:lnTo>
                    <a:pt x="213537" y="1339837"/>
                  </a:lnTo>
                  <a:lnTo>
                    <a:pt x="216001" y="1313802"/>
                  </a:lnTo>
                  <a:lnTo>
                    <a:pt x="216281" y="1307541"/>
                  </a:lnTo>
                  <a:lnTo>
                    <a:pt x="270598" y="1307541"/>
                  </a:lnTo>
                  <a:lnTo>
                    <a:pt x="270598" y="1230299"/>
                  </a:lnTo>
                  <a:lnTo>
                    <a:pt x="270535" y="1296606"/>
                  </a:lnTo>
                  <a:lnTo>
                    <a:pt x="216217" y="1296606"/>
                  </a:lnTo>
                  <a:lnTo>
                    <a:pt x="215950" y="1290307"/>
                  </a:lnTo>
                  <a:lnTo>
                    <a:pt x="213474" y="1264170"/>
                  </a:lnTo>
                  <a:lnTo>
                    <a:pt x="208495" y="1239926"/>
                  </a:lnTo>
                  <a:lnTo>
                    <a:pt x="205917" y="1232268"/>
                  </a:lnTo>
                  <a:lnTo>
                    <a:pt x="205917" y="1296555"/>
                  </a:lnTo>
                  <a:lnTo>
                    <a:pt x="205917" y="1307490"/>
                  </a:lnTo>
                  <a:lnTo>
                    <a:pt x="201028" y="1350822"/>
                  </a:lnTo>
                  <a:lnTo>
                    <a:pt x="177838" y="1406982"/>
                  </a:lnTo>
                  <a:lnTo>
                    <a:pt x="151053" y="1428191"/>
                  </a:lnTo>
                  <a:lnTo>
                    <a:pt x="151053" y="1307490"/>
                  </a:lnTo>
                  <a:lnTo>
                    <a:pt x="205917" y="1307490"/>
                  </a:lnTo>
                  <a:lnTo>
                    <a:pt x="205917" y="1296555"/>
                  </a:lnTo>
                  <a:lnTo>
                    <a:pt x="150952" y="1296555"/>
                  </a:lnTo>
                  <a:lnTo>
                    <a:pt x="151053" y="1175905"/>
                  </a:lnTo>
                  <a:lnTo>
                    <a:pt x="191427" y="1221879"/>
                  </a:lnTo>
                  <a:lnTo>
                    <a:pt x="205549" y="1289278"/>
                  </a:lnTo>
                  <a:lnTo>
                    <a:pt x="205917" y="1296555"/>
                  </a:lnTo>
                  <a:lnTo>
                    <a:pt x="205917" y="1232268"/>
                  </a:lnTo>
                  <a:lnTo>
                    <a:pt x="201142" y="1218069"/>
                  </a:lnTo>
                  <a:lnTo>
                    <a:pt x="191566" y="1199184"/>
                  </a:lnTo>
                  <a:lnTo>
                    <a:pt x="179755" y="1179918"/>
                  </a:lnTo>
                  <a:lnTo>
                    <a:pt x="200164" y="1189850"/>
                  </a:lnTo>
                  <a:lnTo>
                    <a:pt x="247815" y="1230668"/>
                  </a:lnTo>
                  <a:lnTo>
                    <a:pt x="269786" y="1289278"/>
                  </a:lnTo>
                  <a:lnTo>
                    <a:pt x="270535" y="1296606"/>
                  </a:lnTo>
                  <a:lnTo>
                    <a:pt x="270535" y="1230185"/>
                  </a:lnTo>
                  <a:lnTo>
                    <a:pt x="263207" y="1215986"/>
                  </a:lnTo>
                  <a:lnTo>
                    <a:pt x="231711" y="1184478"/>
                  </a:lnTo>
                  <a:lnTo>
                    <a:pt x="222872" y="1179918"/>
                  </a:lnTo>
                  <a:lnTo>
                    <a:pt x="215099" y="1175905"/>
                  </a:lnTo>
                  <a:lnTo>
                    <a:pt x="191719" y="1163840"/>
                  </a:lnTo>
                  <a:lnTo>
                    <a:pt x="145630" y="1156423"/>
                  </a:lnTo>
                  <a:lnTo>
                    <a:pt x="140093" y="1157325"/>
                  </a:lnTo>
                  <a:lnTo>
                    <a:pt x="140093" y="1175905"/>
                  </a:lnTo>
                  <a:lnTo>
                    <a:pt x="140093" y="1296555"/>
                  </a:lnTo>
                  <a:lnTo>
                    <a:pt x="140093" y="1307490"/>
                  </a:lnTo>
                  <a:lnTo>
                    <a:pt x="140093" y="1428153"/>
                  </a:lnTo>
                  <a:lnTo>
                    <a:pt x="133134" y="1424139"/>
                  </a:lnTo>
                  <a:lnTo>
                    <a:pt x="130225" y="1422463"/>
                  </a:lnTo>
                  <a:lnTo>
                    <a:pt x="113372" y="1406804"/>
                  </a:lnTo>
                  <a:lnTo>
                    <a:pt x="111442" y="1403324"/>
                  </a:lnTo>
                  <a:lnTo>
                    <a:pt x="111442" y="1424139"/>
                  </a:lnTo>
                  <a:lnTo>
                    <a:pt x="64528" y="1396784"/>
                  </a:lnTo>
                  <a:lnTo>
                    <a:pt x="28714" y="1345628"/>
                  </a:lnTo>
                  <a:lnTo>
                    <a:pt x="20675" y="1307490"/>
                  </a:lnTo>
                  <a:lnTo>
                    <a:pt x="74980" y="1307490"/>
                  </a:lnTo>
                  <a:lnTo>
                    <a:pt x="75311" y="1313802"/>
                  </a:lnTo>
                  <a:lnTo>
                    <a:pt x="77749" y="1339900"/>
                  </a:lnTo>
                  <a:lnTo>
                    <a:pt x="82715" y="1364157"/>
                  </a:lnTo>
                  <a:lnTo>
                    <a:pt x="90055" y="1386014"/>
                  </a:lnTo>
                  <a:lnTo>
                    <a:pt x="99606" y="1404937"/>
                  </a:lnTo>
                  <a:lnTo>
                    <a:pt x="111442" y="1424139"/>
                  </a:lnTo>
                  <a:lnTo>
                    <a:pt x="111442" y="1403324"/>
                  </a:lnTo>
                  <a:lnTo>
                    <a:pt x="99745" y="1382179"/>
                  </a:lnTo>
                  <a:lnTo>
                    <a:pt x="90182" y="1350683"/>
                  </a:lnTo>
                  <a:lnTo>
                    <a:pt x="85623" y="1314831"/>
                  </a:lnTo>
                  <a:lnTo>
                    <a:pt x="85534" y="1313802"/>
                  </a:lnTo>
                  <a:lnTo>
                    <a:pt x="85242" y="1307490"/>
                  </a:lnTo>
                  <a:lnTo>
                    <a:pt x="140093" y="1307490"/>
                  </a:lnTo>
                  <a:lnTo>
                    <a:pt x="140093" y="1296555"/>
                  </a:lnTo>
                  <a:lnTo>
                    <a:pt x="85242" y="1296555"/>
                  </a:lnTo>
                  <a:lnTo>
                    <a:pt x="85534" y="1290307"/>
                  </a:lnTo>
                  <a:lnTo>
                    <a:pt x="99745" y="1221714"/>
                  </a:lnTo>
                  <a:lnTo>
                    <a:pt x="130276" y="1181544"/>
                  </a:lnTo>
                  <a:lnTo>
                    <a:pt x="133311" y="1179804"/>
                  </a:lnTo>
                  <a:lnTo>
                    <a:pt x="140093" y="1175905"/>
                  </a:lnTo>
                  <a:lnTo>
                    <a:pt x="140093" y="1157325"/>
                  </a:lnTo>
                  <a:lnTo>
                    <a:pt x="111391" y="1161935"/>
                  </a:lnTo>
                  <a:lnTo>
                    <a:pt x="111391" y="1179804"/>
                  </a:lnTo>
                  <a:lnTo>
                    <a:pt x="99479" y="1199235"/>
                  </a:lnTo>
                  <a:lnTo>
                    <a:pt x="82651" y="1239939"/>
                  </a:lnTo>
                  <a:lnTo>
                    <a:pt x="75196" y="1290307"/>
                  </a:lnTo>
                  <a:lnTo>
                    <a:pt x="74930" y="1296555"/>
                  </a:lnTo>
                  <a:lnTo>
                    <a:pt x="20675" y="1296555"/>
                  </a:lnTo>
                  <a:lnTo>
                    <a:pt x="28702" y="1258455"/>
                  </a:lnTo>
                  <a:lnTo>
                    <a:pt x="64465" y="1207300"/>
                  </a:lnTo>
                  <a:lnTo>
                    <a:pt x="111391" y="1179804"/>
                  </a:lnTo>
                  <a:lnTo>
                    <a:pt x="111391" y="1161935"/>
                  </a:lnTo>
                  <a:lnTo>
                    <a:pt x="59537" y="1184478"/>
                  </a:lnTo>
                  <a:lnTo>
                    <a:pt x="28041" y="1215986"/>
                  </a:lnTo>
                  <a:lnTo>
                    <a:pt x="7404" y="1255966"/>
                  </a:lnTo>
                  <a:lnTo>
                    <a:pt x="0" y="1302054"/>
                  </a:lnTo>
                  <a:lnTo>
                    <a:pt x="7404" y="1348143"/>
                  </a:lnTo>
                  <a:lnTo>
                    <a:pt x="28041" y="1388135"/>
                  </a:lnTo>
                  <a:lnTo>
                    <a:pt x="59537" y="1419644"/>
                  </a:lnTo>
                  <a:lnTo>
                    <a:pt x="99529" y="1440281"/>
                  </a:lnTo>
                  <a:lnTo>
                    <a:pt x="145630" y="1447698"/>
                  </a:lnTo>
                  <a:lnTo>
                    <a:pt x="191719" y="1440281"/>
                  </a:lnTo>
                  <a:lnTo>
                    <a:pt x="215150" y="1428191"/>
                  </a:lnTo>
                  <a:lnTo>
                    <a:pt x="222719" y="1424279"/>
                  </a:lnTo>
                  <a:lnTo>
                    <a:pt x="231711" y="1419644"/>
                  </a:lnTo>
                  <a:lnTo>
                    <a:pt x="263207" y="1388135"/>
                  </a:lnTo>
                  <a:lnTo>
                    <a:pt x="283857" y="1348143"/>
                  </a:lnTo>
                  <a:lnTo>
                    <a:pt x="290385" y="1307541"/>
                  </a:lnTo>
                  <a:lnTo>
                    <a:pt x="291261" y="1302054"/>
                  </a:lnTo>
                  <a:close/>
                </a:path>
                <a:path w="291464" h="1447800">
                  <a:moveTo>
                    <a:pt x="291261" y="244335"/>
                  </a:moveTo>
                  <a:lnTo>
                    <a:pt x="289534" y="234670"/>
                  </a:lnTo>
                  <a:lnTo>
                    <a:pt x="283997" y="226237"/>
                  </a:lnTo>
                  <a:lnTo>
                    <a:pt x="272491" y="214731"/>
                  </a:lnTo>
                  <a:lnTo>
                    <a:pt x="272491" y="242303"/>
                  </a:lnTo>
                  <a:lnTo>
                    <a:pt x="272173" y="246265"/>
                  </a:lnTo>
                  <a:lnTo>
                    <a:pt x="239776" y="269265"/>
                  </a:lnTo>
                  <a:lnTo>
                    <a:pt x="229362" y="271081"/>
                  </a:lnTo>
                  <a:lnTo>
                    <a:pt x="227571" y="271081"/>
                  </a:lnTo>
                  <a:lnTo>
                    <a:pt x="178841" y="260223"/>
                  </a:lnTo>
                  <a:lnTo>
                    <a:pt x="138760" y="238760"/>
                  </a:lnTo>
                  <a:lnTo>
                    <a:pt x="91643" y="199593"/>
                  </a:lnTo>
                  <a:lnTo>
                    <a:pt x="52374" y="155498"/>
                  </a:lnTo>
                  <a:lnTo>
                    <a:pt x="29883" y="119354"/>
                  </a:lnTo>
                  <a:lnTo>
                    <a:pt x="20294" y="61010"/>
                  </a:lnTo>
                  <a:lnTo>
                    <a:pt x="20828" y="56349"/>
                  </a:lnTo>
                  <a:lnTo>
                    <a:pt x="43789" y="20320"/>
                  </a:lnTo>
                  <a:lnTo>
                    <a:pt x="45580" y="19507"/>
                  </a:lnTo>
                  <a:lnTo>
                    <a:pt x="48882" y="19507"/>
                  </a:lnTo>
                  <a:lnTo>
                    <a:pt x="50241" y="20053"/>
                  </a:lnTo>
                  <a:lnTo>
                    <a:pt x="97612" y="67475"/>
                  </a:lnTo>
                  <a:lnTo>
                    <a:pt x="97345" y="71437"/>
                  </a:lnTo>
                  <a:lnTo>
                    <a:pt x="63423" y="105295"/>
                  </a:lnTo>
                  <a:lnTo>
                    <a:pt x="67284" y="111887"/>
                  </a:lnTo>
                  <a:lnTo>
                    <a:pt x="68694" y="114249"/>
                  </a:lnTo>
                  <a:lnTo>
                    <a:pt x="71729" y="119773"/>
                  </a:lnTo>
                  <a:lnTo>
                    <a:pt x="72161" y="120484"/>
                  </a:lnTo>
                  <a:lnTo>
                    <a:pt x="99085" y="161594"/>
                  </a:lnTo>
                  <a:lnTo>
                    <a:pt x="129705" y="192227"/>
                  </a:lnTo>
                  <a:lnTo>
                    <a:pt x="170751" y="219125"/>
                  </a:lnTo>
                  <a:lnTo>
                    <a:pt x="173901" y="220865"/>
                  </a:lnTo>
                  <a:lnTo>
                    <a:pt x="179438" y="224015"/>
                  </a:lnTo>
                  <a:lnTo>
                    <a:pt x="186004" y="227863"/>
                  </a:lnTo>
                  <a:lnTo>
                    <a:pt x="210413" y="203454"/>
                  </a:lnTo>
                  <a:lnTo>
                    <a:pt x="219811" y="194056"/>
                  </a:lnTo>
                  <a:lnTo>
                    <a:pt x="223989" y="193789"/>
                  </a:lnTo>
                  <a:lnTo>
                    <a:pt x="272491" y="242303"/>
                  </a:lnTo>
                  <a:lnTo>
                    <a:pt x="272491" y="214731"/>
                  </a:lnTo>
                  <a:lnTo>
                    <a:pt x="251574" y="193789"/>
                  </a:lnTo>
                  <a:lnTo>
                    <a:pt x="235216" y="177457"/>
                  </a:lnTo>
                  <a:lnTo>
                    <a:pt x="228981" y="174853"/>
                  </a:lnTo>
                  <a:lnTo>
                    <a:pt x="215188" y="174853"/>
                  </a:lnTo>
                  <a:lnTo>
                    <a:pt x="208521" y="177673"/>
                  </a:lnTo>
                  <a:lnTo>
                    <a:pt x="182740" y="203454"/>
                  </a:lnTo>
                  <a:lnTo>
                    <a:pt x="181991" y="202958"/>
                  </a:lnTo>
                  <a:lnTo>
                    <a:pt x="142189" y="177152"/>
                  </a:lnTo>
                  <a:lnTo>
                    <a:pt x="114109" y="149110"/>
                  </a:lnTo>
                  <a:lnTo>
                    <a:pt x="88709" y="110096"/>
                  </a:lnTo>
                  <a:lnTo>
                    <a:pt x="87845" y="108496"/>
                  </a:lnTo>
                  <a:lnTo>
                    <a:pt x="108572" y="87820"/>
                  </a:lnTo>
                  <a:lnTo>
                    <a:pt x="114363" y="79184"/>
                  </a:lnTo>
                  <a:lnTo>
                    <a:pt x="116395" y="69443"/>
                  </a:lnTo>
                  <a:lnTo>
                    <a:pt x="114655" y="59778"/>
                  </a:lnTo>
                  <a:lnTo>
                    <a:pt x="109118" y="51358"/>
                  </a:lnTo>
                  <a:lnTo>
                    <a:pt x="77266" y="19507"/>
                  </a:lnTo>
                  <a:lnTo>
                    <a:pt x="64998" y="7239"/>
                  </a:lnTo>
                  <a:lnTo>
                    <a:pt x="60388" y="2578"/>
                  </a:lnTo>
                  <a:lnTo>
                    <a:pt x="54102" y="0"/>
                  </a:lnTo>
                  <a:lnTo>
                    <a:pt x="40373" y="0"/>
                  </a:lnTo>
                  <a:lnTo>
                    <a:pt x="33642" y="2794"/>
                  </a:lnTo>
                  <a:lnTo>
                    <a:pt x="28587" y="7835"/>
                  </a:lnTo>
                  <a:lnTo>
                    <a:pt x="14274" y="22275"/>
                  </a:lnTo>
                  <a:lnTo>
                    <a:pt x="14808" y="22872"/>
                  </a:lnTo>
                  <a:lnTo>
                    <a:pt x="11125" y="27965"/>
                  </a:lnTo>
                  <a:lnTo>
                    <a:pt x="7975" y="33642"/>
                  </a:lnTo>
                  <a:lnTo>
                    <a:pt x="3149" y="46316"/>
                  </a:lnTo>
                  <a:lnTo>
                    <a:pt x="1574" y="52552"/>
                  </a:lnTo>
                  <a:lnTo>
                    <a:pt x="914" y="58762"/>
                  </a:lnTo>
                  <a:lnTo>
                    <a:pt x="1905" y="95173"/>
                  </a:lnTo>
                  <a:lnTo>
                    <a:pt x="14427" y="131813"/>
                  </a:lnTo>
                  <a:lnTo>
                    <a:pt x="39420" y="170573"/>
                  </a:lnTo>
                  <a:lnTo>
                    <a:pt x="77812" y="213372"/>
                  </a:lnTo>
                  <a:lnTo>
                    <a:pt x="129006" y="255689"/>
                  </a:lnTo>
                  <a:lnTo>
                    <a:pt x="172935" y="278892"/>
                  </a:lnTo>
                  <a:lnTo>
                    <a:pt x="226860" y="290639"/>
                  </a:lnTo>
                  <a:lnTo>
                    <a:pt x="230174" y="290639"/>
                  </a:lnTo>
                  <a:lnTo>
                    <a:pt x="232181" y="290423"/>
                  </a:lnTo>
                  <a:lnTo>
                    <a:pt x="232562" y="290398"/>
                  </a:lnTo>
                  <a:lnTo>
                    <a:pt x="268376" y="276453"/>
                  </a:lnTo>
                  <a:lnTo>
                    <a:pt x="268909" y="276910"/>
                  </a:lnTo>
                  <a:lnTo>
                    <a:pt x="269379" y="276453"/>
                  </a:lnTo>
                  <a:lnTo>
                    <a:pt x="274878" y="271081"/>
                  </a:lnTo>
                  <a:lnTo>
                    <a:pt x="283451" y="262699"/>
                  </a:lnTo>
                  <a:lnTo>
                    <a:pt x="289217" y="254076"/>
                  </a:lnTo>
                  <a:lnTo>
                    <a:pt x="291261" y="244335"/>
                  </a:lnTo>
                  <a:close/>
                </a:path>
                <a:path w="291464" h="1447800">
                  <a:moveTo>
                    <a:pt x="291274" y="852360"/>
                  </a:moveTo>
                  <a:lnTo>
                    <a:pt x="290842" y="850239"/>
                  </a:lnTo>
                  <a:lnTo>
                    <a:pt x="289394" y="843076"/>
                  </a:lnTo>
                  <a:lnTo>
                    <a:pt x="289128" y="841768"/>
                  </a:lnTo>
                  <a:lnTo>
                    <a:pt x="283286" y="833120"/>
                  </a:lnTo>
                  <a:lnTo>
                    <a:pt x="274624" y="827303"/>
                  </a:lnTo>
                  <a:lnTo>
                    <a:pt x="273316" y="827049"/>
                  </a:lnTo>
                  <a:lnTo>
                    <a:pt x="273316" y="1012723"/>
                  </a:lnTo>
                  <a:lnTo>
                    <a:pt x="269189" y="1016876"/>
                  </a:lnTo>
                  <a:lnTo>
                    <a:pt x="22034" y="1016876"/>
                  </a:lnTo>
                  <a:lnTo>
                    <a:pt x="17907" y="1012723"/>
                  </a:lnTo>
                  <a:lnTo>
                    <a:pt x="18008" y="850938"/>
                  </a:lnTo>
                  <a:lnTo>
                    <a:pt x="18122" y="850239"/>
                  </a:lnTo>
                  <a:lnTo>
                    <a:pt x="107162" y="927887"/>
                  </a:lnTo>
                  <a:lnTo>
                    <a:pt x="54965" y="976769"/>
                  </a:lnTo>
                  <a:lnTo>
                    <a:pt x="53174" y="978509"/>
                  </a:lnTo>
                  <a:lnTo>
                    <a:pt x="53073" y="981379"/>
                  </a:lnTo>
                  <a:lnTo>
                    <a:pt x="54813" y="983234"/>
                  </a:lnTo>
                  <a:lnTo>
                    <a:pt x="55676" y="984211"/>
                  </a:lnTo>
                  <a:lnTo>
                    <a:pt x="56921" y="984669"/>
                  </a:lnTo>
                  <a:lnTo>
                    <a:pt x="59258" y="984669"/>
                  </a:lnTo>
                  <a:lnTo>
                    <a:pt x="60388" y="984262"/>
                  </a:lnTo>
                  <a:lnTo>
                    <a:pt x="61264" y="983386"/>
                  </a:lnTo>
                  <a:lnTo>
                    <a:pt x="113677" y="934288"/>
                  </a:lnTo>
                  <a:lnTo>
                    <a:pt x="113893" y="934123"/>
                  </a:lnTo>
                  <a:lnTo>
                    <a:pt x="114058" y="933881"/>
                  </a:lnTo>
                  <a:lnTo>
                    <a:pt x="133489" y="950861"/>
                  </a:lnTo>
                  <a:lnTo>
                    <a:pt x="139560" y="952842"/>
                  </a:lnTo>
                  <a:lnTo>
                    <a:pt x="151663" y="952842"/>
                  </a:lnTo>
                  <a:lnTo>
                    <a:pt x="157734" y="950861"/>
                  </a:lnTo>
                  <a:lnTo>
                    <a:pt x="164376" y="945032"/>
                  </a:lnTo>
                  <a:lnTo>
                    <a:pt x="177215" y="933856"/>
                  </a:lnTo>
                  <a:lnTo>
                    <a:pt x="177330" y="934021"/>
                  </a:lnTo>
                  <a:lnTo>
                    <a:pt x="230886" y="984262"/>
                  </a:lnTo>
                  <a:lnTo>
                    <a:pt x="231965" y="984669"/>
                  </a:lnTo>
                  <a:lnTo>
                    <a:pt x="234302" y="984669"/>
                  </a:lnTo>
                  <a:lnTo>
                    <a:pt x="235546" y="984211"/>
                  </a:lnTo>
                  <a:lnTo>
                    <a:pt x="236410" y="983234"/>
                  </a:lnTo>
                  <a:lnTo>
                    <a:pt x="238150" y="981379"/>
                  </a:lnTo>
                  <a:lnTo>
                    <a:pt x="238048" y="978509"/>
                  </a:lnTo>
                  <a:lnTo>
                    <a:pt x="236245" y="976769"/>
                  </a:lnTo>
                  <a:lnTo>
                    <a:pt x="190423" y="933856"/>
                  </a:lnTo>
                  <a:lnTo>
                    <a:pt x="184048" y="927887"/>
                  </a:lnTo>
                  <a:lnTo>
                    <a:pt x="273100" y="850239"/>
                  </a:lnTo>
                  <a:lnTo>
                    <a:pt x="273265" y="850938"/>
                  </a:lnTo>
                  <a:lnTo>
                    <a:pt x="273316" y="1012723"/>
                  </a:lnTo>
                  <a:lnTo>
                    <a:pt x="273316" y="827049"/>
                  </a:lnTo>
                  <a:lnTo>
                    <a:pt x="266903" y="825754"/>
                  </a:lnTo>
                  <a:lnTo>
                    <a:pt x="266903" y="843559"/>
                  </a:lnTo>
                  <a:lnTo>
                    <a:pt x="150520" y="945032"/>
                  </a:lnTo>
                  <a:lnTo>
                    <a:pt x="140754" y="945032"/>
                  </a:lnTo>
                  <a:lnTo>
                    <a:pt x="127965" y="933881"/>
                  </a:lnTo>
                  <a:lnTo>
                    <a:pt x="32080" y="850239"/>
                  </a:lnTo>
                  <a:lnTo>
                    <a:pt x="24422" y="843559"/>
                  </a:lnTo>
                  <a:lnTo>
                    <a:pt x="25285" y="843292"/>
                  </a:lnTo>
                  <a:lnTo>
                    <a:pt x="26212" y="843076"/>
                  </a:lnTo>
                  <a:lnTo>
                    <a:pt x="265061" y="843076"/>
                  </a:lnTo>
                  <a:lnTo>
                    <a:pt x="265988" y="843292"/>
                  </a:lnTo>
                  <a:lnTo>
                    <a:pt x="266903" y="843559"/>
                  </a:lnTo>
                  <a:lnTo>
                    <a:pt x="266903" y="825754"/>
                  </a:lnTo>
                  <a:lnTo>
                    <a:pt x="264033" y="825169"/>
                  </a:lnTo>
                  <a:lnTo>
                    <a:pt x="27139" y="825169"/>
                  </a:lnTo>
                  <a:lnTo>
                    <a:pt x="16573" y="827303"/>
                  </a:lnTo>
                  <a:lnTo>
                    <a:pt x="7950" y="833120"/>
                  </a:lnTo>
                  <a:lnTo>
                    <a:pt x="2133" y="841768"/>
                  </a:lnTo>
                  <a:lnTo>
                    <a:pt x="0" y="852360"/>
                  </a:lnTo>
                  <a:lnTo>
                    <a:pt x="0" y="1007592"/>
                  </a:lnTo>
                  <a:lnTo>
                    <a:pt x="2133" y="1018159"/>
                  </a:lnTo>
                  <a:lnTo>
                    <a:pt x="7950" y="1026807"/>
                  </a:lnTo>
                  <a:lnTo>
                    <a:pt x="16573" y="1032637"/>
                  </a:lnTo>
                  <a:lnTo>
                    <a:pt x="27139" y="1034783"/>
                  </a:lnTo>
                  <a:lnTo>
                    <a:pt x="264033" y="1034783"/>
                  </a:lnTo>
                  <a:lnTo>
                    <a:pt x="291274" y="1007592"/>
                  </a:lnTo>
                  <a:lnTo>
                    <a:pt x="291274" y="85236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6CA122D8-E2F9-4D0E-9C60-EF1DD05087CA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0BF0AE9E-4AAD-43F9-9EA5-E2124574E261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3F5584F6-FBDF-4769-A026-E6E7FFFFECA1}"/>
              </a:ext>
            </a:extLst>
          </p:cNvPr>
          <p:cNvSpPr txBox="1"/>
          <p:nvPr userDrawn="1"/>
        </p:nvSpPr>
        <p:spPr>
          <a:xfrm>
            <a:off x="2687299" y="1827208"/>
            <a:ext cx="1626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19313B"/>
                </a:solidFill>
                <a:latin typeface="Calibri"/>
                <a:cs typeface="Calibri"/>
              </a:rPr>
              <a:t>Thomas</a:t>
            </a:r>
            <a:r>
              <a:rPr sz="1800" b="1" i="1" spc="-4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i="1" spc="65" dirty="0">
                <a:solidFill>
                  <a:srgbClr val="19313B"/>
                </a:solidFill>
                <a:latin typeface="Calibri"/>
                <a:cs typeface="Calibri"/>
              </a:rPr>
              <a:t>SCHMIT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7F8666E1-55BE-48B9-A51F-7D7C3168CAEA}"/>
              </a:ext>
            </a:extLst>
          </p:cNvPr>
          <p:cNvSpPr txBox="1"/>
          <p:nvPr userDrawn="1"/>
        </p:nvSpPr>
        <p:spPr>
          <a:xfrm>
            <a:off x="2687299" y="2276788"/>
            <a:ext cx="26447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Chargé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de</a:t>
            </a:r>
            <a:r>
              <a:rPr sz="1500" i="1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mission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agriculture</a:t>
            </a:r>
            <a:r>
              <a:rPr sz="1500" i="1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10" dirty="0">
                <a:solidFill>
                  <a:srgbClr val="19313B"/>
                </a:solidFill>
                <a:latin typeface="Calibri"/>
                <a:cs typeface="Calibri"/>
              </a:rPr>
              <a:t>bio,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2C6453A9-26F0-46B7-B69E-D64001438F83}"/>
              </a:ext>
            </a:extLst>
          </p:cNvPr>
          <p:cNvSpPr txBox="1"/>
          <p:nvPr userDrawn="1"/>
        </p:nvSpPr>
        <p:spPr>
          <a:xfrm>
            <a:off x="2146742" y="3427469"/>
            <a:ext cx="3558540" cy="156146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081</a:t>
            </a:r>
            <a:r>
              <a:rPr sz="1600" spc="-4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</a:rPr>
              <a:t>????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0486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71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52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96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thomas.schmit@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olle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edesp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oduc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s.be 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B87C8C46-4F4F-4D5B-88C3-4DB2695ABCBE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grpSp>
        <p:nvGrpSpPr>
          <p:cNvPr id="22" name="object 18">
            <a:extLst>
              <a:ext uri="{FF2B5EF4-FFF2-40B4-BE49-F238E27FC236}">
                <a16:creationId xmlns:a16="http://schemas.microsoft.com/office/drawing/2014/main" id="{B872896B-7E18-43EB-B7CB-2E7A9C6DC227}"/>
              </a:ext>
            </a:extLst>
          </p:cNvPr>
          <p:cNvGrpSpPr/>
          <p:nvPr userDrawn="1"/>
        </p:nvGrpSpPr>
        <p:grpSpPr>
          <a:xfrm>
            <a:off x="1247736" y="1584007"/>
            <a:ext cx="8734425" cy="3860165"/>
            <a:chOff x="1247736" y="1584007"/>
            <a:chExt cx="8734425" cy="3860165"/>
          </a:xfrm>
        </p:grpSpPr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31B88315-F1E1-48D2-8E4A-AC8CCC7B937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736" y="1584007"/>
              <a:ext cx="1259992" cy="1259992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186BAD5D-CDC8-4E4F-A1A6-5B286EBF6B9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8CC0B274-F479-45CC-8176-E93458DE37F1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28698BB5-EAF9-4D9D-A7F9-CD91B765DD3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4E1F7ED9-EAFC-4DED-A9CD-8700FF7BE58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95BD924C-AA19-4098-83D3-A51E495BF9A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D6002D27-7FF1-43B3-A839-C8A5B6A3777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E708C310-57C2-41B8-B171-98C077C6325B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39956A4F-589B-4B79-9B57-DB6192F0D7E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7A0E166B-5C72-474B-BC8A-C4264BD2EA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FD483F4E-1403-463D-8B30-B3092FC4296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EE1157DA-49DF-4153-9F30-CCF1AF5ED27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61EBA1EA-8A6F-4A41-9D38-80DC2F4A371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BD9DA763-0B56-4DF4-8FE2-D8AAD043E8F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146D5679-F8E8-4C89-A24E-3D99700ED34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40" name="object 36">
            <a:extLst>
              <a:ext uri="{FF2B5EF4-FFF2-40B4-BE49-F238E27FC236}">
                <a16:creationId xmlns:a16="http://schemas.microsoft.com/office/drawing/2014/main" id="{3CDE897F-4A24-4C1C-8FAB-80B491AD929B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480D271D-699F-45D6-9B73-2B348271CA85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42F7FF9C-F320-4885-919F-DD2D128878AD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F624DE1F-954E-4843-9202-B4B8CDAA92E2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6BE28885-BA38-4444-9E55-5623C2668542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5">
            <a:extLst>
              <a:ext uri="{FF2B5EF4-FFF2-40B4-BE49-F238E27FC236}">
                <a16:creationId xmlns:a16="http://schemas.microsoft.com/office/drawing/2014/main" id="{095A17FD-AB97-47BA-B536-505C567F8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>
                <a:solidFill>
                  <a:srgbClr val="19313B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6" name="Espace réservé du contenu 48">
            <a:extLst>
              <a:ext uri="{FF2B5EF4-FFF2-40B4-BE49-F238E27FC236}">
                <a16:creationId xmlns:a16="http://schemas.microsoft.com/office/drawing/2014/main" id="{3AA94B9D-1745-4621-AE06-F49D1826F6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rgbClr val="19313B"/>
                </a:solidFill>
              </a:defRPr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4119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RCI BIO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78A902-E5D2-4F0C-B116-7B57AE20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E87AEE-8D62-4D2D-B83A-705C103E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C3FAB7-00DC-470E-BCAB-11CFD048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9FBAEEA7-2035-48C0-8471-DA2BE21E2802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421B4F3C-2864-4CB0-8751-B348331C0892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00998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3DAFA3E2-294F-4166-BA42-A0F912223214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37F95EB-5A45-4367-A2BD-37ABD1D4BE6D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5DB7BECB-4913-4AA9-9F44-6ECE3D13A76A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568DE8A0-753A-45E5-B223-43A5DDABD2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784FC53F-FDED-4E90-8421-C3266DC77A10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716C643A-1B40-42BC-91BB-602F0D5697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5EED2F5-DF6C-43A2-8BCC-15F6C817833A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E98C8E47-41B9-4C90-B958-A1C897B5B293}"/>
                </a:ext>
              </a:extLst>
            </p:cNvPr>
            <p:cNvSpPr/>
            <p:nvPr/>
          </p:nvSpPr>
          <p:spPr>
            <a:xfrm>
              <a:off x="1686382" y="3554044"/>
              <a:ext cx="291465" cy="1447800"/>
            </a:xfrm>
            <a:custGeom>
              <a:avLst/>
              <a:gdLst/>
              <a:ahLst/>
              <a:cxnLst/>
              <a:rect l="l" t="t" r="r" b="b"/>
              <a:pathLst>
                <a:path w="291464" h="1447800">
                  <a:moveTo>
                    <a:pt x="118173" y="444119"/>
                  </a:moveTo>
                  <a:lnTo>
                    <a:pt x="117856" y="443382"/>
                  </a:lnTo>
                  <a:lnTo>
                    <a:pt x="117309" y="442849"/>
                  </a:lnTo>
                  <a:lnTo>
                    <a:pt x="116827" y="442302"/>
                  </a:lnTo>
                  <a:lnTo>
                    <a:pt x="116065" y="441972"/>
                  </a:lnTo>
                  <a:lnTo>
                    <a:pt x="114490" y="441972"/>
                  </a:lnTo>
                  <a:lnTo>
                    <a:pt x="113728" y="442302"/>
                  </a:lnTo>
                  <a:lnTo>
                    <a:pt x="113245" y="442849"/>
                  </a:lnTo>
                  <a:lnTo>
                    <a:pt x="112687" y="443382"/>
                  </a:lnTo>
                  <a:lnTo>
                    <a:pt x="112433" y="444119"/>
                  </a:lnTo>
                  <a:lnTo>
                    <a:pt x="112433" y="445668"/>
                  </a:lnTo>
                  <a:lnTo>
                    <a:pt x="112699" y="446392"/>
                  </a:lnTo>
                  <a:lnTo>
                    <a:pt x="113245" y="446963"/>
                  </a:lnTo>
                  <a:lnTo>
                    <a:pt x="113728" y="447509"/>
                  </a:lnTo>
                  <a:lnTo>
                    <a:pt x="114490" y="447802"/>
                  </a:lnTo>
                  <a:lnTo>
                    <a:pt x="116065" y="447802"/>
                  </a:lnTo>
                  <a:lnTo>
                    <a:pt x="116827" y="447509"/>
                  </a:lnTo>
                  <a:lnTo>
                    <a:pt x="117309" y="446963"/>
                  </a:lnTo>
                  <a:lnTo>
                    <a:pt x="117856" y="446392"/>
                  </a:lnTo>
                  <a:lnTo>
                    <a:pt x="118173" y="445668"/>
                  </a:lnTo>
                  <a:lnTo>
                    <a:pt x="118173" y="444119"/>
                  </a:lnTo>
                  <a:close/>
                </a:path>
                <a:path w="291464" h="1447800">
                  <a:moveTo>
                    <a:pt x="159956" y="662381"/>
                  </a:moveTo>
                  <a:lnTo>
                    <a:pt x="159359" y="661784"/>
                  </a:lnTo>
                  <a:lnTo>
                    <a:pt x="154101" y="656577"/>
                  </a:lnTo>
                  <a:lnTo>
                    <a:pt x="154101" y="665632"/>
                  </a:lnTo>
                  <a:lnTo>
                    <a:pt x="154101" y="674966"/>
                  </a:lnTo>
                  <a:lnTo>
                    <a:pt x="150304" y="678764"/>
                  </a:lnTo>
                  <a:lnTo>
                    <a:pt x="140919" y="678764"/>
                  </a:lnTo>
                  <a:lnTo>
                    <a:pt x="137121" y="674966"/>
                  </a:lnTo>
                  <a:lnTo>
                    <a:pt x="137121" y="665632"/>
                  </a:lnTo>
                  <a:lnTo>
                    <a:pt x="140919" y="661784"/>
                  </a:lnTo>
                  <a:lnTo>
                    <a:pt x="150304" y="661784"/>
                  </a:lnTo>
                  <a:lnTo>
                    <a:pt x="154101" y="665632"/>
                  </a:lnTo>
                  <a:lnTo>
                    <a:pt x="154101" y="656577"/>
                  </a:lnTo>
                  <a:lnTo>
                    <a:pt x="153504" y="655980"/>
                  </a:lnTo>
                  <a:lnTo>
                    <a:pt x="137706" y="655980"/>
                  </a:lnTo>
                  <a:lnTo>
                    <a:pt x="131305" y="662381"/>
                  </a:lnTo>
                  <a:lnTo>
                    <a:pt x="131419" y="678281"/>
                  </a:lnTo>
                  <a:lnTo>
                    <a:pt x="137706" y="684631"/>
                  </a:lnTo>
                  <a:lnTo>
                    <a:pt x="153504" y="684631"/>
                  </a:lnTo>
                  <a:lnTo>
                    <a:pt x="159359" y="678764"/>
                  </a:lnTo>
                  <a:lnTo>
                    <a:pt x="159842" y="678281"/>
                  </a:lnTo>
                  <a:lnTo>
                    <a:pt x="159956" y="662381"/>
                  </a:lnTo>
                  <a:close/>
                </a:path>
                <a:path w="291464" h="1447800">
                  <a:moveTo>
                    <a:pt x="168376" y="443280"/>
                  </a:moveTo>
                  <a:lnTo>
                    <a:pt x="167068" y="441972"/>
                  </a:lnTo>
                  <a:lnTo>
                    <a:pt x="124142" y="441972"/>
                  </a:lnTo>
                  <a:lnTo>
                    <a:pt x="122847" y="443280"/>
                  </a:lnTo>
                  <a:lnTo>
                    <a:pt x="122847" y="446481"/>
                  </a:lnTo>
                  <a:lnTo>
                    <a:pt x="124142" y="447802"/>
                  </a:lnTo>
                  <a:lnTo>
                    <a:pt x="167068" y="447802"/>
                  </a:lnTo>
                  <a:lnTo>
                    <a:pt x="168376" y="446481"/>
                  </a:lnTo>
                  <a:lnTo>
                    <a:pt x="168376" y="443280"/>
                  </a:lnTo>
                  <a:close/>
                </a:path>
                <a:path w="291464" h="1447800">
                  <a:moveTo>
                    <a:pt x="242163" y="430695"/>
                  </a:moveTo>
                  <a:lnTo>
                    <a:pt x="225666" y="412762"/>
                  </a:lnTo>
                  <a:lnTo>
                    <a:pt x="225666" y="432701"/>
                  </a:lnTo>
                  <a:lnTo>
                    <a:pt x="225666" y="458089"/>
                  </a:lnTo>
                  <a:lnTo>
                    <a:pt x="225666" y="463892"/>
                  </a:lnTo>
                  <a:lnTo>
                    <a:pt x="225666" y="646264"/>
                  </a:lnTo>
                  <a:lnTo>
                    <a:pt x="225666" y="652068"/>
                  </a:lnTo>
                  <a:lnTo>
                    <a:pt x="225666" y="683107"/>
                  </a:lnTo>
                  <a:lnTo>
                    <a:pt x="221818" y="687019"/>
                  </a:lnTo>
                  <a:lnTo>
                    <a:pt x="69456" y="687019"/>
                  </a:lnTo>
                  <a:lnTo>
                    <a:pt x="65544" y="683107"/>
                  </a:lnTo>
                  <a:lnTo>
                    <a:pt x="65544" y="652068"/>
                  </a:lnTo>
                  <a:lnTo>
                    <a:pt x="225666" y="652068"/>
                  </a:lnTo>
                  <a:lnTo>
                    <a:pt x="225666" y="646264"/>
                  </a:lnTo>
                  <a:lnTo>
                    <a:pt x="65544" y="646264"/>
                  </a:lnTo>
                  <a:lnTo>
                    <a:pt x="65544" y="463892"/>
                  </a:lnTo>
                  <a:lnTo>
                    <a:pt x="225666" y="463892"/>
                  </a:lnTo>
                  <a:lnTo>
                    <a:pt x="225666" y="458089"/>
                  </a:lnTo>
                  <a:lnTo>
                    <a:pt x="65544" y="458089"/>
                  </a:lnTo>
                  <a:lnTo>
                    <a:pt x="65544" y="432701"/>
                  </a:lnTo>
                  <a:lnTo>
                    <a:pt x="69456" y="428790"/>
                  </a:lnTo>
                  <a:lnTo>
                    <a:pt x="221818" y="428790"/>
                  </a:lnTo>
                  <a:lnTo>
                    <a:pt x="225666" y="432701"/>
                  </a:lnTo>
                  <a:lnTo>
                    <a:pt x="225666" y="412762"/>
                  </a:lnTo>
                  <a:lnTo>
                    <a:pt x="223227" y="412267"/>
                  </a:lnTo>
                  <a:lnTo>
                    <a:pt x="68046" y="412267"/>
                  </a:lnTo>
                  <a:lnTo>
                    <a:pt x="60655" y="413727"/>
                  </a:lnTo>
                  <a:lnTo>
                    <a:pt x="54597" y="417677"/>
                  </a:lnTo>
                  <a:lnTo>
                    <a:pt x="50495" y="423545"/>
                  </a:lnTo>
                  <a:lnTo>
                    <a:pt x="48996" y="430695"/>
                  </a:lnTo>
                  <a:lnTo>
                    <a:pt x="48996" y="685114"/>
                  </a:lnTo>
                  <a:lnTo>
                    <a:pt x="50495" y="692277"/>
                  </a:lnTo>
                  <a:lnTo>
                    <a:pt x="54597" y="698131"/>
                  </a:lnTo>
                  <a:lnTo>
                    <a:pt x="60655" y="702094"/>
                  </a:lnTo>
                  <a:lnTo>
                    <a:pt x="68046" y="703541"/>
                  </a:lnTo>
                  <a:lnTo>
                    <a:pt x="223227" y="703541"/>
                  </a:lnTo>
                  <a:lnTo>
                    <a:pt x="242163" y="685114"/>
                  </a:lnTo>
                  <a:lnTo>
                    <a:pt x="242163" y="652068"/>
                  </a:lnTo>
                  <a:lnTo>
                    <a:pt x="242163" y="646264"/>
                  </a:lnTo>
                  <a:lnTo>
                    <a:pt x="242163" y="463892"/>
                  </a:lnTo>
                  <a:lnTo>
                    <a:pt x="242163" y="458089"/>
                  </a:lnTo>
                  <a:lnTo>
                    <a:pt x="242163" y="430695"/>
                  </a:lnTo>
                  <a:close/>
                </a:path>
                <a:path w="291464" h="1447800">
                  <a:moveTo>
                    <a:pt x="291261" y="1302054"/>
                  </a:moveTo>
                  <a:lnTo>
                    <a:pt x="290385" y="1296606"/>
                  </a:lnTo>
                  <a:lnTo>
                    <a:pt x="283857" y="1255966"/>
                  </a:lnTo>
                  <a:lnTo>
                    <a:pt x="270598" y="1230299"/>
                  </a:lnTo>
                  <a:lnTo>
                    <a:pt x="270598" y="1307541"/>
                  </a:lnTo>
                  <a:lnTo>
                    <a:pt x="269836" y="1314831"/>
                  </a:lnTo>
                  <a:lnTo>
                    <a:pt x="247827" y="1373454"/>
                  </a:lnTo>
                  <a:lnTo>
                    <a:pt x="200215" y="1414322"/>
                  </a:lnTo>
                  <a:lnTo>
                    <a:pt x="179819" y="1424279"/>
                  </a:lnTo>
                  <a:lnTo>
                    <a:pt x="191719" y="1404886"/>
                  </a:lnTo>
                  <a:lnTo>
                    <a:pt x="201256" y="1385938"/>
                  </a:lnTo>
                  <a:lnTo>
                    <a:pt x="208572" y="1364068"/>
                  </a:lnTo>
                  <a:lnTo>
                    <a:pt x="213537" y="1339837"/>
                  </a:lnTo>
                  <a:lnTo>
                    <a:pt x="216001" y="1313802"/>
                  </a:lnTo>
                  <a:lnTo>
                    <a:pt x="216281" y="1307541"/>
                  </a:lnTo>
                  <a:lnTo>
                    <a:pt x="270598" y="1307541"/>
                  </a:lnTo>
                  <a:lnTo>
                    <a:pt x="270598" y="1230299"/>
                  </a:lnTo>
                  <a:lnTo>
                    <a:pt x="270535" y="1296606"/>
                  </a:lnTo>
                  <a:lnTo>
                    <a:pt x="216217" y="1296606"/>
                  </a:lnTo>
                  <a:lnTo>
                    <a:pt x="215950" y="1290307"/>
                  </a:lnTo>
                  <a:lnTo>
                    <a:pt x="213474" y="1264170"/>
                  </a:lnTo>
                  <a:lnTo>
                    <a:pt x="208495" y="1239926"/>
                  </a:lnTo>
                  <a:lnTo>
                    <a:pt x="205917" y="1232268"/>
                  </a:lnTo>
                  <a:lnTo>
                    <a:pt x="205917" y="1296555"/>
                  </a:lnTo>
                  <a:lnTo>
                    <a:pt x="205917" y="1307490"/>
                  </a:lnTo>
                  <a:lnTo>
                    <a:pt x="201028" y="1350822"/>
                  </a:lnTo>
                  <a:lnTo>
                    <a:pt x="177838" y="1406982"/>
                  </a:lnTo>
                  <a:lnTo>
                    <a:pt x="151053" y="1428191"/>
                  </a:lnTo>
                  <a:lnTo>
                    <a:pt x="151053" y="1307490"/>
                  </a:lnTo>
                  <a:lnTo>
                    <a:pt x="205917" y="1307490"/>
                  </a:lnTo>
                  <a:lnTo>
                    <a:pt x="205917" y="1296555"/>
                  </a:lnTo>
                  <a:lnTo>
                    <a:pt x="150952" y="1296555"/>
                  </a:lnTo>
                  <a:lnTo>
                    <a:pt x="151053" y="1175905"/>
                  </a:lnTo>
                  <a:lnTo>
                    <a:pt x="191427" y="1221879"/>
                  </a:lnTo>
                  <a:lnTo>
                    <a:pt x="205549" y="1289278"/>
                  </a:lnTo>
                  <a:lnTo>
                    <a:pt x="205917" y="1296555"/>
                  </a:lnTo>
                  <a:lnTo>
                    <a:pt x="205917" y="1232268"/>
                  </a:lnTo>
                  <a:lnTo>
                    <a:pt x="201142" y="1218069"/>
                  </a:lnTo>
                  <a:lnTo>
                    <a:pt x="191566" y="1199184"/>
                  </a:lnTo>
                  <a:lnTo>
                    <a:pt x="179755" y="1179918"/>
                  </a:lnTo>
                  <a:lnTo>
                    <a:pt x="200164" y="1189850"/>
                  </a:lnTo>
                  <a:lnTo>
                    <a:pt x="247815" y="1230668"/>
                  </a:lnTo>
                  <a:lnTo>
                    <a:pt x="269786" y="1289278"/>
                  </a:lnTo>
                  <a:lnTo>
                    <a:pt x="270535" y="1296606"/>
                  </a:lnTo>
                  <a:lnTo>
                    <a:pt x="270535" y="1230185"/>
                  </a:lnTo>
                  <a:lnTo>
                    <a:pt x="263207" y="1215986"/>
                  </a:lnTo>
                  <a:lnTo>
                    <a:pt x="231711" y="1184478"/>
                  </a:lnTo>
                  <a:lnTo>
                    <a:pt x="222872" y="1179918"/>
                  </a:lnTo>
                  <a:lnTo>
                    <a:pt x="215099" y="1175905"/>
                  </a:lnTo>
                  <a:lnTo>
                    <a:pt x="191719" y="1163840"/>
                  </a:lnTo>
                  <a:lnTo>
                    <a:pt x="145630" y="1156423"/>
                  </a:lnTo>
                  <a:lnTo>
                    <a:pt x="140093" y="1157325"/>
                  </a:lnTo>
                  <a:lnTo>
                    <a:pt x="140093" y="1175905"/>
                  </a:lnTo>
                  <a:lnTo>
                    <a:pt x="140093" y="1296555"/>
                  </a:lnTo>
                  <a:lnTo>
                    <a:pt x="140093" y="1307490"/>
                  </a:lnTo>
                  <a:lnTo>
                    <a:pt x="140093" y="1428153"/>
                  </a:lnTo>
                  <a:lnTo>
                    <a:pt x="133134" y="1424139"/>
                  </a:lnTo>
                  <a:lnTo>
                    <a:pt x="130225" y="1422463"/>
                  </a:lnTo>
                  <a:lnTo>
                    <a:pt x="113372" y="1406804"/>
                  </a:lnTo>
                  <a:lnTo>
                    <a:pt x="111442" y="1403324"/>
                  </a:lnTo>
                  <a:lnTo>
                    <a:pt x="111442" y="1424139"/>
                  </a:lnTo>
                  <a:lnTo>
                    <a:pt x="64528" y="1396784"/>
                  </a:lnTo>
                  <a:lnTo>
                    <a:pt x="28714" y="1345628"/>
                  </a:lnTo>
                  <a:lnTo>
                    <a:pt x="20675" y="1307490"/>
                  </a:lnTo>
                  <a:lnTo>
                    <a:pt x="74980" y="1307490"/>
                  </a:lnTo>
                  <a:lnTo>
                    <a:pt x="75311" y="1313802"/>
                  </a:lnTo>
                  <a:lnTo>
                    <a:pt x="77749" y="1339900"/>
                  </a:lnTo>
                  <a:lnTo>
                    <a:pt x="82715" y="1364157"/>
                  </a:lnTo>
                  <a:lnTo>
                    <a:pt x="90055" y="1386014"/>
                  </a:lnTo>
                  <a:lnTo>
                    <a:pt x="99606" y="1404937"/>
                  </a:lnTo>
                  <a:lnTo>
                    <a:pt x="111442" y="1424139"/>
                  </a:lnTo>
                  <a:lnTo>
                    <a:pt x="111442" y="1403324"/>
                  </a:lnTo>
                  <a:lnTo>
                    <a:pt x="99745" y="1382179"/>
                  </a:lnTo>
                  <a:lnTo>
                    <a:pt x="90182" y="1350683"/>
                  </a:lnTo>
                  <a:lnTo>
                    <a:pt x="85623" y="1314831"/>
                  </a:lnTo>
                  <a:lnTo>
                    <a:pt x="85534" y="1313802"/>
                  </a:lnTo>
                  <a:lnTo>
                    <a:pt x="85242" y="1307490"/>
                  </a:lnTo>
                  <a:lnTo>
                    <a:pt x="140093" y="1307490"/>
                  </a:lnTo>
                  <a:lnTo>
                    <a:pt x="140093" y="1296555"/>
                  </a:lnTo>
                  <a:lnTo>
                    <a:pt x="85242" y="1296555"/>
                  </a:lnTo>
                  <a:lnTo>
                    <a:pt x="85534" y="1290307"/>
                  </a:lnTo>
                  <a:lnTo>
                    <a:pt x="99745" y="1221714"/>
                  </a:lnTo>
                  <a:lnTo>
                    <a:pt x="130276" y="1181544"/>
                  </a:lnTo>
                  <a:lnTo>
                    <a:pt x="133311" y="1179804"/>
                  </a:lnTo>
                  <a:lnTo>
                    <a:pt x="140093" y="1175905"/>
                  </a:lnTo>
                  <a:lnTo>
                    <a:pt x="140093" y="1157325"/>
                  </a:lnTo>
                  <a:lnTo>
                    <a:pt x="111391" y="1161935"/>
                  </a:lnTo>
                  <a:lnTo>
                    <a:pt x="111391" y="1179804"/>
                  </a:lnTo>
                  <a:lnTo>
                    <a:pt x="99479" y="1199235"/>
                  </a:lnTo>
                  <a:lnTo>
                    <a:pt x="82651" y="1239939"/>
                  </a:lnTo>
                  <a:lnTo>
                    <a:pt x="75196" y="1290307"/>
                  </a:lnTo>
                  <a:lnTo>
                    <a:pt x="74930" y="1296555"/>
                  </a:lnTo>
                  <a:lnTo>
                    <a:pt x="20675" y="1296555"/>
                  </a:lnTo>
                  <a:lnTo>
                    <a:pt x="28702" y="1258455"/>
                  </a:lnTo>
                  <a:lnTo>
                    <a:pt x="64465" y="1207300"/>
                  </a:lnTo>
                  <a:lnTo>
                    <a:pt x="111391" y="1179804"/>
                  </a:lnTo>
                  <a:lnTo>
                    <a:pt x="111391" y="1161935"/>
                  </a:lnTo>
                  <a:lnTo>
                    <a:pt x="59537" y="1184478"/>
                  </a:lnTo>
                  <a:lnTo>
                    <a:pt x="28041" y="1215986"/>
                  </a:lnTo>
                  <a:lnTo>
                    <a:pt x="7404" y="1255966"/>
                  </a:lnTo>
                  <a:lnTo>
                    <a:pt x="0" y="1302054"/>
                  </a:lnTo>
                  <a:lnTo>
                    <a:pt x="7404" y="1348143"/>
                  </a:lnTo>
                  <a:lnTo>
                    <a:pt x="28041" y="1388135"/>
                  </a:lnTo>
                  <a:lnTo>
                    <a:pt x="59537" y="1419644"/>
                  </a:lnTo>
                  <a:lnTo>
                    <a:pt x="99529" y="1440281"/>
                  </a:lnTo>
                  <a:lnTo>
                    <a:pt x="145630" y="1447698"/>
                  </a:lnTo>
                  <a:lnTo>
                    <a:pt x="191719" y="1440281"/>
                  </a:lnTo>
                  <a:lnTo>
                    <a:pt x="215150" y="1428191"/>
                  </a:lnTo>
                  <a:lnTo>
                    <a:pt x="222719" y="1424279"/>
                  </a:lnTo>
                  <a:lnTo>
                    <a:pt x="231711" y="1419644"/>
                  </a:lnTo>
                  <a:lnTo>
                    <a:pt x="263207" y="1388135"/>
                  </a:lnTo>
                  <a:lnTo>
                    <a:pt x="283857" y="1348143"/>
                  </a:lnTo>
                  <a:lnTo>
                    <a:pt x="290385" y="1307541"/>
                  </a:lnTo>
                  <a:lnTo>
                    <a:pt x="291261" y="1302054"/>
                  </a:lnTo>
                  <a:close/>
                </a:path>
                <a:path w="291464" h="1447800">
                  <a:moveTo>
                    <a:pt x="291261" y="244335"/>
                  </a:moveTo>
                  <a:lnTo>
                    <a:pt x="289534" y="234670"/>
                  </a:lnTo>
                  <a:lnTo>
                    <a:pt x="283997" y="226237"/>
                  </a:lnTo>
                  <a:lnTo>
                    <a:pt x="272491" y="214731"/>
                  </a:lnTo>
                  <a:lnTo>
                    <a:pt x="272491" y="242303"/>
                  </a:lnTo>
                  <a:lnTo>
                    <a:pt x="272173" y="246265"/>
                  </a:lnTo>
                  <a:lnTo>
                    <a:pt x="239776" y="269265"/>
                  </a:lnTo>
                  <a:lnTo>
                    <a:pt x="229362" y="271081"/>
                  </a:lnTo>
                  <a:lnTo>
                    <a:pt x="227571" y="271081"/>
                  </a:lnTo>
                  <a:lnTo>
                    <a:pt x="178841" y="260223"/>
                  </a:lnTo>
                  <a:lnTo>
                    <a:pt x="138760" y="238760"/>
                  </a:lnTo>
                  <a:lnTo>
                    <a:pt x="91643" y="199593"/>
                  </a:lnTo>
                  <a:lnTo>
                    <a:pt x="52374" y="155498"/>
                  </a:lnTo>
                  <a:lnTo>
                    <a:pt x="29883" y="119354"/>
                  </a:lnTo>
                  <a:lnTo>
                    <a:pt x="20294" y="61010"/>
                  </a:lnTo>
                  <a:lnTo>
                    <a:pt x="20828" y="56349"/>
                  </a:lnTo>
                  <a:lnTo>
                    <a:pt x="43789" y="20320"/>
                  </a:lnTo>
                  <a:lnTo>
                    <a:pt x="45580" y="19507"/>
                  </a:lnTo>
                  <a:lnTo>
                    <a:pt x="48882" y="19507"/>
                  </a:lnTo>
                  <a:lnTo>
                    <a:pt x="50241" y="20053"/>
                  </a:lnTo>
                  <a:lnTo>
                    <a:pt x="97612" y="67475"/>
                  </a:lnTo>
                  <a:lnTo>
                    <a:pt x="97345" y="71437"/>
                  </a:lnTo>
                  <a:lnTo>
                    <a:pt x="63423" y="105295"/>
                  </a:lnTo>
                  <a:lnTo>
                    <a:pt x="67284" y="111887"/>
                  </a:lnTo>
                  <a:lnTo>
                    <a:pt x="68694" y="114249"/>
                  </a:lnTo>
                  <a:lnTo>
                    <a:pt x="71729" y="119773"/>
                  </a:lnTo>
                  <a:lnTo>
                    <a:pt x="72161" y="120484"/>
                  </a:lnTo>
                  <a:lnTo>
                    <a:pt x="99085" y="161594"/>
                  </a:lnTo>
                  <a:lnTo>
                    <a:pt x="129705" y="192227"/>
                  </a:lnTo>
                  <a:lnTo>
                    <a:pt x="170751" y="219125"/>
                  </a:lnTo>
                  <a:lnTo>
                    <a:pt x="173901" y="220865"/>
                  </a:lnTo>
                  <a:lnTo>
                    <a:pt x="179438" y="224015"/>
                  </a:lnTo>
                  <a:lnTo>
                    <a:pt x="186004" y="227863"/>
                  </a:lnTo>
                  <a:lnTo>
                    <a:pt x="210413" y="203454"/>
                  </a:lnTo>
                  <a:lnTo>
                    <a:pt x="219811" y="194056"/>
                  </a:lnTo>
                  <a:lnTo>
                    <a:pt x="223989" y="193789"/>
                  </a:lnTo>
                  <a:lnTo>
                    <a:pt x="272491" y="242303"/>
                  </a:lnTo>
                  <a:lnTo>
                    <a:pt x="272491" y="214731"/>
                  </a:lnTo>
                  <a:lnTo>
                    <a:pt x="251574" y="193789"/>
                  </a:lnTo>
                  <a:lnTo>
                    <a:pt x="235216" y="177457"/>
                  </a:lnTo>
                  <a:lnTo>
                    <a:pt x="228981" y="174853"/>
                  </a:lnTo>
                  <a:lnTo>
                    <a:pt x="215188" y="174853"/>
                  </a:lnTo>
                  <a:lnTo>
                    <a:pt x="208521" y="177673"/>
                  </a:lnTo>
                  <a:lnTo>
                    <a:pt x="182740" y="203454"/>
                  </a:lnTo>
                  <a:lnTo>
                    <a:pt x="181991" y="202958"/>
                  </a:lnTo>
                  <a:lnTo>
                    <a:pt x="142189" y="177152"/>
                  </a:lnTo>
                  <a:lnTo>
                    <a:pt x="114109" y="149110"/>
                  </a:lnTo>
                  <a:lnTo>
                    <a:pt x="88709" y="110096"/>
                  </a:lnTo>
                  <a:lnTo>
                    <a:pt x="87845" y="108496"/>
                  </a:lnTo>
                  <a:lnTo>
                    <a:pt x="108572" y="87820"/>
                  </a:lnTo>
                  <a:lnTo>
                    <a:pt x="114363" y="79184"/>
                  </a:lnTo>
                  <a:lnTo>
                    <a:pt x="116395" y="69443"/>
                  </a:lnTo>
                  <a:lnTo>
                    <a:pt x="114655" y="59778"/>
                  </a:lnTo>
                  <a:lnTo>
                    <a:pt x="109118" y="51358"/>
                  </a:lnTo>
                  <a:lnTo>
                    <a:pt x="77266" y="19507"/>
                  </a:lnTo>
                  <a:lnTo>
                    <a:pt x="64998" y="7239"/>
                  </a:lnTo>
                  <a:lnTo>
                    <a:pt x="60388" y="2578"/>
                  </a:lnTo>
                  <a:lnTo>
                    <a:pt x="54102" y="0"/>
                  </a:lnTo>
                  <a:lnTo>
                    <a:pt x="40373" y="0"/>
                  </a:lnTo>
                  <a:lnTo>
                    <a:pt x="33642" y="2794"/>
                  </a:lnTo>
                  <a:lnTo>
                    <a:pt x="28587" y="7835"/>
                  </a:lnTo>
                  <a:lnTo>
                    <a:pt x="14274" y="22275"/>
                  </a:lnTo>
                  <a:lnTo>
                    <a:pt x="14808" y="22872"/>
                  </a:lnTo>
                  <a:lnTo>
                    <a:pt x="11125" y="27965"/>
                  </a:lnTo>
                  <a:lnTo>
                    <a:pt x="7975" y="33642"/>
                  </a:lnTo>
                  <a:lnTo>
                    <a:pt x="3149" y="46316"/>
                  </a:lnTo>
                  <a:lnTo>
                    <a:pt x="1574" y="52552"/>
                  </a:lnTo>
                  <a:lnTo>
                    <a:pt x="914" y="58762"/>
                  </a:lnTo>
                  <a:lnTo>
                    <a:pt x="1905" y="95173"/>
                  </a:lnTo>
                  <a:lnTo>
                    <a:pt x="14427" y="131813"/>
                  </a:lnTo>
                  <a:lnTo>
                    <a:pt x="39420" y="170573"/>
                  </a:lnTo>
                  <a:lnTo>
                    <a:pt x="77812" y="213372"/>
                  </a:lnTo>
                  <a:lnTo>
                    <a:pt x="129006" y="255689"/>
                  </a:lnTo>
                  <a:lnTo>
                    <a:pt x="172935" y="278892"/>
                  </a:lnTo>
                  <a:lnTo>
                    <a:pt x="226860" y="290639"/>
                  </a:lnTo>
                  <a:lnTo>
                    <a:pt x="230174" y="290639"/>
                  </a:lnTo>
                  <a:lnTo>
                    <a:pt x="232181" y="290423"/>
                  </a:lnTo>
                  <a:lnTo>
                    <a:pt x="232562" y="290398"/>
                  </a:lnTo>
                  <a:lnTo>
                    <a:pt x="268376" y="276453"/>
                  </a:lnTo>
                  <a:lnTo>
                    <a:pt x="268909" y="276910"/>
                  </a:lnTo>
                  <a:lnTo>
                    <a:pt x="269379" y="276453"/>
                  </a:lnTo>
                  <a:lnTo>
                    <a:pt x="274878" y="271081"/>
                  </a:lnTo>
                  <a:lnTo>
                    <a:pt x="283451" y="262699"/>
                  </a:lnTo>
                  <a:lnTo>
                    <a:pt x="289217" y="254076"/>
                  </a:lnTo>
                  <a:lnTo>
                    <a:pt x="291261" y="244335"/>
                  </a:lnTo>
                  <a:close/>
                </a:path>
                <a:path w="291464" h="1447800">
                  <a:moveTo>
                    <a:pt x="291274" y="852360"/>
                  </a:moveTo>
                  <a:lnTo>
                    <a:pt x="290842" y="850239"/>
                  </a:lnTo>
                  <a:lnTo>
                    <a:pt x="289394" y="843076"/>
                  </a:lnTo>
                  <a:lnTo>
                    <a:pt x="289128" y="841768"/>
                  </a:lnTo>
                  <a:lnTo>
                    <a:pt x="283286" y="833120"/>
                  </a:lnTo>
                  <a:lnTo>
                    <a:pt x="274624" y="827303"/>
                  </a:lnTo>
                  <a:lnTo>
                    <a:pt x="273316" y="827049"/>
                  </a:lnTo>
                  <a:lnTo>
                    <a:pt x="273316" y="1012723"/>
                  </a:lnTo>
                  <a:lnTo>
                    <a:pt x="269189" y="1016876"/>
                  </a:lnTo>
                  <a:lnTo>
                    <a:pt x="22034" y="1016876"/>
                  </a:lnTo>
                  <a:lnTo>
                    <a:pt x="17907" y="1012723"/>
                  </a:lnTo>
                  <a:lnTo>
                    <a:pt x="18008" y="850938"/>
                  </a:lnTo>
                  <a:lnTo>
                    <a:pt x="18122" y="850239"/>
                  </a:lnTo>
                  <a:lnTo>
                    <a:pt x="107162" y="927887"/>
                  </a:lnTo>
                  <a:lnTo>
                    <a:pt x="54965" y="976769"/>
                  </a:lnTo>
                  <a:lnTo>
                    <a:pt x="53174" y="978509"/>
                  </a:lnTo>
                  <a:lnTo>
                    <a:pt x="53073" y="981379"/>
                  </a:lnTo>
                  <a:lnTo>
                    <a:pt x="54813" y="983234"/>
                  </a:lnTo>
                  <a:lnTo>
                    <a:pt x="55676" y="984211"/>
                  </a:lnTo>
                  <a:lnTo>
                    <a:pt x="56921" y="984669"/>
                  </a:lnTo>
                  <a:lnTo>
                    <a:pt x="59258" y="984669"/>
                  </a:lnTo>
                  <a:lnTo>
                    <a:pt x="60388" y="984262"/>
                  </a:lnTo>
                  <a:lnTo>
                    <a:pt x="61264" y="983386"/>
                  </a:lnTo>
                  <a:lnTo>
                    <a:pt x="113677" y="934288"/>
                  </a:lnTo>
                  <a:lnTo>
                    <a:pt x="113893" y="934123"/>
                  </a:lnTo>
                  <a:lnTo>
                    <a:pt x="114058" y="933881"/>
                  </a:lnTo>
                  <a:lnTo>
                    <a:pt x="133489" y="950861"/>
                  </a:lnTo>
                  <a:lnTo>
                    <a:pt x="139560" y="952842"/>
                  </a:lnTo>
                  <a:lnTo>
                    <a:pt x="151663" y="952842"/>
                  </a:lnTo>
                  <a:lnTo>
                    <a:pt x="157734" y="950861"/>
                  </a:lnTo>
                  <a:lnTo>
                    <a:pt x="164376" y="945032"/>
                  </a:lnTo>
                  <a:lnTo>
                    <a:pt x="177215" y="933856"/>
                  </a:lnTo>
                  <a:lnTo>
                    <a:pt x="177330" y="934021"/>
                  </a:lnTo>
                  <a:lnTo>
                    <a:pt x="230886" y="984262"/>
                  </a:lnTo>
                  <a:lnTo>
                    <a:pt x="231965" y="984669"/>
                  </a:lnTo>
                  <a:lnTo>
                    <a:pt x="234302" y="984669"/>
                  </a:lnTo>
                  <a:lnTo>
                    <a:pt x="235546" y="984211"/>
                  </a:lnTo>
                  <a:lnTo>
                    <a:pt x="236410" y="983234"/>
                  </a:lnTo>
                  <a:lnTo>
                    <a:pt x="238150" y="981379"/>
                  </a:lnTo>
                  <a:lnTo>
                    <a:pt x="238048" y="978509"/>
                  </a:lnTo>
                  <a:lnTo>
                    <a:pt x="236245" y="976769"/>
                  </a:lnTo>
                  <a:lnTo>
                    <a:pt x="190423" y="933856"/>
                  </a:lnTo>
                  <a:lnTo>
                    <a:pt x="184048" y="927887"/>
                  </a:lnTo>
                  <a:lnTo>
                    <a:pt x="273100" y="850239"/>
                  </a:lnTo>
                  <a:lnTo>
                    <a:pt x="273265" y="850938"/>
                  </a:lnTo>
                  <a:lnTo>
                    <a:pt x="273316" y="1012723"/>
                  </a:lnTo>
                  <a:lnTo>
                    <a:pt x="273316" y="827049"/>
                  </a:lnTo>
                  <a:lnTo>
                    <a:pt x="266903" y="825754"/>
                  </a:lnTo>
                  <a:lnTo>
                    <a:pt x="266903" y="843559"/>
                  </a:lnTo>
                  <a:lnTo>
                    <a:pt x="150520" y="945032"/>
                  </a:lnTo>
                  <a:lnTo>
                    <a:pt x="140754" y="945032"/>
                  </a:lnTo>
                  <a:lnTo>
                    <a:pt x="127965" y="933881"/>
                  </a:lnTo>
                  <a:lnTo>
                    <a:pt x="32080" y="850239"/>
                  </a:lnTo>
                  <a:lnTo>
                    <a:pt x="24422" y="843559"/>
                  </a:lnTo>
                  <a:lnTo>
                    <a:pt x="25285" y="843292"/>
                  </a:lnTo>
                  <a:lnTo>
                    <a:pt x="26212" y="843076"/>
                  </a:lnTo>
                  <a:lnTo>
                    <a:pt x="265061" y="843076"/>
                  </a:lnTo>
                  <a:lnTo>
                    <a:pt x="265988" y="843292"/>
                  </a:lnTo>
                  <a:lnTo>
                    <a:pt x="266903" y="843559"/>
                  </a:lnTo>
                  <a:lnTo>
                    <a:pt x="266903" y="825754"/>
                  </a:lnTo>
                  <a:lnTo>
                    <a:pt x="264033" y="825169"/>
                  </a:lnTo>
                  <a:lnTo>
                    <a:pt x="27139" y="825169"/>
                  </a:lnTo>
                  <a:lnTo>
                    <a:pt x="16573" y="827303"/>
                  </a:lnTo>
                  <a:lnTo>
                    <a:pt x="7950" y="833120"/>
                  </a:lnTo>
                  <a:lnTo>
                    <a:pt x="2133" y="841768"/>
                  </a:lnTo>
                  <a:lnTo>
                    <a:pt x="0" y="852360"/>
                  </a:lnTo>
                  <a:lnTo>
                    <a:pt x="0" y="1007592"/>
                  </a:lnTo>
                  <a:lnTo>
                    <a:pt x="2133" y="1018159"/>
                  </a:lnTo>
                  <a:lnTo>
                    <a:pt x="7950" y="1026807"/>
                  </a:lnTo>
                  <a:lnTo>
                    <a:pt x="16573" y="1032637"/>
                  </a:lnTo>
                  <a:lnTo>
                    <a:pt x="27139" y="1034783"/>
                  </a:lnTo>
                  <a:lnTo>
                    <a:pt x="264033" y="1034783"/>
                  </a:lnTo>
                  <a:lnTo>
                    <a:pt x="291274" y="1007592"/>
                  </a:lnTo>
                  <a:lnTo>
                    <a:pt x="291274" y="85236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6CA122D8-E2F9-4D0E-9C60-EF1DD05087CA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0BF0AE9E-4AAD-43F9-9EA5-E2124574E261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3F5584F6-FBDF-4769-A026-E6E7FFFFECA1}"/>
              </a:ext>
            </a:extLst>
          </p:cNvPr>
          <p:cNvSpPr txBox="1"/>
          <p:nvPr userDrawn="1"/>
        </p:nvSpPr>
        <p:spPr>
          <a:xfrm>
            <a:off x="1686382" y="2656552"/>
            <a:ext cx="1626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1800" b="1" i="1" spc="-5" dirty="0">
                <a:solidFill>
                  <a:srgbClr val="19313B"/>
                </a:solidFill>
                <a:latin typeface="Calibri"/>
                <a:cs typeface="Calibri"/>
              </a:rPr>
              <a:t>Camille JOUBERT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7F8666E1-55BE-48B9-A51F-7D7C3168CAEA}"/>
              </a:ext>
            </a:extLst>
          </p:cNvPr>
          <p:cNvSpPr txBox="1"/>
          <p:nvPr userDrawn="1"/>
        </p:nvSpPr>
        <p:spPr>
          <a:xfrm>
            <a:off x="1686382" y="3106132"/>
            <a:ext cx="264477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Chargé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de</a:t>
            </a:r>
            <a:r>
              <a:rPr sz="1500" i="1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mission</a:t>
            </a:r>
            <a:r>
              <a:rPr sz="1500" i="1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agriculture</a:t>
            </a:r>
            <a:r>
              <a:rPr sz="1500" i="1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lang="fr-BE" sz="1500" i="1" spc="-10" dirty="0">
                <a:solidFill>
                  <a:srgbClr val="19313B"/>
                </a:solidFill>
                <a:latin typeface="Calibri"/>
                <a:cs typeface="Calibri"/>
              </a:rPr>
              <a:t>BIO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2C6453A9-26F0-46B7-B69E-D64001438F83}"/>
              </a:ext>
            </a:extLst>
          </p:cNvPr>
          <p:cNvSpPr txBox="1"/>
          <p:nvPr userDrawn="1"/>
        </p:nvSpPr>
        <p:spPr>
          <a:xfrm>
            <a:off x="2146741" y="3427469"/>
            <a:ext cx="3875989" cy="1530868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endParaRPr lang="fr-BE" sz="1600" dirty="0">
              <a:solidFill>
                <a:srgbClr val="19313B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fr-BE" sz="1600" dirty="0">
                <a:solidFill>
                  <a:srgbClr val="19313B"/>
                </a:solidFill>
                <a:latin typeface="Calibri"/>
                <a:cs typeface="Calibri"/>
              </a:rPr>
              <a:t>0 492 33 39 13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lang="fr-BE" sz="1600" dirty="0" err="1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camille.joubert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olle</a:t>
            </a:r>
            <a:r>
              <a:rPr sz="1600" spc="-1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edesp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oduc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s.be </a:t>
            </a:r>
            <a:r>
              <a:rPr sz="16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B87C8C46-4F4F-4D5B-88C3-4DB2695ABCBE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grpSp>
        <p:nvGrpSpPr>
          <p:cNvPr id="22" name="object 18">
            <a:extLst>
              <a:ext uri="{FF2B5EF4-FFF2-40B4-BE49-F238E27FC236}">
                <a16:creationId xmlns:a16="http://schemas.microsoft.com/office/drawing/2014/main" id="{B872896B-7E18-43EB-B7CB-2E7A9C6DC227}"/>
              </a:ext>
            </a:extLst>
          </p:cNvPr>
          <p:cNvGrpSpPr/>
          <p:nvPr userDrawn="1"/>
        </p:nvGrpSpPr>
        <p:grpSpPr>
          <a:xfrm>
            <a:off x="8807332" y="4991884"/>
            <a:ext cx="1174298" cy="451999"/>
            <a:chOff x="8807332" y="4991884"/>
            <a:chExt cx="1174298" cy="451999"/>
          </a:xfrm>
        </p:grpSpPr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186BAD5D-CDC8-4E4F-A1A6-5B286EBF6B9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8CC0B274-F479-45CC-8176-E93458DE37F1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28698BB5-EAF9-4D9D-A7F9-CD91B765DD3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4E1F7ED9-EAFC-4DED-A9CD-8700FF7BE58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95BD924C-AA19-4098-83D3-A51E495BF9A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D6002D27-7FF1-43B3-A839-C8A5B6A3777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E708C310-57C2-41B8-B171-98C077C6325B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39956A4F-589B-4B79-9B57-DB6192F0D7E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7A0E166B-5C72-474B-BC8A-C4264BD2EA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FD483F4E-1403-463D-8B30-B3092FC4296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EE1157DA-49DF-4153-9F30-CCF1AF5ED27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61EBA1EA-8A6F-4A41-9D38-80DC2F4A371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BD9DA763-0B56-4DF4-8FE2-D8AAD043E8F7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146D5679-F8E8-4C89-A24E-3D99700ED34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40" name="object 36">
            <a:extLst>
              <a:ext uri="{FF2B5EF4-FFF2-40B4-BE49-F238E27FC236}">
                <a16:creationId xmlns:a16="http://schemas.microsoft.com/office/drawing/2014/main" id="{3CDE897F-4A24-4C1C-8FAB-80B491AD929B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480D271D-699F-45D6-9B73-2B348271CA85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42F7FF9C-F320-4885-919F-DD2D128878AD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F624DE1F-954E-4843-9202-B4B8CDAA92E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6BE28885-BA38-4444-9E55-5623C2668542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5">
            <a:extLst>
              <a:ext uri="{FF2B5EF4-FFF2-40B4-BE49-F238E27FC236}">
                <a16:creationId xmlns:a16="http://schemas.microsoft.com/office/drawing/2014/main" id="{095A17FD-AB97-47BA-B536-505C567F8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>
                <a:solidFill>
                  <a:srgbClr val="19313B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6" name="Espace réservé du contenu 48">
            <a:extLst>
              <a:ext uri="{FF2B5EF4-FFF2-40B4-BE49-F238E27FC236}">
                <a16:creationId xmlns:a16="http://schemas.microsoft.com/office/drawing/2014/main" id="{3AA94B9D-1745-4621-AE06-F49D1826F6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rgbClr val="19313B"/>
                </a:solidFill>
              </a:defRPr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2CC5A6-2B08-415B-89EA-2AB9B0E8EC47}"/>
              </a:ext>
            </a:extLst>
          </p:cNvPr>
          <p:cNvSpPr/>
          <p:nvPr userDrawn="1"/>
        </p:nvSpPr>
        <p:spPr>
          <a:xfrm>
            <a:off x="922628" y="3427469"/>
            <a:ext cx="1213152" cy="452119"/>
          </a:xfrm>
          <a:prstGeom prst="rect">
            <a:avLst/>
          </a:prstGeom>
          <a:solidFill>
            <a:srgbClr val="009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1065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QUACUL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ADFED9DB-C65B-422B-A4F6-5DE2F59F8E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8714" y="608082"/>
            <a:ext cx="707101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solidFill>
                  <a:srgbClr val="19313B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14" dirty="0"/>
              <a:t>AQUACULTURE</a:t>
            </a:r>
            <a:endParaRPr sz="4400" dirty="0"/>
          </a:p>
        </p:txBody>
      </p:sp>
      <p:grpSp>
        <p:nvGrpSpPr>
          <p:cNvPr id="19" name="object 3">
            <a:extLst>
              <a:ext uri="{FF2B5EF4-FFF2-40B4-BE49-F238E27FC236}">
                <a16:creationId xmlns:a16="http://schemas.microsoft.com/office/drawing/2014/main" id="{F5BA4429-0C75-4233-8554-E5120D4E151C}"/>
              </a:ext>
            </a:extLst>
          </p:cNvPr>
          <p:cNvGrpSpPr/>
          <p:nvPr userDrawn="1"/>
        </p:nvGrpSpPr>
        <p:grpSpPr>
          <a:xfrm>
            <a:off x="8394" y="203"/>
            <a:ext cx="12179300" cy="1421765"/>
            <a:chOff x="8394" y="203"/>
            <a:chExt cx="12179300" cy="1421765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2629C10E-79B2-47FB-8A8D-B333962F0849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0B21FD9-E672-47C7-ABC1-287C7AB74A6F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B3E1D76A-59A2-40D2-A08E-B1175C0C301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23" name="object 7">
              <a:extLst>
                <a:ext uri="{FF2B5EF4-FFF2-40B4-BE49-F238E27FC236}">
                  <a16:creationId xmlns:a16="http://schemas.microsoft.com/office/drawing/2014/main" id="{E9D209F1-2213-4AB6-9C56-6569B3331E0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24" name="object 8">
              <a:extLst>
                <a:ext uri="{FF2B5EF4-FFF2-40B4-BE49-F238E27FC236}">
                  <a16:creationId xmlns:a16="http://schemas.microsoft.com/office/drawing/2014/main" id="{F11B78F5-C0BF-4F16-B9B0-0E12EDE56F9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25" name="object 9">
              <a:extLst>
                <a:ext uri="{FF2B5EF4-FFF2-40B4-BE49-F238E27FC236}">
                  <a16:creationId xmlns:a16="http://schemas.microsoft.com/office/drawing/2014/main" id="{01ED9E7C-C607-4FD4-BE0A-EF4D188F82D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26" name="object 10">
              <a:extLst>
                <a:ext uri="{FF2B5EF4-FFF2-40B4-BE49-F238E27FC236}">
                  <a16:creationId xmlns:a16="http://schemas.microsoft.com/office/drawing/2014/main" id="{906A5853-DBE4-40E3-8A96-5EB3B3310B9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27" name="object 11">
              <a:extLst>
                <a:ext uri="{FF2B5EF4-FFF2-40B4-BE49-F238E27FC236}">
                  <a16:creationId xmlns:a16="http://schemas.microsoft.com/office/drawing/2014/main" id="{06FBF5DE-9114-49B1-BE81-AEF4CDBF0F1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28" name="object 12">
              <a:extLst>
                <a:ext uri="{FF2B5EF4-FFF2-40B4-BE49-F238E27FC236}">
                  <a16:creationId xmlns:a16="http://schemas.microsoft.com/office/drawing/2014/main" id="{EFC0F69C-093B-4460-99ED-4356C9C9DC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29" name="object 13">
              <a:extLst>
                <a:ext uri="{FF2B5EF4-FFF2-40B4-BE49-F238E27FC236}">
                  <a16:creationId xmlns:a16="http://schemas.microsoft.com/office/drawing/2014/main" id="{64E41420-C2E3-43B5-807E-C47892257AA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30" name="object 14">
              <a:extLst>
                <a:ext uri="{FF2B5EF4-FFF2-40B4-BE49-F238E27FC236}">
                  <a16:creationId xmlns:a16="http://schemas.microsoft.com/office/drawing/2014/main" id="{C62707E7-0DF9-4B30-BEE8-45244B4A7B6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31" name="object 15">
              <a:extLst>
                <a:ext uri="{FF2B5EF4-FFF2-40B4-BE49-F238E27FC236}">
                  <a16:creationId xmlns:a16="http://schemas.microsoft.com/office/drawing/2014/main" id="{62A4CA60-8436-44BD-8078-085E96BB381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32" name="object 16">
              <a:extLst>
                <a:ext uri="{FF2B5EF4-FFF2-40B4-BE49-F238E27FC236}">
                  <a16:creationId xmlns:a16="http://schemas.microsoft.com/office/drawing/2014/main" id="{7D3B98A0-AFEA-4A16-9E3D-F88E31F84DE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9595DA72-75DF-4FD9-910C-BE716DECAC7B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18">
              <a:extLst>
                <a:ext uri="{FF2B5EF4-FFF2-40B4-BE49-F238E27FC236}">
                  <a16:creationId xmlns:a16="http://schemas.microsoft.com/office/drawing/2014/main" id="{E7CE05AC-C431-4CEA-9E6B-CED231AA4F0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C44B4986-B27A-411C-B65D-A3A5C3BC7CC4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444392FF-A34C-4C7A-9C4D-3D31078A8E79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EC503A46-0067-4F81-BCCE-CBC49025A85E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2">
              <a:extLst>
                <a:ext uri="{FF2B5EF4-FFF2-40B4-BE49-F238E27FC236}">
                  <a16:creationId xmlns:a16="http://schemas.microsoft.com/office/drawing/2014/main" id="{C7C0744B-8AA4-4A07-9B54-1839EA426CC5}"/>
                </a:ext>
              </a:extLst>
            </p:cNvPr>
            <p:cNvSpPr/>
            <p:nvPr/>
          </p:nvSpPr>
          <p:spPr>
            <a:xfrm>
              <a:off x="457194" y="400354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3">
              <a:extLst>
                <a:ext uri="{FF2B5EF4-FFF2-40B4-BE49-F238E27FC236}">
                  <a16:creationId xmlns:a16="http://schemas.microsoft.com/office/drawing/2014/main" id="{A5B61CD8-7DCE-4D8B-9E4C-A216BB83FB63}"/>
                </a:ext>
              </a:extLst>
            </p:cNvPr>
            <p:cNvSpPr/>
            <p:nvPr/>
          </p:nvSpPr>
          <p:spPr>
            <a:xfrm>
              <a:off x="561722" y="748146"/>
              <a:ext cx="735330" cy="328295"/>
            </a:xfrm>
            <a:custGeom>
              <a:avLst/>
              <a:gdLst/>
              <a:ahLst/>
              <a:cxnLst/>
              <a:rect l="l" t="t" r="r" b="b"/>
              <a:pathLst>
                <a:path w="735330" h="328294">
                  <a:moveTo>
                    <a:pt x="361403" y="0"/>
                  </a:moveTo>
                  <a:lnTo>
                    <a:pt x="328904" y="29311"/>
                  </a:lnTo>
                  <a:lnTo>
                    <a:pt x="299111" y="62212"/>
                  </a:lnTo>
                  <a:lnTo>
                    <a:pt x="283616" y="81584"/>
                  </a:lnTo>
                  <a:lnTo>
                    <a:pt x="276720" y="78613"/>
                  </a:lnTo>
                  <a:lnTo>
                    <a:pt x="270306" y="79933"/>
                  </a:lnTo>
                  <a:lnTo>
                    <a:pt x="263638" y="80949"/>
                  </a:lnTo>
                  <a:lnTo>
                    <a:pt x="256897" y="81394"/>
                  </a:lnTo>
                  <a:lnTo>
                    <a:pt x="243344" y="81521"/>
                  </a:lnTo>
                  <a:lnTo>
                    <a:pt x="210944" y="83345"/>
                  </a:lnTo>
                  <a:lnTo>
                    <a:pt x="147020" y="94728"/>
                  </a:lnTo>
                  <a:lnTo>
                    <a:pt x="94767" y="109444"/>
                  </a:lnTo>
                  <a:lnTo>
                    <a:pt x="54206" y="123854"/>
                  </a:lnTo>
                  <a:lnTo>
                    <a:pt x="19632" y="142711"/>
                  </a:lnTo>
                  <a:lnTo>
                    <a:pt x="779" y="165431"/>
                  </a:lnTo>
                  <a:lnTo>
                    <a:pt x="2983" y="170249"/>
                  </a:lnTo>
                  <a:lnTo>
                    <a:pt x="8140" y="174637"/>
                  </a:lnTo>
                  <a:lnTo>
                    <a:pt x="10998" y="176453"/>
                  </a:lnTo>
                  <a:lnTo>
                    <a:pt x="13982" y="178003"/>
                  </a:lnTo>
                  <a:lnTo>
                    <a:pt x="16903" y="181152"/>
                  </a:lnTo>
                  <a:lnTo>
                    <a:pt x="14211" y="181152"/>
                  </a:lnTo>
                  <a:lnTo>
                    <a:pt x="11480" y="180835"/>
                  </a:lnTo>
                  <a:lnTo>
                    <a:pt x="5854" y="181711"/>
                  </a:lnTo>
                  <a:lnTo>
                    <a:pt x="0" y="183578"/>
                  </a:lnTo>
                  <a:lnTo>
                    <a:pt x="0" y="187833"/>
                  </a:lnTo>
                  <a:lnTo>
                    <a:pt x="42481" y="213182"/>
                  </a:lnTo>
                  <a:lnTo>
                    <a:pt x="148107" y="243814"/>
                  </a:lnTo>
                  <a:lnTo>
                    <a:pt x="150914" y="246100"/>
                  </a:lnTo>
                  <a:lnTo>
                    <a:pt x="182219" y="293725"/>
                  </a:lnTo>
                  <a:lnTo>
                    <a:pt x="186817" y="297053"/>
                  </a:lnTo>
                  <a:lnTo>
                    <a:pt x="190830" y="294144"/>
                  </a:lnTo>
                  <a:lnTo>
                    <a:pt x="193154" y="289509"/>
                  </a:lnTo>
                  <a:lnTo>
                    <a:pt x="194156" y="278649"/>
                  </a:lnTo>
                  <a:lnTo>
                    <a:pt x="194868" y="256844"/>
                  </a:lnTo>
                  <a:lnTo>
                    <a:pt x="223659" y="261962"/>
                  </a:lnTo>
                  <a:lnTo>
                    <a:pt x="245194" y="265311"/>
                  </a:lnTo>
                  <a:lnTo>
                    <a:pt x="266782" y="267666"/>
                  </a:lnTo>
                  <a:lnTo>
                    <a:pt x="288417" y="268661"/>
                  </a:lnTo>
                  <a:lnTo>
                    <a:pt x="310095" y="267931"/>
                  </a:lnTo>
                  <a:lnTo>
                    <a:pt x="318185" y="267284"/>
                  </a:lnTo>
                  <a:lnTo>
                    <a:pt x="322503" y="268643"/>
                  </a:lnTo>
                  <a:lnTo>
                    <a:pt x="327698" y="283248"/>
                  </a:lnTo>
                  <a:lnTo>
                    <a:pt x="331635" y="287629"/>
                  </a:lnTo>
                  <a:lnTo>
                    <a:pt x="338874" y="298627"/>
                  </a:lnTo>
                  <a:lnTo>
                    <a:pt x="341071" y="298373"/>
                  </a:lnTo>
                  <a:lnTo>
                    <a:pt x="345287" y="289991"/>
                  </a:lnTo>
                  <a:lnTo>
                    <a:pt x="347192" y="287210"/>
                  </a:lnTo>
                  <a:lnTo>
                    <a:pt x="369191" y="311211"/>
                  </a:lnTo>
                  <a:lnTo>
                    <a:pt x="379628" y="322135"/>
                  </a:lnTo>
                  <a:lnTo>
                    <a:pt x="383019" y="327850"/>
                  </a:lnTo>
                  <a:lnTo>
                    <a:pt x="392810" y="319239"/>
                  </a:lnTo>
                  <a:lnTo>
                    <a:pt x="391591" y="312458"/>
                  </a:lnTo>
                  <a:lnTo>
                    <a:pt x="390296" y="299631"/>
                  </a:lnTo>
                  <a:lnTo>
                    <a:pt x="390055" y="292087"/>
                  </a:lnTo>
                  <a:lnTo>
                    <a:pt x="384683" y="279793"/>
                  </a:lnTo>
                  <a:lnTo>
                    <a:pt x="385419" y="273380"/>
                  </a:lnTo>
                  <a:lnTo>
                    <a:pt x="383743" y="264388"/>
                  </a:lnTo>
                  <a:lnTo>
                    <a:pt x="381825" y="262153"/>
                  </a:lnTo>
                  <a:lnTo>
                    <a:pt x="380288" y="259257"/>
                  </a:lnTo>
                  <a:lnTo>
                    <a:pt x="415213" y="253542"/>
                  </a:lnTo>
                  <a:lnTo>
                    <a:pt x="455180" y="248589"/>
                  </a:lnTo>
                  <a:lnTo>
                    <a:pt x="464676" y="248642"/>
                  </a:lnTo>
                  <a:lnTo>
                    <a:pt x="473522" y="251221"/>
                  </a:lnTo>
                  <a:lnTo>
                    <a:pt x="481973" y="255529"/>
                  </a:lnTo>
                  <a:lnTo>
                    <a:pt x="521285" y="280538"/>
                  </a:lnTo>
                  <a:lnTo>
                    <a:pt x="552564" y="299631"/>
                  </a:lnTo>
                  <a:lnTo>
                    <a:pt x="558499" y="301953"/>
                  </a:lnTo>
                  <a:lnTo>
                    <a:pt x="563241" y="301085"/>
                  </a:lnTo>
                  <a:lnTo>
                    <a:pt x="566826" y="297102"/>
                  </a:lnTo>
                  <a:lnTo>
                    <a:pt x="569290" y="290080"/>
                  </a:lnTo>
                  <a:lnTo>
                    <a:pt x="575095" y="265828"/>
                  </a:lnTo>
                  <a:lnTo>
                    <a:pt x="577010" y="253456"/>
                  </a:lnTo>
                  <a:lnTo>
                    <a:pt x="577176" y="240652"/>
                  </a:lnTo>
                  <a:lnTo>
                    <a:pt x="576846" y="236486"/>
                  </a:lnTo>
                  <a:lnTo>
                    <a:pt x="577786" y="232143"/>
                  </a:lnTo>
                  <a:lnTo>
                    <a:pt x="576719" y="226199"/>
                  </a:lnTo>
                  <a:lnTo>
                    <a:pt x="574128" y="224104"/>
                  </a:lnTo>
                  <a:lnTo>
                    <a:pt x="567563" y="221754"/>
                  </a:lnTo>
                  <a:lnTo>
                    <a:pt x="562724" y="220916"/>
                  </a:lnTo>
                  <a:lnTo>
                    <a:pt x="557974" y="219722"/>
                  </a:lnTo>
                  <a:lnTo>
                    <a:pt x="557911" y="216369"/>
                  </a:lnTo>
                  <a:lnTo>
                    <a:pt x="576809" y="211822"/>
                  </a:lnTo>
                  <a:lnTo>
                    <a:pt x="589788" y="209727"/>
                  </a:lnTo>
                  <a:lnTo>
                    <a:pt x="603275" y="210312"/>
                  </a:lnTo>
                  <a:lnTo>
                    <a:pt x="618030" y="212158"/>
                  </a:lnTo>
                  <a:lnTo>
                    <a:pt x="632298" y="216447"/>
                  </a:lnTo>
                  <a:lnTo>
                    <a:pt x="646255" y="222158"/>
                  </a:lnTo>
                  <a:lnTo>
                    <a:pt x="660082" y="228269"/>
                  </a:lnTo>
                  <a:lnTo>
                    <a:pt x="678188" y="235300"/>
                  </a:lnTo>
                  <a:lnTo>
                    <a:pt x="696504" y="240693"/>
                  </a:lnTo>
                  <a:lnTo>
                    <a:pt x="715094" y="244186"/>
                  </a:lnTo>
                  <a:lnTo>
                    <a:pt x="734555" y="245516"/>
                  </a:lnTo>
                  <a:lnTo>
                    <a:pt x="735279" y="245160"/>
                  </a:lnTo>
                  <a:lnTo>
                    <a:pt x="729488" y="214337"/>
                  </a:lnTo>
                  <a:lnTo>
                    <a:pt x="726732" y="200317"/>
                  </a:lnTo>
                  <a:lnTo>
                    <a:pt x="717448" y="200152"/>
                  </a:lnTo>
                  <a:lnTo>
                    <a:pt x="725043" y="195249"/>
                  </a:lnTo>
                  <a:lnTo>
                    <a:pt x="721956" y="189890"/>
                  </a:lnTo>
                  <a:lnTo>
                    <a:pt x="719814" y="177569"/>
                  </a:lnTo>
                  <a:lnTo>
                    <a:pt x="718950" y="170948"/>
                  </a:lnTo>
                  <a:lnTo>
                    <a:pt x="718538" y="164326"/>
                  </a:lnTo>
                  <a:lnTo>
                    <a:pt x="718781" y="157810"/>
                  </a:lnTo>
                  <a:lnTo>
                    <a:pt x="719455" y="150977"/>
                  </a:lnTo>
                  <a:lnTo>
                    <a:pt x="723557" y="144653"/>
                  </a:lnTo>
                  <a:lnTo>
                    <a:pt x="728167" y="133400"/>
                  </a:lnTo>
                  <a:lnTo>
                    <a:pt x="728510" y="129209"/>
                  </a:lnTo>
                  <a:lnTo>
                    <a:pt x="725169" y="127177"/>
                  </a:lnTo>
                  <a:lnTo>
                    <a:pt x="726084" y="122504"/>
                  </a:lnTo>
                  <a:lnTo>
                    <a:pt x="727494" y="118465"/>
                  </a:lnTo>
                  <a:lnTo>
                    <a:pt x="727583" y="79705"/>
                  </a:lnTo>
                  <a:lnTo>
                    <a:pt x="725563" y="77749"/>
                  </a:lnTo>
                  <a:lnTo>
                    <a:pt x="678503" y="92633"/>
                  </a:lnTo>
                  <a:lnTo>
                    <a:pt x="647039" y="113982"/>
                  </a:lnTo>
                  <a:lnTo>
                    <a:pt x="631867" y="124889"/>
                  </a:lnTo>
                  <a:lnTo>
                    <a:pt x="615845" y="131240"/>
                  </a:lnTo>
                  <a:lnTo>
                    <a:pt x="599094" y="133768"/>
                  </a:lnTo>
                  <a:lnTo>
                    <a:pt x="581736" y="133210"/>
                  </a:lnTo>
                  <a:lnTo>
                    <a:pt x="567690" y="131953"/>
                  </a:lnTo>
                  <a:lnTo>
                    <a:pt x="567499" y="130111"/>
                  </a:lnTo>
                  <a:lnTo>
                    <a:pt x="575640" y="127431"/>
                  </a:lnTo>
                  <a:lnTo>
                    <a:pt x="581342" y="124853"/>
                  </a:lnTo>
                  <a:lnTo>
                    <a:pt x="584365" y="122440"/>
                  </a:lnTo>
                  <a:lnTo>
                    <a:pt x="583514" y="119087"/>
                  </a:lnTo>
                  <a:lnTo>
                    <a:pt x="582091" y="115176"/>
                  </a:lnTo>
                  <a:lnTo>
                    <a:pt x="574738" y="113080"/>
                  </a:lnTo>
                  <a:lnTo>
                    <a:pt x="561111" y="111988"/>
                  </a:lnTo>
                  <a:lnTo>
                    <a:pt x="557098" y="114274"/>
                  </a:lnTo>
                  <a:lnTo>
                    <a:pt x="545174" y="119364"/>
                  </a:lnTo>
                  <a:lnTo>
                    <a:pt x="533107" y="120878"/>
                  </a:lnTo>
                  <a:lnTo>
                    <a:pt x="520907" y="119953"/>
                  </a:lnTo>
                  <a:lnTo>
                    <a:pt x="463827" y="109434"/>
                  </a:lnTo>
                  <a:lnTo>
                    <a:pt x="411416" y="100063"/>
                  </a:lnTo>
                  <a:lnTo>
                    <a:pt x="403885" y="98031"/>
                  </a:lnTo>
                  <a:lnTo>
                    <a:pt x="396481" y="95224"/>
                  </a:lnTo>
                  <a:lnTo>
                    <a:pt x="424180" y="85864"/>
                  </a:lnTo>
                  <a:lnTo>
                    <a:pt x="423748" y="77774"/>
                  </a:lnTo>
                  <a:lnTo>
                    <a:pt x="419468" y="74612"/>
                  </a:lnTo>
                  <a:lnTo>
                    <a:pt x="410476" y="65747"/>
                  </a:lnTo>
                  <a:lnTo>
                    <a:pt x="400126" y="51142"/>
                  </a:lnTo>
                  <a:lnTo>
                    <a:pt x="398919" y="50076"/>
                  </a:lnTo>
                  <a:lnTo>
                    <a:pt x="394804" y="52819"/>
                  </a:lnTo>
                  <a:lnTo>
                    <a:pt x="393001" y="53136"/>
                  </a:lnTo>
                  <a:lnTo>
                    <a:pt x="390753" y="52298"/>
                  </a:lnTo>
                  <a:lnTo>
                    <a:pt x="395998" y="47205"/>
                  </a:lnTo>
                  <a:lnTo>
                    <a:pt x="372109" y="11544"/>
                  </a:lnTo>
                  <a:lnTo>
                    <a:pt x="365861" y="14287"/>
                  </a:lnTo>
                  <a:lnTo>
                    <a:pt x="366636" y="10871"/>
                  </a:lnTo>
                  <a:lnTo>
                    <a:pt x="366902" y="6934"/>
                  </a:lnTo>
                  <a:lnTo>
                    <a:pt x="367665" y="2476"/>
                  </a:lnTo>
                  <a:lnTo>
                    <a:pt x="364883" y="673"/>
                  </a:lnTo>
                  <a:lnTo>
                    <a:pt x="361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46CF5691-79CB-4AB3-8132-CB1D7D00C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47" name="Espace réservé de la date 4">
            <a:extLst>
              <a:ext uri="{FF2B5EF4-FFF2-40B4-BE49-F238E27FC236}">
                <a16:creationId xmlns:a16="http://schemas.microsoft.com/office/drawing/2014/main" id="{0E5C76CD-02E4-4C40-B029-C43D09D2CC5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48" name="Espace réservé du pied de page 5">
            <a:extLst>
              <a:ext uri="{FF2B5EF4-FFF2-40B4-BE49-F238E27FC236}">
                <a16:creationId xmlns:a16="http://schemas.microsoft.com/office/drawing/2014/main" id="{9DFD961B-91E0-42E5-938C-9AFBE5CBCB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9" name="Espace réservé du numéro de diapositive 6">
            <a:extLst>
              <a:ext uri="{FF2B5EF4-FFF2-40B4-BE49-F238E27FC236}">
                <a16:creationId xmlns:a16="http://schemas.microsoft.com/office/drawing/2014/main" id="{2B9410CA-1DD7-4975-A936-C629CF1A32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625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QUACUL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object 2">
            <a:extLst>
              <a:ext uri="{FF2B5EF4-FFF2-40B4-BE49-F238E27FC236}">
                <a16:creationId xmlns:a16="http://schemas.microsoft.com/office/drawing/2014/main" id="{20C5A1E7-2193-4780-A675-8C8F5EBAAAFE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34" name="object 3">
              <a:extLst>
                <a:ext uri="{FF2B5EF4-FFF2-40B4-BE49-F238E27FC236}">
                  <a16:creationId xmlns:a16="http://schemas.microsoft.com/office/drawing/2014/main" id="{26C5B821-2B1F-48D1-951C-39216D223429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6ED4617F-B2DE-4BBF-9F6A-9B6C268BC9BE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5">
              <a:extLst>
                <a:ext uri="{FF2B5EF4-FFF2-40B4-BE49-F238E27FC236}">
                  <a16:creationId xmlns:a16="http://schemas.microsoft.com/office/drawing/2014/main" id="{DD04E727-8B8D-4A87-904E-E64169B160F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203" y="2096808"/>
              <a:ext cx="8113748" cy="3920553"/>
            </a:xfrm>
            <a:prstGeom prst="rect">
              <a:avLst/>
            </a:prstGeom>
          </p:spPr>
        </p:pic>
      </p:grpSp>
      <p:sp>
        <p:nvSpPr>
          <p:cNvPr id="37" name="object 6">
            <a:extLst>
              <a:ext uri="{FF2B5EF4-FFF2-40B4-BE49-F238E27FC236}">
                <a16:creationId xmlns:a16="http://schemas.microsoft.com/office/drawing/2014/main" id="{5F5F4384-C375-48D4-8F53-07E7A6C318C8}"/>
              </a:ext>
            </a:extLst>
          </p:cNvPr>
          <p:cNvSpPr/>
          <p:nvPr userDrawn="1"/>
        </p:nvSpPr>
        <p:spPr>
          <a:xfrm>
            <a:off x="0" y="583349"/>
            <a:ext cx="995680" cy="971550"/>
          </a:xfrm>
          <a:custGeom>
            <a:avLst/>
            <a:gdLst/>
            <a:ahLst/>
            <a:cxnLst/>
            <a:rect l="l" t="t" r="r" b="b"/>
            <a:pathLst>
              <a:path w="995680" h="971550">
                <a:moveTo>
                  <a:pt x="995146" y="0"/>
                </a:moveTo>
                <a:lnTo>
                  <a:pt x="0" y="0"/>
                </a:lnTo>
                <a:lnTo>
                  <a:pt x="0" y="971334"/>
                </a:lnTo>
                <a:lnTo>
                  <a:pt x="995146" y="971334"/>
                </a:lnTo>
                <a:lnTo>
                  <a:pt x="995146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6F41C635-D858-45AC-A6A3-37C18221AD20}"/>
              </a:ext>
            </a:extLst>
          </p:cNvPr>
          <p:cNvSpPr/>
          <p:nvPr userDrawn="1"/>
        </p:nvSpPr>
        <p:spPr>
          <a:xfrm>
            <a:off x="1815684" y="2726071"/>
            <a:ext cx="735330" cy="328295"/>
          </a:xfrm>
          <a:custGeom>
            <a:avLst/>
            <a:gdLst/>
            <a:ahLst/>
            <a:cxnLst/>
            <a:rect l="l" t="t" r="r" b="b"/>
            <a:pathLst>
              <a:path w="735330" h="328294">
                <a:moveTo>
                  <a:pt x="361403" y="0"/>
                </a:moveTo>
                <a:lnTo>
                  <a:pt x="328904" y="29311"/>
                </a:lnTo>
                <a:lnTo>
                  <a:pt x="299111" y="62212"/>
                </a:lnTo>
                <a:lnTo>
                  <a:pt x="283616" y="81584"/>
                </a:lnTo>
                <a:lnTo>
                  <a:pt x="276720" y="78613"/>
                </a:lnTo>
                <a:lnTo>
                  <a:pt x="270306" y="79933"/>
                </a:lnTo>
                <a:lnTo>
                  <a:pt x="263638" y="80949"/>
                </a:lnTo>
                <a:lnTo>
                  <a:pt x="256897" y="81394"/>
                </a:lnTo>
                <a:lnTo>
                  <a:pt x="243344" y="81521"/>
                </a:lnTo>
                <a:lnTo>
                  <a:pt x="210944" y="83345"/>
                </a:lnTo>
                <a:lnTo>
                  <a:pt x="147020" y="94728"/>
                </a:lnTo>
                <a:lnTo>
                  <a:pt x="94767" y="109444"/>
                </a:lnTo>
                <a:lnTo>
                  <a:pt x="54206" y="123854"/>
                </a:lnTo>
                <a:lnTo>
                  <a:pt x="19632" y="142711"/>
                </a:lnTo>
                <a:lnTo>
                  <a:pt x="779" y="165431"/>
                </a:lnTo>
                <a:lnTo>
                  <a:pt x="2983" y="170249"/>
                </a:lnTo>
                <a:lnTo>
                  <a:pt x="8140" y="174637"/>
                </a:lnTo>
                <a:lnTo>
                  <a:pt x="10998" y="176453"/>
                </a:lnTo>
                <a:lnTo>
                  <a:pt x="13982" y="178003"/>
                </a:lnTo>
                <a:lnTo>
                  <a:pt x="16903" y="181152"/>
                </a:lnTo>
                <a:lnTo>
                  <a:pt x="14211" y="181152"/>
                </a:lnTo>
                <a:lnTo>
                  <a:pt x="11480" y="180835"/>
                </a:lnTo>
                <a:lnTo>
                  <a:pt x="5854" y="181711"/>
                </a:lnTo>
                <a:lnTo>
                  <a:pt x="0" y="183578"/>
                </a:lnTo>
                <a:lnTo>
                  <a:pt x="0" y="187833"/>
                </a:lnTo>
                <a:lnTo>
                  <a:pt x="42481" y="213182"/>
                </a:lnTo>
                <a:lnTo>
                  <a:pt x="148107" y="243814"/>
                </a:lnTo>
                <a:lnTo>
                  <a:pt x="150914" y="246100"/>
                </a:lnTo>
                <a:lnTo>
                  <a:pt x="182219" y="293725"/>
                </a:lnTo>
                <a:lnTo>
                  <a:pt x="186817" y="297053"/>
                </a:lnTo>
                <a:lnTo>
                  <a:pt x="190830" y="294144"/>
                </a:lnTo>
                <a:lnTo>
                  <a:pt x="193154" y="289509"/>
                </a:lnTo>
                <a:lnTo>
                  <a:pt x="194156" y="278649"/>
                </a:lnTo>
                <a:lnTo>
                  <a:pt x="194868" y="256844"/>
                </a:lnTo>
                <a:lnTo>
                  <a:pt x="223659" y="261962"/>
                </a:lnTo>
                <a:lnTo>
                  <a:pt x="245194" y="265311"/>
                </a:lnTo>
                <a:lnTo>
                  <a:pt x="266782" y="267666"/>
                </a:lnTo>
                <a:lnTo>
                  <a:pt x="288417" y="268661"/>
                </a:lnTo>
                <a:lnTo>
                  <a:pt x="310095" y="267931"/>
                </a:lnTo>
                <a:lnTo>
                  <a:pt x="318185" y="267284"/>
                </a:lnTo>
                <a:lnTo>
                  <a:pt x="322503" y="268643"/>
                </a:lnTo>
                <a:lnTo>
                  <a:pt x="327698" y="283248"/>
                </a:lnTo>
                <a:lnTo>
                  <a:pt x="331635" y="287629"/>
                </a:lnTo>
                <a:lnTo>
                  <a:pt x="338874" y="298627"/>
                </a:lnTo>
                <a:lnTo>
                  <a:pt x="341071" y="298373"/>
                </a:lnTo>
                <a:lnTo>
                  <a:pt x="345287" y="289991"/>
                </a:lnTo>
                <a:lnTo>
                  <a:pt x="347192" y="287210"/>
                </a:lnTo>
                <a:lnTo>
                  <a:pt x="369191" y="311211"/>
                </a:lnTo>
                <a:lnTo>
                  <a:pt x="379628" y="322135"/>
                </a:lnTo>
                <a:lnTo>
                  <a:pt x="383019" y="327850"/>
                </a:lnTo>
                <a:lnTo>
                  <a:pt x="392810" y="319239"/>
                </a:lnTo>
                <a:lnTo>
                  <a:pt x="391591" y="312458"/>
                </a:lnTo>
                <a:lnTo>
                  <a:pt x="390296" y="299631"/>
                </a:lnTo>
                <a:lnTo>
                  <a:pt x="390055" y="292087"/>
                </a:lnTo>
                <a:lnTo>
                  <a:pt x="384683" y="279793"/>
                </a:lnTo>
                <a:lnTo>
                  <a:pt x="385419" y="273380"/>
                </a:lnTo>
                <a:lnTo>
                  <a:pt x="383743" y="264388"/>
                </a:lnTo>
                <a:lnTo>
                  <a:pt x="381825" y="262153"/>
                </a:lnTo>
                <a:lnTo>
                  <a:pt x="380288" y="259257"/>
                </a:lnTo>
                <a:lnTo>
                  <a:pt x="415213" y="253555"/>
                </a:lnTo>
                <a:lnTo>
                  <a:pt x="455180" y="248589"/>
                </a:lnTo>
                <a:lnTo>
                  <a:pt x="464676" y="248642"/>
                </a:lnTo>
                <a:lnTo>
                  <a:pt x="473522" y="251221"/>
                </a:lnTo>
                <a:lnTo>
                  <a:pt x="481973" y="255529"/>
                </a:lnTo>
                <a:lnTo>
                  <a:pt x="521285" y="280538"/>
                </a:lnTo>
                <a:lnTo>
                  <a:pt x="552564" y="299631"/>
                </a:lnTo>
                <a:lnTo>
                  <a:pt x="558499" y="301953"/>
                </a:lnTo>
                <a:lnTo>
                  <a:pt x="563241" y="301085"/>
                </a:lnTo>
                <a:lnTo>
                  <a:pt x="566826" y="297102"/>
                </a:lnTo>
                <a:lnTo>
                  <a:pt x="569290" y="290080"/>
                </a:lnTo>
                <a:lnTo>
                  <a:pt x="575095" y="265828"/>
                </a:lnTo>
                <a:lnTo>
                  <a:pt x="577010" y="253456"/>
                </a:lnTo>
                <a:lnTo>
                  <a:pt x="577176" y="240652"/>
                </a:lnTo>
                <a:lnTo>
                  <a:pt x="576846" y="236486"/>
                </a:lnTo>
                <a:lnTo>
                  <a:pt x="577786" y="232143"/>
                </a:lnTo>
                <a:lnTo>
                  <a:pt x="576719" y="226199"/>
                </a:lnTo>
                <a:lnTo>
                  <a:pt x="574128" y="224104"/>
                </a:lnTo>
                <a:lnTo>
                  <a:pt x="567563" y="221754"/>
                </a:lnTo>
                <a:lnTo>
                  <a:pt x="562724" y="220916"/>
                </a:lnTo>
                <a:lnTo>
                  <a:pt x="557974" y="219722"/>
                </a:lnTo>
                <a:lnTo>
                  <a:pt x="557911" y="216369"/>
                </a:lnTo>
                <a:lnTo>
                  <a:pt x="576809" y="211822"/>
                </a:lnTo>
                <a:lnTo>
                  <a:pt x="589788" y="209727"/>
                </a:lnTo>
                <a:lnTo>
                  <a:pt x="603275" y="210312"/>
                </a:lnTo>
                <a:lnTo>
                  <a:pt x="618030" y="212158"/>
                </a:lnTo>
                <a:lnTo>
                  <a:pt x="632298" y="216447"/>
                </a:lnTo>
                <a:lnTo>
                  <a:pt x="646255" y="222158"/>
                </a:lnTo>
                <a:lnTo>
                  <a:pt x="660082" y="228269"/>
                </a:lnTo>
                <a:lnTo>
                  <a:pt x="678188" y="235300"/>
                </a:lnTo>
                <a:lnTo>
                  <a:pt x="696504" y="240693"/>
                </a:lnTo>
                <a:lnTo>
                  <a:pt x="715094" y="244186"/>
                </a:lnTo>
                <a:lnTo>
                  <a:pt x="734555" y="245516"/>
                </a:lnTo>
                <a:lnTo>
                  <a:pt x="735279" y="245160"/>
                </a:lnTo>
                <a:lnTo>
                  <a:pt x="729488" y="214337"/>
                </a:lnTo>
                <a:lnTo>
                  <a:pt x="726732" y="200317"/>
                </a:lnTo>
                <a:lnTo>
                  <a:pt x="717448" y="200152"/>
                </a:lnTo>
                <a:lnTo>
                  <a:pt x="725043" y="195249"/>
                </a:lnTo>
                <a:lnTo>
                  <a:pt x="721956" y="189890"/>
                </a:lnTo>
                <a:lnTo>
                  <a:pt x="719814" y="177569"/>
                </a:lnTo>
                <a:lnTo>
                  <a:pt x="718950" y="170948"/>
                </a:lnTo>
                <a:lnTo>
                  <a:pt x="718538" y="164326"/>
                </a:lnTo>
                <a:lnTo>
                  <a:pt x="718781" y="157810"/>
                </a:lnTo>
                <a:lnTo>
                  <a:pt x="719455" y="150977"/>
                </a:lnTo>
                <a:lnTo>
                  <a:pt x="723557" y="144653"/>
                </a:lnTo>
                <a:lnTo>
                  <a:pt x="728167" y="133400"/>
                </a:lnTo>
                <a:lnTo>
                  <a:pt x="728510" y="129209"/>
                </a:lnTo>
                <a:lnTo>
                  <a:pt x="725169" y="127177"/>
                </a:lnTo>
                <a:lnTo>
                  <a:pt x="726084" y="122504"/>
                </a:lnTo>
                <a:lnTo>
                  <a:pt x="727494" y="118465"/>
                </a:lnTo>
                <a:lnTo>
                  <a:pt x="727583" y="79705"/>
                </a:lnTo>
                <a:lnTo>
                  <a:pt x="725563" y="77749"/>
                </a:lnTo>
                <a:lnTo>
                  <a:pt x="678503" y="92633"/>
                </a:lnTo>
                <a:lnTo>
                  <a:pt x="647039" y="113982"/>
                </a:lnTo>
                <a:lnTo>
                  <a:pt x="631867" y="124889"/>
                </a:lnTo>
                <a:lnTo>
                  <a:pt x="615845" y="131240"/>
                </a:lnTo>
                <a:lnTo>
                  <a:pt x="599094" y="133768"/>
                </a:lnTo>
                <a:lnTo>
                  <a:pt x="581736" y="133210"/>
                </a:lnTo>
                <a:lnTo>
                  <a:pt x="567690" y="131953"/>
                </a:lnTo>
                <a:lnTo>
                  <a:pt x="567499" y="130111"/>
                </a:lnTo>
                <a:lnTo>
                  <a:pt x="575640" y="127431"/>
                </a:lnTo>
                <a:lnTo>
                  <a:pt x="581342" y="124853"/>
                </a:lnTo>
                <a:lnTo>
                  <a:pt x="584365" y="122440"/>
                </a:lnTo>
                <a:lnTo>
                  <a:pt x="583514" y="119087"/>
                </a:lnTo>
                <a:lnTo>
                  <a:pt x="582091" y="115176"/>
                </a:lnTo>
                <a:lnTo>
                  <a:pt x="574738" y="113080"/>
                </a:lnTo>
                <a:lnTo>
                  <a:pt x="561111" y="111988"/>
                </a:lnTo>
                <a:lnTo>
                  <a:pt x="557098" y="114274"/>
                </a:lnTo>
                <a:lnTo>
                  <a:pt x="545174" y="119364"/>
                </a:lnTo>
                <a:lnTo>
                  <a:pt x="533107" y="120878"/>
                </a:lnTo>
                <a:lnTo>
                  <a:pt x="520907" y="119953"/>
                </a:lnTo>
                <a:lnTo>
                  <a:pt x="463827" y="109434"/>
                </a:lnTo>
                <a:lnTo>
                  <a:pt x="411416" y="100063"/>
                </a:lnTo>
                <a:lnTo>
                  <a:pt x="403885" y="98031"/>
                </a:lnTo>
                <a:lnTo>
                  <a:pt x="396481" y="95224"/>
                </a:lnTo>
                <a:lnTo>
                  <a:pt x="424180" y="85864"/>
                </a:lnTo>
                <a:lnTo>
                  <a:pt x="423748" y="77774"/>
                </a:lnTo>
                <a:lnTo>
                  <a:pt x="419468" y="74612"/>
                </a:lnTo>
                <a:lnTo>
                  <a:pt x="410476" y="65747"/>
                </a:lnTo>
                <a:lnTo>
                  <a:pt x="400126" y="51142"/>
                </a:lnTo>
                <a:lnTo>
                  <a:pt x="398919" y="50076"/>
                </a:lnTo>
                <a:lnTo>
                  <a:pt x="394804" y="52819"/>
                </a:lnTo>
                <a:lnTo>
                  <a:pt x="393001" y="53136"/>
                </a:lnTo>
                <a:lnTo>
                  <a:pt x="390753" y="52298"/>
                </a:lnTo>
                <a:lnTo>
                  <a:pt x="395998" y="47205"/>
                </a:lnTo>
                <a:lnTo>
                  <a:pt x="372109" y="11544"/>
                </a:lnTo>
                <a:lnTo>
                  <a:pt x="365861" y="14287"/>
                </a:lnTo>
                <a:lnTo>
                  <a:pt x="366636" y="10871"/>
                </a:lnTo>
                <a:lnTo>
                  <a:pt x="366902" y="6934"/>
                </a:lnTo>
                <a:lnTo>
                  <a:pt x="367665" y="2476"/>
                </a:lnTo>
                <a:lnTo>
                  <a:pt x="364883" y="673"/>
                </a:lnTo>
                <a:lnTo>
                  <a:pt x="3614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D309D6B2-BFC2-4155-9A69-360C2A3C002C}"/>
              </a:ext>
            </a:extLst>
          </p:cNvPr>
          <p:cNvSpPr/>
          <p:nvPr userDrawn="1"/>
        </p:nvSpPr>
        <p:spPr>
          <a:xfrm>
            <a:off x="406346" y="1086431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5">
                <a:moveTo>
                  <a:pt x="67627" y="0"/>
                </a:moveTo>
                <a:lnTo>
                  <a:pt x="41330" y="5325"/>
                </a:lnTo>
                <a:lnTo>
                  <a:pt x="19831" y="19835"/>
                </a:lnTo>
                <a:lnTo>
                  <a:pt x="5323" y="41335"/>
                </a:lnTo>
                <a:lnTo>
                  <a:pt x="0" y="67627"/>
                </a:lnTo>
                <a:lnTo>
                  <a:pt x="5323" y="93922"/>
                </a:lnTo>
                <a:lnTo>
                  <a:pt x="19831" y="115417"/>
                </a:lnTo>
                <a:lnTo>
                  <a:pt x="41330" y="129921"/>
                </a:lnTo>
                <a:lnTo>
                  <a:pt x="67627" y="135242"/>
                </a:lnTo>
                <a:lnTo>
                  <a:pt x="93917" y="129921"/>
                </a:lnTo>
                <a:lnTo>
                  <a:pt x="115412" y="115417"/>
                </a:lnTo>
                <a:lnTo>
                  <a:pt x="124163" y="102450"/>
                </a:lnTo>
                <a:lnTo>
                  <a:pt x="67627" y="102450"/>
                </a:lnTo>
                <a:lnTo>
                  <a:pt x="54076" y="99710"/>
                </a:lnTo>
                <a:lnTo>
                  <a:pt x="42997" y="92240"/>
                </a:lnTo>
                <a:lnTo>
                  <a:pt x="35521" y="81169"/>
                </a:lnTo>
                <a:lnTo>
                  <a:pt x="32778" y="67627"/>
                </a:lnTo>
                <a:lnTo>
                  <a:pt x="35521" y="54081"/>
                </a:lnTo>
                <a:lnTo>
                  <a:pt x="42997" y="43002"/>
                </a:lnTo>
                <a:lnTo>
                  <a:pt x="54076" y="35523"/>
                </a:lnTo>
                <a:lnTo>
                  <a:pt x="67627" y="32778"/>
                </a:lnTo>
                <a:lnTo>
                  <a:pt x="124145" y="32778"/>
                </a:lnTo>
                <a:lnTo>
                  <a:pt x="115412" y="19835"/>
                </a:lnTo>
                <a:lnTo>
                  <a:pt x="93917" y="5325"/>
                </a:lnTo>
                <a:lnTo>
                  <a:pt x="67627" y="0"/>
                </a:lnTo>
                <a:close/>
              </a:path>
              <a:path w="135254" h="135255">
                <a:moveTo>
                  <a:pt x="124145" y="32778"/>
                </a:moveTo>
                <a:lnTo>
                  <a:pt x="67627" y="32778"/>
                </a:lnTo>
                <a:lnTo>
                  <a:pt x="81169" y="35523"/>
                </a:lnTo>
                <a:lnTo>
                  <a:pt x="92240" y="43002"/>
                </a:lnTo>
                <a:lnTo>
                  <a:pt x="99710" y="54081"/>
                </a:lnTo>
                <a:lnTo>
                  <a:pt x="102450" y="67627"/>
                </a:lnTo>
                <a:lnTo>
                  <a:pt x="99710" y="81169"/>
                </a:lnTo>
                <a:lnTo>
                  <a:pt x="92240" y="92240"/>
                </a:lnTo>
                <a:lnTo>
                  <a:pt x="81169" y="99710"/>
                </a:lnTo>
                <a:lnTo>
                  <a:pt x="67627" y="102450"/>
                </a:lnTo>
                <a:lnTo>
                  <a:pt x="124163" y="102450"/>
                </a:lnTo>
                <a:lnTo>
                  <a:pt x="129919" y="93922"/>
                </a:lnTo>
                <a:lnTo>
                  <a:pt x="135242" y="67627"/>
                </a:lnTo>
                <a:lnTo>
                  <a:pt x="129919" y="41335"/>
                </a:lnTo>
                <a:lnTo>
                  <a:pt x="124145" y="32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">
            <a:extLst>
              <a:ext uri="{FF2B5EF4-FFF2-40B4-BE49-F238E27FC236}">
                <a16:creationId xmlns:a16="http://schemas.microsoft.com/office/drawing/2014/main" id="{D6681D67-5025-420C-9C46-5CF35E8D2B93}"/>
              </a:ext>
            </a:extLst>
          </p:cNvPr>
          <p:cNvSpPr/>
          <p:nvPr userDrawn="1"/>
        </p:nvSpPr>
        <p:spPr>
          <a:xfrm>
            <a:off x="635849" y="955288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5">
                <a:moveTo>
                  <a:pt x="67627" y="0"/>
                </a:moveTo>
                <a:lnTo>
                  <a:pt x="41330" y="5325"/>
                </a:lnTo>
                <a:lnTo>
                  <a:pt x="19831" y="19835"/>
                </a:lnTo>
                <a:lnTo>
                  <a:pt x="5323" y="41335"/>
                </a:lnTo>
                <a:lnTo>
                  <a:pt x="0" y="67627"/>
                </a:lnTo>
                <a:lnTo>
                  <a:pt x="5323" y="93922"/>
                </a:lnTo>
                <a:lnTo>
                  <a:pt x="19831" y="115417"/>
                </a:lnTo>
                <a:lnTo>
                  <a:pt x="41330" y="129921"/>
                </a:lnTo>
                <a:lnTo>
                  <a:pt x="67627" y="135242"/>
                </a:lnTo>
                <a:lnTo>
                  <a:pt x="93917" y="129921"/>
                </a:lnTo>
                <a:lnTo>
                  <a:pt x="115412" y="115417"/>
                </a:lnTo>
                <a:lnTo>
                  <a:pt x="124163" y="102450"/>
                </a:lnTo>
                <a:lnTo>
                  <a:pt x="67627" y="102450"/>
                </a:lnTo>
                <a:lnTo>
                  <a:pt x="54076" y="99710"/>
                </a:lnTo>
                <a:lnTo>
                  <a:pt x="42997" y="92240"/>
                </a:lnTo>
                <a:lnTo>
                  <a:pt x="35521" y="81169"/>
                </a:lnTo>
                <a:lnTo>
                  <a:pt x="32778" y="67627"/>
                </a:lnTo>
                <a:lnTo>
                  <a:pt x="35521" y="54070"/>
                </a:lnTo>
                <a:lnTo>
                  <a:pt x="42997" y="42992"/>
                </a:lnTo>
                <a:lnTo>
                  <a:pt x="54076" y="35519"/>
                </a:lnTo>
                <a:lnTo>
                  <a:pt x="67627" y="32778"/>
                </a:lnTo>
                <a:lnTo>
                  <a:pt x="124145" y="32778"/>
                </a:lnTo>
                <a:lnTo>
                  <a:pt x="115412" y="19835"/>
                </a:lnTo>
                <a:lnTo>
                  <a:pt x="93917" y="5325"/>
                </a:lnTo>
                <a:lnTo>
                  <a:pt x="67627" y="0"/>
                </a:lnTo>
                <a:close/>
              </a:path>
              <a:path w="135254" h="135255">
                <a:moveTo>
                  <a:pt x="124145" y="32778"/>
                </a:moveTo>
                <a:lnTo>
                  <a:pt x="67627" y="32778"/>
                </a:lnTo>
                <a:lnTo>
                  <a:pt x="81164" y="35519"/>
                </a:lnTo>
                <a:lnTo>
                  <a:pt x="92235" y="42992"/>
                </a:lnTo>
                <a:lnTo>
                  <a:pt x="99708" y="54070"/>
                </a:lnTo>
                <a:lnTo>
                  <a:pt x="102450" y="67627"/>
                </a:lnTo>
                <a:lnTo>
                  <a:pt x="99708" y="81169"/>
                </a:lnTo>
                <a:lnTo>
                  <a:pt x="92235" y="92240"/>
                </a:lnTo>
                <a:lnTo>
                  <a:pt x="81164" y="99710"/>
                </a:lnTo>
                <a:lnTo>
                  <a:pt x="67627" y="102450"/>
                </a:lnTo>
                <a:lnTo>
                  <a:pt x="124163" y="102450"/>
                </a:lnTo>
                <a:lnTo>
                  <a:pt x="129919" y="93922"/>
                </a:lnTo>
                <a:lnTo>
                  <a:pt x="135242" y="67627"/>
                </a:lnTo>
                <a:lnTo>
                  <a:pt x="129919" y="41335"/>
                </a:lnTo>
                <a:lnTo>
                  <a:pt x="124145" y="32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38CA9B73-8E4D-4883-8AA2-286B97ED5CB2}"/>
              </a:ext>
            </a:extLst>
          </p:cNvPr>
          <p:cNvSpPr/>
          <p:nvPr userDrawn="1"/>
        </p:nvSpPr>
        <p:spPr>
          <a:xfrm>
            <a:off x="209626" y="824166"/>
            <a:ext cx="244475" cy="297815"/>
          </a:xfrm>
          <a:custGeom>
            <a:avLst/>
            <a:gdLst/>
            <a:ahLst/>
            <a:cxnLst/>
            <a:rect l="l" t="t" r="r" b="b"/>
            <a:pathLst>
              <a:path w="244475" h="297815">
                <a:moveTo>
                  <a:pt x="243992" y="277723"/>
                </a:moveTo>
                <a:lnTo>
                  <a:pt x="118719" y="110502"/>
                </a:lnTo>
                <a:lnTo>
                  <a:pt x="124155" y="102450"/>
                </a:lnTo>
                <a:lnTo>
                  <a:pt x="129921" y="93903"/>
                </a:lnTo>
                <a:lnTo>
                  <a:pt x="135242" y="67614"/>
                </a:lnTo>
                <a:lnTo>
                  <a:pt x="129921" y="41325"/>
                </a:lnTo>
                <a:lnTo>
                  <a:pt x="124155" y="32778"/>
                </a:lnTo>
                <a:lnTo>
                  <a:pt x="115417" y="19824"/>
                </a:lnTo>
                <a:lnTo>
                  <a:pt x="102463" y="11087"/>
                </a:lnTo>
                <a:lnTo>
                  <a:pt x="102463" y="67614"/>
                </a:lnTo>
                <a:lnTo>
                  <a:pt x="99720" y="81153"/>
                </a:lnTo>
                <a:lnTo>
                  <a:pt x="92252" y="92227"/>
                </a:lnTo>
                <a:lnTo>
                  <a:pt x="81178" y="99707"/>
                </a:lnTo>
                <a:lnTo>
                  <a:pt x="67627" y="102450"/>
                </a:lnTo>
                <a:lnTo>
                  <a:pt x="54076" y="99707"/>
                </a:lnTo>
                <a:lnTo>
                  <a:pt x="43002" y="92227"/>
                </a:lnTo>
                <a:lnTo>
                  <a:pt x="35534" y="81153"/>
                </a:lnTo>
                <a:lnTo>
                  <a:pt x="32791" y="67614"/>
                </a:lnTo>
                <a:lnTo>
                  <a:pt x="35534" y="54063"/>
                </a:lnTo>
                <a:lnTo>
                  <a:pt x="43002" y="42989"/>
                </a:lnTo>
                <a:lnTo>
                  <a:pt x="54076" y="35509"/>
                </a:lnTo>
                <a:lnTo>
                  <a:pt x="67627" y="32778"/>
                </a:lnTo>
                <a:lnTo>
                  <a:pt x="81178" y="35509"/>
                </a:lnTo>
                <a:lnTo>
                  <a:pt x="92252" y="42989"/>
                </a:lnTo>
                <a:lnTo>
                  <a:pt x="99720" y="54063"/>
                </a:lnTo>
                <a:lnTo>
                  <a:pt x="102463" y="67614"/>
                </a:lnTo>
                <a:lnTo>
                  <a:pt x="102463" y="11087"/>
                </a:lnTo>
                <a:lnTo>
                  <a:pt x="93916" y="5321"/>
                </a:lnTo>
                <a:lnTo>
                  <a:pt x="67627" y="0"/>
                </a:lnTo>
                <a:lnTo>
                  <a:pt x="41325" y="5321"/>
                </a:lnTo>
                <a:lnTo>
                  <a:pt x="19837" y="19824"/>
                </a:lnTo>
                <a:lnTo>
                  <a:pt x="5321" y="41325"/>
                </a:lnTo>
                <a:lnTo>
                  <a:pt x="0" y="67614"/>
                </a:lnTo>
                <a:lnTo>
                  <a:pt x="5321" y="93903"/>
                </a:lnTo>
                <a:lnTo>
                  <a:pt x="19837" y="115404"/>
                </a:lnTo>
                <a:lnTo>
                  <a:pt x="41325" y="129908"/>
                </a:lnTo>
                <a:lnTo>
                  <a:pt x="67627" y="135242"/>
                </a:lnTo>
                <a:lnTo>
                  <a:pt x="92519" y="130200"/>
                </a:lnTo>
                <a:lnTo>
                  <a:pt x="217741" y="297370"/>
                </a:lnTo>
                <a:lnTo>
                  <a:pt x="243992" y="2777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1">
            <a:extLst>
              <a:ext uri="{FF2B5EF4-FFF2-40B4-BE49-F238E27FC236}">
                <a16:creationId xmlns:a16="http://schemas.microsoft.com/office/drawing/2014/main" id="{0B2FEB54-5651-4469-AC21-7BBB350E1E2E}"/>
              </a:ext>
            </a:extLst>
          </p:cNvPr>
          <p:cNvSpPr/>
          <p:nvPr userDrawn="1"/>
        </p:nvSpPr>
        <p:spPr>
          <a:xfrm>
            <a:off x="523622" y="1042984"/>
            <a:ext cx="135890" cy="99695"/>
          </a:xfrm>
          <a:custGeom>
            <a:avLst/>
            <a:gdLst/>
            <a:ahLst/>
            <a:cxnLst/>
            <a:rect l="l" t="t" r="r" b="b"/>
            <a:pathLst>
              <a:path w="135890" h="99694">
                <a:moveTo>
                  <a:pt x="118859" y="0"/>
                </a:moveTo>
                <a:lnTo>
                  <a:pt x="0" y="71056"/>
                </a:lnTo>
                <a:lnTo>
                  <a:pt x="16814" y="99187"/>
                </a:lnTo>
                <a:lnTo>
                  <a:pt x="135661" y="28143"/>
                </a:lnTo>
                <a:lnTo>
                  <a:pt x="118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2">
            <a:extLst>
              <a:ext uri="{FF2B5EF4-FFF2-40B4-BE49-F238E27FC236}">
                <a16:creationId xmlns:a16="http://schemas.microsoft.com/office/drawing/2014/main" id="{2DFBD31E-6DF8-4523-A2BC-69965B38765E}"/>
              </a:ext>
            </a:extLst>
          </p:cNvPr>
          <p:cNvSpPr/>
          <p:nvPr userDrawn="1"/>
        </p:nvSpPr>
        <p:spPr>
          <a:xfrm>
            <a:off x="230124" y="1281099"/>
            <a:ext cx="492125" cy="33020"/>
          </a:xfrm>
          <a:custGeom>
            <a:avLst/>
            <a:gdLst/>
            <a:ahLst/>
            <a:cxnLst/>
            <a:rect l="l" t="t" r="r" b="b"/>
            <a:pathLst>
              <a:path w="492125" h="33019">
                <a:moveTo>
                  <a:pt x="491794" y="0"/>
                </a:moveTo>
                <a:lnTo>
                  <a:pt x="0" y="0"/>
                </a:lnTo>
                <a:lnTo>
                  <a:pt x="0" y="32778"/>
                </a:lnTo>
                <a:lnTo>
                  <a:pt x="491794" y="32778"/>
                </a:lnTo>
                <a:lnTo>
                  <a:pt x="491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3">
            <a:extLst>
              <a:ext uri="{FF2B5EF4-FFF2-40B4-BE49-F238E27FC236}">
                <a16:creationId xmlns:a16="http://schemas.microsoft.com/office/drawing/2014/main" id="{996F7D84-0BA4-4E88-BA30-CB64A0B316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4" y="754693"/>
            <a:ext cx="10781087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00" dirty="0"/>
              <a:t>AQUACULTURE</a:t>
            </a:r>
            <a:endParaRPr sz="3800" dirty="0"/>
          </a:p>
        </p:txBody>
      </p:sp>
      <p:sp>
        <p:nvSpPr>
          <p:cNvPr id="45" name="object 14">
            <a:extLst>
              <a:ext uri="{FF2B5EF4-FFF2-40B4-BE49-F238E27FC236}">
                <a16:creationId xmlns:a16="http://schemas.microsoft.com/office/drawing/2014/main" id="{4961236A-0F70-4DF5-8B7E-0AAA636A7A48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46" name="Sous-titre 2">
            <a:extLst>
              <a:ext uri="{FF2B5EF4-FFF2-40B4-BE49-F238E27FC236}">
                <a16:creationId xmlns:a16="http://schemas.microsoft.com/office/drawing/2014/main" id="{D08C0F09-8F18-42A8-BCBB-46E727518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602037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0D80060E-BF8C-423C-82E9-580D894BAE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82113"/>
            <a:ext cx="1506175" cy="494049"/>
          </a:xfrm>
          <a:prstGeom prst="rect">
            <a:avLst/>
          </a:prstGeom>
        </p:spPr>
      </p:pic>
      <p:sp>
        <p:nvSpPr>
          <p:cNvPr id="48" name="Espace réservé de la date 4">
            <a:extLst>
              <a:ext uri="{FF2B5EF4-FFF2-40B4-BE49-F238E27FC236}">
                <a16:creationId xmlns:a16="http://schemas.microsoft.com/office/drawing/2014/main" id="{9DB590E3-7262-48C1-B17E-15534C1A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49" name="Espace réservé du pied de page 5">
            <a:extLst>
              <a:ext uri="{FF2B5EF4-FFF2-40B4-BE49-F238E27FC236}">
                <a16:creationId xmlns:a16="http://schemas.microsoft.com/office/drawing/2014/main" id="{57C627C2-94FD-4F46-9441-7EAF6BC3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0" name="Espace réservé du numéro de diapositive 6">
            <a:extLst>
              <a:ext uri="{FF2B5EF4-FFF2-40B4-BE49-F238E27FC236}">
                <a16:creationId xmlns:a16="http://schemas.microsoft.com/office/drawing/2014/main" id="{DCD40F35-288A-4CD1-BA09-66036853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2797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QUACUL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DBD7ED-3315-409E-8B7E-CACC634E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1F797F-584B-4A88-A153-5A377633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B45E15-03C2-4A19-AAC0-BEBEA624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 dirty="0"/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D656E985-28C5-4B75-B6EE-FAA0D7F392C2}"/>
              </a:ext>
            </a:extLst>
          </p:cNvPr>
          <p:cNvGrpSpPr/>
          <p:nvPr userDrawn="1"/>
        </p:nvGrpSpPr>
        <p:grpSpPr>
          <a:xfrm>
            <a:off x="456603" y="429021"/>
            <a:ext cx="11278793" cy="5999957"/>
            <a:chOff x="457200" y="459094"/>
            <a:chExt cx="11278793" cy="5999957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CBBA07BB-D041-43A3-96E5-9C24A1DFB9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9094"/>
              <a:ext cx="11278793" cy="5941705"/>
            </a:xfrm>
            <a:prstGeom prst="rect">
              <a:avLst/>
            </a:prstGeom>
          </p:spPr>
        </p:pic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1609025-9894-4D01-B035-A8941E3CB92A}"/>
                </a:ext>
              </a:extLst>
            </p:cNvPr>
            <p:cNvSpPr/>
            <p:nvPr/>
          </p:nvSpPr>
          <p:spPr>
            <a:xfrm>
              <a:off x="1245403" y="515451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C53E8E16-AF79-44D3-B1B8-B16057756C82}"/>
                </a:ext>
              </a:extLst>
            </p:cNvPr>
            <p:cNvSpPr/>
            <p:nvPr/>
          </p:nvSpPr>
          <p:spPr>
            <a:xfrm>
              <a:off x="1776601" y="3707999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935646C1-440E-436F-A4DD-F19CFF92FF4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4732661B-34F7-490A-B382-C6D9A0C3FE7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044B9FF9-4B11-438E-8627-5116F116D1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1AA23C9B-51B9-4A29-B85A-76337122BA0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6" name="object 10">
              <a:extLst>
                <a:ext uri="{FF2B5EF4-FFF2-40B4-BE49-F238E27FC236}">
                  <a16:creationId xmlns:a16="http://schemas.microsoft.com/office/drawing/2014/main" id="{94C6FD62-563B-4B0E-B79D-76AD4E5867C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7" name="object 11">
              <a:extLst>
                <a:ext uri="{FF2B5EF4-FFF2-40B4-BE49-F238E27FC236}">
                  <a16:creationId xmlns:a16="http://schemas.microsoft.com/office/drawing/2014/main" id="{FFEC46DA-3582-4507-BEB9-59EBEF8F2B4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4EDF44B4-72F1-4F17-BE2B-13F2430E814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id="{3D5B265F-9E1C-4BD1-895B-C33337535C5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20DAB9FB-7F3C-4C28-8767-DE9D6C81029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66CD9840-EA9F-4C96-B543-3F1F3306777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E7B0A65C-5B21-4848-BF1B-F9D5FED2F83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50FF63DA-CDA5-4C94-8C6F-E42123DC3780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18">
              <a:extLst>
                <a:ext uri="{FF2B5EF4-FFF2-40B4-BE49-F238E27FC236}">
                  <a16:creationId xmlns:a16="http://schemas.microsoft.com/office/drawing/2014/main" id="{4EC23485-4D96-411B-A796-3C97D6160D9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94F45A9E-5E57-4EA9-9595-4A12C569FD2D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426D55C0-81B8-4572-A484-15818472BD62}"/>
                </a:ext>
              </a:extLst>
            </p:cNvPr>
            <p:cNvSpPr/>
            <p:nvPr/>
          </p:nvSpPr>
          <p:spPr>
            <a:xfrm>
              <a:off x="10547996" y="575998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0FD02899-721C-4A0D-977A-286FAE5C4E67}"/>
                </a:ext>
              </a:extLst>
            </p:cNvPr>
            <p:cNvSpPr/>
            <p:nvPr/>
          </p:nvSpPr>
          <p:spPr>
            <a:xfrm>
              <a:off x="10652523" y="923791"/>
              <a:ext cx="735330" cy="328295"/>
            </a:xfrm>
            <a:custGeom>
              <a:avLst/>
              <a:gdLst/>
              <a:ahLst/>
              <a:cxnLst/>
              <a:rect l="l" t="t" r="r" b="b"/>
              <a:pathLst>
                <a:path w="735329" h="328294">
                  <a:moveTo>
                    <a:pt x="361403" y="0"/>
                  </a:moveTo>
                  <a:lnTo>
                    <a:pt x="328904" y="29311"/>
                  </a:lnTo>
                  <a:lnTo>
                    <a:pt x="299111" y="62212"/>
                  </a:lnTo>
                  <a:lnTo>
                    <a:pt x="283616" y="81584"/>
                  </a:lnTo>
                  <a:lnTo>
                    <a:pt x="276720" y="78613"/>
                  </a:lnTo>
                  <a:lnTo>
                    <a:pt x="270306" y="79933"/>
                  </a:lnTo>
                  <a:lnTo>
                    <a:pt x="263638" y="80949"/>
                  </a:lnTo>
                  <a:lnTo>
                    <a:pt x="256897" y="81394"/>
                  </a:lnTo>
                  <a:lnTo>
                    <a:pt x="243344" y="81521"/>
                  </a:lnTo>
                  <a:lnTo>
                    <a:pt x="210944" y="83345"/>
                  </a:lnTo>
                  <a:lnTo>
                    <a:pt x="147020" y="94728"/>
                  </a:lnTo>
                  <a:lnTo>
                    <a:pt x="94767" y="109444"/>
                  </a:lnTo>
                  <a:lnTo>
                    <a:pt x="54206" y="123854"/>
                  </a:lnTo>
                  <a:lnTo>
                    <a:pt x="19632" y="142711"/>
                  </a:lnTo>
                  <a:lnTo>
                    <a:pt x="779" y="165431"/>
                  </a:lnTo>
                  <a:lnTo>
                    <a:pt x="2983" y="170249"/>
                  </a:lnTo>
                  <a:lnTo>
                    <a:pt x="8140" y="174637"/>
                  </a:lnTo>
                  <a:lnTo>
                    <a:pt x="10998" y="176453"/>
                  </a:lnTo>
                  <a:lnTo>
                    <a:pt x="13982" y="178003"/>
                  </a:lnTo>
                  <a:lnTo>
                    <a:pt x="16903" y="181152"/>
                  </a:lnTo>
                  <a:lnTo>
                    <a:pt x="14211" y="181152"/>
                  </a:lnTo>
                  <a:lnTo>
                    <a:pt x="11480" y="180835"/>
                  </a:lnTo>
                  <a:lnTo>
                    <a:pt x="5854" y="181711"/>
                  </a:lnTo>
                  <a:lnTo>
                    <a:pt x="0" y="183578"/>
                  </a:lnTo>
                  <a:lnTo>
                    <a:pt x="0" y="187833"/>
                  </a:lnTo>
                  <a:lnTo>
                    <a:pt x="42481" y="213182"/>
                  </a:lnTo>
                  <a:lnTo>
                    <a:pt x="148107" y="243814"/>
                  </a:lnTo>
                  <a:lnTo>
                    <a:pt x="150914" y="246100"/>
                  </a:lnTo>
                  <a:lnTo>
                    <a:pt x="182219" y="293725"/>
                  </a:lnTo>
                  <a:lnTo>
                    <a:pt x="186816" y="297053"/>
                  </a:lnTo>
                  <a:lnTo>
                    <a:pt x="190830" y="294144"/>
                  </a:lnTo>
                  <a:lnTo>
                    <a:pt x="193154" y="289509"/>
                  </a:lnTo>
                  <a:lnTo>
                    <a:pt x="194156" y="278649"/>
                  </a:lnTo>
                  <a:lnTo>
                    <a:pt x="194868" y="256844"/>
                  </a:lnTo>
                  <a:lnTo>
                    <a:pt x="223659" y="261962"/>
                  </a:lnTo>
                  <a:lnTo>
                    <a:pt x="245200" y="265311"/>
                  </a:lnTo>
                  <a:lnTo>
                    <a:pt x="266787" y="267666"/>
                  </a:lnTo>
                  <a:lnTo>
                    <a:pt x="288419" y="268661"/>
                  </a:lnTo>
                  <a:lnTo>
                    <a:pt x="310095" y="267931"/>
                  </a:lnTo>
                  <a:lnTo>
                    <a:pt x="318185" y="267284"/>
                  </a:lnTo>
                  <a:lnTo>
                    <a:pt x="322503" y="268643"/>
                  </a:lnTo>
                  <a:lnTo>
                    <a:pt x="327698" y="283248"/>
                  </a:lnTo>
                  <a:lnTo>
                    <a:pt x="331635" y="287629"/>
                  </a:lnTo>
                  <a:lnTo>
                    <a:pt x="338874" y="298627"/>
                  </a:lnTo>
                  <a:lnTo>
                    <a:pt x="341071" y="298373"/>
                  </a:lnTo>
                  <a:lnTo>
                    <a:pt x="345287" y="289991"/>
                  </a:lnTo>
                  <a:lnTo>
                    <a:pt x="347192" y="287210"/>
                  </a:lnTo>
                  <a:lnTo>
                    <a:pt x="369197" y="311211"/>
                  </a:lnTo>
                  <a:lnTo>
                    <a:pt x="379628" y="322135"/>
                  </a:lnTo>
                  <a:lnTo>
                    <a:pt x="383019" y="327850"/>
                  </a:lnTo>
                  <a:lnTo>
                    <a:pt x="392810" y="319239"/>
                  </a:lnTo>
                  <a:lnTo>
                    <a:pt x="391591" y="312458"/>
                  </a:lnTo>
                  <a:lnTo>
                    <a:pt x="390296" y="299631"/>
                  </a:lnTo>
                  <a:lnTo>
                    <a:pt x="390055" y="292087"/>
                  </a:lnTo>
                  <a:lnTo>
                    <a:pt x="384682" y="279793"/>
                  </a:lnTo>
                  <a:lnTo>
                    <a:pt x="385419" y="273380"/>
                  </a:lnTo>
                  <a:lnTo>
                    <a:pt x="383743" y="264388"/>
                  </a:lnTo>
                  <a:lnTo>
                    <a:pt x="381825" y="262153"/>
                  </a:lnTo>
                  <a:lnTo>
                    <a:pt x="380301" y="259257"/>
                  </a:lnTo>
                  <a:lnTo>
                    <a:pt x="415213" y="253555"/>
                  </a:lnTo>
                  <a:lnTo>
                    <a:pt x="455180" y="248589"/>
                  </a:lnTo>
                  <a:lnTo>
                    <a:pt x="464676" y="248642"/>
                  </a:lnTo>
                  <a:lnTo>
                    <a:pt x="473522" y="251221"/>
                  </a:lnTo>
                  <a:lnTo>
                    <a:pt x="481973" y="255529"/>
                  </a:lnTo>
                  <a:lnTo>
                    <a:pt x="521285" y="280538"/>
                  </a:lnTo>
                  <a:lnTo>
                    <a:pt x="552564" y="299631"/>
                  </a:lnTo>
                  <a:lnTo>
                    <a:pt x="558499" y="301953"/>
                  </a:lnTo>
                  <a:lnTo>
                    <a:pt x="563241" y="301085"/>
                  </a:lnTo>
                  <a:lnTo>
                    <a:pt x="566826" y="297102"/>
                  </a:lnTo>
                  <a:lnTo>
                    <a:pt x="569290" y="290080"/>
                  </a:lnTo>
                  <a:lnTo>
                    <a:pt x="575090" y="265828"/>
                  </a:lnTo>
                  <a:lnTo>
                    <a:pt x="577005" y="253456"/>
                  </a:lnTo>
                  <a:lnTo>
                    <a:pt x="577176" y="240652"/>
                  </a:lnTo>
                  <a:lnTo>
                    <a:pt x="576846" y="236486"/>
                  </a:lnTo>
                  <a:lnTo>
                    <a:pt x="577786" y="232143"/>
                  </a:lnTo>
                  <a:lnTo>
                    <a:pt x="576719" y="226199"/>
                  </a:lnTo>
                  <a:lnTo>
                    <a:pt x="574128" y="224104"/>
                  </a:lnTo>
                  <a:lnTo>
                    <a:pt x="567562" y="221754"/>
                  </a:lnTo>
                  <a:lnTo>
                    <a:pt x="562724" y="220916"/>
                  </a:lnTo>
                  <a:lnTo>
                    <a:pt x="557974" y="219722"/>
                  </a:lnTo>
                  <a:lnTo>
                    <a:pt x="557910" y="216369"/>
                  </a:lnTo>
                  <a:lnTo>
                    <a:pt x="576809" y="211822"/>
                  </a:lnTo>
                  <a:lnTo>
                    <a:pt x="589787" y="209727"/>
                  </a:lnTo>
                  <a:lnTo>
                    <a:pt x="603275" y="210312"/>
                  </a:lnTo>
                  <a:lnTo>
                    <a:pt x="618030" y="212158"/>
                  </a:lnTo>
                  <a:lnTo>
                    <a:pt x="632298" y="216447"/>
                  </a:lnTo>
                  <a:lnTo>
                    <a:pt x="646255" y="222158"/>
                  </a:lnTo>
                  <a:lnTo>
                    <a:pt x="660082" y="228269"/>
                  </a:lnTo>
                  <a:lnTo>
                    <a:pt x="678188" y="235300"/>
                  </a:lnTo>
                  <a:lnTo>
                    <a:pt x="696504" y="240693"/>
                  </a:lnTo>
                  <a:lnTo>
                    <a:pt x="715094" y="244186"/>
                  </a:lnTo>
                  <a:lnTo>
                    <a:pt x="734555" y="245516"/>
                  </a:lnTo>
                  <a:lnTo>
                    <a:pt x="735279" y="245160"/>
                  </a:lnTo>
                  <a:lnTo>
                    <a:pt x="729487" y="214337"/>
                  </a:lnTo>
                  <a:lnTo>
                    <a:pt x="726732" y="200317"/>
                  </a:lnTo>
                  <a:lnTo>
                    <a:pt x="717448" y="200152"/>
                  </a:lnTo>
                  <a:lnTo>
                    <a:pt x="725042" y="195249"/>
                  </a:lnTo>
                  <a:lnTo>
                    <a:pt x="721956" y="189890"/>
                  </a:lnTo>
                  <a:lnTo>
                    <a:pt x="719814" y="177569"/>
                  </a:lnTo>
                  <a:lnTo>
                    <a:pt x="718950" y="170948"/>
                  </a:lnTo>
                  <a:lnTo>
                    <a:pt x="718538" y="164326"/>
                  </a:lnTo>
                  <a:lnTo>
                    <a:pt x="718781" y="157810"/>
                  </a:lnTo>
                  <a:lnTo>
                    <a:pt x="719454" y="150977"/>
                  </a:lnTo>
                  <a:lnTo>
                    <a:pt x="723557" y="144653"/>
                  </a:lnTo>
                  <a:lnTo>
                    <a:pt x="728167" y="133400"/>
                  </a:lnTo>
                  <a:lnTo>
                    <a:pt x="728497" y="129209"/>
                  </a:lnTo>
                  <a:lnTo>
                    <a:pt x="725169" y="127177"/>
                  </a:lnTo>
                  <a:lnTo>
                    <a:pt x="726084" y="122504"/>
                  </a:lnTo>
                  <a:lnTo>
                    <a:pt x="727494" y="118465"/>
                  </a:lnTo>
                  <a:lnTo>
                    <a:pt x="727582" y="79705"/>
                  </a:lnTo>
                  <a:lnTo>
                    <a:pt x="725576" y="77749"/>
                  </a:lnTo>
                  <a:lnTo>
                    <a:pt x="678503" y="92633"/>
                  </a:lnTo>
                  <a:lnTo>
                    <a:pt x="647039" y="113982"/>
                  </a:lnTo>
                  <a:lnTo>
                    <a:pt x="631867" y="124889"/>
                  </a:lnTo>
                  <a:lnTo>
                    <a:pt x="615845" y="131240"/>
                  </a:lnTo>
                  <a:lnTo>
                    <a:pt x="599094" y="133768"/>
                  </a:lnTo>
                  <a:lnTo>
                    <a:pt x="581736" y="133210"/>
                  </a:lnTo>
                  <a:lnTo>
                    <a:pt x="567689" y="131953"/>
                  </a:lnTo>
                  <a:lnTo>
                    <a:pt x="567499" y="130111"/>
                  </a:lnTo>
                  <a:lnTo>
                    <a:pt x="575640" y="127431"/>
                  </a:lnTo>
                  <a:lnTo>
                    <a:pt x="581342" y="124853"/>
                  </a:lnTo>
                  <a:lnTo>
                    <a:pt x="584365" y="122440"/>
                  </a:lnTo>
                  <a:lnTo>
                    <a:pt x="583514" y="119087"/>
                  </a:lnTo>
                  <a:lnTo>
                    <a:pt x="582091" y="115176"/>
                  </a:lnTo>
                  <a:lnTo>
                    <a:pt x="574738" y="113080"/>
                  </a:lnTo>
                  <a:lnTo>
                    <a:pt x="561111" y="111988"/>
                  </a:lnTo>
                  <a:lnTo>
                    <a:pt x="557098" y="114274"/>
                  </a:lnTo>
                  <a:lnTo>
                    <a:pt x="545174" y="119364"/>
                  </a:lnTo>
                  <a:lnTo>
                    <a:pt x="533107" y="120878"/>
                  </a:lnTo>
                  <a:lnTo>
                    <a:pt x="520907" y="119953"/>
                  </a:lnTo>
                  <a:lnTo>
                    <a:pt x="463827" y="109434"/>
                  </a:lnTo>
                  <a:lnTo>
                    <a:pt x="411416" y="100063"/>
                  </a:lnTo>
                  <a:lnTo>
                    <a:pt x="403885" y="98031"/>
                  </a:lnTo>
                  <a:lnTo>
                    <a:pt x="396481" y="95224"/>
                  </a:lnTo>
                  <a:lnTo>
                    <a:pt x="424179" y="85864"/>
                  </a:lnTo>
                  <a:lnTo>
                    <a:pt x="423748" y="77774"/>
                  </a:lnTo>
                  <a:lnTo>
                    <a:pt x="419468" y="74612"/>
                  </a:lnTo>
                  <a:lnTo>
                    <a:pt x="410476" y="65747"/>
                  </a:lnTo>
                  <a:lnTo>
                    <a:pt x="400126" y="51142"/>
                  </a:lnTo>
                  <a:lnTo>
                    <a:pt x="398919" y="50076"/>
                  </a:lnTo>
                  <a:lnTo>
                    <a:pt x="394804" y="52819"/>
                  </a:lnTo>
                  <a:lnTo>
                    <a:pt x="393001" y="53136"/>
                  </a:lnTo>
                  <a:lnTo>
                    <a:pt x="390753" y="52298"/>
                  </a:lnTo>
                  <a:lnTo>
                    <a:pt x="395998" y="47205"/>
                  </a:lnTo>
                  <a:lnTo>
                    <a:pt x="372097" y="11544"/>
                  </a:lnTo>
                  <a:lnTo>
                    <a:pt x="365861" y="14287"/>
                  </a:lnTo>
                  <a:lnTo>
                    <a:pt x="366636" y="10871"/>
                  </a:lnTo>
                  <a:lnTo>
                    <a:pt x="366902" y="6934"/>
                  </a:lnTo>
                  <a:lnTo>
                    <a:pt x="367664" y="2476"/>
                  </a:lnTo>
                  <a:lnTo>
                    <a:pt x="364883" y="673"/>
                  </a:lnTo>
                  <a:lnTo>
                    <a:pt x="361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Espace réservé du texte 31">
            <a:extLst>
              <a:ext uri="{FF2B5EF4-FFF2-40B4-BE49-F238E27FC236}">
                <a16:creationId xmlns:a16="http://schemas.microsoft.com/office/drawing/2014/main" id="{61DCD63E-5308-4ED7-AF65-EF5334F73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id="{FA412533-1944-488C-BD49-D1BDF7F30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5"/>
            <a:ext cx="37242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55" dirty="0">
                <a:solidFill>
                  <a:srgbClr val="FFFFFF"/>
                </a:solidFill>
              </a:rPr>
              <a:t>AQUACULTURE</a:t>
            </a:r>
            <a:endParaRPr sz="2300" dirty="0"/>
          </a:p>
        </p:txBody>
      </p:sp>
    </p:spTree>
    <p:extLst>
      <p:ext uri="{BB962C8B-B14F-4D97-AF65-F5344CB8AC3E}">
        <p14:creationId xmlns:p14="http://schemas.microsoft.com/office/powerpoint/2010/main" val="227704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27115-E3D6-49C5-A4C5-F6E59EEF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B0CDBA-AC8D-4CE8-9983-D7E85D9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DC4A1-A6DB-4A19-8BF8-3C949024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0C56626-412D-43FB-B8A8-420962D45B2D}"/>
              </a:ext>
            </a:extLst>
          </p:cNvPr>
          <p:cNvSpPr/>
          <p:nvPr userDrawn="1"/>
        </p:nvSpPr>
        <p:spPr>
          <a:xfrm>
            <a:off x="8428101" y="1846592"/>
            <a:ext cx="3765550" cy="2207260"/>
          </a:xfrm>
          <a:custGeom>
            <a:avLst/>
            <a:gdLst/>
            <a:ahLst/>
            <a:cxnLst/>
            <a:rect l="l" t="t" r="r" b="b"/>
            <a:pathLst>
              <a:path w="3765550" h="2207260">
                <a:moveTo>
                  <a:pt x="3765092" y="0"/>
                </a:moveTo>
                <a:lnTo>
                  <a:pt x="0" y="0"/>
                </a:lnTo>
                <a:lnTo>
                  <a:pt x="0" y="2206752"/>
                </a:lnTo>
                <a:lnTo>
                  <a:pt x="3765092" y="2206752"/>
                </a:lnTo>
                <a:lnTo>
                  <a:pt x="3765092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CEA4705-1F2A-42E6-BA6F-44A4C00087BE}"/>
              </a:ext>
            </a:extLst>
          </p:cNvPr>
          <p:cNvSpPr/>
          <p:nvPr userDrawn="1"/>
        </p:nvSpPr>
        <p:spPr>
          <a:xfrm>
            <a:off x="8546142" y="5722955"/>
            <a:ext cx="20320" cy="19685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15430" y="0"/>
                </a:moveTo>
                <a:lnTo>
                  <a:pt x="11976" y="12"/>
                </a:lnTo>
                <a:lnTo>
                  <a:pt x="0" y="12052"/>
                </a:lnTo>
                <a:lnTo>
                  <a:pt x="12" y="15519"/>
                </a:lnTo>
                <a:lnTo>
                  <a:pt x="3225" y="18719"/>
                </a:lnTo>
                <a:lnTo>
                  <a:pt x="4622" y="19253"/>
                </a:lnTo>
                <a:lnTo>
                  <a:pt x="6032" y="19240"/>
                </a:lnTo>
                <a:lnTo>
                  <a:pt x="7429" y="19240"/>
                </a:lnTo>
                <a:lnTo>
                  <a:pt x="8826" y="18707"/>
                </a:lnTo>
                <a:lnTo>
                  <a:pt x="19735" y="7734"/>
                </a:lnTo>
                <a:lnTo>
                  <a:pt x="19723" y="4267"/>
                </a:lnTo>
                <a:lnTo>
                  <a:pt x="15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505E3A36-034F-4FFB-902D-83ED9AE01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64" y="516679"/>
            <a:ext cx="3070847" cy="1007286"/>
          </a:xfrm>
          <a:prstGeom prst="rect">
            <a:avLst/>
          </a:prstGeom>
        </p:spPr>
      </p:pic>
      <p:sp>
        <p:nvSpPr>
          <p:cNvPr id="43" name="Espace réservé du contenu 42">
            <a:extLst>
              <a:ext uri="{FF2B5EF4-FFF2-40B4-BE49-F238E27FC236}">
                <a16:creationId xmlns:a16="http://schemas.microsoft.com/office/drawing/2014/main" id="{80566958-1E3E-464C-A55C-001FE83D09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710" y="5352724"/>
            <a:ext cx="10715115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7" name="Espace réservé du texte 45">
            <a:extLst>
              <a:ext uri="{FF2B5EF4-FFF2-40B4-BE49-F238E27FC236}">
                <a16:creationId xmlns:a16="http://schemas.microsoft.com/office/drawing/2014/main" id="{27462E3B-3FBB-42C2-9DA5-E185274B3C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8549" y="2133600"/>
            <a:ext cx="2835276" cy="1666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Présentation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B37E96-BA6B-421A-8AA4-868FE036B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5"/>
          <a:stretch/>
        </p:blipFill>
        <p:spPr>
          <a:xfrm>
            <a:off x="838200" y="1846592"/>
            <a:ext cx="7432343" cy="338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résentants Aqua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4A4223-3C98-465A-AEE9-316A9AF1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FB39-3136-4FAF-913B-294D89DE73F9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B4AD71-406E-4A57-A6A7-99AC5E66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569F2C-0999-4DFF-AF83-86DD58E2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FF28-29C7-4A47-9A2B-4A1869D0A5DB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22EC12-EC49-4DF0-ACF6-547E56186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8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Aqua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6A2169-F510-42A1-8A25-4E1EA002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FB39-3136-4FAF-913B-294D89DE73F9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3E148B-D0F1-4228-A14B-E9FFEB5E8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F2390D-C99C-43E7-9395-B1A1EE37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FF28-29C7-4A47-9A2B-4A1869D0A5DB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EBDD2748-9A4D-41A0-861E-030E9002592C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7A58A5A1-D4E9-4DA5-9885-0DF2AA9F2686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64E716B-62D9-47DF-9CCD-85A1B36BE4CE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A508584F-0B37-4901-BE51-0AF59FA67DCA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B8053399-CCE7-475F-9EA7-A9563E04DCC0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20956D95-746B-44D1-9CA8-CADF6DF1BD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75CEE9C7-9B09-4A8C-8332-DAA2002257DA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3A3A9178-EBF6-4BD5-ABAD-5B7D91B762A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73D3165A-73AE-499E-B79C-AA18E4DFF8A3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37727976-F18F-4D64-8854-B2701640C927}"/>
                </a:ext>
              </a:extLst>
            </p:cNvPr>
            <p:cNvSpPr/>
            <p:nvPr/>
          </p:nvSpPr>
          <p:spPr>
            <a:xfrm>
              <a:off x="1686382" y="3554044"/>
              <a:ext cx="291465" cy="1447800"/>
            </a:xfrm>
            <a:custGeom>
              <a:avLst/>
              <a:gdLst/>
              <a:ahLst/>
              <a:cxnLst/>
              <a:rect l="l" t="t" r="r" b="b"/>
              <a:pathLst>
                <a:path w="291464" h="1447800">
                  <a:moveTo>
                    <a:pt x="118173" y="444119"/>
                  </a:moveTo>
                  <a:lnTo>
                    <a:pt x="117856" y="443382"/>
                  </a:lnTo>
                  <a:lnTo>
                    <a:pt x="117309" y="442849"/>
                  </a:lnTo>
                  <a:lnTo>
                    <a:pt x="116827" y="442302"/>
                  </a:lnTo>
                  <a:lnTo>
                    <a:pt x="116065" y="441972"/>
                  </a:lnTo>
                  <a:lnTo>
                    <a:pt x="114490" y="441972"/>
                  </a:lnTo>
                  <a:lnTo>
                    <a:pt x="113728" y="442302"/>
                  </a:lnTo>
                  <a:lnTo>
                    <a:pt x="113245" y="442849"/>
                  </a:lnTo>
                  <a:lnTo>
                    <a:pt x="112687" y="443382"/>
                  </a:lnTo>
                  <a:lnTo>
                    <a:pt x="112433" y="444119"/>
                  </a:lnTo>
                  <a:lnTo>
                    <a:pt x="112433" y="445668"/>
                  </a:lnTo>
                  <a:lnTo>
                    <a:pt x="112699" y="446392"/>
                  </a:lnTo>
                  <a:lnTo>
                    <a:pt x="113245" y="446963"/>
                  </a:lnTo>
                  <a:lnTo>
                    <a:pt x="113728" y="447509"/>
                  </a:lnTo>
                  <a:lnTo>
                    <a:pt x="114490" y="447802"/>
                  </a:lnTo>
                  <a:lnTo>
                    <a:pt x="116065" y="447802"/>
                  </a:lnTo>
                  <a:lnTo>
                    <a:pt x="116827" y="447509"/>
                  </a:lnTo>
                  <a:lnTo>
                    <a:pt x="117309" y="446963"/>
                  </a:lnTo>
                  <a:lnTo>
                    <a:pt x="117856" y="446392"/>
                  </a:lnTo>
                  <a:lnTo>
                    <a:pt x="118173" y="445668"/>
                  </a:lnTo>
                  <a:lnTo>
                    <a:pt x="118173" y="444119"/>
                  </a:lnTo>
                  <a:close/>
                </a:path>
                <a:path w="291464" h="1447800">
                  <a:moveTo>
                    <a:pt x="159956" y="662381"/>
                  </a:moveTo>
                  <a:lnTo>
                    <a:pt x="159359" y="661784"/>
                  </a:lnTo>
                  <a:lnTo>
                    <a:pt x="154101" y="656577"/>
                  </a:lnTo>
                  <a:lnTo>
                    <a:pt x="154101" y="665632"/>
                  </a:lnTo>
                  <a:lnTo>
                    <a:pt x="154101" y="674966"/>
                  </a:lnTo>
                  <a:lnTo>
                    <a:pt x="150304" y="678764"/>
                  </a:lnTo>
                  <a:lnTo>
                    <a:pt x="140919" y="678764"/>
                  </a:lnTo>
                  <a:lnTo>
                    <a:pt x="137121" y="674966"/>
                  </a:lnTo>
                  <a:lnTo>
                    <a:pt x="137121" y="665632"/>
                  </a:lnTo>
                  <a:lnTo>
                    <a:pt x="140919" y="661784"/>
                  </a:lnTo>
                  <a:lnTo>
                    <a:pt x="150304" y="661784"/>
                  </a:lnTo>
                  <a:lnTo>
                    <a:pt x="154101" y="665632"/>
                  </a:lnTo>
                  <a:lnTo>
                    <a:pt x="154101" y="656577"/>
                  </a:lnTo>
                  <a:lnTo>
                    <a:pt x="153504" y="655980"/>
                  </a:lnTo>
                  <a:lnTo>
                    <a:pt x="137706" y="655980"/>
                  </a:lnTo>
                  <a:lnTo>
                    <a:pt x="131305" y="662381"/>
                  </a:lnTo>
                  <a:lnTo>
                    <a:pt x="131419" y="678281"/>
                  </a:lnTo>
                  <a:lnTo>
                    <a:pt x="137706" y="684631"/>
                  </a:lnTo>
                  <a:lnTo>
                    <a:pt x="153504" y="684631"/>
                  </a:lnTo>
                  <a:lnTo>
                    <a:pt x="159359" y="678764"/>
                  </a:lnTo>
                  <a:lnTo>
                    <a:pt x="159842" y="678281"/>
                  </a:lnTo>
                  <a:lnTo>
                    <a:pt x="159956" y="662381"/>
                  </a:lnTo>
                  <a:close/>
                </a:path>
                <a:path w="291464" h="1447800">
                  <a:moveTo>
                    <a:pt x="168376" y="443280"/>
                  </a:moveTo>
                  <a:lnTo>
                    <a:pt x="167068" y="441972"/>
                  </a:lnTo>
                  <a:lnTo>
                    <a:pt x="124142" y="441972"/>
                  </a:lnTo>
                  <a:lnTo>
                    <a:pt x="122847" y="443280"/>
                  </a:lnTo>
                  <a:lnTo>
                    <a:pt x="122847" y="446481"/>
                  </a:lnTo>
                  <a:lnTo>
                    <a:pt x="124142" y="447802"/>
                  </a:lnTo>
                  <a:lnTo>
                    <a:pt x="167068" y="447802"/>
                  </a:lnTo>
                  <a:lnTo>
                    <a:pt x="168376" y="446481"/>
                  </a:lnTo>
                  <a:lnTo>
                    <a:pt x="168376" y="443280"/>
                  </a:lnTo>
                  <a:close/>
                </a:path>
                <a:path w="291464" h="1447800">
                  <a:moveTo>
                    <a:pt x="242163" y="430695"/>
                  </a:moveTo>
                  <a:lnTo>
                    <a:pt x="225666" y="412762"/>
                  </a:lnTo>
                  <a:lnTo>
                    <a:pt x="225666" y="432701"/>
                  </a:lnTo>
                  <a:lnTo>
                    <a:pt x="225666" y="458089"/>
                  </a:lnTo>
                  <a:lnTo>
                    <a:pt x="225666" y="463892"/>
                  </a:lnTo>
                  <a:lnTo>
                    <a:pt x="225666" y="646264"/>
                  </a:lnTo>
                  <a:lnTo>
                    <a:pt x="225666" y="652068"/>
                  </a:lnTo>
                  <a:lnTo>
                    <a:pt x="225666" y="683107"/>
                  </a:lnTo>
                  <a:lnTo>
                    <a:pt x="221818" y="687019"/>
                  </a:lnTo>
                  <a:lnTo>
                    <a:pt x="69456" y="687019"/>
                  </a:lnTo>
                  <a:lnTo>
                    <a:pt x="65544" y="683107"/>
                  </a:lnTo>
                  <a:lnTo>
                    <a:pt x="65544" y="652068"/>
                  </a:lnTo>
                  <a:lnTo>
                    <a:pt x="225666" y="652068"/>
                  </a:lnTo>
                  <a:lnTo>
                    <a:pt x="225666" y="646264"/>
                  </a:lnTo>
                  <a:lnTo>
                    <a:pt x="65544" y="646264"/>
                  </a:lnTo>
                  <a:lnTo>
                    <a:pt x="65544" y="463892"/>
                  </a:lnTo>
                  <a:lnTo>
                    <a:pt x="225666" y="463892"/>
                  </a:lnTo>
                  <a:lnTo>
                    <a:pt x="225666" y="458089"/>
                  </a:lnTo>
                  <a:lnTo>
                    <a:pt x="65544" y="458089"/>
                  </a:lnTo>
                  <a:lnTo>
                    <a:pt x="65544" y="432701"/>
                  </a:lnTo>
                  <a:lnTo>
                    <a:pt x="69456" y="428790"/>
                  </a:lnTo>
                  <a:lnTo>
                    <a:pt x="221818" y="428790"/>
                  </a:lnTo>
                  <a:lnTo>
                    <a:pt x="225666" y="432701"/>
                  </a:lnTo>
                  <a:lnTo>
                    <a:pt x="225666" y="412762"/>
                  </a:lnTo>
                  <a:lnTo>
                    <a:pt x="223227" y="412267"/>
                  </a:lnTo>
                  <a:lnTo>
                    <a:pt x="68046" y="412267"/>
                  </a:lnTo>
                  <a:lnTo>
                    <a:pt x="60655" y="413727"/>
                  </a:lnTo>
                  <a:lnTo>
                    <a:pt x="54597" y="417677"/>
                  </a:lnTo>
                  <a:lnTo>
                    <a:pt x="50495" y="423545"/>
                  </a:lnTo>
                  <a:lnTo>
                    <a:pt x="48996" y="430695"/>
                  </a:lnTo>
                  <a:lnTo>
                    <a:pt x="48996" y="685114"/>
                  </a:lnTo>
                  <a:lnTo>
                    <a:pt x="50495" y="692277"/>
                  </a:lnTo>
                  <a:lnTo>
                    <a:pt x="54597" y="698131"/>
                  </a:lnTo>
                  <a:lnTo>
                    <a:pt x="60655" y="702094"/>
                  </a:lnTo>
                  <a:lnTo>
                    <a:pt x="68046" y="703541"/>
                  </a:lnTo>
                  <a:lnTo>
                    <a:pt x="223227" y="703541"/>
                  </a:lnTo>
                  <a:lnTo>
                    <a:pt x="242163" y="685114"/>
                  </a:lnTo>
                  <a:lnTo>
                    <a:pt x="242163" y="652068"/>
                  </a:lnTo>
                  <a:lnTo>
                    <a:pt x="242163" y="646264"/>
                  </a:lnTo>
                  <a:lnTo>
                    <a:pt x="242163" y="463892"/>
                  </a:lnTo>
                  <a:lnTo>
                    <a:pt x="242163" y="458089"/>
                  </a:lnTo>
                  <a:lnTo>
                    <a:pt x="242163" y="430695"/>
                  </a:lnTo>
                  <a:close/>
                </a:path>
                <a:path w="291464" h="1447800">
                  <a:moveTo>
                    <a:pt x="291261" y="1302054"/>
                  </a:moveTo>
                  <a:lnTo>
                    <a:pt x="290385" y="1296606"/>
                  </a:lnTo>
                  <a:lnTo>
                    <a:pt x="283857" y="1255966"/>
                  </a:lnTo>
                  <a:lnTo>
                    <a:pt x="270598" y="1230299"/>
                  </a:lnTo>
                  <a:lnTo>
                    <a:pt x="270598" y="1307541"/>
                  </a:lnTo>
                  <a:lnTo>
                    <a:pt x="269836" y="1314831"/>
                  </a:lnTo>
                  <a:lnTo>
                    <a:pt x="247827" y="1373454"/>
                  </a:lnTo>
                  <a:lnTo>
                    <a:pt x="200215" y="1414322"/>
                  </a:lnTo>
                  <a:lnTo>
                    <a:pt x="179819" y="1424279"/>
                  </a:lnTo>
                  <a:lnTo>
                    <a:pt x="191719" y="1404886"/>
                  </a:lnTo>
                  <a:lnTo>
                    <a:pt x="201256" y="1385938"/>
                  </a:lnTo>
                  <a:lnTo>
                    <a:pt x="208572" y="1364068"/>
                  </a:lnTo>
                  <a:lnTo>
                    <a:pt x="213537" y="1339837"/>
                  </a:lnTo>
                  <a:lnTo>
                    <a:pt x="216001" y="1313802"/>
                  </a:lnTo>
                  <a:lnTo>
                    <a:pt x="216281" y="1307541"/>
                  </a:lnTo>
                  <a:lnTo>
                    <a:pt x="270598" y="1307541"/>
                  </a:lnTo>
                  <a:lnTo>
                    <a:pt x="270598" y="1230299"/>
                  </a:lnTo>
                  <a:lnTo>
                    <a:pt x="270535" y="1296606"/>
                  </a:lnTo>
                  <a:lnTo>
                    <a:pt x="216217" y="1296606"/>
                  </a:lnTo>
                  <a:lnTo>
                    <a:pt x="215950" y="1290307"/>
                  </a:lnTo>
                  <a:lnTo>
                    <a:pt x="213474" y="1264170"/>
                  </a:lnTo>
                  <a:lnTo>
                    <a:pt x="208495" y="1239926"/>
                  </a:lnTo>
                  <a:lnTo>
                    <a:pt x="205917" y="1232268"/>
                  </a:lnTo>
                  <a:lnTo>
                    <a:pt x="205917" y="1296555"/>
                  </a:lnTo>
                  <a:lnTo>
                    <a:pt x="205917" y="1307490"/>
                  </a:lnTo>
                  <a:lnTo>
                    <a:pt x="201028" y="1350822"/>
                  </a:lnTo>
                  <a:lnTo>
                    <a:pt x="177838" y="1406982"/>
                  </a:lnTo>
                  <a:lnTo>
                    <a:pt x="151053" y="1428191"/>
                  </a:lnTo>
                  <a:lnTo>
                    <a:pt x="151053" y="1307490"/>
                  </a:lnTo>
                  <a:lnTo>
                    <a:pt x="205917" y="1307490"/>
                  </a:lnTo>
                  <a:lnTo>
                    <a:pt x="205917" y="1296555"/>
                  </a:lnTo>
                  <a:lnTo>
                    <a:pt x="150952" y="1296555"/>
                  </a:lnTo>
                  <a:lnTo>
                    <a:pt x="151053" y="1175905"/>
                  </a:lnTo>
                  <a:lnTo>
                    <a:pt x="191427" y="1221879"/>
                  </a:lnTo>
                  <a:lnTo>
                    <a:pt x="205549" y="1289278"/>
                  </a:lnTo>
                  <a:lnTo>
                    <a:pt x="205917" y="1296555"/>
                  </a:lnTo>
                  <a:lnTo>
                    <a:pt x="205917" y="1232268"/>
                  </a:lnTo>
                  <a:lnTo>
                    <a:pt x="201142" y="1218069"/>
                  </a:lnTo>
                  <a:lnTo>
                    <a:pt x="191566" y="1199184"/>
                  </a:lnTo>
                  <a:lnTo>
                    <a:pt x="179755" y="1179918"/>
                  </a:lnTo>
                  <a:lnTo>
                    <a:pt x="200164" y="1189850"/>
                  </a:lnTo>
                  <a:lnTo>
                    <a:pt x="247815" y="1230668"/>
                  </a:lnTo>
                  <a:lnTo>
                    <a:pt x="269786" y="1289278"/>
                  </a:lnTo>
                  <a:lnTo>
                    <a:pt x="270535" y="1296606"/>
                  </a:lnTo>
                  <a:lnTo>
                    <a:pt x="270535" y="1230185"/>
                  </a:lnTo>
                  <a:lnTo>
                    <a:pt x="263207" y="1215986"/>
                  </a:lnTo>
                  <a:lnTo>
                    <a:pt x="231711" y="1184478"/>
                  </a:lnTo>
                  <a:lnTo>
                    <a:pt x="222872" y="1179918"/>
                  </a:lnTo>
                  <a:lnTo>
                    <a:pt x="215099" y="1175905"/>
                  </a:lnTo>
                  <a:lnTo>
                    <a:pt x="191719" y="1163840"/>
                  </a:lnTo>
                  <a:lnTo>
                    <a:pt x="145630" y="1156423"/>
                  </a:lnTo>
                  <a:lnTo>
                    <a:pt x="140093" y="1157325"/>
                  </a:lnTo>
                  <a:lnTo>
                    <a:pt x="140093" y="1175905"/>
                  </a:lnTo>
                  <a:lnTo>
                    <a:pt x="140093" y="1296555"/>
                  </a:lnTo>
                  <a:lnTo>
                    <a:pt x="140093" y="1307490"/>
                  </a:lnTo>
                  <a:lnTo>
                    <a:pt x="140093" y="1428153"/>
                  </a:lnTo>
                  <a:lnTo>
                    <a:pt x="133134" y="1424139"/>
                  </a:lnTo>
                  <a:lnTo>
                    <a:pt x="130225" y="1422463"/>
                  </a:lnTo>
                  <a:lnTo>
                    <a:pt x="113372" y="1406804"/>
                  </a:lnTo>
                  <a:lnTo>
                    <a:pt x="111442" y="1403324"/>
                  </a:lnTo>
                  <a:lnTo>
                    <a:pt x="111442" y="1424139"/>
                  </a:lnTo>
                  <a:lnTo>
                    <a:pt x="64528" y="1396784"/>
                  </a:lnTo>
                  <a:lnTo>
                    <a:pt x="28714" y="1345628"/>
                  </a:lnTo>
                  <a:lnTo>
                    <a:pt x="20675" y="1307490"/>
                  </a:lnTo>
                  <a:lnTo>
                    <a:pt x="74980" y="1307490"/>
                  </a:lnTo>
                  <a:lnTo>
                    <a:pt x="75311" y="1313802"/>
                  </a:lnTo>
                  <a:lnTo>
                    <a:pt x="77749" y="1339900"/>
                  </a:lnTo>
                  <a:lnTo>
                    <a:pt x="82715" y="1364157"/>
                  </a:lnTo>
                  <a:lnTo>
                    <a:pt x="90055" y="1386014"/>
                  </a:lnTo>
                  <a:lnTo>
                    <a:pt x="99606" y="1404937"/>
                  </a:lnTo>
                  <a:lnTo>
                    <a:pt x="111442" y="1424139"/>
                  </a:lnTo>
                  <a:lnTo>
                    <a:pt x="111442" y="1403324"/>
                  </a:lnTo>
                  <a:lnTo>
                    <a:pt x="99745" y="1382179"/>
                  </a:lnTo>
                  <a:lnTo>
                    <a:pt x="90182" y="1350683"/>
                  </a:lnTo>
                  <a:lnTo>
                    <a:pt x="85623" y="1314831"/>
                  </a:lnTo>
                  <a:lnTo>
                    <a:pt x="85534" y="1313802"/>
                  </a:lnTo>
                  <a:lnTo>
                    <a:pt x="85242" y="1307490"/>
                  </a:lnTo>
                  <a:lnTo>
                    <a:pt x="140093" y="1307490"/>
                  </a:lnTo>
                  <a:lnTo>
                    <a:pt x="140093" y="1296555"/>
                  </a:lnTo>
                  <a:lnTo>
                    <a:pt x="85242" y="1296555"/>
                  </a:lnTo>
                  <a:lnTo>
                    <a:pt x="85534" y="1290307"/>
                  </a:lnTo>
                  <a:lnTo>
                    <a:pt x="99745" y="1221714"/>
                  </a:lnTo>
                  <a:lnTo>
                    <a:pt x="130276" y="1181544"/>
                  </a:lnTo>
                  <a:lnTo>
                    <a:pt x="133311" y="1179804"/>
                  </a:lnTo>
                  <a:lnTo>
                    <a:pt x="140093" y="1175905"/>
                  </a:lnTo>
                  <a:lnTo>
                    <a:pt x="140093" y="1157325"/>
                  </a:lnTo>
                  <a:lnTo>
                    <a:pt x="111391" y="1161935"/>
                  </a:lnTo>
                  <a:lnTo>
                    <a:pt x="111391" y="1179804"/>
                  </a:lnTo>
                  <a:lnTo>
                    <a:pt x="99479" y="1199235"/>
                  </a:lnTo>
                  <a:lnTo>
                    <a:pt x="82651" y="1239939"/>
                  </a:lnTo>
                  <a:lnTo>
                    <a:pt x="75196" y="1290307"/>
                  </a:lnTo>
                  <a:lnTo>
                    <a:pt x="74930" y="1296555"/>
                  </a:lnTo>
                  <a:lnTo>
                    <a:pt x="20675" y="1296555"/>
                  </a:lnTo>
                  <a:lnTo>
                    <a:pt x="28702" y="1258455"/>
                  </a:lnTo>
                  <a:lnTo>
                    <a:pt x="64465" y="1207300"/>
                  </a:lnTo>
                  <a:lnTo>
                    <a:pt x="111391" y="1179804"/>
                  </a:lnTo>
                  <a:lnTo>
                    <a:pt x="111391" y="1161935"/>
                  </a:lnTo>
                  <a:lnTo>
                    <a:pt x="59537" y="1184478"/>
                  </a:lnTo>
                  <a:lnTo>
                    <a:pt x="28041" y="1215986"/>
                  </a:lnTo>
                  <a:lnTo>
                    <a:pt x="7404" y="1255966"/>
                  </a:lnTo>
                  <a:lnTo>
                    <a:pt x="0" y="1302054"/>
                  </a:lnTo>
                  <a:lnTo>
                    <a:pt x="7404" y="1348143"/>
                  </a:lnTo>
                  <a:lnTo>
                    <a:pt x="28041" y="1388135"/>
                  </a:lnTo>
                  <a:lnTo>
                    <a:pt x="59537" y="1419644"/>
                  </a:lnTo>
                  <a:lnTo>
                    <a:pt x="99529" y="1440281"/>
                  </a:lnTo>
                  <a:lnTo>
                    <a:pt x="145630" y="1447698"/>
                  </a:lnTo>
                  <a:lnTo>
                    <a:pt x="191719" y="1440281"/>
                  </a:lnTo>
                  <a:lnTo>
                    <a:pt x="215150" y="1428191"/>
                  </a:lnTo>
                  <a:lnTo>
                    <a:pt x="222719" y="1424279"/>
                  </a:lnTo>
                  <a:lnTo>
                    <a:pt x="231711" y="1419644"/>
                  </a:lnTo>
                  <a:lnTo>
                    <a:pt x="263207" y="1388135"/>
                  </a:lnTo>
                  <a:lnTo>
                    <a:pt x="283857" y="1348143"/>
                  </a:lnTo>
                  <a:lnTo>
                    <a:pt x="290385" y="1307541"/>
                  </a:lnTo>
                  <a:lnTo>
                    <a:pt x="291261" y="1302054"/>
                  </a:lnTo>
                  <a:close/>
                </a:path>
                <a:path w="291464" h="1447800">
                  <a:moveTo>
                    <a:pt x="291261" y="244335"/>
                  </a:moveTo>
                  <a:lnTo>
                    <a:pt x="289534" y="234670"/>
                  </a:lnTo>
                  <a:lnTo>
                    <a:pt x="283997" y="226237"/>
                  </a:lnTo>
                  <a:lnTo>
                    <a:pt x="272491" y="214731"/>
                  </a:lnTo>
                  <a:lnTo>
                    <a:pt x="272491" y="242303"/>
                  </a:lnTo>
                  <a:lnTo>
                    <a:pt x="272173" y="246265"/>
                  </a:lnTo>
                  <a:lnTo>
                    <a:pt x="239776" y="269265"/>
                  </a:lnTo>
                  <a:lnTo>
                    <a:pt x="229362" y="271081"/>
                  </a:lnTo>
                  <a:lnTo>
                    <a:pt x="227571" y="271081"/>
                  </a:lnTo>
                  <a:lnTo>
                    <a:pt x="178841" y="260223"/>
                  </a:lnTo>
                  <a:lnTo>
                    <a:pt x="138760" y="238760"/>
                  </a:lnTo>
                  <a:lnTo>
                    <a:pt x="91643" y="199593"/>
                  </a:lnTo>
                  <a:lnTo>
                    <a:pt x="52374" y="155498"/>
                  </a:lnTo>
                  <a:lnTo>
                    <a:pt x="29883" y="119354"/>
                  </a:lnTo>
                  <a:lnTo>
                    <a:pt x="20294" y="61010"/>
                  </a:lnTo>
                  <a:lnTo>
                    <a:pt x="20828" y="56349"/>
                  </a:lnTo>
                  <a:lnTo>
                    <a:pt x="43789" y="20320"/>
                  </a:lnTo>
                  <a:lnTo>
                    <a:pt x="45580" y="19507"/>
                  </a:lnTo>
                  <a:lnTo>
                    <a:pt x="48882" y="19507"/>
                  </a:lnTo>
                  <a:lnTo>
                    <a:pt x="50241" y="20053"/>
                  </a:lnTo>
                  <a:lnTo>
                    <a:pt x="97612" y="67475"/>
                  </a:lnTo>
                  <a:lnTo>
                    <a:pt x="97345" y="71437"/>
                  </a:lnTo>
                  <a:lnTo>
                    <a:pt x="63423" y="105295"/>
                  </a:lnTo>
                  <a:lnTo>
                    <a:pt x="67284" y="111887"/>
                  </a:lnTo>
                  <a:lnTo>
                    <a:pt x="68694" y="114249"/>
                  </a:lnTo>
                  <a:lnTo>
                    <a:pt x="71729" y="119773"/>
                  </a:lnTo>
                  <a:lnTo>
                    <a:pt x="72161" y="120484"/>
                  </a:lnTo>
                  <a:lnTo>
                    <a:pt x="99085" y="161594"/>
                  </a:lnTo>
                  <a:lnTo>
                    <a:pt x="129705" y="192227"/>
                  </a:lnTo>
                  <a:lnTo>
                    <a:pt x="170751" y="219125"/>
                  </a:lnTo>
                  <a:lnTo>
                    <a:pt x="173901" y="220865"/>
                  </a:lnTo>
                  <a:lnTo>
                    <a:pt x="179438" y="224015"/>
                  </a:lnTo>
                  <a:lnTo>
                    <a:pt x="186004" y="227863"/>
                  </a:lnTo>
                  <a:lnTo>
                    <a:pt x="210413" y="203454"/>
                  </a:lnTo>
                  <a:lnTo>
                    <a:pt x="219811" y="194056"/>
                  </a:lnTo>
                  <a:lnTo>
                    <a:pt x="223989" y="193789"/>
                  </a:lnTo>
                  <a:lnTo>
                    <a:pt x="272491" y="242303"/>
                  </a:lnTo>
                  <a:lnTo>
                    <a:pt x="272491" y="214731"/>
                  </a:lnTo>
                  <a:lnTo>
                    <a:pt x="251574" y="193789"/>
                  </a:lnTo>
                  <a:lnTo>
                    <a:pt x="235216" y="177457"/>
                  </a:lnTo>
                  <a:lnTo>
                    <a:pt x="228981" y="174853"/>
                  </a:lnTo>
                  <a:lnTo>
                    <a:pt x="215188" y="174853"/>
                  </a:lnTo>
                  <a:lnTo>
                    <a:pt x="208521" y="177673"/>
                  </a:lnTo>
                  <a:lnTo>
                    <a:pt x="182740" y="203454"/>
                  </a:lnTo>
                  <a:lnTo>
                    <a:pt x="181991" y="202958"/>
                  </a:lnTo>
                  <a:lnTo>
                    <a:pt x="142189" y="177152"/>
                  </a:lnTo>
                  <a:lnTo>
                    <a:pt x="114109" y="149110"/>
                  </a:lnTo>
                  <a:lnTo>
                    <a:pt x="88709" y="110096"/>
                  </a:lnTo>
                  <a:lnTo>
                    <a:pt x="87845" y="108496"/>
                  </a:lnTo>
                  <a:lnTo>
                    <a:pt x="108572" y="87820"/>
                  </a:lnTo>
                  <a:lnTo>
                    <a:pt x="114363" y="79184"/>
                  </a:lnTo>
                  <a:lnTo>
                    <a:pt x="116395" y="69443"/>
                  </a:lnTo>
                  <a:lnTo>
                    <a:pt x="114655" y="59778"/>
                  </a:lnTo>
                  <a:lnTo>
                    <a:pt x="109118" y="51358"/>
                  </a:lnTo>
                  <a:lnTo>
                    <a:pt x="77266" y="19507"/>
                  </a:lnTo>
                  <a:lnTo>
                    <a:pt x="64998" y="7239"/>
                  </a:lnTo>
                  <a:lnTo>
                    <a:pt x="60388" y="2578"/>
                  </a:lnTo>
                  <a:lnTo>
                    <a:pt x="54102" y="0"/>
                  </a:lnTo>
                  <a:lnTo>
                    <a:pt x="40373" y="0"/>
                  </a:lnTo>
                  <a:lnTo>
                    <a:pt x="33642" y="2794"/>
                  </a:lnTo>
                  <a:lnTo>
                    <a:pt x="28587" y="7835"/>
                  </a:lnTo>
                  <a:lnTo>
                    <a:pt x="14274" y="22275"/>
                  </a:lnTo>
                  <a:lnTo>
                    <a:pt x="14808" y="22872"/>
                  </a:lnTo>
                  <a:lnTo>
                    <a:pt x="11125" y="27965"/>
                  </a:lnTo>
                  <a:lnTo>
                    <a:pt x="7975" y="33642"/>
                  </a:lnTo>
                  <a:lnTo>
                    <a:pt x="3149" y="46316"/>
                  </a:lnTo>
                  <a:lnTo>
                    <a:pt x="1574" y="52552"/>
                  </a:lnTo>
                  <a:lnTo>
                    <a:pt x="914" y="58762"/>
                  </a:lnTo>
                  <a:lnTo>
                    <a:pt x="1905" y="95173"/>
                  </a:lnTo>
                  <a:lnTo>
                    <a:pt x="14427" y="131813"/>
                  </a:lnTo>
                  <a:lnTo>
                    <a:pt x="39420" y="170573"/>
                  </a:lnTo>
                  <a:lnTo>
                    <a:pt x="77812" y="213372"/>
                  </a:lnTo>
                  <a:lnTo>
                    <a:pt x="129006" y="255689"/>
                  </a:lnTo>
                  <a:lnTo>
                    <a:pt x="172935" y="278892"/>
                  </a:lnTo>
                  <a:lnTo>
                    <a:pt x="226860" y="290639"/>
                  </a:lnTo>
                  <a:lnTo>
                    <a:pt x="230174" y="290639"/>
                  </a:lnTo>
                  <a:lnTo>
                    <a:pt x="232181" y="290423"/>
                  </a:lnTo>
                  <a:lnTo>
                    <a:pt x="232562" y="290398"/>
                  </a:lnTo>
                  <a:lnTo>
                    <a:pt x="268376" y="276453"/>
                  </a:lnTo>
                  <a:lnTo>
                    <a:pt x="268909" y="276910"/>
                  </a:lnTo>
                  <a:lnTo>
                    <a:pt x="269379" y="276453"/>
                  </a:lnTo>
                  <a:lnTo>
                    <a:pt x="274878" y="271081"/>
                  </a:lnTo>
                  <a:lnTo>
                    <a:pt x="283451" y="262699"/>
                  </a:lnTo>
                  <a:lnTo>
                    <a:pt x="289217" y="254076"/>
                  </a:lnTo>
                  <a:lnTo>
                    <a:pt x="291261" y="244335"/>
                  </a:lnTo>
                  <a:close/>
                </a:path>
                <a:path w="291464" h="1447800">
                  <a:moveTo>
                    <a:pt x="291274" y="852360"/>
                  </a:moveTo>
                  <a:lnTo>
                    <a:pt x="290842" y="850239"/>
                  </a:lnTo>
                  <a:lnTo>
                    <a:pt x="289394" y="843076"/>
                  </a:lnTo>
                  <a:lnTo>
                    <a:pt x="289128" y="841768"/>
                  </a:lnTo>
                  <a:lnTo>
                    <a:pt x="283286" y="833120"/>
                  </a:lnTo>
                  <a:lnTo>
                    <a:pt x="274624" y="827303"/>
                  </a:lnTo>
                  <a:lnTo>
                    <a:pt x="273316" y="827049"/>
                  </a:lnTo>
                  <a:lnTo>
                    <a:pt x="273316" y="1012723"/>
                  </a:lnTo>
                  <a:lnTo>
                    <a:pt x="269189" y="1016876"/>
                  </a:lnTo>
                  <a:lnTo>
                    <a:pt x="22034" y="1016876"/>
                  </a:lnTo>
                  <a:lnTo>
                    <a:pt x="17907" y="1012723"/>
                  </a:lnTo>
                  <a:lnTo>
                    <a:pt x="18008" y="850938"/>
                  </a:lnTo>
                  <a:lnTo>
                    <a:pt x="18122" y="850239"/>
                  </a:lnTo>
                  <a:lnTo>
                    <a:pt x="107162" y="927887"/>
                  </a:lnTo>
                  <a:lnTo>
                    <a:pt x="54965" y="976769"/>
                  </a:lnTo>
                  <a:lnTo>
                    <a:pt x="53174" y="978509"/>
                  </a:lnTo>
                  <a:lnTo>
                    <a:pt x="53073" y="981379"/>
                  </a:lnTo>
                  <a:lnTo>
                    <a:pt x="54813" y="983234"/>
                  </a:lnTo>
                  <a:lnTo>
                    <a:pt x="55676" y="984211"/>
                  </a:lnTo>
                  <a:lnTo>
                    <a:pt x="56921" y="984669"/>
                  </a:lnTo>
                  <a:lnTo>
                    <a:pt x="59258" y="984669"/>
                  </a:lnTo>
                  <a:lnTo>
                    <a:pt x="60388" y="984262"/>
                  </a:lnTo>
                  <a:lnTo>
                    <a:pt x="61264" y="983386"/>
                  </a:lnTo>
                  <a:lnTo>
                    <a:pt x="113677" y="934288"/>
                  </a:lnTo>
                  <a:lnTo>
                    <a:pt x="113893" y="934123"/>
                  </a:lnTo>
                  <a:lnTo>
                    <a:pt x="114058" y="933881"/>
                  </a:lnTo>
                  <a:lnTo>
                    <a:pt x="133489" y="950861"/>
                  </a:lnTo>
                  <a:lnTo>
                    <a:pt x="139560" y="952842"/>
                  </a:lnTo>
                  <a:lnTo>
                    <a:pt x="151663" y="952842"/>
                  </a:lnTo>
                  <a:lnTo>
                    <a:pt x="157734" y="950861"/>
                  </a:lnTo>
                  <a:lnTo>
                    <a:pt x="164376" y="945032"/>
                  </a:lnTo>
                  <a:lnTo>
                    <a:pt x="177215" y="933856"/>
                  </a:lnTo>
                  <a:lnTo>
                    <a:pt x="177330" y="934021"/>
                  </a:lnTo>
                  <a:lnTo>
                    <a:pt x="230886" y="984262"/>
                  </a:lnTo>
                  <a:lnTo>
                    <a:pt x="231965" y="984669"/>
                  </a:lnTo>
                  <a:lnTo>
                    <a:pt x="234302" y="984669"/>
                  </a:lnTo>
                  <a:lnTo>
                    <a:pt x="235546" y="984211"/>
                  </a:lnTo>
                  <a:lnTo>
                    <a:pt x="236410" y="983234"/>
                  </a:lnTo>
                  <a:lnTo>
                    <a:pt x="238150" y="981379"/>
                  </a:lnTo>
                  <a:lnTo>
                    <a:pt x="238048" y="978509"/>
                  </a:lnTo>
                  <a:lnTo>
                    <a:pt x="236245" y="976769"/>
                  </a:lnTo>
                  <a:lnTo>
                    <a:pt x="190423" y="933856"/>
                  </a:lnTo>
                  <a:lnTo>
                    <a:pt x="184048" y="927887"/>
                  </a:lnTo>
                  <a:lnTo>
                    <a:pt x="273100" y="850239"/>
                  </a:lnTo>
                  <a:lnTo>
                    <a:pt x="273265" y="850938"/>
                  </a:lnTo>
                  <a:lnTo>
                    <a:pt x="273316" y="1012723"/>
                  </a:lnTo>
                  <a:lnTo>
                    <a:pt x="273316" y="827049"/>
                  </a:lnTo>
                  <a:lnTo>
                    <a:pt x="266903" y="825754"/>
                  </a:lnTo>
                  <a:lnTo>
                    <a:pt x="266903" y="843559"/>
                  </a:lnTo>
                  <a:lnTo>
                    <a:pt x="150520" y="945032"/>
                  </a:lnTo>
                  <a:lnTo>
                    <a:pt x="140754" y="945032"/>
                  </a:lnTo>
                  <a:lnTo>
                    <a:pt x="127965" y="933881"/>
                  </a:lnTo>
                  <a:lnTo>
                    <a:pt x="32080" y="850239"/>
                  </a:lnTo>
                  <a:lnTo>
                    <a:pt x="24422" y="843559"/>
                  </a:lnTo>
                  <a:lnTo>
                    <a:pt x="25285" y="843292"/>
                  </a:lnTo>
                  <a:lnTo>
                    <a:pt x="26212" y="843076"/>
                  </a:lnTo>
                  <a:lnTo>
                    <a:pt x="265061" y="843076"/>
                  </a:lnTo>
                  <a:lnTo>
                    <a:pt x="265988" y="843292"/>
                  </a:lnTo>
                  <a:lnTo>
                    <a:pt x="266903" y="843559"/>
                  </a:lnTo>
                  <a:lnTo>
                    <a:pt x="266903" y="825754"/>
                  </a:lnTo>
                  <a:lnTo>
                    <a:pt x="264033" y="825169"/>
                  </a:lnTo>
                  <a:lnTo>
                    <a:pt x="27139" y="825169"/>
                  </a:lnTo>
                  <a:lnTo>
                    <a:pt x="16573" y="827303"/>
                  </a:lnTo>
                  <a:lnTo>
                    <a:pt x="7950" y="833120"/>
                  </a:lnTo>
                  <a:lnTo>
                    <a:pt x="2133" y="841768"/>
                  </a:lnTo>
                  <a:lnTo>
                    <a:pt x="0" y="852360"/>
                  </a:lnTo>
                  <a:lnTo>
                    <a:pt x="0" y="1007592"/>
                  </a:lnTo>
                  <a:lnTo>
                    <a:pt x="2133" y="1018159"/>
                  </a:lnTo>
                  <a:lnTo>
                    <a:pt x="7950" y="1026807"/>
                  </a:lnTo>
                  <a:lnTo>
                    <a:pt x="16573" y="1032637"/>
                  </a:lnTo>
                  <a:lnTo>
                    <a:pt x="27139" y="1034783"/>
                  </a:lnTo>
                  <a:lnTo>
                    <a:pt x="264033" y="1034783"/>
                  </a:lnTo>
                  <a:lnTo>
                    <a:pt x="291274" y="1007592"/>
                  </a:lnTo>
                  <a:lnTo>
                    <a:pt x="291274" y="85236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A5209C13-8C15-416C-8A88-1B662AD7E8FF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F6A4346C-1511-49E7-99D6-DBF57F84B05D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D1A4F284-764A-4A7A-BB79-76B6853A2E82}"/>
              </a:ext>
            </a:extLst>
          </p:cNvPr>
          <p:cNvSpPr txBox="1"/>
          <p:nvPr userDrawn="1"/>
        </p:nvSpPr>
        <p:spPr>
          <a:xfrm>
            <a:off x="2687299" y="1827208"/>
            <a:ext cx="2001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19313B"/>
                </a:solidFill>
                <a:latin typeface="Calibri"/>
                <a:cs typeface="Calibri"/>
              </a:rPr>
              <a:t>Benoît</a:t>
            </a:r>
            <a:r>
              <a:rPr sz="1800" b="1" i="1" spc="-5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i="1" spc="70" dirty="0">
                <a:solidFill>
                  <a:srgbClr val="19313B"/>
                </a:solidFill>
                <a:latin typeface="Calibri"/>
                <a:cs typeface="Calibri"/>
              </a:rPr>
              <a:t>THOMASSEN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3CFD4B3C-5CDA-47AA-949E-5D1249DE1DBC}"/>
              </a:ext>
            </a:extLst>
          </p:cNvPr>
          <p:cNvSpPr txBox="1"/>
          <p:nvPr userDrawn="1"/>
        </p:nvSpPr>
        <p:spPr>
          <a:xfrm>
            <a:off x="2687299" y="2276788"/>
            <a:ext cx="24523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Chargé</a:t>
            </a:r>
            <a:r>
              <a:rPr sz="1500" i="1" spc="-3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de</a:t>
            </a:r>
            <a:r>
              <a:rPr sz="1500" i="1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mission</a:t>
            </a:r>
            <a:r>
              <a:rPr sz="1500" i="1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aquaculture,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D02E2508-6097-41D9-8BF4-63041CAEBC07}"/>
              </a:ext>
            </a:extLst>
          </p:cNvPr>
          <p:cNvSpPr txBox="1"/>
          <p:nvPr userDrawn="1"/>
        </p:nvSpPr>
        <p:spPr>
          <a:xfrm>
            <a:off x="2146742" y="3427469"/>
            <a:ext cx="3828415" cy="156146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081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240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438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0472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88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06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59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benoit.thomassen@collegedesproducteurs.be </a:t>
            </a:r>
            <a:r>
              <a:rPr sz="1600" spc="-35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6E45F5A2-9D6F-4B50-993A-2731775969BE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grpSp>
        <p:nvGrpSpPr>
          <p:cNvPr id="22" name="object 18">
            <a:extLst>
              <a:ext uri="{FF2B5EF4-FFF2-40B4-BE49-F238E27FC236}">
                <a16:creationId xmlns:a16="http://schemas.microsoft.com/office/drawing/2014/main" id="{6DEACD85-DA50-44B6-A7B4-D1FCFE4AA1D3}"/>
              </a:ext>
            </a:extLst>
          </p:cNvPr>
          <p:cNvGrpSpPr/>
          <p:nvPr userDrawn="1"/>
        </p:nvGrpSpPr>
        <p:grpSpPr>
          <a:xfrm>
            <a:off x="1247736" y="1584007"/>
            <a:ext cx="8734425" cy="3860165"/>
            <a:chOff x="1247736" y="1584007"/>
            <a:chExt cx="8734425" cy="3860165"/>
          </a:xfrm>
        </p:grpSpPr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959CD8AE-C651-47EA-8A3E-8CE8FB3FFCC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736" y="1584007"/>
              <a:ext cx="1259992" cy="1259992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9AF5A77A-CFE1-47E1-8184-702EA77BC07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B1148866-2A3D-40D0-97D6-DFDE170E75C1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039D2A8D-A970-4ABD-A080-8CEAC1FBE6B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67DB75A9-2E4F-4D66-902A-52A60781A23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E0E28DE7-1015-4DD3-965A-52876015479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0320B9B0-D79E-4EFC-8C9E-6BF729B0689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AD9774A9-5E70-4165-AE60-9C89694B16BF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2B3CD5EC-5F47-4533-8B99-EDF1A4D2DA4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0DDDC6D1-2C05-4C70-BC06-E4875672119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5D4B176E-F15E-4CA8-A54F-2AB507F4401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A2C94385-0792-4F97-930D-AD08E4CED6A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59111710-BEDE-4072-ABE9-79C4785BE7C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FA8839D4-D321-4A75-B1C0-D671E128C5CF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87DFFA18-FC93-40F1-9505-A2404F4F260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40" name="object 36">
            <a:extLst>
              <a:ext uri="{FF2B5EF4-FFF2-40B4-BE49-F238E27FC236}">
                <a16:creationId xmlns:a16="http://schemas.microsoft.com/office/drawing/2014/main" id="{844CD507-1440-4C54-83F2-1A64835A67A8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B6FAFB28-BE4F-4623-A6B3-D10C4C2FE70C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36390580-1A63-4624-9528-A2F4FB8D0BE4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1368D78E-4ED8-4779-8201-AEC00FF1DD3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D4766FF8-3815-414F-AE25-9A8944C2E4FE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5">
            <a:extLst>
              <a:ext uri="{FF2B5EF4-FFF2-40B4-BE49-F238E27FC236}">
                <a16:creationId xmlns:a16="http://schemas.microsoft.com/office/drawing/2014/main" id="{41924BC3-45BA-4E4D-A1DB-E65424DD7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 b="1">
                <a:solidFill>
                  <a:srgbClr val="19313B"/>
                </a:solidFill>
                <a:latin typeface="+mn-lt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6" name="Espace réservé du contenu 48">
            <a:extLst>
              <a:ext uri="{FF2B5EF4-FFF2-40B4-BE49-F238E27FC236}">
                <a16:creationId xmlns:a16="http://schemas.microsoft.com/office/drawing/2014/main" id="{8E21F9E8-155F-4EA0-98C5-8A45C05D2A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rgbClr val="19313B"/>
                </a:solidFill>
              </a:defRPr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0072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VICO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3A7E42B5-8CC7-4803-B624-C6982AC0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 dirty="0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802B658A-C8DF-4B7B-A9F3-248B8944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316B8ECC-2F26-4A20-B822-08EE70F9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DFF7927-185B-4769-A7B5-6CA44AAF23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6814" y="549035"/>
            <a:ext cx="937264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05" dirty="0"/>
              <a:t>AVICOLE</a:t>
            </a:r>
            <a:r>
              <a:rPr sz="4400" spc="45" dirty="0"/>
              <a:t> </a:t>
            </a:r>
            <a:r>
              <a:rPr sz="4400" dirty="0"/>
              <a:t>&amp;</a:t>
            </a:r>
            <a:r>
              <a:rPr sz="4400" spc="50" dirty="0"/>
              <a:t> </a:t>
            </a:r>
            <a:r>
              <a:rPr sz="4400" spc="165" dirty="0"/>
              <a:t>CUNICOLE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AC47FD51-2794-4312-99C4-69D71766336A}"/>
              </a:ext>
            </a:extLst>
          </p:cNvPr>
          <p:cNvGrpSpPr/>
          <p:nvPr userDrawn="1"/>
        </p:nvGrpSpPr>
        <p:grpSpPr>
          <a:xfrm>
            <a:off x="8394" y="203"/>
            <a:ext cx="12179300" cy="1421765"/>
            <a:chOff x="8394" y="203"/>
            <a:chExt cx="12179300" cy="142176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9ABD527-CC6B-455C-B225-B742A8B78AD9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4493750-38E9-4E48-9215-84F83B186FDC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A3C607DE-11CA-4C0E-8667-CE07AC0EC0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EDEC0C42-A1EE-467B-B16A-2BE10DCD85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45D6CE8B-DD5B-4C94-B135-AEE7DFE106B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A8C70B17-C3CE-49F8-9FC8-FFABECF78A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190FD433-5CE7-487A-BF75-F41D838350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8A88BF99-F793-4734-BC90-459A517FA5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EFD745CF-09B3-4A81-88F4-FDD038F60D7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9D6C6CCC-92B6-4BE1-963F-1162BCEBB08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72097307-D5FE-45D7-A47E-9784C0F85B3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DB7C2B1F-030E-4396-9E0D-B1A11D450B6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C694BBD7-7BE3-4E3C-8A28-D4A3A6859C6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700CDCE3-16DE-4039-BB4D-B3F5FFF09680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49A0852E-76FB-4794-85A5-B21BA09021D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5EF2A696-2593-4E79-BF96-D9A2720651C3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02CAE0AE-083A-48B1-B6E4-8A75D93BBE44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C4CB5923-4B49-48FF-A205-508B62D1853D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E0C85EA1-4D75-4A38-8D30-A270807A912A}"/>
                </a:ext>
              </a:extLst>
            </p:cNvPr>
            <p:cNvSpPr/>
            <p:nvPr/>
          </p:nvSpPr>
          <p:spPr>
            <a:xfrm>
              <a:off x="457194" y="400354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59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276C53E4-6873-4CF8-A5E1-73D73ECBC5EA}"/>
                </a:ext>
              </a:extLst>
            </p:cNvPr>
            <p:cNvSpPr/>
            <p:nvPr/>
          </p:nvSpPr>
          <p:spPr>
            <a:xfrm>
              <a:off x="693652" y="614188"/>
              <a:ext cx="457200" cy="593090"/>
            </a:xfrm>
            <a:custGeom>
              <a:avLst/>
              <a:gdLst/>
              <a:ahLst/>
              <a:cxnLst/>
              <a:rect l="l" t="t" r="r" b="b"/>
              <a:pathLst>
                <a:path w="457200" h="593090">
                  <a:moveTo>
                    <a:pt x="379757" y="580390"/>
                  </a:moveTo>
                  <a:lnTo>
                    <a:pt x="343317" y="580390"/>
                  </a:lnTo>
                  <a:lnTo>
                    <a:pt x="349207" y="581660"/>
                  </a:lnTo>
                  <a:lnTo>
                    <a:pt x="356611" y="582930"/>
                  </a:lnTo>
                  <a:lnTo>
                    <a:pt x="363934" y="585470"/>
                  </a:lnTo>
                  <a:lnTo>
                    <a:pt x="375270" y="588010"/>
                  </a:lnTo>
                  <a:lnTo>
                    <a:pt x="380515" y="593090"/>
                  </a:lnTo>
                  <a:lnTo>
                    <a:pt x="380667" y="582930"/>
                  </a:lnTo>
                  <a:lnTo>
                    <a:pt x="379757" y="580390"/>
                  </a:lnTo>
                  <a:close/>
                </a:path>
                <a:path w="457200" h="593090">
                  <a:moveTo>
                    <a:pt x="294423" y="463550"/>
                  </a:moveTo>
                  <a:lnTo>
                    <a:pt x="227785" y="463550"/>
                  </a:lnTo>
                  <a:lnTo>
                    <a:pt x="231278" y="467360"/>
                  </a:lnTo>
                  <a:lnTo>
                    <a:pt x="237412" y="468630"/>
                  </a:lnTo>
                  <a:lnTo>
                    <a:pt x="243089" y="478790"/>
                  </a:lnTo>
                  <a:lnTo>
                    <a:pt x="256233" y="485140"/>
                  </a:lnTo>
                  <a:lnTo>
                    <a:pt x="270121" y="511810"/>
                  </a:lnTo>
                  <a:lnTo>
                    <a:pt x="280225" y="530860"/>
                  </a:lnTo>
                  <a:lnTo>
                    <a:pt x="285989" y="541020"/>
                  </a:lnTo>
                  <a:lnTo>
                    <a:pt x="288605" y="546100"/>
                  </a:lnTo>
                  <a:lnTo>
                    <a:pt x="295171" y="552450"/>
                  </a:lnTo>
                  <a:lnTo>
                    <a:pt x="289050" y="565150"/>
                  </a:lnTo>
                  <a:lnTo>
                    <a:pt x="288783" y="568960"/>
                  </a:lnTo>
                  <a:lnTo>
                    <a:pt x="288669" y="572770"/>
                  </a:lnTo>
                  <a:lnTo>
                    <a:pt x="289050" y="580390"/>
                  </a:lnTo>
                  <a:lnTo>
                    <a:pt x="299553" y="582930"/>
                  </a:lnTo>
                  <a:lnTo>
                    <a:pt x="294740" y="577850"/>
                  </a:lnTo>
                  <a:lnTo>
                    <a:pt x="303490" y="570230"/>
                  </a:lnTo>
                  <a:lnTo>
                    <a:pt x="311377" y="568960"/>
                  </a:lnTo>
                  <a:lnTo>
                    <a:pt x="391890" y="568960"/>
                  </a:lnTo>
                  <a:lnTo>
                    <a:pt x="391741" y="567690"/>
                  </a:lnTo>
                  <a:lnTo>
                    <a:pt x="389170" y="565150"/>
                  </a:lnTo>
                  <a:lnTo>
                    <a:pt x="382495" y="562610"/>
                  </a:lnTo>
                  <a:lnTo>
                    <a:pt x="369581" y="558800"/>
                  </a:lnTo>
                  <a:lnTo>
                    <a:pt x="366202" y="556260"/>
                  </a:lnTo>
                  <a:lnTo>
                    <a:pt x="323289" y="556260"/>
                  </a:lnTo>
                  <a:lnTo>
                    <a:pt x="316500" y="553720"/>
                  </a:lnTo>
                  <a:lnTo>
                    <a:pt x="291260" y="509270"/>
                  </a:lnTo>
                  <a:lnTo>
                    <a:pt x="282484" y="480060"/>
                  </a:lnTo>
                  <a:lnTo>
                    <a:pt x="287987" y="472440"/>
                  </a:lnTo>
                  <a:lnTo>
                    <a:pt x="293650" y="464820"/>
                  </a:lnTo>
                  <a:lnTo>
                    <a:pt x="294423" y="463550"/>
                  </a:lnTo>
                  <a:close/>
                </a:path>
                <a:path w="457200" h="593090">
                  <a:moveTo>
                    <a:pt x="391890" y="568960"/>
                  </a:moveTo>
                  <a:lnTo>
                    <a:pt x="311377" y="568960"/>
                  </a:lnTo>
                  <a:lnTo>
                    <a:pt x="318349" y="579120"/>
                  </a:lnTo>
                  <a:lnTo>
                    <a:pt x="330630" y="581660"/>
                  </a:lnTo>
                  <a:lnTo>
                    <a:pt x="337196" y="580390"/>
                  </a:lnTo>
                  <a:lnTo>
                    <a:pt x="379757" y="580390"/>
                  </a:lnTo>
                  <a:lnTo>
                    <a:pt x="378393" y="576580"/>
                  </a:lnTo>
                  <a:lnTo>
                    <a:pt x="371602" y="574040"/>
                  </a:lnTo>
                  <a:lnTo>
                    <a:pt x="358201" y="572770"/>
                  </a:lnTo>
                  <a:lnTo>
                    <a:pt x="392339" y="572770"/>
                  </a:lnTo>
                  <a:lnTo>
                    <a:pt x="391890" y="568960"/>
                  </a:lnTo>
                  <a:close/>
                </a:path>
                <a:path w="457200" h="593090">
                  <a:moveTo>
                    <a:pt x="356007" y="553720"/>
                  </a:moveTo>
                  <a:lnTo>
                    <a:pt x="346192" y="553720"/>
                  </a:lnTo>
                  <a:lnTo>
                    <a:pt x="337196" y="554990"/>
                  </a:lnTo>
                  <a:lnTo>
                    <a:pt x="329916" y="556260"/>
                  </a:lnTo>
                  <a:lnTo>
                    <a:pt x="366202" y="556260"/>
                  </a:lnTo>
                  <a:lnTo>
                    <a:pt x="364513" y="554990"/>
                  </a:lnTo>
                  <a:lnTo>
                    <a:pt x="356007" y="553720"/>
                  </a:lnTo>
                  <a:close/>
                </a:path>
                <a:path w="457200" h="593090">
                  <a:moveTo>
                    <a:pt x="178937" y="467360"/>
                  </a:moveTo>
                  <a:lnTo>
                    <a:pt x="157745" y="467360"/>
                  </a:lnTo>
                  <a:lnTo>
                    <a:pt x="161528" y="481330"/>
                  </a:lnTo>
                  <a:lnTo>
                    <a:pt x="169949" y="500380"/>
                  </a:lnTo>
                  <a:lnTo>
                    <a:pt x="178619" y="518160"/>
                  </a:lnTo>
                  <a:lnTo>
                    <a:pt x="183145" y="528320"/>
                  </a:lnTo>
                  <a:lnTo>
                    <a:pt x="184453" y="533400"/>
                  </a:lnTo>
                  <a:lnTo>
                    <a:pt x="180528" y="539750"/>
                  </a:lnTo>
                  <a:lnTo>
                    <a:pt x="180528" y="551180"/>
                  </a:lnTo>
                  <a:lnTo>
                    <a:pt x="193203" y="554990"/>
                  </a:lnTo>
                  <a:lnTo>
                    <a:pt x="189711" y="549910"/>
                  </a:lnTo>
                  <a:lnTo>
                    <a:pt x="189253" y="547370"/>
                  </a:lnTo>
                  <a:lnTo>
                    <a:pt x="188847" y="544830"/>
                  </a:lnTo>
                  <a:lnTo>
                    <a:pt x="195387" y="539750"/>
                  </a:lnTo>
                  <a:lnTo>
                    <a:pt x="256233" y="539750"/>
                  </a:lnTo>
                  <a:lnTo>
                    <a:pt x="256233" y="537210"/>
                  </a:lnTo>
                  <a:lnTo>
                    <a:pt x="238275" y="535940"/>
                  </a:lnTo>
                  <a:lnTo>
                    <a:pt x="246594" y="533400"/>
                  </a:lnTo>
                  <a:lnTo>
                    <a:pt x="265428" y="533400"/>
                  </a:lnTo>
                  <a:lnTo>
                    <a:pt x="264983" y="527050"/>
                  </a:lnTo>
                  <a:lnTo>
                    <a:pt x="208378" y="527050"/>
                  </a:lnTo>
                  <a:lnTo>
                    <a:pt x="201683" y="525780"/>
                  </a:lnTo>
                  <a:lnTo>
                    <a:pt x="181827" y="486410"/>
                  </a:lnTo>
                  <a:lnTo>
                    <a:pt x="179152" y="472440"/>
                  </a:lnTo>
                  <a:lnTo>
                    <a:pt x="178937" y="467360"/>
                  </a:lnTo>
                  <a:close/>
                </a:path>
                <a:path w="457200" h="593090">
                  <a:moveTo>
                    <a:pt x="256233" y="539750"/>
                  </a:moveTo>
                  <a:lnTo>
                    <a:pt x="195387" y="539750"/>
                  </a:lnTo>
                  <a:lnTo>
                    <a:pt x="202398" y="544830"/>
                  </a:lnTo>
                  <a:lnTo>
                    <a:pt x="208519" y="546100"/>
                  </a:lnTo>
                  <a:lnTo>
                    <a:pt x="216706" y="546100"/>
                  </a:lnTo>
                  <a:lnTo>
                    <a:pt x="228987" y="547370"/>
                  </a:lnTo>
                  <a:lnTo>
                    <a:pt x="250963" y="547370"/>
                  </a:lnTo>
                  <a:lnTo>
                    <a:pt x="256233" y="552450"/>
                  </a:lnTo>
                  <a:lnTo>
                    <a:pt x="256233" y="539750"/>
                  </a:lnTo>
                  <a:close/>
                </a:path>
                <a:path w="457200" h="593090">
                  <a:moveTo>
                    <a:pt x="236421" y="521970"/>
                  </a:moveTo>
                  <a:lnTo>
                    <a:pt x="228553" y="523240"/>
                  </a:lnTo>
                  <a:lnTo>
                    <a:pt x="218146" y="524510"/>
                  </a:lnTo>
                  <a:lnTo>
                    <a:pt x="208378" y="527050"/>
                  </a:lnTo>
                  <a:lnTo>
                    <a:pt x="264983" y="527050"/>
                  </a:lnTo>
                  <a:lnTo>
                    <a:pt x="246162" y="524510"/>
                  </a:lnTo>
                  <a:lnTo>
                    <a:pt x="242156" y="523240"/>
                  </a:lnTo>
                  <a:lnTo>
                    <a:pt x="236421" y="521970"/>
                  </a:lnTo>
                  <a:close/>
                </a:path>
                <a:path w="457200" h="593090">
                  <a:moveTo>
                    <a:pt x="16394" y="115570"/>
                  </a:moveTo>
                  <a:lnTo>
                    <a:pt x="4301" y="129540"/>
                  </a:lnTo>
                  <a:lnTo>
                    <a:pt x="0" y="140970"/>
                  </a:lnTo>
                  <a:lnTo>
                    <a:pt x="3244" y="157480"/>
                  </a:lnTo>
                  <a:lnTo>
                    <a:pt x="13790" y="184150"/>
                  </a:lnTo>
                  <a:lnTo>
                    <a:pt x="10272" y="196850"/>
                  </a:lnTo>
                  <a:lnTo>
                    <a:pt x="15975" y="207010"/>
                  </a:lnTo>
                  <a:lnTo>
                    <a:pt x="28217" y="207010"/>
                  </a:lnTo>
                  <a:lnTo>
                    <a:pt x="18578" y="209550"/>
                  </a:lnTo>
                  <a:lnTo>
                    <a:pt x="11953" y="228600"/>
                  </a:lnTo>
                  <a:lnTo>
                    <a:pt x="11204" y="241300"/>
                  </a:lnTo>
                  <a:lnTo>
                    <a:pt x="17644" y="254000"/>
                  </a:lnTo>
                  <a:lnTo>
                    <a:pt x="32586" y="273050"/>
                  </a:lnTo>
                  <a:lnTo>
                    <a:pt x="27750" y="278130"/>
                  </a:lnTo>
                  <a:lnTo>
                    <a:pt x="25092" y="283210"/>
                  </a:lnTo>
                  <a:lnTo>
                    <a:pt x="23669" y="290830"/>
                  </a:lnTo>
                  <a:lnTo>
                    <a:pt x="22540" y="302260"/>
                  </a:lnTo>
                  <a:lnTo>
                    <a:pt x="17714" y="309880"/>
                  </a:lnTo>
                  <a:lnTo>
                    <a:pt x="21664" y="317500"/>
                  </a:lnTo>
                  <a:lnTo>
                    <a:pt x="20490" y="326390"/>
                  </a:lnTo>
                  <a:lnTo>
                    <a:pt x="20507" y="331470"/>
                  </a:lnTo>
                  <a:lnTo>
                    <a:pt x="22084" y="335280"/>
                  </a:lnTo>
                  <a:lnTo>
                    <a:pt x="25588" y="341630"/>
                  </a:lnTo>
                  <a:lnTo>
                    <a:pt x="27334" y="355600"/>
                  </a:lnTo>
                  <a:lnTo>
                    <a:pt x="29694" y="361950"/>
                  </a:lnTo>
                  <a:lnTo>
                    <a:pt x="34268" y="364490"/>
                  </a:lnTo>
                  <a:lnTo>
                    <a:pt x="42657" y="364490"/>
                  </a:lnTo>
                  <a:lnTo>
                    <a:pt x="47902" y="373380"/>
                  </a:lnTo>
                  <a:lnTo>
                    <a:pt x="52728" y="377190"/>
                  </a:lnTo>
                  <a:lnTo>
                    <a:pt x="57680" y="383540"/>
                  </a:lnTo>
                  <a:lnTo>
                    <a:pt x="64108" y="394970"/>
                  </a:lnTo>
                  <a:lnTo>
                    <a:pt x="70202" y="407670"/>
                  </a:lnTo>
                  <a:lnTo>
                    <a:pt x="74153" y="414020"/>
                  </a:lnTo>
                  <a:lnTo>
                    <a:pt x="77227" y="417830"/>
                  </a:lnTo>
                  <a:lnTo>
                    <a:pt x="83793" y="424180"/>
                  </a:lnTo>
                  <a:lnTo>
                    <a:pt x="88009" y="433070"/>
                  </a:lnTo>
                  <a:lnTo>
                    <a:pt x="91282" y="438150"/>
                  </a:lnTo>
                  <a:lnTo>
                    <a:pt x="95294" y="440690"/>
                  </a:lnTo>
                  <a:lnTo>
                    <a:pt x="101725" y="441960"/>
                  </a:lnTo>
                  <a:lnTo>
                    <a:pt x="112228" y="453390"/>
                  </a:lnTo>
                  <a:lnTo>
                    <a:pt x="122299" y="453390"/>
                  </a:lnTo>
                  <a:lnTo>
                    <a:pt x="124089" y="463550"/>
                  </a:lnTo>
                  <a:lnTo>
                    <a:pt x="128377" y="468630"/>
                  </a:lnTo>
                  <a:lnTo>
                    <a:pt x="138488" y="469900"/>
                  </a:lnTo>
                  <a:lnTo>
                    <a:pt x="157745" y="467360"/>
                  </a:lnTo>
                  <a:lnTo>
                    <a:pt x="178937" y="467360"/>
                  </a:lnTo>
                  <a:lnTo>
                    <a:pt x="178776" y="463550"/>
                  </a:lnTo>
                  <a:lnTo>
                    <a:pt x="181685" y="461010"/>
                  </a:lnTo>
                  <a:lnTo>
                    <a:pt x="295968" y="461010"/>
                  </a:lnTo>
                  <a:lnTo>
                    <a:pt x="302919" y="449580"/>
                  </a:lnTo>
                  <a:lnTo>
                    <a:pt x="319238" y="422910"/>
                  </a:lnTo>
                  <a:lnTo>
                    <a:pt x="329188" y="417830"/>
                  </a:lnTo>
                  <a:lnTo>
                    <a:pt x="334830" y="414020"/>
                  </a:lnTo>
                  <a:lnTo>
                    <a:pt x="338258" y="408940"/>
                  </a:lnTo>
                  <a:lnTo>
                    <a:pt x="341564" y="401320"/>
                  </a:lnTo>
                  <a:lnTo>
                    <a:pt x="353243" y="396240"/>
                  </a:lnTo>
                  <a:lnTo>
                    <a:pt x="359505" y="393700"/>
                  </a:lnTo>
                  <a:lnTo>
                    <a:pt x="362483" y="388620"/>
                  </a:lnTo>
                  <a:lnTo>
                    <a:pt x="364310" y="382270"/>
                  </a:lnTo>
                  <a:lnTo>
                    <a:pt x="373477" y="377190"/>
                  </a:lnTo>
                  <a:lnTo>
                    <a:pt x="378496" y="373380"/>
                  </a:lnTo>
                  <a:lnTo>
                    <a:pt x="381134" y="368300"/>
                  </a:lnTo>
                  <a:lnTo>
                    <a:pt x="383157" y="359410"/>
                  </a:lnTo>
                  <a:lnTo>
                    <a:pt x="396708" y="358140"/>
                  </a:lnTo>
                  <a:lnTo>
                    <a:pt x="398905" y="346710"/>
                  </a:lnTo>
                  <a:lnTo>
                    <a:pt x="411480" y="332740"/>
                  </a:lnTo>
                  <a:lnTo>
                    <a:pt x="417495" y="322580"/>
                  </a:lnTo>
                  <a:lnTo>
                    <a:pt x="418590" y="313690"/>
                  </a:lnTo>
                  <a:lnTo>
                    <a:pt x="416406" y="298450"/>
                  </a:lnTo>
                  <a:lnTo>
                    <a:pt x="427105" y="259080"/>
                  </a:lnTo>
                  <a:lnTo>
                    <a:pt x="429806" y="229870"/>
                  </a:lnTo>
                  <a:lnTo>
                    <a:pt x="425672" y="208280"/>
                  </a:lnTo>
                  <a:lnTo>
                    <a:pt x="178576" y="208280"/>
                  </a:lnTo>
                  <a:lnTo>
                    <a:pt x="161047" y="204470"/>
                  </a:lnTo>
                  <a:lnTo>
                    <a:pt x="149423" y="200660"/>
                  </a:lnTo>
                  <a:lnTo>
                    <a:pt x="142886" y="195580"/>
                  </a:lnTo>
                  <a:lnTo>
                    <a:pt x="140702" y="189230"/>
                  </a:lnTo>
                  <a:lnTo>
                    <a:pt x="141511" y="180340"/>
                  </a:lnTo>
                  <a:lnTo>
                    <a:pt x="143554" y="171450"/>
                  </a:lnTo>
                  <a:lnTo>
                    <a:pt x="145070" y="162560"/>
                  </a:lnTo>
                  <a:lnTo>
                    <a:pt x="145093" y="157480"/>
                  </a:lnTo>
                  <a:lnTo>
                    <a:pt x="57999" y="157480"/>
                  </a:lnTo>
                  <a:lnTo>
                    <a:pt x="52707" y="148590"/>
                  </a:lnTo>
                  <a:lnTo>
                    <a:pt x="48523" y="143510"/>
                  </a:lnTo>
                  <a:lnTo>
                    <a:pt x="43270" y="138430"/>
                  </a:lnTo>
                  <a:lnTo>
                    <a:pt x="39627" y="134620"/>
                  </a:lnTo>
                  <a:lnTo>
                    <a:pt x="34771" y="134620"/>
                  </a:lnTo>
                  <a:lnTo>
                    <a:pt x="31783" y="127000"/>
                  </a:lnTo>
                  <a:lnTo>
                    <a:pt x="28873" y="121920"/>
                  </a:lnTo>
                  <a:lnTo>
                    <a:pt x="24317" y="119380"/>
                  </a:lnTo>
                  <a:lnTo>
                    <a:pt x="16394" y="115570"/>
                  </a:lnTo>
                  <a:close/>
                </a:path>
                <a:path w="457200" h="593090">
                  <a:moveTo>
                    <a:pt x="295968" y="461010"/>
                  </a:moveTo>
                  <a:lnTo>
                    <a:pt x="181685" y="461010"/>
                  </a:lnTo>
                  <a:lnTo>
                    <a:pt x="187675" y="462280"/>
                  </a:lnTo>
                  <a:lnTo>
                    <a:pt x="195556" y="466090"/>
                  </a:lnTo>
                  <a:lnTo>
                    <a:pt x="204138" y="467360"/>
                  </a:lnTo>
                  <a:lnTo>
                    <a:pt x="215530" y="467360"/>
                  </a:lnTo>
                  <a:lnTo>
                    <a:pt x="227785" y="463550"/>
                  </a:lnTo>
                  <a:lnTo>
                    <a:pt x="294423" y="463550"/>
                  </a:lnTo>
                  <a:lnTo>
                    <a:pt x="295968" y="461010"/>
                  </a:lnTo>
                  <a:close/>
                </a:path>
                <a:path w="457200" h="593090">
                  <a:moveTo>
                    <a:pt x="417711" y="179070"/>
                  </a:moveTo>
                  <a:lnTo>
                    <a:pt x="268057" y="179070"/>
                  </a:lnTo>
                  <a:lnTo>
                    <a:pt x="258292" y="193040"/>
                  </a:lnTo>
                  <a:lnTo>
                    <a:pt x="245125" y="200660"/>
                  </a:lnTo>
                  <a:lnTo>
                    <a:pt x="227118" y="205740"/>
                  </a:lnTo>
                  <a:lnTo>
                    <a:pt x="202830" y="208280"/>
                  </a:lnTo>
                  <a:lnTo>
                    <a:pt x="425672" y="208280"/>
                  </a:lnTo>
                  <a:lnTo>
                    <a:pt x="423726" y="198120"/>
                  </a:lnTo>
                  <a:lnTo>
                    <a:pt x="417711" y="179070"/>
                  </a:lnTo>
                  <a:close/>
                </a:path>
                <a:path w="457200" h="593090">
                  <a:moveTo>
                    <a:pt x="411295" y="158750"/>
                  </a:moveTo>
                  <a:lnTo>
                    <a:pt x="281176" y="158750"/>
                  </a:lnTo>
                  <a:lnTo>
                    <a:pt x="279848" y="161290"/>
                  </a:lnTo>
                  <a:lnTo>
                    <a:pt x="277128" y="165100"/>
                  </a:lnTo>
                  <a:lnTo>
                    <a:pt x="270964" y="171450"/>
                  </a:lnTo>
                  <a:lnTo>
                    <a:pt x="259307" y="181610"/>
                  </a:lnTo>
                  <a:lnTo>
                    <a:pt x="261923" y="181610"/>
                  </a:lnTo>
                  <a:lnTo>
                    <a:pt x="268057" y="179070"/>
                  </a:lnTo>
                  <a:lnTo>
                    <a:pt x="417711" y="179070"/>
                  </a:lnTo>
                  <a:lnTo>
                    <a:pt x="411295" y="158750"/>
                  </a:lnTo>
                  <a:close/>
                </a:path>
                <a:path w="457200" h="593090">
                  <a:moveTo>
                    <a:pt x="430690" y="135890"/>
                  </a:moveTo>
                  <a:lnTo>
                    <a:pt x="293000" y="135890"/>
                  </a:lnTo>
                  <a:lnTo>
                    <a:pt x="290456" y="143510"/>
                  </a:lnTo>
                  <a:lnTo>
                    <a:pt x="287466" y="149860"/>
                  </a:lnTo>
                  <a:lnTo>
                    <a:pt x="282098" y="154940"/>
                  </a:lnTo>
                  <a:lnTo>
                    <a:pt x="272426" y="162560"/>
                  </a:lnTo>
                  <a:lnTo>
                    <a:pt x="275931" y="161290"/>
                  </a:lnTo>
                  <a:lnTo>
                    <a:pt x="281176" y="158750"/>
                  </a:lnTo>
                  <a:lnTo>
                    <a:pt x="411295" y="158750"/>
                  </a:lnTo>
                  <a:lnTo>
                    <a:pt x="408087" y="148590"/>
                  </a:lnTo>
                  <a:lnTo>
                    <a:pt x="422653" y="146050"/>
                  </a:lnTo>
                  <a:lnTo>
                    <a:pt x="430690" y="135890"/>
                  </a:lnTo>
                  <a:close/>
                </a:path>
                <a:path w="457200" h="593090">
                  <a:moveTo>
                    <a:pt x="51408" y="137160"/>
                  </a:moveTo>
                  <a:lnTo>
                    <a:pt x="51865" y="140970"/>
                  </a:lnTo>
                  <a:lnTo>
                    <a:pt x="57999" y="157480"/>
                  </a:lnTo>
                  <a:lnTo>
                    <a:pt x="145093" y="157480"/>
                  </a:lnTo>
                  <a:lnTo>
                    <a:pt x="145116" y="152400"/>
                  </a:lnTo>
                  <a:lnTo>
                    <a:pt x="144554" y="144780"/>
                  </a:lnTo>
                  <a:lnTo>
                    <a:pt x="64984" y="144780"/>
                  </a:lnTo>
                  <a:lnTo>
                    <a:pt x="51408" y="137160"/>
                  </a:lnTo>
                  <a:close/>
                </a:path>
                <a:path w="457200" h="593090">
                  <a:moveTo>
                    <a:pt x="67587" y="66040"/>
                  </a:moveTo>
                  <a:lnTo>
                    <a:pt x="46736" y="104140"/>
                  </a:lnTo>
                  <a:lnTo>
                    <a:pt x="47292" y="113030"/>
                  </a:lnTo>
                  <a:lnTo>
                    <a:pt x="48791" y="130810"/>
                  </a:lnTo>
                  <a:lnTo>
                    <a:pt x="64984" y="144780"/>
                  </a:lnTo>
                  <a:lnTo>
                    <a:pt x="144554" y="144780"/>
                  </a:lnTo>
                  <a:lnTo>
                    <a:pt x="144179" y="139700"/>
                  </a:lnTo>
                  <a:lnTo>
                    <a:pt x="142990" y="132080"/>
                  </a:lnTo>
                  <a:lnTo>
                    <a:pt x="131075" y="132080"/>
                  </a:lnTo>
                  <a:lnTo>
                    <a:pt x="135863" y="123190"/>
                  </a:lnTo>
                  <a:lnTo>
                    <a:pt x="138072" y="119380"/>
                  </a:lnTo>
                  <a:lnTo>
                    <a:pt x="137748" y="113030"/>
                  </a:lnTo>
                  <a:lnTo>
                    <a:pt x="134840" y="101600"/>
                  </a:lnTo>
                  <a:lnTo>
                    <a:pt x="131361" y="92710"/>
                  </a:lnTo>
                  <a:lnTo>
                    <a:pt x="125817" y="92710"/>
                  </a:lnTo>
                  <a:lnTo>
                    <a:pt x="125565" y="91440"/>
                  </a:lnTo>
                  <a:lnTo>
                    <a:pt x="80300" y="91440"/>
                  </a:lnTo>
                  <a:lnTo>
                    <a:pt x="79239" y="78740"/>
                  </a:lnTo>
                  <a:lnTo>
                    <a:pt x="75753" y="71120"/>
                  </a:lnTo>
                  <a:lnTo>
                    <a:pt x="71363" y="67310"/>
                  </a:lnTo>
                  <a:lnTo>
                    <a:pt x="67587" y="66040"/>
                  </a:lnTo>
                  <a:close/>
                </a:path>
                <a:path w="457200" h="593090">
                  <a:moveTo>
                    <a:pt x="291513" y="136550"/>
                  </a:moveTo>
                  <a:lnTo>
                    <a:pt x="287285" y="138430"/>
                  </a:lnTo>
                  <a:lnTo>
                    <a:pt x="290803" y="138430"/>
                  </a:lnTo>
                  <a:lnTo>
                    <a:pt x="291513" y="136550"/>
                  </a:lnTo>
                  <a:close/>
                </a:path>
                <a:path w="457200" h="593090">
                  <a:moveTo>
                    <a:pt x="325804" y="25400"/>
                  </a:moveTo>
                  <a:lnTo>
                    <a:pt x="359090" y="44450"/>
                  </a:lnTo>
                  <a:lnTo>
                    <a:pt x="357338" y="50800"/>
                  </a:lnTo>
                  <a:lnTo>
                    <a:pt x="329720" y="63500"/>
                  </a:lnTo>
                  <a:lnTo>
                    <a:pt x="311702" y="85090"/>
                  </a:lnTo>
                  <a:lnTo>
                    <a:pt x="301068" y="109220"/>
                  </a:lnTo>
                  <a:lnTo>
                    <a:pt x="295603" y="125730"/>
                  </a:lnTo>
                  <a:lnTo>
                    <a:pt x="291513" y="136550"/>
                  </a:lnTo>
                  <a:lnTo>
                    <a:pt x="293000" y="135890"/>
                  </a:lnTo>
                  <a:lnTo>
                    <a:pt x="430690" y="135890"/>
                  </a:lnTo>
                  <a:lnTo>
                    <a:pt x="433883" y="124460"/>
                  </a:lnTo>
                  <a:lnTo>
                    <a:pt x="433919" y="116840"/>
                  </a:lnTo>
                  <a:lnTo>
                    <a:pt x="432611" y="109220"/>
                  </a:lnTo>
                  <a:lnTo>
                    <a:pt x="439164" y="105410"/>
                  </a:lnTo>
                  <a:lnTo>
                    <a:pt x="457109" y="105410"/>
                  </a:lnTo>
                  <a:lnTo>
                    <a:pt x="457109" y="104140"/>
                  </a:lnTo>
                  <a:lnTo>
                    <a:pt x="454168" y="99060"/>
                  </a:lnTo>
                  <a:lnTo>
                    <a:pt x="441228" y="81280"/>
                  </a:lnTo>
                  <a:lnTo>
                    <a:pt x="438288" y="73660"/>
                  </a:lnTo>
                  <a:lnTo>
                    <a:pt x="438288" y="64770"/>
                  </a:lnTo>
                  <a:lnTo>
                    <a:pt x="430414" y="58420"/>
                  </a:lnTo>
                  <a:lnTo>
                    <a:pt x="426282" y="39370"/>
                  </a:lnTo>
                  <a:lnTo>
                    <a:pt x="420244" y="26670"/>
                  </a:lnTo>
                  <a:lnTo>
                    <a:pt x="340256" y="26670"/>
                  </a:lnTo>
                  <a:lnTo>
                    <a:pt x="325804" y="25400"/>
                  </a:lnTo>
                  <a:close/>
                </a:path>
                <a:path w="457200" h="593090">
                  <a:moveTo>
                    <a:pt x="34771" y="129540"/>
                  </a:moveTo>
                  <a:lnTo>
                    <a:pt x="34771" y="134620"/>
                  </a:lnTo>
                  <a:lnTo>
                    <a:pt x="39627" y="134620"/>
                  </a:lnTo>
                  <a:lnTo>
                    <a:pt x="34771" y="129540"/>
                  </a:lnTo>
                  <a:close/>
                </a:path>
                <a:path w="457200" h="593090">
                  <a:moveTo>
                    <a:pt x="138072" y="123190"/>
                  </a:moveTo>
                  <a:lnTo>
                    <a:pt x="131075" y="132080"/>
                  </a:lnTo>
                  <a:lnTo>
                    <a:pt x="142990" y="132080"/>
                  </a:lnTo>
                  <a:lnTo>
                    <a:pt x="142593" y="129540"/>
                  </a:lnTo>
                  <a:lnTo>
                    <a:pt x="140689" y="124460"/>
                  </a:lnTo>
                  <a:lnTo>
                    <a:pt x="138072" y="123190"/>
                  </a:lnTo>
                  <a:close/>
                </a:path>
                <a:path w="457200" h="593090">
                  <a:moveTo>
                    <a:pt x="457109" y="105410"/>
                  </a:moveTo>
                  <a:lnTo>
                    <a:pt x="439164" y="105410"/>
                  </a:lnTo>
                  <a:lnTo>
                    <a:pt x="457109" y="109220"/>
                  </a:lnTo>
                  <a:lnTo>
                    <a:pt x="457109" y="105410"/>
                  </a:lnTo>
                  <a:close/>
                </a:path>
                <a:path w="457200" h="593090">
                  <a:moveTo>
                    <a:pt x="128433" y="86360"/>
                  </a:moveTo>
                  <a:lnTo>
                    <a:pt x="125817" y="92710"/>
                  </a:lnTo>
                  <a:lnTo>
                    <a:pt x="131361" y="92710"/>
                  </a:lnTo>
                  <a:lnTo>
                    <a:pt x="129322" y="87630"/>
                  </a:lnTo>
                  <a:lnTo>
                    <a:pt x="128433" y="86360"/>
                  </a:lnTo>
                  <a:close/>
                </a:path>
                <a:path w="457200" h="593090">
                  <a:moveTo>
                    <a:pt x="101319" y="55880"/>
                  </a:moveTo>
                  <a:lnTo>
                    <a:pt x="98025" y="55880"/>
                  </a:lnTo>
                  <a:lnTo>
                    <a:pt x="94738" y="60960"/>
                  </a:lnTo>
                  <a:lnTo>
                    <a:pt x="89487" y="71120"/>
                  </a:lnTo>
                  <a:lnTo>
                    <a:pt x="80300" y="91440"/>
                  </a:lnTo>
                  <a:lnTo>
                    <a:pt x="125565" y="91440"/>
                  </a:lnTo>
                  <a:lnTo>
                    <a:pt x="122537" y="76200"/>
                  </a:lnTo>
                  <a:lnTo>
                    <a:pt x="115363" y="64770"/>
                  </a:lnTo>
                  <a:lnTo>
                    <a:pt x="107291" y="58420"/>
                  </a:lnTo>
                  <a:lnTo>
                    <a:pt x="101319" y="55880"/>
                  </a:lnTo>
                  <a:close/>
                </a:path>
                <a:path w="457200" h="593090">
                  <a:moveTo>
                    <a:pt x="331711" y="15240"/>
                  </a:moveTo>
                  <a:lnTo>
                    <a:pt x="327988" y="16510"/>
                  </a:lnTo>
                  <a:lnTo>
                    <a:pt x="327125" y="19050"/>
                  </a:lnTo>
                  <a:lnTo>
                    <a:pt x="340256" y="26670"/>
                  </a:lnTo>
                  <a:lnTo>
                    <a:pt x="420244" y="26670"/>
                  </a:lnTo>
                  <a:lnTo>
                    <a:pt x="419036" y="24130"/>
                  </a:lnTo>
                  <a:lnTo>
                    <a:pt x="416195" y="20320"/>
                  </a:lnTo>
                  <a:lnTo>
                    <a:pt x="366520" y="20320"/>
                  </a:lnTo>
                  <a:lnTo>
                    <a:pt x="357528" y="19050"/>
                  </a:lnTo>
                  <a:lnTo>
                    <a:pt x="349234" y="17780"/>
                  </a:lnTo>
                  <a:lnTo>
                    <a:pt x="339710" y="16510"/>
                  </a:lnTo>
                  <a:lnTo>
                    <a:pt x="331711" y="15240"/>
                  </a:lnTo>
                  <a:close/>
                </a:path>
                <a:path w="457200" h="593090">
                  <a:moveTo>
                    <a:pt x="374838" y="0"/>
                  </a:moveTo>
                  <a:lnTo>
                    <a:pt x="368692" y="0"/>
                  </a:lnTo>
                  <a:lnTo>
                    <a:pt x="368692" y="19050"/>
                  </a:lnTo>
                  <a:lnTo>
                    <a:pt x="366520" y="20320"/>
                  </a:lnTo>
                  <a:lnTo>
                    <a:pt x="416195" y="20320"/>
                  </a:lnTo>
                  <a:lnTo>
                    <a:pt x="415248" y="19050"/>
                  </a:lnTo>
                  <a:lnTo>
                    <a:pt x="394955" y="19050"/>
                  </a:lnTo>
                  <a:lnTo>
                    <a:pt x="386205" y="7620"/>
                  </a:lnTo>
                  <a:lnTo>
                    <a:pt x="374838" y="0"/>
                  </a:lnTo>
                  <a:close/>
                </a:path>
                <a:path w="457200" h="593090">
                  <a:moveTo>
                    <a:pt x="406334" y="10160"/>
                  </a:moveTo>
                  <a:lnTo>
                    <a:pt x="402410" y="10160"/>
                  </a:lnTo>
                  <a:lnTo>
                    <a:pt x="400226" y="19050"/>
                  </a:lnTo>
                  <a:lnTo>
                    <a:pt x="415248" y="19050"/>
                  </a:lnTo>
                  <a:lnTo>
                    <a:pt x="411459" y="13970"/>
                  </a:lnTo>
                  <a:lnTo>
                    <a:pt x="406334" y="10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Espace réservé du texte 45">
            <a:extLst>
              <a:ext uri="{FF2B5EF4-FFF2-40B4-BE49-F238E27FC236}">
                <a16:creationId xmlns:a16="http://schemas.microsoft.com/office/drawing/2014/main" id="{CD2BD595-8C8C-47BF-B88A-C3C283B604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402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VICO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6F1AB9BD-6931-4A3B-AEAE-10862216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7" name="Espace réservé du pied de page 7">
            <a:extLst>
              <a:ext uri="{FF2B5EF4-FFF2-40B4-BE49-F238E27FC236}">
                <a16:creationId xmlns:a16="http://schemas.microsoft.com/office/drawing/2014/main" id="{5B30D084-2A9F-4769-8580-7E2ADA99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A254D750-E7CC-44B0-B0E2-ACD6E176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18BF6EEE-DABE-42F2-B802-A128666A4835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CB360230-D89E-4276-AE1B-43E4609F7BA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6606" y="2096808"/>
              <a:ext cx="8196345" cy="3920553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CA318A4D-2F13-425A-AAB5-929FA8A2BF59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B3424815-31E1-410B-849C-9A18C4E490A5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59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6">
            <a:extLst>
              <a:ext uri="{FF2B5EF4-FFF2-40B4-BE49-F238E27FC236}">
                <a16:creationId xmlns:a16="http://schemas.microsoft.com/office/drawing/2014/main" id="{05FD2603-511D-45F0-8DE1-D3A919BE37C1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74D7AB9A-62BC-4CDE-BB03-17878846B955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47954214-3CEF-413A-BDDB-C153DB918F51}"/>
                </a:ext>
              </a:extLst>
            </p:cNvPr>
            <p:cNvSpPr/>
            <p:nvPr/>
          </p:nvSpPr>
          <p:spPr>
            <a:xfrm>
              <a:off x="20962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9">
            <a:extLst>
              <a:ext uri="{FF2B5EF4-FFF2-40B4-BE49-F238E27FC236}">
                <a16:creationId xmlns:a16="http://schemas.microsoft.com/office/drawing/2014/main" id="{F6363150-C175-4BED-B26D-78887858FCA2}"/>
              </a:ext>
            </a:extLst>
          </p:cNvPr>
          <p:cNvSpPr/>
          <p:nvPr userDrawn="1"/>
        </p:nvSpPr>
        <p:spPr>
          <a:xfrm>
            <a:off x="1947615" y="2592113"/>
            <a:ext cx="457200" cy="593090"/>
          </a:xfrm>
          <a:custGeom>
            <a:avLst/>
            <a:gdLst/>
            <a:ahLst/>
            <a:cxnLst/>
            <a:rect l="l" t="t" r="r" b="b"/>
            <a:pathLst>
              <a:path w="457200" h="593089">
                <a:moveTo>
                  <a:pt x="379757" y="580390"/>
                </a:moveTo>
                <a:lnTo>
                  <a:pt x="343317" y="580390"/>
                </a:lnTo>
                <a:lnTo>
                  <a:pt x="349207" y="581660"/>
                </a:lnTo>
                <a:lnTo>
                  <a:pt x="356611" y="582930"/>
                </a:lnTo>
                <a:lnTo>
                  <a:pt x="363934" y="585470"/>
                </a:lnTo>
                <a:lnTo>
                  <a:pt x="375270" y="588010"/>
                </a:lnTo>
                <a:lnTo>
                  <a:pt x="380515" y="593090"/>
                </a:lnTo>
                <a:lnTo>
                  <a:pt x="380667" y="582930"/>
                </a:lnTo>
                <a:lnTo>
                  <a:pt x="379757" y="580390"/>
                </a:lnTo>
                <a:close/>
              </a:path>
              <a:path w="457200" h="593089">
                <a:moveTo>
                  <a:pt x="294423" y="463550"/>
                </a:moveTo>
                <a:lnTo>
                  <a:pt x="227785" y="463550"/>
                </a:lnTo>
                <a:lnTo>
                  <a:pt x="231278" y="467360"/>
                </a:lnTo>
                <a:lnTo>
                  <a:pt x="237412" y="468630"/>
                </a:lnTo>
                <a:lnTo>
                  <a:pt x="243089" y="478790"/>
                </a:lnTo>
                <a:lnTo>
                  <a:pt x="256233" y="485140"/>
                </a:lnTo>
                <a:lnTo>
                  <a:pt x="270121" y="511810"/>
                </a:lnTo>
                <a:lnTo>
                  <a:pt x="280225" y="530860"/>
                </a:lnTo>
                <a:lnTo>
                  <a:pt x="285989" y="541020"/>
                </a:lnTo>
                <a:lnTo>
                  <a:pt x="288605" y="546100"/>
                </a:lnTo>
                <a:lnTo>
                  <a:pt x="295171" y="552450"/>
                </a:lnTo>
                <a:lnTo>
                  <a:pt x="289050" y="565150"/>
                </a:lnTo>
                <a:lnTo>
                  <a:pt x="288783" y="568960"/>
                </a:lnTo>
                <a:lnTo>
                  <a:pt x="288669" y="572770"/>
                </a:lnTo>
                <a:lnTo>
                  <a:pt x="289050" y="580390"/>
                </a:lnTo>
                <a:lnTo>
                  <a:pt x="299553" y="582930"/>
                </a:lnTo>
                <a:lnTo>
                  <a:pt x="294740" y="577850"/>
                </a:lnTo>
                <a:lnTo>
                  <a:pt x="303490" y="570230"/>
                </a:lnTo>
                <a:lnTo>
                  <a:pt x="311377" y="568960"/>
                </a:lnTo>
                <a:lnTo>
                  <a:pt x="391890" y="568960"/>
                </a:lnTo>
                <a:lnTo>
                  <a:pt x="391741" y="567690"/>
                </a:lnTo>
                <a:lnTo>
                  <a:pt x="389170" y="565150"/>
                </a:lnTo>
                <a:lnTo>
                  <a:pt x="382495" y="562610"/>
                </a:lnTo>
                <a:lnTo>
                  <a:pt x="369581" y="558800"/>
                </a:lnTo>
                <a:lnTo>
                  <a:pt x="366202" y="556260"/>
                </a:lnTo>
                <a:lnTo>
                  <a:pt x="323289" y="556260"/>
                </a:lnTo>
                <a:lnTo>
                  <a:pt x="316500" y="553720"/>
                </a:lnTo>
                <a:lnTo>
                  <a:pt x="291260" y="509270"/>
                </a:lnTo>
                <a:lnTo>
                  <a:pt x="282484" y="480060"/>
                </a:lnTo>
                <a:lnTo>
                  <a:pt x="287987" y="472440"/>
                </a:lnTo>
                <a:lnTo>
                  <a:pt x="293650" y="464820"/>
                </a:lnTo>
                <a:lnTo>
                  <a:pt x="294423" y="463550"/>
                </a:lnTo>
                <a:close/>
              </a:path>
              <a:path w="457200" h="593089">
                <a:moveTo>
                  <a:pt x="391890" y="568960"/>
                </a:moveTo>
                <a:lnTo>
                  <a:pt x="311377" y="568960"/>
                </a:lnTo>
                <a:lnTo>
                  <a:pt x="318349" y="579120"/>
                </a:lnTo>
                <a:lnTo>
                  <a:pt x="330630" y="581660"/>
                </a:lnTo>
                <a:lnTo>
                  <a:pt x="337196" y="580390"/>
                </a:lnTo>
                <a:lnTo>
                  <a:pt x="379757" y="580390"/>
                </a:lnTo>
                <a:lnTo>
                  <a:pt x="378393" y="576580"/>
                </a:lnTo>
                <a:lnTo>
                  <a:pt x="371602" y="574040"/>
                </a:lnTo>
                <a:lnTo>
                  <a:pt x="358201" y="572770"/>
                </a:lnTo>
                <a:lnTo>
                  <a:pt x="392339" y="572770"/>
                </a:lnTo>
                <a:lnTo>
                  <a:pt x="391890" y="568960"/>
                </a:lnTo>
                <a:close/>
              </a:path>
              <a:path w="457200" h="593089">
                <a:moveTo>
                  <a:pt x="356007" y="553720"/>
                </a:moveTo>
                <a:lnTo>
                  <a:pt x="346192" y="553720"/>
                </a:lnTo>
                <a:lnTo>
                  <a:pt x="337196" y="554990"/>
                </a:lnTo>
                <a:lnTo>
                  <a:pt x="329916" y="556260"/>
                </a:lnTo>
                <a:lnTo>
                  <a:pt x="366202" y="556260"/>
                </a:lnTo>
                <a:lnTo>
                  <a:pt x="364513" y="554990"/>
                </a:lnTo>
                <a:lnTo>
                  <a:pt x="356007" y="553720"/>
                </a:lnTo>
                <a:close/>
              </a:path>
              <a:path w="457200" h="593089">
                <a:moveTo>
                  <a:pt x="178937" y="467360"/>
                </a:moveTo>
                <a:lnTo>
                  <a:pt x="157745" y="467360"/>
                </a:lnTo>
                <a:lnTo>
                  <a:pt x="161528" y="481330"/>
                </a:lnTo>
                <a:lnTo>
                  <a:pt x="169949" y="500380"/>
                </a:lnTo>
                <a:lnTo>
                  <a:pt x="178619" y="518160"/>
                </a:lnTo>
                <a:lnTo>
                  <a:pt x="183145" y="528320"/>
                </a:lnTo>
                <a:lnTo>
                  <a:pt x="184453" y="533400"/>
                </a:lnTo>
                <a:lnTo>
                  <a:pt x="180528" y="539750"/>
                </a:lnTo>
                <a:lnTo>
                  <a:pt x="180528" y="551180"/>
                </a:lnTo>
                <a:lnTo>
                  <a:pt x="193203" y="554990"/>
                </a:lnTo>
                <a:lnTo>
                  <a:pt x="189711" y="549910"/>
                </a:lnTo>
                <a:lnTo>
                  <a:pt x="189253" y="547370"/>
                </a:lnTo>
                <a:lnTo>
                  <a:pt x="188847" y="544830"/>
                </a:lnTo>
                <a:lnTo>
                  <a:pt x="195387" y="539750"/>
                </a:lnTo>
                <a:lnTo>
                  <a:pt x="256233" y="539750"/>
                </a:lnTo>
                <a:lnTo>
                  <a:pt x="256233" y="537210"/>
                </a:lnTo>
                <a:lnTo>
                  <a:pt x="238275" y="535940"/>
                </a:lnTo>
                <a:lnTo>
                  <a:pt x="246594" y="533400"/>
                </a:lnTo>
                <a:lnTo>
                  <a:pt x="265428" y="533400"/>
                </a:lnTo>
                <a:lnTo>
                  <a:pt x="264983" y="527050"/>
                </a:lnTo>
                <a:lnTo>
                  <a:pt x="208378" y="527050"/>
                </a:lnTo>
                <a:lnTo>
                  <a:pt x="201683" y="525780"/>
                </a:lnTo>
                <a:lnTo>
                  <a:pt x="181827" y="486410"/>
                </a:lnTo>
                <a:lnTo>
                  <a:pt x="179152" y="472440"/>
                </a:lnTo>
                <a:lnTo>
                  <a:pt x="178937" y="467360"/>
                </a:lnTo>
                <a:close/>
              </a:path>
              <a:path w="457200" h="593089">
                <a:moveTo>
                  <a:pt x="256233" y="539750"/>
                </a:moveTo>
                <a:lnTo>
                  <a:pt x="195387" y="539750"/>
                </a:lnTo>
                <a:lnTo>
                  <a:pt x="202398" y="544830"/>
                </a:lnTo>
                <a:lnTo>
                  <a:pt x="208519" y="546100"/>
                </a:lnTo>
                <a:lnTo>
                  <a:pt x="216706" y="546100"/>
                </a:lnTo>
                <a:lnTo>
                  <a:pt x="228987" y="547370"/>
                </a:lnTo>
                <a:lnTo>
                  <a:pt x="250963" y="547370"/>
                </a:lnTo>
                <a:lnTo>
                  <a:pt x="256233" y="552450"/>
                </a:lnTo>
                <a:lnTo>
                  <a:pt x="256233" y="539750"/>
                </a:lnTo>
                <a:close/>
              </a:path>
              <a:path w="457200" h="593089">
                <a:moveTo>
                  <a:pt x="236421" y="521970"/>
                </a:moveTo>
                <a:lnTo>
                  <a:pt x="228553" y="523240"/>
                </a:lnTo>
                <a:lnTo>
                  <a:pt x="218146" y="524510"/>
                </a:lnTo>
                <a:lnTo>
                  <a:pt x="208378" y="527050"/>
                </a:lnTo>
                <a:lnTo>
                  <a:pt x="264983" y="527050"/>
                </a:lnTo>
                <a:lnTo>
                  <a:pt x="246162" y="524510"/>
                </a:lnTo>
                <a:lnTo>
                  <a:pt x="242156" y="523240"/>
                </a:lnTo>
                <a:lnTo>
                  <a:pt x="236421" y="521970"/>
                </a:lnTo>
                <a:close/>
              </a:path>
              <a:path w="457200" h="593089">
                <a:moveTo>
                  <a:pt x="16394" y="115570"/>
                </a:moveTo>
                <a:lnTo>
                  <a:pt x="4301" y="129540"/>
                </a:lnTo>
                <a:lnTo>
                  <a:pt x="0" y="140970"/>
                </a:lnTo>
                <a:lnTo>
                  <a:pt x="3244" y="157480"/>
                </a:lnTo>
                <a:lnTo>
                  <a:pt x="13790" y="184150"/>
                </a:lnTo>
                <a:lnTo>
                  <a:pt x="10272" y="196850"/>
                </a:lnTo>
                <a:lnTo>
                  <a:pt x="15975" y="207010"/>
                </a:lnTo>
                <a:lnTo>
                  <a:pt x="28217" y="207010"/>
                </a:lnTo>
                <a:lnTo>
                  <a:pt x="18578" y="209550"/>
                </a:lnTo>
                <a:lnTo>
                  <a:pt x="11953" y="228600"/>
                </a:lnTo>
                <a:lnTo>
                  <a:pt x="11204" y="241300"/>
                </a:lnTo>
                <a:lnTo>
                  <a:pt x="17644" y="254000"/>
                </a:lnTo>
                <a:lnTo>
                  <a:pt x="32586" y="273050"/>
                </a:lnTo>
                <a:lnTo>
                  <a:pt x="27750" y="278130"/>
                </a:lnTo>
                <a:lnTo>
                  <a:pt x="25092" y="283210"/>
                </a:lnTo>
                <a:lnTo>
                  <a:pt x="23669" y="290830"/>
                </a:lnTo>
                <a:lnTo>
                  <a:pt x="22540" y="302260"/>
                </a:lnTo>
                <a:lnTo>
                  <a:pt x="17714" y="309880"/>
                </a:lnTo>
                <a:lnTo>
                  <a:pt x="21664" y="317500"/>
                </a:lnTo>
                <a:lnTo>
                  <a:pt x="20490" y="326390"/>
                </a:lnTo>
                <a:lnTo>
                  <a:pt x="20507" y="331470"/>
                </a:lnTo>
                <a:lnTo>
                  <a:pt x="22084" y="335280"/>
                </a:lnTo>
                <a:lnTo>
                  <a:pt x="25588" y="341630"/>
                </a:lnTo>
                <a:lnTo>
                  <a:pt x="27334" y="355600"/>
                </a:lnTo>
                <a:lnTo>
                  <a:pt x="29694" y="361950"/>
                </a:lnTo>
                <a:lnTo>
                  <a:pt x="34268" y="364490"/>
                </a:lnTo>
                <a:lnTo>
                  <a:pt x="42657" y="364490"/>
                </a:lnTo>
                <a:lnTo>
                  <a:pt x="47902" y="373380"/>
                </a:lnTo>
                <a:lnTo>
                  <a:pt x="52728" y="377190"/>
                </a:lnTo>
                <a:lnTo>
                  <a:pt x="57680" y="383540"/>
                </a:lnTo>
                <a:lnTo>
                  <a:pt x="64108" y="394970"/>
                </a:lnTo>
                <a:lnTo>
                  <a:pt x="70202" y="407670"/>
                </a:lnTo>
                <a:lnTo>
                  <a:pt x="74153" y="414020"/>
                </a:lnTo>
                <a:lnTo>
                  <a:pt x="77227" y="417830"/>
                </a:lnTo>
                <a:lnTo>
                  <a:pt x="83793" y="424180"/>
                </a:lnTo>
                <a:lnTo>
                  <a:pt x="88009" y="433070"/>
                </a:lnTo>
                <a:lnTo>
                  <a:pt x="91282" y="438150"/>
                </a:lnTo>
                <a:lnTo>
                  <a:pt x="95294" y="440690"/>
                </a:lnTo>
                <a:lnTo>
                  <a:pt x="101725" y="441960"/>
                </a:lnTo>
                <a:lnTo>
                  <a:pt x="112228" y="453390"/>
                </a:lnTo>
                <a:lnTo>
                  <a:pt x="122299" y="453390"/>
                </a:lnTo>
                <a:lnTo>
                  <a:pt x="124089" y="463550"/>
                </a:lnTo>
                <a:lnTo>
                  <a:pt x="128377" y="468630"/>
                </a:lnTo>
                <a:lnTo>
                  <a:pt x="138488" y="469900"/>
                </a:lnTo>
                <a:lnTo>
                  <a:pt x="157745" y="467360"/>
                </a:lnTo>
                <a:lnTo>
                  <a:pt x="178937" y="467360"/>
                </a:lnTo>
                <a:lnTo>
                  <a:pt x="178776" y="463550"/>
                </a:lnTo>
                <a:lnTo>
                  <a:pt x="181685" y="461010"/>
                </a:lnTo>
                <a:lnTo>
                  <a:pt x="295968" y="461010"/>
                </a:lnTo>
                <a:lnTo>
                  <a:pt x="302919" y="449580"/>
                </a:lnTo>
                <a:lnTo>
                  <a:pt x="319238" y="422910"/>
                </a:lnTo>
                <a:lnTo>
                  <a:pt x="329188" y="417830"/>
                </a:lnTo>
                <a:lnTo>
                  <a:pt x="334830" y="414020"/>
                </a:lnTo>
                <a:lnTo>
                  <a:pt x="338258" y="408940"/>
                </a:lnTo>
                <a:lnTo>
                  <a:pt x="341564" y="401320"/>
                </a:lnTo>
                <a:lnTo>
                  <a:pt x="353243" y="396240"/>
                </a:lnTo>
                <a:lnTo>
                  <a:pt x="359505" y="393700"/>
                </a:lnTo>
                <a:lnTo>
                  <a:pt x="362483" y="388620"/>
                </a:lnTo>
                <a:lnTo>
                  <a:pt x="364310" y="382270"/>
                </a:lnTo>
                <a:lnTo>
                  <a:pt x="373477" y="377190"/>
                </a:lnTo>
                <a:lnTo>
                  <a:pt x="378496" y="373380"/>
                </a:lnTo>
                <a:lnTo>
                  <a:pt x="381134" y="368300"/>
                </a:lnTo>
                <a:lnTo>
                  <a:pt x="383157" y="359410"/>
                </a:lnTo>
                <a:lnTo>
                  <a:pt x="396708" y="358140"/>
                </a:lnTo>
                <a:lnTo>
                  <a:pt x="398905" y="346710"/>
                </a:lnTo>
                <a:lnTo>
                  <a:pt x="411480" y="332740"/>
                </a:lnTo>
                <a:lnTo>
                  <a:pt x="417495" y="322580"/>
                </a:lnTo>
                <a:lnTo>
                  <a:pt x="418590" y="313690"/>
                </a:lnTo>
                <a:lnTo>
                  <a:pt x="416406" y="298450"/>
                </a:lnTo>
                <a:lnTo>
                  <a:pt x="427105" y="259080"/>
                </a:lnTo>
                <a:lnTo>
                  <a:pt x="429806" y="229870"/>
                </a:lnTo>
                <a:lnTo>
                  <a:pt x="425672" y="208280"/>
                </a:lnTo>
                <a:lnTo>
                  <a:pt x="178576" y="208280"/>
                </a:lnTo>
                <a:lnTo>
                  <a:pt x="161047" y="204470"/>
                </a:lnTo>
                <a:lnTo>
                  <a:pt x="149423" y="200660"/>
                </a:lnTo>
                <a:lnTo>
                  <a:pt x="142886" y="195580"/>
                </a:lnTo>
                <a:lnTo>
                  <a:pt x="140702" y="189230"/>
                </a:lnTo>
                <a:lnTo>
                  <a:pt x="141511" y="180340"/>
                </a:lnTo>
                <a:lnTo>
                  <a:pt x="143554" y="171450"/>
                </a:lnTo>
                <a:lnTo>
                  <a:pt x="145070" y="162560"/>
                </a:lnTo>
                <a:lnTo>
                  <a:pt x="145093" y="157480"/>
                </a:lnTo>
                <a:lnTo>
                  <a:pt x="57999" y="157480"/>
                </a:lnTo>
                <a:lnTo>
                  <a:pt x="52707" y="148590"/>
                </a:lnTo>
                <a:lnTo>
                  <a:pt x="48523" y="143510"/>
                </a:lnTo>
                <a:lnTo>
                  <a:pt x="43270" y="138430"/>
                </a:lnTo>
                <a:lnTo>
                  <a:pt x="39627" y="134620"/>
                </a:lnTo>
                <a:lnTo>
                  <a:pt x="34771" y="134620"/>
                </a:lnTo>
                <a:lnTo>
                  <a:pt x="31783" y="127000"/>
                </a:lnTo>
                <a:lnTo>
                  <a:pt x="28873" y="121920"/>
                </a:lnTo>
                <a:lnTo>
                  <a:pt x="24317" y="119380"/>
                </a:lnTo>
                <a:lnTo>
                  <a:pt x="16394" y="115570"/>
                </a:lnTo>
                <a:close/>
              </a:path>
              <a:path w="457200" h="593089">
                <a:moveTo>
                  <a:pt x="295968" y="461010"/>
                </a:moveTo>
                <a:lnTo>
                  <a:pt x="181685" y="461010"/>
                </a:lnTo>
                <a:lnTo>
                  <a:pt x="187675" y="462280"/>
                </a:lnTo>
                <a:lnTo>
                  <a:pt x="195556" y="466090"/>
                </a:lnTo>
                <a:lnTo>
                  <a:pt x="204138" y="467360"/>
                </a:lnTo>
                <a:lnTo>
                  <a:pt x="215530" y="467360"/>
                </a:lnTo>
                <a:lnTo>
                  <a:pt x="227785" y="463550"/>
                </a:lnTo>
                <a:lnTo>
                  <a:pt x="294423" y="463550"/>
                </a:lnTo>
                <a:lnTo>
                  <a:pt x="295968" y="461010"/>
                </a:lnTo>
                <a:close/>
              </a:path>
              <a:path w="457200" h="593089">
                <a:moveTo>
                  <a:pt x="417711" y="179070"/>
                </a:moveTo>
                <a:lnTo>
                  <a:pt x="268057" y="179070"/>
                </a:lnTo>
                <a:lnTo>
                  <a:pt x="258292" y="193040"/>
                </a:lnTo>
                <a:lnTo>
                  <a:pt x="245125" y="200660"/>
                </a:lnTo>
                <a:lnTo>
                  <a:pt x="227118" y="205740"/>
                </a:lnTo>
                <a:lnTo>
                  <a:pt x="202830" y="208280"/>
                </a:lnTo>
                <a:lnTo>
                  <a:pt x="425672" y="208280"/>
                </a:lnTo>
                <a:lnTo>
                  <a:pt x="423726" y="198120"/>
                </a:lnTo>
                <a:lnTo>
                  <a:pt x="417711" y="179070"/>
                </a:lnTo>
                <a:close/>
              </a:path>
              <a:path w="457200" h="593089">
                <a:moveTo>
                  <a:pt x="411295" y="158750"/>
                </a:moveTo>
                <a:lnTo>
                  <a:pt x="281176" y="158750"/>
                </a:lnTo>
                <a:lnTo>
                  <a:pt x="279848" y="161290"/>
                </a:lnTo>
                <a:lnTo>
                  <a:pt x="277128" y="165100"/>
                </a:lnTo>
                <a:lnTo>
                  <a:pt x="270964" y="171450"/>
                </a:lnTo>
                <a:lnTo>
                  <a:pt x="259307" y="181610"/>
                </a:lnTo>
                <a:lnTo>
                  <a:pt x="261923" y="181610"/>
                </a:lnTo>
                <a:lnTo>
                  <a:pt x="268057" y="179070"/>
                </a:lnTo>
                <a:lnTo>
                  <a:pt x="417711" y="179070"/>
                </a:lnTo>
                <a:lnTo>
                  <a:pt x="411295" y="158750"/>
                </a:lnTo>
                <a:close/>
              </a:path>
              <a:path w="457200" h="593089">
                <a:moveTo>
                  <a:pt x="430685" y="135890"/>
                </a:moveTo>
                <a:lnTo>
                  <a:pt x="293000" y="135890"/>
                </a:lnTo>
                <a:lnTo>
                  <a:pt x="290456" y="143510"/>
                </a:lnTo>
                <a:lnTo>
                  <a:pt x="287466" y="149860"/>
                </a:lnTo>
                <a:lnTo>
                  <a:pt x="282098" y="154940"/>
                </a:lnTo>
                <a:lnTo>
                  <a:pt x="272426" y="162560"/>
                </a:lnTo>
                <a:lnTo>
                  <a:pt x="275931" y="161290"/>
                </a:lnTo>
                <a:lnTo>
                  <a:pt x="281176" y="158750"/>
                </a:lnTo>
                <a:lnTo>
                  <a:pt x="411295" y="158750"/>
                </a:lnTo>
                <a:lnTo>
                  <a:pt x="408087" y="148590"/>
                </a:lnTo>
                <a:lnTo>
                  <a:pt x="422648" y="146050"/>
                </a:lnTo>
                <a:lnTo>
                  <a:pt x="430685" y="135890"/>
                </a:lnTo>
                <a:close/>
              </a:path>
              <a:path w="457200" h="593089">
                <a:moveTo>
                  <a:pt x="51408" y="137160"/>
                </a:moveTo>
                <a:lnTo>
                  <a:pt x="51865" y="140970"/>
                </a:lnTo>
                <a:lnTo>
                  <a:pt x="57999" y="157480"/>
                </a:lnTo>
                <a:lnTo>
                  <a:pt x="145093" y="157480"/>
                </a:lnTo>
                <a:lnTo>
                  <a:pt x="145116" y="152400"/>
                </a:lnTo>
                <a:lnTo>
                  <a:pt x="144554" y="144780"/>
                </a:lnTo>
                <a:lnTo>
                  <a:pt x="64984" y="144780"/>
                </a:lnTo>
                <a:lnTo>
                  <a:pt x="51408" y="137160"/>
                </a:lnTo>
                <a:close/>
              </a:path>
              <a:path w="457200" h="593089">
                <a:moveTo>
                  <a:pt x="67587" y="66040"/>
                </a:moveTo>
                <a:lnTo>
                  <a:pt x="46736" y="104140"/>
                </a:lnTo>
                <a:lnTo>
                  <a:pt x="47292" y="113030"/>
                </a:lnTo>
                <a:lnTo>
                  <a:pt x="48791" y="130810"/>
                </a:lnTo>
                <a:lnTo>
                  <a:pt x="64984" y="144780"/>
                </a:lnTo>
                <a:lnTo>
                  <a:pt x="144554" y="144780"/>
                </a:lnTo>
                <a:lnTo>
                  <a:pt x="144179" y="139700"/>
                </a:lnTo>
                <a:lnTo>
                  <a:pt x="142990" y="132080"/>
                </a:lnTo>
                <a:lnTo>
                  <a:pt x="131075" y="132080"/>
                </a:lnTo>
                <a:lnTo>
                  <a:pt x="135863" y="123190"/>
                </a:lnTo>
                <a:lnTo>
                  <a:pt x="138072" y="119380"/>
                </a:lnTo>
                <a:lnTo>
                  <a:pt x="137748" y="113030"/>
                </a:lnTo>
                <a:lnTo>
                  <a:pt x="134840" y="101600"/>
                </a:lnTo>
                <a:lnTo>
                  <a:pt x="131361" y="92710"/>
                </a:lnTo>
                <a:lnTo>
                  <a:pt x="125817" y="92710"/>
                </a:lnTo>
                <a:lnTo>
                  <a:pt x="125565" y="91440"/>
                </a:lnTo>
                <a:lnTo>
                  <a:pt x="80300" y="91440"/>
                </a:lnTo>
                <a:lnTo>
                  <a:pt x="79239" y="78740"/>
                </a:lnTo>
                <a:lnTo>
                  <a:pt x="75753" y="71120"/>
                </a:lnTo>
                <a:lnTo>
                  <a:pt x="71363" y="67310"/>
                </a:lnTo>
                <a:lnTo>
                  <a:pt x="67587" y="66040"/>
                </a:lnTo>
                <a:close/>
              </a:path>
              <a:path w="457200" h="593089">
                <a:moveTo>
                  <a:pt x="291513" y="136550"/>
                </a:moveTo>
                <a:lnTo>
                  <a:pt x="287285" y="138430"/>
                </a:lnTo>
                <a:lnTo>
                  <a:pt x="290803" y="138430"/>
                </a:lnTo>
                <a:lnTo>
                  <a:pt x="291513" y="136550"/>
                </a:lnTo>
                <a:close/>
              </a:path>
              <a:path w="457200" h="593089">
                <a:moveTo>
                  <a:pt x="325804" y="25400"/>
                </a:moveTo>
                <a:lnTo>
                  <a:pt x="359090" y="44450"/>
                </a:lnTo>
                <a:lnTo>
                  <a:pt x="357338" y="50800"/>
                </a:lnTo>
                <a:lnTo>
                  <a:pt x="329720" y="63500"/>
                </a:lnTo>
                <a:lnTo>
                  <a:pt x="311702" y="85090"/>
                </a:lnTo>
                <a:lnTo>
                  <a:pt x="301068" y="109220"/>
                </a:lnTo>
                <a:lnTo>
                  <a:pt x="295603" y="125730"/>
                </a:lnTo>
                <a:lnTo>
                  <a:pt x="291513" y="136550"/>
                </a:lnTo>
                <a:lnTo>
                  <a:pt x="293000" y="135890"/>
                </a:lnTo>
                <a:lnTo>
                  <a:pt x="430685" y="135890"/>
                </a:lnTo>
                <a:lnTo>
                  <a:pt x="433881" y="124460"/>
                </a:lnTo>
                <a:lnTo>
                  <a:pt x="433919" y="116840"/>
                </a:lnTo>
                <a:lnTo>
                  <a:pt x="432598" y="109220"/>
                </a:lnTo>
                <a:lnTo>
                  <a:pt x="439164" y="105410"/>
                </a:lnTo>
                <a:lnTo>
                  <a:pt x="457109" y="105410"/>
                </a:lnTo>
                <a:lnTo>
                  <a:pt x="457109" y="104140"/>
                </a:lnTo>
                <a:lnTo>
                  <a:pt x="454168" y="99060"/>
                </a:lnTo>
                <a:lnTo>
                  <a:pt x="441228" y="81280"/>
                </a:lnTo>
                <a:lnTo>
                  <a:pt x="438288" y="73660"/>
                </a:lnTo>
                <a:lnTo>
                  <a:pt x="438288" y="64770"/>
                </a:lnTo>
                <a:lnTo>
                  <a:pt x="430414" y="58420"/>
                </a:lnTo>
                <a:lnTo>
                  <a:pt x="426282" y="39370"/>
                </a:lnTo>
                <a:lnTo>
                  <a:pt x="420244" y="26670"/>
                </a:lnTo>
                <a:lnTo>
                  <a:pt x="340256" y="26670"/>
                </a:lnTo>
                <a:lnTo>
                  <a:pt x="325804" y="25400"/>
                </a:lnTo>
                <a:close/>
              </a:path>
              <a:path w="457200" h="593089">
                <a:moveTo>
                  <a:pt x="34771" y="129540"/>
                </a:moveTo>
                <a:lnTo>
                  <a:pt x="34771" y="134620"/>
                </a:lnTo>
                <a:lnTo>
                  <a:pt x="39627" y="134620"/>
                </a:lnTo>
                <a:lnTo>
                  <a:pt x="34771" y="129540"/>
                </a:lnTo>
                <a:close/>
              </a:path>
              <a:path w="457200" h="593089">
                <a:moveTo>
                  <a:pt x="138072" y="123190"/>
                </a:moveTo>
                <a:lnTo>
                  <a:pt x="131075" y="132080"/>
                </a:lnTo>
                <a:lnTo>
                  <a:pt x="142990" y="132080"/>
                </a:lnTo>
                <a:lnTo>
                  <a:pt x="142593" y="129540"/>
                </a:lnTo>
                <a:lnTo>
                  <a:pt x="140689" y="124460"/>
                </a:lnTo>
                <a:lnTo>
                  <a:pt x="138072" y="123190"/>
                </a:lnTo>
                <a:close/>
              </a:path>
              <a:path w="457200" h="593089">
                <a:moveTo>
                  <a:pt x="457109" y="105410"/>
                </a:moveTo>
                <a:lnTo>
                  <a:pt x="439164" y="105410"/>
                </a:lnTo>
                <a:lnTo>
                  <a:pt x="457109" y="109220"/>
                </a:lnTo>
                <a:lnTo>
                  <a:pt x="457109" y="105410"/>
                </a:lnTo>
                <a:close/>
              </a:path>
              <a:path w="457200" h="593089">
                <a:moveTo>
                  <a:pt x="128433" y="86360"/>
                </a:moveTo>
                <a:lnTo>
                  <a:pt x="125817" y="92710"/>
                </a:lnTo>
                <a:lnTo>
                  <a:pt x="131361" y="92710"/>
                </a:lnTo>
                <a:lnTo>
                  <a:pt x="129322" y="87630"/>
                </a:lnTo>
                <a:lnTo>
                  <a:pt x="128433" y="86360"/>
                </a:lnTo>
                <a:close/>
              </a:path>
              <a:path w="457200" h="593089">
                <a:moveTo>
                  <a:pt x="101319" y="55880"/>
                </a:moveTo>
                <a:lnTo>
                  <a:pt x="98025" y="55880"/>
                </a:lnTo>
                <a:lnTo>
                  <a:pt x="94738" y="60960"/>
                </a:lnTo>
                <a:lnTo>
                  <a:pt x="89487" y="71120"/>
                </a:lnTo>
                <a:lnTo>
                  <a:pt x="80300" y="91440"/>
                </a:lnTo>
                <a:lnTo>
                  <a:pt x="125565" y="91440"/>
                </a:lnTo>
                <a:lnTo>
                  <a:pt x="122537" y="76200"/>
                </a:lnTo>
                <a:lnTo>
                  <a:pt x="115363" y="64770"/>
                </a:lnTo>
                <a:lnTo>
                  <a:pt x="107291" y="58420"/>
                </a:lnTo>
                <a:lnTo>
                  <a:pt x="101319" y="55880"/>
                </a:lnTo>
                <a:close/>
              </a:path>
              <a:path w="457200" h="593089">
                <a:moveTo>
                  <a:pt x="331711" y="15240"/>
                </a:moveTo>
                <a:lnTo>
                  <a:pt x="327988" y="16510"/>
                </a:lnTo>
                <a:lnTo>
                  <a:pt x="327125" y="19050"/>
                </a:lnTo>
                <a:lnTo>
                  <a:pt x="340256" y="26670"/>
                </a:lnTo>
                <a:lnTo>
                  <a:pt x="420244" y="26670"/>
                </a:lnTo>
                <a:lnTo>
                  <a:pt x="419036" y="24130"/>
                </a:lnTo>
                <a:lnTo>
                  <a:pt x="416195" y="20320"/>
                </a:lnTo>
                <a:lnTo>
                  <a:pt x="366520" y="20320"/>
                </a:lnTo>
                <a:lnTo>
                  <a:pt x="357528" y="19050"/>
                </a:lnTo>
                <a:lnTo>
                  <a:pt x="349234" y="17780"/>
                </a:lnTo>
                <a:lnTo>
                  <a:pt x="339710" y="16510"/>
                </a:lnTo>
                <a:lnTo>
                  <a:pt x="331711" y="15240"/>
                </a:lnTo>
                <a:close/>
              </a:path>
              <a:path w="457200" h="593089">
                <a:moveTo>
                  <a:pt x="374838" y="0"/>
                </a:moveTo>
                <a:lnTo>
                  <a:pt x="368692" y="0"/>
                </a:lnTo>
                <a:lnTo>
                  <a:pt x="368692" y="19050"/>
                </a:lnTo>
                <a:lnTo>
                  <a:pt x="366520" y="20320"/>
                </a:lnTo>
                <a:lnTo>
                  <a:pt x="416195" y="20320"/>
                </a:lnTo>
                <a:lnTo>
                  <a:pt x="415248" y="19050"/>
                </a:lnTo>
                <a:lnTo>
                  <a:pt x="394955" y="19050"/>
                </a:lnTo>
                <a:lnTo>
                  <a:pt x="386205" y="7620"/>
                </a:lnTo>
                <a:lnTo>
                  <a:pt x="374838" y="0"/>
                </a:lnTo>
                <a:close/>
              </a:path>
              <a:path w="457200" h="593089">
                <a:moveTo>
                  <a:pt x="406334" y="10160"/>
                </a:moveTo>
                <a:lnTo>
                  <a:pt x="402410" y="10160"/>
                </a:lnTo>
                <a:lnTo>
                  <a:pt x="400226" y="19050"/>
                </a:lnTo>
                <a:lnTo>
                  <a:pt x="415248" y="19050"/>
                </a:lnTo>
                <a:lnTo>
                  <a:pt x="411459" y="13970"/>
                </a:lnTo>
                <a:lnTo>
                  <a:pt x="406334" y="10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125F8D6B-6AE6-42E4-933A-1C7C8B7DD7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3" y="754693"/>
            <a:ext cx="1041064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90" dirty="0"/>
              <a:t>AVICOLE</a:t>
            </a:r>
            <a:r>
              <a:rPr sz="3800" spc="35" dirty="0"/>
              <a:t> </a:t>
            </a:r>
            <a:r>
              <a:rPr sz="3800" dirty="0"/>
              <a:t>&amp;</a:t>
            </a:r>
            <a:r>
              <a:rPr sz="3800" spc="40" dirty="0"/>
              <a:t> </a:t>
            </a:r>
            <a:r>
              <a:rPr sz="3800" spc="140" dirty="0"/>
              <a:t>CUNICOLE</a:t>
            </a:r>
            <a:endParaRPr sz="3800" dirty="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8107182C-1756-4297-A828-4C164A0934CA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ADEC57F-2973-4F1F-A59D-431FE7BD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82113"/>
            <a:ext cx="1506175" cy="494049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3AC97D57-3839-457F-B71F-4AFE51FE8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602037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55538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AVICO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D9CA6EF9-BB12-4C94-84A6-A1890D033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387F785-5D01-4D24-969A-31254DA59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8CE41311-6473-4AEB-AA04-76860BE0C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2149E4D0-F81B-4FB1-B0EC-8823C99A0B63}"/>
              </a:ext>
            </a:extLst>
          </p:cNvPr>
          <p:cNvGrpSpPr/>
          <p:nvPr userDrawn="1"/>
        </p:nvGrpSpPr>
        <p:grpSpPr>
          <a:xfrm>
            <a:off x="457201" y="457200"/>
            <a:ext cx="11278870" cy="5944235"/>
            <a:chOff x="457201" y="457200"/>
            <a:chExt cx="11278870" cy="594423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C3FF1B25-BFCD-4A8F-BC76-81E499BDFC5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1" y="457200"/>
              <a:ext cx="11278799" cy="5943600"/>
            </a:xfrm>
            <a:prstGeom prst="rect">
              <a:avLst/>
            </a:prstGeom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7421F875-1BD1-4232-9F86-1C7A0DA2F1E7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D6DF8E0A-2FAF-4289-B990-E9A9BD323C4A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5F8EA320-A7D6-4FF0-88CA-D6D01F7835F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1E3274EB-CB4E-4AC9-8918-FE1FA9E5368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7C3F50C1-EBFC-4F46-9CAF-FBC80CF359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DF6E7C5E-90FB-40CF-8822-416086DC20E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278E5718-6FC0-441F-814F-D8088FBA79A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D2B3275C-2C0A-4DEE-8D16-1B4D9DB5154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D6758772-557D-4996-B5DF-A85E4CEDB5C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394167DC-C50A-4266-BA73-E1C8EF9B25F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D42C180C-D2C1-4CFB-BF47-AD0B0F78C28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20" name="object 15">
              <a:extLst>
                <a:ext uri="{FF2B5EF4-FFF2-40B4-BE49-F238E27FC236}">
                  <a16:creationId xmlns:a16="http://schemas.microsoft.com/office/drawing/2014/main" id="{95437E3E-DDD6-413B-A8D7-B22AB3FB233E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2A02ADFF-9083-4478-B2D9-24A2579E576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59D2F606-6879-4B5C-BFD2-254CD9F8885A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EEB4C3E1-279F-418B-A761-46A49144394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F82A4D28-BD85-4235-93CA-D2DDCE805CCA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18E85E95-C06E-487C-BCC1-F09D69297A0D}"/>
                </a:ext>
              </a:extLst>
            </p:cNvPr>
            <p:cNvSpPr/>
            <p:nvPr/>
          </p:nvSpPr>
          <p:spPr>
            <a:xfrm>
              <a:off x="10416593" y="693000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59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86221CAE-A952-4575-AE7B-E05F1EC9F351}"/>
                </a:ext>
              </a:extLst>
            </p:cNvPr>
            <p:cNvSpPr/>
            <p:nvPr/>
          </p:nvSpPr>
          <p:spPr>
            <a:xfrm>
              <a:off x="10653053" y="906833"/>
              <a:ext cx="457200" cy="593090"/>
            </a:xfrm>
            <a:custGeom>
              <a:avLst/>
              <a:gdLst/>
              <a:ahLst/>
              <a:cxnLst/>
              <a:rect l="l" t="t" r="r" b="b"/>
              <a:pathLst>
                <a:path w="457200" h="593090">
                  <a:moveTo>
                    <a:pt x="379757" y="580390"/>
                  </a:moveTo>
                  <a:lnTo>
                    <a:pt x="343317" y="580390"/>
                  </a:lnTo>
                  <a:lnTo>
                    <a:pt x="349207" y="581660"/>
                  </a:lnTo>
                  <a:lnTo>
                    <a:pt x="356611" y="582930"/>
                  </a:lnTo>
                  <a:lnTo>
                    <a:pt x="363934" y="585470"/>
                  </a:lnTo>
                  <a:lnTo>
                    <a:pt x="375270" y="588010"/>
                  </a:lnTo>
                  <a:lnTo>
                    <a:pt x="380515" y="593090"/>
                  </a:lnTo>
                  <a:lnTo>
                    <a:pt x="380667" y="582930"/>
                  </a:lnTo>
                  <a:lnTo>
                    <a:pt x="379757" y="580390"/>
                  </a:lnTo>
                  <a:close/>
                </a:path>
                <a:path w="457200" h="593090">
                  <a:moveTo>
                    <a:pt x="294423" y="463550"/>
                  </a:moveTo>
                  <a:lnTo>
                    <a:pt x="227785" y="463550"/>
                  </a:lnTo>
                  <a:lnTo>
                    <a:pt x="231278" y="467360"/>
                  </a:lnTo>
                  <a:lnTo>
                    <a:pt x="237412" y="468630"/>
                  </a:lnTo>
                  <a:lnTo>
                    <a:pt x="243089" y="478790"/>
                  </a:lnTo>
                  <a:lnTo>
                    <a:pt x="256233" y="485140"/>
                  </a:lnTo>
                  <a:lnTo>
                    <a:pt x="270121" y="511810"/>
                  </a:lnTo>
                  <a:lnTo>
                    <a:pt x="280225" y="530860"/>
                  </a:lnTo>
                  <a:lnTo>
                    <a:pt x="285989" y="541020"/>
                  </a:lnTo>
                  <a:lnTo>
                    <a:pt x="288618" y="546100"/>
                  </a:lnTo>
                  <a:lnTo>
                    <a:pt x="295171" y="552450"/>
                  </a:lnTo>
                  <a:lnTo>
                    <a:pt x="289050" y="565150"/>
                  </a:lnTo>
                  <a:lnTo>
                    <a:pt x="288791" y="568960"/>
                  </a:lnTo>
                  <a:lnTo>
                    <a:pt x="288741" y="574040"/>
                  </a:lnTo>
                  <a:lnTo>
                    <a:pt x="289050" y="580390"/>
                  </a:lnTo>
                  <a:lnTo>
                    <a:pt x="299553" y="582930"/>
                  </a:lnTo>
                  <a:lnTo>
                    <a:pt x="294740" y="577850"/>
                  </a:lnTo>
                  <a:lnTo>
                    <a:pt x="303490" y="570230"/>
                  </a:lnTo>
                  <a:lnTo>
                    <a:pt x="311377" y="568960"/>
                  </a:lnTo>
                  <a:lnTo>
                    <a:pt x="391890" y="568960"/>
                  </a:lnTo>
                  <a:lnTo>
                    <a:pt x="391741" y="567690"/>
                  </a:lnTo>
                  <a:lnTo>
                    <a:pt x="389170" y="565150"/>
                  </a:lnTo>
                  <a:lnTo>
                    <a:pt x="382495" y="562610"/>
                  </a:lnTo>
                  <a:lnTo>
                    <a:pt x="369581" y="558800"/>
                  </a:lnTo>
                  <a:lnTo>
                    <a:pt x="366202" y="556260"/>
                  </a:lnTo>
                  <a:lnTo>
                    <a:pt x="323289" y="556260"/>
                  </a:lnTo>
                  <a:lnTo>
                    <a:pt x="316500" y="553720"/>
                  </a:lnTo>
                  <a:lnTo>
                    <a:pt x="291260" y="509270"/>
                  </a:lnTo>
                  <a:lnTo>
                    <a:pt x="282484" y="480060"/>
                  </a:lnTo>
                  <a:lnTo>
                    <a:pt x="287987" y="472440"/>
                  </a:lnTo>
                  <a:lnTo>
                    <a:pt x="293650" y="464820"/>
                  </a:lnTo>
                  <a:lnTo>
                    <a:pt x="294423" y="463550"/>
                  </a:lnTo>
                  <a:close/>
                </a:path>
                <a:path w="457200" h="593090">
                  <a:moveTo>
                    <a:pt x="391890" y="568960"/>
                  </a:moveTo>
                  <a:lnTo>
                    <a:pt x="311377" y="568960"/>
                  </a:lnTo>
                  <a:lnTo>
                    <a:pt x="318349" y="579120"/>
                  </a:lnTo>
                  <a:lnTo>
                    <a:pt x="330630" y="581660"/>
                  </a:lnTo>
                  <a:lnTo>
                    <a:pt x="337196" y="580390"/>
                  </a:lnTo>
                  <a:lnTo>
                    <a:pt x="379757" y="580390"/>
                  </a:lnTo>
                  <a:lnTo>
                    <a:pt x="378393" y="576580"/>
                  </a:lnTo>
                  <a:lnTo>
                    <a:pt x="371602" y="574040"/>
                  </a:lnTo>
                  <a:lnTo>
                    <a:pt x="358201" y="572770"/>
                  </a:lnTo>
                  <a:lnTo>
                    <a:pt x="392339" y="572770"/>
                  </a:lnTo>
                  <a:lnTo>
                    <a:pt x="391890" y="568960"/>
                  </a:lnTo>
                  <a:close/>
                </a:path>
                <a:path w="457200" h="593090">
                  <a:moveTo>
                    <a:pt x="356007" y="553720"/>
                  </a:moveTo>
                  <a:lnTo>
                    <a:pt x="346192" y="553720"/>
                  </a:lnTo>
                  <a:lnTo>
                    <a:pt x="337196" y="554990"/>
                  </a:lnTo>
                  <a:lnTo>
                    <a:pt x="329916" y="556260"/>
                  </a:lnTo>
                  <a:lnTo>
                    <a:pt x="366202" y="556260"/>
                  </a:lnTo>
                  <a:lnTo>
                    <a:pt x="364513" y="554990"/>
                  </a:lnTo>
                  <a:lnTo>
                    <a:pt x="356007" y="553720"/>
                  </a:lnTo>
                  <a:close/>
                </a:path>
                <a:path w="457200" h="593090">
                  <a:moveTo>
                    <a:pt x="178937" y="467360"/>
                  </a:moveTo>
                  <a:lnTo>
                    <a:pt x="157745" y="467360"/>
                  </a:lnTo>
                  <a:lnTo>
                    <a:pt x="161528" y="481330"/>
                  </a:lnTo>
                  <a:lnTo>
                    <a:pt x="169949" y="500380"/>
                  </a:lnTo>
                  <a:lnTo>
                    <a:pt x="178619" y="518160"/>
                  </a:lnTo>
                  <a:lnTo>
                    <a:pt x="183145" y="528320"/>
                  </a:lnTo>
                  <a:lnTo>
                    <a:pt x="184453" y="533400"/>
                  </a:lnTo>
                  <a:lnTo>
                    <a:pt x="180528" y="539750"/>
                  </a:lnTo>
                  <a:lnTo>
                    <a:pt x="180528" y="551180"/>
                  </a:lnTo>
                  <a:lnTo>
                    <a:pt x="193203" y="554990"/>
                  </a:lnTo>
                  <a:lnTo>
                    <a:pt x="189711" y="549910"/>
                  </a:lnTo>
                  <a:lnTo>
                    <a:pt x="189253" y="547370"/>
                  </a:lnTo>
                  <a:lnTo>
                    <a:pt x="188834" y="544830"/>
                  </a:lnTo>
                  <a:lnTo>
                    <a:pt x="195387" y="539750"/>
                  </a:lnTo>
                  <a:lnTo>
                    <a:pt x="256233" y="539750"/>
                  </a:lnTo>
                  <a:lnTo>
                    <a:pt x="256233" y="537210"/>
                  </a:lnTo>
                  <a:lnTo>
                    <a:pt x="238275" y="535940"/>
                  </a:lnTo>
                  <a:lnTo>
                    <a:pt x="246594" y="533400"/>
                  </a:lnTo>
                  <a:lnTo>
                    <a:pt x="265428" y="533400"/>
                  </a:lnTo>
                  <a:lnTo>
                    <a:pt x="264983" y="527050"/>
                  </a:lnTo>
                  <a:lnTo>
                    <a:pt x="208378" y="527050"/>
                  </a:lnTo>
                  <a:lnTo>
                    <a:pt x="201683" y="525780"/>
                  </a:lnTo>
                  <a:lnTo>
                    <a:pt x="181827" y="486410"/>
                  </a:lnTo>
                  <a:lnTo>
                    <a:pt x="179152" y="472440"/>
                  </a:lnTo>
                  <a:lnTo>
                    <a:pt x="178937" y="467360"/>
                  </a:lnTo>
                  <a:close/>
                </a:path>
                <a:path w="457200" h="593090">
                  <a:moveTo>
                    <a:pt x="256233" y="539750"/>
                  </a:moveTo>
                  <a:lnTo>
                    <a:pt x="195387" y="539750"/>
                  </a:lnTo>
                  <a:lnTo>
                    <a:pt x="202398" y="544830"/>
                  </a:lnTo>
                  <a:lnTo>
                    <a:pt x="208519" y="546100"/>
                  </a:lnTo>
                  <a:lnTo>
                    <a:pt x="216706" y="546100"/>
                  </a:lnTo>
                  <a:lnTo>
                    <a:pt x="228987" y="547370"/>
                  </a:lnTo>
                  <a:lnTo>
                    <a:pt x="250963" y="547370"/>
                  </a:lnTo>
                  <a:lnTo>
                    <a:pt x="256233" y="552450"/>
                  </a:lnTo>
                  <a:lnTo>
                    <a:pt x="256233" y="539750"/>
                  </a:lnTo>
                  <a:close/>
                </a:path>
                <a:path w="457200" h="593090">
                  <a:moveTo>
                    <a:pt x="236421" y="521970"/>
                  </a:moveTo>
                  <a:lnTo>
                    <a:pt x="228553" y="523240"/>
                  </a:lnTo>
                  <a:lnTo>
                    <a:pt x="218146" y="524510"/>
                  </a:lnTo>
                  <a:lnTo>
                    <a:pt x="208378" y="527050"/>
                  </a:lnTo>
                  <a:lnTo>
                    <a:pt x="264983" y="527050"/>
                  </a:lnTo>
                  <a:lnTo>
                    <a:pt x="246162" y="524510"/>
                  </a:lnTo>
                  <a:lnTo>
                    <a:pt x="242156" y="523240"/>
                  </a:lnTo>
                  <a:lnTo>
                    <a:pt x="236421" y="521970"/>
                  </a:lnTo>
                  <a:close/>
                </a:path>
                <a:path w="457200" h="593090">
                  <a:moveTo>
                    <a:pt x="16394" y="115570"/>
                  </a:moveTo>
                  <a:lnTo>
                    <a:pt x="4301" y="129540"/>
                  </a:lnTo>
                  <a:lnTo>
                    <a:pt x="0" y="140970"/>
                  </a:lnTo>
                  <a:lnTo>
                    <a:pt x="3244" y="157480"/>
                  </a:lnTo>
                  <a:lnTo>
                    <a:pt x="13790" y="184150"/>
                  </a:lnTo>
                  <a:lnTo>
                    <a:pt x="10272" y="196850"/>
                  </a:lnTo>
                  <a:lnTo>
                    <a:pt x="15975" y="207010"/>
                  </a:lnTo>
                  <a:lnTo>
                    <a:pt x="28217" y="207010"/>
                  </a:lnTo>
                  <a:lnTo>
                    <a:pt x="18578" y="209550"/>
                  </a:lnTo>
                  <a:lnTo>
                    <a:pt x="11953" y="228600"/>
                  </a:lnTo>
                  <a:lnTo>
                    <a:pt x="11204" y="241300"/>
                  </a:lnTo>
                  <a:lnTo>
                    <a:pt x="17644" y="254000"/>
                  </a:lnTo>
                  <a:lnTo>
                    <a:pt x="32586" y="273050"/>
                  </a:lnTo>
                  <a:lnTo>
                    <a:pt x="27750" y="278130"/>
                  </a:lnTo>
                  <a:lnTo>
                    <a:pt x="25092" y="283210"/>
                  </a:lnTo>
                  <a:lnTo>
                    <a:pt x="23669" y="290830"/>
                  </a:lnTo>
                  <a:lnTo>
                    <a:pt x="22540" y="302260"/>
                  </a:lnTo>
                  <a:lnTo>
                    <a:pt x="17714" y="309880"/>
                  </a:lnTo>
                  <a:lnTo>
                    <a:pt x="21664" y="317500"/>
                  </a:lnTo>
                  <a:lnTo>
                    <a:pt x="20490" y="326390"/>
                  </a:lnTo>
                  <a:lnTo>
                    <a:pt x="20507" y="331470"/>
                  </a:lnTo>
                  <a:lnTo>
                    <a:pt x="22084" y="335280"/>
                  </a:lnTo>
                  <a:lnTo>
                    <a:pt x="25588" y="341630"/>
                  </a:lnTo>
                  <a:lnTo>
                    <a:pt x="27334" y="355600"/>
                  </a:lnTo>
                  <a:lnTo>
                    <a:pt x="29694" y="361950"/>
                  </a:lnTo>
                  <a:lnTo>
                    <a:pt x="34268" y="364490"/>
                  </a:lnTo>
                  <a:lnTo>
                    <a:pt x="42657" y="364490"/>
                  </a:lnTo>
                  <a:lnTo>
                    <a:pt x="47902" y="373380"/>
                  </a:lnTo>
                  <a:lnTo>
                    <a:pt x="52728" y="377190"/>
                  </a:lnTo>
                  <a:lnTo>
                    <a:pt x="57680" y="383540"/>
                  </a:lnTo>
                  <a:lnTo>
                    <a:pt x="64108" y="394970"/>
                  </a:lnTo>
                  <a:lnTo>
                    <a:pt x="70202" y="407670"/>
                  </a:lnTo>
                  <a:lnTo>
                    <a:pt x="74153" y="414020"/>
                  </a:lnTo>
                  <a:lnTo>
                    <a:pt x="77227" y="417830"/>
                  </a:lnTo>
                  <a:lnTo>
                    <a:pt x="83793" y="424180"/>
                  </a:lnTo>
                  <a:lnTo>
                    <a:pt x="88009" y="433070"/>
                  </a:lnTo>
                  <a:lnTo>
                    <a:pt x="91282" y="438150"/>
                  </a:lnTo>
                  <a:lnTo>
                    <a:pt x="95294" y="440690"/>
                  </a:lnTo>
                  <a:lnTo>
                    <a:pt x="101725" y="441960"/>
                  </a:lnTo>
                  <a:lnTo>
                    <a:pt x="112241" y="453390"/>
                  </a:lnTo>
                  <a:lnTo>
                    <a:pt x="122299" y="453390"/>
                  </a:lnTo>
                  <a:lnTo>
                    <a:pt x="124089" y="463550"/>
                  </a:lnTo>
                  <a:lnTo>
                    <a:pt x="128377" y="468630"/>
                  </a:lnTo>
                  <a:lnTo>
                    <a:pt x="138488" y="469900"/>
                  </a:lnTo>
                  <a:lnTo>
                    <a:pt x="157745" y="467360"/>
                  </a:lnTo>
                  <a:lnTo>
                    <a:pt x="178937" y="467360"/>
                  </a:lnTo>
                  <a:lnTo>
                    <a:pt x="178776" y="463550"/>
                  </a:lnTo>
                  <a:lnTo>
                    <a:pt x="181687" y="461010"/>
                  </a:lnTo>
                  <a:lnTo>
                    <a:pt x="295968" y="461010"/>
                  </a:lnTo>
                  <a:lnTo>
                    <a:pt x="302919" y="449580"/>
                  </a:lnTo>
                  <a:lnTo>
                    <a:pt x="319238" y="422910"/>
                  </a:lnTo>
                  <a:lnTo>
                    <a:pt x="329188" y="417830"/>
                  </a:lnTo>
                  <a:lnTo>
                    <a:pt x="334830" y="414020"/>
                  </a:lnTo>
                  <a:lnTo>
                    <a:pt x="338258" y="408940"/>
                  </a:lnTo>
                  <a:lnTo>
                    <a:pt x="341564" y="401320"/>
                  </a:lnTo>
                  <a:lnTo>
                    <a:pt x="353243" y="396240"/>
                  </a:lnTo>
                  <a:lnTo>
                    <a:pt x="359505" y="393700"/>
                  </a:lnTo>
                  <a:lnTo>
                    <a:pt x="362483" y="388620"/>
                  </a:lnTo>
                  <a:lnTo>
                    <a:pt x="364310" y="382270"/>
                  </a:lnTo>
                  <a:lnTo>
                    <a:pt x="373477" y="377190"/>
                  </a:lnTo>
                  <a:lnTo>
                    <a:pt x="378496" y="373380"/>
                  </a:lnTo>
                  <a:lnTo>
                    <a:pt x="381134" y="368300"/>
                  </a:lnTo>
                  <a:lnTo>
                    <a:pt x="383157" y="359410"/>
                  </a:lnTo>
                  <a:lnTo>
                    <a:pt x="396708" y="358140"/>
                  </a:lnTo>
                  <a:lnTo>
                    <a:pt x="398905" y="346710"/>
                  </a:lnTo>
                  <a:lnTo>
                    <a:pt x="411480" y="332740"/>
                  </a:lnTo>
                  <a:lnTo>
                    <a:pt x="417495" y="322580"/>
                  </a:lnTo>
                  <a:lnTo>
                    <a:pt x="418590" y="313690"/>
                  </a:lnTo>
                  <a:lnTo>
                    <a:pt x="416406" y="298450"/>
                  </a:lnTo>
                  <a:lnTo>
                    <a:pt x="427105" y="259080"/>
                  </a:lnTo>
                  <a:lnTo>
                    <a:pt x="429806" y="229870"/>
                  </a:lnTo>
                  <a:lnTo>
                    <a:pt x="425672" y="208280"/>
                  </a:lnTo>
                  <a:lnTo>
                    <a:pt x="178576" y="208280"/>
                  </a:lnTo>
                  <a:lnTo>
                    <a:pt x="161047" y="204470"/>
                  </a:lnTo>
                  <a:lnTo>
                    <a:pt x="149423" y="200660"/>
                  </a:lnTo>
                  <a:lnTo>
                    <a:pt x="142886" y="195580"/>
                  </a:lnTo>
                  <a:lnTo>
                    <a:pt x="140707" y="189230"/>
                  </a:lnTo>
                  <a:lnTo>
                    <a:pt x="141516" y="180340"/>
                  </a:lnTo>
                  <a:lnTo>
                    <a:pt x="143555" y="171450"/>
                  </a:lnTo>
                  <a:lnTo>
                    <a:pt x="145070" y="162560"/>
                  </a:lnTo>
                  <a:lnTo>
                    <a:pt x="145093" y="157480"/>
                  </a:lnTo>
                  <a:lnTo>
                    <a:pt x="57999" y="157480"/>
                  </a:lnTo>
                  <a:lnTo>
                    <a:pt x="52707" y="148590"/>
                  </a:lnTo>
                  <a:lnTo>
                    <a:pt x="48525" y="143510"/>
                  </a:lnTo>
                  <a:lnTo>
                    <a:pt x="43276" y="138430"/>
                  </a:lnTo>
                  <a:lnTo>
                    <a:pt x="39636" y="134620"/>
                  </a:lnTo>
                  <a:lnTo>
                    <a:pt x="34783" y="134620"/>
                  </a:lnTo>
                  <a:lnTo>
                    <a:pt x="31788" y="127000"/>
                  </a:lnTo>
                  <a:lnTo>
                    <a:pt x="28875" y="121920"/>
                  </a:lnTo>
                  <a:lnTo>
                    <a:pt x="24318" y="119380"/>
                  </a:lnTo>
                  <a:lnTo>
                    <a:pt x="16394" y="115570"/>
                  </a:lnTo>
                  <a:close/>
                </a:path>
                <a:path w="457200" h="593090">
                  <a:moveTo>
                    <a:pt x="295968" y="461010"/>
                  </a:moveTo>
                  <a:lnTo>
                    <a:pt x="181687" y="461010"/>
                  </a:lnTo>
                  <a:lnTo>
                    <a:pt x="187680" y="462280"/>
                  </a:lnTo>
                  <a:lnTo>
                    <a:pt x="195562" y="466090"/>
                  </a:lnTo>
                  <a:lnTo>
                    <a:pt x="204138" y="467360"/>
                  </a:lnTo>
                  <a:lnTo>
                    <a:pt x="215530" y="467360"/>
                  </a:lnTo>
                  <a:lnTo>
                    <a:pt x="227785" y="463550"/>
                  </a:lnTo>
                  <a:lnTo>
                    <a:pt x="294423" y="463550"/>
                  </a:lnTo>
                  <a:lnTo>
                    <a:pt x="295968" y="461010"/>
                  </a:lnTo>
                  <a:close/>
                </a:path>
                <a:path w="457200" h="593090">
                  <a:moveTo>
                    <a:pt x="417711" y="179070"/>
                  </a:moveTo>
                  <a:lnTo>
                    <a:pt x="268057" y="179070"/>
                  </a:lnTo>
                  <a:lnTo>
                    <a:pt x="258292" y="193040"/>
                  </a:lnTo>
                  <a:lnTo>
                    <a:pt x="245125" y="200660"/>
                  </a:lnTo>
                  <a:lnTo>
                    <a:pt x="227118" y="205740"/>
                  </a:lnTo>
                  <a:lnTo>
                    <a:pt x="202830" y="208280"/>
                  </a:lnTo>
                  <a:lnTo>
                    <a:pt x="425672" y="208280"/>
                  </a:lnTo>
                  <a:lnTo>
                    <a:pt x="423726" y="198120"/>
                  </a:lnTo>
                  <a:lnTo>
                    <a:pt x="417711" y="179070"/>
                  </a:lnTo>
                  <a:close/>
                </a:path>
                <a:path w="457200" h="593090">
                  <a:moveTo>
                    <a:pt x="411295" y="158750"/>
                  </a:moveTo>
                  <a:lnTo>
                    <a:pt x="281176" y="158750"/>
                  </a:lnTo>
                  <a:lnTo>
                    <a:pt x="279848" y="161290"/>
                  </a:lnTo>
                  <a:lnTo>
                    <a:pt x="277128" y="165100"/>
                  </a:lnTo>
                  <a:lnTo>
                    <a:pt x="270964" y="171450"/>
                  </a:lnTo>
                  <a:lnTo>
                    <a:pt x="259307" y="181610"/>
                  </a:lnTo>
                  <a:lnTo>
                    <a:pt x="261923" y="181610"/>
                  </a:lnTo>
                  <a:lnTo>
                    <a:pt x="268057" y="179070"/>
                  </a:lnTo>
                  <a:lnTo>
                    <a:pt x="417711" y="179070"/>
                  </a:lnTo>
                  <a:lnTo>
                    <a:pt x="411295" y="158750"/>
                  </a:lnTo>
                  <a:close/>
                </a:path>
                <a:path w="457200" h="593090">
                  <a:moveTo>
                    <a:pt x="430690" y="135890"/>
                  </a:moveTo>
                  <a:lnTo>
                    <a:pt x="293000" y="135890"/>
                  </a:lnTo>
                  <a:lnTo>
                    <a:pt x="290456" y="143510"/>
                  </a:lnTo>
                  <a:lnTo>
                    <a:pt x="287466" y="149860"/>
                  </a:lnTo>
                  <a:lnTo>
                    <a:pt x="282098" y="154940"/>
                  </a:lnTo>
                  <a:lnTo>
                    <a:pt x="272426" y="162560"/>
                  </a:lnTo>
                  <a:lnTo>
                    <a:pt x="275931" y="161290"/>
                  </a:lnTo>
                  <a:lnTo>
                    <a:pt x="281176" y="158750"/>
                  </a:lnTo>
                  <a:lnTo>
                    <a:pt x="411295" y="158750"/>
                  </a:lnTo>
                  <a:lnTo>
                    <a:pt x="408087" y="148590"/>
                  </a:lnTo>
                  <a:lnTo>
                    <a:pt x="422653" y="146050"/>
                  </a:lnTo>
                  <a:lnTo>
                    <a:pt x="430690" y="135890"/>
                  </a:lnTo>
                  <a:close/>
                </a:path>
                <a:path w="457200" h="593090">
                  <a:moveTo>
                    <a:pt x="51408" y="137160"/>
                  </a:moveTo>
                  <a:lnTo>
                    <a:pt x="51865" y="140970"/>
                  </a:lnTo>
                  <a:lnTo>
                    <a:pt x="57999" y="157480"/>
                  </a:lnTo>
                  <a:lnTo>
                    <a:pt x="145093" y="157480"/>
                  </a:lnTo>
                  <a:lnTo>
                    <a:pt x="145116" y="152400"/>
                  </a:lnTo>
                  <a:lnTo>
                    <a:pt x="144554" y="144780"/>
                  </a:lnTo>
                  <a:lnTo>
                    <a:pt x="64984" y="144780"/>
                  </a:lnTo>
                  <a:lnTo>
                    <a:pt x="51408" y="137160"/>
                  </a:lnTo>
                  <a:close/>
                </a:path>
                <a:path w="457200" h="593090">
                  <a:moveTo>
                    <a:pt x="67587" y="66040"/>
                  </a:moveTo>
                  <a:lnTo>
                    <a:pt x="46736" y="104140"/>
                  </a:lnTo>
                  <a:lnTo>
                    <a:pt x="47292" y="113030"/>
                  </a:lnTo>
                  <a:lnTo>
                    <a:pt x="48791" y="130810"/>
                  </a:lnTo>
                  <a:lnTo>
                    <a:pt x="64984" y="144780"/>
                  </a:lnTo>
                  <a:lnTo>
                    <a:pt x="144554" y="144780"/>
                  </a:lnTo>
                  <a:lnTo>
                    <a:pt x="144179" y="139700"/>
                  </a:lnTo>
                  <a:lnTo>
                    <a:pt x="142990" y="132080"/>
                  </a:lnTo>
                  <a:lnTo>
                    <a:pt x="131075" y="132080"/>
                  </a:lnTo>
                  <a:lnTo>
                    <a:pt x="135863" y="123190"/>
                  </a:lnTo>
                  <a:lnTo>
                    <a:pt x="138072" y="119380"/>
                  </a:lnTo>
                  <a:lnTo>
                    <a:pt x="137748" y="113030"/>
                  </a:lnTo>
                  <a:lnTo>
                    <a:pt x="134840" y="101600"/>
                  </a:lnTo>
                  <a:lnTo>
                    <a:pt x="131361" y="92710"/>
                  </a:lnTo>
                  <a:lnTo>
                    <a:pt x="125817" y="92710"/>
                  </a:lnTo>
                  <a:lnTo>
                    <a:pt x="125565" y="91440"/>
                  </a:lnTo>
                  <a:lnTo>
                    <a:pt x="80300" y="91440"/>
                  </a:lnTo>
                  <a:lnTo>
                    <a:pt x="79239" y="78740"/>
                  </a:lnTo>
                  <a:lnTo>
                    <a:pt x="75753" y="71120"/>
                  </a:lnTo>
                  <a:lnTo>
                    <a:pt x="71363" y="67310"/>
                  </a:lnTo>
                  <a:lnTo>
                    <a:pt x="67587" y="66040"/>
                  </a:lnTo>
                  <a:close/>
                </a:path>
                <a:path w="457200" h="593090">
                  <a:moveTo>
                    <a:pt x="291513" y="136550"/>
                  </a:moveTo>
                  <a:lnTo>
                    <a:pt x="287285" y="138430"/>
                  </a:lnTo>
                  <a:lnTo>
                    <a:pt x="290803" y="138430"/>
                  </a:lnTo>
                  <a:lnTo>
                    <a:pt x="291513" y="136550"/>
                  </a:lnTo>
                  <a:close/>
                </a:path>
                <a:path w="457200" h="593090">
                  <a:moveTo>
                    <a:pt x="325804" y="25400"/>
                  </a:moveTo>
                  <a:lnTo>
                    <a:pt x="359090" y="44450"/>
                  </a:lnTo>
                  <a:lnTo>
                    <a:pt x="357338" y="50800"/>
                  </a:lnTo>
                  <a:lnTo>
                    <a:pt x="329720" y="63500"/>
                  </a:lnTo>
                  <a:lnTo>
                    <a:pt x="311702" y="85090"/>
                  </a:lnTo>
                  <a:lnTo>
                    <a:pt x="301068" y="109220"/>
                  </a:lnTo>
                  <a:lnTo>
                    <a:pt x="295603" y="125730"/>
                  </a:lnTo>
                  <a:lnTo>
                    <a:pt x="291513" y="136550"/>
                  </a:lnTo>
                  <a:lnTo>
                    <a:pt x="293000" y="135890"/>
                  </a:lnTo>
                  <a:lnTo>
                    <a:pt x="430690" y="135890"/>
                  </a:lnTo>
                  <a:lnTo>
                    <a:pt x="433883" y="124460"/>
                  </a:lnTo>
                  <a:lnTo>
                    <a:pt x="433919" y="116840"/>
                  </a:lnTo>
                  <a:lnTo>
                    <a:pt x="432611" y="109220"/>
                  </a:lnTo>
                  <a:lnTo>
                    <a:pt x="439164" y="105410"/>
                  </a:lnTo>
                  <a:lnTo>
                    <a:pt x="457109" y="105410"/>
                  </a:lnTo>
                  <a:lnTo>
                    <a:pt x="457109" y="104140"/>
                  </a:lnTo>
                  <a:lnTo>
                    <a:pt x="454168" y="99060"/>
                  </a:lnTo>
                  <a:lnTo>
                    <a:pt x="441228" y="81280"/>
                  </a:lnTo>
                  <a:lnTo>
                    <a:pt x="438288" y="73660"/>
                  </a:lnTo>
                  <a:lnTo>
                    <a:pt x="438288" y="64770"/>
                  </a:lnTo>
                  <a:lnTo>
                    <a:pt x="430414" y="58420"/>
                  </a:lnTo>
                  <a:lnTo>
                    <a:pt x="426282" y="39370"/>
                  </a:lnTo>
                  <a:lnTo>
                    <a:pt x="420244" y="26670"/>
                  </a:lnTo>
                  <a:lnTo>
                    <a:pt x="340244" y="26670"/>
                  </a:lnTo>
                  <a:lnTo>
                    <a:pt x="325804" y="25400"/>
                  </a:lnTo>
                  <a:close/>
                </a:path>
                <a:path w="457200" h="593090">
                  <a:moveTo>
                    <a:pt x="34783" y="129540"/>
                  </a:moveTo>
                  <a:lnTo>
                    <a:pt x="34783" y="134620"/>
                  </a:lnTo>
                  <a:lnTo>
                    <a:pt x="39636" y="134620"/>
                  </a:lnTo>
                  <a:lnTo>
                    <a:pt x="34783" y="129540"/>
                  </a:lnTo>
                  <a:close/>
                </a:path>
                <a:path w="457200" h="593090">
                  <a:moveTo>
                    <a:pt x="138072" y="123190"/>
                  </a:moveTo>
                  <a:lnTo>
                    <a:pt x="131075" y="132080"/>
                  </a:lnTo>
                  <a:lnTo>
                    <a:pt x="142990" y="132080"/>
                  </a:lnTo>
                  <a:lnTo>
                    <a:pt x="142593" y="129540"/>
                  </a:lnTo>
                  <a:lnTo>
                    <a:pt x="140689" y="124460"/>
                  </a:lnTo>
                  <a:lnTo>
                    <a:pt x="138072" y="123190"/>
                  </a:lnTo>
                  <a:close/>
                </a:path>
                <a:path w="457200" h="593090">
                  <a:moveTo>
                    <a:pt x="457109" y="105410"/>
                  </a:moveTo>
                  <a:lnTo>
                    <a:pt x="439164" y="105410"/>
                  </a:lnTo>
                  <a:lnTo>
                    <a:pt x="457109" y="109220"/>
                  </a:lnTo>
                  <a:lnTo>
                    <a:pt x="457109" y="105410"/>
                  </a:lnTo>
                  <a:close/>
                </a:path>
                <a:path w="457200" h="593090">
                  <a:moveTo>
                    <a:pt x="128433" y="86360"/>
                  </a:moveTo>
                  <a:lnTo>
                    <a:pt x="125817" y="92710"/>
                  </a:lnTo>
                  <a:lnTo>
                    <a:pt x="131361" y="92710"/>
                  </a:lnTo>
                  <a:lnTo>
                    <a:pt x="129322" y="87630"/>
                  </a:lnTo>
                  <a:lnTo>
                    <a:pt x="128433" y="86360"/>
                  </a:lnTo>
                  <a:close/>
                </a:path>
                <a:path w="457200" h="593090">
                  <a:moveTo>
                    <a:pt x="101319" y="55880"/>
                  </a:moveTo>
                  <a:lnTo>
                    <a:pt x="98025" y="55880"/>
                  </a:lnTo>
                  <a:lnTo>
                    <a:pt x="94738" y="60960"/>
                  </a:lnTo>
                  <a:lnTo>
                    <a:pt x="89487" y="71120"/>
                  </a:lnTo>
                  <a:lnTo>
                    <a:pt x="80300" y="91440"/>
                  </a:lnTo>
                  <a:lnTo>
                    <a:pt x="125565" y="91440"/>
                  </a:lnTo>
                  <a:lnTo>
                    <a:pt x="122537" y="76200"/>
                  </a:lnTo>
                  <a:lnTo>
                    <a:pt x="115363" y="64770"/>
                  </a:lnTo>
                  <a:lnTo>
                    <a:pt x="107291" y="58420"/>
                  </a:lnTo>
                  <a:lnTo>
                    <a:pt x="101319" y="55880"/>
                  </a:lnTo>
                  <a:close/>
                </a:path>
                <a:path w="457200" h="593090">
                  <a:moveTo>
                    <a:pt x="331711" y="15240"/>
                  </a:moveTo>
                  <a:lnTo>
                    <a:pt x="327988" y="16510"/>
                  </a:lnTo>
                  <a:lnTo>
                    <a:pt x="327125" y="19050"/>
                  </a:lnTo>
                  <a:lnTo>
                    <a:pt x="340244" y="26670"/>
                  </a:lnTo>
                  <a:lnTo>
                    <a:pt x="420244" y="26670"/>
                  </a:lnTo>
                  <a:lnTo>
                    <a:pt x="419036" y="24130"/>
                  </a:lnTo>
                  <a:lnTo>
                    <a:pt x="416195" y="20320"/>
                  </a:lnTo>
                  <a:lnTo>
                    <a:pt x="366520" y="20320"/>
                  </a:lnTo>
                  <a:lnTo>
                    <a:pt x="357528" y="19050"/>
                  </a:lnTo>
                  <a:lnTo>
                    <a:pt x="349234" y="17780"/>
                  </a:lnTo>
                  <a:lnTo>
                    <a:pt x="339710" y="16510"/>
                  </a:lnTo>
                  <a:lnTo>
                    <a:pt x="331711" y="15240"/>
                  </a:lnTo>
                  <a:close/>
                </a:path>
                <a:path w="457200" h="593090">
                  <a:moveTo>
                    <a:pt x="374838" y="0"/>
                  </a:moveTo>
                  <a:lnTo>
                    <a:pt x="368692" y="0"/>
                  </a:lnTo>
                  <a:lnTo>
                    <a:pt x="368692" y="19050"/>
                  </a:lnTo>
                  <a:lnTo>
                    <a:pt x="366520" y="20320"/>
                  </a:lnTo>
                  <a:lnTo>
                    <a:pt x="416195" y="20320"/>
                  </a:lnTo>
                  <a:lnTo>
                    <a:pt x="415248" y="19050"/>
                  </a:lnTo>
                  <a:lnTo>
                    <a:pt x="394955" y="19050"/>
                  </a:lnTo>
                  <a:lnTo>
                    <a:pt x="386205" y="7620"/>
                  </a:lnTo>
                  <a:lnTo>
                    <a:pt x="374838" y="0"/>
                  </a:lnTo>
                  <a:close/>
                </a:path>
                <a:path w="457200" h="593090">
                  <a:moveTo>
                    <a:pt x="406334" y="10160"/>
                  </a:moveTo>
                  <a:lnTo>
                    <a:pt x="402410" y="10160"/>
                  </a:lnTo>
                  <a:lnTo>
                    <a:pt x="400226" y="19050"/>
                  </a:lnTo>
                  <a:lnTo>
                    <a:pt x="415248" y="19050"/>
                  </a:lnTo>
                  <a:lnTo>
                    <a:pt x="411459" y="13970"/>
                  </a:lnTo>
                  <a:lnTo>
                    <a:pt x="406334" y="10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3">
            <a:extLst>
              <a:ext uri="{FF2B5EF4-FFF2-40B4-BE49-F238E27FC236}">
                <a16:creationId xmlns:a16="http://schemas.microsoft.com/office/drawing/2014/main" id="{02E89B06-0776-44D3-8E92-89A4E529AA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5"/>
            <a:ext cx="3691856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30" dirty="0">
                <a:solidFill>
                  <a:srgbClr val="FFFFFF"/>
                </a:solidFill>
              </a:rPr>
              <a:t>A</a:t>
            </a:r>
            <a:r>
              <a:rPr sz="2300" spc="85" dirty="0">
                <a:solidFill>
                  <a:srgbClr val="FFFFFF"/>
                </a:solidFill>
              </a:rPr>
              <a:t>VI</a:t>
            </a:r>
            <a:r>
              <a:rPr sz="2300" spc="70" dirty="0">
                <a:solidFill>
                  <a:srgbClr val="FFFFFF"/>
                </a:solidFill>
              </a:rPr>
              <a:t>C</a:t>
            </a:r>
            <a:r>
              <a:rPr sz="2300" spc="85" dirty="0">
                <a:solidFill>
                  <a:srgbClr val="FFFFFF"/>
                </a:solidFill>
              </a:rPr>
              <a:t>OLE</a:t>
            </a:r>
            <a:endParaRPr sz="2300" dirty="0"/>
          </a:p>
        </p:txBody>
      </p:sp>
      <p:sp>
        <p:nvSpPr>
          <p:cNvPr id="29" name="Espace réservé du texte 31">
            <a:extLst>
              <a:ext uri="{FF2B5EF4-FFF2-40B4-BE49-F238E27FC236}">
                <a16:creationId xmlns:a16="http://schemas.microsoft.com/office/drawing/2014/main" id="{318D9FC6-53FD-430E-9801-64AE79D5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2208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résentatnts Avicole et cunic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226B6-AF11-483D-B981-D5D932BE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8C4C44-C668-4960-B7B3-44A259D7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2864-E9EC-40B5-B0E7-55DAAAF5399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900EEF-EF9F-4417-8502-7CF2FBCB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48EB36-187B-4564-A679-15D77A97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1B58-6E75-4FD1-BF39-E0DE25A782AE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2888AE-0A08-41EF-9C33-4F0D5FABA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14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AV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A32238-9C7E-487C-97F5-3177306A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92864-E9EC-40B5-B0E7-55DAAAF5399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349D0F-3835-4149-93FE-C1A0AFB6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517777-FD62-430C-A70E-9FF76759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1B58-6E75-4FD1-BF39-E0DE25A782AE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45A362EF-111F-4507-9EFD-CA1CF79B3147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A3B95630-4990-490C-A2C3-9785E7319884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A595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64F2A36-C422-453B-A15B-9129CA8097B3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1A436E75-5658-471E-B6D7-9DB2C3FCAD23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BE2D3B9A-E873-46FD-8E15-D84255C4E91D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061D25C1-5618-43FD-9CB5-EA54C0FD411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499FA54E-E0AA-4038-B52B-A59929495832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F4DAB8CC-AA0C-4E1D-AC09-4C8D0F7DB04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9C327A68-8DBC-47CF-BB42-4C440A349361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4F3EF82D-7AAF-4342-96C6-1131EE48F290}"/>
                </a:ext>
              </a:extLst>
            </p:cNvPr>
            <p:cNvSpPr/>
            <p:nvPr/>
          </p:nvSpPr>
          <p:spPr>
            <a:xfrm>
              <a:off x="1686382" y="3554044"/>
              <a:ext cx="291465" cy="1447800"/>
            </a:xfrm>
            <a:custGeom>
              <a:avLst/>
              <a:gdLst/>
              <a:ahLst/>
              <a:cxnLst/>
              <a:rect l="l" t="t" r="r" b="b"/>
              <a:pathLst>
                <a:path w="291464" h="1447800">
                  <a:moveTo>
                    <a:pt x="118173" y="444119"/>
                  </a:moveTo>
                  <a:lnTo>
                    <a:pt x="117856" y="443382"/>
                  </a:lnTo>
                  <a:lnTo>
                    <a:pt x="117309" y="442849"/>
                  </a:lnTo>
                  <a:lnTo>
                    <a:pt x="116827" y="442302"/>
                  </a:lnTo>
                  <a:lnTo>
                    <a:pt x="116065" y="441972"/>
                  </a:lnTo>
                  <a:lnTo>
                    <a:pt x="114490" y="441972"/>
                  </a:lnTo>
                  <a:lnTo>
                    <a:pt x="113728" y="442302"/>
                  </a:lnTo>
                  <a:lnTo>
                    <a:pt x="113245" y="442849"/>
                  </a:lnTo>
                  <a:lnTo>
                    <a:pt x="112687" y="443382"/>
                  </a:lnTo>
                  <a:lnTo>
                    <a:pt x="112433" y="444119"/>
                  </a:lnTo>
                  <a:lnTo>
                    <a:pt x="112433" y="445668"/>
                  </a:lnTo>
                  <a:lnTo>
                    <a:pt x="112699" y="446392"/>
                  </a:lnTo>
                  <a:lnTo>
                    <a:pt x="113245" y="446963"/>
                  </a:lnTo>
                  <a:lnTo>
                    <a:pt x="113728" y="447509"/>
                  </a:lnTo>
                  <a:lnTo>
                    <a:pt x="114490" y="447802"/>
                  </a:lnTo>
                  <a:lnTo>
                    <a:pt x="116065" y="447802"/>
                  </a:lnTo>
                  <a:lnTo>
                    <a:pt x="116827" y="447509"/>
                  </a:lnTo>
                  <a:lnTo>
                    <a:pt x="117309" y="446963"/>
                  </a:lnTo>
                  <a:lnTo>
                    <a:pt x="117856" y="446392"/>
                  </a:lnTo>
                  <a:lnTo>
                    <a:pt x="118173" y="445668"/>
                  </a:lnTo>
                  <a:lnTo>
                    <a:pt x="118173" y="444119"/>
                  </a:lnTo>
                  <a:close/>
                </a:path>
                <a:path w="291464" h="1447800">
                  <a:moveTo>
                    <a:pt x="159956" y="662381"/>
                  </a:moveTo>
                  <a:lnTo>
                    <a:pt x="159359" y="661784"/>
                  </a:lnTo>
                  <a:lnTo>
                    <a:pt x="154101" y="656577"/>
                  </a:lnTo>
                  <a:lnTo>
                    <a:pt x="154101" y="665632"/>
                  </a:lnTo>
                  <a:lnTo>
                    <a:pt x="154101" y="674966"/>
                  </a:lnTo>
                  <a:lnTo>
                    <a:pt x="150304" y="678764"/>
                  </a:lnTo>
                  <a:lnTo>
                    <a:pt x="140919" y="678764"/>
                  </a:lnTo>
                  <a:lnTo>
                    <a:pt x="137121" y="674966"/>
                  </a:lnTo>
                  <a:lnTo>
                    <a:pt x="137121" y="665632"/>
                  </a:lnTo>
                  <a:lnTo>
                    <a:pt x="140919" y="661784"/>
                  </a:lnTo>
                  <a:lnTo>
                    <a:pt x="150304" y="661784"/>
                  </a:lnTo>
                  <a:lnTo>
                    <a:pt x="154101" y="665632"/>
                  </a:lnTo>
                  <a:lnTo>
                    <a:pt x="154101" y="656577"/>
                  </a:lnTo>
                  <a:lnTo>
                    <a:pt x="153504" y="655980"/>
                  </a:lnTo>
                  <a:lnTo>
                    <a:pt x="137706" y="655980"/>
                  </a:lnTo>
                  <a:lnTo>
                    <a:pt x="131305" y="662381"/>
                  </a:lnTo>
                  <a:lnTo>
                    <a:pt x="131419" y="678281"/>
                  </a:lnTo>
                  <a:lnTo>
                    <a:pt x="137706" y="684631"/>
                  </a:lnTo>
                  <a:lnTo>
                    <a:pt x="153504" y="684631"/>
                  </a:lnTo>
                  <a:lnTo>
                    <a:pt x="159359" y="678764"/>
                  </a:lnTo>
                  <a:lnTo>
                    <a:pt x="159842" y="678281"/>
                  </a:lnTo>
                  <a:lnTo>
                    <a:pt x="159956" y="662381"/>
                  </a:lnTo>
                  <a:close/>
                </a:path>
                <a:path w="291464" h="1447800">
                  <a:moveTo>
                    <a:pt x="168376" y="443280"/>
                  </a:moveTo>
                  <a:lnTo>
                    <a:pt x="167068" y="441972"/>
                  </a:lnTo>
                  <a:lnTo>
                    <a:pt x="124142" y="441972"/>
                  </a:lnTo>
                  <a:lnTo>
                    <a:pt x="122847" y="443280"/>
                  </a:lnTo>
                  <a:lnTo>
                    <a:pt x="122847" y="446481"/>
                  </a:lnTo>
                  <a:lnTo>
                    <a:pt x="124142" y="447802"/>
                  </a:lnTo>
                  <a:lnTo>
                    <a:pt x="167068" y="447802"/>
                  </a:lnTo>
                  <a:lnTo>
                    <a:pt x="168376" y="446481"/>
                  </a:lnTo>
                  <a:lnTo>
                    <a:pt x="168376" y="443280"/>
                  </a:lnTo>
                  <a:close/>
                </a:path>
                <a:path w="291464" h="1447800">
                  <a:moveTo>
                    <a:pt x="242163" y="430695"/>
                  </a:moveTo>
                  <a:lnTo>
                    <a:pt x="225666" y="412762"/>
                  </a:lnTo>
                  <a:lnTo>
                    <a:pt x="225666" y="432701"/>
                  </a:lnTo>
                  <a:lnTo>
                    <a:pt x="225666" y="458089"/>
                  </a:lnTo>
                  <a:lnTo>
                    <a:pt x="225666" y="463892"/>
                  </a:lnTo>
                  <a:lnTo>
                    <a:pt x="225666" y="646264"/>
                  </a:lnTo>
                  <a:lnTo>
                    <a:pt x="225666" y="652068"/>
                  </a:lnTo>
                  <a:lnTo>
                    <a:pt x="225666" y="683107"/>
                  </a:lnTo>
                  <a:lnTo>
                    <a:pt x="221818" y="687019"/>
                  </a:lnTo>
                  <a:lnTo>
                    <a:pt x="69456" y="687019"/>
                  </a:lnTo>
                  <a:lnTo>
                    <a:pt x="65544" y="683107"/>
                  </a:lnTo>
                  <a:lnTo>
                    <a:pt x="65544" y="652068"/>
                  </a:lnTo>
                  <a:lnTo>
                    <a:pt x="225666" y="652068"/>
                  </a:lnTo>
                  <a:lnTo>
                    <a:pt x="225666" y="646264"/>
                  </a:lnTo>
                  <a:lnTo>
                    <a:pt x="65544" y="646264"/>
                  </a:lnTo>
                  <a:lnTo>
                    <a:pt x="65544" y="463892"/>
                  </a:lnTo>
                  <a:lnTo>
                    <a:pt x="225666" y="463892"/>
                  </a:lnTo>
                  <a:lnTo>
                    <a:pt x="225666" y="458089"/>
                  </a:lnTo>
                  <a:lnTo>
                    <a:pt x="65544" y="458089"/>
                  </a:lnTo>
                  <a:lnTo>
                    <a:pt x="65544" y="432701"/>
                  </a:lnTo>
                  <a:lnTo>
                    <a:pt x="69456" y="428790"/>
                  </a:lnTo>
                  <a:lnTo>
                    <a:pt x="221818" y="428790"/>
                  </a:lnTo>
                  <a:lnTo>
                    <a:pt x="225666" y="432701"/>
                  </a:lnTo>
                  <a:lnTo>
                    <a:pt x="225666" y="412762"/>
                  </a:lnTo>
                  <a:lnTo>
                    <a:pt x="223227" y="412267"/>
                  </a:lnTo>
                  <a:lnTo>
                    <a:pt x="68046" y="412267"/>
                  </a:lnTo>
                  <a:lnTo>
                    <a:pt x="60655" y="413727"/>
                  </a:lnTo>
                  <a:lnTo>
                    <a:pt x="54597" y="417677"/>
                  </a:lnTo>
                  <a:lnTo>
                    <a:pt x="50495" y="423545"/>
                  </a:lnTo>
                  <a:lnTo>
                    <a:pt x="48996" y="430695"/>
                  </a:lnTo>
                  <a:lnTo>
                    <a:pt x="48996" y="685114"/>
                  </a:lnTo>
                  <a:lnTo>
                    <a:pt x="50495" y="692277"/>
                  </a:lnTo>
                  <a:lnTo>
                    <a:pt x="54597" y="698131"/>
                  </a:lnTo>
                  <a:lnTo>
                    <a:pt x="60655" y="702094"/>
                  </a:lnTo>
                  <a:lnTo>
                    <a:pt x="68046" y="703541"/>
                  </a:lnTo>
                  <a:lnTo>
                    <a:pt x="223227" y="703541"/>
                  </a:lnTo>
                  <a:lnTo>
                    <a:pt x="242163" y="685114"/>
                  </a:lnTo>
                  <a:lnTo>
                    <a:pt x="242163" y="652068"/>
                  </a:lnTo>
                  <a:lnTo>
                    <a:pt x="242163" y="646264"/>
                  </a:lnTo>
                  <a:lnTo>
                    <a:pt x="242163" y="463892"/>
                  </a:lnTo>
                  <a:lnTo>
                    <a:pt x="242163" y="458089"/>
                  </a:lnTo>
                  <a:lnTo>
                    <a:pt x="242163" y="430695"/>
                  </a:lnTo>
                  <a:close/>
                </a:path>
                <a:path w="291464" h="1447800">
                  <a:moveTo>
                    <a:pt x="291261" y="1302054"/>
                  </a:moveTo>
                  <a:lnTo>
                    <a:pt x="290385" y="1296606"/>
                  </a:lnTo>
                  <a:lnTo>
                    <a:pt x="283857" y="1255966"/>
                  </a:lnTo>
                  <a:lnTo>
                    <a:pt x="270598" y="1230299"/>
                  </a:lnTo>
                  <a:lnTo>
                    <a:pt x="270598" y="1307541"/>
                  </a:lnTo>
                  <a:lnTo>
                    <a:pt x="269836" y="1314831"/>
                  </a:lnTo>
                  <a:lnTo>
                    <a:pt x="247827" y="1373454"/>
                  </a:lnTo>
                  <a:lnTo>
                    <a:pt x="200215" y="1414322"/>
                  </a:lnTo>
                  <a:lnTo>
                    <a:pt x="179819" y="1424279"/>
                  </a:lnTo>
                  <a:lnTo>
                    <a:pt x="191719" y="1404886"/>
                  </a:lnTo>
                  <a:lnTo>
                    <a:pt x="201256" y="1385938"/>
                  </a:lnTo>
                  <a:lnTo>
                    <a:pt x="208572" y="1364068"/>
                  </a:lnTo>
                  <a:lnTo>
                    <a:pt x="213537" y="1339837"/>
                  </a:lnTo>
                  <a:lnTo>
                    <a:pt x="216001" y="1313802"/>
                  </a:lnTo>
                  <a:lnTo>
                    <a:pt x="216281" y="1307541"/>
                  </a:lnTo>
                  <a:lnTo>
                    <a:pt x="270598" y="1307541"/>
                  </a:lnTo>
                  <a:lnTo>
                    <a:pt x="270598" y="1230299"/>
                  </a:lnTo>
                  <a:lnTo>
                    <a:pt x="270535" y="1296606"/>
                  </a:lnTo>
                  <a:lnTo>
                    <a:pt x="216217" y="1296606"/>
                  </a:lnTo>
                  <a:lnTo>
                    <a:pt x="215950" y="1290307"/>
                  </a:lnTo>
                  <a:lnTo>
                    <a:pt x="213474" y="1264170"/>
                  </a:lnTo>
                  <a:lnTo>
                    <a:pt x="208495" y="1239926"/>
                  </a:lnTo>
                  <a:lnTo>
                    <a:pt x="205917" y="1232268"/>
                  </a:lnTo>
                  <a:lnTo>
                    <a:pt x="205917" y="1296555"/>
                  </a:lnTo>
                  <a:lnTo>
                    <a:pt x="205917" y="1307490"/>
                  </a:lnTo>
                  <a:lnTo>
                    <a:pt x="201028" y="1350822"/>
                  </a:lnTo>
                  <a:lnTo>
                    <a:pt x="177838" y="1406982"/>
                  </a:lnTo>
                  <a:lnTo>
                    <a:pt x="151053" y="1428191"/>
                  </a:lnTo>
                  <a:lnTo>
                    <a:pt x="151053" y="1307490"/>
                  </a:lnTo>
                  <a:lnTo>
                    <a:pt x="205917" y="1307490"/>
                  </a:lnTo>
                  <a:lnTo>
                    <a:pt x="205917" y="1296555"/>
                  </a:lnTo>
                  <a:lnTo>
                    <a:pt x="150952" y="1296555"/>
                  </a:lnTo>
                  <a:lnTo>
                    <a:pt x="151053" y="1175905"/>
                  </a:lnTo>
                  <a:lnTo>
                    <a:pt x="191427" y="1221879"/>
                  </a:lnTo>
                  <a:lnTo>
                    <a:pt x="205549" y="1289278"/>
                  </a:lnTo>
                  <a:lnTo>
                    <a:pt x="205917" y="1296555"/>
                  </a:lnTo>
                  <a:lnTo>
                    <a:pt x="205917" y="1232268"/>
                  </a:lnTo>
                  <a:lnTo>
                    <a:pt x="201142" y="1218069"/>
                  </a:lnTo>
                  <a:lnTo>
                    <a:pt x="191566" y="1199184"/>
                  </a:lnTo>
                  <a:lnTo>
                    <a:pt x="179755" y="1179918"/>
                  </a:lnTo>
                  <a:lnTo>
                    <a:pt x="200164" y="1189850"/>
                  </a:lnTo>
                  <a:lnTo>
                    <a:pt x="247815" y="1230668"/>
                  </a:lnTo>
                  <a:lnTo>
                    <a:pt x="269786" y="1289278"/>
                  </a:lnTo>
                  <a:lnTo>
                    <a:pt x="270535" y="1296606"/>
                  </a:lnTo>
                  <a:lnTo>
                    <a:pt x="270535" y="1230185"/>
                  </a:lnTo>
                  <a:lnTo>
                    <a:pt x="263207" y="1215986"/>
                  </a:lnTo>
                  <a:lnTo>
                    <a:pt x="231711" y="1184478"/>
                  </a:lnTo>
                  <a:lnTo>
                    <a:pt x="222872" y="1179918"/>
                  </a:lnTo>
                  <a:lnTo>
                    <a:pt x="215099" y="1175905"/>
                  </a:lnTo>
                  <a:lnTo>
                    <a:pt x="191719" y="1163840"/>
                  </a:lnTo>
                  <a:lnTo>
                    <a:pt x="145630" y="1156423"/>
                  </a:lnTo>
                  <a:lnTo>
                    <a:pt x="140093" y="1157325"/>
                  </a:lnTo>
                  <a:lnTo>
                    <a:pt x="140093" y="1175905"/>
                  </a:lnTo>
                  <a:lnTo>
                    <a:pt x="140093" y="1296555"/>
                  </a:lnTo>
                  <a:lnTo>
                    <a:pt x="140093" y="1307490"/>
                  </a:lnTo>
                  <a:lnTo>
                    <a:pt x="140093" y="1428153"/>
                  </a:lnTo>
                  <a:lnTo>
                    <a:pt x="133134" y="1424139"/>
                  </a:lnTo>
                  <a:lnTo>
                    <a:pt x="130225" y="1422463"/>
                  </a:lnTo>
                  <a:lnTo>
                    <a:pt x="113372" y="1406804"/>
                  </a:lnTo>
                  <a:lnTo>
                    <a:pt x="111442" y="1403324"/>
                  </a:lnTo>
                  <a:lnTo>
                    <a:pt x="111442" y="1424139"/>
                  </a:lnTo>
                  <a:lnTo>
                    <a:pt x="64528" y="1396784"/>
                  </a:lnTo>
                  <a:lnTo>
                    <a:pt x="28714" y="1345628"/>
                  </a:lnTo>
                  <a:lnTo>
                    <a:pt x="20675" y="1307490"/>
                  </a:lnTo>
                  <a:lnTo>
                    <a:pt x="74980" y="1307490"/>
                  </a:lnTo>
                  <a:lnTo>
                    <a:pt x="75311" y="1313802"/>
                  </a:lnTo>
                  <a:lnTo>
                    <a:pt x="77749" y="1339900"/>
                  </a:lnTo>
                  <a:lnTo>
                    <a:pt x="82715" y="1364157"/>
                  </a:lnTo>
                  <a:lnTo>
                    <a:pt x="90055" y="1386014"/>
                  </a:lnTo>
                  <a:lnTo>
                    <a:pt x="99606" y="1404937"/>
                  </a:lnTo>
                  <a:lnTo>
                    <a:pt x="111442" y="1424139"/>
                  </a:lnTo>
                  <a:lnTo>
                    <a:pt x="111442" y="1403324"/>
                  </a:lnTo>
                  <a:lnTo>
                    <a:pt x="99745" y="1382179"/>
                  </a:lnTo>
                  <a:lnTo>
                    <a:pt x="90182" y="1350683"/>
                  </a:lnTo>
                  <a:lnTo>
                    <a:pt x="85623" y="1314831"/>
                  </a:lnTo>
                  <a:lnTo>
                    <a:pt x="85534" y="1313802"/>
                  </a:lnTo>
                  <a:lnTo>
                    <a:pt x="85242" y="1307490"/>
                  </a:lnTo>
                  <a:lnTo>
                    <a:pt x="140093" y="1307490"/>
                  </a:lnTo>
                  <a:lnTo>
                    <a:pt x="140093" y="1296555"/>
                  </a:lnTo>
                  <a:lnTo>
                    <a:pt x="85242" y="1296555"/>
                  </a:lnTo>
                  <a:lnTo>
                    <a:pt x="85534" y="1290307"/>
                  </a:lnTo>
                  <a:lnTo>
                    <a:pt x="99745" y="1221714"/>
                  </a:lnTo>
                  <a:lnTo>
                    <a:pt x="130276" y="1181544"/>
                  </a:lnTo>
                  <a:lnTo>
                    <a:pt x="133311" y="1179804"/>
                  </a:lnTo>
                  <a:lnTo>
                    <a:pt x="140093" y="1175905"/>
                  </a:lnTo>
                  <a:lnTo>
                    <a:pt x="140093" y="1157325"/>
                  </a:lnTo>
                  <a:lnTo>
                    <a:pt x="111391" y="1161935"/>
                  </a:lnTo>
                  <a:lnTo>
                    <a:pt x="111391" y="1179804"/>
                  </a:lnTo>
                  <a:lnTo>
                    <a:pt x="99479" y="1199235"/>
                  </a:lnTo>
                  <a:lnTo>
                    <a:pt x="82651" y="1239939"/>
                  </a:lnTo>
                  <a:lnTo>
                    <a:pt x="75196" y="1290307"/>
                  </a:lnTo>
                  <a:lnTo>
                    <a:pt x="74930" y="1296555"/>
                  </a:lnTo>
                  <a:lnTo>
                    <a:pt x="20675" y="1296555"/>
                  </a:lnTo>
                  <a:lnTo>
                    <a:pt x="28702" y="1258455"/>
                  </a:lnTo>
                  <a:lnTo>
                    <a:pt x="64465" y="1207300"/>
                  </a:lnTo>
                  <a:lnTo>
                    <a:pt x="111391" y="1179804"/>
                  </a:lnTo>
                  <a:lnTo>
                    <a:pt x="111391" y="1161935"/>
                  </a:lnTo>
                  <a:lnTo>
                    <a:pt x="59537" y="1184478"/>
                  </a:lnTo>
                  <a:lnTo>
                    <a:pt x="28041" y="1215986"/>
                  </a:lnTo>
                  <a:lnTo>
                    <a:pt x="7404" y="1255966"/>
                  </a:lnTo>
                  <a:lnTo>
                    <a:pt x="0" y="1302054"/>
                  </a:lnTo>
                  <a:lnTo>
                    <a:pt x="7404" y="1348143"/>
                  </a:lnTo>
                  <a:lnTo>
                    <a:pt x="28041" y="1388135"/>
                  </a:lnTo>
                  <a:lnTo>
                    <a:pt x="59537" y="1419644"/>
                  </a:lnTo>
                  <a:lnTo>
                    <a:pt x="99529" y="1440281"/>
                  </a:lnTo>
                  <a:lnTo>
                    <a:pt x="145630" y="1447698"/>
                  </a:lnTo>
                  <a:lnTo>
                    <a:pt x="191719" y="1440281"/>
                  </a:lnTo>
                  <a:lnTo>
                    <a:pt x="215150" y="1428191"/>
                  </a:lnTo>
                  <a:lnTo>
                    <a:pt x="222719" y="1424279"/>
                  </a:lnTo>
                  <a:lnTo>
                    <a:pt x="231711" y="1419644"/>
                  </a:lnTo>
                  <a:lnTo>
                    <a:pt x="263207" y="1388135"/>
                  </a:lnTo>
                  <a:lnTo>
                    <a:pt x="283857" y="1348143"/>
                  </a:lnTo>
                  <a:lnTo>
                    <a:pt x="290385" y="1307541"/>
                  </a:lnTo>
                  <a:lnTo>
                    <a:pt x="291261" y="1302054"/>
                  </a:lnTo>
                  <a:close/>
                </a:path>
                <a:path w="291464" h="1447800">
                  <a:moveTo>
                    <a:pt x="291261" y="244335"/>
                  </a:moveTo>
                  <a:lnTo>
                    <a:pt x="289534" y="234670"/>
                  </a:lnTo>
                  <a:lnTo>
                    <a:pt x="283997" y="226237"/>
                  </a:lnTo>
                  <a:lnTo>
                    <a:pt x="272491" y="214731"/>
                  </a:lnTo>
                  <a:lnTo>
                    <a:pt x="272491" y="242303"/>
                  </a:lnTo>
                  <a:lnTo>
                    <a:pt x="272173" y="246265"/>
                  </a:lnTo>
                  <a:lnTo>
                    <a:pt x="239776" y="269265"/>
                  </a:lnTo>
                  <a:lnTo>
                    <a:pt x="229362" y="271081"/>
                  </a:lnTo>
                  <a:lnTo>
                    <a:pt x="227571" y="271081"/>
                  </a:lnTo>
                  <a:lnTo>
                    <a:pt x="178841" y="260223"/>
                  </a:lnTo>
                  <a:lnTo>
                    <a:pt x="138760" y="238760"/>
                  </a:lnTo>
                  <a:lnTo>
                    <a:pt x="91643" y="199593"/>
                  </a:lnTo>
                  <a:lnTo>
                    <a:pt x="52374" y="155498"/>
                  </a:lnTo>
                  <a:lnTo>
                    <a:pt x="29883" y="119354"/>
                  </a:lnTo>
                  <a:lnTo>
                    <a:pt x="20294" y="61010"/>
                  </a:lnTo>
                  <a:lnTo>
                    <a:pt x="20828" y="56349"/>
                  </a:lnTo>
                  <a:lnTo>
                    <a:pt x="43789" y="20320"/>
                  </a:lnTo>
                  <a:lnTo>
                    <a:pt x="45580" y="19507"/>
                  </a:lnTo>
                  <a:lnTo>
                    <a:pt x="48882" y="19507"/>
                  </a:lnTo>
                  <a:lnTo>
                    <a:pt x="50241" y="20053"/>
                  </a:lnTo>
                  <a:lnTo>
                    <a:pt x="97612" y="67475"/>
                  </a:lnTo>
                  <a:lnTo>
                    <a:pt x="97345" y="71437"/>
                  </a:lnTo>
                  <a:lnTo>
                    <a:pt x="63423" y="105295"/>
                  </a:lnTo>
                  <a:lnTo>
                    <a:pt x="67284" y="111887"/>
                  </a:lnTo>
                  <a:lnTo>
                    <a:pt x="68694" y="114249"/>
                  </a:lnTo>
                  <a:lnTo>
                    <a:pt x="71729" y="119773"/>
                  </a:lnTo>
                  <a:lnTo>
                    <a:pt x="72161" y="120484"/>
                  </a:lnTo>
                  <a:lnTo>
                    <a:pt x="99085" y="161594"/>
                  </a:lnTo>
                  <a:lnTo>
                    <a:pt x="129705" y="192227"/>
                  </a:lnTo>
                  <a:lnTo>
                    <a:pt x="170751" y="219125"/>
                  </a:lnTo>
                  <a:lnTo>
                    <a:pt x="173901" y="220865"/>
                  </a:lnTo>
                  <a:lnTo>
                    <a:pt x="179438" y="224015"/>
                  </a:lnTo>
                  <a:lnTo>
                    <a:pt x="186004" y="227863"/>
                  </a:lnTo>
                  <a:lnTo>
                    <a:pt x="210413" y="203454"/>
                  </a:lnTo>
                  <a:lnTo>
                    <a:pt x="219811" y="194056"/>
                  </a:lnTo>
                  <a:lnTo>
                    <a:pt x="223989" y="193789"/>
                  </a:lnTo>
                  <a:lnTo>
                    <a:pt x="272491" y="242303"/>
                  </a:lnTo>
                  <a:lnTo>
                    <a:pt x="272491" y="214731"/>
                  </a:lnTo>
                  <a:lnTo>
                    <a:pt x="251574" y="193789"/>
                  </a:lnTo>
                  <a:lnTo>
                    <a:pt x="235216" y="177457"/>
                  </a:lnTo>
                  <a:lnTo>
                    <a:pt x="228981" y="174853"/>
                  </a:lnTo>
                  <a:lnTo>
                    <a:pt x="215188" y="174853"/>
                  </a:lnTo>
                  <a:lnTo>
                    <a:pt x="208521" y="177673"/>
                  </a:lnTo>
                  <a:lnTo>
                    <a:pt x="182740" y="203454"/>
                  </a:lnTo>
                  <a:lnTo>
                    <a:pt x="181991" y="202958"/>
                  </a:lnTo>
                  <a:lnTo>
                    <a:pt x="142189" y="177152"/>
                  </a:lnTo>
                  <a:lnTo>
                    <a:pt x="114109" y="149110"/>
                  </a:lnTo>
                  <a:lnTo>
                    <a:pt x="88709" y="110096"/>
                  </a:lnTo>
                  <a:lnTo>
                    <a:pt x="87845" y="108496"/>
                  </a:lnTo>
                  <a:lnTo>
                    <a:pt x="108572" y="87820"/>
                  </a:lnTo>
                  <a:lnTo>
                    <a:pt x="114363" y="79184"/>
                  </a:lnTo>
                  <a:lnTo>
                    <a:pt x="116395" y="69443"/>
                  </a:lnTo>
                  <a:lnTo>
                    <a:pt x="114655" y="59778"/>
                  </a:lnTo>
                  <a:lnTo>
                    <a:pt x="109118" y="51358"/>
                  </a:lnTo>
                  <a:lnTo>
                    <a:pt x="77266" y="19507"/>
                  </a:lnTo>
                  <a:lnTo>
                    <a:pt x="64998" y="7239"/>
                  </a:lnTo>
                  <a:lnTo>
                    <a:pt x="60388" y="2578"/>
                  </a:lnTo>
                  <a:lnTo>
                    <a:pt x="54102" y="0"/>
                  </a:lnTo>
                  <a:lnTo>
                    <a:pt x="40373" y="0"/>
                  </a:lnTo>
                  <a:lnTo>
                    <a:pt x="33642" y="2794"/>
                  </a:lnTo>
                  <a:lnTo>
                    <a:pt x="28587" y="7835"/>
                  </a:lnTo>
                  <a:lnTo>
                    <a:pt x="14274" y="22275"/>
                  </a:lnTo>
                  <a:lnTo>
                    <a:pt x="14808" y="22872"/>
                  </a:lnTo>
                  <a:lnTo>
                    <a:pt x="11125" y="27965"/>
                  </a:lnTo>
                  <a:lnTo>
                    <a:pt x="7975" y="33642"/>
                  </a:lnTo>
                  <a:lnTo>
                    <a:pt x="3149" y="46316"/>
                  </a:lnTo>
                  <a:lnTo>
                    <a:pt x="1574" y="52552"/>
                  </a:lnTo>
                  <a:lnTo>
                    <a:pt x="914" y="58762"/>
                  </a:lnTo>
                  <a:lnTo>
                    <a:pt x="1905" y="95173"/>
                  </a:lnTo>
                  <a:lnTo>
                    <a:pt x="14427" y="131813"/>
                  </a:lnTo>
                  <a:lnTo>
                    <a:pt x="39420" y="170573"/>
                  </a:lnTo>
                  <a:lnTo>
                    <a:pt x="77812" y="213372"/>
                  </a:lnTo>
                  <a:lnTo>
                    <a:pt x="129006" y="255689"/>
                  </a:lnTo>
                  <a:lnTo>
                    <a:pt x="172935" y="278892"/>
                  </a:lnTo>
                  <a:lnTo>
                    <a:pt x="226860" y="290639"/>
                  </a:lnTo>
                  <a:lnTo>
                    <a:pt x="230174" y="290639"/>
                  </a:lnTo>
                  <a:lnTo>
                    <a:pt x="232181" y="290423"/>
                  </a:lnTo>
                  <a:lnTo>
                    <a:pt x="232562" y="290398"/>
                  </a:lnTo>
                  <a:lnTo>
                    <a:pt x="268376" y="276453"/>
                  </a:lnTo>
                  <a:lnTo>
                    <a:pt x="268909" y="276910"/>
                  </a:lnTo>
                  <a:lnTo>
                    <a:pt x="269379" y="276453"/>
                  </a:lnTo>
                  <a:lnTo>
                    <a:pt x="274878" y="271081"/>
                  </a:lnTo>
                  <a:lnTo>
                    <a:pt x="283451" y="262699"/>
                  </a:lnTo>
                  <a:lnTo>
                    <a:pt x="289217" y="254076"/>
                  </a:lnTo>
                  <a:lnTo>
                    <a:pt x="291261" y="244335"/>
                  </a:lnTo>
                  <a:close/>
                </a:path>
                <a:path w="291464" h="1447800">
                  <a:moveTo>
                    <a:pt x="291274" y="852360"/>
                  </a:moveTo>
                  <a:lnTo>
                    <a:pt x="290842" y="850239"/>
                  </a:lnTo>
                  <a:lnTo>
                    <a:pt x="289394" y="843076"/>
                  </a:lnTo>
                  <a:lnTo>
                    <a:pt x="289128" y="841768"/>
                  </a:lnTo>
                  <a:lnTo>
                    <a:pt x="283286" y="833120"/>
                  </a:lnTo>
                  <a:lnTo>
                    <a:pt x="274624" y="827303"/>
                  </a:lnTo>
                  <a:lnTo>
                    <a:pt x="273316" y="827049"/>
                  </a:lnTo>
                  <a:lnTo>
                    <a:pt x="273316" y="1012723"/>
                  </a:lnTo>
                  <a:lnTo>
                    <a:pt x="269189" y="1016876"/>
                  </a:lnTo>
                  <a:lnTo>
                    <a:pt x="22034" y="1016876"/>
                  </a:lnTo>
                  <a:lnTo>
                    <a:pt x="17907" y="1012723"/>
                  </a:lnTo>
                  <a:lnTo>
                    <a:pt x="18008" y="850938"/>
                  </a:lnTo>
                  <a:lnTo>
                    <a:pt x="18122" y="850239"/>
                  </a:lnTo>
                  <a:lnTo>
                    <a:pt x="107162" y="927887"/>
                  </a:lnTo>
                  <a:lnTo>
                    <a:pt x="54965" y="976769"/>
                  </a:lnTo>
                  <a:lnTo>
                    <a:pt x="53174" y="978509"/>
                  </a:lnTo>
                  <a:lnTo>
                    <a:pt x="53073" y="981379"/>
                  </a:lnTo>
                  <a:lnTo>
                    <a:pt x="54813" y="983234"/>
                  </a:lnTo>
                  <a:lnTo>
                    <a:pt x="55676" y="984211"/>
                  </a:lnTo>
                  <a:lnTo>
                    <a:pt x="56921" y="984669"/>
                  </a:lnTo>
                  <a:lnTo>
                    <a:pt x="59258" y="984669"/>
                  </a:lnTo>
                  <a:lnTo>
                    <a:pt x="60388" y="984262"/>
                  </a:lnTo>
                  <a:lnTo>
                    <a:pt x="61264" y="983386"/>
                  </a:lnTo>
                  <a:lnTo>
                    <a:pt x="113677" y="934288"/>
                  </a:lnTo>
                  <a:lnTo>
                    <a:pt x="113893" y="934123"/>
                  </a:lnTo>
                  <a:lnTo>
                    <a:pt x="114058" y="933881"/>
                  </a:lnTo>
                  <a:lnTo>
                    <a:pt x="133489" y="950861"/>
                  </a:lnTo>
                  <a:lnTo>
                    <a:pt x="139560" y="952842"/>
                  </a:lnTo>
                  <a:lnTo>
                    <a:pt x="151663" y="952842"/>
                  </a:lnTo>
                  <a:lnTo>
                    <a:pt x="157734" y="950861"/>
                  </a:lnTo>
                  <a:lnTo>
                    <a:pt x="164376" y="945032"/>
                  </a:lnTo>
                  <a:lnTo>
                    <a:pt x="177215" y="933856"/>
                  </a:lnTo>
                  <a:lnTo>
                    <a:pt x="177330" y="934021"/>
                  </a:lnTo>
                  <a:lnTo>
                    <a:pt x="230886" y="984262"/>
                  </a:lnTo>
                  <a:lnTo>
                    <a:pt x="231965" y="984669"/>
                  </a:lnTo>
                  <a:lnTo>
                    <a:pt x="234302" y="984669"/>
                  </a:lnTo>
                  <a:lnTo>
                    <a:pt x="235546" y="984211"/>
                  </a:lnTo>
                  <a:lnTo>
                    <a:pt x="236410" y="983234"/>
                  </a:lnTo>
                  <a:lnTo>
                    <a:pt x="238150" y="981379"/>
                  </a:lnTo>
                  <a:lnTo>
                    <a:pt x="238048" y="978509"/>
                  </a:lnTo>
                  <a:lnTo>
                    <a:pt x="236245" y="976769"/>
                  </a:lnTo>
                  <a:lnTo>
                    <a:pt x="190423" y="933856"/>
                  </a:lnTo>
                  <a:lnTo>
                    <a:pt x="184048" y="927887"/>
                  </a:lnTo>
                  <a:lnTo>
                    <a:pt x="273100" y="850239"/>
                  </a:lnTo>
                  <a:lnTo>
                    <a:pt x="273265" y="850938"/>
                  </a:lnTo>
                  <a:lnTo>
                    <a:pt x="273316" y="1012723"/>
                  </a:lnTo>
                  <a:lnTo>
                    <a:pt x="273316" y="827049"/>
                  </a:lnTo>
                  <a:lnTo>
                    <a:pt x="266903" y="825754"/>
                  </a:lnTo>
                  <a:lnTo>
                    <a:pt x="266903" y="843559"/>
                  </a:lnTo>
                  <a:lnTo>
                    <a:pt x="150520" y="945032"/>
                  </a:lnTo>
                  <a:lnTo>
                    <a:pt x="140754" y="945032"/>
                  </a:lnTo>
                  <a:lnTo>
                    <a:pt x="127965" y="933881"/>
                  </a:lnTo>
                  <a:lnTo>
                    <a:pt x="32080" y="850239"/>
                  </a:lnTo>
                  <a:lnTo>
                    <a:pt x="24422" y="843559"/>
                  </a:lnTo>
                  <a:lnTo>
                    <a:pt x="25285" y="843292"/>
                  </a:lnTo>
                  <a:lnTo>
                    <a:pt x="26212" y="843076"/>
                  </a:lnTo>
                  <a:lnTo>
                    <a:pt x="265061" y="843076"/>
                  </a:lnTo>
                  <a:lnTo>
                    <a:pt x="265988" y="843292"/>
                  </a:lnTo>
                  <a:lnTo>
                    <a:pt x="266903" y="843559"/>
                  </a:lnTo>
                  <a:lnTo>
                    <a:pt x="266903" y="825754"/>
                  </a:lnTo>
                  <a:lnTo>
                    <a:pt x="264033" y="825169"/>
                  </a:lnTo>
                  <a:lnTo>
                    <a:pt x="27139" y="825169"/>
                  </a:lnTo>
                  <a:lnTo>
                    <a:pt x="16573" y="827303"/>
                  </a:lnTo>
                  <a:lnTo>
                    <a:pt x="7950" y="833120"/>
                  </a:lnTo>
                  <a:lnTo>
                    <a:pt x="2133" y="841768"/>
                  </a:lnTo>
                  <a:lnTo>
                    <a:pt x="0" y="852360"/>
                  </a:lnTo>
                  <a:lnTo>
                    <a:pt x="0" y="1007592"/>
                  </a:lnTo>
                  <a:lnTo>
                    <a:pt x="2133" y="1018159"/>
                  </a:lnTo>
                  <a:lnTo>
                    <a:pt x="7950" y="1026807"/>
                  </a:lnTo>
                  <a:lnTo>
                    <a:pt x="16573" y="1032637"/>
                  </a:lnTo>
                  <a:lnTo>
                    <a:pt x="27139" y="1034783"/>
                  </a:lnTo>
                  <a:lnTo>
                    <a:pt x="264033" y="1034783"/>
                  </a:lnTo>
                  <a:lnTo>
                    <a:pt x="291274" y="1007592"/>
                  </a:lnTo>
                  <a:lnTo>
                    <a:pt x="291274" y="85236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CE59A8D1-7ECB-45F6-9BCC-5BC8184EB6C7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ED522D53-505D-4811-89B2-70DA11A90D3E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E1CDB8F1-7898-445A-8392-DA94D805260F}"/>
              </a:ext>
            </a:extLst>
          </p:cNvPr>
          <p:cNvSpPr txBox="1"/>
          <p:nvPr userDrawn="1"/>
        </p:nvSpPr>
        <p:spPr>
          <a:xfrm>
            <a:off x="2687299" y="1827208"/>
            <a:ext cx="1658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19313B"/>
                </a:solidFill>
                <a:latin typeface="Calibri"/>
                <a:cs typeface="Calibri"/>
              </a:rPr>
              <a:t>Catherine</a:t>
            </a:r>
            <a:r>
              <a:rPr sz="1800" b="1" i="1" spc="-5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i="1" spc="30" dirty="0">
                <a:solidFill>
                  <a:srgbClr val="19313B"/>
                </a:solidFill>
                <a:latin typeface="Calibri"/>
                <a:cs typeface="Calibri"/>
              </a:rPr>
              <a:t>COLOT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C1AFE494-CA1C-4EA2-A02E-2913A0E805C9}"/>
              </a:ext>
            </a:extLst>
          </p:cNvPr>
          <p:cNvSpPr txBox="1"/>
          <p:nvPr userDrawn="1"/>
        </p:nvSpPr>
        <p:spPr>
          <a:xfrm>
            <a:off x="2687299" y="2276788"/>
            <a:ext cx="1911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Chargée</a:t>
            </a:r>
            <a:r>
              <a:rPr sz="1500" i="1" spc="-3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de</a:t>
            </a:r>
            <a:r>
              <a:rPr sz="1500" i="1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mission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i="1" spc="-5" dirty="0">
                <a:solidFill>
                  <a:srgbClr val="19313B"/>
                </a:solidFill>
                <a:latin typeface="Calibri"/>
                <a:cs typeface="Calibri"/>
              </a:rPr>
              <a:t>aviculture</a:t>
            </a:r>
            <a:r>
              <a:rPr sz="1500" i="1" spc="-4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&amp;</a:t>
            </a:r>
            <a:r>
              <a:rPr sz="1500" i="1" spc="-4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19313B"/>
                </a:solidFill>
                <a:latin typeface="Calibri"/>
                <a:cs typeface="Calibri"/>
              </a:rPr>
              <a:t>cuniculture,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05EC6B4E-5BED-4F5F-B1B8-96376D5C874E}"/>
              </a:ext>
            </a:extLst>
          </p:cNvPr>
          <p:cNvSpPr txBox="1"/>
          <p:nvPr userDrawn="1"/>
        </p:nvSpPr>
        <p:spPr>
          <a:xfrm>
            <a:off x="2146742" y="3427469"/>
            <a:ext cx="3582035" cy="156146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081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240</a:t>
            </a:r>
            <a:r>
              <a:rPr sz="1600" spc="-3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437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0478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30</a:t>
            </a:r>
            <a:r>
              <a:rPr sz="1600" spc="-2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22</a:t>
            </a:r>
            <a:r>
              <a:rPr sz="1600" spc="-2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9313B"/>
                </a:solidFill>
                <a:latin typeface="Calibri"/>
                <a:cs typeface="Calibri"/>
              </a:rPr>
              <a:t>16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catherine.colot@collegedesproducteurs.be </a:t>
            </a:r>
            <a:r>
              <a:rPr sz="1600" spc="-35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9313B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7D0C9170-717B-4079-A9E6-D4F6B871095C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9313B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9313B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rgbClr val="19313B"/>
              </a:solidFill>
              <a:latin typeface="Calibri"/>
              <a:cs typeface="Calibri"/>
            </a:endParaRPr>
          </a:p>
        </p:txBody>
      </p:sp>
      <p:grpSp>
        <p:nvGrpSpPr>
          <p:cNvPr id="22" name="object 18">
            <a:extLst>
              <a:ext uri="{FF2B5EF4-FFF2-40B4-BE49-F238E27FC236}">
                <a16:creationId xmlns:a16="http://schemas.microsoft.com/office/drawing/2014/main" id="{568161E7-2269-4F23-B2D6-A6AAAD598F56}"/>
              </a:ext>
            </a:extLst>
          </p:cNvPr>
          <p:cNvGrpSpPr/>
          <p:nvPr userDrawn="1"/>
        </p:nvGrpSpPr>
        <p:grpSpPr>
          <a:xfrm>
            <a:off x="1247736" y="1584007"/>
            <a:ext cx="8734425" cy="3860165"/>
            <a:chOff x="1247736" y="1584007"/>
            <a:chExt cx="8734425" cy="3860165"/>
          </a:xfrm>
        </p:grpSpPr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2999E89C-4275-4512-B17A-E3BE71E8394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736" y="1584007"/>
              <a:ext cx="1259992" cy="1259992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02D03A85-20F5-4FF2-AB3B-8CCD147CF5F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E0A9340B-5906-4883-9304-EAAFE0D17916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D786A371-8021-4526-A10C-B76DE34B585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EB516A2C-C6B2-438C-B5E7-5F68D26E6B2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480842A7-438B-4072-BBBC-EC8F7484B70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986206D1-27AD-480E-9CFE-D0B81281DA3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52E1977E-A78E-4089-832A-331284D40A87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5FDBCCD7-D408-4947-BF19-EB055AB56D2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CC409132-6609-49D3-B86B-0CA6D89211A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C428F3B8-A85B-43F2-9DA7-0EA8900956D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AF4685AC-3885-4582-996D-3DEBDCD3BE5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2DECA03F-C8E0-45BD-A804-7BF803230F8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441BA1AC-833E-491E-A9CE-C62B8130F83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2180D914-EE58-48C6-AEF3-FA334C6CC2B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40" name="object 36">
            <a:extLst>
              <a:ext uri="{FF2B5EF4-FFF2-40B4-BE49-F238E27FC236}">
                <a16:creationId xmlns:a16="http://schemas.microsoft.com/office/drawing/2014/main" id="{012929CD-594C-4964-89DB-E037D222266C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9552008B-EE23-4451-8276-97F02D38316D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18265F48-619A-4D39-A452-18600CBCCD4F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046323BB-91B0-4122-A47A-A3225DA6738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6D0A3C8A-6E67-4577-B4EC-2B9E5332CAF2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5">
            <a:extLst>
              <a:ext uri="{FF2B5EF4-FFF2-40B4-BE49-F238E27FC236}">
                <a16:creationId xmlns:a16="http://schemas.microsoft.com/office/drawing/2014/main" id="{08A7687B-AF4E-4A4A-B0E6-FC36BACD3C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 b="1">
                <a:solidFill>
                  <a:srgbClr val="19313B"/>
                </a:solidFill>
                <a:latin typeface="+mn-lt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6" name="Espace réservé du contenu 48">
            <a:extLst>
              <a:ext uri="{FF2B5EF4-FFF2-40B4-BE49-F238E27FC236}">
                <a16:creationId xmlns:a16="http://schemas.microsoft.com/office/drawing/2014/main" id="{171AA00F-2A30-47CC-A008-3F6B9D3CA20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rgbClr val="19313B"/>
                </a:solidFill>
              </a:defRPr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85599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BOVINS LA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83C5C18-ED60-42E6-879C-1ED072694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AFB1790-A653-478D-98B7-4A6CF760D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96B7339-A551-4DB2-938F-3F4817BD7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8FB57FE-AB58-489F-9570-145863720A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800" y="618554"/>
            <a:ext cx="7029938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25" dirty="0"/>
              <a:t>BOVINS </a:t>
            </a:r>
            <a:r>
              <a:rPr sz="4400" spc="140" dirty="0"/>
              <a:t>LAITIERS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991C9831-188B-42C8-AB6C-D22C0CDDD977}"/>
              </a:ext>
            </a:extLst>
          </p:cNvPr>
          <p:cNvGrpSpPr/>
          <p:nvPr userDrawn="1"/>
        </p:nvGrpSpPr>
        <p:grpSpPr>
          <a:xfrm>
            <a:off x="8394" y="203"/>
            <a:ext cx="12179300" cy="1421765"/>
            <a:chOff x="8394" y="203"/>
            <a:chExt cx="12179300" cy="142176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3299E9D-40B0-4355-8172-553768877C7C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88680D41-86FB-4F9D-962D-DCF66D359083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07F1F95C-9EAA-4E01-9CDF-9A3EE91523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485AD656-58B0-4732-8690-5E161D2C8B1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BAD5AF29-A7F1-42D3-8826-C16ECC48A6E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1B5A7185-7FCA-4F2C-87A7-32DAEB73CA3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194BA105-AE42-44AA-959C-069CC99AF8A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A430F511-FEF3-447B-B692-357C6962556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47E01F92-CF29-4F7D-A20F-A14F5E3624A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C5D98B9A-A714-4B45-93CA-890A6EFEB4E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0301DA76-27F2-462F-A0DB-94039858D8F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4E34D43E-3150-4D51-9B49-8B33FD7C01B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A1512BBE-68BA-4B9E-8A88-881246AB703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83351638-DC77-478D-8811-2E47ED8BCA8A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BD969F15-A4BF-4953-999E-3D0435C267B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23B6334E-82D6-4DE5-BF5E-74315C1EF99A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EC17A73E-43BE-43B4-9617-D28D67A0144E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965EBA8-F431-45B8-B749-4FE3EECB3A59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8B3A5EDC-03F8-4F9D-92DD-702703C4A947}"/>
                </a:ext>
              </a:extLst>
            </p:cNvPr>
            <p:cNvSpPr/>
            <p:nvPr/>
          </p:nvSpPr>
          <p:spPr>
            <a:xfrm>
              <a:off x="457194" y="400354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C0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516D4447-FF30-4E3D-B79E-5FD03E13C0E3}"/>
                </a:ext>
              </a:extLst>
            </p:cNvPr>
            <p:cNvSpPr/>
            <p:nvPr/>
          </p:nvSpPr>
          <p:spPr>
            <a:xfrm>
              <a:off x="925602" y="746503"/>
              <a:ext cx="132715" cy="311785"/>
            </a:xfrm>
            <a:custGeom>
              <a:avLst/>
              <a:gdLst/>
              <a:ahLst/>
              <a:cxnLst/>
              <a:rect l="l" t="t" r="r" b="b"/>
              <a:pathLst>
                <a:path w="132715" h="311784">
                  <a:moveTo>
                    <a:pt x="0" y="0"/>
                  </a:moveTo>
                  <a:lnTo>
                    <a:pt x="0" y="253771"/>
                  </a:lnTo>
                  <a:lnTo>
                    <a:pt x="132334" y="311251"/>
                  </a:lnTo>
                  <a:lnTo>
                    <a:pt x="132334" y="5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FAC2D6AA-BB56-491E-9B2E-7A124D348DB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5602" y="619612"/>
              <a:ext cx="192534" cy="175689"/>
            </a:xfrm>
            <a:prstGeom prst="rect">
              <a:avLst/>
            </a:prstGeom>
          </p:spPr>
        </p:pic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C3E82777-FC22-4EBE-A690-B6D998E787D4}"/>
                </a:ext>
              </a:extLst>
            </p:cNvPr>
            <p:cNvSpPr/>
            <p:nvPr/>
          </p:nvSpPr>
          <p:spPr>
            <a:xfrm>
              <a:off x="1065797" y="717222"/>
              <a:ext cx="104139" cy="342265"/>
            </a:xfrm>
            <a:custGeom>
              <a:avLst/>
              <a:gdLst/>
              <a:ahLst/>
              <a:cxnLst/>
              <a:rect l="l" t="t" r="r" b="b"/>
              <a:pathLst>
                <a:path w="104140" h="342265">
                  <a:moveTo>
                    <a:pt x="51777" y="0"/>
                  </a:moveTo>
                  <a:lnTo>
                    <a:pt x="0" y="83235"/>
                  </a:lnTo>
                  <a:lnTo>
                    <a:pt x="0" y="341896"/>
                  </a:lnTo>
                  <a:lnTo>
                    <a:pt x="103568" y="295249"/>
                  </a:lnTo>
                  <a:lnTo>
                    <a:pt x="103568" y="41478"/>
                  </a:lnTo>
                  <a:lnTo>
                    <a:pt x="51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DA4C2A4E-AAC9-48AB-A083-5FCEC1F3B7E3}"/>
                </a:ext>
              </a:extLst>
            </p:cNvPr>
            <p:cNvSpPr/>
            <p:nvPr/>
          </p:nvSpPr>
          <p:spPr>
            <a:xfrm>
              <a:off x="937068" y="853399"/>
              <a:ext cx="99060" cy="125095"/>
            </a:xfrm>
            <a:custGeom>
              <a:avLst/>
              <a:gdLst/>
              <a:ahLst/>
              <a:cxnLst/>
              <a:rect l="l" t="t" r="r" b="b"/>
              <a:pathLst>
                <a:path w="99059" h="125094">
                  <a:moveTo>
                    <a:pt x="0" y="0"/>
                  </a:moveTo>
                  <a:lnTo>
                    <a:pt x="98577" y="33553"/>
                  </a:lnTo>
                </a:path>
                <a:path w="99059" h="125094">
                  <a:moveTo>
                    <a:pt x="0" y="43129"/>
                  </a:moveTo>
                  <a:lnTo>
                    <a:pt x="98577" y="76669"/>
                  </a:lnTo>
                </a:path>
                <a:path w="99059" h="125094">
                  <a:moveTo>
                    <a:pt x="0" y="91033"/>
                  </a:moveTo>
                  <a:lnTo>
                    <a:pt x="98577" y="124587"/>
                  </a:lnTo>
                </a:path>
              </a:pathLst>
            </a:custGeom>
            <a:ln w="3175">
              <a:solidFill>
                <a:srgbClr val="AC0A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0EA1E8E8-BD80-4E23-8C3D-A2E0649E01FE}"/>
                </a:ext>
              </a:extLst>
            </p:cNvPr>
            <p:cNvSpPr/>
            <p:nvPr/>
          </p:nvSpPr>
          <p:spPr>
            <a:xfrm>
              <a:off x="618718" y="871880"/>
              <a:ext cx="274955" cy="267970"/>
            </a:xfrm>
            <a:custGeom>
              <a:avLst/>
              <a:gdLst/>
              <a:ahLst/>
              <a:cxnLst/>
              <a:rect l="l" t="t" r="r" b="b"/>
              <a:pathLst>
                <a:path w="274955" h="267969">
                  <a:moveTo>
                    <a:pt x="273316" y="120916"/>
                  </a:moveTo>
                  <a:lnTo>
                    <a:pt x="265328" y="118529"/>
                  </a:lnTo>
                  <a:lnTo>
                    <a:pt x="208407" y="101549"/>
                  </a:lnTo>
                  <a:lnTo>
                    <a:pt x="208407" y="155879"/>
                  </a:lnTo>
                  <a:lnTo>
                    <a:pt x="208407" y="168706"/>
                  </a:lnTo>
                  <a:lnTo>
                    <a:pt x="202857" y="173901"/>
                  </a:lnTo>
                  <a:lnTo>
                    <a:pt x="189217" y="173901"/>
                  </a:lnTo>
                  <a:lnTo>
                    <a:pt x="183680" y="168706"/>
                  </a:lnTo>
                  <a:lnTo>
                    <a:pt x="183680" y="155879"/>
                  </a:lnTo>
                  <a:lnTo>
                    <a:pt x="189217" y="150672"/>
                  </a:lnTo>
                  <a:lnTo>
                    <a:pt x="202857" y="150672"/>
                  </a:lnTo>
                  <a:lnTo>
                    <a:pt x="208407" y="155879"/>
                  </a:lnTo>
                  <a:lnTo>
                    <a:pt x="208407" y="101549"/>
                  </a:lnTo>
                  <a:lnTo>
                    <a:pt x="206908" y="101092"/>
                  </a:lnTo>
                  <a:lnTo>
                    <a:pt x="204558" y="107988"/>
                  </a:lnTo>
                  <a:lnTo>
                    <a:pt x="200088" y="113512"/>
                  </a:lnTo>
                  <a:lnTo>
                    <a:pt x="193967" y="117195"/>
                  </a:lnTo>
                  <a:lnTo>
                    <a:pt x="186677" y="118529"/>
                  </a:lnTo>
                  <a:lnTo>
                    <a:pt x="183718" y="117932"/>
                  </a:lnTo>
                  <a:lnTo>
                    <a:pt x="178676" y="116928"/>
                  </a:lnTo>
                  <a:lnTo>
                    <a:pt x="172135" y="112522"/>
                  </a:lnTo>
                  <a:lnTo>
                    <a:pt x="167728" y="105994"/>
                  </a:lnTo>
                  <a:lnTo>
                    <a:pt x="166408" y="99479"/>
                  </a:lnTo>
                  <a:lnTo>
                    <a:pt x="166103" y="97993"/>
                  </a:lnTo>
                  <a:lnTo>
                    <a:pt x="166103" y="94957"/>
                  </a:lnTo>
                  <a:lnTo>
                    <a:pt x="166827" y="92087"/>
                  </a:lnTo>
                  <a:lnTo>
                    <a:pt x="167805" y="89954"/>
                  </a:lnTo>
                  <a:lnTo>
                    <a:pt x="168021" y="89484"/>
                  </a:lnTo>
                  <a:lnTo>
                    <a:pt x="155117" y="85636"/>
                  </a:lnTo>
                  <a:lnTo>
                    <a:pt x="155117" y="179578"/>
                  </a:lnTo>
                  <a:lnTo>
                    <a:pt x="155117" y="188468"/>
                  </a:lnTo>
                  <a:lnTo>
                    <a:pt x="151523" y="192074"/>
                  </a:lnTo>
                  <a:lnTo>
                    <a:pt x="142659" y="192074"/>
                  </a:lnTo>
                  <a:lnTo>
                    <a:pt x="139039" y="188468"/>
                  </a:lnTo>
                  <a:lnTo>
                    <a:pt x="139039" y="187604"/>
                  </a:lnTo>
                  <a:lnTo>
                    <a:pt x="139039" y="179578"/>
                  </a:lnTo>
                  <a:lnTo>
                    <a:pt x="142659" y="175983"/>
                  </a:lnTo>
                  <a:lnTo>
                    <a:pt x="151523" y="175983"/>
                  </a:lnTo>
                  <a:lnTo>
                    <a:pt x="155117" y="179578"/>
                  </a:lnTo>
                  <a:lnTo>
                    <a:pt x="155117" y="85636"/>
                  </a:lnTo>
                  <a:lnTo>
                    <a:pt x="129222" y="77914"/>
                  </a:lnTo>
                  <a:lnTo>
                    <a:pt x="129222" y="103593"/>
                  </a:lnTo>
                  <a:lnTo>
                    <a:pt x="129222" y="113804"/>
                  </a:lnTo>
                  <a:lnTo>
                    <a:pt x="124815" y="117932"/>
                  </a:lnTo>
                  <a:lnTo>
                    <a:pt x="113969" y="117932"/>
                  </a:lnTo>
                  <a:lnTo>
                    <a:pt x="109588" y="113804"/>
                  </a:lnTo>
                  <a:lnTo>
                    <a:pt x="109588" y="103593"/>
                  </a:lnTo>
                  <a:lnTo>
                    <a:pt x="113969" y="99479"/>
                  </a:lnTo>
                  <a:lnTo>
                    <a:pt x="124815" y="99479"/>
                  </a:lnTo>
                  <a:lnTo>
                    <a:pt x="129222" y="103593"/>
                  </a:lnTo>
                  <a:lnTo>
                    <a:pt x="129222" y="77914"/>
                  </a:lnTo>
                  <a:lnTo>
                    <a:pt x="104444" y="70510"/>
                  </a:lnTo>
                  <a:lnTo>
                    <a:pt x="97053" y="68313"/>
                  </a:lnTo>
                  <a:lnTo>
                    <a:pt x="97053" y="166560"/>
                  </a:lnTo>
                  <a:lnTo>
                    <a:pt x="95491" y="174752"/>
                  </a:lnTo>
                  <a:lnTo>
                    <a:pt x="91224" y="181444"/>
                  </a:lnTo>
                  <a:lnTo>
                    <a:pt x="84874" y="185953"/>
                  </a:lnTo>
                  <a:lnTo>
                    <a:pt x="77089" y="187604"/>
                  </a:lnTo>
                  <a:lnTo>
                    <a:pt x="69329" y="185953"/>
                  </a:lnTo>
                  <a:lnTo>
                    <a:pt x="62992" y="181444"/>
                  </a:lnTo>
                  <a:lnTo>
                    <a:pt x="61417" y="178981"/>
                  </a:lnTo>
                  <a:lnTo>
                    <a:pt x="58712" y="174752"/>
                  </a:lnTo>
                  <a:lnTo>
                    <a:pt x="57137" y="166560"/>
                  </a:lnTo>
                  <a:lnTo>
                    <a:pt x="57848" y="162877"/>
                  </a:lnTo>
                  <a:lnTo>
                    <a:pt x="58712" y="158369"/>
                  </a:lnTo>
                  <a:lnTo>
                    <a:pt x="62992" y="151676"/>
                  </a:lnTo>
                  <a:lnTo>
                    <a:pt x="69329" y="147167"/>
                  </a:lnTo>
                  <a:lnTo>
                    <a:pt x="77089" y="145503"/>
                  </a:lnTo>
                  <a:lnTo>
                    <a:pt x="84874" y="147167"/>
                  </a:lnTo>
                  <a:lnTo>
                    <a:pt x="91224" y="151676"/>
                  </a:lnTo>
                  <a:lnTo>
                    <a:pt x="95491" y="158369"/>
                  </a:lnTo>
                  <a:lnTo>
                    <a:pt x="97053" y="166560"/>
                  </a:lnTo>
                  <a:lnTo>
                    <a:pt x="97053" y="68313"/>
                  </a:lnTo>
                  <a:lnTo>
                    <a:pt x="50025" y="54279"/>
                  </a:lnTo>
                  <a:lnTo>
                    <a:pt x="50025" y="109004"/>
                  </a:lnTo>
                  <a:lnTo>
                    <a:pt x="48526" y="116420"/>
                  </a:lnTo>
                  <a:lnTo>
                    <a:pt x="44450" y="122466"/>
                  </a:lnTo>
                  <a:lnTo>
                    <a:pt x="38392" y="126555"/>
                  </a:lnTo>
                  <a:lnTo>
                    <a:pt x="30962" y="128041"/>
                  </a:lnTo>
                  <a:lnTo>
                    <a:pt x="27114" y="127279"/>
                  </a:lnTo>
                  <a:lnTo>
                    <a:pt x="27114" y="166484"/>
                  </a:lnTo>
                  <a:lnTo>
                    <a:pt x="27114" y="175374"/>
                  </a:lnTo>
                  <a:lnTo>
                    <a:pt x="23507" y="178981"/>
                  </a:lnTo>
                  <a:lnTo>
                    <a:pt x="14630" y="178981"/>
                  </a:lnTo>
                  <a:lnTo>
                    <a:pt x="11023" y="175374"/>
                  </a:lnTo>
                  <a:lnTo>
                    <a:pt x="11023" y="166484"/>
                  </a:lnTo>
                  <a:lnTo>
                    <a:pt x="14630" y="162877"/>
                  </a:lnTo>
                  <a:lnTo>
                    <a:pt x="23507" y="162877"/>
                  </a:lnTo>
                  <a:lnTo>
                    <a:pt x="27114" y="166484"/>
                  </a:lnTo>
                  <a:lnTo>
                    <a:pt x="27114" y="127279"/>
                  </a:lnTo>
                  <a:lnTo>
                    <a:pt x="23558" y="126555"/>
                  </a:lnTo>
                  <a:lnTo>
                    <a:pt x="17500" y="122466"/>
                  </a:lnTo>
                  <a:lnTo>
                    <a:pt x="13411" y="116420"/>
                  </a:lnTo>
                  <a:lnTo>
                    <a:pt x="11912" y="109004"/>
                  </a:lnTo>
                  <a:lnTo>
                    <a:pt x="13411" y="101587"/>
                  </a:lnTo>
                  <a:lnTo>
                    <a:pt x="17500" y="95542"/>
                  </a:lnTo>
                  <a:lnTo>
                    <a:pt x="23558" y="91452"/>
                  </a:lnTo>
                  <a:lnTo>
                    <a:pt x="30962" y="89954"/>
                  </a:lnTo>
                  <a:lnTo>
                    <a:pt x="38392" y="91452"/>
                  </a:lnTo>
                  <a:lnTo>
                    <a:pt x="44450" y="95542"/>
                  </a:lnTo>
                  <a:lnTo>
                    <a:pt x="48526" y="101587"/>
                  </a:lnTo>
                  <a:lnTo>
                    <a:pt x="50025" y="109004"/>
                  </a:lnTo>
                  <a:lnTo>
                    <a:pt x="50025" y="54279"/>
                  </a:lnTo>
                  <a:lnTo>
                    <a:pt x="23241" y="46278"/>
                  </a:lnTo>
                  <a:lnTo>
                    <a:pt x="0" y="39344"/>
                  </a:lnTo>
                  <a:lnTo>
                    <a:pt x="0" y="48145"/>
                  </a:lnTo>
                  <a:lnTo>
                    <a:pt x="1778" y="46990"/>
                  </a:lnTo>
                  <a:lnTo>
                    <a:pt x="3860" y="46278"/>
                  </a:lnTo>
                  <a:lnTo>
                    <a:pt x="12471" y="46278"/>
                  </a:lnTo>
                  <a:lnTo>
                    <a:pt x="17589" y="51714"/>
                  </a:lnTo>
                  <a:lnTo>
                    <a:pt x="17589" y="65074"/>
                  </a:lnTo>
                  <a:lnTo>
                    <a:pt x="12471" y="70510"/>
                  </a:lnTo>
                  <a:lnTo>
                    <a:pt x="3860" y="70510"/>
                  </a:lnTo>
                  <a:lnTo>
                    <a:pt x="1778" y="69824"/>
                  </a:lnTo>
                  <a:lnTo>
                    <a:pt x="0" y="68643"/>
                  </a:lnTo>
                  <a:lnTo>
                    <a:pt x="0" y="185813"/>
                  </a:lnTo>
                  <a:lnTo>
                    <a:pt x="155181" y="232117"/>
                  </a:lnTo>
                  <a:lnTo>
                    <a:pt x="158229" y="224586"/>
                  </a:lnTo>
                  <a:lnTo>
                    <a:pt x="165315" y="219329"/>
                  </a:lnTo>
                  <a:lnTo>
                    <a:pt x="173545" y="219329"/>
                  </a:lnTo>
                  <a:lnTo>
                    <a:pt x="181330" y="220992"/>
                  </a:lnTo>
                  <a:lnTo>
                    <a:pt x="187680" y="225501"/>
                  </a:lnTo>
                  <a:lnTo>
                    <a:pt x="191922" y="232117"/>
                  </a:lnTo>
                  <a:lnTo>
                    <a:pt x="192036" y="232562"/>
                  </a:lnTo>
                  <a:lnTo>
                    <a:pt x="193535" y="240372"/>
                  </a:lnTo>
                  <a:lnTo>
                    <a:pt x="193522" y="241592"/>
                  </a:lnTo>
                  <a:lnTo>
                    <a:pt x="193230" y="243471"/>
                  </a:lnTo>
                  <a:lnTo>
                    <a:pt x="273316" y="267385"/>
                  </a:lnTo>
                  <a:lnTo>
                    <a:pt x="273316" y="154762"/>
                  </a:lnTo>
                  <a:lnTo>
                    <a:pt x="272338" y="155003"/>
                  </a:lnTo>
                  <a:lnTo>
                    <a:pt x="271373" y="155143"/>
                  </a:lnTo>
                  <a:lnTo>
                    <a:pt x="265569" y="155143"/>
                  </a:lnTo>
                  <a:lnTo>
                    <a:pt x="265569" y="223520"/>
                  </a:lnTo>
                  <a:lnTo>
                    <a:pt x="265569" y="241592"/>
                  </a:lnTo>
                  <a:lnTo>
                    <a:pt x="258216" y="248932"/>
                  </a:lnTo>
                  <a:lnTo>
                    <a:pt x="240144" y="248932"/>
                  </a:lnTo>
                  <a:lnTo>
                    <a:pt x="232803" y="241592"/>
                  </a:lnTo>
                  <a:lnTo>
                    <a:pt x="232803" y="223520"/>
                  </a:lnTo>
                  <a:lnTo>
                    <a:pt x="236994" y="219329"/>
                  </a:lnTo>
                  <a:lnTo>
                    <a:pt x="240144" y="216166"/>
                  </a:lnTo>
                  <a:lnTo>
                    <a:pt x="258216" y="216166"/>
                  </a:lnTo>
                  <a:lnTo>
                    <a:pt x="265569" y="223520"/>
                  </a:lnTo>
                  <a:lnTo>
                    <a:pt x="265569" y="155143"/>
                  </a:lnTo>
                  <a:lnTo>
                    <a:pt x="263512" y="155143"/>
                  </a:lnTo>
                  <a:lnTo>
                    <a:pt x="258749" y="150672"/>
                  </a:lnTo>
                  <a:lnTo>
                    <a:pt x="257962" y="149936"/>
                  </a:lnTo>
                  <a:lnTo>
                    <a:pt x="257962" y="145503"/>
                  </a:lnTo>
                  <a:lnTo>
                    <a:pt x="257962" y="137147"/>
                  </a:lnTo>
                  <a:lnTo>
                    <a:pt x="263512" y="131940"/>
                  </a:lnTo>
                  <a:lnTo>
                    <a:pt x="271373" y="131940"/>
                  </a:lnTo>
                  <a:lnTo>
                    <a:pt x="272338" y="132080"/>
                  </a:lnTo>
                  <a:lnTo>
                    <a:pt x="273316" y="132295"/>
                  </a:lnTo>
                  <a:lnTo>
                    <a:pt x="273316" y="131940"/>
                  </a:lnTo>
                  <a:lnTo>
                    <a:pt x="273316" y="128041"/>
                  </a:lnTo>
                  <a:lnTo>
                    <a:pt x="273316" y="120916"/>
                  </a:lnTo>
                  <a:close/>
                </a:path>
                <a:path w="274955" h="267969">
                  <a:moveTo>
                    <a:pt x="274497" y="114973"/>
                  </a:moveTo>
                  <a:lnTo>
                    <a:pt x="153035" y="4229"/>
                  </a:lnTo>
                  <a:lnTo>
                    <a:pt x="89738" y="0"/>
                  </a:lnTo>
                  <a:lnTo>
                    <a:pt x="52946" y="1689"/>
                  </a:lnTo>
                  <a:lnTo>
                    <a:pt x="28549" y="12090"/>
                  </a:lnTo>
                  <a:lnTo>
                    <a:pt x="2413" y="33997"/>
                  </a:lnTo>
                  <a:lnTo>
                    <a:pt x="274497" y="114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Espace réservé du texte 45">
            <a:extLst>
              <a:ext uri="{FF2B5EF4-FFF2-40B4-BE49-F238E27FC236}">
                <a16:creationId xmlns:a16="http://schemas.microsoft.com/office/drawing/2014/main" id="{040955B6-D17E-431E-A2BC-3714057DE3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03932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BOVINS L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3A22210-AF77-4250-B6F6-F7BCCACCE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E2705FD-EA0B-4260-AAE3-6A417EC84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9765161-79F8-4752-87C1-A5F2DAE73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F8EF4B4C-2CB6-43A1-8505-BD444D76CF7B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A1195F8F-213E-4DCC-A254-F501787F92D4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640D1DE-CFDF-4ED8-8444-9183C7118D88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C0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397D2E29-C3B5-4832-8111-16C04CFA27E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203" y="2096808"/>
              <a:ext cx="8113748" cy="3920553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4A88DDA5-EC21-48FF-8525-BDE7F0155380}"/>
                </a:ext>
              </a:extLst>
            </p:cNvPr>
            <p:cNvSpPr/>
            <p:nvPr/>
          </p:nvSpPr>
          <p:spPr>
            <a:xfrm>
              <a:off x="2179565" y="2724428"/>
              <a:ext cx="132715" cy="311785"/>
            </a:xfrm>
            <a:custGeom>
              <a:avLst/>
              <a:gdLst/>
              <a:ahLst/>
              <a:cxnLst/>
              <a:rect l="l" t="t" r="r" b="b"/>
              <a:pathLst>
                <a:path w="132714" h="311785">
                  <a:moveTo>
                    <a:pt x="0" y="0"/>
                  </a:moveTo>
                  <a:lnTo>
                    <a:pt x="0" y="253771"/>
                  </a:lnTo>
                  <a:lnTo>
                    <a:pt x="132333" y="311251"/>
                  </a:lnTo>
                  <a:lnTo>
                    <a:pt x="132333" y="5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312C2B2B-E821-4051-83A2-301C743BEA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9565" y="2597536"/>
              <a:ext cx="192534" cy="175690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BFB359C0-7AE4-4D0D-B96F-6CE8BE663644}"/>
                </a:ext>
              </a:extLst>
            </p:cNvPr>
            <p:cNvSpPr/>
            <p:nvPr/>
          </p:nvSpPr>
          <p:spPr>
            <a:xfrm>
              <a:off x="2319759" y="2695147"/>
              <a:ext cx="104139" cy="342265"/>
            </a:xfrm>
            <a:custGeom>
              <a:avLst/>
              <a:gdLst/>
              <a:ahLst/>
              <a:cxnLst/>
              <a:rect l="l" t="t" r="r" b="b"/>
              <a:pathLst>
                <a:path w="104139" h="342264">
                  <a:moveTo>
                    <a:pt x="51777" y="0"/>
                  </a:moveTo>
                  <a:lnTo>
                    <a:pt x="0" y="83235"/>
                  </a:lnTo>
                  <a:lnTo>
                    <a:pt x="0" y="341896"/>
                  </a:lnTo>
                  <a:lnTo>
                    <a:pt x="103568" y="295249"/>
                  </a:lnTo>
                  <a:lnTo>
                    <a:pt x="103568" y="41478"/>
                  </a:lnTo>
                  <a:lnTo>
                    <a:pt x="51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D4ACB3EF-1A85-4D45-A542-A66727C78705}"/>
                </a:ext>
              </a:extLst>
            </p:cNvPr>
            <p:cNvSpPr/>
            <p:nvPr/>
          </p:nvSpPr>
          <p:spPr>
            <a:xfrm>
              <a:off x="2191029" y="2831324"/>
              <a:ext cx="99060" cy="125095"/>
            </a:xfrm>
            <a:custGeom>
              <a:avLst/>
              <a:gdLst/>
              <a:ahLst/>
              <a:cxnLst/>
              <a:rect l="l" t="t" r="r" b="b"/>
              <a:pathLst>
                <a:path w="99060" h="125094">
                  <a:moveTo>
                    <a:pt x="0" y="0"/>
                  </a:moveTo>
                  <a:lnTo>
                    <a:pt x="98577" y="33553"/>
                  </a:lnTo>
                </a:path>
                <a:path w="99060" h="125094">
                  <a:moveTo>
                    <a:pt x="0" y="43129"/>
                  </a:moveTo>
                  <a:lnTo>
                    <a:pt x="98577" y="76669"/>
                  </a:lnTo>
                </a:path>
                <a:path w="99060" h="125094">
                  <a:moveTo>
                    <a:pt x="0" y="91033"/>
                  </a:moveTo>
                  <a:lnTo>
                    <a:pt x="98577" y="124587"/>
                  </a:lnTo>
                </a:path>
              </a:pathLst>
            </a:custGeom>
            <a:ln w="3175">
              <a:solidFill>
                <a:srgbClr val="AC0A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E0B18F7D-D36B-464C-80C2-06E648473F14}"/>
                </a:ext>
              </a:extLst>
            </p:cNvPr>
            <p:cNvSpPr/>
            <p:nvPr/>
          </p:nvSpPr>
          <p:spPr>
            <a:xfrm>
              <a:off x="1872678" y="2849803"/>
              <a:ext cx="274955" cy="267970"/>
            </a:xfrm>
            <a:custGeom>
              <a:avLst/>
              <a:gdLst/>
              <a:ahLst/>
              <a:cxnLst/>
              <a:rect l="l" t="t" r="r" b="b"/>
              <a:pathLst>
                <a:path w="274955" h="267969">
                  <a:moveTo>
                    <a:pt x="273316" y="120929"/>
                  </a:moveTo>
                  <a:lnTo>
                    <a:pt x="265328" y="118541"/>
                  </a:lnTo>
                  <a:lnTo>
                    <a:pt x="208407" y="101561"/>
                  </a:lnTo>
                  <a:lnTo>
                    <a:pt x="208407" y="155892"/>
                  </a:lnTo>
                  <a:lnTo>
                    <a:pt x="208407" y="168719"/>
                  </a:lnTo>
                  <a:lnTo>
                    <a:pt x="202857" y="173913"/>
                  </a:lnTo>
                  <a:lnTo>
                    <a:pt x="189217" y="173913"/>
                  </a:lnTo>
                  <a:lnTo>
                    <a:pt x="183680" y="168719"/>
                  </a:lnTo>
                  <a:lnTo>
                    <a:pt x="183680" y="155892"/>
                  </a:lnTo>
                  <a:lnTo>
                    <a:pt x="189217" y="150685"/>
                  </a:lnTo>
                  <a:lnTo>
                    <a:pt x="202857" y="150685"/>
                  </a:lnTo>
                  <a:lnTo>
                    <a:pt x="208407" y="155892"/>
                  </a:lnTo>
                  <a:lnTo>
                    <a:pt x="208407" y="101561"/>
                  </a:lnTo>
                  <a:lnTo>
                    <a:pt x="206908" y="101104"/>
                  </a:lnTo>
                  <a:lnTo>
                    <a:pt x="204558" y="107988"/>
                  </a:lnTo>
                  <a:lnTo>
                    <a:pt x="200088" y="113512"/>
                  </a:lnTo>
                  <a:lnTo>
                    <a:pt x="193967" y="117195"/>
                  </a:lnTo>
                  <a:lnTo>
                    <a:pt x="186677" y="118541"/>
                  </a:lnTo>
                  <a:lnTo>
                    <a:pt x="183718" y="117944"/>
                  </a:lnTo>
                  <a:lnTo>
                    <a:pt x="178689" y="116928"/>
                  </a:lnTo>
                  <a:lnTo>
                    <a:pt x="172148" y="112522"/>
                  </a:lnTo>
                  <a:lnTo>
                    <a:pt x="167728" y="105994"/>
                  </a:lnTo>
                  <a:lnTo>
                    <a:pt x="166408" y="99491"/>
                  </a:lnTo>
                  <a:lnTo>
                    <a:pt x="166103" y="98005"/>
                  </a:lnTo>
                  <a:lnTo>
                    <a:pt x="166103" y="94970"/>
                  </a:lnTo>
                  <a:lnTo>
                    <a:pt x="166827" y="92100"/>
                  </a:lnTo>
                  <a:lnTo>
                    <a:pt x="167805" y="89966"/>
                  </a:lnTo>
                  <a:lnTo>
                    <a:pt x="168021" y="89496"/>
                  </a:lnTo>
                  <a:lnTo>
                    <a:pt x="155117" y="85648"/>
                  </a:lnTo>
                  <a:lnTo>
                    <a:pt x="155117" y="179590"/>
                  </a:lnTo>
                  <a:lnTo>
                    <a:pt x="155117" y="188480"/>
                  </a:lnTo>
                  <a:lnTo>
                    <a:pt x="151523" y="192087"/>
                  </a:lnTo>
                  <a:lnTo>
                    <a:pt x="142659" y="192087"/>
                  </a:lnTo>
                  <a:lnTo>
                    <a:pt x="139039" y="188480"/>
                  </a:lnTo>
                  <a:lnTo>
                    <a:pt x="139039" y="187617"/>
                  </a:lnTo>
                  <a:lnTo>
                    <a:pt x="139039" y="179590"/>
                  </a:lnTo>
                  <a:lnTo>
                    <a:pt x="142659" y="175996"/>
                  </a:lnTo>
                  <a:lnTo>
                    <a:pt x="151523" y="175996"/>
                  </a:lnTo>
                  <a:lnTo>
                    <a:pt x="155117" y="179590"/>
                  </a:lnTo>
                  <a:lnTo>
                    <a:pt x="155117" y="85648"/>
                  </a:lnTo>
                  <a:lnTo>
                    <a:pt x="129222" y="77927"/>
                  </a:lnTo>
                  <a:lnTo>
                    <a:pt x="129222" y="103606"/>
                  </a:lnTo>
                  <a:lnTo>
                    <a:pt x="129222" y="113817"/>
                  </a:lnTo>
                  <a:lnTo>
                    <a:pt x="124815" y="117944"/>
                  </a:lnTo>
                  <a:lnTo>
                    <a:pt x="113969" y="117944"/>
                  </a:lnTo>
                  <a:lnTo>
                    <a:pt x="109588" y="113817"/>
                  </a:lnTo>
                  <a:lnTo>
                    <a:pt x="109588" y="103606"/>
                  </a:lnTo>
                  <a:lnTo>
                    <a:pt x="113969" y="99491"/>
                  </a:lnTo>
                  <a:lnTo>
                    <a:pt x="124815" y="99491"/>
                  </a:lnTo>
                  <a:lnTo>
                    <a:pt x="129222" y="103606"/>
                  </a:lnTo>
                  <a:lnTo>
                    <a:pt x="129222" y="77927"/>
                  </a:lnTo>
                  <a:lnTo>
                    <a:pt x="104444" y="70523"/>
                  </a:lnTo>
                  <a:lnTo>
                    <a:pt x="97053" y="68326"/>
                  </a:lnTo>
                  <a:lnTo>
                    <a:pt x="97053" y="166573"/>
                  </a:lnTo>
                  <a:lnTo>
                    <a:pt x="95491" y="174764"/>
                  </a:lnTo>
                  <a:lnTo>
                    <a:pt x="91224" y="181444"/>
                  </a:lnTo>
                  <a:lnTo>
                    <a:pt x="84874" y="185953"/>
                  </a:lnTo>
                  <a:lnTo>
                    <a:pt x="77089" y="187617"/>
                  </a:lnTo>
                  <a:lnTo>
                    <a:pt x="69329" y="185953"/>
                  </a:lnTo>
                  <a:lnTo>
                    <a:pt x="62992" y="181444"/>
                  </a:lnTo>
                  <a:lnTo>
                    <a:pt x="61417" y="178993"/>
                  </a:lnTo>
                  <a:lnTo>
                    <a:pt x="58712" y="174764"/>
                  </a:lnTo>
                  <a:lnTo>
                    <a:pt x="57137" y="166573"/>
                  </a:lnTo>
                  <a:lnTo>
                    <a:pt x="57848" y="162890"/>
                  </a:lnTo>
                  <a:lnTo>
                    <a:pt x="58712" y="158381"/>
                  </a:lnTo>
                  <a:lnTo>
                    <a:pt x="62992" y="151676"/>
                  </a:lnTo>
                  <a:lnTo>
                    <a:pt x="69329" y="147167"/>
                  </a:lnTo>
                  <a:lnTo>
                    <a:pt x="77089" y="145516"/>
                  </a:lnTo>
                  <a:lnTo>
                    <a:pt x="84874" y="147167"/>
                  </a:lnTo>
                  <a:lnTo>
                    <a:pt x="91224" y="151676"/>
                  </a:lnTo>
                  <a:lnTo>
                    <a:pt x="95491" y="158381"/>
                  </a:lnTo>
                  <a:lnTo>
                    <a:pt x="97053" y="166573"/>
                  </a:lnTo>
                  <a:lnTo>
                    <a:pt x="97053" y="68326"/>
                  </a:lnTo>
                  <a:lnTo>
                    <a:pt x="50025" y="54292"/>
                  </a:lnTo>
                  <a:lnTo>
                    <a:pt x="50025" y="109016"/>
                  </a:lnTo>
                  <a:lnTo>
                    <a:pt x="48539" y="116420"/>
                  </a:lnTo>
                  <a:lnTo>
                    <a:pt x="44450" y="122478"/>
                  </a:lnTo>
                  <a:lnTo>
                    <a:pt x="38392" y="126555"/>
                  </a:lnTo>
                  <a:lnTo>
                    <a:pt x="30962" y="128054"/>
                  </a:lnTo>
                  <a:lnTo>
                    <a:pt x="27114" y="127279"/>
                  </a:lnTo>
                  <a:lnTo>
                    <a:pt x="27114" y="166497"/>
                  </a:lnTo>
                  <a:lnTo>
                    <a:pt x="27114" y="175387"/>
                  </a:lnTo>
                  <a:lnTo>
                    <a:pt x="23507" y="178993"/>
                  </a:lnTo>
                  <a:lnTo>
                    <a:pt x="14630" y="178993"/>
                  </a:lnTo>
                  <a:lnTo>
                    <a:pt x="11023" y="175387"/>
                  </a:lnTo>
                  <a:lnTo>
                    <a:pt x="11023" y="166497"/>
                  </a:lnTo>
                  <a:lnTo>
                    <a:pt x="14630" y="162890"/>
                  </a:lnTo>
                  <a:lnTo>
                    <a:pt x="23507" y="162890"/>
                  </a:lnTo>
                  <a:lnTo>
                    <a:pt x="27114" y="166497"/>
                  </a:lnTo>
                  <a:lnTo>
                    <a:pt x="27114" y="127279"/>
                  </a:lnTo>
                  <a:lnTo>
                    <a:pt x="23558" y="126555"/>
                  </a:lnTo>
                  <a:lnTo>
                    <a:pt x="17500" y="122478"/>
                  </a:lnTo>
                  <a:lnTo>
                    <a:pt x="13411" y="116420"/>
                  </a:lnTo>
                  <a:lnTo>
                    <a:pt x="11912" y="109016"/>
                  </a:lnTo>
                  <a:lnTo>
                    <a:pt x="13411" y="101587"/>
                  </a:lnTo>
                  <a:lnTo>
                    <a:pt x="17500" y="95542"/>
                  </a:lnTo>
                  <a:lnTo>
                    <a:pt x="23558" y="91452"/>
                  </a:lnTo>
                  <a:lnTo>
                    <a:pt x="30962" y="89966"/>
                  </a:lnTo>
                  <a:lnTo>
                    <a:pt x="38392" y="91452"/>
                  </a:lnTo>
                  <a:lnTo>
                    <a:pt x="44450" y="95542"/>
                  </a:lnTo>
                  <a:lnTo>
                    <a:pt x="48539" y="101587"/>
                  </a:lnTo>
                  <a:lnTo>
                    <a:pt x="50025" y="109016"/>
                  </a:lnTo>
                  <a:lnTo>
                    <a:pt x="50025" y="54292"/>
                  </a:lnTo>
                  <a:lnTo>
                    <a:pt x="23241" y="46291"/>
                  </a:lnTo>
                  <a:lnTo>
                    <a:pt x="0" y="39357"/>
                  </a:lnTo>
                  <a:lnTo>
                    <a:pt x="0" y="48158"/>
                  </a:lnTo>
                  <a:lnTo>
                    <a:pt x="1778" y="47002"/>
                  </a:lnTo>
                  <a:lnTo>
                    <a:pt x="3860" y="46291"/>
                  </a:lnTo>
                  <a:lnTo>
                    <a:pt x="12471" y="46291"/>
                  </a:lnTo>
                  <a:lnTo>
                    <a:pt x="17589" y="51727"/>
                  </a:lnTo>
                  <a:lnTo>
                    <a:pt x="17589" y="65087"/>
                  </a:lnTo>
                  <a:lnTo>
                    <a:pt x="12471" y="70523"/>
                  </a:lnTo>
                  <a:lnTo>
                    <a:pt x="3860" y="70523"/>
                  </a:lnTo>
                  <a:lnTo>
                    <a:pt x="1778" y="69837"/>
                  </a:lnTo>
                  <a:lnTo>
                    <a:pt x="0" y="68656"/>
                  </a:lnTo>
                  <a:lnTo>
                    <a:pt x="0" y="185826"/>
                  </a:lnTo>
                  <a:lnTo>
                    <a:pt x="155181" y="232130"/>
                  </a:lnTo>
                  <a:lnTo>
                    <a:pt x="158229" y="224599"/>
                  </a:lnTo>
                  <a:lnTo>
                    <a:pt x="165315" y="219341"/>
                  </a:lnTo>
                  <a:lnTo>
                    <a:pt x="173545" y="219341"/>
                  </a:lnTo>
                  <a:lnTo>
                    <a:pt x="181330" y="220992"/>
                  </a:lnTo>
                  <a:lnTo>
                    <a:pt x="187680" y="225501"/>
                  </a:lnTo>
                  <a:lnTo>
                    <a:pt x="191922" y="232130"/>
                  </a:lnTo>
                  <a:lnTo>
                    <a:pt x="192036" y="232575"/>
                  </a:lnTo>
                  <a:lnTo>
                    <a:pt x="193535" y="240385"/>
                  </a:lnTo>
                  <a:lnTo>
                    <a:pt x="193522" y="241604"/>
                  </a:lnTo>
                  <a:lnTo>
                    <a:pt x="193230" y="243484"/>
                  </a:lnTo>
                  <a:lnTo>
                    <a:pt x="273316" y="267398"/>
                  </a:lnTo>
                  <a:lnTo>
                    <a:pt x="273316" y="154774"/>
                  </a:lnTo>
                  <a:lnTo>
                    <a:pt x="272338" y="155016"/>
                  </a:lnTo>
                  <a:lnTo>
                    <a:pt x="271373" y="155155"/>
                  </a:lnTo>
                  <a:lnTo>
                    <a:pt x="265569" y="155155"/>
                  </a:lnTo>
                  <a:lnTo>
                    <a:pt x="265569" y="223532"/>
                  </a:lnTo>
                  <a:lnTo>
                    <a:pt x="265569" y="241604"/>
                  </a:lnTo>
                  <a:lnTo>
                    <a:pt x="258216" y="248945"/>
                  </a:lnTo>
                  <a:lnTo>
                    <a:pt x="240144" y="248945"/>
                  </a:lnTo>
                  <a:lnTo>
                    <a:pt x="232803" y="241604"/>
                  </a:lnTo>
                  <a:lnTo>
                    <a:pt x="232803" y="223532"/>
                  </a:lnTo>
                  <a:lnTo>
                    <a:pt x="236994" y="219341"/>
                  </a:lnTo>
                  <a:lnTo>
                    <a:pt x="240144" y="216179"/>
                  </a:lnTo>
                  <a:lnTo>
                    <a:pt x="258216" y="216179"/>
                  </a:lnTo>
                  <a:lnTo>
                    <a:pt x="265569" y="223532"/>
                  </a:lnTo>
                  <a:lnTo>
                    <a:pt x="265569" y="155155"/>
                  </a:lnTo>
                  <a:lnTo>
                    <a:pt x="263512" y="155155"/>
                  </a:lnTo>
                  <a:lnTo>
                    <a:pt x="258749" y="150685"/>
                  </a:lnTo>
                  <a:lnTo>
                    <a:pt x="257962" y="149948"/>
                  </a:lnTo>
                  <a:lnTo>
                    <a:pt x="257962" y="145516"/>
                  </a:lnTo>
                  <a:lnTo>
                    <a:pt x="257962" y="137160"/>
                  </a:lnTo>
                  <a:lnTo>
                    <a:pt x="263512" y="131953"/>
                  </a:lnTo>
                  <a:lnTo>
                    <a:pt x="271373" y="131953"/>
                  </a:lnTo>
                  <a:lnTo>
                    <a:pt x="272338" y="132092"/>
                  </a:lnTo>
                  <a:lnTo>
                    <a:pt x="273316" y="132308"/>
                  </a:lnTo>
                  <a:lnTo>
                    <a:pt x="273316" y="131953"/>
                  </a:lnTo>
                  <a:lnTo>
                    <a:pt x="273316" y="128054"/>
                  </a:lnTo>
                  <a:lnTo>
                    <a:pt x="273316" y="120929"/>
                  </a:lnTo>
                  <a:close/>
                </a:path>
                <a:path w="274955" h="267969">
                  <a:moveTo>
                    <a:pt x="274497" y="114973"/>
                  </a:moveTo>
                  <a:lnTo>
                    <a:pt x="153035" y="4229"/>
                  </a:lnTo>
                  <a:lnTo>
                    <a:pt x="89738" y="0"/>
                  </a:lnTo>
                  <a:lnTo>
                    <a:pt x="52946" y="1689"/>
                  </a:lnTo>
                  <a:lnTo>
                    <a:pt x="28549" y="12090"/>
                  </a:lnTo>
                  <a:lnTo>
                    <a:pt x="2413" y="33997"/>
                  </a:lnTo>
                  <a:lnTo>
                    <a:pt x="274497" y="114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1">
            <a:extLst>
              <a:ext uri="{FF2B5EF4-FFF2-40B4-BE49-F238E27FC236}">
                <a16:creationId xmlns:a16="http://schemas.microsoft.com/office/drawing/2014/main" id="{E33791CE-BD2E-4F9D-A9FC-4884BAEB0469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90116B32-E7E2-4192-8457-CF1F36DE4AE0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8728AA3D-C832-4B93-8E5C-751AEA493923}"/>
                </a:ext>
              </a:extLst>
            </p:cNvPr>
            <p:cNvSpPr/>
            <p:nvPr/>
          </p:nvSpPr>
          <p:spPr>
            <a:xfrm>
              <a:off x="17646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839DABE5-EE9F-42F0-A848-4F20F361B5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4" y="754693"/>
            <a:ext cx="10781087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10" dirty="0"/>
              <a:t>BOVINS</a:t>
            </a:r>
            <a:r>
              <a:rPr sz="3800" spc="75" dirty="0"/>
              <a:t> </a:t>
            </a:r>
            <a:r>
              <a:rPr sz="3800" spc="120" dirty="0"/>
              <a:t>LAITIERS</a:t>
            </a:r>
            <a:endParaRPr sz="3800" dirty="0"/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8FE8A161-4C48-404C-8EA1-84F95A333B04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F085B09E-13DD-497F-B276-2224814F3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602037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45E9B3D-0F74-459A-BD29-E9BAE6F9E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82113"/>
            <a:ext cx="1506175" cy="4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92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BOVINS LA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9DCCC1-1E74-479B-BE07-4D31ADF5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4AC244-3612-4249-B7D8-7DD91639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959024-2185-4FFB-A637-C78A5740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3ECEAC0D-4126-4E6E-900F-CDC4A8630EF2}"/>
              </a:ext>
            </a:extLst>
          </p:cNvPr>
          <p:cNvGrpSpPr/>
          <p:nvPr userDrawn="1"/>
        </p:nvGrpSpPr>
        <p:grpSpPr>
          <a:xfrm>
            <a:off x="457201" y="457200"/>
            <a:ext cx="11278870" cy="5944235"/>
            <a:chOff x="457201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D89123E1-DE70-4E41-AF48-96E1D561A27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1" y="457200"/>
              <a:ext cx="11278800" cy="5943600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34BF2856-717A-437D-BFA3-F0BDCB727382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6A98EDA-C9A2-445E-B190-1C2DF7DDB1E3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8833AEE0-99F9-4DE5-9526-300C11069A3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51D19D0E-5EA4-43A3-9A5D-032DC3857BF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A92209D5-C6FB-4948-BFFF-5BD6071EEFE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23EB84DE-0B8E-456B-9686-5F711EC0FC4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D62CF5E7-8480-4585-986F-1BA3EE051E6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AF67E691-4940-4551-8A79-8C352E32E50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45CE2729-CB37-4A32-BD70-95D66A0FABE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9E52E69D-E921-478D-933D-324D821F09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0E81C3C8-C359-45B2-A0D0-5ADB42D5EA3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67279AEB-103F-44FC-B082-D55BA82765C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E86D4FE5-A6B6-4D2E-90B4-F46C1B2C5BC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BFE52FD5-B4D9-4584-B602-DB41C49D9A68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99957F1C-6577-419A-B50E-BC19815C761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4A547CAC-D249-42F9-AAD6-326E038421A6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F5D8D274-33AB-4DA0-9572-A3891FB415EB}"/>
                </a:ext>
              </a:extLst>
            </p:cNvPr>
            <p:cNvSpPr/>
            <p:nvPr/>
          </p:nvSpPr>
          <p:spPr>
            <a:xfrm>
              <a:off x="10416593" y="728998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AC0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CBB4CF5B-5506-4B03-850D-9D7DF827DAF8}"/>
                </a:ext>
              </a:extLst>
            </p:cNvPr>
            <p:cNvSpPr/>
            <p:nvPr/>
          </p:nvSpPr>
          <p:spPr>
            <a:xfrm>
              <a:off x="10885004" y="1075148"/>
              <a:ext cx="132715" cy="311785"/>
            </a:xfrm>
            <a:custGeom>
              <a:avLst/>
              <a:gdLst/>
              <a:ahLst/>
              <a:cxnLst/>
              <a:rect l="l" t="t" r="r" b="b"/>
              <a:pathLst>
                <a:path w="132715" h="311784">
                  <a:moveTo>
                    <a:pt x="0" y="0"/>
                  </a:moveTo>
                  <a:lnTo>
                    <a:pt x="0" y="253771"/>
                  </a:lnTo>
                  <a:lnTo>
                    <a:pt x="132333" y="311251"/>
                  </a:lnTo>
                  <a:lnTo>
                    <a:pt x="132333" y="5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69210BBF-F879-49D7-867B-AB028BAA950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85004" y="948256"/>
              <a:ext cx="192534" cy="175689"/>
            </a:xfrm>
            <a:prstGeom prst="rect">
              <a:avLst/>
            </a:prstGeom>
          </p:spPr>
        </p:pic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569334EA-C85A-4E04-BB75-9FD6B9A097AA}"/>
                </a:ext>
              </a:extLst>
            </p:cNvPr>
            <p:cNvSpPr/>
            <p:nvPr/>
          </p:nvSpPr>
          <p:spPr>
            <a:xfrm>
              <a:off x="11025199" y="1045867"/>
              <a:ext cx="104139" cy="342265"/>
            </a:xfrm>
            <a:custGeom>
              <a:avLst/>
              <a:gdLst/>
              <a:ahLst/>
              <a:cxnLst/>
              <a:rect l="l" t="t" r="r" b="b"/>
              <a:pathLst>
                <a:path w="104140" h="342265">
                  <a:moveTo>
                    <a:pt x="51777" y="0"/>
                  </a:moveTo>
                  <a:lnTo>
                    <a:pt x="0" y="83235"/>
                  </a:lnTo>
                  <a:lnTo>
                    <a:pt x="0" y="341896"/>
                  </a:lnTo>
                  <a:lnTo>
                    <a:pt x="103568" y="295249"/>
                  </a:lnTo>
                  <a:lnTo>
                    <a:pt x="103568" y="41478"/>
                  </a:lnTo>
                  <a:lnTo>
                    <a:pt x="51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84918092-920E-4AF7-87C3-7A88DF84BBD3}"/>
                </a:ext>
              </a:extLst>
            </p:cNvPr>
            <p:cNvSpPr/>
            <p:nvPr/>
          </p:nvSpPr>
          <p:spPr>
            <a:xfrm>
              <a:off x="10896469" y="1182044"/>
              <a:ext cx="99060" cy="125095"/>
            </a:xfrm>
            <a:custGeom>
              <a:avLst/>
              <a:gdLst/>
              <a:ahLst/>
              <a:cxnLst/>
              <a:rect l="l" t="t" r="r" b="b"/>
              <a:pathLst>
                <a:path w="99059" h="125094">
                  <a:moveTo>
                    <a:pt x="0" y="0"/>
                  </a:moveTo>
                  <a:lnTo>
                    <a:pt x="98577" y="33553"/>
                  </a:lnTo>
                </a:path>
                <a:path w="99059" h="125094">
                  <a:moveTo>
                    <a:pt x="0" y="43129"/>
                  </a:moveTo>
                  <a:lnTo>
                    <a:pt x="98577" y="76669"/>
                  </a:lnTo>
                </a:path>
                <a:path w="99059" h="125094">
                  <a:moveTo>
                    <a:pt x="0" y="91033"/>
                  </a:moveTo>
                  <a:lnTo>
                    <a:pt x="98577" y="124587"/>
                  </a:lnTo>
                </a:path>
              </a:pathLst>
            </a:custGeom>
            <a:ln w="3175">
              <a:solidFill>
                <a:srgbClr val="AC0A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6307DD32-C2A7-4B4A-9B14-0E1DE62752E2}"/>
                </a:ext>
              </a:extLst>
            </p:cNvPr>
            <p:cNvSpPr/>
            <p:nvPr/>
          </p:nvSpPr>
          <p:spPr>
            <a:xfrm>
              <a:off x="10578122" y="1200518"/>
              <a:ext cx="274955" cy="267970"/>
            </a:xfrm>
            <a:custGeom>
              <a:avLst/>
              <a:gdLst/>
              <a:ahLst/>
              <a:cxnLst/>
              <a:rect l="l" t="t" r="r" b="b"/>
              <a:pathLst>
                <a:path w="274954" h="267969">
                  <a:moveTo>
                    <a:pt x="273316" y="120929"/>
                  </a:moveTo>
                  <a:lnTo>
                    <a:pt x="265315" y="118541"/>
                  </a:lnTo>
                  <a:lnTo>
                    <a:pt x="208407" y="101561"/>
                  </a:lnTo>
                  <a:lnTo>
                    <a:pt x="208407" y="155892"/>
                  </a:lnTo>
                  <a:lnTo>
                    <a:pt x="208407" y="168719"/>
                  </a:lnTo>
                  <a:lnTo>
                    <a:pt x="202857" y="173913"/>
                  </a:lnTo>
                  <a:lnTo>
                    <a:pt x="189217" y="173913"/>
                  </a:lnTo>
                  <a:lnTo>
                    <a:pt x="183680" y="168719"/>
                  </a:lnTo>
                  <a:lnTo>
                    <a:pt x="183680" y="155892"/>
                  </a:lnTo>
                  <a:lnTo>
                    <a:pt x="189217" y="150685"/>
                  </a:lnTo>
                  <a:lnTo>
                    <a:pt x="202857" y="150685"/>
                  </a:lnTo>
                  <a:lnTo>
                    <a:pt x="208407" y="155892"/>
                  </a:lnTo>
                  <a:lnTo>
                    <a:pt x="208407" y="101561"/>
                  </a:lnTo>
                  <a:lnTo>
                    <a:pt x="206908" y="101104"/>
                  </a:lnTo>
                  <a:lnTo>
                    <a:pt x="204558" y="107988"/>
                  </a:lnTo>
                  <a:lnTo>
                    <a:pt x="200088" y="113525"/>
                  </a:lnTo>
                  <a:lnTo>
                    <a:pt x="193967" y="117208"/>
                  </a:lnTo>
                  <a:lnTo>
                    <a:pt x="186677" y="118541"/>
                  </a:lnTo>
                  <a:lnTo>
                    <a:pt x="183718" y="117944"/>
                  </a:lnTo>
                  <a:lnTo>
                    <a:pt x="178676" y="116928"/>
                  </a:lnTo>
                  <a:lnTo>
                    <a:pt x="172135" y="112534"/>
                  </a:lnTo>
                  <a:lnTo>
                    <a:pt x="167728" y="106006"/>
                  </a:lnTo>
                  <a:lnTo>
                    <a:pt x="166408" y="99491"/>
                  </a:lnTo>
                  <a:lnTo>
                    <a:pt x="166103" y="98005"/>
                  </a:lnTo>
                  <a:lnTo>
                    <a:pt x="166103" y="94970"/>
                  </a:lnTo>
                  <a:lnTo>
                    <a:pt x="166827" y="92100"/>
                  </a:lnTo>
                  <a:lnTo>
                    <a:pt x="167805" y="89966"/>
                  </a:lnTo>
                  <a:lnTo>
                    <a:pt x="168021" y="89496"/>
                  </a:lnTo>
                  <a:lnTo>
                    <a:pt x="155117" y="85648"/>
                  </a:lnTo>
                  <a:lnTo>
                    <a:pt x="155117" y="179590"/>
                  </a:lnTo>
                  <a:lnTo>
                    <a:pt x="155117" y="188480"/>
                  </a:lnTo>
                  <a:lnTo>
                    <a:pt x="151523" y="192087"/>
                  </a:lnTo>
                  <a:lnTo>
                    <a:pt x="142659" y="192087"/>
                  </a:lnTo>
                  <a:lnTo>
                    <a:pt x="139039" y="188480"/>
                  </a:lnTo>
                  <a:lnTo>
                    <a:pt x="139039" y="187617"/>
                  </a:lnTo>
                  <a:lnTo>
                    <a:pt x="139039" y="179590"/>
                  </a:lnTo>
                  <a:lnTo>
                    <a:pt x="142659" y="175996"/>
                  </a:lnTo>
                  <a:lnTo>
                    <a:pt x="151523" y="175996"/>
                  </a:lnTo>
                  <a:lnTo>
                    <a:pt x="155117" y="179590"/>
                  </a:lnTo>
                  <a:lnTo>
                    <a:pt x="155117" y="85648"/>
                  </a:lnTo>
                  <a:lnTo>
                    <a:pt x="129222" y="77927"/>
                  </a:lnTo>
                  <a:lnTo>
                    <a:pt x="129222" y="103606"/>
                  </a:lnTo>
                  <a:lnTo>
                    <a:pt x="129222" y="113817"/>
                  </a:lnTo>
                  <a:lnTo>
                    <a:pt x="124815" y="117944"/>
                  </a:lnTo>
                  <a:lnTo>
                    <a:pt x="113969" y="117944"/>
                  </a:lnTo>
                  <a:lnTo>
                    <a:pt x="109588" y="113817"/>
                  </a:lnTo>
                  <a:lnTo>
                    <a:pt x="109588" y="103606"/>
                  </a:lnTo>
                  <a:lnTo>
                    <a:pt x="113969" y="99491"/>
                  </a:lnTo>
                  <a:lnTo>
                    <a:pt x="124815" y="99491"/>
                  </a:lnTo>
                  <a:lnTo>
                    <a:pt x="129222" y="103606"/>
                  </a:lnTo>
                  <a:lnTo>
                    <a:pt x="129222" y="77927"/>
                  </a:lnTo>
                  <a:lnTo>
                    <a:pt x="104444" y="70523"/>
                  </a:lnTo>
                  <a:lnTo>
                    <a:pt x="97053" y="68326"/>
                  </a:lnTo>
                  <a:lnTo>
                    <a:pt x="97053" y="166573"/>
                  </a:lnTo>
                  <a:lnTo>
                    <a:pt x="95491" y="174764"/>
                  </a:lnTo>
                  <a:lnTo>
                    <a:pt x="91211" y="181457"/>
                  </a:lnTo>
                  <a:lnTo>
                    <a:pt x="84874" y="185966"/>
                  </a:lnTo>
                  <a:lnTo>
                    <a:pt x="77089" y="187617"/>
                  </a:lnTo>
                  <a:lnTo>
                    <a:pt x="69329" y="185966"/>
                  </a:lnTo>
                  <a:lnTo>
                    <a:pt x="62992" y="181457"/>
                  </a:lnTo>
                  <a:lnTo>
                    <a:pt x="61417" y="178993"/>
                  </a:lnTo>
                  <a:lnTo>
                    <a:pt x="58712" y="174764"/>
                  </a:lnTo>
                  <a:lnTo>
                    <a:pt x="57137" y="166573"/>
                  </a:lnTo>
                  <a:lnTo>
                    <a:pt x="57848" y="162890"/>
                  </a:lnTo>
                  <a:lnTo>
                    <a:pt x="58712" y="158381"/>
                  </a:lnTo>
                  <a:lnTo>
                    <a:pt x="62992" y="151688"/>
                  </a:lnTo>
                  <a:lnTo>
                    <a:pt x="69329" y="147167"/>
                  </a:lnTo>
                  <a:lnTo>
                    <a:pt x="77089" y="145516"/>
                  </a:lnTo>
                  <a:lnTo>
                    <a:pt x="84874" y="147167"/>
                  </a:lnTo>
                  <a:lnTo>
                    <a:pt x="91211" y="151688"/>
                  </a:lnTo>
                  <a:lnTo>
                    <a:pt x="95491" y="158381"/>
                  </a:lnTo>
                  <a:lnTo>
                    <a:pt x="97053" y="166573"/>
                  </a:lnTo>
                  <a:lnTo>
                    <a:pt x="97053" y="68326"/>
                  </a:lnTo>
                  <a:lnTo>
                    <a:pt x="50025" y="54292"/>
                  </a:lnTo>
                  <a:lnTo>
                    <a:pt x="50025" y="109016"/>
                  </a:lnTo>
                  <a:lnTo>
                    <a:pt x="48526" y="116433"/>
                  </a:lnTo>
                  <a:lnTo>
                    <a:pt x="44450" y="122478"/>
                  </a:lnTo>
                  <a:lnTo>
                    <a:pt x="38392" y="126555"/>
                  </a:lnTo>
                  <a:lnTo>
                    <a:pt x="30962" y="128054"/>
                  </a:lnTo>
                  <a:lnTo>
                    <a:pt x="27114" y="127279"/>
                  </a:lnTo>
                  <a:lnTo>
                    <a:pt x="27114" y="166497"/>
                  </a:lnTo>
                  <a:lnTo>
                    <a:pt x="27114" y="175387"/>
                  </a:lnTo>
                  <a:lnTo>
                    <a:pt x="23507" y="178993"/>
                  </a:lnTo>
                  <a:lnTo>
                    <a:pt x="14630" y="178993"/>
                  </a:lnTo>
                  <a:lnTo>
                    <a:pt x="11023" y="175387"/>
                  </a:lnTo>
                  <a:lnTo>
                    <a:pt x="11023" y="166497"/>
                  </a:lnTo>
                  <a:lnTo>
                    <a:pt x="14630" y="162890"/>
                  </a:lnTo>
                  <a:lnTo>
                    <a:pt x="23507" y="162890"/>
                  </a:lnTo>
                  <a:lnTo>
                    <a:pt x="27114" y="166497"/>
                  </a:lnTo>
                  <a:lnTo>
                    <a:pt x="27114" y="127279"/>
                  </a:lnTo>
                  <a:lnTo>
                    <a:pt x="23558" y="126555"/>
                  </a:lnTo>
                  <a:lnTo>
                    <a:pt x="17500" y="122478"/>
                  </a:lnTo>
                  <a:lnTo>
                    <a:pt x="13411" y="116433"/>
                  </a:lnTo>
                  <a:lnTo>
                    <a:pt x="11912" y="109016"/>
                  </a:lnTo>
                  <a:lnTo>
                    <a:pt x="13411" y="101600"/>
                  </a:lnTo>
                  <a:lnTo>
                    <a:pt x="17500" y="95542"/>
                  </a:lnTo>
                  <a:lnTo>
                    <a:pt x="23558" y="91465"/>
                  </a:lnTo>
                  <a:lnTo>
                    <a:pt x="30962" y="89966"/>
                  </a:lnTo>
                  <a:lnTo>
                    <a:pt x="38392" y="91465"/>
                  </a:lnTo>
                  <a:lnTo>
                    <a:pt x="44450" y="95542"/>
                  </a:lnTo>
                  <a:lnTo>
                    <a:pt x="48526" y="101600"/>
                  </a:lnTo>
                  <a:lnTo>
                    <a:pt x="50025" y="109016"/>
                  </a:lnTo>
                  <a:lnTo>
                    <a:pt x="50025" y="54292"/>
                  </a:lnTo>
                  <a:lnTo>
                    <a:pt x="23241" y="46291"/>
                  </a:lnTo>
                  <a:lnTo>
                    <a:pt x="0" y="39357"/>
                  </a:lnTo>
                  <a:lnTo>
                    <a:pt x="0" y="48158"/>
                  </a:lnTo>
                  <a:lnTo>
                    <a:pt x="1778" y="47002"/>
                  </a:lnTo>
                  <a:lnTo>
                    <a:pt x="3860" y="46291"/>
                  </a:lnTo>
                  <a:lnTo>
                    <a:pt x="12471" y="46291"/>
                  </a:lnTo>
                  <a:lnTo>
                    <a:pt x="17589" y="51727"/>
                  </a:lnTo>
                  <a:lnTo>
                    <a:pt x="17589" y="65087"/>
                  </a:lnTo>
                  <a:lnTo>
                    <a:pt x="12471" y="70523"/>
                  </a:lnTo>
                  <a:lnTo>
                    <a:pt x="3860" y="70523"/>
                  </a:lnTo>
                  <a:lnTo>
                    <a:pt x="1778" y="69837"/>
                  </a:lnTo>
                  <a:lnTo>
                    <a:pt x="0" y="68656"/>
                  </a:lnTo>
                  <a:lnTo>
                    <a:pt x="0" y="185826"/>
                  </a:lnTo>
                  <a:lnTo>
                    <a:pt x="155181" y="232130"/>
                  </a:lnTo>
                  <a:lnTo>
                    <a:pt x="158229" y="224599"/>
                  </a:lnTo>
                  <a:lnTo>
                    <a:pt x="165315" y="219341"/>
                  </a:lnTo>
                  <a:lnTo>
                    <a:pt x="173545" y="219341"/>
                  </a:lnTo>
                  <a:lnTo>
                    <a:pt x="181330" y="220992"/>
                  </a:lnTo>
                  <a:lnTo>
                    <a:pt x="187680" y="225501"/>
                  </a:lnTo>
                  <a:lnTo>
                    <a:pt x="191922" y="232130"/>
                  </a:lnTo>
                  <a:lnTo>
                    <a:pt x="192036" y="232575"/>
                  </a:lnTo>
                  <a:lnTo>
                    <a:pt x="193535" y="240385"/>
                  </a:lnTo>
                  <a:lnTo>
                    <a:pt x="193509" y="241604"/>
                  </a:lnTo>
                  <a:lnTo>
                    <a:pt x="193230" y="243484"/>
                  </a:lnTo>
                  <a:lnTo>
                    <a:pt x="273316" y="267398"/>
                  </a:lnTo>
                  <a:lnTo>
                    <a:pt x="273316" y="154774"/>
                  </a:lnTo>
                  <a:lnTo>
                    <a:pt x="272338" y="155016"/>
                  </a:lnTo>
                  <a:lnTo>
                    <a:pt x="271373" y="155155"/>
                  </a:lnTo>
                  <a:lnTo>
                    <a:pt x="265569" y="155155"/>
                  </a:lnTo>
                  <a:lnTo>
                    <a:pt x="265569" y="223532"/>
                  </a:lnTo>
                  <a:lnTo>
                    <a:pt x="265569" y="241604"/>
                  </a:lnTo>
                  <a:lnTo>
                    <a:pt x="258216" y="248945"/>
                  </a:lnTo>
                  <a:lnTo>
                    <a:pt x="240144" y="248945"/>
                  </a:lnTo>
                  <a:lnTo>
                    <a:pt x="232803" y="241604"/>
                  </a:lnTo>
                  <a:lnTo>
                    <a:pt x="232803" y="223532"/>
                  </a:lnTo>
                  <a:lnTo>
                    <a:pt x="236994" y="219341"/>
                  </a:lnTo>
                  <a:lnTo>
                    <a:pt x="240144" y="216179"/>
                  </a:lnTo>
                  <a:lnTo>
                    <a:pt x="258216" y="216179"/>
                  </a:lnTo>
                  <a:lnTo>
                    <a:pt x="265569" y="223532"/>
                  </a:lnTo>
                  <a:lnTo>
                    <a:pt x="265569" y="155155"/>
                  </a:lnTo>
                  <a:lnTo>
                    <a:pt x="263512" y="155155"/>
                  </a:lnTo>
                  <a:lnTo>
                    <a:pt x="258749" y="150685"/>
                  </a:lnTo>
                  <a:lnTo>
                    <a:pt x="257962" y="149948"/>
                  </a:lnTo>
                  <a:lnTo>
                    <a:pt x="257962" y="145516"/>
                  </a:lnTo>
                  <a:lnTo>
                    <a:pt x="257962" y="137160"/>
                  </a:lnTo>
                  <a:lnTo>
                    <a:pt x="263512" y="131953"/>
                  </a:lnTo>
                  <a:lnTo>
                    <a:pt x="271373" y="131953"/>
                  </a:lnTo>
                  <a:lnTo>
                    <a:pt x="272338" y="132092"/>
                  </a:lnTo>
                  <a:lnTo>
                    <a:pt x="273316" y="132308"/>
                  </a:lnTo>
                  <a:lnTo>
                    <a:pt x="273316" y="131953"/>
                  </a:lnTo>
                  <a:lnTo>
                    <a:pt x="273316" y="128054"/>
                  </a:lnTo>
                  <a:lnTo>
                    <a:pt x="273316" y="120929"/>
                  </a:lnTo>
                  <a:close/>
                </a:path>
                <a:path w="274954" h="267969">
                  <a:moveTo>
                    <a:pt x="274497" y="114973"/>
                  </a:moveTo>
                  <a:lnTo>
                    <a:pt x="153035" y="4229"/>
                  </a:lnTo>
                  <a:lnTo>
                    <a:pt x="89738" y="0"/>
                  </a:lnTo>
                  <a:lnTo>
                    <a:pt x="52946" y="1701"/>
                  </a:lnTo>
                  <a:lnTo>
                    <a:pt x="28549" y="12103"/>
                  </a:lnTo>
                  <a:lnTo>
                    <a:pt x="2413" y="33997"/>
                  </a:lnTo>
                  <a:lnTo>
                    <a:pt x="274497" y="1149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27">
            <a:extLst>
              <a:ext uri="{FF2B5EF4-FFF2-40B4-BE49-F238E27FC236}">
                <a16:creationId xmlns:a16="http://schemas.microsoft.com/office/drawing/2014/main" id="{D9DCA6F6-2C6B-4078-B70D-87C141E39B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5"/>
            <a:ext cx="380061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65" dirty="0">
                <a:solidFill>
                  <a:srgbClr val="FFFFFF"/>
                </a:solidFill>
              </a:rPr>
              <a:t>BOVINS</a:t>
            </a:r>
            <a:r>
              <a:rPr sz="2300" spc="10" dirty="0">
                <a:solidFill>
                  <a:srgbClr val="FFFFFF"/>
                </a:solidFill>
              </a:rPr>
              <a:t> </a:t>
            </a:r>
            <a:r>
              <a:rPr sz="2300" spc="75" dirty="0">
                <a:solidFill>
                  <a:srgbClr val="FFFFFF"/>
                </a:solidFill>
              </a:rPr>
              <a:t>LAITIERS</a:t>
            </a:r>
            <a:endParaRPr sz="2300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E7C7C370-406D-4D0C-A725-F386190EE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57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E9D011-0970-40F9-9032-534DB3CF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9DF017-C515-4BE3-AC85-4E952CDE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BF8591-3622-4A29-9A80-008DEE26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id="{C778E5BB-DA05-42C1-A6F6-99BF899EDD2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707853-D701-47CF-A8F6-20FF350CACB4}" type="datetimeFigureOut">
              <a:rPr lang="fr-BE" smtClean="0"/>
              <a:pPr/>
              <a:t>10-11-23</a:t>
            </a:fld>
            <a:endParaRPr lang="fr-BE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77242D91-9D27-4A83-B7EB-5A842BEB1A0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165E1B-B741-4CA0-A2B4-09E1473EC40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D4186ED-3777-42EE-A973-749C5832A1E9}"/>
              </a:ext>
            </a:extLst>
          </p:cNvPr>
          <p:cNvSpPr/>
          <p:nvPr userDrawn="1"/>
        </p:nvSpPr>
        <p:spPr>
          <a:xfrm>
            <a:off x="8546142" y="5722955"/>
            <a:ext cx="20320" cy="19685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15430" y="0"/>
                </a:moveTo>
                <a:lnTo>
                  <a:pt x="11976" y="12"/>
                </a:lnTo>
                <a:lnTo>
                  <a:pt x="0" y="12052"/>
                </a:lnTo>
                <a:lnTo>
                  <a:pt x="12" y="15519"/>
                </a:lnTo>
                <a:lnTo>
                  <a:pt x="3225" y="18719"/>
                </a:lnTo>
                <a:lnTo>
                  <a:pt x="4622" y="19253"/>
                </a:lnTo>
                <a:lnTo>
                  <a:pt x="6032" y="19240"/>
                </a:lnTo>
                <a:lnTo>
                  <a:pt x="7429" y="19240"/>
                </a:lnTo>
                <a:lnTo>
                  <a:pt x="8826" y="18707"/>
                </a:lnTo>
                <a:lnTo>
                  <a:pt x="19735" y="7734"/>
                </a:lnTo>
                <a:lnTo>
                  <a:pt x="19723" y="4267"/>
                </a:lnTo>
                <a:lnTo>
                  <a:pt x="15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CF06D55-C1E7-4196-AE59-1B542E6B0FA9}"/>
              </a:ext>
            </a:extLst>
          </p:cNvPr>
          <p:cNvSpPr/>
          <p:nvPr userDrawn="1"/>
        </p:nvSpPr>
        <p:spPr>
          <a:xfrm>
            <a:off x="8428101" y="1846592"/>
            <a:ext cx="3765550" cy="2207260"/>
          </a:xfrm>
          <a:custGeom>
            <a:avLst/>
            <a:gdLst/>
            <a:ahLst/>
            <a:cxnLst/>
            <a:rect l="l" t="t" r="r" b="b"/>
            <a:pathLst>
              <a:path w="3765550" h="2207260">
                <a:moveTo>
                  <a:pt x="3765092" y="0"/>
                </a:moveTo>
                <a:lnTo>
                  <a:pt x="0" y="0"/>
                </a:lnTo>
                <a:lnTo>
                  <a:pt x="0" y="2206752"/>
                </a:lnTo>
                <a:lnTo>
                  <a:pt x="3765092" y="2206752"/>
                </a:lnTo>
                <a:lnTo>
                  <a:pt x="3765092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F2AF127-61AA-4FBC-A0E8-0F5AEE057BC3}"/>
              </a:ext>
            </a:extLst>
          </p:cNvPr>
          <p:cNvSpPr/>
          <p:nvPr userDrawn="1"/>
        </p:nvSpPr>
        <p:spPr>
          <a:xfrm>
            <a:off x="8546142" y="5722955"/>
            <a:ext cx="20320" cy="19685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15430" y="0"/>
                </a:moveTo>
                <a:lnTo>
                  <a:pt x="11976" y="12"/>
                </a:lnTo>
                <a:lnTo>
                  <a:pt x="0" y="12052"/>
                </a:lnTo>
                <a:lnTo>
                  <a:pt x="12" y="15519"/>
                </a:lnTo>
                <a:lnTo>
                  <a:pt x="3225" y="18719"/>
                </a:lnTo>
                <a:lnTo>
                  <a:pt x="4622" y="19253"/>
                </a:lnTo>
                <a:lnTo>
                  <a:pt x="6032" y="19240"/>
                </a:lnTo>
                <a:lnTo>
                  <a:pt x="7429" y="19240"/>
                </a:lnTo>
                <a:lnTo>
                  <a:pt x="8826" y="18707"/>
                </a:lnTo>
                <a:lnTo>
                  <a:pt x="19735" y="7734"/>
                </a:lnTo>
                <a:lnTo>
                  <a:pt x="19723" y="4267"/>
                </a:lnTo>
                <a:lnTo>
                  <a:pt x="15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2F363A-C795-4F45-9B45-DF41EAF53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64" y="516679"/>
            <a:ext cx="3070847" cy="1007286"/>
          </a:xfrm>
          <a:prstGeom prst="rect">
            <a:avLst/>
          </a:prstGeom>
        </p:spPr>
      </p:pic>
      <p:sp>
        <p:nvSpPr>
          <p:cNvPr id="13" name="Espace réservé du contenu 42">
            <a:extLst>
              <a:ext uri="{FF2B5EF4-FFF2-40B4-BE49-F238E27FC236}">
                <a16:creationId xmlns:a16="http://schemas.microsoft.com/office/drawing/2014/main" id="{31EDB10E-3DEC-4640-BE7C-087247835A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76884" y="4521643"/>
            <a:ext cx="10715115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4" name="Espace réservé du contenu 42">
            <a:extLst>
              <a:ext uri="{FF2B5EF4-FFF2-40B4-BE49-F238E27FC236}">
                <a16:creationId xmlns:a16="http://schemas.microsoft.com/office/drawing/2014/main" id="{95D65A31-C44D-4910-9236-1A9CCC5E18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76885" y="5342882"/>
            <a:ext cx="10361420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6" name="object 33">
            <a:extLst>
              <a:ext uri="{FF2B5EF4-FFF2-40B4-BE49-F238E27FC236}">
                <a16:creationId xmlns:a16="http://schemas.microsoft.com/office/drawing/2014/main" id="{69351887-091B-4FBA-8D0D-B9C22F537A5E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846579"/>
            <a:ext cx="8357933" cy="2206764"/>
          </a:xfrm>
          <a:prstGeom prst="rect">
            <a:avLst/>
          </a:prstGeom>
        </p:spPr>
      </p:pic>
      <p:sp>
        <p:nvSpPr>
          <p:cNvPr id="17" name="Espace réservé du texte 45">
            <a:extLst>
              <a:ext uri="{FF2B5EF4-FFF2-40B4-BE49-F238E27FC236}">
                <a16:creationId xmlns:a16="http://schemas.microsoft.com/office/drawing/2014/main" id="{2CDFD291-07DB-444D-A53B-C5A71C2FA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18549" y="2133600"/>
            <a:ext cx="2835276" cy="1666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PRÉSENTATION CABINET DU MINISTRE</a:t>
            </a:r>
            <a:br>
              <a:rPr lang="fr-FR" dirty="0"/>
            </a:br>
            <a:r>
              <a:rPr lang="fr-FR" dirty="0" err="1"/>
              <a:t>BORSUS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115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résentants Bovins L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DFAB55A-D603-43B1-A5D7-D7F8FE6B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C72A-E75F-49D7-A847-093685E77C1D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4A8CE7-DAF5-44BA-84A4-CAB3E501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4162E4-566E-4A64-83D9-152FE1DA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1756F-8401-4669-98EF-8113205C6091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5F2EE7-5F58-4347-8E68-EBEFC3507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4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Bovins L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F8E702-2AB5-41CA-9636-6212007B5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5C72A-E75F-49D7-A847-093685E77C1D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C9A8B4-4CA7-4013-A3F7-B0FC26DA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D5D55-558D-4234-B0B9-63D207B4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1756F-8401-4669-98EF-8113205C6091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AE6E293D-AD21-451C-BC85-9F400673374D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938CE0DC-0CD2-4287-9A98-D0BCF4388869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AC0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0ED3336-A5A5-4561-9D82-E6EFF7E206A5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0C3257E-90E9-48D8-BC91-3CBAF175A594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AF37CE08-C276-432F-906D-B9D5B4A4EBF9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281334C3-FECB-451E-A287-FB0EC6095E8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64A462A-3483-415A-84B6-D4786370FDC9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F00A69F0-EDD0-4CE5-BC63-15237779843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564331D3-118C-4F57-8926-826AEA5090BE}"/>
                </a:ext>
              </a:extLst>
            </p:cNvPr>
            <p:cNvSpPr/>
            <p:nvPr/>
          </p:nvSpPr>
          <p:spPr>
            <a:xfrm>
              <a:off x="1686382" y="320065"/>
              <a:ext cx="8198484" cy="4681855"/>
            </a:xfrm>
            <a:custGeom>
              <a:avLst/>
              <a:gdLst/>
              <a:ahLst/>
              <a:cxnLst/>
              <a:rect l="l" t="t" r="r" b="b"/>
              <a:pathLst>
                <a:path w="8198484" h="4681855">
                  <a:moveTo>
                    <a:pt x="118173" y="3678097"/>
                  </a:moveTo>
                  <a:lnTo>
                    <a:pt x="117856" y="3677361"/>
                  </a:lnTo>
                  <a:lnTo>
                    <a:pt x="117309" y="3676827"/>
                  </a:lnTo>
                  <a:lnTo>
                    <a:pt x="116827" y="3676281"/>
                  </a:lnTo>
                  <a:lnTo>
                    <a:pt x="116065" y="3675951"/>
                  </a:lnTo>
                  <a:lnTo>
                    <a:pt x="114490" y="3675951"/>
                  </a:lnTo>
                  <a:lnTo>
                    <a:pt x="113728" y="3676281"/>
                  </a:lnTo>
                  <a:lnTo>
                    <a:pt x="113245" y="3676827"/>
                  </a:lnTo>
                  <a:lnTo>
                    <a:pt x="112687" y="3677361"/>
                  </a:lnTo>
                  <a:lnTo>
                    <a:pt x="112433" y="3678097"/>
                  </a:lnTo>
                  <a:lnTo>
                    <a:pt x="112433" y="3679647"/>
                  </a:lnTo>
                  <a:lnTo>
                    <a:pt x="112699" y="3680371"/>
                  </a:lnTo>
                  <a:lnTo>
                    <a:pt x="113245" y="3680942"/>
                  </a:lnTo>
                  <a:lnTo>
                    <a:pt x="113728" y="3681488"/>
                  </a:lnTo>
                  <a:lnTo>
                    <a:pt x="114490" y="3681780"/>
                  </a:lnTo>
                  <a:lnTo>
                    <a:pt x="116065" y="3681780"/>
                  </a:lnTo>
                  <a:lnTo>
                    <a:pt x="116827" y="3681488"/>
                  </a:lnTo>
                  <a:lnTo>
                    <a:pt x="117309" y="3680942"/>
                  </a:lnTo>
                  <a:lnTo>
                    <a:pt x="117856" y="3680371"/>
                  </a:lnTo>
                  <a:lnTo>
                    <a:pt x="118173" y="3679647"/>
                  </a:lnTo>
                  <a:lnTo>
                    <a:pt x="118173" y="3678097"/>
                  </a:lnTo>
                  <a:close/>
                </a:path>
                <a:path w="8198484" h="4681855">
                  <a:moveTo>
                    <a:pt x="159956" y="3896360"/>
                  </a:moveTo>
                  <a:lnTo>
                    <a:pt x="159359" y="3895763"/>
                  </a:lnTo>
                  <a:lnTo>
                    <a:pt x="154101" y="3890556"/>
                  </a:lnTo>
                  <a:lnTo>
                    <a:pt x="154101" y="3899611"/>
                  </a:lnTo>
                  <a:lnTo>
                    <a:pt x="154101" y="3908945"/>
                  </a:lnTo>
                  <a:lnTo>
                    <a:pt x="150304" y="3912743"/>
                  </a:lnTo>
                  <a:lnTo>
                    <a:pt x="140919" y="3912743"/>
                  </a:lnTo>
                  <a:lnTo>
                    <a:pt x="137121" y="3908945"/>
                  </a:lnTo>
                  <a:lnTo>
                    <a:pt x="137121" y="3899611"/>
                  </a:lnTo>
                  <a:lnTo>
                    <a:pt x="140919" y="3895763"/>
                  </a:lnTo>
                  <a:lnTo>
                    <a:pt x="150304" y="3895763"/>
                  </a:lnTo>
                  <a:lnTo>
                    <a:pt x="154101" y="3899611"/>
                  </a:lnTo>
                  <a:lnTo>
                    <a:pt x="154101" y="3890556"/>
                  </a:lnTo>
                  <a:lnTo>
                    <a:pt x="153504" y="3889959"/>
                  </a:lnTo>
                  <a:lnTo>
                    <a:pt x="137706" y="3889959"/>
                  </a:lnTo>
                  <a:lnTo>
                    <a:pt x="131305" y="3896360"/>
                  </a:lnTo>
                  <a:lnTo>
                    <a:pt x="131419" y="3912260"/>
                  </a:lnTo>
                  <a:lnTo>
                    <a:pt x="137706" y="3918610"/>
                  </a:lnTo>
                  <a:lnTo>
                    <a:pt x="153504" y="3918610"/>
                  </a:lnTo>
                  <a:lnTo>
                    <a:pt x="159359" y="3912743"/>
                  </a:lnTo>
                  <a:lnTo>
                    <a:pt x="159842" y="3912260"/>
                  </a:lnTo>
                  <a:lnTo>
                    <a:pt x="159956" y="3896360"/>
                  </a:lnTo>
                  <a:close/>
                </a:path>
                <a:path w="8198484" h="4681855">
                  <a:moveTo>
                    <a:pt x="168376" y="3677259"/>
                  </a:moveTo>
                  <a:lnTo>
                    <a:pt x="167068" y="3675951"/>
                  </a:lnTo>
                  <a:lnTo>
                    <a:pt x="124142" y="3675951"/>
                  </a:lnTo>
                  <a:lnTo>
                    <a:pt x="122847" y="3677259"/>
                  </a:lnTo>
                  <a:lnTo>
                    <a:pt x="122847" y="3680460"/>
                  </a:lnTo>
                  <a:lnTo>
                    <a:pt x="124142" y="3681780"/>
                  </a:lnTo>
                  <a:lnTo>
                    <a:pt x="167068" y="3681780"/>
                  </a:lnTo>
                  <a:lnTo>
                    <a:pt x="168376" y="3680460"/>
                  </a:lnTo>
                  <a:lnTo>
                    <a:pt x="168376" y="3677259"/>
                  </a:lnTo>
                  <a:close/>
                </a:path>
                <a:path w="8198484" h="4681855">
                  <a:moveTo>
                    <a:pt x="242163" y="3664674"/>
                  </a:moveTo>
                  <a:lnTo>
                    <a:pt x="225666" y="3646741"/>
                  </a:lnTo>
                  <a:lnTo>
                    <a:pt x="225666" y="3666680"/>
                  </a:lnTo>
                  <a:lnTo>
                    <a:pt x="225666" y="3692067"/>
                  </a:lnTo>
                  <a:lnTo>
                    <a:pt x="225666" y="3697871"/>
                  </a:lnTo>
                  <a:lnTo>
                    <a:pt x="225666" y="3880243"/>
                  </a:lnTo>
                  <a:lnTo>
                    <a:pt x="225666" y="3886047"/>
                  </a:lnTo>
                  <a:lnTo>
                    <a:pt x="225666" y="3917086"/>
                  </a:lnTo>
                  <a:lnTo>
                    <a:pt x="221818" y="3920998"/>
                  </a:lnTo>
                  <a:lnTo>
                    <a:pt x="69456" y="3920998"/>
                  </a:lnTo>
                  <a:lnTo>
                    <a:pt x="65544" y="3917086"/>
                  </a:lnTo>
                  <a:lnTo>
                    <a:pt x="65544" y="3886047"/>
                  </a:lnTo>
                  <a:lnTo>
                    <a:pt x="225666" y="3886047"/>
                  </a:lnTo>
                  <a:lnTo>
                    <a:pt x="225666" y="3880243"/>
                  </a:lnTo>
                  <a:lnTo>
                    <a:pt x="65544" y="3880243"/>
                  </a:lnTo>
                  <a:lnTo>
                    <a:pt x="65544" y="3697871"/>
                  </a:lnTo>
                  <a:lnTo>
                    <a:pt x="225666" y="3697871"/>
                  </a:lnTo>
                  <a:lnTo>
                    <a:pt x="225666" y="3692067"/>
                  </a:lnTo>
                  <a:lnTo>
                    <a:pt x="65544" y="3692067"/>
                  </a:lnTo>
                  <a:lnTo>
                    <a:pt x="65544" y="3666680"/>
                  </a:lnTo>
                  <a:lnTo>
                    <a:pt x="69456" y="3662769"/>
                  </a:lnTo>
                  <a:lnTo>
                    <a:pt x="221818" y="3662769"/>
                  </a:lnTo>
                  <a:lnTo>
                    <a:pt x="225666" y="3666680"/>
                  </a:lnTo>
                  <a:lnTo>
                    <a:pt x="225666" y="3646741"/>
                  </a:lnTo>
                  <a:lnTo>
                    <a:pt x="223227" y="3646246"/>
                  </a:lnTo>
                  <a:lnTo>
                    <a:pt x="68046" y="3646246"/>
                  </a:lnTo>
                  <a:lnTo>
                    <a:pt x="60655" y="3647706"/>
                  </a:lnTo>
                  <a:lnTo>
                    <a:pt x="54597" y="3651656"/>
                  </a:lnTo>
                  <a:lnTo>
                    <a:pt x="50495" y="3657523"/>
                  </a:lnTo>
                  <a:lnTo>
                    <a:pt x="48996" y="3664674"/>
                  </a:lnTo>
                  <a:lnTo>
                    <a:pt x="48996" y="3919093"/>
                  </a:lnTo>
                  <a:lnTo>
                    <a:pt x="50495" y="3926255"/>
                  </a:lnTo>
                  <a:lnTo>
                    <a:pt x="54597" y="3932110"/>
                  </a:lnTo>
                  <a:lnTo>
                    <a:pt x="60655" y="3936073"/>
                  </a:lnTo>
                  <a:lnTo>
                    <a:pt x="68046" y="3937520"/>
                  </a:lnTo>
                  <a:lnTo>
                    <a:pt x="223227" y="3937520"/>
                  </a:lnTo>
                  <a:lnTo>
                    <a:pt x="242163" y="3919093"/>
                  </a:lnTo>
                  <a:lnTo>
                    <a:pt x="242163" y="3886047"/>
                  </a:lnTo>
                  <a:lnTo>
                    <a:pt x="242163" y="3880243"/>
                  </a:lnTo>
                  <a:lnTo>
                    <a:pt x="242163" y="3697871"/>
                  </a:lnTo>
                  <a:lnTo>
                    <a:pt x="242163" y="3692067"/>
                  </a:lnTo>
                  <a:lnTo>
                    <a:pt x="242163" y="3664674"/>
                  </a:lnTo>
                  <a:close/>
                </a:path>
                <a:path w="8198484" h="4681855">
                  <a:moveTo>
                    <a:pt x="291261" y="4536033"/>
                  </a:moveTo>
                  <a:lnTo>
                    <a:pt x="290385" y="4530585"/>
                  </a:lnTo>
                  <a:lnTo>
                    <a:pt x="283857" y="4489945"/>
                  </a:lnTo>
                  <a:lnTo>
                    <a:pt x="270598" y="4464278"/>
                  </a:lnTo>
                  <a:lnTo>
                    <a:pt x="270598" y="4541520"/>
                  </a:lnTo>
                  <a:lnTo>
                    <a:pt x="269836" y="4548810"/>
                  </a:lnTo>
                  <a:lnTo>
                    <a:pt x="247827" y="4607433"/>
                  </a:lnTo>
                  <a:lnTo>
                    <a:pt x="200215" y="4648301"/>
                  </a:lnTo>
                  <a:lnTo>
                    <a:pt x="179819" y="4658258"/>
                  </a:lnTo>
                  <a:lnTo>
                    <a:pt x="191719" y="4638865"/>
                  </a:lnTo>
                  <a:lnTo>
                    <a:pt x="201256" y="4619917"/>
                  </a:lnTo>
                  <a:lnTo>
                    <a:pt x="208572" y="4598047"/>
                  </a:lnTo>
                  <a:lnTo>
                    <a:pt x="213537" y="4573816"/>
                  </a:lnTo>
                  <a:lnTo>
                    <a:pt x="216001" y="4547781"/>
                  </a:lnTo>
                  <a:lnTo>
                    <a:pt x="216281" y="4541520"/>
                  </a:lnTo>
                  <a:lnTo>
                    <a:pt x="270598" y="4541520"/>
                  </a:lnTo>
                  <a:lnTo>
                    <a:pt x="270598" y="4464278"/>
                  </a:lnTo>
                  <a:lnTo>
                    <a:pt x="270535" y="4530585"/>
                  </a:lnTo>
                  <a:lnTo>
                    <a:pt x="216217" y="4530585"/>
                  </a:lnTo>
                  <a:lnTo>
                    <a:pt x="215950" y="4524286"/>
                  </a:lnTo>
                  <a:lnTo>
                    <a:pt x="213474" y="4498149"/>
                  </a:lnTo>
                  <a:lnTo>
                    <a:pt x="208495" y="4473905"/>
                  </a:lnTo>
                  <a:lnTo>
                    <a:pt x="205917" y="4466247"/>
                  </a:lnTo>
                  <a:lnTo>
                    <a:pt x="205917" y="4530534"/>
                  </a:lnTo>
                  <a:lnTo>
                    <a:pt x="205917" y="4541469"/>
                  </a:lnTo>
                  <a:lnTo>
                    <a:pt x="201028" y="4584801"/>
                  </a:lnTo>
                  <a:lnTo>
                    <a:pt x="177838" y="4640961"/>
                  </a:lnTo>
                  <a:lnTo>
                    <a:pt x="151053" y="4662170"/>
                  </a:lnTo>
                  <a:lnTo>
                    <a:pt x="151053" y="4541469"/>
                  </a:lnTo>
                  <a:lnTo>
                    <a:pt x="205917" y="4541469"/>
                  </a:lnTo>
                  <a:lnTo>
                    <a:pt x="205917" y="4530534"/>
                  </a:lnTo>
                  <a:lnTo>
                    <a:pt x="150952" y="4530534"/>
                  </a:lnTo>
                  <a:lnTo>
                    <a:pt x="151053" y="4409884"/>
                  </a:lnTo>
                  <a:lnTo>
                    <a:pt x="191427" y="4455858"/>
                  </a:lnTo>
                  <a:lnTo>
                    <a:pt x="205549" y="4523257"/>
                  </a:lnTo>
                  <a:lnTo>
                    <a:pt x="205917" y="4530534"/>
                  </a:lnTo>
                  <a:lnTo>
                    <a:pt x="205917" y="4466247"/>
                  </a:lnTo>
                  <a:lnTo>
                    <a:pt x="201142" y="4452048"/>
                  </a:lnTo>
                  <a:lnTo>
                    <a:pt x="191566" y="4433163"/>
                  </a:lnTo>
                  <a:lnTo>
                    <a:pt x="179755" y="4413897"/>
                  </a:lnTo>
                  <a:lnTo>
                    <a:pt x="200164" y="4423829"/>
                  </a:lnTo>
                  <a:lnTo>
                    <a:pt x="247815" y="4464647"/>
                  </a:lnTo>
                  <a:lnTo>
                    <a:pt x="269786" y="4523257"/>
                  </a:lnTo>
                  <a:lnTo>
                    <a:pt x="270535" y="4530585"/>
                  </a:lnTo>
                  <a:lnTo>
                    <a:pt x="270535" y="4464164"/>
                  </a:lnTo>
                  <a:lnTo>
                    <a:pt x="263207" y="4449965"/>
                  </a:lnTo>
                  <a:lnTo>
                    <a:pt x="231711" y="4418457"/>
                  </a:lnTo>
                  <a:lnTo>
                    <a:pt x="222872" y="4413897"/>
                  </a:lnTo>
                  <a:lnTo>
                    <a:pt x="215099" y="4409884"/>
                  </a:lnTo>
                  <a:lnTo>
                    <a:pt x="191719" y="4397819"/>
                  </a:lnTo>
                  <a:lnTo>
                    <a:pt x="145630" y="4390402"/>
                  </a:lnTo>
                  <a:lnTo>
                    <a:pt x="140093" y="4391304"/>
                  </a:lnTo>
                  <a:lnTo>
                    <a:pt x="140093" y="4409884"/>
                  </a:lnTo>
                  <a:lnTo>
                    <a:pt x="140093" y="4530534"/>
                  </a:lnTo>
                  <a:lnTo>
                    <a:pt x="140093" y="4541469"/>
                  </a:lnTo>
                  <a:lnTo>
                    <a:pt x="140093" y="4662132"/>
                  </a:lnTo>
                  <a:lnTo>
                    <a:pt x="133134" y="4658118"/>
                  </a:lnTo>
                  <a:lnTo>
                    <a:pt x="130225" y="4656442"/>
                  </a:lnTo>
                  <a:lnTo>
                    <a:pt x="113372" y="4640783"/>
                  </a:lnTo>
                  <a:lnTo>
                    <a:pt x="111442" y="4637303"/>
                  </a:lnTo>
                  <a:lnTo>
                    <a:pt x="111442" y="4658118"/>
                  </a:lnTo>
                  <a:lnTo>
                    <a:pt x="64528" y="4630763"/>
                  </a:lnTo>
                  <a:lnTo>
                    <a:pt x="28714" y="4579607"/>
                  </a:lnTo>
                  <a:lnTo>
                    <a:pt x="20675" y="4541469"/>
                  </a:lnTo>
                  <a:lnTo>
                    <a:pt x="74980" y="4541469"/>
                  </a:lnTo>
                  <a:lnTo>
                    <a:pt x="75311" y="4547781"/>
                  </a:lnTo>
                  <a:lnTo>
                    <a:pt x="77749" y="4573879"/>
                  </a:lnTo>
                  <a:lnTo>
                    <a:pt x="82715" y="4598136"/>
                  </a:lnTo>
                  <a:lnTo>
                    <a:pt x="90055" y="4619993"/>
                  </a:lnTo>
                  <a:lnTo>
                    <a:pt x="99606" y="4638916"/>
                  </a:lnTo>
                  <a:lnTo>
                    <a:pt x="111442" y="4658118"/>
                  </a:lnTo>
                  <a:lnTo>
                    <a:pt x="111442" y="4637303"/>
                  </a:lnTo>
                  <a:lnTo>
                    <a:pt x="99745" y="4616158"/>
                  </a:lnTo>
                  <a:lnTo>
                    <a:pt x="90182" y="4584662"/>
                  </a:lnTo>
                  <a:lnTo>
                    <a:pt x="85623" y="4548810"/>
                  </a:lnTo>
                  <a:lnTo>
                    <a:pt x="85534" y="4547781"/>
                  </a:lnTo>
                  <a:lnTo>
                    <a:pt x="85242" y="4541469"/>
                  </a:lnTo>
                  <a:lnTo>
                    <a:pt x="140093" y="4541469"/>
                  </a:lnTo>
                  <a:lnTo>
                    <a:pt x="140093" y="4530534"/>
                  </a:lnTo>
                  <a:lnTo>
                    <a:pt x="85242" y="4530534"/>
                  </a:lnTo>
                  <a:lnTo>
                    <a:pt x="85534" y="4524286"/>
                  </a:lnTo>
                  <a:lnTo>
                    <a:pt x="99745" y="4455693"/>
                  </a:lnTo>
                  <a:lnTo>
                    <a:pt x="130276" y="4415523"/>
                  </a:lnTo>
                  <a:lnTo>
                    <a:pt x="133311" y="4413783"/>
                  </a:lnTo>
                  <a:lnTo>
                    <a:pt x="140093" y="4409884"/>
                  </a:lnTo>
                  <a:lnTo>
                    <a:pt x="140093" y="4391304"/>
                  </a:lnTo>
                  <a:lnTo>
                    <a:pt x="111391" y="4395914"/>
                  </a:lnTo>
                  <a:lnTo>
                    <a:pt x="111391" y="4413783"/>
                  </a:lnTo>
                  <a:lnTo>
                    <a:pt x="99479" y="4433214"/>
                  </a:lnTo>
                  <a:lnTo>
                    <a:pt x="82651" y="4473918"/>
                  </a:lnTo>
                  <a:lnTo>
                    <a:pt x="75196" y="4524286"/>
                  </a:lnTo>
                  <a:lnTo>
                    <a:pt x="74930" y="4530534"/>
                  </a:lnTo>
                  <a:lnTo>
                    <a:pt x="20675" y="4530534"/>
                  </a:lnTo>
                  <a:lnTo>
                    <a:pt x="28702" y="4492434"/>
                  </a:lnTo>
                  <a:lnTo>
                    <a:pt x="64465" y="4441279"/>
                  </a:lnTo>
                  <a:lnTo>
                    <a:pt x="111391" y="4413783"/>
                  </a:lnTo>
                  <a:lnTo>
                    <a:pt x="111391" y="4395914"/>
                  </a:lnTo>
                  <a:lnTo>
                    <a:pt x="59537" y="4418457"/>
                  </a:lnTo>
                  <a:lnTo>
                    <a:pt x="28041" y="4449965"/>
                  </a:lnTo>
                  <a:lnTo>
                    <a:pt x="7404" y="4489945"/>
                  </a:lnTo>
                  <a:lnTo>
                    <a:pt x="0" y="4536033"/>
                  </a:lnTo>
                  <a:lnTo>
                    <a:pt x="7404" y="4582122"/>
                  </a:lnTo>
                  <a:lnTo>
                    <a:pt x="28041" y="4622114"/>
                  </a:lnTo>
                  <a:lnTo>
                    <a:pt x="59537" y="4653623"/>
                  </a:lnTo>
                  <a:lnTo>
                    <a:pt x="99529" y="4674260"/>
                  </a:lnTo>
                  <a:lnTo>
                    <a:pt x="145630" y="4681677"/>
                  </a:lnTo>
                  <a:lnTo>
                    <a:pt x="191719" y="4674260"/>
                  </a:lnTo>
                  <a:lnTo>
                    <a:pt x="215150" y="4662170"/>
                  </a:lnTo>
                  <a:lnTo>
                    <a:pt x="222719" y="4658258"/>
                  </a:lnTo>
                  <a:lnTo>
                    <a:pt x="231711" y="4653623"/>
                  </a:lnTo>
                  <a:lnTo>
                    <a:pt x="263207" y="4622114"/>
                  </a:lnTo>
                  <a:lnTo>
                    <a:pt x="283857" y="4582122"/>
                  </a:lnTo>
                  <a:lnTo>
                    <a:pt x="290385" y="4541520"/>
                  </a:lnTo>
                  <a:lnTo>
                    <a:pt x="291261" y="4536033"/>
                  </a:lnTo>
                  <a:close/>
                </a:path>
                <a:path w="8198484" h="4681855">
                  <a:moveTo>
                    <a:pt x="291261" y="3478314"/>
                  </a:moveTo>
                  <a:lnTo>
                    <a:pt x="289534" y="3468649"/>
                  </a:lnTo>
                  <a:lnTo>
                    <a:pt x="283997" y="3460216"/>
                  </a:lnTo>
                  <a:lnTo>
                    <a:pt x="272491" y="3448710"/>
                  </a:lnTo>
                  <a:lnTo>
                    <a:pt x="272491" y="3476282"/>
                  </a:lnTo>
                  <a:lnTo>
                    <a:pt x="272173" y="3480244"/>
                  </a:lnTo>
                  <a:lnTo>
                    <a:pt x="239776" y="3503244"/>
                  </a:lnTo>
                  <a:lnTo>
                    <a:pt x="229362" y="3505060"/>
                  </a:lnTo>
                  <a:lnTo>
                    <a:pt x="227571" y="3505060"/>
                  </a:lnTo>
                  <a:lnTo>
                    <a:pt x="178841" y="3494201"/>
                  </a:lnTo>
                  <a:lnTo>
                    <a:pt x="138760" y="3472738"/>
                  </a:lnTo>
                  <a:lnTo>
                    <a:pt x="91643" y="3433572"/>
                  </a:lnTo>
                  <a:lnTo>
                    <a:pt x="52374" y="3389477"/>
                  </a:lnTo>
                  <a:lnTo>
                    <a:pt x="29883" y="3353333"/>
                  </a:lnTo>
                  <a:lnTo>
                    <a:pt x="20294" y="3294989"/>
                  </a:lnTo>
                  <a:lnTo>
                    <a:pt x="20828" y="3290328"/>
                  </a:lnTo>
                  <a:lnTo>
                    <a:pt x="43789" y="3254298"/>
                  </a:lnTo>
                  <a:lnTo>
                    <a:pt x="45580" y="3253486"/>
                  </a:lnTo>
                  <a:lnTo>
                    <a:pt x="48882" y="3253486"/>
                  </a:lnTo>
                  <a:lnTo>
                    <a:pt x="50241" y="3254032"/>
                  </a:lnTo>
                  <a:lnTo>
                    <a:pt x="97612" y="3301454"/>
                  </a:lnTo>
                  <a:lnTo>
                    <a:pt x="97345" y="3305416"/>
                  </a:lnTo>
                  <a:lnTo>
                    <a:pt x="63423" y="3339274"/>
                  </a:lnTo>
                  <a:lnTo>
                    <a:pt x="67284" y="3345865"/>
                  </a:lnTo>
                  <a:lnTo>
                    <a:pt x="68694" y="3348228"/>
                  </a:lnTo>
                  <a:lnTo>
                    <a:pt x="71729" y="3353752"/>
                  </a:lnTo>
                  <a:lnTo>
                    <a:pt x="72161" y="3354463"/>
                  </a:lnTo>
                  <a:lnTo>
                    <a:pt x="99085" y="3395573"/>
                  </a:lnTo>
                  <a:lnTo>
                    <a:pt x="129705" y="3426206"/>
                  </a:lnTo>
                  <a:lnTo>
                    <a:pt x="170751" y="3453104"/>
                  </a:lnTo>
                  <a:lnTo>
                    <a:pt x="173901" y="3454844"/>
                  </a:lnTo>
                  <a:lnTo>
                    <a:pt x="179438" y="3457994"/>
                  </a:lnTo>
                  <a:lnTo>
                    <a:pt x="186004" y="3461842"/>
                  </a:lnTo>
                  <a:lnTo>
                    <a:pt x="210413" y="3437432"/>
                  </a:lnTo>
                  <a:lnTo>
                    <a:pt x="219811" y="3428034"/>
                  </a:lnTo>
                  <a:lnTo>
                    <a:pt x="223989" y="3427768"/>
                  </a:lnTo>
                  <a:lnTo>
                    <a:pt x="272491" y="3476282"/>
                  </a:lnTo>
                  <a:lnTo>
                    <a:pt x="272491" y="3448710"/>
                  </a:lnTo>
                  <a:lnTo>
                    <a:pt x="251574" y="3427768"/>
                  </a:lnTo>
                  <a:lnTo>
                    <a:pt x="235216" y="3411436"/>
                  </a:lnTo>
                  <a:lnTo>
                    <a:pt x="228981" y="3408832"/>
                  </a:lnTo>
                  <a:lnTo>
                    <a:pt x="215188" y="3408832"/>
                  </a:lnTo>
                  <a:lnTo>
                    <a:pt x="208521" y="3411651"/>
                  </a:lnTo>
                  <a:lnTo>
                    <a:pt x="182740" y="3437432"/>
                  </a:lnTo>
                  <a:lnTo>
                    <a:pt x="181991" y="3436937"/>
                  </a:lnTo>
                  <a:lnTo>
                    <a:pt x="142189" y="3411131"/>
                  </a:lnTo>
                  <a:lnTo>
                    <a:pt x="114109" y="3383089"/>
                  </a:lnTo>
                  <a:lnTo>
                    <a:pt x="88709" y="3344075"/>
                  </a:lnTo>
                  <a:lnTo>
                    <a:pt x="87845" y="3342475"/>
                  </a:lnTo>
                  <a:lnTo>
                    <a:pt x="108572" y="3321799"/>
                  </a:lnTo>
                  <a:lnTo>
                    <a:pt x="114363" y="3313163"/>
                  </a:lnTo>
                  <a:lnTo>
                    <a:pt x="116395" y="3303422"/>
                  </a:lnTo>
                  <a:lnTo>
                    <a:pt x="114655" y="3293757"/>
                  </a:lnTo>
                  <a:lnTo>
                    <a:pt x="109118" y="3285337"/>
                  </a:lnTo>
                  <a:lnTo>
                    <a:pt x="77266" y="3253486"/>
                  </a:lnTo>
                  <a:lnTo>
                    <a:pt x="64998" y="3241217"/>
                  </a:lnTo>
                  <a:lnTo>
                    <a:pt x="60388" y="3236557"/>
                  </a:lnTo>
                  <a:lnTo>
                    <a:pt x="54102" y="3233978"/>
                  </a:lnTo>
                  <a:lnTo>
                    <a:pt x="40373" y="3233978"/>
                  </a:lnTo>
                  <a:lnTo>
                    <a:pt x="33642" y="3236772"/>
                  </a:lnTo>
                  <a:lnTo>
                    <a:pt x="28587" y="3241814"/>
                  </a:lnTo>
                  <a:lnTo>
                    <a:pt x="14274" y="3256254"/>
                  </a:lnTo>
                  <a:lnTo>
                    <a:pt x="14808" y="3256851"/>
                  </a:lnTo>
                  <a:lnTo>
                    <a:pt x="11125" y="3261944"/>
                  </a:lnTo>
                  <a:lnTo>
                    <a:pt x="7975" y="3267621"/>
                  </a:lnTo>
                  <a:lnTo>
                    <a:pt x="3149" y="3280295"/>
                  </a:lnTo>
                  <a:lnTo>
                    <a:pt x="1574" y="3286531"/>
                  </a:lnTo>
                  <a:lnTo>
                    <a:pt x="914" y="3292741"/>
                  </a:lnTo>
                  <a:lnTo>
                    <a:pt x="1905" y="3329152"/>
                  </a:lnTo>
                  <a:lnTo>
                    <a:pt x="14427" y="3365792"/>
                  </a:lnTo>
                  <a:lnTo>
                    <a:pt x="39420" y="3404552"/>
                  </a:lnTo>
                  <a:lnTo>
                    <a:pt x="77812" y="3447351"/>
                  </a:lnTo>
                  <a:lnTo>
                    <a:pt x="129006" y="3489668"/>
                  </a:lnTo>
                  <a:lnTo>
                    <a:pt x="172935" y="3512870"/>
                  </a:lnTo>
                  <a:lnTo>
                    <a:pt x="226860" y="3524618"/>
                  </a:lnTo>
                  <a:lnTo>
                    <a:pt x="230174" y="3524618"/>
                  </a:lnTo>
                  <a:lnTo>
                    <a:pt x="232181" y="3524402"/>
                  </a:lnTo>
                  <a:lnTo>
                    <a:pt x="232562" y="3524377"/>
                  </a:lnTo>
                  <a:lnTo>
                    <a:pt x="268376" y="3510432"/>
                  </a:lnTo>
                  <a:lnTo>
                    <a:pt x="268909" y="3510889"/>
                  </a:lnTo>
                  <a:lnTo>
                    <a:pt x="269379" y="3510432"/>
                  </a:lnTo>
                  <a:lnTo>
                    <a:pt x="274878" y="3505060"/>
                  </a:lnTo>
                  <a:lnTo>
                    <a:pt x="283451" y="3496678"/>
                  </a:lnTo>
                  <a:lnTo>
                    <a:pt x="289217" y="3488055"/>
                  </a:lnTo>
                  <a:lnTo>
                    <a:pt x="291261" y="3478314"/>
                  </a:lnTo>
                  <a:close/>
                </a:path>
                <a:path w="8198484" h="4681855">
                  <a:moveTo>
                    <a:pt x="291274" y="4086339"/>
                  </a:moveTo>
                  <a:lnTo>
                    <a:pt x="290842" y="4084218"/>
                  </a:lnTo>
                  <a:lnTo>
                    <a:pt x="289394" y="4077055"/>
                  </a:lnTo>
                  <a:lnTo>
                    <a:pt x="289128" y="4075747"/>
                  </a:lnTo>
                  <a:lnTo>
                    <a:pt x="283286" y="4067098"/>
                  </a:lnTo>
                  <a:lnTo>
                    <a:pt x="274624" y="4061282"/>
                  </a:lnTo>
                  <a:lnTo>
                    <a:pt x="273316" y="4061028"/>
                  </a:lnTo>
                  <a:lnTo>
                    <a:pt x="273316" y="4246702"/>
                  </a:lnTo>
                  <a:lnTo>
                    <a:pt x="269189" y="4250855"/>
                  </a:lnTo>
                  <a:lnTo>
                    <a:pt x="22034" y="4250855"/>
                  </a:lnTo>
                  <a:lnTo>
                    <a:pt x="17907" y="4246702"/>
                  </a:lnTo>
                  <a:lnTo>
                    <a:pt x="18008" y="4084917"/>
                  </a:lnTo>
                  <a:lnTo>
                    <a:pt x="18122" y="4084218"/>
                  </a:lnTo>
                  <a:lnTo>
                    <a:pt x="107162" y="4161866"/>
                  </a:lnTo>
                  <a:lnTo>
                    <a:pt x="54965" y="4210748"/>
                  </a:lnTo>
                  <a:lnTo>
                    <a:pt x="53174" y="4212488"/>
                  </a:lnTo>
                  <a:lnTo>
                    <a:pt x="53073" y="4215358"/>
                  </a:lnTo>
                  <a:lnTo>
                    <a:pt x="54813" y="4217213"/>
                  </a:lnTo>
                  <a:lnTo>
                    <a:pt x="55676" y="4218190"/>
                  </a:lnTo>
                  <a:lnTo>
                    <a:pt x="56921" y="4218648"/>
                  </a:lnTo>
                  <a:lnTo>
                    <a:pt x="59258" y="4218648"/>
                  </a:lnTo>
                  <a:lnTo>
                    <a:pt x="60388" y="4218241"/>
                  </a:lnTo>
                  <a:lnTo>
                    <a:pt x="61264" y="4217365"/>
                  </a:lnTo>
                  <a:lnTo>
                    <a:pt x="113677" y="4168267"/>
                  </a:lnTo>
                  <a:lnTo>
                    <a:pt x="113893" y="4168102"/>
                  </a:lnTo>
                  <a:lnTo>
                    <a:pt x="114058" y="4167860"/>
                  </a:lnTo>
                  <a:lnTo>
                    <a:pt x="133489" y="4184840"/>
                  </a:lnTo>
                  <a:lnTo>
                    <a:pt x="139560" y="4186821"/>
                  </a:lnTo>
                  <a:lnTo>
                    <a:pt x="151663" y="4186821"/>
                  </a:lnTo>
                  <a:lnTo>
                    <a:pt x="157734" y="4184840"/>
                  </a:lnTo>
                  <a:lnTo>
                    <a:pt x="164376" y="4179011"/>
                  </a:lnTo>
                  <a:lnTo>
                    <a:pt x="177215" y="4167835"/>
                  </a:lnTo>
                  <a:lnTo>
                    <a:pt x="177330" y="4168000"/>
                  </a:lnTo>
                  <a:lnTo>
                    <a:pt x="230886" y="4218241"/>
                  </a:lnTo>
                  <a:lnTo>
                    <a:pt x="231965" y="4218648"/>
                  </a:lnTo>
                  <a:lnTo>
                    <a:pt x="234302" y="4218648"/>
                  </a:lnTo>
                  <a:lnTo>
                    <a:pt x="235546" y="4218190"/>
                  </a:lnTo>
                  <a:lnTo>
                    <a:pt x="236410" y="4217213"/>
                  </a:lnTo>
                  <a:lnTo>
                    <a:pt x="238150" y="4215358"/>
                  </a:lnTo>
                  <a:lnTo>
                    <a:pt x="238048" y="4212488"/>
                  </a:lnTo>
                  <a:lnTo>
                    <a:pt x="236245" y="4210748"/>
                  </a:lnTo>
                  <a:lnTo>
                    <a:pt x="190423" y="4167835"/>
                  </a:lnTo>
                  <a:lnTo>
                    <a:pt x="184048" y="4161866"/>
                  </a:lnTo>
                  <a:lnTo>
                    <a:pt x="273100" y="4084218"/>
                  </a:lnTo>
                  <a:lnTo>
                    <a:pt x="273265" y="4084917"/>
                  </a:lnTo>
                  <a:lnTo>
                    <a:pt x="273316" y="4246702"/>
                  </a:lnTo>
                  <a:lnTo>
                    <a:pt x="273316" y="4061028"/>
                  </a:lnTo>
                  <a:lnTo>
                    <a:pt x="266903" y="4059732"/>
                  </a:lnTo>
                  <a:lnTo>
                    <a:pt x="266903" y="4077538"/>
                  </a:lnTo>
                  <a:lnTo>
                    <a:pt x="150520" y="4179011"/>
                  </a:lnTo>
                  <a:lnTo>
                    <a:pt x="140754" y="4179011"/>
                  </a:lnTo>
                  <a:lnTo>
                    <a:pt x="127965" y="4167860"/>
                  </a:lnTo>
                  <a:lnTo>
                    <a:pt x="32080" y="4084218"/>
                  </a:lnTo>
                  <a:lnTo>
                    <a:pt x="24422" y="4077538"/>
                  </a:lnTo>
                  <a:lnTo>
                    <a:pt x="25285" y="4077271"/>
                  </a:lnTo>
                  <a:lnTo>
                    <a:pt x="26212" y="4077055"/>
                  </a:lnTo>
                  <a:lnTo>
                    <a:pt x="265061" y="4077055"/>
                  </a:lnTo>
                  <a:lnTo>
                    <a:pt x="265988" y="4077271"/>
                  </a:lnTo>
                  <a:lnTo>
                    <a:pt x="266903" y="4077538"/>
                  </a:lnTo>
                  <a:lnTo>
                    <a:pt x="266903" y="4059732"/>
                  </a:lnTo>
                  <a:lnTo>
                    <a:pt x="264033" y="4059148"/>
                  </a:lnTo>
                  <a:lnTo>
                    <a:pt x="27139" y="4059148"/>
                  </a:lnTo>
                  <a:lnTo>
                    <a:pt x="16573" y="4061282"/>
                  </a:lnTo>
                  <a:lnTo>
                    <a:pt x="7950" y="4067098"/>
                  </a:lnTo>
                  <a:lnTo>
                    <a:pt x="2133" y="4075747"/>
                  </a:lnTo>
                  <a:lnTo>
                    <a:pt x="0" y="4086339"/>
                  </a:lnTo>
                  <a:lnTo>
                    <a:pt x="0" y="4241571"/>
                  </a:lnTo>
                  <a:lnTo>
                    <a:pt x="2133" y="4252138"/>
                  </a:lnTo>
                  <a:lnTo>
                    <a:pt x="7950" y="4260786"/>
                  </a:lnTo>
                  <a:lnTo>
                    <a:pt x="16573" y="4266616"/>
                  </a:lnTo>
                  <a:lnTo>
                    <a:pt x="27139" y="4268762"/>
                  </a:lnTo>
                  <a:lnTo>
                    <a:pt x="264033" y="4268762"/>
                  </a:lnTo>
                  <a:lnTo>
                    <a:pt x="291274" y="4241571"/>
                  </a:lnTo>
                  <a:lnTo>
                    <a:pt x="291274" y="4086339"/>
                  </a:lnTo>
                  <a:close/>
                </a:path>
                <a:path w="8198484" h="4681855">
                  <a:moveTo>
                    <a:pt x="8198409" y="0"/>
                  </a:moveTo>
                  <a:lnTo>
                    <a:pt x="8153095" y="3505"/>
                  </a:lnTo>
                  <a:lnTo>
                    <a:pt x="8106283" y="12674"/>
                  </a:lnTo>
                  <a:lnTo>
                    <a:pt x="8059052" y="27266"/>
                  </a:lnTo>
                  <a:lnTo>
                    <a:pt x="8012493" y="46990"/>
                  </a:lnTo>
                  <a:lnTo>
                    <a:pt x="7969656" y="70294"/>
                  </a:lnTo>
                  <a:lnTo>
                    <a:pt x="7930528" y="96774"/>
                  </a:lnTo>
                  <a:lnTo>
                    <a:pt x="7895628" y="125984"/>
                  </a:lnTo>
                  <a:lnTo>
                    <a:pt x="7865504" y="157467"/>
                  </a:lnTo>
                  <a:lnTo>
                    <a:pt x="7840688" y="190779"/>
                  </a:lnTo>
                  <a:lnTo>
                    <a:pt x="7829423" y="209943"/>
                  </a:lnTo>
                  <a:lnTo>
                    <a:pt x="7846619" y="219519"/>
                  </a:lnTo>
                  <a:lnTo>
                    <a:pt x="7864653" y="227698"/>
                  </a:lnTo>
                  <a:lnTo>
                    <a:pt x="7883436" y="234416"/>
                  </a:lnTo>
                  <a:lnTo>
                    <a:pt x="7902892" y="239598"/>
                  </a:lnTo>
                  <a:lnTo>
                    <a:pt x="7930159" y="197650"/>
                  </a:lnTo>
                  <a:lnTo>
                    <a:pt x="7962900" y="158115"/>
                  </a:lnTo>
                  <a:lnTo>
                    <a:pt x="8000682" y="121526"/>
                  </a:lnTo>
                  <a:lnTo>
                    <a:pt x="8043100" y="88430"/>
                  </a:lnTo>
                  <a:lnTo>
                    <a:pt x="8080337" y="64719"/>
                  </a:lnTo>
                  <a:lnTo>
                    <a:pt x="8118843" y="44691"/>
                  </a:lnTo>
                  <a:lnTo>
                    <a:pt x="8158213" y="28460"/>
                  </a:lnTo>
                  <a:lnTo>
                    <a:pt x="8198104" y="16154"/>
                  </a:lnTo>
                  <a:lnTo>
                    <a:pt x="81984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A73D174D-E224-4BC7-88B0-E94223E951EA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9EDFB4E5-E18E-4A3D-BBBF-7961999C0D8E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3">
            <a:extLst>
              <a:ext uri="{FF2B5EF4-FFF2-40B4-BE49-F238E27FC236}">
                <a16:creationId xmlns:a16="http://schemas.microsoft.com/office/drawing/2014/main" id="{61BDD76D-692A-4D73-BCDD-418B09FC5139}"/>
              </a:ext>
            </a:extLst>
          </p:cNvPr>
          <p:cNvSpPr txBox="1"/>
          <p:nvPr userDrawn="1"/>
        </p:nvSpPr>
        <p:spPr>
          <a:xfrm>
            <a:off x="2687299" y="1827208"/>
            <a:ext cx="210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FFFF"/>
                </a:solidFill>
                <a:latin typeface="Calibri"/>
                <a:cs typeface="Calibri"/>
              </a:rPr>
              <a:t>Catherine</a:t>
            </a:r>
            <a:r>
              <a:rPr sz="1800" b="1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60" dirty="0">
                <a:solidFill>
                  <a:srgbClr val="FFFFFF"/>
                </a:solidFill>
                <a:latin typeface="Calibri"/>
                <a:cs typeface="Calibri"/>
              </a:rPr>
              <a:t>BAURAIND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91EE320A-AE0C-48BD-B893-37B453727BE4}"/>
              </a:ext>
            </a:extLst>
          </p:cNvPr>
          <p:cNvSpPr txBox="1"/>
          <p:nvPr userDrawn="1"/>
        </p:nvSpPr>
        <p:spPr>
          <a:xfrm>
            <a:off x="2687299" y="2276788"/>
            <a:ext cx="26727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FFFFFF"/>
                </a:solidFill>
                <a:latin typeface="Calibri"/>
                <a:cs typeface="Calibri"/>
              </a:rPr>
              <a:t>Chargée</a:t>
            </a:r>
            <a:r>
              <a:rPr sz="15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FFFFFF"/>
                </a:solidFill>
                <a:latin typeface="Calibri"/>
                <a:cs typeface="Calibri"/>
              </a:rPr>
              <a:t>mission</a:t>
            </a:r>
            <a:r>
              <a:rPr sz="15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FFFFFF"/>
                </a:solidFill>
                <a:latin typeface="Calibri"/>
                <a:cs typeface="Calibri"/>
              </a:rPr>
              <a:t>bovins</a:t>
            </a:r>
            <a:r>
              <a:rPr sz="1500" i="1" spc="-10" dirty="0">
                <a:solidFill>
                  <a:srgbClr val="FFFFFF"/>
                </a:solidFill>
                <a:latin typeface="Calibri"/>
                <a:cs typeface="Calibri"/>
              </a:rPr>
              <a:t> laitiers,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CF18F62A-0EE6-469B-BA89-11E3D64188D3}"/>
              </a:ext>
            </a:extLst>
          </p:cNvPr>
          <p:cNvSpPr txBox="1"/>
          <p:nvPr userDrawn="1"/>
        </p:nvSpPr>
        <p:spPr>
          <a:xfrm>
            <a:off x="2146742" y="3427469"/>
            <a:ext cx="3903979" cy="156146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081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240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445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0497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89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82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catherine.bauraind@collegedesproducteurs.be </a:t>
            </a:r>
            <a:r>
              <a:rPr sz="1600" spc="-3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4AB3D6B9-8684-4B2B-ADEE-79C942999663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21" name="object 17">
            <a:extLst>
              <a:ext uri="{FF2B5EF4-FFF2-40B4-BE49-F238E27FC236}">
                <a16:creationId xmlns:a16="http://schemas.microsoft.com/office/drawing/2014/main" id="{0FCDCDFA-123B-4698-8FF1-E906C0D3D849}"/>
              </a:ext>
            </a:extLst>
          </p:cNvPr>
          <p:cNvGrpSpPr/>
          <p:nvPr userDrawn="1"/>
        </p:nvGrpSpPr>
        <p:grpSpPr>
          <a:xfrm>
            <a:off x="1247736" y="1584007"/>
            <a:ext cx="8734425" cy="3860165"/>
            <a:chOff x="1247736" y="1584007"/>
            <a:chExt cx="8734425" cy="3860165"/>
          </a:xfrm>
        </p:grpSpPr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B6D0EB19-B3AC-4AF6-A20B-A10CAB17ED3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736" y="1584007"/>
              <a:ext cx="1259992" cy="1259992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1906BF26-9E12-4FDD-8E25-9B16B29A41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497334D3-FF86-44B2-8EB6-1F0668FA366C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7FCB672E-0948-4F5B-B80F-D8BF6E7655D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939F4CE8-9C1F-4943-B700-88E54E1472B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437EB447-A377-449C-9945-1D9FC40D07B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76AFACCD-469C-46F5-BA6E-F0FB898E1A6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1" name="object 27">
            <a:extLst>
              <a:ext uri="{FF2B5EF4-FFF2-40B4-BE49-F238E27FC236}">
                <a16:creationId xmlns:a16="http://schemas.microsoft.com/office/drawing/2014/main" id="{75C3BA58-4486-46D0-8972-C2398A4635BA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09654D5F-6977-43FE-9160-BD4C846EC67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FD62E435-3310-40F9-B1B4-3A0DABE92E6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4E4A8988-B0D9-4EC3-91DD-8B254F1202D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439F84A6-8E6E-4EE9-A838-41D2A2F7BD2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03439E8C-D4DC-4719-B460-8DA6089D1A4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D7057E1F-A9C6-4876-B77D-FFCB8ECC2A5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0A9CF0AB-FB4F-4E87-8379-ADE6BB2D8B34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39" name="object 35">
            <a:extLst>
              <a:ext uri="{FF2B5EF4-FFF2-40B4-BE49-F238E27FC236}">
                <a16:creationId xmlns:a16="http://schemas.microsoft.com/office/drawing/2014/main" id="{525B30BD-C802-4E1D-9451-57091CF1A9DF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17447ED9-73AB-4D80-B379-DAA360AC1B35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C0ACAB2E-FFA5-4C7D-B86A-FE3D32CAC8F1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38">
              <a:extLst>
                <a:ext uri="{FF2B5EF4-FFF2-40B4-BE49-F238E27FC236}">
                  <a16:creationId xmlns:a16="http://schemas.microsoft.com/office/drawing/2014/main" id="{C186E845-F43C-4BE8-9971-89C8DA26013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21026149-F815-479D-98C4-14A339EAAE2C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25">
            <a:extLst>
              <a:ext uri="{FF2B5EF4-FFF2-40B4-BE49-F238E27FC236}">
                <a16:creationId xmlns:a16="http://schemas.microsoft.com/office/drawing/2014/main" id="{B791A338-C7F5-45F7-B27C-FEE58D8B84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 b="1">
                <a:solidFill>
                  <a:srgbClr val="19313B"/>
                </a:solidFill>
                <a:latin typeface="+mn-lt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5" name="Espace réservé du contenu 48">
            <a:extLst>
              <a:ext uri="{FF2B5EF4-FFF2-40B4-BE49-F238E27FC236}">
                <a16:creationId xmlns:a16="http://schemas.microsoft.com/office/drawing/2014/main" id="{5ACB1A9A-9625-43C5-A4C1-ADD8074A1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rgbClr val="19313B"/>
                </a:solidFill>
              </a:defRPr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48125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GRANDES CUL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44919D-DDC4-49BF-8D4E-499CDCDB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A07C7C-4C1B-4468-9B78-61A56D137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4F36C9-D50F-49EA-AEDA-731DFCA4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BD61C7F-2C16-4B3C-BA8E-6EEED31C0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6814" y="629488"/>
            <a:ext cx="50596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35" dirty="0"/>
              <a:t>GRANDES</a:t>
            </a:r>
            <a:r>
              <a:rPr sz="4400" spc="120" dirty="0"/>
              <a:t> </a:t>
            </a:r>
            <a:r>
              <a:rPr sz="4400" spc="100" dirty="0"/>
              <a:t>CULTURES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233C979-C534-4DD5-80DD-65586467DD5F}"/>
              </a:ext>
            </a:extLst>
          </p:cNvPr>
          <p:cNvGrpSpPr/>
          <p:nvPr userDrawn="1"/>
        </p:nvGrpSpPr>
        <p:grpSpPr>
          <a:xfrm>
            <a:off x="8394" y="203"/>
            <a:ext cx="12179300" cy="1424940"/>
            <a:chOff x="8394" y="203"/>
            <a:chExt cx="12179300" cy="142494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5E27DDC-BDC2-4C44-9397-067CA0FAFAE8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ACFB507-98BE-4B63-8AFD-F4D5C93C7F01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A7CFF0A0-A4F2-47D6-A073-53D3D7C8C75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957BD581-E583-4909-ADF9-3B71D35947A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A1FCFFFC-4CF5-46EC-BCF1-C94D99A5D1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BFCC26ED-6582-451E-B649-6E85E88EB5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F00A6134-0D7D-478B-BD82-B9FAC4A0B5C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33277242-E3E7-4F6A-A8E7-C1CBB469AB7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9E621AF2-CA25-4DF6-AA9A-AA3C21484EE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8B39051A-9527-403D-8527-8D1FD509767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27974F1A-B3B9-4F16-9B6D-BF94BF03C68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D1BD6C85-B770-432C-8CEF-263C94C8D37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B093F823-66E9-4917-BDD7-1B0B7308F7D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DEAA804E-783B-4726-B2AF-7816E3E91FE5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2DBE80FB-45D4-4CA0-88F5-3F4257027E9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75390E9F-C68A-4741-9653-003FB509963C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95AF34DC-4CA3-463D-BE54-3CFCC82283F5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842B1538-9D68-49ED-8217-2409C26BB44C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75A0FBA5-8493-40C1-9CDB-87DB3F3E5623}"/>
                </a:ext>
              </a:extLst>
            </p:cNvPr>
            <p:cNvSpPr/>
            <p:nvPr/>
          </p:nvSpPr>
          <p:spPr>
            <a:xfrm>
              <a:off x="457193" y="397370"/>
              <a:ext cx="941705" cy="1027430"/>
            </a:xfrm>
            <a:custGeom>
              <a:avLst/>
              <a:gdLst/>
              <a:ahLst/>
              <a:cxnLst/>
              <a:rect l="l" t="t" r="r" b="b"/>
              <a:pathLst>
                <a:path w="941705" h="1027430">
                  <a:moveTo>
                    <a:pt x="470820" y="0"/>
                  </a:moveTo>
                  <a:lnTo>
                    <a:pt x="420978" y="6503"/>
                  </a:lnTo>
                  <a:lnTo>
                    <a:pt x="373748" y="26012"/>
                  </a:lnTo>
                  <a:lnTo>
                    <a:pt x="97091" y="185740"/>
                  </a:lnTo>
                  <a:lnTo>
                    <a:pt x="56578" y="216891"/>
                  </a:lnTo>
                  <a:lnTo>
                    <a:pt x="26019" y="256808"/>
                  </a:lnTo>
                  <a:lnTo>
                    <a:pt x="6723" y="303228"/>
                  </a:lnTo>
                  <a:lnTo>
                    <a:pt x="0" y="353888"/>
                  </a:lnTo>
                  <a:lnTo>
                    <a:pt x="0" y="673344"/>
                  </a:lnTo>
                  <a:lnTo>
                    <a:pt x="6723" y="724004"/>
                  </a:lnTo>
                  <a:lnTo>
                    <a:pt x="26019" y="770423"/>
                  </a:lnTo>
                  <a:lnTo>
                    <a:pt x="56578" y="810336"/>
                  </a:lnTo>
                  <a:lnTo>
                    <a:pt x="97091" y="841479"/>
                  </a:lnTo>
                  <a:lnTo>
                    <a:pt x="373748" y="1001207"/>
                  </a:lnTo>
                  <a:lnTo>
                    <a:pt x="420978" y="1020724"/>
                  </a:lnTo>
                  <a:lnTo>
                    <a:pt x="470820" y="1027229"/>
                  </a:lnTo>
                  <a:lnTo>
                    <a:pt x="520663" y="1020724"/>
                  </a:lnTo>
                  <a:lnTo>
                    <a:pt x="567893" y="1001207"/>
                  </a:lnTo>
                  <a:lnTo>
                    <a:pt x="844550" y="841479"/>
                  </a:lnTo>
                  <a:lnTo>
                    <a:pt x="885059" y="810336"/>
                  </a:lnTo>
                  <a:lnTo>
                    <a:pt x="915609" y="770423"/>
                  </a:lnTo>
                  <a:lnTo>
                    <a:pt x="934897" y="724004"/>
                  </a:lnTo>
                  <a:lnTo>
                    <a:pt x="941616" y="673344"/>
                  </a:lnTo>
                  <a:lnTo>
                    <a:pt x="941616" y="353888"/>
                  </a:lnTo>
                  <a:lnTo>
                    <a:pt x="934897" y="303228"/>
                  </a:lnTo>
                  <a:lnTo>
                    <a:pt x="915609" y="256808"/>
                  </a:lnTo>
                  <a:lnTo>
                    <a:pt x="885059" y="216891"/>
                  </a:lnTo>
                  <a:lnTo>
                    <a:pt x="844550" y="185740"/>
                  </a:lnTo>
                  <a:lnTo>
                    <a:pt x="567893" y="26012"/>
                  </a:lnTo>
                  <a:lnTo>
                    <a:pt x="520663" y="6503"/>
                  </a:lnTo>
                  <a:lnTo>
                    <a:pt x="470820" y="0"/>
                  </a:lnTo>
                  <a:close/>
                </a:path>
              </a:pathLst>
            </a:custGeom>
            <a:solidFill>
              <a:srgbClr val="FC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FDF5A27F-D643-4EB4-B2A6-91273490C7B0}"/>
                </a:ext>
              </a:extLst>
            </p:cNvPr>
            <p:cNvSpPr/>
            <p:nvPr/>
          </p:nvSpPr>
          <p:spPr>
            <a:xfrm>
              <a:off x="708520" y="617422"/>
              <a:ext cx="467995" cy="588645"/>
            </a:xfrm>
            <a:custGeom>
              <a:avLst/>
              <a:gdLst/>
              <a:ahLst/>
              <a:cxnLst/>
              <a:rect l="l" t="t" r="r" b="b"/>
              <a:pathLst>
                <a:path w="467994" h="588644">
                  <a:moveTo>
                    <a:pt x="209130" y="451231"/>
                  </a:moveTo>
                  <a:lnTo>
                    <a:pt x="196938" y="449059"/>
                  </a:lnTo>
                  <a:lnTo>
                    <a:pt x="168440" y="444931"/>
                  </a:lnTo>
                  <a:lnTo>
                    <a:pt x="135775" y="442417"/>
                  </a:lnTo>
                  <a:lnTo>
                    <a:pt x="111086" y="445071"/>
                  </a:lnTo>
                  <a:lnTo>
                    <a:pt x="111823" y="430301"/>
                  </a:lnTo>
                  <a:lnTo>
                    <a:pt x="108673" y="415721"/>
                  </a:lnTo>
                  <a:lnTo>
                    <a:pt x="98577" y="392658"/>
                  </a:lnTo>
                  <a:lnTo>
                    <a:pt x="78473" y="352412"/>
                  </a:lnTo>
                  <a:lnTo>
                    <a:pt x="72796" y="362521"/>
                  </a:lnTo>
                  <a:lnTo>
                    <a:pt x="60147" y="386537"/>
                  </a:lnTo>
                  <a:lnTo>
                    <a:pt x="47078" y="415010"/>
                  </a:lnTo>
                  <a:lnTo>
                    <a:pt x="40157" y="438467"/>
                  </a:lnTo>
                  <a:lnTo>
                    <a:pt x="39522" y="445338"/>
                  </a:lnTo>
                  <a:lnTo>
                    <a:pt x="40373" y="451878"/>
                  </a:lnTo>
                  <a:lnTo>
                    <a:pt x="42214" y="457835"/>
                  </a:lnTo>
                  <a:lnTo>
                    <a:pt x="44081" y="465010"/>
                  </a:lnTo>
                  <a:lnTo>
                    <a:pt x="47726" y="472592"/>
                  </a:lnTo>
                  <a:lnTo>
                    <a:pt x="53022" y="480339"/>
                  </a:lnTo>
                  <a:lnTo>
                    <a:pt x="59855" y="487997"/>
                  </a:lnTo>
                  <a:lnTo>
                    <a:pt x="635" y="566280"/>
                  </a:lnTo>
                  <a:lnTo>
                    <a:pt x="0" y="574700"/>
                  </a:lnTo>
                  <a:lnTo>
                    <a:pt x="17983" y="588302"/>
                  </a:lnTo>
                  <a:lnTo>
                    <a:pt x="25869" y="585393"/>
                  </a:lnTo>
                  <a:lnTo>
                    <a:pt x="85623" y="506425"/>
                  </a:lnTo>
                  <a:lnTo>
                    <a:pt x="92036" y="509536"/>
                  </a:lnTo>
                  <a:lnTo>
                    <a:pt x="98298" y="511594"/>
                  </a:lnTo>
                  <a:lnTo>
                    <a:pt x="104025" y="512508"/>
                  </a:lnTo>
                  <a:lnTo>
                    <a:pt x="111645" y="514413"/>
                  </a:lnTo>
                  <a:lnTo>
                    <a:pt x="150355" y="505739"/>
                  </a:lnTo>
                  <a:lnTo>
                    <a:pt x="179768" y="481253"/>
                  </a:lnTo>
                  <a:lnTo>
                    <a:pt x="209130" y="451231"/>
                  </a:lnTo>
                  <a:close/>
                </a:path>
                <a:path w="467994" h="588644">
                  <a:moveTo>
                    <a:pt x="291122" y="342811"/>
                  </a:moveTo>
                  <a:lnTo>
                    <a:pt x="278930" y="340652"/>
                  </a:lnTo>
                  <a:lnTo>
                    <a:pt x="250431" y="336524"/>
                  </a:lnTo>
                  <a:lnTo>
                    <a:pt x="217766" y="333997"/>
                  </a:lnTo>
                  <a:lnTo>
                    <a:pt x="193078" y="336651"/>
                  </a:lnTo>
                  <a:lnTo>
                    <a:pt x="193814" y="321881"/>
                  </a:lnTo>
                  <a:lnTo>
                    <a:pt x="190677" y="307314"/>
                  </a:lnTo>
                  <a:lnTo>
                    <a:pt x="180581" y="284238"/>
                  </a:lnTo>
                  <a:lnTo>
                    <a:pt x="160489" y="243992"/>
                  </a:lnTo>
                  <a:lnTo>
                    <a:pt x="154813" y="254114"/>
                  </a:lnTo>
                  <a:lnTo>
                    <a:pt x="142151" y="278142"/>
                  </a:lnTo>
                  <a:lnTo>
                    <a:pt x="129082" y="306616"/>
                  </a:lnTo>
                  <a:lnTo>
                    <a:pt x="122148" y="330047"/>
                  </a:lnTo>
                  <a:lnTo>
                    <a:pt x="121589" y="336092"/>
                  </a:lnTo>
                  <a:lnTo>
                    <a:pt x="122110" y="341909"/>
                  </a:lnTo>
                  <a:lnTo>
                    <a:pt x="123494" y="347294"/>
                  </a:lnTo>
                  <a:lnTo>
                    <a:pt x="125653" y="357149"/>
                  </a:lnTo>
                  <a:lnTo>
                    <a:pt x="151434" y="388772"/>
                  </a:lnTo>
                  <a:lnTo>
                    <a:pt x="195707" y="406184"/>
                  </a:lnTo>
                  <a:lnTo>
                    <a:pt x="203212" y="406425"/>
                  </a:lnTo>
                  <a:lnTo>
                    <a:pt x="210947" y="405434"/>
                  </a:lnTo>
                  <a:lnTo>
                    <a:pt x="218732" y="403110"/>
                  </a:lnTo>
                  <a:lnTo>
                    <a:pt x="232346" y="397344"/>
                  </a:lnTo>
                  <a:lnTo>
                    <a:pt x="244436" y="389153"/>
                  </a:lnTo>
                  <a:lnTo>
                    <a:pt x="261759" y="372859"/>
                  </a:lnTo>
                  <a:lnTo>
                    <a:pt x="291122" y="342811"/>
                  </a:lnTo>
                  <a:close/>
                </a:path>
                <a:path w="467994" h="588644">
                  <a:moveTo>
                    <a:pt x="333146" y="254736"/>
                  </a:moveTo>
                  <a:lnTo>
                    <a:pt x="323773" y="253072"/>
                  </a:lnTo>
                  <a:lnTo>
                    <a:pt x="301815" y="249885"/>
                  </a:lnTo>
                  <a:lnTo>
                    <a:pt x="300888" y="249809"/>
                  </a:lnTo>
                  <a:lnTo>
                    <a:pt x="276542" y="247891"/>
                  </a:lnTo>
                  <a:lnTo>
                    <a:pt x="257187" y="249809"/>
                  </a:lnTo>
                  <a:lnTo>
                    <a:pt x="257035" y="249707"/>
                  </a:lnTo>
                  <a:lnTo>
                    <a:pt x="256794" y="249478"/>
                  </a:lnTo>
                  <a:lnTo>
                    <a:pt x="256857" y="244767"/>
                  </a:lnTo>
                  <a:lnTo>
                    <a:pt x="257048" y="237718"/>
                  </a:lnTo>
                  <a:lnTo>
                    <a:pt x="254508" y="226339"/>
                  </a:lnTo>
                  <a:lnTo>
                    <a:pt x="246722" y="208572"/>
                  </a:lnTo>
                  <a:lnTo>
                    <a:pt x="231305" y="177698"/>
                  </a:lnTo>
                  <a:lnTo>
                    <a:pt x="226872" y="185585"/>
                  </a:lnTo>
                  <a:lnTo>
                    <a:pt x="217017" y="204304"/>
                  </a:lnTo>
                  <a:lnTo>
                    <a:pt x="206832" y="226504"/>
                  </a:lnTo>
                  <a:lnTo>
                    <a:pt x="201434" y="244767"/>
                  </a:lnTo>
                  <a:lnTo>
                    <a:pt x="200952" y="250190"/>
                  </a:lnTo>
                  <a:lnTo>
                    <a:pt x="201625" y="255308"/>
                  </a:lnTo>
                  <a:lnTo>
                    <a:pt x="224993" y="291528"/>
                  </a:lnTo>
                  <a:lnTo>
                    <a:pt x="257416" y="304050"/>
                  </a:lnTo>
                  <a:lnTo>
                    <a:pt x="263499" y="304939"/>
                  </a:lnTo>
                  <a:lnTo>
                    <a:pt x="310273" y="278142"/>
                  </a:lnTo>
                  <a:lnTo>
                    <a:pt x="333146" y="254736"/>
                  </a:lnTo>
                  <a:close/>
                </a:path>
                <a:path w="467994" h="588644">
                  <a:moveTo>
                    <a:pt x="385064" y="7924"/>
                  </a:moveTo>
                  <a:lnTo>
                    <a:pt x="384556" y="4089"/>
                  </a:lnTo>
                  <a:lnTo>
                    <a:pt x="379171" y="0"/>
                  </a:lnTo>
                  <a:lnTo>
                    <a:pt x="375335" y="546"/>
                  </a:lnTo>
                  <a:lnTo>
                    <a:pt x="320255" y="73355"/>
                  </a:lnTo>
                  <a:lnTo>
                    <a:pt x="318198" y="76060"/>
                  </a:lnTo>
                  <a:lnTo>
                    <a:pt x="318744" y="79895"/>
                  </a:lnTo>
                  <a:lnTo>
                    <a:pt x="324116" y="83959"/>
                  </a:lnTo>
                  <a:lnTo>
                    <a:pt x="327990" y="83439"/>
                  </a:lnTo>
                  <a:lnTo>
                    <a:pt x="385064" y="7924"/>
                  </a:lnTo>
                  <a:close/>
                </a:path>
                <a:path w="467994" h="588644">
                  <a:moveTo>
                    <a:pt x="392176" y="165785"/>
                  </a:moveTo>
                  <a:lnTo>
                    <a:pt x="384987" y="164503"/>
                  </a:lnTo>
                  <a:lnTo>
                    <a:pt x="367766" y="161937"/>
                  </a:lnTo>
                  <a:lnTo>
                    <a:pt x="347078" y="159994"/>
                  </a:lnTo>
                  <a:lnTo>
                    <a:pt x="329463" y="160591"/>
                  </a:lnTo>
                  <a:lnTo>
                    <a:pt x="328345" y="159562"/>
                  </a:lnTo>
                  <a:lnTo>
                    <a:pt x="325412" y="157556"/>
                  </a:lnTo>
                  <a:lnTo>
                    <a:pt x="324065" y="146100"/>
                  </a:lnTo>
                  <a:lnTo>
                    <a:pt x="321310" y="136131"/>
                  </a:lnTo>
                  <a:lnTo>
                    <a:pt x="315074" y="122123"/>
                  </a:lnTo>
                  <a:lnTo>
                    <a:pt x="303301" y="98552"/>
                  </a:lnTo>
                  <a:lnTo>
                    <a:pt x="299440" y="105435"/>
                  </a:lnTo>
                  <a:lnTo>
                    <a:pt x="290830" y="121793"/>
                  </a:lnTo>
                  <a:lnTo>
                    <a:pt x="281940" y="141160"/>
                  </a:lnTo>
                  <a:lnTo>
                    <a:pt x="277228" y="157111"/>
                  </a:lnTo>
                  <a:lnTo>
                    <a:pt x="277088" y="158572"/>
                  </a:lnTo>
                  <a:lnTo>
                    <a:pt x="277190" y="161391"/>
                  </a:lnTo>
                  <a:lnTo>
                    <a:pt x="298716" y="197421"/>
                  </a:lnTo>
                  <a:lnTo>
                    <a:pt x="333248" y="209664"/>
                  </a:lnTo>
                  <a:lnTo>
                    <a:pt x="342938" y="206806"/>
                  </a:lnTo>
                  <a:lnTo>
                    <a:pt x="352209" y="202895"/>
                  </a:lnTo>
                  <a:lnTo>
                    <a:pt x="360426" y="197307"/>
                  </a:lnTo>
                  <a:lnTo>
                    <a:pt x="372211" y="186220"/>
                  </a:lnTo>
                  <a:lnTo>
                    <a:pt x="392176" y="165785"/>
                  </a:lnTo>
                  <a:close/>
                </a:path>
                <a:path w="467994" h="588644">
                  <a:moveTo>
                    <a:pt x="425373" y="37769"/>
                  </a:moveTo>
                  <a:lnTo>
                    <a:pt x="424738" y="33362"/>
                  </a:lnTo>
                  <a:lnTo>
                    <a:pt x="421640" y="31038"/>
                  </a:lnTo>
                  <a:lnTo>
                    <a:pt x="418541" y="28689"/>
                  </a:lnTo>
                  <a:lnTo>
                    <a:pt x="414134" y="29298"/>
                  </a:lnTo>
                  <a:lnTo>
                    <a:pt x="339458" y="128041"/>
                  </a:lnTo>
                  <a:lnTo>
                    <a:pt x="340067" y="132435"/>
                  </a:lnTo>
                  <a:lnTo>
                    <a:pt x="346252" y="137134"/>
                  </a:lnTo>
                  <a:lnTo>
                    <a:pt x="350672" y="136525"/>
                  </a:lnTo>
                  <a:lnTo>
                    <a:pt x="425373" y="37769"/>
                  </a:lnTo>
                  <a:close/>
                </a:path>
                <a:path w="467994" h="588644">
                  <a:moveTo>
                    <a:pt x="467791" y="70510"/>
                  </a:moveTo>
                  <a:lnTo>
                    <a:pt x="467245" y="66675"/>
                  </a:lnTo>
                  <a:lnTo>
                    <a:pt x="461860" y="62585"/>
                  </a:lnTo>
                  <a:lnTo>
                    <a:pt x="458050" y="63106"/>
                  </a:lnTo>
                  <a:lnTo>
                    <a:pt x="400913" y="138620"/>
                  </a:lnTo>
                  <a:lnTo>
                    <a:pt x="401459" y="142443"/>
                  </a:lnTo>
                  <a:lnTo>
                    <a:pt x="406844" y="146545"/>
                  </a:lnTo>
                  <a:lnTo>
                    <a:pt x="410679" y="145999"/>
                  </a:lnTo>
                  <a:lnTo>
                    <a:pt x="465759" y="73190"/>
                  </a:lnTo>
                  <a:lnTo>
                    <a:pt x="467791" y="70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Espace réservé du texte 45">
            <a:extLst>
              <a:ext uri="{FF2B5EF4-FFF2-40B4-BE49-F238E27FC236}">
                <a16:creationId xmlns:a16="http://schemas.microsoft.com/office/drawing/2014/main" id="{DAE5C804-DC27-4741-9EF8-1E32C87CAC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3463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GRANDES CUL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E7CF31-B923-4A10-8675-D81193C9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3B5C95-8B5F-432F-884E-9F58D543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15FC5E-C807-4D26-80BC-3F722941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127290AA-D263-43C3-AE20-D24BB9907E7A}"/>
              </a:ext>
            </a:extLst>
          </p:cNvPr>
          <p:cNvGrpSpPr/>
          <p:nvPr userDrawn="1"/>
        </p:nvGrpSpPr>
        <p:grpSpPr>
          <a:xfrm>
            <a:off x="340423" y="2130463"/>
            <a:ext cx="11852910" cy="3943985"/>
            <a:chOff x="340423" y="2426550"/>
            <a:chExt cx="11852910" cy="394398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7BCCC84B-8297-42FA-B2FF-E84EDDD9E76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2072" y="2426550"/>
              <a:ext cx="8161121" cy="3943451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1DB9C269-4743-4BFE-8A14-CAC6CA3221B7}"/>
                </a:ext>
              </a:extLst>
            </p:cNvPr>
            <p:cNvSpPr/>
            <p:nvPr/>
          </p:nvSpPr>
          <p:spPr>
            <a:xfrm>
              <a:off x="340423" y="2426550"/>
              <a:ext cx="3693795" cy="3943985"/>
            </a:xfrm>
            <a:custGeom>
              <a:avLst/>
              <a:gdLst/>
              <a:ahLst/>
              <a:cxnLst/>
              <a:rect l="l" t="t" r="r" b="b"/>
              <a:pathLst>
                <a:path w="3693795" h="3943985">
                  <a:moveTo>
                    <a:pt x="3693210" y="0"/>
                  </a:moveTo>
                  <a:lnTo>
                    <a:pt x="0" y="0"/>
                  </a:lnTo>
                  <a:lnTo>
                    <a:pt x="0" y="3943451"/>
                  </a:lnTo>
                  <a:lnTo>
                    <a:pt x="3693210" y="3943451"/>
                  </a:lnTo>
                  <a:lnTo>
                    <a:pt x="369321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91EA83A-8617-4F7D-BA11-701E11C6A975}"/>
                </a:ext>
              </a:extLst>
            </p:cNvPr>
            <p:cNvSpPr/>
            <p:nvPr/>
          </p:nvSpPr>
          <p:spPr>
            <a:xfrm>
              <a:off x="1712112" y="2709676"/>
              <a:ext cx="941705" cy="1027430"/>
            </a:xfrm>
            <a:custGeom>
              <a:avLst/>
              <a:gdLst/>
              <a:ahLst/>
              <a:cxnLst/>
              <a:rect l="l" t="t" r="r" b="b"/>
              <a:pathLst>
                <a:path w="941705" h="1027429">
                  <a:moveTo>
                    <a:pt x="470820" y="0"/>
                  </a:moveTo>
                  <a:lnTo>
                    <a:pt x="420978" y="6503"/>
                  </a:lnTo>
                  <a:lnTo>
                    <a:pt x="373748" y="26012"/>
                  </a:lnTo>
                  <a:lnTo>
                    <a:pt x="97091" y="185740"/>
                  </a:lnTo>
                  <a:lnTo>
                    <a:pt x="56578" y="216891"/>
                  </a:lnTo>
                  <a:lnTo>
                    <a:pt x="26019" y="256808"/>
                  </a:lnTo>
                  <a:lnTo>
                    <a:pt x="6723" y="303228"/>
                  </a:lnTo>
                  <a:lnTo>
                    <a:pt x="0" y="353888"/>
                  </a:lnTo>
                  <a:lnTo>
                    <a:pt x="0" y="673344"/>
                  </a:lnTo>
                  <a:lnTo>
                    <a:pt x="6723" y="724004"/>
                  </a:lnTo>
                  <a:lnTo>
                    <a:pt x="26019" y="770423"/>
                  </a:lnTo>
                  <a:lnTo>
                    <a:pt x="56578" y="810336"/>
                  </a:lnTo>
                  <a:lnTo>
                    <a:pt x="97091" y="841479"/>
                  </a:lnTo>
                  <a:lnTo>
                    <a:pt x="373748" y="1001207"/>
                  </a:lnTo>
                  <a:lnTo>
                    <a:pt x="420978" y="1020724"/>
                  </a:lnTo>
                  <a:lnTo>
                    <a:pt x="470820" y="1027229"/>
                  </a:lnTo>
                  <a:lnTo>
                    <a:pt x="520663" y="1020724"/>
                  </a:lnTo>
                  <a:lnTo>
                    <a:pt x="567893" y="1001207"/>
                  </a:lnTo>
                  <a:lnTo>
                    <a:pt x="844550" y="841479"/>
                  </a:lnTo>
                  <a:lnTo>
                    <a:pt x="885059" y="810336"/>
                  </a:lnTo>
                  <a:lnTo>
                    <a:pt x="915609" y="770423"/>
                  </a:lnTo>
                  <a:lnTo>
                    <a:pt x="934897" y="724004"/>
                  </a:lnTo>
                  <a:lnTo>
                    <a:pt x="941616" y="673344"/>
                  </a:lnTo>
                  <a:lnTo>
                    <a:pt x="941616" y="353888"/>
                  </a:lnTo>
                  <a:lnTo>
                    <a:pt x="934897" y="303228"/>
                  </a:lnTo>
                  <a:lnTo>
                    <a:pt x="915609" y="256808"/>
                  </a:lnTo>
                  <a:lnTo>
                    <a:pt x="885059" y="216891"/>
                  </a:lnTo>
                  <a:lnTo>
                    <a:pt x="844550" y="185740"/>
                  </a:lnTo>
                  <a:lnTo>
                    <a:pt x="567893" y="26012"/>
                  </a:lnTo>
                  <a:lnTo>
                    <a:pt x="520663" y="6503"/>
                  </a:lnTo>
                  <a:lnTo>
                    <a:pt x="470820" y="0"/>
                  </a:lnTo>
                  <a:close/>
                </a:path>
              </a:pathLst>
            </a:custGeom>
            <a:solidFill>
              <a:srgbClr val="FC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0D260B05-238B-4BCD-B597-09827C3176DF}"/>
              </a:ext>
            </a:extLst>
          </p:cNvPr>
          <p:cNvSpPr/>
          <p:nvPr userDrawn="1"/>
        </p:nvSpPr>
        <p:spPr>
          <a:xfrm>
            <a:off x="12" y="639915"/>
            <a:ext cx="1009650" cy="971550"/>
          </a:xfrm>
          <a:custGeom>
            <a:avLst/>
            <a:gdLst/>
            <a:ahLst/>
            <a:cxnLst/>
            <a:rect l="l" t="t" r="r" b="b"/>
            <a:pathLst>
              <a:path w="1009650" h="971550">
                <a:moveTo>
                  <a:pt x="1009561" y="0"/>
                </a:moveTo>
                <a:lnTo>
                  <a:pt x="0" y="0"/>
                </a:lnTo>
                <a:lnTo>
                  <a:pt x="0" y="971334"/>
                </a:lnTo>
                <a:lnTo>
                  <a:pt x="1009561" y="971334"/>
                </a:lnTo>
                <a:lnTo>
                  <a:pt x="1009561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B1AA3DBA-5A87-493E-92D3-5157E52BB2B5}"/>
              </a:ext>
            </a:extLst>
          </p:cNvPr>
          <p:cNvSpPr/>
          <p:nvPr userDrawn="1"/>
        </p:nvSpPr>
        <p:spPr>
          <a:xfrm>
            <a:off x="2281618" y="2633637"/>
            <a:ext cx="107314" cy="137160"/>
          </a:xfrm>
          <a:custGeom>
            <a:avLst/>
            <a:gdLst/>
            <a:ahLst/>
            <a:cxnLst/>
            <a:rect l="l" t="t" r="r" b="b"/>
            <a:pathLst>
              <a:path w="107314" h="137160">
                <a:moveTo>
                  <a:pt x="66865" y="7924"/>
                </a:moveTo>
                <a:lnTo>
                  <a:pt x="66357" y="4089"/>
                </a:lnTo>
                <a:lnTo>
                  <a:pt x="60972" y="0"/>
                </a:lnTo>
                <a:lnTo>
                  <a:pt x="57137" y="546"/>
                </a:lnTo>
                <a:lnTo>
                  <a:pt x="2057" y="73355"/>
                </a:lnTo>
                <a:lnTo>
                  <a:pt x="0" y="76060"/>
                </a:lnTo>
                <a:lnTo>
                  <a:pt x="546" y="79895"/>
                </a:lnTo>
                <a:lnTo>
                  <a:pt x="5918" y="83959"/>
                </a:lnTo>
                <a:lnTo>
                  <a:pt x="9791" y="83439"/>
                </a:lnTo>
                <a:lnTo>
                  <a:pt x="66865" y="7924"/>
                </a:lnTo>
                <a:close/>
              </a:path>
              <a:path w="107314" h="137160">
                <a:moveTo>
                  <a:pt x="107188" y="37769"/>
                </a:moveTo>
                <a:lnTo>
                  <a:pt x="106553" y="33362"/>
                </a:lnTo>
                <a:lnTo>
                  <a:pt x="103454" y="31038"/>
                </a:lnTo>
                <a:lnTo>
                  <a:pt x="100355" y="28689"/>
                </a:lnTo>
                <a:lnTo>
                  <a:pt x="95948" y="29298"/>
                </a:lnTo>
                <a:lnTo>
                  <a:pt x="21272" y="128041"/>
                </a:lnTo>
                <a:lnTo>
                  <a:pt x="21882" y="132435"/>
                </a:lnTo>
                <a:lnTo>
                  <a:pt x="28067" y="137134"/>
                </a:lnTo>
                <a:lnTo>
                  <a:pt x="32486" y="136525"/>
                </a:lnTo>
                <a:lnTo>
                  <a:pt x="107188" y="37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2F86702-C452-4486-80DF-76E7B368252C}"/>
              </a:ext>
            </a:extLst>
          </p:cNvPr>
          <p:cNvSpPr/>
          <p:nvPr userDrawn="1"/>
        </p:nvSpPr>
        <p:spPr>
          <a:xfrm>
            <a:off x="1963420" y="2696223"/>
            <a:ext cx="467995" cy="525780"/>
          </a:xfrm>
          <a:custGeom>
            <a:avLst/>
            <a:gdLst/>
            <a:ahLst/>
            <a:cxnLst/>
            <a:rect l="l" t="t" r="r" b="b"/>
            <a:pathLst>
              <a:path w="467994" h="525779">
                <a:moveTo>
                  <a:pt x="209130" y="388645"/>
                </a:moveTo>
                <a:lnTo>
                  <a:pt x="196938" y="386486"/>
                </a:lnTo>
                <a:lnTo>
                  <a:pt x="168440" y="382358"/>
                </a:lnTo>
                <a:lnTo>
                  <a:pt x="135775" y="379831"/>
                </a:lnTo>
                <a:lnTo>
                  <a:pt x="111086" y="382485"/>
                </a:lnTo>
                <a:lnTo>
                  <a:pt x="111836" y="367715"/>
                </a:lnTo>
                <a:lnTo>
                  <a:pt x="108686" y="353148"/>
                </a:lnTo>
                <a:lnTo>
                  <a:pt x="98577" y="330073"/>
                </a:lnTo>
                <a:lnTo>
                  <a:pt x="78473" y="289826"/>
                </a:lnTo>
                <a:lnTo>
                  <a:pt x="72809" y="299935"/>
                </a:lnTo>
                <a:lnTo>
                  <a:pt x="60147" y="323964"/>
                </a:lnTo>
                <a:lnTo>
                  <a:pt x="47091" y="352437"/>
                </a:lnTo>
                <a:lnTo>
                  <a:pt x="40157" y="375881"/>
                </a:lnTo>
                <a:lnTo>
                  <a:pt x="39522" y="382752"/>
                </a:lnTo>
                <a:lnTo>
                  <a:pt x="40373" y="389293"/>
                </a:lnTo>
                <a:lnTo>
                  <a:pt x="42214" y="395249"/>
                </a:lnTo>
                <a:lnTo>
                  <a:pt x="44081" y="402424"/>
                </a:lnTo>
                <a:lnTo>
                  <a:pt x="47726" y="410006"/>
                </a:lnTo>
                <a:lnTo>
                  <a:pt x="53022" y="417753"/>
                </a:lnTo>
                <a:lnTo>
                  <a:pt x="59855" y="425411"/>
                </a:lnTo>
                <a:lnTo>
                  <a:pt x="635" y="503694"/>
                </a:lnTo>
                <a:lnTo>
                  <a:pt x="0" y="512114"/>
                </a:lnTo>
                <a:lnTo>
                  <a:pt x="17983" y="525716"/>
                </a:lnTo>
                <a:lnTo>
                  <a:pt x="25869" y="522808"/>
                </a:lnTo>
                <a:lnTo>
                  <a:pt x="85623" y="443839"/>
                </a:lnTo>
                <a:lnTo>
                  <a:pt x="92036" y="446951"/>
                </a:lnTo>
                <a:lnTo>
                  <a:pt x="98298" y="449008"/>
                </a:lnTo>
                <a:lnTo>
                  <a:pt x="104025" y="449922"/>
                </a:lnTo>
                <a:lnTo>
                  <a:pt x="111645" y="451827"/>
                </a:lnTo>
                <a:lnTo>
                  <a:pt x="150368" y="443166"/>
                </a:lnTo>
                <a:lnTo>
                  <a:pt x="179768" y="418668"/>
                </a:lnTo>
                <a:lnTo>
                  <a:pt x="209130" y="388645"/>
                </a:lnTo>
                <a:close/>
              </a:path>
              <a:path w="467994" h="525779">
                <a:moveTo>
                  <a:pt x="291122" y="280238"/>
                </a:moveTo>
                <a:lnTo>
                  <a:pt x="278930" y="278066"/>
                </a:lnTo>
                <a:lnTo>
                  <a:pt x="250431" y="273939"/>
                </a:lnTo>
                <a:lnTo>
                  <a:pt x="217766" y="271424"/>
                </a:lnTo>
                <a:lnTo>
                  <a:pt x="193078" y="274078"/>
                </a:lnTo>
                <a:lnTo>
                  <a:pt x="193827" y="259308"/>
                </a:lnTo>
                <a:lnTo>
                  <a:pt x="190677" y="244729"/>
                </a:lnTo>
                <a:lnTo>
                  <a:pt x="180581" y="221665"/>
                </a:lnTo>
                <a:lnTo>
                  <a:pt x="160489" y="181419"/>
                </a:lnTo>
                <a:lnTo>
                  <a:pt x="154813" y="191528"/>
                </a:lnTo>
                <a:lnTo>
                  <a:pt x="142151" y="215557"/>
                </a:lnTo>
                <a:lnTo>
                  <a:pt x="129082" y="244030"/>
                </a:lnTo>
                <a:lnTo>
                  <a:pt x="122148" y="267474"/>
                </a:lnTo>
                <a:lnTo>
                  <a:pt x="121589" y="273519"/>
                </a:lnTo>
                <a:lnTo>
                  <a:pt x="122110" y="279336"/>
                </a:lnTo>
                <a:lnTo>
                  <a:pt x="123494" y="284721"/>
                </a:lnTo>
                <a:lnTo>
                  <a:pt x="125653" y="294576"/>
                </a:lnTo>
                <a:lnTo>
                  <a:pt x="151434" y="326199"/>
                </a:lnTo>
                <a:lnTo>
                  <a:pt x="195707" y="343611"/>
                </a:lnTo>
                <a:lnTo>
                  <a:pt x="203212" y="343839"/>
                </a:lnTo>
                <a:lnTo>
                  <a:pt x="210947" y="342849"/>
                </a:lnTo>
                <a:lnTo>
                  <a:pt x="218732" y="340537"/>
                </a:lnTo>
                <a:lnTo>
                  <a:pt x="232359" y="334772"/>
                </a:lnTo>
                <a:lnTo>
                  <a:pt x="244436" y="326567"/>
                </a:lnTo>
                <a:lnTo>
                  <a:pt x="261759" y="310273"/>
                </a:lnTo>
                <a:lnTo>
                  <a:pt x="291122" y="280238"/>
                </a:lnTo>
                <a:close/>
              </a:path>
              <a:path w="467994" h="525779">
                <a:moveTo>
                  <a:pt x="333146" y="192163"/>
                </a:moveTo>
                <a:lnTo>
                  <a:pt x="323773" y="190487"/>
                </a:lnTo>
                <a:lnTo>
                  <a:pt x="301828" y="187299"/>
                </a:lnTo>
                <a:lnTo>
                  <a:pt x="300901" y="187236"/>
                </a:lnTo>
                <a:lnTo>
                  <a:pt x="276542" y="185305"/>
                </a:lnTo>
                <a:lnTo>
                  <a:pt x="257187" y="187236"/>
                </a:lnTo>
                <a:lnTo>
                  <a:pt x="257035" y="187134"/>
                </a:lnTo>
                <a:lnTo>
                  <a:pt x="256794" y="186905"/>
                </a:lnTo>
                <a:lnTo>
                  <a:pt x="256857" y="182194"/>
                </a:lnTo>
                <a:lnTo>
                  <a:pt x="257048" y="175145"/>
                </a:lnTo>
                <a:lnTo>
                  <a:pt x="254508" y="163753"/>
                </a:lnTo>
                <a:lnTo>
                  <a:pt x="246722" y="145999"/>
                </a:lnTo>
                <a:lnTo>
                  <a:pt x="231305" y="115125"/>
                </a:lnTo>
                <a:lnTo>
                  <a:pt x="226885" y="122999"/>
                </a:lnTo>
                <a:lnTo>
                  <a:pt x="217017" y="141732"/>
                </a:lnTo>
                <a:lnTo>
                  <a:pt x="206832" y="163918"/>
                </a:lnTo>
                <a:lnTo>
                  <a:pt x="201434" y="182194"/>
                </a:lnTo>
                <a:lnTo>
                  <a:pt x="200952" y="187617"/>
                </a:lnTo>
                <a:lnTo>
                  <a:pt x="201625" y="192735"/>
                </a:lnTo>
                <a:lnTo>
                  <a:pt x="224993" y="228955"/>
                </a:lnTo>
                <a:lnTo>
                  <a:pt x="257416" y="241477"/>
                </a:lnTo>
                <a:lnTo>
                  <a:pt x="263499" y="242366"/>
                </a:lnTo>
                <a:lnTo>
                  <a:pt x="310273" y="215569"/>
                </a:lnTo>
                <a:lnTo>
                  <a:pt x="333146" y="192163"/>
                </a:lnTo>
                <a:close/>
              </a:path>
              <a:path w="467994" h="525779">
                <a:moveTo>
                  <a:pt x="392176" y="103212"/>
                </a:moveTo>
                <a:lnTo>
                  <a:pt x="384987" y="101930"/>
                </a:lnTo>
                <a:lnTo>
                  <a:pt x="367779" y="99352"/>
                </a:lnTo>
                <a:lnTo>
                  <a:pt x="347078" y="97409"/>
                </a:lnTo>
                <a:lnTo>
                  <a:pt x="329463" y="98018"/>
                </a:lnTo>
                <a:lnTo>
                  <a:pt x="328345" y="96989"/>
                </a:lnTo>
                <a:lnTo>
                  <a:pt x="325412" y="94983"/>
                </a:lnTo>
                <a:lnTo>
                  <a:pt x="324065" y="83515"/>
                </a:lnTo>
                <a:lnTo>
                  <a:pt x="321310" y="73558"/>
                </a:lnTo>
                <a:lnTo>
                  <a:pt x="315087" y="59550"/>
                </a:lnTo>
                <a:lnTo>
                  <a:pt x="303301" y="35979"/>
                </a:lnTo>
                <a:lnTo>
                  <a:pt x="299440" y="42862"/>
                </a:lnTo>
                <a:lnTo>
                  <a:pt x="290842" y="59207"/>
                </a:lnTo>
                <a:lnTo>
                  <a:pt x="281940" y="78587"/>
                </a:lnTo>
                <a:lnTo>
                  <a:pt x="277228" y="94538"/>
                </a:lnTo>
                <a:lnTo>
                  <a:pt x="277088" y="95999"/>
                </a:lnTo>
                <a:lnTo>
                  <a:pt x="277190" y="98818"/>
                </a:lnTo>
                <a:lnTo>
                  <a:pt x="298716" y="134848"/>
                </a:lnTo>
                <a:lnTo>
                  <a:pt x="333260" y="147091"/>
                </a:lnTo>
                <a:lnTo>
                  <a:pt x="342938" y="144233"/>
                </a:lnTo>
                <a:lnTo>
                  <a:pt x="352209" y="140309"/>
                </a:lnTo>
                <a:lnTo>
                  <a:pt x="360438" y="134734"/>
                </a:lnTo>
                <a:lnTo>
                  <a:pt x="372211" y="123647"/>
                </a:lnTo>
                <a:lnTo>
                  <a:pt x="392176" y="103212"/>
                </a:lnTo>
                <a:close/>
              </a:path>
              <a:path w="467994" h="525779">
                <a:moveTo>
                  <a:pt x="467804" y="7924"/>
                </a:moveTo>
                <a:lnTo>
                  <a:pt x="467258" y="4089"/>
                </a:lnTo>
                <a:lnTo>
                  <a:pt x="461873" y="0"/>
                </a:lnTo>
                <a:lnTo>
                  <a:pt x="458063" y="520"/>
                </a:lnTo>
                <a:lnTo>
                  <a:pt x="400926" y="76034"/>
                </a:lnTo>
                <a:lnTo>
                  <a:pt x="401472" y="79857"/>
                </a:lnTo>
                <a:lnTo>
                  <a:pt x="406857" y="83959"/>
                </a:lnTo>
                <a:lnTo>
                  <a:pt x="410692" y="83413"/>
                </a:lnTo>
                <a:lnTo>
                  <a:pt x="465772" y="10604"/>
                </a:lnTo>
                <a:lnTo>
                  <a:pt x="467804" y="7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E8A4C4B-AE7C-4BAA-94EB-0CE067252EEE}"/>
              </a:ext>
            </a:extLst>
          </p:cNvPr>
          <p:cNvSpPr/>
          <p:nvPr userDrawn="1"/>
        </p:nvSpPr>
        <p:spPr>
          <a:xfrm>
            <a:off x="420766" y="1142995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5">
                <a:moveTo>
                  <a:pt x="67627" y="0"/>
                </a:moveTo>
                <a:lnTo>
                  <a:pt x="41330" y="5325"/>
                </a:lnTo>
                <a:lnTo>
                  <a:pt x="19831" y="19835"/>
                </a:lnTo>
                <a:lnTo>
                  <a:pt x="5323" y="41335"/>
                </a:lnTo>
                <a:lnTo>
                  <a:pt x="0" y="67627"/>
                </a:lnTo>
                <a:lnTo>
                  <a:pt x="5323" y="93922"/>
                </a:lnTo>
                <a:lnTo>
                  <a:pt x="19831" y="115417"/>
                </a:lnTo>
                <a:lnTo>
                  <a:pt x="41330" y="129921"/>
                </a:lnTo>
                <a:lnTo>
                  <a:pt x="67627" y="135242"/>
                </a:lnTo>
                <a:lnTo>
                  <a:pt x="93917" y="129921"/>
                </a:lnTo>
                <a:lnTo>
                  <a:pt x="115412" y="115417"/>
                </a:lnTo>
                <a:lnTo>
                  <a:pt x="124163" y="102450"/>
                </a:lnTo>
                <a:lnTo>
                  <a:pt x="67627" y="102450"/>
                </a:lnTo>
                <a:lnTo>
                  <a:pt x="54076" y="99710"/>
                </a:lnTo>
                <a:lnTo>
                  <a:pt x="42997" y="92240"/>
                </a:lnTo>
                <a:lnTo>
                  <a:pt x="35521" y="81169"/>
                </a:lnTo>
                <a:lnTo>
                  <a:pt x="32778" y="67627"/>
                </a:lnTo>
                <a:lnTo>
                  <a:pt x="35521" y="54081"/>
                </a:lnTo>
                <a:lnTo>
                  <a:pt x="42997" y="43002"/>
                </a:lnTo>
                <a:lnTo>
                  <a:pt x="54076" y="35523"/>
                </a:lnTo>
                <a:lnTo>
                  <a:pt x="67627" y="32778"/>
                </a:lnTo>
                <a:lnTo>
                  <a:pt x="124145" y="32778"/>
                </a:lnTo>
                <a:lnTo>
                  <a:pt x="115412" y="19835"/>
                </a:lnTo>
                <a:lnTo>
                  <a:pt x="93917" y="5325"/>
                </a:lnTo>
                <a:lnTo>
                  <a:pt x="67627" y="0"/>
                </a:lnTo>
                <a:close/>
              </a:path>
              <a:path w="135254" h="135255">
                <a:moveTo>
                  <a:pt x="124145" y="32778"/>
                </a:moveTo>
                <a:lnTo>
                  <a:pt x="67627" y="32778"/>
                </a:lnTo>
                <a:lnTo>
                  <a:pt x="81169" y="35523"/>
                </a:lnTo>
                <a:lnTo>
                  <a:pt x="92240" y="43002"/>
                </a:lnTo>
                <a:lnTo>
                  <a:pt x="99710" y="54081"/>
                </a:lnTo>
                <a:lnTo>
                  <a:pt x="102450" y="67627"/>
                </a:lnTo>
                <a:lnTo>
                  <a:pt x="99710" y="81169"/>
                </a:lnTo>
                <a:lnTo>
                  <a:pt x="92240" y="92240"/>
                </a:lnTo>
                <a:lnTo>
                  <a:pt x="81169" y="99710"/>
                </a:lnTo>
                <a:lnTo>
                  <a:pt x="67627" y="102450"/>
                </a:lnTo>
                <a:lnTo>
                  <a:pt x="124163" y="102450"/>
                </a:lnTo>
                <a:lnTo>
                  <a:pt x="129919" y="93922"/>
                </a:lnTo>
                <a:lnTo>
                  <a:pt x="135242" y="67627"/>
                </a:lnTo>
                <a:lnTo>
                  <a:pt x="129919" y="41335"/>
                </a:lnTo>
                <a:lnTo>
                  <a:pt x="124145" y="32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34DE335C-011D-4BF9-A5B4-71505A194372}"/>
              </a:ext>
            </a:extLst>
          </p:cNvPr>
          <p:cNvSpPr/>
          <p:nvPr userDrawn="1"/>
        </p:nvSpPr>
        <p:spPr>
          <a:xfrm>
            <a:off x="650269" y="1011854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5">
                <a:moveTo>
                  <a:pt x="67627" y="0"/>
                </a:moveTo>
                <a:lnTo>
                  <a:pt x="41330" y="5325"/>
                </a:lnTo>
                <a:lnTo>
                  <a:pt x="19831" y="19835"/>
                </a:lnTo>
                <a:lnTo>
                  <a:pt x="5323" y="41335"/>
                </a:lnTo>
                <a:lnTo>
                  <a:pt x="0" y="67627"/>
                </a:lnTo>
                <a:lnTo>
                  <a:pt x="5323" y="93922"/>
                </a:lnTo>
                <a:lnTo>
                  <a:pt x="19831" y="115417"/>
                </a:lnTo>
                <a:lnTo>
                  <a:pt x="41330" y="129921"/>
                </a:lnTo>
                <a:lnTo>
                  <a:pt x="67627" y="135242"/>
                </a:lnTo>
                <a:lnTo>
                  <a:pt x="93917" y="129921"/>
                </a:lnTo>
                <a:lnTo>
                  <a:pt x="115412" y="115417"/>
                </a:lnTo>
                <a:lnTo>
                  <a:pt x="124163" y="102450"/>
                </a:lnTo>
                <a:lnTo>
                  <a:pt x="67627" y="102450"/>
                </a:lnTo>
                <a:lnTo>
                  <a:pt x="54076" y="99710"/>
                </a:lnTo>
                <a:lnTo>
                  <a:pt x="42997" y="92240"/>
                </a:lnTo>
                <a:lnTo>
                  <a:pt x="35521" y="81169"/>
                </a:lnTo>
                <a:lnTo>
                  <a:pt x="32778" y="67627"/>
                </a:lnTo>
                <a:lnTo>
                  <a:pt x="35521" y="54070"/>
                </a:lnTo>
                <a:lnTo>
                  <a:pt x="42997" y="42992"/>
                </a:lnTo>
                <a:lnTo>
                  <a:pt x="54076" y="35519"/>
                </a:lnTo>
                <a:lnTo>
                  <a:pt x="67627" y="32778"/>
                </a:lnTo>
                <a:lnTo>
                  <a:pt x="124145" y="32778"/>
                </a:lnTo>
                <a:lnTo>
                  <a:pt x="115412" y="19835"/>
                </a:lnTo>
                <a:lnTo>
                  <a:pt x="93917" y="5325"/>
                </a:lnTo>
                <a:lnTo>
                  <a:pt x="67627" y="0"/>
                </a:lnTo>
                <a:close/>
              </a:path>
              <a:path w="135254" h="135255">
                <a:moveTo>
                  <a:pt x="124145" y="32778"/>
                </a:moveTo>
                <a:lnTo>
                  <a:pt x="67627" y="32778"/>
                </a:lnTo>
                <a:lnTo>
                  <a:pt x="81164" y="35519"/>
                </a:lnTo>
                <a:lnTo>
                  <a:pt x="92235" y="42992"/>
                </a:lnTo>
                <a:lnTo>
                  <a:pt x="99708" y="54070"/>
                </a:lnTo>
                <a:lnTo>
                  <a:pt x="102450" y="67627"/>
                </a:lnTo>
                <a:lnTo>
                  <a:pt x="99708" y="81169"/>
                </a:lnTo>
                <a:lnTo>
                  <a:pt x="92235" y="92240"/>
                </a:lnTo>
                <a:lnTo>
                  <a:pt x="81164" y="99710"/>
                </a:lnTo>
                <a:lnTo>
                  <a:pt x="67627" y="102450"/>
                </a:lnTo>
                <a:lnTo>
                  <a:pt x="124163" y="102450"/>
                </a:lnTo>
                <a:lnTo>
                  <a:pt x="129919" y="93922"/>
                </a:lnTo>
                <a:lnTo>
                  <a:pt x="135242" y="67627"/>
                </a:lnTo>
                <a:lnTo>
                  <a:pt x="129919" y="41335"/>
                </a:lnTo>
                <a:lnTo>
                  <a:pt x="124145" y="32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ADD3B6D-EB7B-40E2-B121-D083EA966561}"/>
              </a:ext>
            </a:extLst>
          </p:cNvPr>
          <p:cNvSpPr/>
          <p:nvPr userDrawn="1"/>
        </p:nvSpPr>
        <p:spPr>
          <a:xfrm>
            <a:off x="224040" y="880720"/>
            <a:ext cx="244475" cy="297815"/>
          </a:xfrm>
          <a:custGeom>
            <a:avLst/>
            <a:gdLst/>
            <a:ahLst/>
            <a:cxnLst/>
            <a:rect l="l" t="t" r="r" b="b"/>
            <a:pathLst>
              <a:path w="244475" h="297815">
                <a:moveTo>
                  <a:pt x="243992" y="277736"/>
                </a:moveTo>
                <a:lnTo>
                  <a:pt x="118719" y="110515"/>
                </a:lnTo>
                <a:lnTo>
                  <a:pt x="124167" y="102450"/>
                </a:lnTo>
                <a:lnTo>
                  <a:pt x="129921" y="93916"/>
                </a:lnTo>
                <a:lnTo>
                  <a:pt x="135242" y="67614"/>
                </a:lnTo>
                <a:lnTo>
                  <a:pt x="129921" y="41325"/>
                </a:lnTo>
                <a:lnTo>
                  <a:pt x="124155" y="32778"/>
                </a:lnTo>
                <a:lnTo>
                  <a:pt x="115417" y="19837"/>
                </a:lnTo>
                <a:lnTo>
                  <a:pt x="102463" y="11099"/>
                </a:lnTo>
                <a:lnTo>
                  <a:pt x="102463" y="67614"/>
                </a:lnTo>
                <a:lnTo>
                  <a:pt x="99733" y="81165"/>
                </a:lnTo>
                <a:lnTo>
                  <a:pt x="92252" y="92240"/>
                </a:lnTo>
                <a:lnTo>
                  <a:pt x="81178" y="99720"/>
                </a:lnTo>
                <a:lnTo>
                  <a:pt x="67627" y="102450"/>
                </a:lnTo>
                <a:lnTo>
                  <a:pt x="54089" y="99720"/>
                </a:lnTo>
                <a:lnTo>
                  <a:pt x="43014" y="92240"/>
                </a:lnTo>
                <a:lnTo>
                  <a:pt x="35534" y="81165"/>
                </a:lnTo>
                <a:lnTo>
                  <a:pt x="32791" y="67614"/>
                </a:lnTo>
                <a:lnTo>
                  <a:pt x="35534" y="54076"/>
                </a:lnTo>
                <a:lnTo>
                  <a:pt x="43014" y="43002"/>
                </a:lnTo>
                <a:lnTo>
                  <a:pt x="54089" y="35521"/>
                </a:lnTo>
                <a:lnTo>
                  <a:pt x="67627" y="32778"/>
                </a:lnTo>
                <a:lnTo>
                  <a:pt x="81178" y="35521"/>
                </a:lnTo>
                <a:lnTo>
                  <a:pt x="92252" y="43002"/>
                </a:lnTo>
                <a:lnTo>
                  <a:pt x="99733" y="54076"/>
                </a:lnTo>
                <a:lnTo>
                  <a:pt x="102463" y="67614"/>
                </a:lnTo>
                <a:lnTo>
                  <a:pt x="102463" y="11099"/>
                </a:lnTo>
                <a:lnTo>
                  <a:pt x="93916" y="5334"/>
                </a:lnTo>
                <a:lnTo>
                  <a:pt x="67627" y="0"/>
                </a:lnTo>
                <a:lnTo>
                  <a:pt x="41338" y="5334"/>
                </a:lnTo>
                <a:lnTo>
                  <a:pt x="19837" y="19837"/>
                </a:lnTo>
                <a:lnTo>
                  <a:pt x="5334" y="41325"/>
                </a:lnTo>
                <a:lnTo>
                  <a:pt x="0" y="67614"/>
                </a:lnTo>
                <a:lnTo>
                  <a:pt x="5334" y="93916"/>
                </a:lnTo>
                <a:lnTo>
                  <a:pt x="19837" y="115417"/>
                </a:lnTo>
                <a:lnTo>
                  <a:pt x="41338" y="129921"/>
                </a:lnTo>
                <a:lnTo>
                  <a:pt x="67627" y="135242"/>
                </a:lnTo>
                <a:lnTo>
                  <a:pt x="92519" y="130213"/>
                </a:lnTo>
                <a:lnTo>
                  <a:pt x="217741" y="297383"/>
                </a:lnTo>
                <a:lnTo>
                  <a:pt x="243992" y="277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F00EC75A-781F-4B94-8D3D-9E4A0561F997}"/>
              </a:ext>
            </a:extLst>
          </p:cNvPr>
          <p:cNvSpPr/>
          <p:nvPr userDrawn="1"/>
        </p:nvSpPr>
        <p:spPr>
          <a:xfrm>
            <a:off x="538041" y="1099550"/>
            <a:ext cx="135890" cy="99695"/>
          </a:xfrm>
          <a:custGeom>
            <a:avLst/>
            <a:gdLst/>
            <a:ahLst/>
            <a:cxnLst/>
            <a:rect l="l" t="t" r="r" b="b"/>
            <a:pathLst>
              <a:path w="135890" h="99694">
                <a:moveTo>
                  <a:pt x="118859" y="0"/>
                </a:moveTo>
                <a:lnTo>
                  <a:pt x="0" y="71056"/>
                </a:lnTo>
                <a:lnTo>
                  <a:pt x="16814" y="99187"/>
                </a:lnTo>
                <a:lnTo>
                  <a:pt x="135661" y="28143"/>
                </a:lnTo>
                <a:lnTo>
                  <a:pt x="118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1B1DFF06-BAE5-4FBF-8897-0E51F5A818A8}"/>
              </a:ext>
            </a:extLst>
          </p:cNvPr>
          <p:cNvSpPr/>
          <p:nvPr userDrawn="1"/>
        </p:nvSpPr>
        <p:spPr>
          <a:xfrm>
            <a:off x="244538" y="1337666"/>
            <a:ext cx="492125" cy="33020"/>
          </a:xfrm>
          <a:custGeom>
            <a:avLst/>
            <a:gdLst/>
            <a:ahLst/>
            <a:cxnLst/>
            <a:rect l="l" t="t" r="r" b="b"/>
            <a:pathLst>
              <a:path w="492125" h="33019">
                <a:moveTo>
                  <a:pt x="491794" y="0"/>
                </a:moveTo>
                <a:lnTo>
                  <a:pt x="0" y="0"/>
                </a:lnTo>
                <a:lnTo>
                  <a:pt x="0" y="32778"/>
                </a:lnTo>
                <a:lnTo>
                  <a:pt x="491794" y="32778"/>
                </a:lnTo>
                <a:lnTo>
                  <a:pt x="491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46D596FB-49DC-4C0F-B8DD-D8F607F497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2247" y="811258"/>
            <a:ext cx="10615713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14" dirty="0"/>
              <a:t>GRANDES</a:t>
            </a:r>
            <a:r>
              <a:rPr sz="3800" spc="100" dirty="0"/>
              <a:t> </a:t>
            </a:r>
            <a:r>
              <a:rPr sz="3800" spc="85" dirty="0"/>
              <a:t>CULTURES</a:t>
            </a:r>
            <a:endParaRPr sz="3800" dirty="0"/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27B2DD36-46AB-4585-86C6-DA7688736873}"/>
              </a:ext>
            </a:extLst>
          </p:cNvPr>
          <p:cNvSpPr txBox="1"/>
          <p:nvPr userDrawn="1"/>
        </p:nvSpPr>
        <p:spPr>
          <a:xfrm>
            <a:off x="340423" y="2130463"/>
            <a:ext cx="369379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661940F7-BC2F-46B6-B3D9-A8B9F2DBC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791711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91420BD-6350-41F6-9CB3-FC643010A0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73404"/>
            <a:ext cx="1506175" cy="4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GRANDES CULTU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B324BB-0549-45A9-9531-EBF41C87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97C14F-1026-4231-B793-6376CFF0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C14986-465E-46D0-B183-5D2E8B7D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F96E8695-1870-4DDB-B05F-B3116D035E64}"/>
              </a:ext>
            </a:extLst>
          </p:cNvPr>
          <p:cNvGrpSpPr/>
          <p:nvPr userDrawn="1"/>
        </p:nvGrpSpPr>
        <p:grpSpPr>
          <a:xfrm>
            <a:off x="457201" y="457200"/>
            <a:ext cx="11278870" cy="5944235"/>
            <a:chOff x="457201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D03787F1-7B1C-42B8-A562-715C23842CD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1" y="457200"/>
              <a:ext cx="11278799" cy="5943600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7E8597FF-6ABF-4FAD-BA66-3B0683556F88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4FE9AA7A-5025-486B-B894-A58D434E5676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05D77BBA-93A3-4A04-A23A-4FF57F2BA6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37819B3A-5EEC-4BE5-822B-D9A69D077E1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D9D868A7-1939-4EC2-AA40-EAC8DB8C89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D1E5EFB3-FEDD-4648-B538-517295EF0F6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BFEFB4D0-5BB4-4060-B1CB-DAAA1B861FA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CB54409C-7D22-4D9E-AC43-0546CD07435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CDD0DB64-8EC3-4090-BA15-70DE255A4BA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B09577A9-1EAD-4164-99B2-FC1AA8DF386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62B5EAC5-456E-4BFA-A9CE-DCF1AB7A4D8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CB6CA77A-F30A-496A-B4C4-2856A7A7655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FE1E2ABF-A380-4D2A-AA74-95B627CF4E6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9FE39AD8-1363-4C09-8BC4-28EBF2CC1E8E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6BF88D96-F500-409E-AF24-DE413FD863B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5F9E6180-7C04-48B2-8E01-9BFA4CB792CF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B13CAF57-B9D2-4B80-8820-9BFF8E8C54D6}"/>
                </a:ext>
              </a:extLst>
            </p:cNvPr>
            <p:cNvSpPr/>
            <p:nvPr/>
          </p:nvSpPr>
          <p:spPr>
            <a:xfrm>
              <a:off x="10416604" y="692996"/>
              <a:ext cx="941705" cy="1027430"/>
            </a:xfrm>
            <a:custGeom>
              <a:avLst/>
              <a:gdLst/>
              <a:ahLst/>
              <a:cxnLst/>
              <a:rect l="l" t="t" r="r" b="b"/>
              <a:pathLst>
                <a:path w="941704" h="1027430">
                  <a:moveTo>
                    <a:pt x="470820" y="0"/>
                  </a:moveTo>
                  <a:lnTo>
                    <a:pt x="420978" y="6503"/>
                  </a:lnTo>
                  <a:lnTo>
                    <a:pt x="373748" y="26012"/>
                  </a:lnTo>
                  <a:lnTo>
                    <a:pt x="97091" y="185740"/>
                  </a:lnTo>
                  <a:lnTo>
                    <a:pt x="56578" y="216891"/>
                  </a:lnTo>
                  <a:lnTo>
                    <a:pt x="26019" y="256808"/>
                  </a:lnTo>
                  <a:lnTo>
                    <a:pt x="6723" y="303228"/>
                  </a:lnTo>
                  <a:lnTo>
                    <a:pt x="0" y="353888"/>
                  </a:lnTo>
                  <a:lnTo>
                    <a:pt x="0" y="673344"/>
                  </a:lnTo>
                  <a:lnTo>
                    <a:pt x="6723" y="724004"/>
                  </a:lnTo>
                  <a:lnTo>
                    <a:pt x="26019" y="770423"/>
                  </a:lnTo>
                  <a:lnTo>
                    <a:pt x="56578" y="810336"/>
                  </a:lnTo>
                  <a:lnTo>
                    <a:pt x="97091" y="841479"/>
                  </a:lnTo>
                  <a:lnTo>
                    <a:pt x="373748" y="1001207"/>
                  </a:lnTo>
                  <a:lnTo>
                    <a:pt x="420978" y="1020724"/>
                  </a:lnTo>
                  <a:lnTo>
                    <a:pt x="470820" y="1027229"/>
                  </a:lnTo>
                  <a:lnTo>
                    <a:pt x="520663" y="1020724"/>
                  </a:lnTo>
                  <a:lnTo>
                    <a:pt x="567893" y="1001207"/>
                  </a:lnTo>
                  <a:lnTo>
                    <a:pt x="844549" y="841479"/>
                  </a:lnTo>
                  <a:lnTo>
                    <a:pt x="885059" y="810336"/>
                  </a:lnTo>
                  <a:lnTo>
                    <a:pt x="915609" y="770423"/>
                  </a:lnTo>
                  <a:lnTo>
                    <a:pt x="934897" y="724004"/>
                  </a:lnTo>
                  <a:lnTo>
                    <a:pt x="941616" y="673344"/>
                  </a:lnTo>
                  <a:lnTo>
                    <a:pt x="941616" y="353888"/>
                  </a:lnTo>
                  <a:lnTo>
                    <a:pt x="934897" y="303228"/>
                  </a:lnTo>
                  <a:lnTo>
                    <a:pt x="915609" y="256808"/>
                  </a:lnTo>
                  <a:lnTo>
                    <a:pt x="885059" y="216891"/>
                  </a:lnTo>
                  <a:lnTo>
                    <a:pt x="844549" y="185740"/>
                  </a:lnTo>
                  <a:lnTo>
                    <a:pt x="567893" y="26012"/>
                  </a:lnTo>
                  <a:lnTo>
                    <a:pt x="520663" y="6503"/>
                  </a:lnTo>
                  <a:lnTo>
                    <a:pt x="470820" y="0"/>
                  </a:lnTo>
                  <a:close/>
                </a:path>
              </a:pathLst>
            </a:custGeom>
            <a:solidFill>
              <a:srgbClr val="FC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A198530B-913F-4B8C-B48B-A0B0CADA39E4}"/>
                </a:ext>
              </a:extLst>
            </p:cNvPr>
            <p:cNvSpPr/>
            <p:nvPr/>
          </p:nvSpPr>
          <p:spPr>
            <a:xfrm>
              <a:off x="10667924" y="913040"/>
              <a:ext cx="467995" cy="588645"/>
            </a:xfrm>
            <a:custGeom>
              <a:avLst/>
              <a:gdLst/>
              <a:ahLst/>
              <a:cxnLst/>
              <a:rect l="l" t="t" r="r" b="b"/>
              <a:pathLst>
                <a:path w="467995" h="588644">
                  <a:moveTo>
                    <a:pt x="209130" y="451243"/>
                  </a:moveTo>
                  <a:lnTo>
                    <a:pt x="196926" y="449072"/>
                  </a:lnTo>
                  <a:lnTo>
                    <a:pt x="168427" y="444944"/>
                  </a:lnTo>
                  <a:lnTo>
                    <a:pt x="135775" y="442429"/>
                  </a:lnTo>
                  <a:lnTo>
                    <a:pt x="111086" y="445084"/>
                  </a:lnTo>
                  <a:lnTo>
                    <a:pt x="111823" y="430314"/>
                  </a:lnTo>
                  <a:lnTo>
                    <a:pt x="108673" y="415734"/>
                  </a:lnTo>
                  <a:lnTo>
                    <a:pt x="98577" y="392671"/>
                  </a:lnTo>
                  <a:lnTo>
                    <a:pt x="78473" y="352425"/>
                  </a:lnTo>
                  <a:lnTo>
                    <a:pt x="72796" y="362534"/>
                  </a:lnTo>
                  <a:lnTo>
                    <a:pt x="60147" y="386549"/>
                  </a:lnTo>
                  <a:lnTo>
                    <a:pt x="47078" y="415023"/>
                  </a:lnTo>
                  <a:lnTo>
                    <a:pt x="40157" y="438480"/>
                  </a:lnTo>
                  <a:lnTo>
                    <a:pt x="39522" y="445350"/>
                  </a:lnTo>
                  <a:lnTo>
                    <a:pt x="40373" y="451891"/>
                  </a:lnTo>
                  <a:lnTo>
                    <a:pt x="42214" y="457847"/>
                  </a:lnTo>
                  <a:lnTo>
                    <a:pt x="44081" y="465023"/>
                  </a:lnTo>
                  <a:lnTo>
                    <a:pt x="47713" y="472605"/>
                  </a:lnTo>
                  <a:lnTo>
                    <a:pt x="53009" y="480352"/>
                  </a:lnTo>
                  <a:lnTo>
                    <a:pt x="59855" y="488010"/>
                  </a:lnTo>
                  <a:lnTo>
                    <a:pt x="635" y="566293"/>
                  </a:lnTo>
                  <a:lnTo>
                    <a:pt x="0" y="574713"/>
                  </a:lnTo>
                  <a:lnTo>
                    <a:pt x="17983" y="588314"/>
                  </a:lnTo>
                  <a:lnTo>
                    <a:pt x="25869" y="585406"/>
                  </a:lnTo>
                  <a:lnTo>
                    <a:pt x="85623" y="506437"/>
                  </a:lnTo>
                  <a:lnTo>
                    <a:pt x="92036" y="509549"/>
                  </a:lnTo>
                  <a:lnTo>
                    <a:pt x="98298" y="511606"/>
                  </a:lnTo>
                  <a:lnTo>
                    <a:pt x="104025" y="512521"/>
                  </a:lnTo>
                  <a:lnTo>
                    <a:pt x="111633" y="514426"/>
                  </a:lnTo>
                  <a:lnTo>
                    <a:pt x="150355" y="505752"/>
                  </a:lnTo>
                  <a:lnTo>
                    <a:pt x="179768" y="481253"/>
                  </a:lnTo>
                  <a:lnTo>
                    <a:pt x="209130" y="451243"/>
                  </a:lnTo>
                  <a:close/>
                </a:path>
                <a:path w="467995" h="588644">
                  <a:moveTo>
                    <a:pt x="291122" y="342823"/>
                  </a:moveTo>
                  <a:lnTo>
                    <a:pt x="278917" y="340652"/>
                  </a:lnTo>
                  <a:lnTo>
                    <a:pt x="250418" y="336524"/>
                  </a:lnTo>
                  <a:lnTo>
                    <a:pt x="217754" y="334010"/>
                  </a:lnTo>
                  <a:lnTo>
                    <a:pt x="193078" y="336664"/>
                  </a:lnTo>
                  <a:lnTo>
                    <a:pt x="193814" y="321894"/>
                  </a:lnTo>
                  <a:lnTo>
                    <a:pt x="190665" y="307314"/>
                  </a:lnTo>
                  <a:lnTo>
                    <a:pt x="180581" y="284251"/>
                  </a:lnTo>
                  <a:lnTo>
                    <a:pt x="160489" y="244005"/>
                  </a:lnTo>
                  <a:lnTo>
                    <a:pt x="154813" y="254114"/>
                  </a:lnTo>
                  <a:lnTo>
                    <a:pt x="142151" y="278155"/>
                  </a:lnTo>
                  <a:lnTo>
                    <a:pt x="129070" y="306616"/>
                  </a:lnTo>
                  <a:lnTo>
                    <a:pt x="122148" y="330060"/>
                  </a:lnTo>
                  <a:lnTo>
                    <a:pt x="121589" y="336105"/>
                  </a:lnTo>
                  <a:lnTo>
                    <a:pt x="122110" y="341922"/>
                  </a:lnTo>
                  <a:lnTo>
                    <a:pt x="123494" y="347306"/>
                  </a:lnTo>
                  <a:lnTo>
                    <a:pt x="125641" y="357162"/>
                  </a:lnTo>
                  <a:lnTo>
                    <a:pt x="151434" y="388785"/>
                  </a:lnTo>
                  <a:lnTo>
                    <a:pt x="195694" y="406196"/>
                  </a:lnTo>
                  <a:lnTo>
                    <a:pt x="203212" y="406438"/>
                  </a:lnTo>
                  <a:lnTo>
                    <a:pt x="210947" y="405434"/>
                  </a:lnTo>
                  <a:lnTo>
                    <a:pt x="218732" y="403123"/>
                  </a:lnTo>
                  <a:lnTo>
                    <a:pt x="232346" y="397357"/>
                  </a:lnTo>
                  <a:lnTo>
                    <a:pt x="244424" y="389153"/>
                  </a:lnTo>
                  <a:lnTo>
                    <a:pt x="261759" y="372859"/>
                  </a:lnTo>
                  <a:lnTo>
                    <a:pt x="291122" y="342823"/>
                  </a:lnTo>
                  <a:close/>
                </a:path>
                <a:path w="467995" h="588644">
                  <a:moveTo>
                    <a:pt x="333133" y="254749"/>
                  </a:moveTo>
                  <a:lnTo>
                    <a:pt x="323761" y="253085"/>
                  </a:lnTo>
                  <a:lnTo>
                    <a:pt x="301815" y="249897"/>
                  </a:lnTo>
                  <a:lnTo>
                    <a:pt x="300888" y="249821"/>
                  </a:lnTo>
                  <a:lnTo>
                    <a:pt x="276542" y="247904"/>
                  </a:lnTo>
                  <a:lnTo>
                    <a:pt x="257175" y="249821"/>
                  </a:lnTo>
                  <a:lnTo>
                    <a:pt x="257022" y="249720"/>
                  </a:lnTo>
                  <a:lnTo>
                    <a:pt x="256781" y="249491"/>
                  </a:lnTo>
                  <a:lnTo>
                    <a:pt x="256857" y="244779"/>
                  </a:lnTo>
                  <a:lnTo>
                    <a:pt x="257048" y="237731"/>
                  </a:lnTo>
                  <a:lnTo>
                    <a:pt x="254508" y="226352"/>
                  </a:lnTo>
                  <a:lnTo>
                    <a:pt x="246722" y="208584"/>
                  </a:lnTo>
                  <a:lnTo>
                    <a:pt x="231292" y="177711"/>
                  </a:lnTo>
                  <a:lnTo>
                    <a:pt x="226872" y="185597"/>
                  </a:lnTo>
                  <a:lnTo>
                    <a:pt x="217017" y="204317"/>
                  </a:lnTo>
                  <a:lnTo>
                    <a:pt x="206832" y="226504"/>
                  </a:lnTo>
                  <a:lnTo>
                    <a:pt x="201422" y="244779"/>
                  </a:lnTo>
                  <a:lnTo>
                    <a:pt x="200939" y="250202"/>
                  </a:lnTo>
                  <a:lnTo>
                    <a:pt x="201612" y="255320"/>
                  </a:lnTo>
                  <a:lnTo>
                    <a:pt x="224980" y="291541"/>
                  </a:lnTo>
                  <a:lnTo>
                    <a:pt x="257403" y="304063"/>
                  </a:lnTo>
                  <a:lnTo>
                    <a:pt x="263486" y="304952"/>
                  </a:lnTo>
                  <a:lnTo>
                    <a:pt x="310273" y="278155"/>
                  </a:lnTo>
                  <a:lnTo>
                    <a:pt x="333133" y="254749"/>
                  </a:lnTo>
                  <a:close/>
                </a:path>
                <a:path w="467995" h="588644">
                  <a:moveTo>
                    <a:pt x="385051" y="7924"/>
                  </a:moveTo>
                  <a:lnTo>
                    <a:pt x="384543" y="4089"/>
                  </a:lnTo>
                  <a:lnTo>
                    <a:pt x="379158" y="0"/>
                  </a:lnTo>
                  <a:lnTo>
                    <a:pt x="375323" y="546"/>
                  </a:lnTo>
                  <a:lnTo>
                    <a:pt x="320243" y="73355"/>
                  </a:lnTo>
                  <a:lnTo>
                    <a:pt x="318185" y="76060"/>
                  </a:lnTo>
                  <a:lnTo>
                    <a:pt x="318731" y="79895"/>
                  </a:lnTo>
                  <a:lnTo>
                    <a:pt x="324104" y="83959"/>
                  </a:lnTo>
                  <a:lnTo>
                    <a:pt x="327977" y="83439"/>
                  </a:lnTo>
                  <a:lnTo>
                    <a:pt x="385051" y="7924"/>
                  </a:lnTo>
                  <a:close/>
                </a:path>
                <a:path w="467995" h="588644">
                  <a:moveTo>
                    <a:pt x="392188" y="165798"/>
                  </a:moveTo>
                  <a:lnTo>
                    <a:pt x="384987" y="164515"/>
                  </a:lnTo>
                  <a:lnTo>
                    <a:pt x="367779" y="161937"/>
                  </a:lnTo>
                  <a:lnTo>
                    <a:pt x="347078" y="160007"/>
                  </a:lnTo>
                  <a:lnTo>
                    <a:pt x="329463" y="160604"/>
                  </a:lnTo>
                  <a:lnTo>
                    <a:pt x="328345" y="159575"/>
                  </a:lnTo>
                  <a:lnTo>
                    <a:pt x="325412" y="157568"/>
                  </a:lnTo>
                  <a:lnTo>
                    <a:pt x="324053" y="146113"/>
                  </a:lnTo>
                  <a:lnTo>
                    <a:pt x="321310" y="136144"/>
                  </a:lnTo>
                  <a:lnTo>
                    <a:pt x="315074" y="122135"/>
                  </a:lnTo>
                  <a:lnTo>
                    <a:pt x="303301" y="98564"/>
                  </a:lnTo>
                  <a:lnTo>
                    <a:pt x="299440" y="105448"/>
                  </a:lnTo>
                  <a:lnTo>
                    <a:pt x="290830" y="121805"/>
                  </a:lnTo>
                  <a:lnTo>
                    <a:pt x="281940" y="141173"/>
                  </a:lnTo>
                  <a:lnTo>
                    <a:pt x="277228" y="157124"/>
                  </a:lnTo>
                  <a:lnTo>
                    <a:pt x="277088" y="158584"/>
                  </a:lnTo>
                  <a:lnTo>
                    <a:pt x="277190" y="161404"/>
                  </a:lnTo>
                  <a:lnTo>
                    <a:pt x="298716" y="197434"/>
                  </a:lnTo>
                  <a:lnTo>
                    <a:pt x="333248" y="209677"/>
                  </a:lnTo>
                  <a:lnTo>
                    <a:pt x="342938" y="206819"/>
                  </a:lnTo>
                  <a:lnTo>
                    <a:pt x="352209" y="202895"/>
                  </a:lnTo>
                  <a:lnTo>
                    <a:pt x="360426" y="197319"/>
                  </a:lnTo>
                  <a:lnTo>
                    <a:pt x="372211" y="186232"/>
                  </a:lnTo>
                  <a:lnTo>
                    <a:pt x="392188" y="165798"/>
                  </a:lnTo>
                  <a:close/>
                </a:path>
                <a:path w="467995" h="588644">
                  <a:moveTo>
                    <a:pt x="425373" y="37769"/>
                  </a:moveTo>
                  <a:lnTo>
                    <a:pt x="424738" y="33362"/>
                  </a:lnTo>
                  <a:lnTo>
                    <a:pt x="421640" y="31038"/>
                  </a:lnTo>
                  <a:lnTo>
                    <a:pt x="418541" y="28689"/>
                  </a:lnTo>
                  <a:lnTo>
                    <a:pt x="414134" y="29298"/>
                  </a:lnTo>
                  <a:lnTo>
                    <a:pt x="339458" y="128041"/>
                  </a:lnTo>
                  <a:lnTo>
                    <a:pt x="340067" y="132435"/>
                  </a:lnTo>
                  <a:lnTo>
                    <a:pt x="346252" y="137134"/>
                  </a:lnTo>
                  <a:lnTo>
                    <a:pt x="350672" y="136525"/>
                  </a:lnTo>
                  <a:lnTo>
                    <a:pt x="425373" y="37769"/>
                  </a:lnTo>
                  <a:close/>
                </a:path>
                <a:path w="467995" h="588644">
                  <a:moveTo>
                    <a:pt x="467791" y="70523"/>
                  </a:moveTo>
                  <a:lnTo>
                    <a:pt x="467245" y="66687"/>
                  </a:lnTo>
                  <a:lnTo>
                    <a:pt x="461860" y="62598"/>
                  </a:lnTo>
                  <a:lnTo>
                    <a:pt x="458050" y="63119"/>
                  </a:lnTo>
                  <a:lnTo>
                    <a:pt x="400913" y="138633"/>
                  </a:lnTo>
                  <a:lnTo>
                    <a:pt x="401459" y="142455"/>
                  </a:lnTo>
                  <a:lnTo>
                    <a:pt x="406844" y="146558"/>
                  </a:lnTo>
                  <a:lnTo>
                    <a:pt x="410679" y="146011"/>
                  </a:lnTo>
                  <a:lnTo>
                    <a:pt x="465759" y="73202"/>
                  </a:lnTo>
                  <a:lnTo>
                    <a:pt x="467791" y="70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03B0CB74-3C95-4BFB-B379-D12BC60857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5"/>
            <a:ext cx="3760337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70" dirty="0">
                <a:solidFill>
                  <a:srgbClr val="FFFFFF"/>
                </a:solidFill>
              </a:rPr>
              <a:t>GRANDES</a:t>
            </a:r>
            <a:r>
              <a:rPr sz="2300" spc="15" dirty="0">
                <a:solidFill>
                  <a:srgbClr val="FFFFFF"/>
                </a:solidFill>
              </a:rPr>
              <a:t> </a:t>
            </a:r>
            <a:r>
              <a:rPr sz="2300" spc="50" dirty="0">
                <a:solidFill>
                  <a:srgbClr val="FFFFFF"/>
                </a:solidFill>
              </a:rPr>
              <a:t>CULTURES</a:t>
            </a:r>
            <a:endParaRPr sz="2300" dirty="0"/>
          </a:p>
        </p:txBody>
      </p:sp>
      <p:sp>
        <p:nvSpPr>
          <p:cNvPr id="28" name="Espace réservé du texte 31">
            <a:extLst>
              <a:ext uri="{FF2B5EF4-FFF2-40B4-BE49-F238E27FC236}">
                <a16:creationId xmlns:a16="http://schemas.microsoft.com/office/drawing/2014/main" id="{B968F424-0CB9-4FB3-BE27-C3B48EF6C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23755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BA0507-F18F-44EF-BBF7-0D8E4145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C179-0A2F-4076-83B7-14FA97CB66ED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365DD5-7A4E-4534-9F3C-3C00F7E1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49A34E-DFA7-4907-A507-D14DDFEE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C3C0C-68B6-4D9E-A84B-BD06F75FD69D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30215F-A327-4C78-ACC7-3F27AFDB7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31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HORTI COMESTI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E533DF-F950-4906-9B4E-721EDFC0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B49AB0-6938-4F14-BA54-A56EE54A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C881CA-6B0A-4B17-B9D1-4123C5AA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BE09322-ED83-4981-A25C-C9D9C4A969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6814" y="634979"/>
            <a:ext cx="8918422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25" dirty="0"/>
              <a:t>HORTICULTURE</a:t>
            </a:r>
            <a:r>
              <a:rPr sz="4400" spc="100" dirty="0"/>
              <a:t> </a:t>
            </a:r>
            <a:r>
              <a:rPr sz="4400" spc="155" dirty="0"/>
              <a:t>COMESTIBLE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8996EF3D-6B4C-4A7E-B0F5-6D9E367C8C4F}"/>
              </a:ext>
            </a:extLst>
          </p:cNvPr>
          <p:cNvGrpSpPr/>
          <p:nvPr userDrawn="1"/>
        </p:nvGrpSpPr>
        <p:grpSpPr>
          <a:xfrm>
            <a:off x="8394" y="203"/>
            <a:ext cx="12179300" cy="1429385"/>
            <a:chOff x="8394" y="203"/>
            <a:chExt cx="12179300" cy="142938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EE8E45DC-1BC1-4F56-869E-E9EFB33FA12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AA17698E-AA53-438F-AC52-0A5A00CAB0C6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3626DCC8-6629-4835-9C76-7FA7A081D4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93A6FF78-A178-4E65-8F3C-E4567D5A3A7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6E533FE-C714-4DBF-A367-5A85787A2C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963C2F07-E359-4080-89AC-E98C2C99132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91B55924-16ED-4C85-8DFF-912F71F146D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06B3493D-B444-464C-8878-593A68683FE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A8A924C9-39A8-4AB5-B73C-FCBA88CEC62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7231D372-DD28-4B3F-A2D6-FE87014F392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5B6360E2-88F8-49E1-9D0D-DCD6B1FE672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970AD1AD-6782-48DB-8228-67F6C2808C6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A70BCA-9324-46FA-ADB4-5DFA79CA172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49062C45-D3BF-4435-A658-1A6A5CBA3553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FB59D35D-4B7E-42BC-8F91-2CCA3CBB983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254385EF-17EF-49A2-AE84-EE64DE85AF67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1A0F698A-EA8C-4C43-BD71-8097EE5B30D3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E323E464-3CC0-4FE8-8A5D-3005C77122C7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881B1184-8E89-47BF-B4C0-E3B3E913EDAB}"/>
                </a:ext>
              </a:extLst>
            </p:cNvPr>
            <p:cNvSpPr/>
            <p:nvPr/>
          </p:nvSpPr>
          <p:spPr>
            <a:xfrm>
              <a:off x="457194" y="408050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618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397DE38D-1578-4B39-A31C-1D52BB091C08}"/>
                </a:ext>
              </a:extLst>
            </p:cNvPr>
            <p:cNvSpPr/>
            <p:nvPr/>
          </p:nvSpPr>
          <p:spPr>
            <a:xfrm>
              <a:off x="684974" y="662723"/>
              <a:ext cx="612775" cy="552450"/>
            </a:xfrm>
            <a:custGeom>
              <a:avLst/>
              <a:gdLst/>
              <a:ahLst/>
              <a:cxnLst/>
              <a:rect l="l" t="t" r="r" b="b"/>
              <a:pathLst>
                <a:path w="612775" h="552450">
                  <a:moveTo>
                    <a:pt x="302869" y="12204"/>
                  </a:moveTo>
                  <a:lnTo>
                    <a:pt x="239191" y="16535"/>
                  </a:lnTo>
                  <a:lnTo>
                    <a:pt x="202209" y="32702"/>
                  </a:lnTo>
                  <a:lnTo>
                    <a:pt x="185039" y="50139"/>
                  </a:lnTo>
                  <a:lnTo>
                    <a:pt x="180848" y="58293"/>
                  </a:lnTo>
                  <a:lnTo>
                    <a:pt x="233667" y="75120"/>
                  </a:lnTo>
                  <a:lnTo>
                    <a:pt x="271856" y="56603"/>
                  </a:lnTo>
                  <a:lnTo>
                    <a:pt x="295059" y="27419"/>
                  </a:lnTo>
                  <a:lnTo>
                    <a:pt x="302869" y="12204"/>
                  </a:lnTo>
                  <a:close/>
                </a:path>
                <a:path w="612775" h="552450">
                  <a:moveTo>
                    <a:pt x="612673" y="94386"/>
                  </a:moveTo>
                  <a:lnTo>
                    <a:pt x="579767" y="67995"/>
                  </a:lnTo>
                  <a:lnTo>
                    <a:pt x="572147" y="67995"/>
                  </a:lnTo>
                  <a:lnTo>
                    <a:pt x="564730" y="70713"/>
                  </a:lnTo>
                  <a:lnTo>
                    <a:pt x="511467" y="115735"/>
                  </a:lnTo>
                  <a:lnTo>
                    <a:pt x="516534" y="106451"/>
                  </a:lnTo>
                  <a:lnTo>
                    <a:pt x="520319" y="94221"/>
                  </a:lnTo>
                  <a:lnTo>
                    <a:pt x="519150" y="81889"/>
                  </a:lnTo>
                  <a:lnTo>
                    <a:pt x="513461" y="70891"/>
                  </a:lnTo>
                  <a:lnTo>
                    <a:pt x="503669" y="62636"/>
                  </a:lnTo>
                  <a:lnTo>
                    <a:pt x="498932" y="60045"/>
                  </a:lnTo>
                  <a:lnTo>
                    <a:pt x="493572" y="58674"/>
                  </a:lnTo>
                  <a:lnTo>
                    <a:pt x="488200" y="58674"/>
                  </a:lnTo>
                  <a:lnTo>
                    <a:pt x="396468" y="191376"/>
                  </a:lnTo>
                  <a:lnTo>
                    <a:pt x="390525" y="190106"/>
                  </a:lnTo>
                  <a:lnTo>
                    <a:pt x="384492" y="189458"/>
                  </a:lnTo>
                  <a:lnTo>
                    <a:pt x="378396" y="189458"/>
                  </a:lnTo>
                  <a:lnTo>
                    <a:pt x="336219" y="200774"/>
                  </a:lnTo>
                  <a:lnTo>
                    <a:pt x="312407" y="220014"/>
                  </a:lnTo>
                  <a:lnTo>
                    <a:pt x="313105" y="188302"/>
                  </a:lnTo>
                  <a:lnTo>
                    <a:pt x="304419" y="149669"/>
                  </a:lnTo>
                  <a:lnTo>
                    <a:pt x="282257" y="115112"/>
                  </a:lnTo>
                  <a:lnTo>
                    <a:pt x="242557" y="94589"/>
                  </a:lnTo>
                  <a:lnTo>
                    <a:pt x="209588" y="92214"/>
                  </a:lnTo>
                  <a:lnTo>
                    <a:pt x="185204" y="97815"/>
                  </a:lnTo>
                  <a:lnTo>
                    <a:pt x="168490" y="107429"/>
                  </a:lnTo>
                  <a:lnTo>
                    <a:pt x="158521" y="117132"/>
                  </a:lnTo>
                  <a:lnTo>
                    <a:pt x="164896" y="85852"/>
                  </a:lnTo>
                  <a:lnTo>
                    <a:pt x="173253" y="50927"/>
                  </a:lnTo>
                  <a:lnTo>
                    <a:pt x="182880" y="19812"/>
                  </a:lnTo>
                  <a:lnTo>
                    <a:pt x="193078" y="0"/>
                  </a:lnTo>
                  <a:lnTo>
                    <a:pt x="172720" y="0"/>
                  </a:lnTo>
                  <a:lnTo>
                    <a:pt x="160909" y="37160"/>
                  </a:lnTo>
                  <a:lnTo>
                    <a:pt x="154432" y="61252"/>
                  </a:lnTo>
                  <a:lnTo>
                    <a:pt x="151015" y="82816"/>
                  </a:lnTo>
                  <a:lnTo>
                    <a:pt x="148374" y="112369"/>
                  </a:lnTo>
                  <a:lnTo>
                    <a:pt x="136017" y="97574"/>
                  </a:lnTo>
                  <a:lnTo>
                    <a:pt x="115493" y="84874"/>
                  </a:lnTo>
                  <a:lnTo>
                    <a:pt x="85636" y="81203"/>
                  </a:lnTo>
                  <a:lnTo>
                    <a:pt x="45275" y="93510"/>
                  </a:lnTo>
                  <a:lnTo>
                    <a:pt x="16878" y="119824"/>
                  </a:lnTo>
                  <a:lnTo>
                    <a:pt x="2552" y="159258"/>
                  </a:lnTo>
                  <a:lnTo>
                    <a:pt x="0" y="205879"/>
                  </a:lnTo>
                  <a:lnTo>
                    <a:pt x="6908" y="253784"/>
                  </a:lnTo>
                  <a:lnTo>
                    <a:pt x="21005" y="297014"/>
                  </a:lnTo>
                  <a:lnTo>
                    <a:pt x="39979" y="329653"/>
                  </a:lnTo>
                  <a:lnTo>
                    <a:pt x="61531" y="345770"/>
                  </a:lnTo>
                  <a:lnTo>
                    <a:pt x="97751" y="351129"/>
                  </a:lnTo>
                  <a:lnTo>
                    <a:pt x="127203" y="349554"/>
                  </a:lnTo>
                  <a:lnTo>
                    <a:pt x="146977" y="345414"/>
                  </a:lnTo>
                  <a:lnTo>
                    <a:pt x="154216" y="343065"/>
                  </a:lnTo>
                  <a:lnTo>
                    <a:pt x="182524" y="353263"/>
                  </a:lnTo>
                  <a:lnTo>
                    <a:pt x="153365" y="385356"/>
                  </a:lnTo>
                  <a:lnTo>
                    <a:pt x="87122" y="465569"/>
                  </a:lnTo>
                  <a:lnTo>
                    <a:pt x="60452" y="507606"/>
                  </a:lnTo>
                  <a:lnTo>
                    <a:pt x="54051" y="531266"/>
                  </a:lnTo>
                  <a:lnTo>
                    <a:pt x="59359" y="544042"/>
                  </a:lnTo>
                  <a:lnTo>
                    <a:pt x="62382" y="547636"/>
                  </a:lnTo>
                  <a:lnTo>
                    <a:pt x="68160" y="551903"/>
                  </a:lnTo>
                  <a:lnTo>
                    <a:pt x="78447" y="551903"/>
                  </a:lnTo>
                  <a:lnTo>
                    <a:pt x="133007" y="533793"/>
                  </a:lnTo>
                  <a:lnTo>
                    <a:pt x="175615" y="511238"/>
                  </a:lnTo>
                  <a:lnTo>
                    <a:pt x="228346" y="479742"/>
                  </a:lnTo>
                  <a:lnTo>
                    <a:pt x="291071" y="439369"/>
                  </a:lnTo>
                  <a:lnTo>
                    <a:pt x="354063" y="396659"/>
                  </a:lnTo>
                  <a:lnTo>
                    <a:pt x="390867" y="370738"/>
                  </a:lnTo>
                  <a:lnTo>
                    <a:pt x="433641" y="338861"/>
                  </a:lnTo>
                  <a:lnTo>
                    <a:pt x="446709" y="327812"/>
                  </a:lnTo>
                  <a:lnTo>
                    <a:pt x="436638" y="319786"/>
                  </a:lnTo>
                  <a:lnTo>
                    <a:pt x="448525" y="324104"/>
                  </a:lnTo>
                  <a:lnTo>
                    <a:pt x="454177" y="313156"/>
                  </a:lnTo>
                  <a:lnTo>
                    <a:pt x="459193" y="301358"/>
                  </a:lnTo>
                  <a:lnTo>
                    <a:pt x="462343" y="289052"/>
                  </a:lnTo>
                  <a:lnTo>
                    <a:pt x="463613" y="276440"/>
                  </a:lnTo>
                  <a:lnTo>
                    <a:pt x="462991" y="263715"/>
                  </a:lnTo>
                  <a:lnTo>
                    <a:pt x="578281" y="221996"/>
                  </a:lnTo>
                  <a:lnTo>
                    <a:pt x="589191" y="215328"/>
                  </a:lnTo>
                  <a:lnTo>
                    <a:pt x="596468" y="205308"/>
                  </a:lnTo>
                  <a:lnTo>
                    <a:pt x="599478" y="193306"/>
                  </a:lnTo>
                  <a:lnTo>
                    <a:pt x="597598" y="180632"/>
                  </a:lnTo>
                  <a:lnTo>
                    <a:pt x="592810" y="171932"/>
                  </a:lnTo>
                  <a:lnTo>
                    <a:pt x="585774" y="165214"/>
                  </a:lnTo>
                  <a:lnTo>
                    <a:pt x="577062" y="160870"/>
                  </a:lnTo>
                  <a:lnTo>
                    <a:pt x="567245" y="159334"/>
                  </a:lnTo>
                  <a:lnTo>
                    <a:pt x="564311" y="159334"/>
                  </a:lnTo>
                  <a:lnTo>
                    <a:pt x="561416" y="159727"/>
                  </a:lnTo>
                  <a:lnTo>
                    <a:pt x="558584" y="160515"/>
                  </a:lnTo>
                  <a:lnTo>
                    <a:pt x="607199" y="119405"/>
                  </a:lnTo>
                  <a:lnTo>
                    <a:pt x="611238" y="111594"/>
                  </a:lnTo>
                  <a:lnTo>
                    <a:pt x="612673" y="94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680124EC-CFB8-49DD-AC3B-5F64CE166F94}"/>
                </a:ext>
              </a:extLst>
            </p:cNvPr>
            <p:cNvSpPr/>
            <p:nvPr/>
          </p:nvSpPr>
          <p:spPr>
            <a:xfrm>
              <a:off x="724917" y="707367"/>
              <a:ext cx="586105" cy="521334"/>
            </a:xfrm>
            <a:custGeom>
              <a:avLst/>
              <a:gdLst/>
              <a:ahLst/>
              <a:cxnLst/>
              <a:rect l="l" t="t" r="r" b="b"/>
              <a:pathLst>
                <a:path w="586105" h="521334">
                  <a:moveTo>
                    <a:pt x="113606" y="319189"/>
                  </a:moveTo>
                  <a:lnTo>
                    <a:pt x="96803" y="338429"/>
                  </a:lnTo>
                  <a:lnTo>
                    <a:pt x="90085" y="345998"/>
                  </a:lnTo>
                  <a:lnTo>
                    <a:pt x="35128" y="413602"/>
                  </a:lnTo>
                  <a:lnTo>
                    <a:pt x="6949" y="458939"/>
                  </a:lnTo>
                  <a:lnTo>
                    <a:pt x="0" y="488437"/>
                  </a:lnTo>
                  <a:lnTo>
                    <a:pt x="8691" y="508431"/>
                  </a:lnTo>
                  <a:lnTo>
                    <a:pt x="13241" y="512920"/>
                  </a:lnTo>
                  <a:lnTo>
                    <a:pt x="19586" y="517063"/>
                  </a:lnTo>
                  <a:lnTo>
                    <a:pt x="27938" y="520102"/>
                  </a:lnTo>
                  <a:lnTo>
                    <a:pt x="38510" y="521284"/>
                  </a:lnTo>
                  <a:lnTo>
                    <a:pt x="49682" y="520365"/>
                  </a:lnTo>
                  <a:lnTo>
                    <a:pt x="71622" y="513933"/>
                  </a:lnTo>
                  <a:lnTo>
                    <a:pt x="110012" y="496474"/>
                  </a:lnTo>
                  <a:lnTo>
                    <a:pt x="115788" y="493229"/>
                  </a:lnTo>
                  <a:lnTo>
                    <a:pt x="34637" y="493229"/>
                  </a:lnTo>
                  <a:lnTo>
                    <a:pt x="31792" y="492315"/>
                  </a:lnTo>
                  <a:lnTo>
                    <a:pt x="30128" y="490347"/>
                  </a:lnTo>
                  <a:lnTo>
                    <a:pt x="31143" y="473455"/>
                  </a:lnTo>
                  <a:lnTo>
                    <a:pt x="47840" y="444199"/>
                  </a:lnTo>
                  <a:lnTo>
                    <a:pt x="76465" y="405988"/>
                  </a:lnTo>
                  <a:lnTo>
                    <a:pt x="113263" y="362229"/>
                  </a:lnTo>
                  <a:lnTo>
                    <a:pt x="127140" y="362229"/>
                  </a:lnTo>
                  <a:lnTo>
                    <a:pt x="122711" y="351497"/>
                  </a:lnTo>
                  <a:lnTo>
                    <a:pt x="146558" y="325015"/>
                  </a:lnTo>
                  <a:lnTo>
                    <a:pt x="151757" y="319392"/>
                  </a:lnTo>
                  <a:lnTo>
                    <a:pt x="113771" y="319392"/>
                  </a:lnTo>
                  <a:lnTo>
                    <a:pt x="113606" y="319189"/>
                  </a:lnTo>
                  <a:close/>
                </a:path>
                <a:path w="586105" h="521334">
                  <a:moveTo>
                    <a:pt x="211573" y="337019"/>
                  </a:moveTo>
                  <a:lnTo>
                    <a:pt x="243387" y="383032"/>
                  </a:lnTo>
                  <a:lnTo>
                    <a:pt x="193422" y="415375"/>
                  </a:lnTo>
                  <a:lnTo>
                    <a:pt x="144460" y="445314"/>
                  </a:lnTo>
                  <a:lnTo>
                    <a:pt x="99992" y="470102"/>
                  </a:lnTo>
                  <a:lnTo>
                    <a:pt x="63512" y="486989"/>
                  </a:lnTo>
                  <a:lnTo>
                    <a:pt x="38510" y="493229"/>
                  </a:lnTo>
                  <a:lnTo>
                    <a:pt x="115788" y="493229"/>
                  </a:lnTo>
                  <a:lnTo>
                    <a:pt x="170534" y="462476"/>
                  </a:lnTo>
                  <a:lnTo>
                    <a:pt x="258868" y="406425"/>
                  </a:lnTo>
                  <a:lnTo>
                    <a:pt x="262894" y="403758"/>
                  </a:lnTo>
                  <a:lnTo>
                    <a:pt x="268012" y="400367"/>
                  </a:lnTo>
                  <a:lnTo>
                    <a:pt x="282744" y="390626"/>
                  </a:lnTo>
                  <a:lnTo>
                    <a:pt x="312445" y="370154"/>
                  </a:lnTo>
                  <a:lnTo>
                    <a:pt x="262691" y="370154"/>
                  </a:lnTo>
                  <a:lnTo>
                    <a:pt x="211573" y="337019"/>
                  </a:lnTo>
                  <a:close/>
                </a:path>
                <a:path w="586105" h="521334">
                  <a:moveTo>
                    <a:pt x="263008" y="403733"/>
                  </a:moveTo>
                  <a:close/>
                </a:path>
                <a:path w="586105" h="521334">
                  <a:moveTo>
                    <a:pt x="127140" y="362229"/>
                  </a:moveTo>
                  <a:lnTo>
                    <a:pt x="113263" y="362229"/>
                  </a:lnTo>
                  <a:lnTo>
                    <a:pt x="140352" y="394246"/>
                  </a:lnTo>
                  <a:lnTo>
                    <a:pt x="127140" y="362229"/>
                  </a:lnTo>
                  <a:close/>
                </a:path>
                <a:path w="586105" h="521334">
                  <a:moveTo>
                    <a:pt x="320831" y="232765"/>
                  </a:moveTo>
                  <a:lnTo>
                    <a:pt x="384649" y="283502"/>
                  </a:lnTo>
                  <a:lnTo>
                    <a:pt x="369181" y="295464"/>
                  </a:lnTo>
                  <a:lnTo>
                    <a:pt x="341801" y="315383"/>
                  </a:lnTo>
                  <a:lnTo>
                    <a:pt x="305355" y="341025"/>
                  </a:lnTo>
                  <a:lnTo>
                    <a:pt x="262691" y="370154"/>
                  </a:lnTo>
                  <a:lnTo>
                    <a:pt x="312445" y="370154"/>
                  </a:lnTo>
                  <a:lnTo>
                    <a:pt x="358663" y="337831"/>
                  </a:lnTo>
                  <a:lnTo>
                    <a:pt x="402759" y="304939"/>
                  </a:lnTo>
                  <a:lnTo>
                    <a:pt x="413249" y="296075"/>
                  </a:lnTo>
                  <a:lnTo>
                    <a:pt x="415776" y="296075"/>
                  </a:lnTo>
                  <a:lnTo>
                    <a:pt x="417732" y="292277"/>
                  </a:lnTo>
                  <a:lnTo>
                    <a:pt x="428908" y="282841"/>
                  </a:lnTo>
                  <a:lnTo>
                    <a:pt x="424451" y="279298"/>
                  </a:lnTo>
                  <a:lnTo>
                    <a:pt x="426686" y="274967"/>
                  </a:lnTo>
                  <a:lnTo>
                    <a:pt x="431589" y="263885"/>
                  </a:lnTo>
                  <a:lnTo>
                    <a:pt x="432138" y="262077"/>
                  </a:lnTo>
                  <a:lnTo>
                    <a:pt x="401769" y="262077"/>
                  </a:lnTo>
                  <a:lnTo>
                    <a:pt x="320831" y="232765"/>
                  </a:lnTo>
                  <a:close/>
                </a:path>
                <a:path w="586105" h="521334">
                  <a:moveTo>
                    <a:pt x="341964" y="130784"/>
                  </a:moveTo>
                  <a:lnTo>
                    <a:pt x="338446" y="130784"/>
                  </a:lnTo>
                  <a:lnTo>
                    <a:pt x="321275" y="132299"/>
                  </a:lnTo>
                  <a:lnTo>
                    <a:pt x="275162" y="153885"/>
                  </a:lnTo>
                  <a:lnTo>
                    <a:pt x="236518" y="190756"/>
                  </a:lnTo>
                  <a:lnTo>
                    <a:pt x="217555" y="209753"/>
                  </a:lnTo>
                  <a:lnTo>
                    <a:pt x="209821" y="217563"/>
                  </a:lnTo>
                  <a:lnTo>
                    <a:pt x="204347" y="223100"/>
                  </a:lnTo>
                  <a:lnTo>
                    <a:pt x="180190" y="248110"/>
                  </a:lnTo>
                  <a:lnTo>
                    <a:pt x="159707" y="269625"/>
                  </a:lnTo>
                  <a:lnTo>
                    <a:pt x="137290" y="293624"/>
                  </a:lnTo>
                  <a:lnTo>
                    <a:pt x="113771" y="319392"/>
                  </a:lnTo>
                  <a:lnTo>
                    <a:pt x="151757" y="319392"/>
                  </a:lnTo>
                  <a:lnTo>
                    <a:pt x="170860" y="298730"/>
                  </a:lnTo>
                  <a:lnTo>
                    <a:pt x="194910" y="273297"/>
                  </a:lnTo>
                  <a:lnTo>
                    <a:pt x="218000" y="249364"/>
                  </a:lnTo>
                  <a:lnTo>
                    <a:pt x="242263" y="249364"/>
                  </a:lnTo>
                  <a:lnTo>
                    <a:pt x="236262" y="230720"/>
                  </a:lnTo>
                  <a:lnTo>
                    <a:pt x="272433" y="194803"/>
                  </a:lnTo>
                  <a:lnTo>
                    <a:pt x="303642" y="168059"/>
                  </a:lnTo>
                  <a:lnTo>
                    <a:pt x="338446" y="158838"/>
                  </a:lnTo>
                  <a:lnTo>
                    <a:pt x="365891" y="158838"/>
                  </a:lnTo>
                  <a:lnTo>
                    <a:pt x="380933" y="131330"/>
                  </a:lnTo>
                  <a:lnTo>
                    <a:pt x="348949" y="131330"/>
                  </a:lnTo>
                  <a:lnTo>
                    <a:pt x="345469" y="130962"/>
                  </a:lnTo>
                  <a:lnTo>
                    <a:pt x="341964" y="130784"/>
                  </a:lnTo>
                  <a:close/>
                </a:path>
                <a:path w="586105" h="521334">
                  <a:moveTo>
                    <a:pt x="415776" y="296075"/>
                  </a:moveTo>
                  <a:lnTo>
                    <a:pt x="413249" y="296075"/>
                  </a:lnTo>
                  <a:lnTo>
                    <a:pt x="415383" y="296837"/>
                  </a:lnTo>
                  <a:lnTo>
                    <a:pt x="415776" y="296075"/>
                  </a:lnTo>
                  <a:close/>
                </a:path>
                <a:path w="586105" h="521334">
                  <a:moveTo>
                    <a:pt x="242263" y="249364"/>
                  </a:moveTo>
                  <a:lnTo>
                    <a:pt x="218000" y="249364"/>
                  </a:lnTo>
                  <a:lnTo>
                    <a:pt x="253356" y="283832"/>
                  </a:lnTo>
                  <a:lnTo>
                    <a:pt x="242263" y="249364"/>
                  </a:lnTo>
                  <a:close/>
                </a:path>
                <a:path w="586105" h="521334">
                  <a:moveTo>
                    <a:pt x="569673" y="128701"/>
                  </a:moveTo>
                  <a:lnTo>
                    <a:pt x="534776" y="128701"/>
                  </a:lnTo>
                  <a:lnTo>
                    <a:pt x="541773" y="133324"/>
                  </a:lnTo>
                  <a:lnTo>
                    <a:pt x="544466" y="140766"/>
                  </a:lnTo>
                  <a:lnTo>
                    <a:pt x="406912" y="209994"/>
                  </a:lnTo>
                  <a:lnTo>
                    <a:pt x="409340" y="223100"/>
                  </a:lnTo>
                  <a:lnTo>
                    <a:pt x="409303" y="236516"/>
                  </a:lnTo>
                  <a:lnTo>
                    <a:pt x="406769" y="249608"/>
                  </a:lnTo>
                  <a:lnTo>
                    <a:pt x="401769" y="262077"/>
                  </a:lnTo>
                  <a:lnTo>
                    <a:pt x="432138" y="262077"/>
                  </a:lnTo>
                  <a:lnTo>
                    <a:pt x="435071" y="252398"/>
                  </a:lnTo>
                  <a:lnTo>
                    <a:pt x="437119" y="240622"/>
                  </a:lnTo>
                  <a:lnTo>
                    <a:pt x="437722" y="228676"/>
                  </a:lnTo>
                  <a:lnTo>
                    <a:pt x="543069" y="190550"/>
                  </a:lnTo>
                  <a:lnTo>
                    <a:pt x="558765" y="180958"/>
                  </a:lnTo>
                  <a:lnTo>
                    <a:pt x="569220" y="166589"/>
                  </a:lnTo>
                  <a:lnTo>
                    <a:pt x="573542" y="149367"/>
                  </a:lnTo>
                  <a:lnTo>
                    <a:pt x="570844" y="131216"/>
                  </a:lnTo>
                  <a:lnTo>
                    <a:pt x="569673" y="128701"/>
                  </a:lnTo>
                  <a:close/>
                </a:path>
                <a:path w="586105" h="521334">
                  <a:moveTo>
                    <a:pt x="217492" y="209689"/>
                  </a:moveTo>
                  <a:close/>
                </a:path>
                <a:path w="586105" h="521334">
                  <a:moveTo>
                    <a:pt x="365891" y="158838"/>
                  </a:moveTo>
                  <a:lnTo>
                    <a:pt x="346943" y="158838"/>
                  </a:lnTo>
                  <a:lnTo>
                    <a:pt x="355414" y="160350"/>
                  </a:lnTo>
                  <a:lnTo>
                    <a:pt x="363440" y="163322"/>
                  </a:lnTo>
                  <a:lnTo>
                    <a:pt x="365891" y="158838"/>
                  </a:lnTo>
                  <a:close/>
                </a:path>
                <a:path w="586105" h="521334">
                  <a:moveTo>
                    <a:pt x="582176" y="37376"/>
                  </a:moveTo>
                  <a:lnTo>
                    <a:pt x="545025" y="37376"/>
                  </a:lnTo>
                  <a:lnTo>
                    <a:pt x="550168" y="39585"/>
                  </a:lnTo>
                  <a:lnTo>
                    <a:pt x="553775" y="43853"/>
                  </a:lnTo>
                  <a:lnTo>
                    <a:pt x="557275" y="50213"/>
                  </a:lnTo>
                  <a:lnTo>
                    <a:pt x="558034" y="57178"/>
                  </a:lnTo>
                  <a:lnTo>
                    <a:pt x="556123" y="63919"/>
                  </a:lnTo>
                  <a:lnTo>
                    <a:pt x="551616" y="69608"/>
                  </a:lnTo>
                  <a:lnTo>
                    <a:pt x="450079" y="155498"/>
                  </a:lnTo>
                  <a:lnTo>
                    <a:pt x="523142" y="129057"/>
                  </a:lnTo>
                  <a:lnTo>
                    <a:pt x="525251" y="128701"/>
                  </a:lnTo>
                  <a:lnTo>
                    <a:pt x="569673" y="128701"/>
                  </a:lnTo>
                  <a:lnTo>
                    <a:pt x="567406" y="123831"/>
                  </a:lnTo>
                  <a:lnTo>
                    <a:pt x="562814" y="117273"/>
                  </a:lnTo>
                  <a:lnTo>
                    <a:pt x="557217" y="111651"/>
                  </a:lnTo>
                  <a:lnTo>
                    <a:pt x="550765" y="107073"/>
                  </a:lnTo>
                  <a:lnTo>
                    <a:pt x="569739" y="91033"/>
                  </a:lnTo>
                  <a:lnTo>
                    <a:pt x="576113" y="84474"/>
                  </a:lnTo>
                  <a:lnTo>
                    <a:pt x="581015" y="76906"/>
                  </a:lnTo>
                  <a:lnTo>
                    <a:pt x="584342" y="68521"/>
                  </a:lnTo>
                  <a:lnTo>
                    <a:pt x="585995" y="59512"/>
                  </a:lnTo>
                  <a:lnTo>
                    <a:pt x="585932" y="55092"/>
                  </a:lnTo>
                  <a:lnTo>
                    <a:pt x="585834" y="50213"/>
                  </a:lnTo>
                  <a:lnTo>
                    <a:pt x="583977" y="41540"/>
                  </a:lnTo>
                  <a:lnTo>
                    <a:pt x="582176" y="37376"/>
                  </a:lnTo>
                  <a:close/>
                </a:path>
                <a:path w="586105" h="521334">
                  <a:moveTo>
                    <a:pt x="455985" y="0"/>
                  </a:moveTo>
                  <a:lnTo>
                    <a:pt x="448251" y="0"/>
                  </a:lnTo>
                  <a:lnTo>
                    <a:pt x="435909" y="1672"/>
                  </a:lnTo>
                  <a:lnTo>
                    <a:pt x="424638" y="6465"/>
                  </a:lnTo>
                  <a:lnTo>
                    <a:pt x="415011" y="14042"/>
                  </a:lnTo>
                  <a:lnTo>
                    <a:pt x="407598" y="24066"/>
                  </a:lnTo>
                  <a:lnTo>
                    <a:pt x="348949" y="131330"/>
                  </a:lnTo>
                  <a:lnTo>
                    <a:pt x="380933" y="131330"/>
                  </a:lnTo>
                  <a:lnTo>
                    <a:pt x="435525" y="31496"/>
                  </a:lnTo>
                  <a:lnTo>
                    <a:pt x="441786" y="28054"/>
                  </a:lnTo>
                  <a:lnTo>
                    <a:pt x="490585" y="28054"/>
                  </a:lnTo>
                  <a:lnTo>
                    <a:pt x="489795" y="25929"/>
                  </a:lnTo>
                  <a:lnTo>
                    <a:pt x="484909" y="18048"/>
                  </a:lnTo>
                  <a:lnTo>
                    <a:pt x="478432" y="11207"/>
                  </a:lnTo>
                  <a:lnTo>
                    <a:pt x="470450" y="5689"/>
                  </a:lnTo>
                  <a:lnTo>
                    <a:pt x="463656" y="1968"/>
                  </a:lnTo>
                  <a:lnTo>
                    <a:pt x="455985" y="0"/>
                  </a:lnTo>
                  <a:close/>
                </a:path>
                <a:path w="586105" h="521334">
                  <a:moveTo>
                    <a:pt x="490585" y="28054"/>
                  </a:moveTo>
                  <a:lnTo>
                    <a:pt x="451210" y="28054"/>
                  </a:lnTo>
                  <a:lnTo>
                    <a:pt x="454207" y="28778"/>
                  </a:lnTo>
                  <a:lnTo>
                    <a:pt x="456988" y="30302"/>
                  </a:lnTo>
                  <a:lnTo>
                    <a:pt x="462540" y="34972"/>
                  </a:lnTo>
                  <a:lnTo>
                    <a:pt x="465762" y="41192"/>
                  </a:lnTo>
                  <a:lnTo>
                    <a:pt x="466420" y="48165"/>
                  </a:lnTo>
                  <a:lnTo>
                    <a:pt x="464278" y="55092"/>
                  </a:lnTo>
                  <a:lnTo>
                    <a:pt x="423130" y="130327"/>
                  </a:lnTo>
                  <a:lnTo>
                    <a:pt x="531474" y="38798"/>
                  </a:lnTo>
                  <a:lnTo>
                    <a:pt x="535665" y="37376"/>
                  </a:lnTo>
                  <a:lnTo>
                    <a:pt x="582176" y="37376"/>
                  </a:lnTo>
                  <a:lnTo>
                    <a:pt x="580962" y="34569"/>
                  </a:lnTo>
                  <a:lnTo>
                    <a:pt x="493005" y="34569"/>
                  </a:lnTo>
                  <a:lnTo>
                    <a:pt x="490585" y="28054"/>
                  </a:lnTo>
                  <a:close/>
                </a:path>
                <a:path w="586105" h="521334">
                  <a:moveTo>
                    <a:pt x="539830" y="9321"/>
                  </a:moveTo>
                  <a:lnTo>
                    <a:pt x="493005" y="34569"/>
                  </a:lnTo>
                  <a:lnTo>
                    <a:pt x="580962" y="34569"/>
                  </a:lnTo>
                  <a:lnTo>
                    <a:pt x="549891" y="10421"/>
                  </a:lnTo>
                  <a:lnTo>
                    <a:pt x="539830" y="9321"/>
                  </a:lnTo>
                  <a:close/>
                </a:path>
              </a:pathLst>
            </a:custGeom>
            <a:solidFill>
              <a:srgbClr val="618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Espace réservé du texte 45">
            <a:extLst>
              <a:ext uri="{FF2B5EF4-FFF2-40B4-BE49-F238E27FC236}">
                <a16:creationId xmlns:a16="http://schemas.microsoft.com/office/drawing/2014/main" id="{8256C79F-0AF1-47C1-945C-690F27FA89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5231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HORTI COMESTI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D4B8079-BDB6-4833-A848-E4712B9E5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73404"/>
            <a:ext cx="1506175" cy="494049"/>
          </a:xfrm>
          <a:prstGeom prst="rect">
            <a:avLst/>
          </a:prstGeom>
        </p:spPr>
      </p:pic>
      <p:grpSp>
        <p:nvGrpSpPr>
          <p:cNvPr id="6" name="object 2">
            <a:extLst>
              <a:ext uri="{FF2B5EF4-FFF2-40B4-BE49-F238E27FC236}">
                <a16:creationId xmlns:a16="http://schemas.microsoft.com/office/drawing/2014/main" id="{5E5E5965-772E-43D4-B784-79E9FA55D142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52892AE9-1CCE-4040-989E-7A9155174828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C979890-C5A9-4AD9-9052-9D60EA4AE2C8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618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459AE31D-5BA4-4B12-8C8A-2C43FA177D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9203" y="2096808"/>
              <a:ext cx="8113749" cy="3920553"/>
            </a:xfrm>
            <a:prstGeom prst="rect">
              <a:avLst/>
            </a:prstGeom>
          </p:spPr>
        </p:pic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3E44F5C6-7FA9-4ABB-9BF6-79FF3E9E7B4C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3A690A3F-4091-4B70-BDF4-A883C9D85AF4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3ACAEF67-ABE2-4759-9714-AFAD61FD2B2D}"/>
                </a:ext>
              </a:extLst>
            </p:cNvPr>
            <p:cNvSpPr/>
            <p:nvPr/>
          </p:nvSpPr>
          <p:spPr>
            <a:xfrm>
              <a:off x="17646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9">
            <a:extLst>
              <a:ext uri="{FF2B5EF4-FFF2-40B4-BE49-F238E27FC236}">
                <a16:creationId xmlns:a16="http://schemas.microsoft.com/office/drawing/2014/main" id="{2991A316-E803-4161-A50D-2E1CD2360315}"/>
              </a:ext>
            </a:extLst>
          </p:cNvPr>
          <p:cNvGrpSpPr/>
          <p:nvPr userDrawn="1"/>
        </p:nvGrpSpPr>
        <p:grpSpPr>
          <a:xfrm>
            <a:off x="1938942" y="2632939"/>
            <a:ext cx="626110" cy="566420"/>
            <a:chOff x="1938942" y="2632939"/>
            <a:chExt cx="626110" cy="56642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25C97DE5-B35F-42AE-89A8-9C5A542D2E45}"/>
                </a:ext>
              </a:extLst>
            </p:cNvPr>
            <p:cNvSpPr/>
            <p:nvPr/>
          </p:nvSpPr>
          <p:spPr>
            <a:xfrm>
              <a:off x="1938934" y="2632951"/>
              <a:ext cx="612775" cy="552450"/>
            </a:xfrm>
            <a:custGeom>
              <a:avLst/>
              <a:gdLst/>
              <a:ahLst/>
              <a:cxnLst/>
              <a:rect l="l" t="t" r="r" b="b"/>
              <a:pathLst>
                <a:path w="612775" h="552450">
                  <a:moveTo>
                    <a:pt x="302869" y="12204"/>
                  </a:moveTo>
                  <a:lnTo>
                    <a:pt x="239191" y="16548"/>
                  </a:lnTo>
                  <a:lnTo>
                    <a:pt x="202209" y="32702"/>
                  </a:lnTo>
                  <a:lnTo>
                    <a:pt x="185051" y="50139"/>
                  </a:lnTo>
                  <a:lnTo>
                    <a:pt x="180848" y="58293"/>
                  </a:lnTo>
                  <a:lnTo>
                    <a:pt x="233667" y="75120"/>
                  </a:lnTo>
                  <a:lnTo>
                    <a:pt x="271868" y="56603"/>
                  </a:lnTo>
                  <a:lnTo>
                    <a:pt x="295059" y="27419"/>
                  </a:lnTo>
                  <a:lnTo>
                    <a:pt x="302869" y="12204"/>
                  </a:lnTo>
                  <a:close/>
                </a:path>
                <a:path w="612775" h="552450">
                  <a:moveTo>
                    <a:pt x="612673" y="94386"/>
                  </a:moveTo>
                  <a:lnTo>
                    <a:pt x="579767" y="67995"/>
                  </a:lnTo>
                  <a:lnTo>
                    <a:pt x="572147" y="67995"/>
                  </a:lnTo>
                  <a:lnTo>
                    <a:pt x="564730" y="70713"/>
                  </a:lnTo>
                  <a:lnTo>
                    <a:pt x="511467" y="115735"/>
                  </a:lnTo>
                  <a:lnTo>
                    <a:pt x="516534" y="106451"/>
                  </a:lnTo>
                  <a:lnTo>
                    <a:pt x="520319" y="94221"/>
                  </a:lnTo>
                  <a:lnTo>
                    <a:pt x="519150" y="81889"/>
                  </a:lnTo>
                  <a:lnTo>
                    <a:pt x="513461" y="70891"/>
                  </a:lnTo>
                  <a:lnTo>
                    <a:pt x="503669" y="62636"/>
                  </a:lnTo>
                  <a:lnTo>
                    <a:pt x="498932" y="60045"/>
                  </a:lnTo>
                  <a:lnTo>
                    <a:pt x="493572" y="58674"/>
                  </a:lnTo>
                  <a:lnTo>
                    <a:pt x="488200" y="58674"/>
                  </a:lnTo>
                  <a:lnTo>
                    <a:pt x="396468" y="191376"/>
                  </a:lnTo>
                  <a:lnTo>
                    <a:pt x="390525" y="190106"/>
                  </a:lnTo>
                  <a:lnTo>
                    <a:pt x="384492" y="189458"/>
                  </a:lnTo>
                  <a:lnTo>
                    <a:pt x="378396" y="189458"/>
                  </a:lnTo>
                  <a:lnTo>
                    <a:pt x="336219" y="200774"/>
                  </a:lnTo>
                  <a:lnTo>
                    <a:pt x="312407" y="220014"/>
                  </a:lnTo>
                  <a:lnTo>
                    <a:pt x="313105" y="188302"/>
                  </a:lnTo>
                  <a:lnTo>
                    <a:pt x="304419" y="149669"/>
                  </a:lnTo>
                  <a:lnTo>
                    <a:pt x="282257" y="115112"/>
                  </a:lnTo>
                  <a:lnTo>
                    <a:pt x="242557" y="94589"/>
                  </a:lnTo>
                  <a:lnTo>
                    <a:pt x="209588" y="92227"/>
                  </a:lnTo>
                  <a:lnTo>
                    <a:pt x="185204" y="97815"/>
                  </a:lnTo>
                  <a:lnTo>
                    <a:pt x="168490" y="107442"/>
                  </a:lnTo>
                  <a:lnTo>
                    <a:pt x="158521" y="117132"/>
                  </a:lnTo>
                  <a:lnTo>
                    <a:pt x="164896" y="85852"/>
                  </a:lnTo>
                  <a:lnTo>
                    <a:pt x="173253" y="50927"/>
                  </a:lnTo>
                  <a:lnTo>
                    <a:pt x="182880" y="19812"/>
                  </a:lnTo>
                  <a:lnTo>
                    <a:pt x="193078" y="0"/>
                  </a:lnTo>
                  <a:lnTo>
                    <a:pt x="172720" y="0"/>
                  </a:lnTo>
                  <a:lnTo>
                    <a:pt x="160909" y="37160"/>
                  </a:lnTo>
                  <a:lnTo>
                    <a:pt x="154432" y="61252"/>
                  </a:lnTo>
                  <a:lnTo>
                    <a:pt x="151015" y="82816"/>
                  </a:lnTo>
                  <a:lnTo>
                    <a:pt x="148374" y="112369"/>
                  </a:lnTo>
                  <a:lnTo>
                    <a:pt x="136029" y="97574"/>
                  </a:lnTo>
                  <a:lnTo>
                    <a:pt x="115493" y="84874"/>
                  </a:lnTo>
                  <a:lnTo>
                    <a:pt x="85636" y="81203"/>
                  </a:lnTo>
                  <a:lnTo>
                    <a:pt x="45275" y="93510"/>
                  </a:lnTo>
                  <a:lnTo>
                    <a:pt x="16878" y="119824"/>
                  </a:lnTo>
                  <a:lnTo>
                    <a:pt x="2552" y="159258"/>
                  </a:lnTo>
                  <a:lnTo>
                    <a:pt x="0" y="205879"/>
                  </a:lnTo>
                  <a:lnTo>
                    <a:pt x="6921" y="253784"/>
                  </a:lnTo>
                  <a:lnTo>
                    <a:pt x="21018" y="297014"/>
                  </a:lnTo>
                  <a:lnTo>
                    <a:pt x="39979" y="329653"/>
                  </a:lnTo>
                  <a:lnTo>
                    <a:pt x="61531" y="345770"/>
                  </a:lnTo>
                  <a:lnTo>
                    <a:pt x="97751" y="351129"/>
                  </a:lnTo>
                  <a:lnTo>
                    <a:pt x="127203" y="349554"/>
                  </a:lnTo>
                  <a:lnTo>
                    <a:pt x="146977" y="345414"/>
                  </a:lnTo>
                  <a:lnTo>
                    <a:pt x="154216" y="343065"/>
                  </a:lnTo>
                  <a:lnTo>
                    <a:pt x="182524" y="353263"/>
                  </a:lnTo>
                  <a:lnTo>
                    <a:pt x="153365" y="385356"/>
                  </a:lnTo>
                  <a:lnTo>
                    <a:pt x="87122" y="465569"/>
                  </a:lnTo>
                  <a:lnTo>
                    <a:pt x="60452" y="507606"/>
                  </a:lnTo>
                  <a:lnTo>
                    <a:pt x="54051" y="531266"/>
                  </a:lnTo>
                  <a:lnTo>
                    <a:pt x="59359" y="544042"/>
                  </a:lnTo>
                  <a:lnTo>
                    <a:pt x="62382" y="547636"/>
                  </a:lnTo>
                  <a:lnTo>
                    <a:pt x="68160" y="551903"/>
                  </a:lnTo>
                  <a:lnTo>
                    <a:pt x="78447" y="551903"/>
                  </a:lnTo>
                  <a:lnTo>
                    <a:pt x="132994" y="533793"/>
                  </a:lnTo>
                  <a:lnTo>
                    <a:pt x="175615" y="511238"/>
                  </a:lnTo>
                  <a:lnTo>
                    <a:pt x="228346" y="479742"/>
                  </a:lnTo>
                  <a:lnTo>
                    <a:pt x="291071" y="439369"/>
                  </a:lnTo>
                  <a:lnTo>
                    <a:pt x="354063" y="396659"/>
                  </a:lnTo>
                  <a:lnTo>
                    <a:pt x="390867" y="370738"/>
                  </a:lnTo>
                  <a:lnTo>
                    <a:pt x="433641" y="338861"/>
                  </a:lnTo>
                  <a:lnTo>
                    <a:pt x="446709" y="327812"/>
                  </a:lnTo>
                  <a:lnTo>
                    <a:pt x="436638" y="319786"/>
                  </a:lnTo>
                  <a:lnTo>
                    <a:pt x="448525" y="324104"/>
                  </a:lnTo>
                  <a:lnTo>
                    <a:pt x="454177" y="313156"/>
                  </a:lnTo>
                  <a:lnTo>
                    <a:pt x="459193" y="301358"/>
                  </a:lnTo>
                  <a:lnTo>
                    <a:pt x="462343" y="289052"/>
                  </a:lnTo>
                  <a:lnTo>
                    <a:pt x="463626" y="276440"/>
                  </a:lnTo>
                  <a:lnTo>
                    <a:pt x="462991" y="263715"/>
                  </a:lnTo>
                  <a:lnTo>
                    <a:pt x="578281" y="221996"/>
                  </a:lnTo>
                  <a:lnTo>
                    <a:pt x="589203" y="215328"/>
                  </a:lnTo>
                  <a:lnTo>
                    <a:pt x="596468" y="205308"/>
                  </a:lnTo>
                  <a:lnTo>
                    <a:pt x="599478" y="193306"/>
                  </a:lnTo>
                  <a:lnTo>
                    <a:pt x="597598" y="180632"/>
                  </a:lnTo>
                  <a:lnTo>
                    <a:pt x="592823" y="171932"/>
                  </a:lnTo>
                  <a:lnTo>
                    <a:pt x="585774" y="165214"/>
                  </a:lnTo>
                  <a:lnTo>
                    <a:pt x="577062" y="160870"/>
                  </a:lnTo>
                  <a:lnTo>
                    <a:pt x="567245" y="159334"/>
                  </a:lnTo>
                  <a:lnTo>
                    <a:pt x="564311" y="159334"/>
                  </a:lnTo>
                  <a:lnTo>
                    <a:pt x="561416" y="159727"/>
                  </a:lnTo>
                  <a:lnTo>
                    <a:pt x="558584" y="160515"/>
                  </a:lnTo>
                  <a:lnTo>
                    <a:pt x="607199" y="119405"/>
                  </a:lnTo>
                  <a:lnTo>
                    <a:pt x="611238" y="111594"/>
                  </a:lnTo>
                  <a:lnTo>
                    <a:pt x="612673" y="94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7900ECC3-F840-4FB4-B699-B566C04EE749}"/>
                </a:ext>
              </a:extLst>
            </p:cNvPr>
            <p:cNvSpPr/>
            <p:nvPr/>
          </p:nvSpPr>
          <p:spPr>
            <a:xfrm>
              <a:off x="1978880" y="2677595"/>
              <a:ext cx="586105" cy="521334"/>
            </a:xfrm>
            <a:custGeom>
              <a:avLst/>
              <a:gdLst/>
              <a:ahLst/>
              <a:cxnLst/>
              <a:rect l="l" t="t" r="r" b="b"/>
              <a:pathLst>
                <a:path w="586105" h="521335">
                  <a:moveTo>
                    <a:pt x="113606" y="319189"/>
                  </a:moveTo>
                  <a:lnTo>
                    <a:pt x="96803" y="338429"/>
                  </a:lnTo>
                  <a:lnTo>
                    <a:pt x="90085" y="345998"/>
                  </a:lnTo>
                  <a:lnTo>
                    <a:pt x="35128" y="413602"/>
                  </a:lnTo>
                  <a:lnTo>
                    <a:pt x="6949" y="458939"/>
                  </a:lnTo>
                  <a:lnTo>
                    <a:pt x="0" y="488437"/>
                  </a:lnTo>
                  <a:lnTo>
                    <a:pt x="8691" y="508431"/>
                  </a:lnTo>
                  <a:lnTo>
                    <a:pt x="13241" y="512920"/>
                  </a:lnTo>
                  <a:lnTo>
                    <a:pt x="19586" y="517063"/>
                  </a:lnTo>
                  <a:lnTo>
                    <a:pt x="27938" y="520102"/>
                  </a:lnTo>
                  <a:lnTo>
                    <a:pt x="38510" y="521284"/>
                  </a:lnTo>
                  <a:lnTo>
                    <a:pt x="49682" y="520365"/>
                  </a:lnTo>
                  <a:lnTo>
                    <a:pt x="71622" y="513933"/>
                  </a:lnTo>
                  <a:lnTo>
                    <a:pt x="110012" y="496474"/>
                  </a:lnTo>
                  <a:lnTo>
                    <a:pt x="115788" y="493229"/>
                  </a:lnTo>
                  <a:lnTo>
                    <a:pt x="34637" y="493229"/>
                  </a:lnTo>
                  <a:lnTo>
                    <a:pt x="31792" y="492315"/>
                  </a:lnTo>
                  <a:lnTo>
                    <a:pt x="30128" y="490347"/>
                  </a:lnTo>
                  <a:lnTo>
                    <a:pt x="31143" y="473455"/>
                  </a:lnTo>
                  <a:lnTo>
                    <a:pt x="47840" y="444199"/>
                  </a:lnTo>
                  <a:lnTo>
                    <a:pt x="76465" y="405988"/>
                  </a:lnTo>
                  <a:lnTo>
                    <a:pt x="113263" y="362229"/>
                  </a:lnTo>
                  <a:lnTo>
                    <a:pt x="127140" y="362229"/>
                  </a:lnTo>
                  <a:lnTo>
                    <a:pt x="122711" y="351497"/>
                  </a:lnTo>
                  <a:lnTo>
                    <a:pt x="146558" y="325015"/>
                  </a:lnTo>
                  <a:lnTo>
                    <a:pt x="151757" y="319392"/>
                  </a:lnTo>
                  <a:lnTo>
                    <a:pt x="113771" y="319392"/>
                  </a:lnTo>
                  <a:lnTo>
                    <a:pt x="113606" y="319189"/>
                  </a:lnTo>
                  <a:close/>
                </a:path>
                <a:path w="586105" h="521335">
                  <a:moveTo>
                    <a:pt x="211573" y="337019"/>
                  </a:moveTo>
                  <a:lnTo>
                    <a:pt x="243387" y="383032"/>
                  </a:lnTo>
                  <a:lnTo>
                    <a:pt x="193422" y="415375"/>
                  </a:lnTo>
                  <a:lnTo>
                    <a:pt x="144460" y="445314"/>
                  </a:lnTo>
                  <a:lnTo>
                    <a:pt x="99992" y="470102"/>
                  </a:lnTo>
                  <a:lnTo>
                    <a:pt x="63512" y="486989"/>
                  </a:lnTo>
                  <a:lnTo>
                    <a:pt x="38510" y="493229"/>
                  </a:lnTo>
                  <a:lnTo>
                    <a:pt x="115788" y="493229"/>
                  </a:lnTo>
                  <a:lnTo>
                    <a:pt x="170534" y="462476"/>
                  </a:lnTo>
                  <a:lnTo>
                    <a:pt x="258868" y="406425"/>
                  </a:lnTo>
                  <a:lnTo>
                    <a:pt x="262894" y="403758"/>
                  </a:lnTo>
                  <a:lnTo>
                    <a:pt x="268012" y="400367"/>
                  </a:lnTo>
                  <a:lnTo>
                    <a:pt x="282744" y="390626"/>
                  </a:lnTo>
                  <a:lnTo>
                    <a:pt x="312439" y="370154"/>
                  </a:lnTo>
                  <a:lnTo>
                    <a:pt x="262691" y="370154"/>
                  </a:lnTo>
                  <a:lnTo>
                    <a:pt x="211573" y="337019"/>
                  </a:lnTo>
                  <a:close/>
                </a:path>
                <a:path w="586105" h="521335">
                  <a:moveTo>
                    <a:pt x="263008" y="403733"/>
                  </a:moveTo>
                  <a:close/>
                </a:path>
                <a:path w="586105" h="521335">
                  <a:moveTo>
                    <a:pt x="127140" y="362229"/>
                  </a:moveTo>
                  <a:lnTo>
                    <a:pt x="113263" y="362229"/>
                  </a:lnTo>
                  <a:lnTo>
                    <a:pt x="140352" y="394246"/>
                  </a:lnTo>
                  <a:lnTo>
                    <a:pt x="127140" y="362229"/>
                  </a:lnTo>
                  <a:close/>
                </a:path>
                <a:path w="586105" h="521335">
                  <a:moveTo>
                    <a:pt x="320831" y="232765"/>
                  </a:moveTo>
                  <a:lnTo>
                    <a:pt x="384649" y="283502"/>
                  </a:lnTo>
                  <a:lnTo>
                    <a:pt x="369181" y="295464"/>
                  </a:lnTo>
                  <a:lnTo>
                    <a:pt x="341801" y="315383"/>
                  </a:lnTo>
                  <a:lnTo>
                    <a:pt x="305355" y="341025"/>
                  </a:lnTo>
                  <a:lnTo>
                    <a:pt x="262691" y="370154"/>
                  </a:lnTo>
                  <a:lnTo>
                    <a:pt x="312439" y="370154"/>
                  </a:lnTo>
                  <a:lnTo>
                    <a:pt x="358663" y="337826"/>
                  </a:lnTo>
                  <a:lnTo>
                    <a:pt x="402759" y="304939"/>
                  </a:lnTo>
                  <a:lnTo>
                    <a:pt x="413249" y="296075"/>
                  </a:lnTo>
                  <a:lnTo>
                    <a:pt x="415776" y="296075"/>
                  </a:lnTo>
                  <a:lnTo>
                    <a:pt x="417732" y="292277"/>
                  </a:lnTo>
                  <a:lnTo>
                    <a:pt x="428908" y="282841"/>
                  </a:lnTo>
                  <a:lnTo>
                    <a:pt x="424451" y="279298"/>
                  </a:lnTo>
                  <a:lnTo>
                    <a:pt x="426686" y="274967"/>
                  </a:lnTo>
                  <a:lnTo>
                    <a:pt x="431589" y="263885"/>
                  </a:lnTo>
                  <a:lnTo>
                    <a:pt x="432138" y="262077"/>
                  </a:lnTo>
                  <a:lnTo>
                    <a:pt x="401769" y="262077"/>
                  </a:lnTo>
                  <a:lnTo>
                    <a:pt x="320831" y="232765"/>
                  </a:lnTo>
                  <a:close/>
                </a:path>
                <a:path w="586105" h="521335">
                  <a:moveTo>
                    <a:pt x="341964" y="130784"/>
                  </a:moveTo>
                  <a:lnTo>
                    <a:pt x="338446" y="130784"/>
                  </a:lnTo>
                  <a:lnTo>
                    <a:pt x="321275" y="132299"/>
                  </a:lnTo>
                  <a:lnTo>
                    <a:pt x="275162" y="153885"/>
                  </a:lnTo>
                  <a:lnTo>
                    <a:pt x="236518" y="190756"/>
                  </a:lnTo>
                  <a:lnTo>
                    <a:pt x="217555" y="209753"/>
                  </a:lnTo>
                  <a:lnTo>
                    <a:pt x="209821" y="217563"/>
                  </a:lnTo>
                  <a:lnTo>
                    <a:pt x="204347" y="223100"/>
                  </a:lnTo>
                  <a:lnTo>
                    <a:pt x="180190" y="248110"/>
                  </a:lnTo>
                  <a:lnTo>
                    <a:pt x="159707" y="269625"/>
                  </a:lnTo>
                  <a:lnTo>
                    <a:pt x="137290" y="293624"/>
                  </a:lnTo>
                  <a:lnTo>
                    <a:pt x="113771" y="319392"/>
                  </a:lnTo>
                  <a:lnTo>
                    <a:pt x="151757" y="319392"/>
                  </a:lnTo>
                  <a:lnTo>
                    <a:pt x="170860" y="298730"/>
                  </a:lnTo>
                  <a:lnTo>
                    <a:pt x="194910" y="273297"/>
                  </a:lnTo>
                  <a:lnTo>
                    <a:pt x="218000" y="249364"/>
                  </a:lnTo>
                  <a:lnTo>
                    <a:pt x="242263" y="249364"/>
                  </a:lnTo>
                  <a:lnTo>
                    <a:pt x="236262" y="230720"/>
                  </a:lnTo>
                  <a:lnTo>
                    <a:pt x="272433" y="194803"/>
                  </a:lnTo>
                  <a:lnTo>
                    <a:pt x="303642" y="168059"/>
                  </a:lnTo>
                  <a:lnTo>
                    <a:pt x="338446" y="158838"/>
                  </a:lnTo>
                  <a:lnTo>
                    <a:pt x="365891" y="158838"/>
                  </a:lnTo>
                  <a:lnTo>
                    <a:pt x="380933" y="131330"/>
                  </a:lnTo>
                  <a:lnTo>
                    <a:pt x="348949" y="131330"/>
                  </a:lnTo>
                  <a:lnTo>
                    <a:pt x="345469" y="130962"/>
                  </a:lnTo>
                  <a:lnTo>
                    <a:pt x="341964" y="130784"/>
                  </a:lnTo>
                  <a:close/>
                </a:path>
                <a:path w="586105" h="521335">
                  <a:moveTo>
                    <a:pt x="415776" y="296075"/>
                  </a:moveTo>
                  <a:lnTo>
                    <a:pt x="413249" y="296075"/>
                  </a:lnTo>
                  <a:lnTo>
                    <a:pt x="415383" y="296837"/>
                  </a:lnTo>
                  <a:lnTo>
                    <a:pt x="415776" y="296075"/>
                  </a:lnTo>
                  <a:close/>
                </a:path>
                <a:path w="586105" h="521335">
                  <a:moveTo>
                    <a:pt x="242263" y="249364"/>
                  </a:moveTo>
                  <a:lnTo>
                    <a:pt x="218000" y="249364"/>
                  </a:lnTo>
                  <a:lnTo>
                    <a:pt x="253356" y="283832"/>
                  </a:lnTo>
                  <a:lnTo>
                    <a:pt x="242263" y="249364"/>
                  </a:lnTo>
                  <a:close/>
                </a:path>
                <a:path w="586105" h="521335">
                  <a:moveTo>
                    <a:pt x="569673" y="128701"/>
                  </a:moveTo>
                  <a:lnTo>
                    <a:pt x="534776" y="128701"/>
                  </a:lnTo>
                  <a:lnTo>
                    <a:pt x="541773" y="133324"/>
                  </a:lnTo>
                  <a:lnTo>
                    <a:pt x="544466" y="140766"/>
                  </a:lnTo>
                  <a:lnTo>
                    <a:pt x="406912" y="209994"/>
                  </a:lnTo>
                  <a:lnTo>
                    <a:pt x="409340" y="223100"/>
                  </a:lnTo>
                  <a:lnTo>
                    <a:pt x="409303" y="236516"/>
                  </a:lnTo>
                  <a:lnTo>
                    <a:pt x="406769" y="249608"/>
                  </a:lnTo>
                  <a:lnTo>
                    <a:pt x="401769" y="262077"/>
                  </a:lnTo>
                  <a:lnTo>
                    <a:pt x="432138" y="262077"/>
                  </a:lnTo>
                  <a:lnTo>
                    <a:pt x="435071" y="252398"/>
                  </a:lnTo>
                  <a:lnTo>
                    <a:pt x="437119" y="240622"/>
                  </a:lnTo>
                  <a:lnTo>
                    <a:pt x="437722" y="228676"/>
                  </a:lnTo>
                  <a:lnTo>
                    <a:pt x="543069" y="190550"/>
                  </a:lnTo>
                  <a:lnTo>
                    <a:pt x="558765" y="180958"/>
                  </a:lnTo>
                  <a:lnTo>
                    <a:pt x="569220" y="166589"/>
                  </a:lnTo>
                  <a:lnTo>
                    <a:pt x="573542" y="149367"/>
                  </a:lnTo>
                  <a:lnTo>
                    <a:pt x="570844" y="131216"/>
                  </a:lnTo>
                  <a:lnTo>
                    <a:pt x="569673" y="128701"/>
                  </a:lnTo>
                  <a:close/>
                </a:path>
                <a:path w="586105" h="521335">
                  <a:moveTo>
                    <a:pt x="217492" y="209689"/>
                  </a:moveTo>
                  <a:close/>
                </a:path>
                <a:path w="586105" h="521335">
                  <a:moveTo>
                    <a:pt x="365891" y="158838"/>
                  </a:moveTo>
                  <a:lnTo>
                    <a:pt x="346943" y="158838"/>
                  </a:lnTo>
                  <a:lnTo>
                    <a:pt x="355414" y="160350"/>
                  </a:lnTo>
                  <a:lnTo>
                    <a:pt x="363440" y="163322"/>
                  </a:lnTo>
                  <a:lnTo>
                    <a:pt x="365891" y="158838"/>
                  </a:lnTo>
                  <a:close/>
                </a:path>
                <a:path w="586105" h="521335">
                  <a:moveTo>
                    <a:pt x="582176" y="37376"/>
                  </a:moveTo>
                  <a:lnTo>
                    <a:pt x="545025" y="37376"/>
                  </a:lnTo>
                  <a:lnTo>
                    <a:pt x="550168" y="39585"/>
                  </a:lnTo>
                  <a:lnTo>
                    <a:pt x="553775" y="43853"/>
                  </a:lnTo>
                  <a:lnTo>
                    <a:pt x="557276" y="50213"/>
                  </a:lnTo>
                  <a:lnTo>
                    <a:pt x="558034" y="57178"/>
                  </a:lnTo>
                  <a:lnTo>
                    <a:pt x="556123" y="63919"/>
                  </a:lnTo>
                  <a:lnTo>
                    <a:pt x="551616" y="69608"/>
                  </a:lnTo>
                  <a:lnTo>
                    <a:pt x="450079" y="155498"/>
                  </a:lnTo>
                  <a:lnTo>
                    <a:pt x="523142" y="129057"/>
                  </a:lnTo>
                  <a:lnTo>
                    <a:pt x="525251" y="128701"/>
                  </a:lnTo>
                  <a:lnTo>
                    <a:pt x="569673" y="128701"/>
                  </a:lnTo>
                  <a:lnTo>
                    <a:pt x="567406" y="123831"/>
                  </a:lnTo>
                  <a:lnTo>
                    <a:pt x="562814" y="117273"/>
                  </a:lnTo>
                  <a:lnTo>
                    <a:pt x="557217" y="111651"/>
                  </a:lnTo>
                  <a:lnTo>
                    <a:pt x="550765" y="107073"/>
                  </a:lnTo>
                  <a:lnTo>
                    <a:pt x="569739" y="91033"/>
                  </a:lnTo>
                  <a:lnTo>
                    <a:pt x="576113" y="84474"/>
                  </a:lnTo>
                  <a:lnTo>
                    <a:pt x="581015" y="76906"/>
                  </a:lnTo>
                  <a:lnTo>
                    <a:pt x="584342" y="68521"/>
                  </a:lnTo>
                  <a:lnTo>
                    <a:pt x="585995" y="59512"/>
                  </a:lnTo>
                  <a:lnTo>
                    <a:pt x="585932" y="55092"/>
                  </a:lnTo>
                  <a:lnTo>
                    <a:pt x="585834" y="50213"/>
                  </a:lnTo>
                  <a:lnTo>
                    <a:pt x="583977" y="41540"/>
                  </a:lnTo>
                  <a:lnTo>
                    <a:pt x="582176" y="37376"/>
                  </a:lnTo>
                  <a:close/>
                </a:path>
                <a:path w="586105" h="521335">
                  <a:moveTo>
                    <a:pt x="455985" y="0"/>
                  </a:moveTo>
                  <a:lnTo>
                    <a:pt x="448251" y="0"/>
                  </a:lnTo>
                  <a:lnTo>
                    <a:pt x="435909" y="1672"/>
                  </a:lnTo>
                  <a:lnTo>
                    <a:pt x="424638" y="6465"/>
                  </a:lnTo>
                  <a:lnTo>
                    <a:pt x="415011" y="14042"/>
                  </a:lnTo>
                  <a:lnTo>
                    <a:pt x="407598" y="24066"/>
                  </a:lnTo>
                  <a:lnTo>
                    <a:pt x="348949" y="131330"/>
                  </a:lnTo>
                  <a:lnTo>
                    <a:pt x="380933" y="131330"/>
                  </a:lnTo>
                  <a:lnTo>
                    <a:pt x="435525" y="31496"/>
                  </a:lnTo>
                  <a:lnTo>
                    <a:pt x="441786" y="28054"/>
                  </a:lnTo>
                  <a:lnTo>
                    <a:pt x="490585" y="28054"/>
                  </a:lnTo>
                  <a:lnTo>
                    <a:pt x="489795" y="25929"/>
                  </a:lnTo>
                  <a:lnTo>
                    <a:pt x="484909" y="18048"/>
                  </a:lnTo>
                  <a:lnTo>
                    <a:pt x="478432" y="11207"/>
                  </a:lnTo>
                  <a:lnTo>
                    <a:pt x="470450" y="5689"/>
                  </a:lnTo>
                  <a:lnTo>
                    <a:pt x="463656" y="1968"/>
                  </a:lnTo>
                  <a:lnTo>
                    <a:pt x="455985" y="0"/>
                  </a:lnTo>
                  <a:close/>
                </a:path>
                <a:path w="586105" h="521335">
                  <a:moveTo>
                    <a:pt x="490585" y="28054"/>
                  </a:moveTo>
                  <a:lnTo>
                    <a:pt x="451210" y="28054"/>
                  </a:lnTo>
                  <a:lnTo>
                    <a:pt x="454207" y="28778"/>
                  </a:lnTo>
                  <a:lnTo>
                    <a:pt x="456988" y="30302"/>
                  </a:lnTo>
                  <a:lnTo>
                    <a:pt x="462540" y="34972"/>
                  </a:lnTo>
                  <a:lnTo>
                    <a:pt x="465762" y="41192"/>
                  </a:lnTo>
                  <a:lnTo>
                    <a:pt x="466420" y="48165"/>
                  </a:lnTo>
                  <a:lnTo>
                    <a:pt x="464278" y="55092"/>
                  </a:lnTo>
                  <a:lnTo>
                    <a:pt x="423130" y="130327"/>
                  </a:lnTo>
                  <a:lnTo>
                    <a:pt x="531474" y="38798"/>
                  </a:lnTo>
                  <a:lnTo>
                    <a:pt x="535665" y="37376"/>
                  </a:lnTo>
                  <a:lnTo>
                    <a:pt x="582176" y="37376"/>
                  </a:lnTo>
                  <a:lnTo>
                    <a:pt x="580962" y="34569"/>
                  </a:lnTo>
                  <a:lnTo>
                    <a:pt x="493005" y="34569"/>
                  </a:lnTo>
                  <a:lnTo>
                    <a:pt x="490585" y="28054"/>
                  </a:lnTo>
                  <a:close/>
                </a:path>
                <a:path w="586105" h="521335">
                  <a:moveTo>
                    <a:pt x="539830" y="9321"/>
                  </a:moveTo>
                  <a:lnTo>
                    <a:pt x="493005" y="34569"/>
                  </a:lnTo>
                  <a:lnTo>
                    <a:pt x="580962" y="34569"/>
                  </a:lnTo>
                  <a:lnTo>
                    <a:pt x="549891" y="10421"/>
                  </a:lnTo>
                  <a:lnTo>
                    <a:pt x="539830" y="9321"/>
                  </a:lnTo>
                  <a:close/>
                </a:path>
              </a:pathLst>
            </a:custGeom>
            <a:solidFill>
              <a:srgbClr val="618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2">
            <a:extLst>
              <a:ext uri="{FF2B5EF4-FFF2-40B4-BE49-F238E27FC236}">
                <a16:creationId xmlns:a16="http://schemas.microsoft.com/office/drawing/2014/main" id="{7000038B-090B-4447-8FB5-9F826F2676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3" y="754693"/>
            <a:ext cx="10578879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05" dirty="0"/>
              <a:t>HORTICULTURE</a:t>
            </a:r>
            <a:r>
              <a:rPr sz="3800" spc="75" dirty="0"/>
              <a:t> </a:t>
            </a:r>
            <a:r>
              <a:rPr sz="3800" spc="135" dirty="0"/>
              <a:t>COMESTIBLE</a:t>
            </a:r>
            <a:endParaRPr sz="3800" dirty="0"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0612C5D7-58C9-4E48-98F4-A722661BB2E2}"/>
              </a:ext>
            </a:extLst>
          </p:cNvPr>
          <p:cNvSpPr txBox="1"/>
          <p:nvPr userDrawn="1"/>
        </p:nvSpPr>
        <p:spPr>
          <a:xfrm>
            <a:off x="347446" y="2096795"/>
            <a:ext cx="3672204" cy="2254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09220"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A3A4020F-7886-4894-95A9-89D1DA31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9C52EF02-17DB-447A-AF12-036B8C5D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3CF22FE0-2988-48A6-8209-C34481B4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CBF23BB4-4A67-42CF-942F-41C8B8E73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791711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1491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HORTI COMESTI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37C004-F558-400C-A755-4516D22E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456A5B-C257-4554-A680-A4C1F640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04EE01-A9C5-4649-9A53-608348EC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228DCE14-3432-487E-BC70-4039AB1F161A}"/>
              </a:ext>
            </a:extLst>
          </p:cNvPr>
          <p:cNvGrpSpPr/>
          <p:nvPr userDrawn="1"/>
        </p:nvGrpSpPr>
        <p:grpSpPr>
          <a:xfrm>
            <a:off x="457201" y="457200"/>
            <a:ext cx="11278870" cy="5944235"/>
            <a:chOff x="457201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22B9A14D-15FB-40AC-B73D-95AE976BE5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1" y="457200"/>
              <a:ext cx="11278800" cy="5943600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7AD03D89-B31F-4DCD-B9DF-0207E63503C2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05BD175-30DA-482D-8F6C-D4E2F2D594CC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21CFBB8E-86F0-413A-BE10-A4168C6199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4C90B699-E154-451B-97EB-6332C04E8ED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CAF99B43-DAEB-4683-A026-BBE43F8539A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BC9BBED4-39B2-4315-B0B7-873F107BD9B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1334FA92-723B-4E15-8D58-DFD454113F1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A31FE81E-A546-43AA-BB27-D2181DFE8B1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B86E7FA7-2574-4469-91A8-3CBC059F879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E2005FF6-775F-4759-A14E-53CCCFE5217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AE6DCA1E-93F9-4820-8B58-15B83E85DB9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4BB2009E-4545-4716-8698-424FB26D980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6BA8E3FE-967A-453A-98C8-B9DE1544940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9DB02106-1C25-4466-BB6E-27303215F0B4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A599D914-91CF-4AD9-8879-C2B92C7A20D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714225EF-294A-4D65-B7E3-83BC0B273552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3C489F66-C463-49AE-BC55-B847FD4EF33B}"/>
                </a:ext>
              </a:extLst>
            </p:cNvPr>
            <p:cNvSpPr/>
            <p:nvPr/>
          </p:nvSpPr>
          <p:spPr>
            <a:xfrm>
              <a:off x="10416593" y="751976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618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54A003F-29FD-423E-81C6-5FAF6F88E686}"/>
                </a:ext>
              </a:extLst>
            </p:cNvPr>
            <p:cNvSpPr/>
            <p:nvPr/>
          </p:nvSpPr>
          <p:spPr>
            <a:xfrm>
              <a:off x="10644378" y="1006639"/>
              <a:ext cx="612775" cy="552450"/>
            </a:xfrm>
            <a:custGeom>
              <a:avLst/>
              <a:gdLst/>
              <a:ahLst/>
              <a:cxnLst/>
              <a:rect l="l" t="t" r="r" b="b"/>
              <a:pathLst>
                <a:path w="612775" h="552450">
                  <a:moveTo>
                    <a:pt x="302869" y="12217"/>
                  </a:moveTo>
                  <a:lnTo>
                    <a:pt x="239191" y="16548"/>
                  </a:lnTo>
                  <a:lnTo>
                    <a:pt x="202196" y="32715"/>
                  </a:lnTo>
                  <a:lnTo>
                    <a:pt x="185039" y="50152"/>
                  </a:lnTo>
                  <a:lnTo>
                    <a:pt x="180848" y="58305"/>
                  </a:lnTo>
                  <a:lnTo>
                    <a:pt x="233667" y="75133"/>
                  </a:lnTo>
                  <a:lnTo>
                    <a:pt x="271856" y="56616"/>
                  </a:lnTo>
                  <a:lnTo>
                    <a:pt x="295046" y="27419"/>
                  </a:lnTo>
                  <a:lnTo>
                    <a:pt x="302869" y="12217"/>
                  </a:lnTo>
                  <a:close/>
                </a:path>
                <a:path w="612775" h="552450">
                  <a:moveTo>
                    <a:pt x="612673" y="94399"/>
                  </a:moveTo>
                  <a:lnTo>
                    <a:pt x="579767" y="68008"/>
                  </a:lnTo>
                  <a:lnTo>
                    <a:pt x="572147" y="68008"/>
                  </a:lnTo>
                  <a:lnTo>
                    <a:pt x="564730" y="70726"/>
                  </a:lnTo>
                  <a:lnTo>
                    <a:pt x="511467" y="115747"/>
                  </a:lnTo>
                  <a:lnTo>
                    <a:pt x="516534" y="106464"/>
                  </a:lnTo>
                  <a:lnTo>
                    <a:pt x="520306" y="94234"/>
                  </a:lnTo>
                  <a:lnTo>
                    <a:pt x="519150" y="81902"/>
                  </a:lnTo>
                  <a:lnTo>
                    <a:pt x="513461" y="70904"/>
                  </a:lnTo>
                  <a:lnTo>
                    <a:pt x="503669" y="62649"/>
                  </a:lnTo>
                  <a:lnTo>
                    <a:pt x="498932" y="60058"/>
                  </a:lnTo>
                  <a:lnTo>
                    <a:pt x="493585" y="58686"/>
                  </a:lnTo>
                  <a:lnTo>
                    <a:pt x="488200" y="58686"/>
                  </a:lnTo>
                  <a:lnTo>
                    <a:pt x="396468" y="191389"/>
                  </a:lnTo>
                  <a:lnTo>
                    <a:pt x="390525" y="190119"/>
                  </a:lnTo>
                  <a:lnTo>
                    <a:pt x="384492" y="189471"/>
                  </a:lnTo>
                  <a:lnTo>
                    <a:pt x="378396" y="189471"/>
                  </a:lnTo>
                  <a:lnTo>
                    <a:pt x="336219" y="200787"/>
                  </a:lnTo>
                  <a:lnTo>
                    <a:pt x="312407" y="220027"/>
                  </a:lnTo>
                  <a:lnTo>
                    <a:pt x="313105" y="188302"/>
                  </a:lnTo>
                  <a:lnTo>
                    <a:pt x="304419" y="149682"/>
                  </a:lnTo>
                  <a:lnTo>
                    <a:pt x="282257" y="115125"/>
                  </a:lnTo>
                  <a:lnTo>
                    <a:pt x="242557" y="94589"/>
                  </a:lnTo>
                  <a:lnTo>
                    <a:pt x="209588" y="92227"/>
                  </a:lnTo>
                  <a:lnTo>
                    <a:pt x="185204" y="97828"/>
                  </a:lnTo>
                  <a:lnTo>
                    <a:pt x="168490" y="107442"/>
                  </a:lnTo>
                  <a:lnTo>
                    <a:pt x="158521" y="117132"/>
                  </a:lnTo>
                  <a:lnTo>
                    <a:pt x="164896" y="85864"/>
                  </a:lnTo>
                  <a:lnTo>
                    <a:pt x="173253" y="50927"/>
                  </a:lnTo>
                  <a:lnTo>
                    <a:pt x="182880" y="19824"/>
                  </a:lnTo>
                  <a:lnTo>
                    <a:pt x="193078" y="0"/>
                  </a:lnTo>
                  <a:lnTo>
                    <a:pt x="172720" y="0"/>
                  </a:lnTo>
                  <a:lnTo>
                    <a:pt x="160909" y="37172"/>
                  </a:lnTo>
                  <a:lnTo>
                    <a:pt x="154432" y="61264"/>
                  </a:lnTo>
                  <a:lnTo>
                    <a:pt x="151015" y="82816"/>
                  </a:lnTo>
                  <a:lnTo>
                    <a:pt x="148374" y="112369"/>
                  </a:lnTo>
                  <a:lnTo>
                    <a:pt x="136017" y="97586"/>
                  </a:lnTo>
                  <a:lnTo>
                    <a:pt x="115493" y="84886"/>
                  </a:lnTo>
                  <a:lnTo>
                    <a:pt x="85636" y="81216"/>
                  </a:lnTo>
                  <a:lnTo>
                    <a:pt x="45275" y="93510"/>
                  </a:lnTo>
                  <a:lnTo>
                    <a:pt x="16878" y="119824"/>
                  </a:lnTo>
                  <a:lnTo>
                    <a:pt x="2552" y="159270"/>
                  </a:lnTo>
                  <a:lnTo>
                    <a:pt x="0" y="205892"/>
                  </a:lnTo>
                  <a:lnTo>
                    <a:pt x="6908" y="253784"/>
                  </a:lnTo>
                  <a:lnTo>
                    <a:pt x="21005" y="297014"/>
                  </a:lnTo>
                  <a:lnTo>
                    <a:pt x="39979" y="329653"/>
                  </a:lnTo>
                  <a:lnTo>
                    <a:pt x="61531" y="345770"/>
                  </a:lnTo>
                  <a:lnTo>
                    <a:pt x="97751" y="351142"/>
                  </a:lnTo>
                  <a:lnTo>
                    <a:pt x="127190" y="349567"/>
                  </a:lnTo>
                  <a:lnTo>
                    <a:pt x="146977" y="345414"/>
                  </a:lnTo>
                  <a:lnTo>
                    <a:pt x="154216" y="343065"/>
                  </a:lnTo>
                  <a:lnTo>
                    <a:pt x="182524" y="353275"/>
                  </a:lnTo>
                  <a:lnTo>
                    <a:pt x="153377" y="385368"/>
                  </a:lnTo>
                  <a:lnTo>
                    <a:pt x="87122" y="465582"/>
                  </a:lnTo>
                  <a:lnTo>
                    <a:pt x="60439" y="507606"/>
                  </a:lnTo>
                  <a:lnTo>
                    <a:pt x="54038" y="531266"/>
                  </a:lnTo>
                  <a:lnTo>
                    <a:pt x="59359" y="544055"/>
                  </a:lnTo>
                  <a:lnTo>
                    <a:pt x="62382" y="547649"/>
                  </a:lnTo>
                  <a:lnTo>
                    <a:pt x="68160" y="551916"/>
                  </a:lnTo>
                  <a:lnTo>
                    <a:pt x="78447" y="551916"/>
                  </a:lnTo>
                  <a:lnTo>
                    <a:pt x="132994" y="533806"/>
                  </a:lnTo>
                  <a:lnTo>
                    <a:pt x="175615" y="511251"/>
                  </a:lnTo>
                  <a:lnTo>
                    <a:pt x="228333" y="479755"/>
                  </a:lnTo>
                  <a:lnTo>
                    <a:pt x="291071" y="439381"/>
                  </a:lnTo>
                  <a:lnTo>
                    <a:pt x="354050" y="396671"/>
                  </a:lnTo>
                  <a:lnTo>
                    <a:pt x="390867" y="370738"/>
                  </a:lnTo>
                  <a:lnTo>
                    <a:pt x="433641" y="338874"/>
                  </a:lnTo>
                  <a:lnTo>
                    <a:pt x="446709" y="327825"/>
                  </a:lnTo>
                  <a:lnTo>
                    <a:pt x="436638" y="319798"/>
                  </a:lnTo>
                  <a:lnTo>
                    <a:pt x="448525" y="324116"/>
                  </a:lnTo>
                  <a:lnTo>
                    <a:pt x="454177" y="313169"/>
                  </a:lnTo>
                  <a:lnTo>
                    <a:pt x="459193" y="301371"/>
                  </a:lnTo>
                  <a:lnTo>
                    <a:pt x="462343" y="289064"/>
                  </a:lnTo>
                  <a:lnTo>
                    <a:pt x="463613" y="276453"/>
                  </a:lnTo>
                  <a:lnTo>
                    <a:pt x="462991" y="263728"/>
                  </a:lnTo>
                  <a:lnTo>
                    <a:pt x="578281" y="222008"/>
                  </a:lnTo>
                  <a:lnTo>
                    <a:pt x="589191" y="215328"/>
                  </a:lnTo>
                  <a:lnTo>
                    <a:pt x="596468" y="205320"/>
                  </a:lnTo>
                  <a:lnTo>
                    <a:pt x="599478" y="193306"/>
                  </a:lnTo>
                  <a:lnTo>
                    <a:pt x="597598" y="180644"/>
                  </a:lnTo>
                  <a:lnTo>
                    <a:pt x="592810" y="171945"/>
                  </a:lnTo>
                  <a:lnTo>
                    <a:pt x="585774" y="165214"/>
                  </a:lnTo>
                  <a:lnTo>
                    <a:pt x="577049" y="160883"/>
                  </a:lnTo>
                  <a:lnTo>
                    <a:pt x="567245" y="159346"/>
                  </a:lnTo>
                  <a:lnTo>
                    <a:pt x="564311" y="159346"/>
                  </a:lnTo>
                  <a:lnTo>
                    <a:pt x="561416" y="159740"/>
                  </a:lnTo>
                  <a:lnTo>
                    <a:pt x="558584" y="160528"/>
                  </a:lnTo>
                  <a:lnTo>
                    <a:pt x="607199" y="119418"/>
                  </a:lnTo>
                  <a:lnTo>
                    <a:pt x="611238" y="111607"/>
                  </a:lnTo>
                  <a:lnTo>
                    <a:pt x="612673" y="94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DA9A9233-D454-4E7B-8CFA-7EA78D81A7FD}"/>
                </a:ext>
              </a:extLst>
            </p:cNvPr>
            <p:cNvSpPr/>
            <p:nvPr/>
          </p:nvSpPr>
          <p:spPr>
            <a:xfrm>
              <a:off x="10684319" y="1051292"/>
              <a:ext cx="586105" cy="521334"/>
            </a:xfrm>
            <a:custGeom>
              <a:avLst/>
              <a:gdLst/>
              <a:ahLst/>
              <a:cxnLst/>
              <a:rect l="l" t="t" r="r" b="b"/>
              <a:pathLst>
                <a:path w="586104" h="521334">
                  <a:moveTo>
                    <a:pt x="113606" y="319189"/>
                  </a:moveTo>
                  <a:lnTo>
                    <a:pt x="96803" y="338429"/>
                  </a:lnTo>
                  <a:lnTo>
                    <a:pt x="90085" y="345998"/>
                  </a:lnTo>
                  <a:lnTo>
                    <a:pt x="35128" y="413602"/>
                  </a:lnTo>
                  <a:lnTo>
                    <a:pt x="6949" y="458939"/>
                  </a:lnTo>
                  <a:lnTo>
                    <a:pt x="0" y="488437"/>
                  </a:lnTo>
                  <a:lnTo>
                    <a:pt x="8691" y="508431"/>
                  </a:lnTo>
                  <a:lnTo>
                    <a:pt x="13236" y="512920"/>
                  </a:lnTo>
                  <a:lnTo>
                    <a:pt x="19581" y="517063"/>
                  </a:lnTo>
                  <a:lnTo>
                    <a:pt x="27936" y="520102"/>
                  </a:lnTo>
                  <a:lnTo>
                    <a:pt x="38510" y="521284"/>
                  </a:lnTo>
                  <a:lnTo>
                    <a:pt x="49682" y="520365"/>
                  </a:lnTo>
                  <a:lnTo>
                    <a:pt x="71622" y="513933"/>
                  </a:lnTo>
                  <a:lnTo>
                    <a:pt x="110012" y="496474"/>
                  </a:lnTo>
                  <a:lnTo>
                    <a:pt x="115788" y="493229"/>
                  </a:lnTo>
                  <a:lnTo>
                    <a:pt x="34637" y="493229"/>
                  </a:lnTo>
                  <a:lnTo>
                    <a:pt x="31792" y="492315"/>
                  </a:lnTo>
                  <a:lnTo>
                    <a:pt x="30128" y="490347"/>
                  </a:lnTo>
                  <a:lnTo>
                    <a:pt x="31142" y="473455"/>
                  </a:lnTo>
                  <a:lnTo>
                    <a:pt x="47835" y="444199"/>
                  </a:lnTo>
                  <a:lnTo>
                    <a:pt x="76459" y="405988"/>
                  </a:lnTo>
                  <a:lnTo>
                    <a:pt x="113263" y="362229"/>
                  </a:lnTo>
                  <a:lnTo>
                    <a:pt x="127140" y="362229"/>
                  </a:lnTo>
                  <a:lnTo>
                    <a:pt x="122711" y="351497"/>
                  </a:lnTo>
                  <a:lnTo>
                    <a:pt x="146558" y="325015"/>
                  </a:lnTo>
                  <a:lnTo>
                    <a:pt x="151757" y="319392"/>
                  </a:lnTo>
                  <a:lnTo>
                    <a:pt x="113771" y="319392"/>
                  </a:lnTo>
                  <a:lnTo>
                    <a:pt x="113606" y="319189"/>
                  </a:lnTo>
                  <a:close/>
                </a:path>
                <a:path w="586104" h="521334">
                  <a:moveTo>
                    <a:pt x="211573" y="337019"/>
                  </a:moveTo>
                  <a:lnTo>
                    <a:pt x="243387" y="383032"/>
                  </a:lnTo>
                  <a:lnTo>
                    <a:pt x="193422" y="415375"/>
                  </a:lnTo>
                  <a:lnTo>
                    <a:pt x="144460" y="445314"/>
                  </a:lnTo>
                  <a:lnTo>
                    <a:pt x="99992" y="470102"/>
                  </a:lnTo>
                  <a:lnTo>
                    <a:pt x="63512" y="486989"/>
                  </a:lnTo>
                  <a:lnTo>
                    <a:pt x="38510" y="493229"/>
                  </a:lnTo>
                  <a:lnTo>
                    <a:pt x="115788" y="493229"/>
                  </a:lnTo>
                  <a:lnTo>
                    <a:pt x="170534" y="462476"/>
                  </a:lnTo>
                  <a:lnTo>
                    <a:pt x="258868" y="406425"/>
                  </a:lnTo>
                  <a:lnTo>
                    <a:pt x="262894" y="403758"/>
                  </a:lnTo>
                  <a:lnTo>
                    <a:pt x="268012" y="400367"/>
                  </a:lnTo>
                  <a:lnTo>
                    <a:pt x="282744" y="390626"/>
                  </a:lnTo>
                  <a:lnTo>
                    <a:pt x="312445" y="370154"/>
                  </a:lnTo>
                  <a:lnTo>
                    <a:pt x="262691" y="370154"/>
                  </a:lnTo>
                  <a:lnTo>
                    <a:pt x="211573" y="337019"/>
                  </a:lnTo>
                  <a:close/>
                </a:path>
                <a:path w="586104" h="521334">
                  <a:moveTo>
                    <a:pt x="263008" y="403733"/>
                  </a:moveTo>
                  <a:close/>
                </a:path>
                <a:path w="586104" h="521334">
                  <a:moveTo>
                    <a:pt x="127140" y="362229"/>
                  </a:moveTo>
                  <a:lnTo>
                    <a:pt x="113263" y="362229"/>
                  </a:lnTo>
                  <a:lnTo>
                    <a:pt x="140352" y="394246"/>
                  </a:lnTo>
                  <a:lnTo>
                    <a:pt x="127140" y="362229"/>
                  </a:lnTo>
                  <a:close/>
                </a:path>
                <a:path w="586104" h="521334">
                  <a:moveTo>
                    <a:pt x="320831" y="232765"/>
                  </a:moveTo>
                  <a:lnTo>
                    <a:pt x="384649" y="283502"/>
                  </a:lnTo>
                  <a:lnTo>
                    <a:pt x="369181" y="295464"/>
                  </a:lnTo>
                  <a:lnTo>
                    <a:pt x="341801" y="315383"/>
                  </a:lnTo>
                  <a:lnTo>
                    <a:pt x="305355" y="341025"/>
                  </a:lnTo>
                  <a:lnTo>
                    <a:pt x="262691" y="370154"/>
                  </a:lnTo>
                  <a:lnTo>
                    <a:pt x="312445" y="370154"/>
                  </a:lnTo>
                  <a:lnTo>
                    <a:pt x="358663" y="337831"/>
                  </a:lnTo>
                  <a:lnTo>
                    <a:pt x="402759" y="304939"/>
                  </a:lnTo>
                  <a:lnTo>
                    <a:pt x="413249" y="296075"/>
                  </a:lnTo>
                  <a:lnTo>
                    <a:pt x="415765" y="296075"/>
                  </a:lnTo>
                  <a:lnTo>
                    <a:pt x="417732" y="292277"/>
                  </a:lnTo>
                  <a:lnTo>
                    <a:pt x="428908" y="282841"/>
                  </a:lnTo>
                  <a:lnTo>
                    <a:pt x="424451" y="279298"/>
                  </a:lnTo>
                  <a:lnTo>
                    <a:pt x="426686" y="274967"/>
                  </a:lnTo>
                  <a:lnTo>
                    <a:pt x="431589" y="263885"/>
                  </a:lnTo>
                  <a:lnTo>
                    <a:pt x="432138" y="262077"/>
                  </a:lnTo>
                  <a:lnTo>
                    <a:pt x="401769" y="262077"/>
                  </a:lnTo>
                  <a:lnTo>
                    <a:pt x="320831" y="232765"/>
                  </a:lnTo>
                  <a:close/>
                </a:path>
                <a:path w="586104" h="521334">
                  <a:moveTo>
                    <a:pt x="341964" y="130784"/>
                  </a:moveTo>
                  <a:lnTo>
                    <a:pt x="338446" y="130784"/>
                  </a:lnTo>
                  <a:lnTo>
                    <a:pt x="321275" y="132299"/>
                  </a:lnTo>
                  <a:lnTo>
                    <a:pt x="275162" y="153885"/>
                  </a:lnTo>
                  <a:lnTo>
                    <a:pt x="236518" y="190756"/>
                  </a:lnTo>
                  <a:lnTo>
                    <a:pt x="217555" y="209753"/>
                  </a:lnTo>
                  <a:lnTo>
                    <a:pt x="209821" y="217563"/>
                  </a:lnTo>
                  <a:lnTo>
                    <a:pt x="204347" y="223100"/>
                  </a:lnTo>
                  <a:lnTo>
                    <a:pt x="180190" y="248110"/>
                  </a:lnTo>
                  <a:lnTo>
                    <a:pt x="159707" y="269625"/>
                  </a:lnTo>
                  <a:lnTo>
                    <a:pt x="137290" y="293624"/>
                  </a:lnTo>
                  <a:lnTo>
                    <a:pt x="113771" y="319392"/>
                  </a:lnTo>
                  <a:lnTo>
                    <a:pt x="151757" y="319392"/>
                  </a:lnTo>
                  <a:lnTo>
                    <a:pt x="170860" y="298730"/>
                  </a:lnTo>
                  <a:lnTo>
                    <a:pt x="194910" y="273297"/>
                  </a:lnTo>
                  <a:lnTo>
                    <a:pt x="218000" y="249364"/>
                  </a:lnTo>
                  <a:lnTo>
                    <a:pt x="242263" y="249364"/>
                  </a:lnTo>
                  <a:lnTo>
                    <a:pt x="236262" y="230720"/>
                  </a:lnTo>
                  <a:lnTo>
                    <a:pt x="272432" y="194803"/>
                  </a:lnTo>
                  <a:lnTo>
                    <a:pt x="303635" y="168059"/>
                  </a:lnTo>
                  <a:lnTo>
                    <a:pt x="338446" y="158838"/>
                  </a:lnTo>
                  <a:lnTo>
                    <a:pt x="365891" y="158838"/>
                  </a:lnTo>
                  <a:lnTo>
                    <a:pt x="380933" y="131330"/>
                  </a:lnTo>
                  <a:lnTo>
                    <a:pt x="348949" y="131330"/>
                  </a:lnTo>
                  <a:lnTo>
                    <a:pt x="345469" y="130962"/>
                  </a:lnTo>
                  <a:lnTo>
                    <a:pt x="341964" y="130784"/>
                  </a:lnTo>
                  <a:close/>
                </a:path>
                <a:path w="586104" h="521334">
                  <a:moveTo>
                    <a:pt x="415765" y="296075"/>
                  </a:moveTo>
                  <a:lnTo>
                    <a:pt x="413249" y="296075"/>
                  </a:lnTo>
                  <a:lnTo>
                    <a:pt x="415370" y="296837"/>
                  </a:lnTo>
                  <a:lnTo>
                    <a:pt x="415765" y="296075"/>
                  </a:lnTo>
                  <a:close/>
                </a:path>
                <a:path w="586104" h="521334">
                  <a:moveTo>
                    <a:pt x="242263" y="249364"/>
                  </a:moveTo>
                  <a:lnTo>
                    <a:pt x="218000" y="249364"/>
                  </a:lnTo>
                  <a:lnTo>
                    <a:pt x="253356" y="283832"/>
                  </a:lnTo>
                  <a:lnTo>
                    <a:pt x="242263" y="249364"/>
                  </a:lnTo>
                  <a:close/>
                </a:path>
                <a:path w="586104" h="521334">
                  <a:moveTo>
                    <a:pt x="569673" y="128701"/>
                  </a:moveTo>
                  <a:lnTo>
                    <a:pt x="534776" y="128701"/>
                  </a:lnTo>
                  <a:lnTo>
                    <a:pt x="541773" y="133324"/>
                  </a:lnTo>
                  <a:lnTo>
                    <a:pt x="544466" y="140766"/>
                  </a:lnTo>
                  <a:lnTo>
                    <a:pt x="406912" y="209994"/>
                  </a:lnTo>
                  <a:lnTo>
                    <a:pt x="409340" y="223100"/>
                  </a:lnTo>
                  <a:lnTo>
                    <a:pt x="409303" y="236516"/>
                  </a:lnTo>
                  <a:lnTo>
                    <a:pt x="406769" y="249608"/>
                  </a:lnTo>
                  <a:lnTo>
                    <a:pt x="401769" y="262077"/>
                  </a:lnTo>
                  <a:lnTo>
                    <a:pt x="432138" y="262077"/>
                  </a:lnTo>
                  <a:lnTo>
                    <a:pt x="435071" y="252398"/>
                  </a:lnTo>
                  <a:lnTo>
                    <a:pt x="437119" y="240622"/>
                  </a:lnTo>
                  <a:lnTo>
                    <a:pt x="437722" y="228676"/>
                  </a:lnTo>
                  <a:lnTo>
                    <a:pt x="543069" y="190550"/>
                  </a:lnTo>
                  <a:lnTo>
                    <a:pt x="558765" y="180958"/>
                  </a:lnTo>
                  <a:lnTo>
                    <a:pt x="569220" y="166589"/>
                  </a:lnTo>
                  <a:lnTo>
                    <a:pt x="573542" y="149367"/>
                  </a:lnTo>
                  <a:lnTo>
                    <a:pt x="570844" y="131216"/>
                  </a:lnTo>
                  <a:lnTo>
                    <a:pt x="569673" y="128701"/>
                  </a:lnTo>
                  <a:close/>
                </a:path>
                <a:path w="586104" h="521334">
                  <a:moveTo>
                    <a:pt x="217492" y="209689"/>
                  </a:moveTo>
                  <a:close/>
                </a:path>
                <a:path w="586104" h="521334">
                  <a:moveTo>
                    <a:pt x="365891" y="158838"/>
                  </a:moveTo>
                  <a:lnTo>
                    <a:pt x="346930" y="158838"/>
                  </a:lnTo>
                  <a:lnTo>
                    <a:pt x="355414" y="160350"/>
                  </a:lnTo>
                  <a:lnTo>
                    <a:pt x="363440" y="163322"/>
                  </a:lnTo>
                  <a:lnTo>
                    <a:pt x="365891" y="158838"/>
                  </a:lnTo>
                  <a:close/>
                </a:path>
                <a:path w="586104" h="521334">
                  <a:moveTo>
                    <a:pt x="582176" y="37376"/>
                  </a:moveTo>
                  <a:lnTo>
                    <a:pt x="545025" y="37376"/>
                  </a:lnTo>
                  <a:lnTo>
                    <a:pt x="550168" y="39585"/>
                  </a:lnTo>
                  <a:lnTo>
                    <a:pt x="553775" y="43853"/>
                  </a:lnTo>
                  <a:lnTo>
                    <a:pt x="557275" y="50213"/>
                  </a:lnTo>
                  <a:lnTo>
                    <a:pt x="558034" y="57178"/>
                  </a:lnTo>
                  <a:lnTo>
                    <a:pt x="556123" y="63919"/>
                  </a:lnTo>
                  <a:lnTo>
                    <a:pt x="551616" y="69608"/>
                  </a:lnTo>
                  <a:lnTo>
                    <a:pt x="450079" y="155498"/>
                  </a:lnTo>
                  <a:lnTo>
                    <a:pt x="523142" y="129057"/>
                  </a:lnTo>
                  <a:lnTo>
                    <a:pt x="525251" y="128701"/>
                  </a:lnTo>
                  <a:lnTo>
                    <a:pt x="569673" y="128701"/>
                  </a:lnTo>
                  <a:lnTo>
                    <a:pt x="567406" y="123831"/>
                  </a:lnTo>
                  <a:lnTo>
                    <a:pt x="562814" y="117273"/>
                  </a:lnTo>
                  <a:lnTo>
                    <a:pt x="557217" y="111651"/>
                  </a:lnTo>
                  <a:lnTo>
                    <a:pt x="550765" y="107073"/>
                  </a:lnTo>
                  <a:lnTo>
                    <a:pt x="569739" y="91033"/>
                  </a:lnTo>
                  <a:lnTo>
                    <a:pt x="576113" y="84474"/>
                  </a:lnTo>
                  <a:lnTo>
                    <a:pt x="581015" y="76906"/>
                  </a:lnTo>
                  <a:lnTo>
                    <a:pt x="584342" y="68521"/>
                  </a:lnTo>
                  <a:lnTo>
                    <a:pt x="585995" y="59512"/>
                  </a:lnTo>
                  <a:lnTo>
                    <a:pt x="585932" y="55092"/>
                  </a:lnTo>
                  <a:lnTo>
                    <a:pt x="585834" y="50213"/>
                  </a:lnTo>
                  <a:lnTo>
                    <a:pt x="583977" y="41540"/>
                  </a:lnTo>
                  <a:lnTo>
                    <a:pt x="582176" y="37376"/>
                  </a:lnTo>
                  <a:close/>
                </a:path>
                <a:path w="586104" h="521334">
                  <a:moveTo>
                    <a:pt x="455985" y="0"/>
                  </a:moveTo>
                  <a:lnTo>
                    <a:pt x="448251" y="0"/>
                  </a:lnTo>
                  <a:lnTo>
                    <a:pt x="435909" y="1672"/>
                  </a:lnTo>
                  <a:lnTo>
                    <a:pt x="424638" y="6465"/>
                  </a:lnTo>
                  <a:lnTo>
                    <a:pt x="415011" y="14042"/>
                  </a:lnTo>
                  <a:lnTo>
                    <a:pt x="407598" y="24066"/>
                  </a:lnTo>
                  <a:lnTo>
                    <a:pt x="348949" y="131330"/>
                  </a:lnTo>
                  <a:lnTo>
                    <a:pt x="380933" y="131330"/>
                  </a:lnTo>
                  <a:lnTo>
                    <a:pt x="435525" y="31496"/>
                  </a:lnTo>
                  <a:lnTo>
                    <a:pt x="441786" y="28054"/>
                  </a:lnTo>
                  <a:lnTo>
                    <a:pt x="490585" y="28054"/>
                  </a:lnTo>
                  <a:lnTo>
                    <a:pt x="489795" y="25929"/>
                  </a:lnTo>
                  <a:lnTo>
                    <a:pt x="484909" y="18048"/>
                  </a:lnTo>
                  <a:lnTo>
                    <a:pt x="478432" y="11207"/>
                  </a:lnTo>
                  <a:lnTo>
                    <a:pt x="470450" y="5689"/>
                  </a:lnTo>
                  <a:lnTo>
                    <a:pt x="463656" y="1968"/>
                  </a:lnTo>
                  <a:lnTo>
                    <a:pt x="455985" y="0"/>
                  </a:lnTo>
                  <a:close/>
                </a:path>
                <a:path w="586104" h="521334">
                  <a:moveTo>
                    <a:pt x="490585" y="28054"/>
                  </a:moveTo>
                  <a:lnTo>
                    <a:pt x="451210" y="28054"/>
                  </a:lnTo>
                  <a:lnTo>
                    <a:pt x="454207" y="28778"/>
                  </a:lnTo>
                  <a:lnTo>
                    <a:pt x="456988" y="30302"/>
                  </a:lnTo>
                  <a:lnTo>
                    <a:pt x="462540" y="34972"/>
                  </a:lnTo>
                  <a:lnTo>
                    <a:pt x="465762" y="41192"/>
                  </a:lnTo>
                  <a:lnTo>
                    <a:pt x="466420" y="48165"/>
                  </a:lnTo>
                  <a:lnTo>
                    <a:pt x="464278" y="55092"/>
                  </a:lnTo>
                  <a:lnTo>
                    <a:pt x="423130" y="130327"/>
                  </a:lnTo>
                  <a:lnTo>
                    <a:pt x="531474" y="38798"/>
                  </a:lnTo>
                  <a:lnTo>
                    <a:pt x="535665" y="37376"/>
                  </a:lnTo>
                  <a:lnTo>
                    <a:pt x="582176" y="37376"/>
                  </a:lnTo>
                  <a:lnTo>
                    <a:pt x="580962" y="34569"/>
                  </a:lnTo>
                  <a:lnTo>
                    <a:pt x="493005" y="34569"/>
                  </a:lnTo>
                  <a:lnTo>
                    <a:pt x="490585" y="28054"/>
                  </a:lnTo>
                  <a:close/>
                </a:path>
                <a:path w="586104" h="521334">
                  <a:moveTo>
                    <a:pt x="539830" y="9321"/>
                  </a:moveTo>
                  <a:lnTo>
                    <a:pt x="493005" y="34569"/>
                  </a:lnTo>
                  <a:lnTo>
                    <a:pt x="580962" y="34569"/>
                  </a:lnTo>
                  <a:lnTo>
                    <a:pt x="549891" y="10421"/>
                  </a:lnTo>
                  <a:lnTo>
                    <a:pt x="539830" y="9321"/>
                  </a:lnTo>
                  <a:close/>
                </a:path>
              </a:pathLst>
            </a:custGeom>
            <a:solidFill>
              <a:srgbClr val="618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4">
            <a:extLst>
              <a:ext uri="{FF2B5EF4-FFF2-40B4-BE49-F238E27FC236}">
                <a16:creationId xmlns:a16="http://schemas.microsoft.com/office/drawing/2014/main" id="{CD8A53BA-A8C8-4F7C-A788-4C515FB38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5"/>
            <a:ext cx="37299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60" dirty="0">
                <a:solidFill>
                  <a:srgbClr val="FFFFFF"/>
                </a:solidFill>
              </a:rPr>
              <a:t>HORTICULTURE</a:t>
            </a:r>
            <a:r>
              <a:rPr sz="2300" spc="70" dirty="0">
                <a:solidFill>
                  <a:srgbClr val="FFFFFF"/>
                </a:solidFill>
              </a:rPr>
              <a:t> </a:t>
            </a:r>
            <a:r>
              <a:rPr sz="2300" spc="75" dirty="0">
                <a:solidFill>
                  <a:srgbClr val="FFFFFF"/>
                </a:solidFill>
              </a:rPr>
              <a:t>COMESTIBLE</a:t>
            </a:r>
            <a:endParaRPr sz="2300" dirty="0"/>
          </a:p>
        </p:txBody>
      </p:sp>
      <p:sp>
        <p:nvSpPr>
          <p:cNvPr id="29" name="Espace réservé du texte 31">
            <a:extLst>
              <a:ext uri="{FF2B5EF4-FFF2-40B4-BE49-F238E27FC236}">
                <a16:creationId xmlns:a16="http://schemas.microsoft.com/office/drawing/2014/main" id="{73ED62B6-3957-4CB5-A3AE-61275EE16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46260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OVIN-CAPR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113562-1BFF-447C-AD27-99B5A033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67CDE9-32C2-4F59-B0FD-80CF4505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09B309-DBA0-4C98-832F-F15CBC7E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56CDAB1-3FA0-46D0-98F1-3F352A3213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800" y="632295"/>
            <a:ext cx="9525006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05" dirty="0"/>
              <a:t>OVIN</a:t>
            </a:r>
            <a:r>
              <a:rPr sz="4400" spc="35" dirty="0"/>
              <a:t> </a:t>
            </a:r>
            <a:r>
              <a:rPr sz="4400" dirty="0"/>
              <a:t>&amp;</a:t>
            </a:r>
            <a:r>
              <a:rPr sz="4400" spc="45" dirty="0"/>
              <a:t> </a:t>
            </a:r>
            <a:r>
              <a:rPr sz="4400" spc="170" dirty="0"/>
              <a:t>CAPRIN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80BDA273-946E-47B3-84C1-290024D6D28A}"/>
              </a:ext>
            </a:extLst>
          </p:cNvPr>
          <p:cNvGrpSpPr/>
          <p:nvPr userDrawn="1"/>
        </p:nvGrpSpPr>
        <p:grpSpPr>
          <a:xfrm>
            <a:off x="8394" y="203"/>
            <a:ext cx="12179300" cy="1429385"/>
            <a:chOff x="8394" y="203"/>
            <a:chExt cx="12179300" cy="142938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C2B0CDD3-9D57-4E5C-B357-CDC4E6B35B1D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D064C00-54BD-4215-824C-BE49F5C73384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3852E755-3CA8-4A35-B118-DFA68CDDBF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C10B5A15-B4B2-4738-8B6E-4BCEE21A2D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1758F8BB-5129-4A8B-B8D3-E60DB21CCC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FADE9258-6C6C-4B90-A162-564726E3921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CF925DED-75BA-44CC-AF8C-F9F9691585D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D71FD0AD-9377-4F94-A531-AB2F2C63C68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0E7EC959-0DC0-4E32-9E2B-875F78A46C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B61A9ED9-0146-423C-A7D2-29DCD2275ED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898822B8-BB61-4DA9-BA6D-4473DBB609D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9D13F23F-512A-486F-A7EC-B0A1ABA7A8F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7331E0A3-A8AA-4C0A-9A97-FA1F3553ED0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9F492ABB-4913-4FF5-8D54-F883AC39AA1A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C4E1CF2-EC86-4328-8EC3-E304C68C060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28B6F29A-7DF5-429C-B680-FEA743315935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5C2606FD-EF4A-412C-BC58-133B4BD5F74C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6DDAA2B-F136-4ABD-8D2E-F57B736A58DE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F37DE645-744B-473B-ADA4-B6B34F08B6DA}"/>
                </a:ext>
              </a:extLst>
            </p:cNvPr>
            <p:cNvSpPr/>
            <p:nvPr/>
          </p:nvSpPr>
          <p:spPr>
            <a:xfrm>
              <a:off x="457194" y="408050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BAB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0BAA0CD4-9154-45A1-B6DD-072C6C267032}"/>
                </a:ext>
              </a:extLst>
            </p:cNvPr>
            <p:cNvSpPr/>
            <p:nvPr/>
          </p:nvSpPr>
          <p:spPr>
            <a:xfrm>
              <a:off x="626577" y="667683"/>
              <a:ext cx="605790" cy="503555"/>
            </a:xfrm>
            <a:custGeom>
              <a:avLst/>
              <a:gdLst/>
              <a:ahLst/>
              <a:cxnLst/>
              <a:rect l="l" t="t" r="r" b="b"/>
              <a:pathLst>
                <a:path w="605790" h="503555">
                  <a:moveTo>
                    <a:pt x="425459" y="320217"/>
                  </a:moveTo>
                  <a:lnTo>
                    <a:pt x="379844" y="320217"/>
                  </a:lnTo>
                  <a:lnTo>
                    <a:pt x="382277" y="333991"/>
                  </a:lnTo>
                  <a:lnTo>
                    <a:pt x="385873" y="349959"/>
                  </a:lnTo>
                  <a:lnTo>
                    <a:pt x="389559" y="364725"/>
                  </a:lnTo>
                  <a:lnTo>
                    <a:pt x="392264" y="374891"/>
                  </a:lnTo>
                  <a:lnTo>
                    <a:pt x="393020" y="392454"/>
                  </a:lnTo>
                  <a:lnTo>
                    <a:pt x="392280" y="422983"/>
                  </a:lnTo>
                  <a:lnTo>
                    <a:pt x="391164" y="453326"/>
                  </a:lnTo>
                  <a:lnTo>
                    <a:pt x="390791" y="470331"/>
                  </a:lnTo>
                  <a:lnTo>
                    <a:pt x="420649" y="501167"/>
                  </a:lnTo>
                  <a:lnTo>
                    <a:pt x="436549" y="503148"/>
                  </a:lnTo>
                  <a:lnTo>
                    <a:pt x="440512" y="499186"/>
                  </a:lnTo>
                  <a:lnTo>
                    <a:pt x="439000" y="495706"/>
                  </a:lnTo>
                  <a:lnTo>
                    <a:pt x="444264" y="495706"/>
                  </a:lnTo>
                  <a:lnTo>
                    <a:pt x="443985" y="494388"/>
                  </a:lnTo>
                  <a:lnTo>
                    <a:pt x="440558" y="489424"/>
                  </a:lnTo>
                  <a:lnTo>
                    <a:pt x="431162" y="477915"/>
                  </a:lnTo>
                  <a:lnTo>
                    <a:pt x="413143" y="456425"/>
                  </a:lnTo>
                  <a:lnTo>
                    <a:pt x="412913" y="449961"/>
                  </a:lnTo>
                  <a:lnTo>
                    <a:pt x="417131" y="394258"/>
                  </a:lnTo>
                  <a:lnTo>
                    <a:pt x="420454" y="363149"/>
                  </a:lnTo>
                  <a:lnTo>
                    <a:pt x="425459" y="320217"/>
                  </a:lnTo>
                  <a:close/>
                </a:path>
                <a:path w="605790" h="503555">
                  <a:moveTo>
                    <a:pt x="140959" y="57325"/>
                  </a:moveTo>
                  <a:lnTo>
                    <a:pt x="95226" y="72543"/>
                  </a:lnTo>
                  <a:lnTo>
                    <a:pt x="61792" y="98480"/>
                  </a:lnTo>
                  <a:lnTo>
                    <a:pt x="40284" y="128282"/>
                  </a:lnTo>
                  <a:lnTo>
                    <a:pt x="32231" y="154697"/>
                  </a:lnTo>
                  <a:lnTo>
                    <a:pt x="35180" y="174771"/>
                  </a:lnTo>
                  <a:lnTo>
                    <a:pt x="42790" y="188129"/>
                  </a:lnTo>
                  <a:lnTo>
                    <a:pt x="48717" y="194398"/>
                  </a:lnTo>
                  <a:lnTo>
                    <a:pt x="50404" y="199144"/>
                  </a:lnTo>
                  <a:lnTo>
                    <a:pt x="50330" y="206963"/>
                  </a:lnTo>
                  <a:lnTo>
                    <a:pt x="49703" y="216085"/>
                  </a:lnTo>
                  <a:lnTo>
                    <a:pt x="49733" y="224739"/>
                  </a:lnTo>
                  <a:lnTo>
                    <a:pt x="53796" y="234359"/>
                  </a:lnTo>
                  <a:lnTo>
                    <a:pt x="61723" y="246922"/>
                  </a:lnTo>
                  <a:lnTo>
                    <a:pt x="69376" y="261443"/>
                  </a:lnTo>
                  <a:lnTo>
                    <a:pt x="72618" y="276936"/>
                  </a:lnTo>
                  <a:lnTo>
                    <a:pt x="69333" y="290342"/>
                  </a:lnTo>
                  <a:lnTo>
                    <a:pt x="61718" y="300672"/>
                  </a:lnTo>
                  <a:lnTo>
                    <a:pt x="51966" y="310068"/>
                  </a:lnTo>
                  <a:lnTo>
                    <a:pt x="42265" y="320675"/>
                  </a:lnTo>
                  <a:lnTo>
                    <a:pt x="35949" y="332613"/>
                  </a:lnTo>
                  <a:lnTo>
                    <a:pt x="33447" y="345236"/>
                  </a:lnTo>
                  <a:lnTo>
                    <a:pt x="32623" y="359622"/>
                  </a:lnTo>
                  <a:lnTo>
                    <a:pt x="31343" y="376847"/>
                  </a:lnTo>
                  <a:lnTo>
                    <a:pt x="17693" y="427215"/>
                  </a:lnTo>
                  <a:lnTo>
                    <a:pt x="0" y="449465"/>
                  </a:lnTo>
                  <a:lnTo>
                    <a:pt x="4483" y="459397"/>
                  </a:lnTo>
                  <a:lnTo>
                    <a:pt x="15417" y="467360"/>
                  </a:lnTo>
                  <a:lnTo>
                    <a:pt x="16433" y="479806"/>
                  </a:lnTo>
                  <a:lnTo>
                    <a:pt x="8966" y="484251"/>
                  </a:lnTo>
                  <a:lnTo>
                    <a:pt x="18897" y="492201"/>
                  </a:lnTo>
                  <a:lnTo>
                    <a:pt x="24958" y="496757"/>
                  </a:lnTo>
                  <a:lnTo>
                    <a:pt x="30138" y="498794"/>
                  </a:lnTo>
                  <a:lnTo>
                    <a:pt x="37283" y="498775"/>
                  </a:lnTo>
                  <a:lnTo>
                    <a:pt x="49237" y="497166"/>
                  </a:lnTo>
                  <a:lnTo>
                    <a:pt x="44246" y="489229"/>
                  </a:lnTo>
                  <a:lnTo>
                    <a:pt x="54686" y="489229"/>
                  </a:lnTo>
                  <a:lnTo>
                    <a:pt x="54686" y="487235"/>
                  </a:lnTo>
                  <a:lnTo>
                    <a:pt x="46748" y="479259"/>
                  </a:lnTo>
                  <a:lnTo>
                    <a:pt x="47218" y="474332"/>
                  </a:lnTo>
                  <a:lnTo>
                    <a:pt x="39789" y="461899"/>
                  </a:lnTo>
                  <a:lnTo>
                    <a:pt x="38967" y="446100"/>
                  </a:lnTo>
                  <a:lnTo>
                    <a:pt x="41398" y="426899"/>
                  </a:lnTo>
                  <a:lnTo>
                    <a:pt x="54190" y="381850"/>
                  </a:lnTo>
                  <a:lnTo>
                    <a:pt x="73655" y="342553"/>
                  </a:lnTo>
                  <a:lnTo>
                    <a:pt x="85039" y="331152"/>
                  </a:lnTo>
                  <a:lnTo>
                    <a:pt x="127870" y="331152"/>
                  </a:lnTo>
                  <a:lnTo>
                    <a:pt x="134008" y="316906"/>
                  </a:lnTo>
                  <a:lnTo>
                    <a:pt x="141987" y="302244"/>
                  </a:lnTo>
                  <a:lnTo>
                    <a:pt x="147167" y="294347"/>
                  </a:lnTo>
                  <a:lnTo>
                    <a:pt x="150666" y="290342"/>
                  </a:lnTo>
                  <a:lnTo>
                    <a:pt x="154635" y="283908"/>
                  </a:lnTo>
                  <a:lnTo>
                    <a:pt x="531477" y="283908"/>
                  </a:lnTo>
                  <a:lnTo>
                    <a:pt x="536773" y="273332"/>
                  </a:lnTo>
                  <a:lnTo>
                    <a:pt x="539980" y="252774"/>
                  </a:lnTo>
                  <a:lnTo>
                    <a:pt x="541934" y="234162"/>
                  </a:lnTo>
                  <a:lnTo>
                    <a:pt x="547721" y="216291"/>
                  </a:lnTo>
                  <a:lnTo>
                    <a:pt x="556963" y="195949"/>
                  </a:lnTo>
                  <a:lnTo>
                    <a:pt x="566392" y="173838"/>
                  </a:lnTo>
                  <a:lnTo>
                    <a:pt x="572744" y="150660"/>
                  </a:lnTo>
                  <a:lnTo>
                    <a:pt x="573548" y="125691"/>
                  </a:lnTo>
                  <a:lnTo>
                    <a:pt x="570199" y="100499"/>
                  </a:lnTo>
                  <a:lnTo>
                    <a:pt x="565854" y="81692"/>
                  </a:lnTo>
                  <a:lnTo>
                    <a:pt x="365699" y="81692"/>
                  </a:lnTo>
                  <a:lnTo>
                    <a:pt x="317147" y="79871"/>
                  </a:lnTo>
                  <a:lnTo>
                    <a:pt x="261408" y="71805"/>
                  </a:lnTo>
                  <a:lnTo>
                    <a:pt x="199364" y="59677"/>
                  </a:lnTo>
                  <a:lnTo>
                    <a:pt x="140959" y="57325"/>
                  </a:lnTo>
                  <a:close/>
                </a:path>
                <a:path w="605790" h="503555">
                  <a:moveTo>
                    <a:pt x="444264" y="495706"/>
                  </a:moveTo>
                  <a:lnTo>
                    <a:pt x="439000" y="495706"/>
                  </a:lnTo>
                  <a:lnTo>
                    <a:pt x="441020" y="496189"/>
                  </a:lnTo>
                  <a:lnTo>
                    <a:pt x="444474" y="496697"/>
                  </a:lnTo>
                  <a:lnTo>
                    <a:pt x="444264" y="495706"/>
                  </a:lnTo>
                  <a:close/>
                </a:path>
                <a:path w="605790" h="503555">
                  <a:moveTo>
                    <a:pt x="54686" y="489229"/>
                  </a:moveTo>
                  <a:lnTo>
                    <a:pt x="44246" y="489229"/>
                  </a:lnTo>
                  <a:lnTo>
                    <a:pt x="54686" y="490715"/>
                  </a:lnTo>
                  <a:lnTo>
                    <a:pt x="54686" y="489229"/>
                  </a:lnTo>
                  <a:close/>
                </a:path>
                <a:path w="605790" h="503555">
                  <a:moveTo>
                    <a:pt x="463834" y="319214"/>
                  </a:moveTo>
                  <a:lnTo>
                    <a:pt x="425577" y="319214"/>
                  </a:lnTo>
                  <a:lnTo>
                    <a:pt x="435569" y="352941"/>
                  </a:lnTo>
                  <a:lnTo>
                    <a:pt x="440563" y="399999"/>
                  </a:lnTo>
                  <a:lnTo>
                    <a:pt x="442289" y="442951"/>
                  </a:lnTo>
                  <a:lnTo>
                    <a:pt x="442409" y="456425"/>
                  </a:lnTo>
                  <a:lnTo>
                    <a:pt x="442515" y="464761"/>
                  </a:lnTo>
                  <a:lnTo>
                    <a:pt x="442830" y="468403"/>
                  </a:lnTo>
                  <a:lnTo>
                    <a:pt x="445279" y="472444"/>
                  </a:lnTo>
                  <a:lnTo>
                    <a:pt x="451926" y="478912"/>
                  </a:lnTo>
                  <a:lnTo>
                    <a:pt x="464870" y="490232"/>
                  </a:lnTo>
                  <a:lnTo>
                    <a:pt x="494195" y="490232"/>
                  </a:lnTo>
                  <a:lnTo>
                    <a:pt x="494195" y="486727"/>
                  </a:lnTo>
                  <a:lnTo>
                    <a:pt x="487429" y="478294"/>
                  </a:lnTo>
                  <a:lnTo>
                    <a:pt x="486752" y="478294"/>
                  </a:lnTo>
                  <a:lnTo>
                    <a:pt x="484251" y="474332"/>
                  </a:lnTo>
                  <a:lnTo>
                    <a:pt x="484767" y="474332"/>
                  </a:lnTo>
                  <a:lnTo>
                    <a:pt x="483768" y="472338"/>
                  </a:lnTo>
                  <a:lnTo>
                    <a:pt x="481693" y="468403"/>
                  </a:lnTo>
                  <a:lnTo>
                    <a:pt x="478978" y="464192"/>
                  </a:lnTo>
                  <a:lnTo>
                    <a:pt x="473479" y="456598"/>
                  </a:lnTo>
                  <a:lnTo>
                    <a:pt x="463359" y="442988"/>
                  </a:lnTo>
                  <a:lnTo>
                    <a:pt x="463110" y="435993"/>
                  </a:lnTo>
                  <a:lnTo>
                    <a:pt x="463211" y="399999"/>
                  </a:lnTo>
                  <a:lnTo>
                    <a:pt x="463834" y="319214"/>
                  </a:lnTo>
                  <a:close/>
                </a:path>
                <a:path w="605790" h="503555">
                  <a:moveTo>
                    <a:pt x="484251" y="474332"/>
                  </a:moveTo>
                  <a:lnTo>
                    <a:pt x="486752" y="478294"/>
                  </a:lnTo>
                  <a:lnTo>
                    <a:pt x="485626" y="476047"/>
                  </a:lnTo>
                  <a:lnTo>
                    <a:pt x="484251" y="474332"/>
                  </a:lnTo>
                  <a:close/>
                </a:path>
                <a:path w="605790" h="503555">
                  <a:moveTo>
                    <a:pt x="485626" y="476047"/>
                  </a:moveTo>
                  <a:lnTo>
                    <a:pt x="486752" y="478294"/>
                  </a:lnTo>
                  <a:lnTo>
                    <a:pt x="487429" y="478294"/>
                  </a:lnTo>
                  <a:lnTo>
                    <a:pt x="485626" y="476047"/>
                  </a:lnTo>
                  <a:close/>
                </a:path>
                <a:path w="605790" h="503555">
                  <a:moveTo>
                    <a:pt x="484767" y="474332"/>
                  </a:moveTo>
                  <a:lnTo>
                    <a:pt x="484251" y="474332"/>
                  </a:lnTo>
                  <a:lnTo>
                    <a:pt x="485626" y="476047"/>
                  </a:lnTo>
                  <a:lnTo>
                    <a:pt x="484767" y="474332"/>
                  </a:lnTo>
                  <a:close/>
                </a:path>
                <a:path w="605790" h="503555">
                  <a:moveTo>
                    <a:pt x="127870" y="331152"/>
                  </a:moveTo>
                  <a:lnTo>
                    <a:pt x="85039" y="331152"/>
                  </a:lnTo>
                  <a:lnTo>
                    <a:pt x="93317" y="352573"/>
                  </a:lnTo>
                  <a:lnTo>
                    <a:pt x="102812" y="383220"/>
                  </a:lnTo>
                  <a:lnTo>
                    <a:pt x="110631" y="411817"/>
                  </a:lnTo>
                  <a:lnTo>
                    <a:pt x="113896" y="427215"/>
                  </a:lnTo>
                  <a:lnTo>
                    <a:pt x="114592" y="432956"/>
                  </a:lnTo>
                  <a:lnTo>
                    <a:pt x="117351" y="440445"/>
                  </a:lnTo>
                  <a:lnTo>
                    <a:pt x="147921" y="468034"/>
                  </a:lnTo>
                  <a:lnTo>
                    <a:pt x="152612" y="468605"/>
                  </a:lnTo>
                  <a:lnTo>
                    <a:pt x="158610" y="467360"/>
                  </a:lnTo>
                  <a:lnTo>
                    <a:pt x="155613" y="460895"/>
                  </a:lnTo>
                  <a:lnTo>
                    <a:pt x="164084" y="460895"/>
                  </a:lnTo>
                  <a:lnTo>
                    <a:pt x="163588" y="457898"/>
                  </a:lnTo>
                  <a:lnTo>
                    <a:pt x="155143" y="449961"/>
                  </a:lnTo>
                  <a:lnTo>
                    <a:pt x="154860" y="444776"/>
                  </a:lnTo>
                  <a:lnTo>
                    <a:pt x="151833" y="439458"/>
                  </a:lnTo>
                  <a:lnTo>
                    <a:pt x="146108" y="432558"/>
                  </a:lnTo>
                  <a:lnTo>
                    <a:pt x="137731" y="422630"/>
                  </a:lnTo>
                  <a:lnTo>
                    <a:pt x="130177" y="406428"/>
                  </a:lnTo>
                  <a:lnTo>
                    <a:pt x="126114" y="385143"/>
                  </a:lnTo>
                  <a:lnTo>
                    <a:pt x="124443" y="364725"/>
                  </a:lnTo>
                  <a:lnTo>
                    <a:pt x="124351" y="363149"/>
                  </a:lnTo>
                  <a:lnTo>
                    <a:pt x="123812" y="348018"/>
                  </a:lnTo>
                  <a:lnTo>
                    <a:pt x="126770" y="333706"/>
                  </a:lnTo>
                  <a:lnTo>
                    <a:pt x="127870" y="331152"/>
                  </a:lnTo>
                  <a:close/>
                </a:path>
                <a:path w="605790" h="503555">
                  <a:moveTo>
                    <a:pt x="531477" y="283908"/>
                  </a:moveTo>
                  <a:lnTo>
                    <a:pt x="154635" y="283908"/>
                  </a:lnTo>
                  <a:lnTo>
                    <a:pt x="162077" y="288874"/>
                  </a:lnTo>
                  <a:lnTo>
                    <a:pt x="173877" y="298279"/>
                  </a:lnTo>
                  <a:lnTo>
                    <a:pt x="197515" y="314912"/>
                  </a:lnTo>
                  <a:lnTo>
                    <a:pt x="232152" y="332568"/>
                  </a:lnTo>
                  <a:lnTo>
                    <a:pt x="276948" y="345046"/>
                  </a:lnTo>
                  <a:lnTo>
                    <a:pt x="315747" y="350530"/>
                  </a:lnTo>
                  <a:lnTo>
                    <a:pt x="339397" y="349772"/>
                  </a:lnTo>
                  <a:lnTo>
                    <a:pt x="357548" y="340443"/>
                  </a:lnTo>
                  <a:lnTo>
                    <a:pt x="379844" y="320217"/>
                  </a:lnTo>
                  <a:lnTo>
                    <a:pt x="425459" y="320217"/>
                  </a:lnTo>
                  <a:lnTo>
                    <a:pt x="425577" y="319214"/>
                  </a:lnTo>
                  <a:lnTo>
                    <a:pt x="463834" y="319214"/>
                  </a:lnTo>
                  <a:lnTo>
                    <a:pt x="463854" y="316712"/>
                  </a:lnTo>
                  <a:lnTo>
                    <a:pt x="466209" y="316712"/>
                  </a:lnTo>
                  <a:lnTo>
                    <a:pt x="471258" y="316098"/>
                  </a:lnTo>
                  <a:lnTo>
                    <a:pt x="484214" y="312946"/>
                  </a:lnTo>
                  <a:lnTo>
                    <a:pt x="506628" y="305777"/>
                  </a:lnTo>
                  <a:lnTo>
                    <a:pt x="527320" y="292209"/>
                  </a:lnTo>
                  <a:lnTo>
                    <a:pt x="531477" y="283908"/>
                  </a:lnTo>
                  <a:close/>
                </a:path>
                <a:path w="605790" h="503555">
                  <a:moveTo>
                    <a:pt x="466209" y="316712"/>
                  </a:moveTo>
                  <a:lnTo>
                    <a:pt x="463854" y="316712"/>
                  </a:lnTo>
                  <a:lnTo>
                    <a:pt x="465294" y="316823"/>
                  </a:lnTo>
                  <a:lnTo>
                    <a:pt x="466209" y="316712"/>
                  </a:lnTo>
                  <a:close/>
                </a:path>
                <a:path w="605790" h="503555">
                  <a:moveTo>
                    <a:pt x="588925" y="42278"/>
                  </a:moveTo>
                  <a:lnTo>
                    <a:pt x="472338" y="42278"/>
                  </a:lnTo>
                  <a:lnTo>
                    <a:pt x="473290" y="51714"/>
                  </a:lnTo>
                  <a:lnTo>
                    <a:pt x="463941" y="51736"/>
                  </a:lnTo>
                  <a:lnTo>
                    <a:pt x="452805" y="56321"/>
                  </a:lnTo>
                  <a:lnTo>
                    <a:pt x="435136" y="64444"/>
                  </a:lnTo>
                  <a:lnTo>
                    <a:pt x="406184" y="75082"/>
                  </a:lnTo>
                  <a:lnTo>
                    <a:pt x="365699" y="81692"/>
                  </a:lnTo>
                  <a:lnTo>
                    <a:pt x="565854" y="81692"/>
                  </a:lnTo>
                  <a:lnTo>
                    <a:pt x="565263" y="79135"/>
                  </a:lnTo>
                  <a:lnTo>
                    <a:pt x="561301" y="65646"/>
                  </a:lnTo>
                  <a:lnTo>
                    <a:pt x="557834" y="54711"/>
                  </a:lnTo>
                  <a:lnTo>
                    <a:pt x="559828" y="44272"/>
                  </a:lnTo>
                  <a:lnTo>
                    <a:pt x="585710" y="43025"/>
                  </a:lnTo>
                  <a:lnTo>
                    <a:pt x="588925" y="42278"/>
                  </a:lnTo>
                  <a:close/>
                </a:path>
                <a:path w="605790" h="503555">
                  <a:moveTo>
                    <a:pt x="451384" y="11245"/>
                  </a:moveTo>
                  <a:lnTo>
                    <a:pt x="443901" y="11493"/>
                  </a:lnTo>
                  <a:lnTo>
                    <a:pt x="434035" y="13944"/>
                  </a:lnTo>
                  <a:lnTo>
                    <a:pt x="437705" y="32553"/>
                  </a:lnTo>
                  <a:lnTo>
                    <a:pt x="442918" y="41708"/>
                  </a:lnTo>
                  <a:lnTo>
                    <a:pt x="453266" y="44064"/>
                  </a:lnTo>
                  <a:lnTo>
                    <a:pt x="472338" y="42278"/>
                  </a:lnTo>
                  <a:lnTo>
                    <a:pt x="588925" y="42278"/>
                  </a:lnTo>
                  <a:lnTo>
                    <a:pt x="599103" y="39914"/>
                  </a:lnTo>
                  <a:lnTo>
                    <a:pt x="604294" y="32515"/>
                  </a:lnTo>
                  <a:lnTo>
                    <a:pt x="605483" y="19405"/>
                  </a:lnTo>
                  <a:lnTo>
                    <a:pt x="474306" y="19405"/>
                  </a:lnTo>
                  <a:lnTo>
                    <a:pt x="460261" y="13712"/>
                  </a:lnTo>
                  <a:lnTo>
                    <a:pt x="451384" y="11245"/>
                  </a:lnTo>
                  <a:close/>
                </a:path>
                <a:path w="605790" h="503555">
                  <a:moveTo>
                    <a:pt x="519061" y="0"/>
                  </a:moveTo>
                  <a:lnTo>
                    <a:pt x="504660" y="303"/>
                  </a:lnTo>
                  <a:lnTo>
                    <a:pt x="495198" y="2425"/>
                  </a:lnTo>
                  <a:lnTo>
                    <a:pt x="486479" y="8186"/>
                  </a:lnTo>
                  <a:lnTo>
                    <a:pt x="474306" y="19405"/>
                  </a:lnTo>
                  <a:lnTo>
                    <a:pt x="605483" y="19405"/>
                  </a:lnTo>
                  <a:lnTo>
                    <a:pt x="605528" y="18910"/>
                  </a:lnTo>
                  <a:lnTo>
                    <a:pt x="553364" y="18910"/>
                  </a:lnTo>
                  <a:lnTo>
                    <a:pt x="551428" y="15955"/>
                  </a:lnTo>
                  <a:lnTo>
                    <a:pt x="545342" y="9455"/>
                  </a:lnTo>
                  <a:lnTo>
                    <a:pt x="534692" y="2954"/>
                  </a:lnTo>
                  <a:lnTo>
                    <a:pt x="519061" y="0"/>
                  </a:lnTo>
                  <a:close/>
                </a:path>
                <a:path w="605790" h="503555">
                  <a:moveTo>
                    <a:pt x="589722" y="13998"/>
                  </a:moveTo>
                  <a:lnTo>
                    <a:pt x="576554" y="15266"/>
                  </a:lnTo>
                  <a:lnTo>
                    <a:pt x="553364" y="18910"/>
                  </a:lnTo>
                  <a:lnTo>
                    <a:pt x="605528" y="18910"/>
                  </a:lnTo>
                  <a:lnTo>
                    <a:pt x="605574" y="18402"/>
                  </a:lnTo>
                  <a:lnTo>
                    <a:pt x="597764" y="15059"/>
                  </a:lnTo>
                  <a:lnTo>
                    <a:pt x="589722" y="13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Espace réservé du texte 45">
            <a:extLst>
              <a:ext uri="{FF2B5EF4-FFF2-40B4-BE49-F238E27FC236}">
                <a16:creationId xmlns:a16="http://schemas.microsoft.com/office/drawing/2014/main" id="{3E9F0F07-F070-446B-A1DC-88F370B51C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1839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O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56C8BF-284F-4050-9357-6DA2A92D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69CBE2-5203-46AA-A78F-025EE0E7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CAD5A6-D212-428B-99B0-973B86C1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33CCAD6-8D33-43D1-BE62-4D6B91728CAC}"/>
              </a:ext>
            </a:extLst>
          </p:cNvPr>
          <p:cNvSpPr/>
          <p:nvPr userDrawn="1"/>
        </p:nvSpPr>
        <p:spPr>
          <a:xfrm>
            <a:off x="0" y="2343772"/>
            <a:ext cx="12193270" cy="4514850"/>
          </a:xfrm>
          <a:custGeom>
            <a:avLst/>
            <a:gdLst/>
            <a:ahLst/>
            <a:cxnLst/>
            <a:rect l="l" t="t" r="r" b="b"/>
            <a:pathLst>
              <a:path w="12193270" h="4514850">
                <a:moveTo>
                  <a:pt x="12193206" y="0"/>
                </a:moveTo>
                <a:lnTo>
                  <a:pt x="0" y="0"/>
                </a:lnTo>
                <a:lnTo>
                  <a:pt x="0" y="4514227"/>
                </a:lnTo>
                <a:lnTo>
                  <a:pt x="12193206" y="4514227"/>
                </a:lnTo>
                <a:lnTo>
                  <a:pt x="12193206" y="0"/>
                </a:lnTo>
                <a:close/>
              </a:path>
            </a:pathLst>
          </a:custGeom>
          <a:solidFill>
            <a:srgbClr val="19313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811E2BC3-6531-40FF-AB1A-431B9FF38032}"/>
              </a:ext>
            </a:extLst>
          </p:cNvPr>
          <p:cNvGrpSpPr/>
          <p:nvPr userDrawn="1"/>
        </p:nvGrpSpPr>
        <p:grpSpPr>
          <a:xfrm>
            <a:off x="1193" y="0"/>
            <a:ext cx="12192000" cy="2343772"/>
            <a:chOff x="1193" y="0"/>
            <a:chExt cx="12192000" cy="2343772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055479B-C5EC-4E04-BDDA-F6EEAA7E0493}"/>
                </a:ext>
              </a:extLst>
            </p:cNvPr>
            <p:cNvSpPr/>
            <p:nvPr/>
          </p:nvSpPr>
          <p:spPr>
            <a:xfrm>
              <a:off x="1193" y="0"/>
              <a:ext cx="12192000" cy="786765"/>
            </a:xfrm>
            <a:custGeom>
              <a:avLst/>
              <a:gdLst/>
              <a:ahLst/>
              <a:cxnLst/>
              <a:rect l="l" t="t" r="r" b="b"/>
              <a:pathLst>
                <a:path w="12192000" h="786765">
                  <a:moveTo>
                    <a:pt x="12192000" y="0"/>
                  </a:moveTo>
                  <a:lnTo>
                    <a:pt x="0" y="0"/>
                  </a:lnTo>
                  <a:lnTo>
                    <a:pt x="0" y="786764"/>
                  </a:lnTo>
                  <a:lnTo>
                    <a:pt x="12192000" y="78676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486C99EB-B304-459D-8CB0-52FEA1D6ED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9" y="786765"/>
              <a:ext cx="12180593" cy="1557007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DB0E3548-BA16-40D7-B023-32E648352A70}"/>
                </a:ext>
              </a:extLst>
            </p:cNvPr>
            <p:cNvSpPr/>
            <p:nvPr/>
          </p:nvSpPr>
          <p:spPr>
            <a:xfrm>
              <a:off x="11580672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42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289" y="271462"/>
                  </a:lnTo>
                  <a:lnTo>
                    <a:pt x="344233" y="29857"/>
                  </a:lnTo>
                  <a:lnTo>
                    <a:pt x="344601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60E1AFA0-797B-4C0C-9B9F-68AD19284DF9}"/>
                </a:ext>
              </a:extLst>
            </p:cNvPr>
            <p:cNvSpPr/>
            <p:nvPr/>
          </p:nvSpPr>
          <p:spPr>
            <a:xfrm>
              <a:off x="9240940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E37A12D-D26A-49A9-AB21-E94841EBE44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47237" y="177295"/>
              <a:ext cx="933025" cy="291161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A66BA845-30EC-4B9F-B3BA-05ED70CDAD54}"/>
                </a:ext>
              </a:extLst>
            </p:cNvPr>
            <p:cNvSpPr/>
            <p:nvPr/>
          </p:nvSpPr>
          <p:spPr>
            <a:xfrm>
              <a:off x="9400768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55" y="72364"/>
                  </a:lnTo>
                  <a:lnTo>
                    <a:pt x="379412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38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62" y="148196"/>
                  </a:lnTo>
                  <a:lnTo>
                    <a:pt x="4927" y="193738"/>
                  </a:lnTo>
                  <a:lnTo>
                    <a:pt x="0" y="242646"/>
                  </a:lnTo>
                  <a:lnTo>
                    <a:pt x="1016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297" y="320078"/>
                  </a:lnTo>
                  <a:lnTo>
                    <a:pt x="27520" y="312115"/>
                  </a:lnTo>
                  <a:lnTo>
                    <a:pt x="57454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11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30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73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00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67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00" y="337832"/>
                  </a:lnTo>
                  <a:lnTo>
                    <a:pt x="192938" y="305765"/>
                  </a:lnTo>
                  <a:lnTo>
                    <a:pt x="235572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73" y="214452"/>
                  </a:lnTo>
                  <a:lnTo>
                    <a:pt x="432498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9022E323-7BED-4486-9EAF-59BAD6F4F1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6565" y="411106"/>
              <a:ext cx="202882" cy="153288"/>
            </a:xfrm>
            <a:prstGeom prst="rect">
              <a:avLst/>
            </a:prstGeom>
          </p:spPr>
        </p:pic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55D05EF8-6DF5-4B84-958C-11EFAB292FD8}"/>
                </a:ext>
              </a:extLst>
            </p:cNvPr>
            <p:cNvSpPr/>
            <p:nvPr/>
          </p:nvSpPr>
          <p:spPr>
            <a:xfrm>
              <a:off x="9517008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5">
            <a:extLst>
              <a:ext uri="{FF2B5EF4-FFF2-40B4-BE49-F238E27FC236}">
                <a16:creationId xmlns:a16="http://schemas.microsoft.com/office/drawing/2014/main" id="{F379BB6A-1112-44E4-99F5-0D9606475635}"/>
              </a:ext>
            </a:extLst>
          </p:cNvPr>
          <p:cNvSpPr/>
          <p:nvPr userDrawn="1"/>
        </p:nvSpPr>
        <p:spPr>
          <a:xfrm>
            <a:off x="8101762" y="2749214"/>
            <a:ext cx="0" cy="3604895"/>
          </a:xfrm>
          <a:custGeom>
            <a:avLst/>
            <a:gdLst/>
            <a:ahLst/>
            <a:cxnLst/>
            <a:rect l="l" t="t" r="r" b="b"/>
            <a:pathLst>
              <a:path h="3604895">
                <a:moveTo>
                  <a:pt x="0" y="0"/>
                </a:moveTo>
                <a:lnTo>
                  <a:pt x="0" y="360456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EACB2052-7850-4879-AC7D-EC282216D716}"/>
              </a:ext>
            </a:extLst>
          </p:cNvPr>
          <p:cNvSpPr/>
          <p:nvPr userDrawn="1"/>
        </p:nvSpPr>
        <p:spPr>
          <a:xfrm>
            <a:off x="4086424" y="2749214"/>
            <a:ext cx="0" cy="3604895"/>
          </a:xfrm>
          <a:custGeom>
            <a:avLst/>
            <a:gdLst/>
            <a:ahLst/>
            <a:cxnLst/>
            <a:rect l="l" t="t" r="r" b="b"/>
            <a:pathLst>
              <a:path h="3604895">
                <a:moveTo>
                  <a:pt x="0" y="0"/>
                </a:moveTo>
                <a:lnTo>
                  <a:pt x="0" y="360456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3">
            <a:extLst>
              <a:ext uri="{FF2B5EF4-FFF2-40B4-BE49-F238E27FC236}">
                <a16:creationId xmlns:a16="http://schemas.microsoft.com/office/drawing/2014/main" id="{69286F33-F4D9-47EF-9838-7BDB6AC04B2A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728875" y="2640074"/>
            <a:ext cx="540458" cy="539562"/>
          </a:xfrm>
          <a:prstGeom prst="rect">
            <a:avLst/>
          </a:prstGeom>
        </p:spPr>
      </p:pic>
      <p:grpSp>
        <p:nvGrpSpPr>
          <p:cNvPr id="31" name="object 27">
            <a:extLst>
              <a:ext uri="{FF2B5EF4-FFF2-40B4-BE49-F238E27FC236}">
                <a16:creationId xmlns:a16="http://schemas.microsoft.com/office/drawing/2014/main" id="{7AFBA231-394D-45EE-B075-DC61AF359A9B}"/>
              </a:ext>
            </a:extLst>
          </p:cNvPr>
          <p:cNvGrpSpPr/>
          <p:nvPr userDrawn="1"/>
        </p:nvGrpSpPr>
        <p:grpSpPr>
          <a:xfrm>
            <a:off x="9796512" y="2639099"/>
            <a:ext cx="620395" cy="622935"/>
            <a:chOff x="9796512" y="2639099"/>
            <a:chExt cx="620395" cy="622935"/>
          </a:xfrm>
        </p:grpSpPr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B0398D3F-15C3-45C6-966E-30BE92BA789E}"/>
                </a:ext>
              </a:extLst>
            </p:cNvPr>
            <p:cNvSpPr/>
            <p:nvPr/>
          </p:nvSpPr>
          <p:spPr>
            <a:xfrm>
              <a:off x="9796501" y="2639110"/>
              <a:ext cx="620395" cy="622935"/>
            </a:xfrm>
            <a:custGeom>
              <a:avLst/>
              <a:gdLst/>
              <a:ahLst/>
              <a:cxnLst/>
              <a:rect l="l" t="t" r="r" b="b"/>
              <a:pathLst>
                <a:path w="620395" h="622935">
                  <a:moveTo>
                    <a:pt x="321322" y="5486"/>
                  </a:moveTo>
                  <a:lnTo>
                    <a:pt x="315836" y="0"/>
                  </a:lnTo>
                  <a:lnTo>
                    <a:pt x="302310" y="0"/>
                  </a:lnTo>
                  <a:lnTo>
                    <a:pt x="296837" y="5486"/>
                  </a:lnTo>
                  <a:lnTo>
                    <a:pt x="296837" y="73621"/>
                  </a:lnTo>
                  <a:lnTo>
                    <a:pt x="302310" y="79108"/>
                  </a:lnTo>
                  <a:lnTo>
                    <a:pt x="309079" y="79108"/>
                  </a:lnTo>
                  <a:lnTo>
                    <a:pt x="315836" y="79108"/>
                  </a:lnTo>
                  <a:lnTo>
                    <a:pt x="321322" y="73621"/>
                  </a:lnTo>
                  <a:lnTo>
                    <a:pt x="321322" y="5486"/>
                  </a:lnTo>
                  <a:close/>
                </a:path>
                <a:path w="620395" h="622935">
                  <a:moveTo>
                    <a:pt x="620306" y="449770"/>
                  </a:moveTo>
                  <a:lnTo>
                    <a:pt x="598195" y="411670"/>
                  </a:lnTo>
                  <a:lnTo>
                    <a:pt x="595820" y="409308"/>
                  </a:lnTo>
                  <a:lnTo>
                    <a:pt x="595820" y="445960"/>
                  </a:lnTo>
                  <a:lnTo>
                    <a:pt x="595820" y="454850"/>
                  </a:lnTo>
                  <a:lnTo>
                    <a:pt x="594131" y="458660"/>
                  </a:lnTo>
                  <a:lnTo>
                    <a:pt x="591070" y="461200"/>
                  </a:lnTo>
                  <a:lnTo>
                    <a:pt x="456768" y="595820"/>
                  </a:lnTo>
                  <a:lnTo>
                    <a:pt x="452653" y="597090"/>
                  </a:lnTo>
                  <a:lnTo>
                    <a:pt x="443877" y="597090"/>
                  </a:lnTo>
                  <a:lnTo>
                    <a:pt x="439762" y="595820"/>
                  </a:lnTo>
                  <a:lnTo>
                    <a:pt x="411988" y="567880"/>
                  </a:lnTo>
                  <a:lnTo>
                    <a:pt x="410298" y="564070"/>
                  </a:lnTo>
                  <a:lnTo>
                    <a:pt x="410298" y="555180"/>
                  </a:lnTo>
                  <a:lnTo>
                    <a:pt x="411988" y="551370"/>
                  </a:lnTo>
                  <a:lnTo>
                    <a:pt x="441248" y="522160"/>
                  </a:lnTo>
                  <a:lnTo>
                    <a:pt x="549363" y="414210"/>
                  </a:lnTo>
                  <a:lnTo>
                    <a:pt x="553466" y="411670"/>
                  </a:lnTo>
                  <a:lnTo>
                    <a:pt x="562254" y="411670"/>
                  </a:lnTo>
                  <a:lnTo>
                    <a:pt x="566356" y="414210"/>
                  </a:lnTo>
                  <a:lnTo>
                    <a:pt x="594131" y="442150"/>
                  </a:lnTo>
                  <a:lnTo>
                    <a:pt x="595820" y="445960"/>
                  </a:lnTo>
                  <a:lnTo>
                    <a:pt x="595820" y="409308"/>
                  </a:lnTo>
                  <a:lnTo>
                    <a:pt x="557860" y="387540"/>
                  </a:lnTo>
                  <a:lnTo>
                    <a:pt x="550875" y="387540"/>
                  </a:lnTo>
                  <a:lnTo>
                    <a:pt x="544169" y="390080"/>
                  </a:lnTo>
                  <a:lnTo>
                    <a:pt x="538226" y="392620"/>
                  </a:lnTo>
                  <a:lnTo>
                    <a:pt x="519747" y="374205"/>
                  </a:lnTo>
                  <a:lnTo>
                    <a:pt x="519747" y="409130"/>
                  </a:lnTo>
                  <a:lnTo>
                    <a:pt x="406971" y="522160"/>
                  </a:lnTo>
                  <a:lnTo>
                    <a:pt x="374142" y="489140"/>
                  </a:lnTo>
                  <a:lnTo>
                    <a:pt x="366560" y="481520"/>
                  </a:lnTo>
                  <a:lnTo>
                    <a:pt x="369379" y="478980"/>
                  </a:lnTo>
                  <a:lnTo>
                    <a:pt x="372071" y="477710"/>
                  </a:lnTo>
                  <a:lnTo>
                    <a:pt x="383006" y="466280"/>
                  </a:lnTo>
                  <a:lnTo>
                    <a:pt x="390283" y="458660"/>
                  </a:lnTo>
                  <a:lnTo>
                    <a:pt x="390283" y="451040"/>
                  </a:lnTo>
                  <a:lnTo>
                    <a:pt x="385508" y="445960"/>
                  </a:lnTo>
                  <a:lnTo>
                    <a:pt x="380720" y="442150"/>
                  </a:lnTo>
                  <a:lnTo>
                    <a:pt x="372973" y="442150"/>
                  </a:lnTo>
                  <a:lnTo>
                    <a:pt x="357289" y="457390"/>
                  </a:lnTo>
                  <a:lnTo>
                    <a:pt x="348107" y="463740"/>
                  </a:lnTo>
                  <a:lnTo>
                    <a:pt x="336600" y="466280"/>
                  </a:lnTo>
                  <a:lnTo>
                    <a:pt x="323634" y="466280"/>
                  </a:lnTo>
                  <a:lnTo>
                    <a:pt x="310045" y="465010"/>
                  </a:lnTo>
                  <a:lnTo>
                    <a:pt x="280987" y="465010"/>
                  </a:lnTo>
                  <a:lnTo>
                    <a:pt x="267919" y="468820"/>
                  </a:lnTo>
                  <a:lnTo>
                    <a:pt x="256806" y="476440"/>
                  </a:lnTo>
                  <a:lnTo>
                    <a:pt x="211696" y="520890"/>
                  </a:lnTo>
                  <a:lnTo>
                    <a:pt x="102730" y="411670"/>
                  </a:lnTo>
                  <a:lnTo>
                    <a:pt x="98920" y="407860"/>
                  </a:lnTo>
                  <a:lnTo>
                    <a:pt x="114376" y="392620"/>
                  </a:lnTo>
                  <a:lnTo>
                    <a:pt x="138836" y="368490"/>
                  </a:lnTo>
                  <a:lnTo>
                    <a:pt x="145427" y="372300"/>
                  </a:lnTo>
                  <a:lnTo>
                    <a:pt x="153047" y="374840"/>
                  </a:lnTo>
                  <a:lnTo>
                    <a:pt x="161010" y="374840"/>
                  </a:lnTo>
                  <a:lnTo>
                    <a:pt x="169379" y="373570"/>
                  </a:lnTo>
                  <a:lnTo>
                    <a:pt x="177304" y="371030"/>
                  </a:lnTo>
                  <a:lnTo>
                    <a:pt x="182156" y="368490"/>
                  </a:lnTo>
                  <a:lnTo>
                    <a:pt x="184581" y="367220"/>
                  </a:lnTo>
                  <a:lnTo>
                    <a:pt x="191033" y="362140"/>
                  </a:lnTo>
                  <a:lnTo>
                    <a:pt x="196367" y="355790"/>
                  </a:lnTo>
                  <a:lnTo>
                    <a:pt x="198958" y="350710"/>
                  </a:lnTo>
                  <a:lnTo>
                    <a:pt x="200266" y="348170"/>
                  </a:lnTo>
                  <a:lnTo>
                    <a:pt x="202653" y="340550"/>
                  </a:lnTo>
                  <a:lnTo>
                    <a:pt x="203466" y="332930"/>
                  </a:lnTo>
                  <a:lnTo>
                    <a:pt x="203466" y="331660"/>
                  </a:lnTo>
                  <a:lnTo>
                    <a:pt x="212140" y="331660"/>
                  </a:lnTo>
                  <a:lnTo>
                    <a:pt x="242239" y="307530"/>
                  </a:lnTo>
                  <a:lnTo>
                    <a:pt x="246227" y="289750"/>
                  </a:lnTo>
                  <a:lnTo>
                    <a:pt x="246545" y="289750"/>
                  </a:lnTo>
                  <a:lnTo>
                    <a:pt x="282067" y="270700"/>
                  </a:lnTo>
                  <a:lnTo>
                    <a:pt x="285305" y="264350"/>
                  </a:lnTo>
                  <a:lnTo>
                    <a:pt x="285953" y="263080"/>
                  </a:lnTo>
                  <a:lnTo>
                    <a:pt x="288264" y="254190"/>
                  </a:lnTo>
                  <a:lnTo>
                    <a:pt x="288988" y="246570"/>
                  </a:lnTo>
                  <a:lnTo>
                    <a:pt x="289318" y="246570"/>
                  </a:lnTo>
                  <a:lnTo>
                    <a:pt x="324662" y="227520"/>
                  </a:lnTo>
                  <a:lnTo>
                    <a:pt x="327253" y="222440"/>
                  </a:lnTo>
                  <a:lnTo>
                    <a:pt x="328549" y="219900"/>
                  </a:lnTo>
                  <a:lnTo>
                    <a:pt x="330936" y="212280"/>
                  </a:lnTo>
                  <a:lnTo>
                    <a:pt x="331749" y="204660"/>
                  </a:lnTo>
                  <a:lnTo>
                    <a:pt x="331749" y="195770"/>
                  </a:lnTo>
                  <a:lnTo>
                    <a:pt x="329590" y="188150"/>
                  </a:lnTo>
                  <a:lnTo>
                    <a:pt x="325551" y="181800"/>
                  </a:lnTo>
                  <a:lnTo>
                    <a:pt x="339813" y="167830"/>
                  </a:lnTo>
                  <a:lnTo>
                    <a:pt x="363143" y="144970"/>
                  </a:lnTo>
                  <a:lnTo>
                    <a:pt x="366356" y="142430"/>
                  </a:lnTo>
                  <a:lnTo>
                    <a:pt x="370814" y="142430"/>
                  </a:lnTo>
                  <a:lnTo>
                    <a:pt x="376212" y="141160"/>
                  </a:lnTo>
                  <a:lnTo>
                    <a:pt x="381889" y="142430"/>
                  </a:lnTo>
                  <a:lnTo>
                    <a:pt x="386029" y="147510"/>
                  </a:lnTo>
                  <a:lnTo>
                    <a:pt x="389966" y="152590"/>
                  </a:lnTo>
                  <a:lnTo>
                    <a:pt x="391287" y="160210"/>
                  </a:lnTo>
                  <a:lnTo>
                    <a:pt x="389978" y="166560"/>
                  </a:lnTo>
                  <a:lnTo>
                    <a:pt x="386054" y="172910"/>
                  </a:lnTo>
                  <a:lnTo>
                    <a:pt x="358228" y="200850"/>
                  </a:lnTo>
                  <a:lnTo>
                    <a:pt x="358228" y="208470"/>
                  </a:lnTo>
                  <a:lnTo>
                    <a:pt x="367792" y="217360"/>
                  </a:lnTo>
                  <a:lnTo>
                    <a:pt x="375539" y="217360"/>
                  </a:lnTo>
                  <a:lnTo>
                    <a:pt x="392645" y="200850"/>
                  </a:lnTo>
                  <a:lnTo>
                    <a:pt x="398602" y="197040"/>
                  </a:lnTo>
                  <a:lnTo>
                    <a:pt x="405358" y="195770"/>
                  </a:lnTo>
                  <a:lnTo>
                    <a:pt x="412115" y="197040"/>
                  </a:lnTo>
                  <a:lnTo>
                    <a:pt x="418058" y="200850"/>
                  </a:lnTo>
                  <a:lnTo>
                    <a:pt x="421424" y="203390"/>
                  </a:lnTo>
                  <a:lnTo>
                    <a:pt x="423291" y="208470"/>
                  </a:lnTo>
                  <a:lnTo>
                    <a:pt x="423291" y="218630"/>
                  </a:lnTo>
                  <a:lnTo>
                    <a:pt x="421424" y="222440"/>
                  </a:lnTo>
                  <a:lnTo>
                    <a:pt x="407314" y="236410"/>
                  </a:lnTo>
                  <a:lnTo>
                    <a:pt x="390245" y="254190"/>
                  </a:lnTo>
                  <a:lnTo>
                    <a:pt x="390232" y="261810"/>
                  </a:lnTo>
                  <a:lnTo>
                    <a:pt x="399770" y="270700"/>
                  </a:lnTo>
                  <a:lnTo>
                    <a:pt x="407530" y="270700"/>
                  </a:lnTo>
                  <a:lnTo>
                    <a:pt x="424649" y="254190"/>
                  </a:lnTo>
                  <a:lnTo>
                    <a:pt x="428015" y="250380"/>
                  </a:lnTo>
                  <a:lnTo>
                    <a:pt x="432523" y="249110"/>
                  </a:lnTo>
                  <a:lnTo>
                    <a:pt x="442188" y="249110"/>
                  </a:lnTo>
                  <a:lnTo>
                    <a:pt x="446709" y="250380"/>
                  </a:lnTo>
                  <a:lnTo>
                    <a:pt x="453478" y="256730"/>
                  </a:lnTo>
                  <a:lnTo>
                    <a:pt x="455333" y="261810"/>
                  </a:lnTo>
                  <a:lnTo>
                    <a:pt x="455333" y="271970"/>
                  </a:lnTo>
                  <a:lnTo>
                    <a:pt x="453478" y="275780"/>
                  </a:lnTo>
                  <a:lnTo>
                    <a:pt x="450075" y="279590"/>
                  </a:lnTo>
                  <a:lnTo>
                    <a:pt x="423938" y="304990"/>
                  </a:lnTo>
                  <a:lnTo>
                    <a:pt x="423938" y="312610"/>
                  </a:lnTo>
                  <a:lnTo>
                    <a:pt x="431114" y="320230"/>
                  </a:lnTo>
                  <a:lnTo>
                    <a:pt x="434238" y="321500"/>
                  </a:lnTo>
                  <a:lnTo>
                    <a:pt x="440499" y="321500"/>
                  </a:lnTo>
                  <a:lnTo>
                    <a:pt x="443636" y="320230"/>
                  </a:lnTo>
                  <a:lnTo>
                    <a:pt x="460057" y="303720"/>
                  </a:lnTo>
                  <a:lnTo>
                    <a:pt x="464566" y="302450"/>
                  </a:lnTo>
                  <a:lnTo>
                    <a:pt x="474230" y="302450"/>
                  </a:lnTo>
                  <a:lnTo>
                    <a:pt x="478739" y="303720"/>
                  </a:lnTo>
                  <a:lnTo>
                    <a:pt x="482117" y="307530"/>
                  </a:lnTo>
                  <a:lnTo>
                    <a:pt x="486054" y="313880"/>
                  </a:lnTo>
                  <a:lnTo>
                    <a:pt x="487375" y="320230"/>
                  </a:lnTo>
                  <a:lnTo>
                    <a:pt x="486054" y="326580"/>
                  </a:lnTo>
                  <a:lnTo>
                    <a:pt x="482117" y="332930"/>
                  </a:lnTo>
                  <a:lnTo>
                    <a:pt x="449770" y="364680"/>
                  </a:lnTo>
                  <a:lnTo>
                    <a:pt x="449770" y="372300"/>
                  </a:lnTo>
                  <a:lnTo>
                    <a:pt x="456946" y="379920"/>
                  </a:lnTo>
                  <a:lnTo>
                    <a:pt x="460082" y="381190"/>
                  </a:lnTo>
                  <a:lnTo>
                    <a:pt x="466344" y="381190"/>
                  </a:lnTo>
                  <a:lnTo>
                    <a:pt x="469480" y="379920"/>
                  </a:lnTo>
                  <a:lnTo>
                    <a:pt x="480136" y="369760"/>
                  </a:lnTo>
                  <a:lnTo>
                    <a:pt x="519747" y="409130"/>
                  </a:lnTo>
                  <a:lnTo>
                    <a:pt x="519747" y="374205"/>
                  </a:lnTo>
                  <a:lnTo>
                    <a:pt x="515302" y="369760"/>
                  </a:lnTo>
                  <a:lnTo>
                    <a:pt x="497459" y="351980"/>
                  </a:lnTo>
                  <a:lnTo>
                    <a:pt x="499452" y="350710"/>
                  </a:lnTo>
                  <a:lnTo>
                    <a:pt x="508749" y="335470"/>
                  </a:lnTo>
                  <a:lnTo>
                    <a:pt x="511848" y="320230"/>
                  </a:lnTo>
                  <a:lnTo>
                    <a:pt x="508749" y="303720"/>
                  </a:lnTo>
                  <a:lnTo>
                    <a:pt x="507898" y="302450"/>
                  </a:lnTo>
                  <a:lnTo>
                    <a:pt x="499440" y="289750"/>
                  </a:lnTo>
                  <a:lnTo>
                    <a:pt x="493534" y="284670"/>
                  </a:lnTo>
                  <a:lnTo>
                    <a:pt x="486156" y="279590"/>
                  </a:lnTo>
                  <a:lnTo>
                    <a:pt x="478129" y="278320"/>
                  </a:lnTo>
                  <a:lnTo>
                    <a:pt x="479234" y="274510"/>
                  </a:lnTo>
                  <a:lnTo>
                    <a:pt x="479818" y="270700"/>
                  </a:lnTo>
                  <a:lnTo>
                    <a:pt x="479704" y="265620"/>
                  </a:lnTo>
                  <a:lnTo>
                    <a:pt x="479005" y="258000"/>
                  </a:lnTo>
                  <a:lnTo>
                    <a:pt x="454126" y="226250"/>
                  </a:lnTo>
                  <a:lnTo>
                    <a:pt x="446087" y="224980"/>
                  </a:lnTo>
                  <a:lnTo>
                    <a:pt x="447192" y="221170"/>
                  </a:lnTo>
                  <a:lnTo>
                    <a:pt x="447776" y="217360"/>
                  </a:lnTo>
                  <a:lnTo>
                    <a:pt x="447662" y="212280"/>
                  </a:lnTo>
                  <a:lnTo>
                    <a:pt x="446963" y="204660"/>
                  </a:lnTo>
                  <a:lnTo>
                    <a:pt x="444576" y="197040"/>
                  </a:lnTo>
                  <a:lnTo>
                    <a:pt x="443915" y="195770"/>
                  </a:lnTo>
                  <a:lnTo>
                    <a:pt x="440677" y="189420"/>
                  </a:lnTo>
                  <a:lnTo>
                    <a:pt x="435343" y="183070"/>
                  </a:lnTo>
                  <a:lnTo>
                    <a:pt x="429298" y="176720"/>
                  </a:lnTo>
                  <a:lnTo>
                    <a:pt x="421868" y="172910"/>
                  </a:lnTo>
                  <a:lnTo>
                    <a:pt x="414045" y="171640"/>
                  </a:lnTo>
                  <a:lnTo>
                    <a:pt x="415734" y="160210"/>
                  </a:lnTo>
                  <a:lnTo>
                    <a:pt x="414502" y="150050"/>
                  </a:lnTo>
                  <a:lnTo>
                    <a:pt x="411289" y="141160"/>
                  </a:lnTo>
                  <a:lnTo>
                    <a:pt x="410375" y="138620"/>
                  </a:lnTo>
                  <a:lnTo>
                    <a:pt x="378040" y="117030"/>
                  </a:lnTo>
                  <a:lnTo>
                    <a:pt x="368757" y="117030"/>
                  </a:lnTo>
                  <a:lnTo>
                    <a:pt x="336550" y="110959"/>
                  </a:lnTo>
                  <a:lnTo>
                    <a:pt x="336550" y="136080"/>
                  </a:lnTo>
                  <a:lnTo>
                    <a:pt x="307251" y="165341"/>
                  </a:lnTo>
                  <a:lnTo>
                    <a:pt x="307251" y="200850"/>
                  </a:lnTo>
                  <a:lnTo>
                    <a:pt x="307251" y="208470"/>
                  </a:lnTo>
                  <a:lnTo>
                    <a:pt x="305396" y="213550"/>
                  </a:lnTo>
                  <a:lnTo>
                    <a:pt x="298653" y="219900"/>
                  </a:lnTo>
                  <a:lnTo>
                    <a:pt x="294144" y="222440"/>
                  </a:lnTo>
                  <a:lnTo>
                    <a:pt x="284480" y="222440"/>
                  </a:lnTo>
                  <a:lnTo>
                    <a:pt x="279958" y="219900"/>
                  </a:lnTo>
                  <a:lnTo>
                    <a:pt x="264528" y="204724"/>
                  </a:lnTo>
                  <a:lnTo>
                    <a:pt x="264528" y="246570"/>
                  </a:lnTo>
                  <a:lnTo>
                    <a:pt x="263220" y="254190"/>
                  </a:lnTo>
                  <a:lnTo>
                    <a:pt x="259295" y="259270"/>
                  </a:lnTo>
                  <a:lnTo>
                    <a:pt x="255905" y="263080"/>
                  </a:lnTo>
                  <a:lnTo>
                    <a:pt x="251371" y="264350"/>
                  </a:lnTo>
                  <a:lnTo>
                    <a:pt x="241693" y="264350"/>
                  </a:lnTo>
                  <a:lnTo>
                    <a:pt x="237172" y="263080"/>
                  </a:lnTo>
                  <a:lnTo>
                    <a:pt x="233794" y="259270"/>
                  </a:lnTo>
                  <a:lnTo>
                    <a:pt x="221729" y="247421"/>
                  </a:lnTo>
                  <a:lnTo>
                    <a:pt x="221729" y="284670"/>
                  </a:lnTo>
                  <a:lnTo>
                    <a:pt x="221729" y="294830"/>
                  </a:lnTo>
                  <a:lnTo>
                    <a:pt x="219875" y="298640"/>
                  </a:lnTo>
                  <a:lnTo>
                    <a:pt x="213118" y="306260"/>
                  </a:lnTo>
                  <a:lnTo>
                    <a:pt x="208610" y="307530"/>
                  </a:lnTo>
                  <a:lnTo>
                    <a:pt x="198945" y="307530"/>
                  </a:lnTo>
                  <a:lnTo>
                    <a:pt x="194411" y="306260"/>
                  </a:lnTo>
                  <a:lnTo>
                    <a:pt x="190627" y="302450"/>
                  </a:lnTo>
                  <a:lnTo>
                    <a:pt x="178981" y="290766"/>
                  </a:lnTo>
                  <a:lnTo>
                    <a:pt x="178981" y="327850"/>
                  </a:lnTo>
                  <a:lnTo>
                    <a:pt x="178981" y="336740"/>
                  </a:lnTo>
                  <a:lnTo>
                    <a:pt x="177114" y="341820"/>
                  </a:lnTo>
                  <a:lnTo>
                    <a:pt x="170357" y="348170"/>
                  </a:lnTo>
                  <a:lnTo>
                    <a:pt x="165836" y="350710"/>
                  </a:lnTo>
                  <a:lnTo>
                    <a:pt x="156171" y="350710"/>
                  </a:lnTo>
                  <a:lnTo>
                    <a:pt x="151663" y="348170"/>
                  </a:lnTo>
                  <a:lnTo>
                    <a:pt x="135991" y="332930"/>
                  </a:lnTo>
                  <a:lnTo>
                    <a:pt x="132054" y="326580"/>
                  </a:lnTo>
                  <a:lnTo>
                    <a:pt x="130746" y="320230"/>
                  </a:lnTo>
                  <a:lnTo>
                    <a:pt x="132054" y="313880"/>
                  </a:lnTo>
                  <a:lnTo>
                    <a:pt x="135978" y="307530"/>
                  </a:lnTo>
                  <a:lnTo>
                    <a:pt x="139369" y="303720"/>
                  </a:lnTo>
                  <a:lnTo>
                    <a:pt x="143891" y="302450"/>
                  </a:lnTo>
                  <a:lnTo>
                    <a:pt x="153555" y="302450"/>
                  </a:lnTo>
                  <a:lnTo>
                    <a:pt x="158076" y="303720"/>
                  </a:lnTo>
                  <a:lnTo>
                    <a:pt x="177126" y="322770"/>
                  </a:lnTo>
                  <a:lnTo>
                    <a:pt x="178981" y="327850"/>
                  </a:lnTo>
                  <a:lnTo>
                    <a:pt x="178981" y="290766"/>
                  </a:lnTo>
                  <a:lnTo>
                    <a:pt x="153924" y="265620"/>
                  </a:lnTo>
                  <a:lnTo>
                    <a:pt x="152069" y="260540"/>
                  </a:lnTo>
                  <a:lnTo>
                    <a:pt x="152069" y="251650"/>
                  </a:lnTo>
                  <a:lnTo>
                    <a:pt x="153924" y="246570"/>
                  </a:lnTo>
                  <a:lnTo>
                    <a:pt x="157302" y="242760"/>
                  </a:lnTo>
                  <a:lnTo>
                    <a:pt x="160680" y="240220"/>
                  </a:lnTo>
                  <a:lnTo>
                    <a:pt x="165201" y="237680"/>
                  </a:lnTo>
                  <a:lnTo>
                    <a:pt x="174828" y="237680"/>
                  </a:lnTo>
                  <a:lnTo>
                    <a:pt x="179311" y="240220"/>
                  </a:lnTo>
                  <a:lnTo>
                    <a:pt x="182664" y="242760"/>
                  </a:lnTo>
                  <a:lnTo>
                    <a:pt x="219875" y="280860"/>
                  </a:lnTo>
                  <a:lnTo>
                    <a:pt x="221729" y="284670"/>
                  </a:lnTo>
                  <a:lnTo>
                    <a:pt x="221729" y="247421"/>
                  </a:lnTo>
                  <a:lnTo>
                    <a:pt x="211823" y="237680"/>
                  </a:lnTo>
                  <a:lnTo>
                    <a:pt x="185966" y="212280"/>
                  </a:lnTo>
                  <a:lnTo>
                    <a:pt x="184099" y="207200"/>
                  </a:lnTo>
                  <a:lnTo>
                    <a:pt x="197243" y="184340"/>
                  </a:lnTo>
                  <a:lnTo>
                    <a:pt x="206895" y="184340"/>
                  </a:lnTo>
                  <a:lnTo>
                    <a:pt x="211416" y="186880"/>
                  </a:lnTo>
                  <a:lnTo>
                    <a:pt x="259270" y="233870"/>
                  </a:lnTo>
                  <a:lnTo>
                    <a:pt x="263207" y="240220"/>
                  </a:lnTo>
                  <a:lnTo>
                    <a:pt x="264528" y="246570"/>
                  </a:lnTo>
                  <a:lnTo>
                    <a:pt x="264528" y="204724"/>
                  </a:lnTo>
                  <a:lnTo>
                    <a:pt x="243814" y="184340"/>
                  </a:lnTo>
                  <a:lnTo>
                    <a:pt x="217995" y="158940"/>
                  </a:lnTo>
                  <a:lnTo>
                    <a:pt x="216128" y="153860"/>
                  </a:lnTo>
                  <a:lnTo>
                    <a:pt x="216128" y="143700"/>
                  </a:lnTo>
                  <a:lnTo>
                    <a:pt x="217995" y="139890"/>
                  </a:lnTo>
                  <a:lnTo>
                    <a:pt x="221361" y="136080"/>
                  </a:lnTo>
                  <a:lnTo>
                    <a:pt x="226568" y="132270"/>
                  </a:lnTo>
                  <a:lnTo>
                    <a:pt x="232486" y="131000"/>
                  </a:lnTo>
                  <a:lnTo>
                    <a:pt x="238556" y="132270"/>
                  </a:lnTo>
                  <a:lnTo>
                    <a:pt x="244208" y="134810"/>
                  </a:lnTo>
                  <a:lnTo>
                    <a:pt x="248818" y="146240"/>
                  </a:lnTo>
                  <a:lnTo>
                    <a:pt x="255587" y="157670"/>
                  </a:lnTo>
                  <a:lnTo>
                    <a:pt x="262801" y="166560"/>
                  </a:lnTo>
                  <a:lnTo>
                    <a:pt x="268770" y="171640"/>
                  </a:lnTo>
                  <a:lnTo>
                    <a:pt x="274129" y="176720"/>
                  </a:lnTo>
                  <a:lnTo>
                    <a:pt x="282435" y="183070"/>
                  </a:lnTo>
                  <a:lnTo>
                    <a:pt x="292735" y="189420"/>
                  </a:lnTo>
                  <a:lnTo>
                    <a:pt x="304050" y="194500"/>
                  </a:lnTo>
                  <a:lnTo>
                    <a:pt x="306133" y="197040"/>
                  </a:lnTo>
                  <a:lnTo>
                    <a:pt x="307251" y="200850"/>
                  </a:lnTo>
                  <a:lnTo>
                    <a:pt x="307251" y="165341"/>
                  </a:lnTo>
                  <a:lnTo>
                    <a:pt x="304749" y="167830"/>
                  </a:lnTo>
                  <a:lnTo>
                    <a:pt x="299834" y="165290"/>
                  </a:lnTo>
                  <a:lnTo>
                    <a:pt x="293103" y="161480"/>
                  </a:lnTo>
                  <a:lnTo>
                    <a:pt x="285699" y="153860"/>
                  </a:lnTo>
                  <a:lnTo>
                    <a:pt x="278714" y="147510"/>
                  </a:lnTo>
                  <a:lnTo>
                    <a:pt x="273151" y="139890"/>
                  </a:lnTo>
                  <a:lnTo>
                    <a:pt x="269354" y="132270"/>
                  </a:lnTo>
                  <a:lnTo>
                    <a:pt x="269024" y="131000"/>
                  </a:lnTo>
                  <a:lnTo>
                    <a:pt x="267677" y="125920"/>
                  </a:lnTo>
                  <a:lnTo>
                    <a:pt x="269227" y="124650"/>
                  </a:lnTo>
                  <a:lnTo>
                    <a:pt x="273481" y="124650"/>
                  </a:lnTo>
                  <a:lnTo>
                    <a:pt x="283438" y="125920"/>
                  </a:lnTo>
                  <a:lnTo>
                    <a:pt x="336550" y="136080"/>
                  </a:lnTo>
                  <a:lnTo>
                    <a:pt x="336550" y="110959"/>
                  </a:lnTo>
                  <a:lnTo>
                    <a:pt x="328383" y="109410"/>
                  </a:lnTo>
                  <a:lnTo>
                    <a:pt x="287997" y="101790"/>
                  </a:lnTo>
                  <a:lnTo>
                    <a:pt x="278320" y="100520"/>
                  </a:lnTo>
                  <a:lnTo>
                    <a:pt x="268312" y="100520"/>
                  </a:lnTo>
                  <a:lnTo>
                    <a:pt x="258787" y="103060"/>
                  </a:lnTo>
                  <a:lnTo>
                    <a:pt x="250583" y="106870"/>
                  </a:lnTo>
                  <a:lnTo>
                    <a:pt x="249961" y="108140"/>
                  </a:lnTo>
                  <a:lnTo>
                    <a:pt x="249339" y="108140"/>
                  </a:lnTo>
                  <a:lnTo>
                    <a:pt x="248729" y="109410"/>
                  </a:lnTo>
                  <a:lnTo>
                    <a:pt x="237096" y="106870"/>
                  </a:lnTo>
                  <a:lnTo>
                    <a:pt x="225272" y="108140"/>
                  </a:lnTo>
                  <a:lnTo>
                    <a:pt x="194856" y="132270"/>
                  </a:lnTo>
                  <a:lnTo>
                    <a:pt x="191643" y="148780"/>
                  </a:lnTo>
                  <a:lnTo>
                    <a:pt x="191643" y="152590"/>
                  </a:lnTo>
                  <a:lnTo>
                    <a:pt x="192227" y="157670"/>
                  </a:lnTo>
                  <a:lnTo>
                    <a:pt x="193332" y="161480"/>
                  </a:lnTo>
                  <a:lnTo>
                    <a:pt x="185305" y="162750"/>
                  </a:lnTo>
                  <a:lnTo>
                    <a:pt x="160439" y="194500"/>
                  </a:lnTo>
                  <a:lnTo>
                    <a:pt x="159613" y="202120"/>
                  </a:lnTo>
                  <a:lnTo>
                    <a:pt x="159613" y="205930"/>
                  </a:lnTo>
                  <a:lnTo>
                    <a:pt x="160197" y="211010"/>
                  </a:lnTo>
                  <a:lnTo>
                    <a:pt x="161302" y="214820"/>
                  </a:lnTo>
                  <a:lnTo>
                    <a:pt x="153276" y="216090"/>
                  </a:lnTo>
                  <a:lnTo>
                    <a:pt x="128397" y="247840"/>
                  </a:lnTo>
                  <a:lnTo>
                    <a:pt x="127571" y="255460"/>
                  </a:lnTo>
                  <a:lnTo>
                    <a:pt x="127571" y="264350"/>
                  </a:lnTo>
                  <a:lnTo>
                    <a:pt x="130175" y="273240"/>
                  </a:lnTo>
                  <a:lnTo>
                    <a:pt x="134988" y="279590"/>
                  </a:lnTo>
                  <a:lnTo>
                    <a:pt x="128905" y="282130"/>
                  </a:lnTo>
                  <a:lnTo>
                    <a:pt x="123329" y="285940"/>
                  </a:lnTo>
                  <a:lnTo>
                    <a:pt x="118668" y="289750"/>
                  </a:lnTo>
                  <a:lnTo>
                    <a:pt x="109372" y="303720"/>
                  </a:lnTo>
                  <a:lnTo>
                    <a:pt x="106273" y="320230"/>
                  </a:lnTo>
                  <a:lnTo>
                    <a:pt x="109372" y="335470"/>
                  </a:lnTo>
                  <a:lnTo>
                    <a:pt x="118694" y="350710"/>
                  </a:lnTo>
                  <a:lnTo>
                    <a:pt x="120662" y="351980"/>
                  </a:lnTo>
                  <a:lnTo>
                    <a:pt x="79908" y="392620"/>
                  </a:lnTo>
                  <a:lnTo>
                    <a:pt x="68033" y="388810"/>
                  </a:lnTo>
                  <a:lnTo>
                    <a:pt x="55753" y="388810"/>
                  </a:lnTo>
                  <a:lnTo>
                    <a:pt x="11938" y="421830"/>
                  </a:lnTo>
                  <a:lnTo>
                    <a:pt x="0" y="451040"/>
                  </a:lnTo>
                  <a:lnTo>
                    <a:pt x="787" y="459930"/>
                  </a:lnTo>
                  <a:lnTo>
                    <a:pt x="3086" y="467550"/>
                  </a:lnTo>
                  <a:lnTo>
                    <a:pt x="6832" y="473900"/>
                  </a:lnTo>
                  <a:lnTo>
                    <a:pt x="11938" y="480250"/>
                  </a:lnTo>
                  <a:lnTo>
                    <a:pt x="43726" y="512000"/>
                  </a:lnTo>
                  <a:lnTo>
                    <a:pt x="51485" y="512000"/>
                  </a:lnTo>
                  <a:lnTo>
                    <a:pt x="61048" y="501840"/>
                  </a:lnTo>
                  <a:lnTo>
                    <a:pt x="61036" y="494220"/>
                  </a:lnTo>
                  <a:lnTo>
                    <a:pt x="26174" y="459930"/>
                  </a:lnTo>
                  <a:lnTo>
                    <a:pt x="24485" y="456120"/>
                  </a:lnTo>
                  <a:lnTo>
                    <a:pt x="24485" y="447230"/>
                  </a:lnTo>
                  <a:lnTo>
                    <a:pt x="26174" y="442150"/>
                  </a:lnTo>
                  <a:lnTo>
                    <a:pt x="56286" y="412940"/>
                  </a:lnTo>
                  <a:lnTo>
                    <a:pt x="64566" y="411670"/>
                  </a:lnTo>
                  <a:lnTo>
                    <a:pt x="70853" y="415480"/>
                  </a:lnTo>
                  <a:lnTo>
                    <a:pt x="71297" y="416750"/>
                  </a:lnTo>
                  <a:lnTo>
                    <a:pt x="71805" y="416750"/>
                  </a:lnTo>
                  <a:lnTo>
                    <a:pt x="73444" y="418020"/>
                  </a:lnTo>
                  <a:lnTo>
                    <a:pt x="74637" y="419290"/>
                  </a:lnTo>
                  <a:lnTo>
                    <a:pt x="200025" y="543750"/>
                  </a:lnTo>
                  <a:lnTo>
                    <a:pt x="200621" y="545020"/>
                  </a:lnTo>
                  <a:lnTo>
                    <a:pt x="201434" y="546290"/>
                  </a:lnTo>
                  <a:lnTo>
                    <a:pt x="203517" y="548830"/>
                  </a:lnTo>
                  <a:lnTo>
                    <a:pt x="204685" y="548830"/>
                  </a:lnTo>
                  <a:lnTo>
                    <a:pt x="205943" y="550100"/>
                  </a:lnTo>
                  <a:lnTo>
                    <a:pt x="208559" y="552640"/>
                  </a:lnTo>
                  <a:lnTo>
                    <a:pt x="210007" y="556450"/>
                  </a:lnTo>
                  <a:lnTo>
                    <a:pt x="210007" y="565340"/>
                  </a:lnTo>
                  <a:lnTo>
                    <a:pt x="208318" y="569150"/>
                  </a:lnTo>
                  <a:lnTo>
                    <a:pt x="183642" y="593280"/>
                  </a:lnTo>
                  <a:lnTo>
                    <a:pt x="178231" y="597090"/>
                  </a:lnTo>
                  <a:lnTo>
                    <a:pt x="172059" y="598360"/>
                  </a:lnTo>
                  <a:lnTo>
                    <a:pt x="165887" y="597090"/>
                  </a:lnTo>
                  <a:lnTo>
                    <a:pt x="160477" y="593280"/>
                  </a:lnTo>
                  <a:lnTo>
                    <a:pt x="128689" y="561530"/>
                  </a:lnTo>
                  <a:lnTo>
                    <a:pt x="120929" y="561530"/>
                  </a:lnTo>
                  <a:lnTo>
                    <a:pt x="111379" y="571690"/>
                  </a:lnTo>
                  <a:lnTo>
                    <a:pt x="111379" y="579310"/>
                  </a:lnTo>
                  <a:lnTo>
                    <a:pt x="143192" y="611060"/>
                  </a:lnTo>
                  <a:lnTo>
                    <a:pt x="149593" y="616140"/>
                  </a:lnTo>
                  <a:lnTo>
                    <a:pt x="156692" y="619950"/>
                  </a:lnTo>
                  <a:lnTo>
                    <a:pt x="164249" y="622490"/>
                  </a:lnTo>
                  <a:lnTo>
                    <a:pt x="179857" y="622490"/>
                  </a:lnTo>
                  <a:lnTo>
                    <a:pt x="213664" y="598360"/>
                  </a:lnTo>
                  <a:lnTo>
                    <a:pt x="234403" y="561530"/>
                  </a:lnTo>
                  <a:lnTo>
                    <a:pt x="234505" y="552640"/>
                  </a:lnTo>
                  <a:lnTo>
                    <a:pt x="232333" y="545020"/>
                  </a:lnTo>
                  <a:lnTo>
                    <a:pt x="228295" y="538670"/>
                  </a:lnTo>
                  <a:lnTo>
                    <a:pt x="246202" y="520890"/>
                  </a:lnTo>
                  <a:lnTo>
                    <a:pt x="274320" y="492950"/>
                  </a:lnTo>
                  <a:lnTo>
                    <a:pt x="279869" y="490410"/>
                  </a:lnTo>
                  <a:lnTo>
                    <a:pt x="288010" y="489140"/>
                  </a:lnTo>
                  <a:lnTo>
                    <a:pt x="308356" y="489140"/>
                  </a:lnTo>
                  <a:lnTo>
                    <a:pt x="316090" y="490410"/>
                  </a:lnTo>
                  <a:lnTo>
                    <a:pt x="340563" y="490410"/>
                  </a:lnTo>
                  <a:lnTo>
                    <a:pt x="390804" y="539940"/>
                  </a:lnTo>
                  <a:lnTo>
                    <a:pt x="387553" y="546290"/>
                  </a:lnTo>
                  <a:lnTo>
                    <a:pt x="385813" y="552640"/>
                  </a:lnTo>
                  <a:lnTo>
                    <a:pt x="385813" y="560260"/>
                  </a:lnTo>
                  <a:lnTo>
                    <a:pt x="386600" y="567880"/>
                  </a:lnTo>
                  <a:lnTo>
                    <a:pt x="419392" y="609790"/>
                  </a:lnTo>
                  <a:lnTo>
                    <a:pt x="448259" y="622490"/>
                  </a:lnTo>
                  <a:lnTo>
                    <a:pt x="456311" y="621220"/>
                  </a:lnTo>
                  <a:lnTo>
                    <a:pt x="489889" y="597090"/>
                  </a:lnTo>
                  <a:lnTo>
                    <a:pt x="608368" y="478980"/>
                  </a:lnTo>
                  <a:lnTo>
                    <a:pt x="619531" y="458660"/>
                  </a:lnTo>
                  <a:lnTo>
                    <a:pt x="620306" y="449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B225F0E4-4576-4709-A177-FD0FFDFD942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3580" y="2641243"/>
              <a:ext cx="71500" cy="70218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9848BBCE-777A-49C3-A3D9-C7745063123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6073" y="2641239"/>
              <a:ext cx="71475" cy="70218"/>
            </a:xfrm>
            <a:prstGeom prst="rect">
              <a:avLst/>
            </a:prstGeom>
          </p:spPr>
        </p:pic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E586F140-398B-4BF9-8414-46214DD92803}"/>
                </a:ext>
              </a:extLst>
            </p:cNvPr>
            <p:cNvSpPr/>
            <p:nvPr/>
          </p:nvSpPr>
          <p:spPr>
            <a:xfrm>
              <a:off x="9867049" y="3041167"/>
              <a:ext cx="359410" cy="146050"/>
            </a:xfrm>
            <a:custGeom>
              <a:avLst/>
              <a:gdLst/>
              <a:ahLst/>
              <a:cxnLst/>
              <a:rect l="l" t="t" r="r" b="b"/>
              <a:pathLst>
                <a:path w="359409" h="146050">
                  <a:moveTo>
                    <a:pt x="26962" y="136982"/>
                  </a:moveTo>
                  <a:lnTo>
                    <a:pt x="26873" y="129209"/>
                  </a:lnTo>
                  <a:lnTo>
                    <a:pt x="17233" y="119735"/>
                  </a:lnTo>
                  <a:lnTo>
                    <a:pt x="9486" y="119811"/>
                  </a:lnTo>
                  <a:lnTo>
                    <a:pt x="4737" y="124625"/>
                  </a:lnTo>
                  <a:lnTo>
                    <a:pt x="0" y="129451"/>
                  </a:lnTo>
                  <a:lnTo>
                    <a:pt x="63" y="137198"/>
                  </a:lnTo>
                  <a:lnTo>
                    <a:pt x="7302" y="144310"/>
                  </a:lnTo>
                  <a:lnTo>
                    <a:pt x="10388" y="145478"/>
                  </a:lnTo>
                  <a:lnTo>
                    <a:pt x="16649" y="145478"/>
                  </a:lnTo>
                  <a:lnTo>
                    <a:pt x="19824" y="144259"/>
                  </a:lnTo>
                  <a:lnTo>
                    <a:pt x="26962" y="136982"/>
                  </a:lnTo>
                  <a:close/>
                </a:path>
                <a:path w="359409" h="146050">
                  <a:moveTo>
                    <a:pt x="358902" y="14503"/>
                  </a:moveTo>
                  <a:lnTo>
                    <a:pt x="352806" y="2425"/>
                  </a:lnTo>
                  <a:lnTo>
                    <a:pt x="345440" y="0"/>
                  </a:lnTo>
                  <a:lnTo>
                    <a:pt x="333298" y="6134"/>
                  </a:lnTo>
                  <a:lnTo>
                    <a:pt x="330911" y="13474"/>
                  </a:lnTo>
                  <a:lnTo>
                    <a:pt x="336105" y="23774"/>
                  </a:lnTo>
                  <a:lnTo>
                    <a:pt x="340423" y="26225"/>
                  </a:lnTo>
                  <a:lnTo>
                    <a:pt x="344906" y="26225"/>
                  </a:lnTo>
                  <a:lnTo>
                    <a:pt x="346773" y="26225"/>
                  </a:lnTo>
                  <a:lnTo>
                    <a:pt x="348665" y="25806"/>
                  </a:lnTo>
                  <a:lnTo>
                    <a:pt x="356463" y="21869"/>
                  </a:lnTo>
                  <a:lnTo>
                    <a:pt x="358902" y="145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2">
            <a:extLst>
              <a:ext uri="{FF2B5EF4-FFF2-40B4-BE49-F238E27FC236}">
                <a16:creationId xmlns:a16="http://schemas.microsoft.com/office/drawing/2014/main" id="{91A65226-C5D5-4139-8408-ED3787769095}"/>
              </a:ext>
            </a:extLst>
          </p:cNvPr>
          <p:cNvGrpSpPr/>
          <p:nvPr userDrawn="1"/>
        </p:nvGrpSpPr>
        <p:grpSpPr>
          <a:xfrm>
            <a:off x="1692084" y="2627610"/>
            <a:ext cx="634365" cy="634365"/>
            <a:chOff x="1692084" y="2627610"/>
            <a:chExt cx="634365" cy="634365"/>
          </a:xfrm>
        </p:grpSpPr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D91B57F1-5C19-4252-AAFC-E1085024C9EF}"/>
                </a:ext>
              </a:extLst>
            </p:cNvPr>
            <p:cNvSpPr/>
            <p:nvPr/>
          </p:nvSpPr>
          <p:spPr>
            <a:xfrm>
              <a:off x="1692084" y="2627617"/>
              <a:ext cx="634365" cy="290830"/>
            </a:xfrm>
            <a:custGeom>
              <a:avLst/>
              <a:gdLst/>
              <a:ahLst/>
              <a:cxnLst/>
              <a:rect l="l" t="t" r="r" b="b"/>
              <a:pathLst>
                <a:path w="634364" h="290830">
                  <a:moveTo>
                    <a:pt x="141452" y="251396"/>
                  </a:moveTo>
                  <a:lnTo>
                    <a:pt x="140246" y="243141"/>
                  </a:lnTo>
                  <a:lnTo>
                    <a:pt x="128562" y="234416"/>
                  </a:lnTo>
                  <a:lnTo>
                    <a:pt x="120269" y="235623"/>
                  </a:lnTo>
                  <a:lnTo>
                    <a:pt x="104813" y="256374"/>
                  </a:lnTo>
                  <a:lnTo>
                    <a:pt x="66865" y="212966"/>
                  </a:lnTo>
                  <a:lnTo>
                    <a:pt x="63246" y="211328"/>
                  </a:lnTo>
                  <a:lnTo>
                    <a:pt x="32334" y="211328"/>
                  </a:lnTo>
                  <a:lnTo>
                    <a:pt x="26416" y="205409"/>
                  </a:lnTo>
                  <a:lnTo>
                    <a:pt x="26416" y="58750"/>
                  </a:lnTo>
                  <a:lnTo>
                    <a:pt x="32334" y="52832"/>
                  </a:lnTo>
                  <a:lnTo>
                    <a:pt x="99745" y="52832"/>
                  </a:lnTo>
                  <a:lnTo>
                    <a:pt x="105664" y="46913"/>
                  </a:lnTo>
                  <a:lnTo>
                    <a:pt x="105664" y="32334"/>
                  </a:lnTo>
                  <a:lnTo>
                    <a:pt x="99745" y="26416"/>
                  </a:lnTo>
                  <a:lnTo>
                    <a:pt x="39624" y="26416"/>
                  </a:lnTo>
                  <a:lnTo>
                    <a:pt x="24206" y="29540"/>
                  </a:lnTo>
                  <a:lnTo>
                    <a:pt x="11620" y="38036"/>
                  </a:lnTo>
                  <a:lnTo>
                    <a:pt x="3111" y="50634"/>
                  </a:lnTo>
                  <a:lnTo>
                    <a:pt x="0" y="66040"/>
                  </a:lnTo>
                  <a:lnTo>
                    <a:pt x="0" y="198120"/>
                  </a:lnTo>
                  <a:lnTo>
                    <a:pt x="3111" y="213525"/>
                  </a:lnTo>
                  <a:lnTo>
                    <a:pt x="11620" y="226123"/>
                  </a:lnTo>
                  <a:lnTo>
                    <a:pt x="24206" y="234619"/>
                  </a:lnTo>
                  <a:lnTo>
                    <a:pt x="39624" y="237744"/>
                  </a:lnTo>
                  <a:lnTo>
                    <a:pt x="53441" y="237744"/>
                  </a:lnTo>
                  <a:lnTo>
                    <a:pt x="98247" y="288937"/>
                  </a:lnTo>
                  <a:lnTo>
                    <a:pt x="101854" y="290576"/>
                  </a:lnTo>
                  <a:lnTo>
                    <a:pt x="105664" y="290576"/>
                  </a:lnTo>
                  <a:lnTo>
                    <a:pt x="110147" y="290410"/>
                  </a:lnTo>
                  <a:lnTo>
                    <a:pt x="113880" y="288455"/>
                  </a:lnTo>
                  <a:lnTo>
                    <a:pt x="141452" y="251396"/>
                  </a:lnTo>
                  <a:close/>
                </a:path>
                <a:path w="634364" h="290830">
                  <a:moveTo>
                    <a:pt x="475475" y="39624"/>
                  </a:moveTo>
                  <a:lnTo>
                    <a:pt x="451269" y="3124"/>
                  </a:lnTo>
                  <a:lnTo>
                    <a:pt x="449059" y="2679"/>
                  </a:lnTo>
                  <a:lnTo>
                    <a:pt x="449059" y="32334"/>
                  </a:lnTo>
                  <a:lnTo>
                    <a:pt x="449059" y="178993"/>
                  </a:lnTo>
                  <a:lnTo>
                    <a:pt x="443141" y="184912"/>
                  </a:lnTo>
                  <a:lnTo>
                    <a:pt x="359397" y="184912"/>
                  </a:lnTo>
                  <a:lnTo>
                    <a:pt x="355777" y="186550"/>
                  </a:lnTo>
                  <a:lnTo>
                    <a:pt x="317766" y="229984"/>
                  </a:lnTo>
                  <a:lnTo>
                    <a:pt x="285432" y="186867"/>
                  </a:lnTo>
                  <a:lnTo>
                    <a:pt x="281508" y="184912"/>
                  </a:lnTo>
                  <a:lnTo>
                    <a:pt x="190817" y="184912"/>
                  </a:lnTo>
                  <a:lnTo>
                    <a:pt x="184899" y="178993"/>
                  </a:lnTo>
                  <a:lnTo>
                    <a:pt x="184899" y="32334"/>
                  </a:lnTo>
                  <a:lnTo>
                    <a:pt x="190817" y="26416"/>
                  </a:lnTo>
                  <a:lnTo>
                    <a:pt x="443141" y="26416"/>
                  </a:lnTo>
                  <a:lnTo>
                    <a:pt x="449059" y="32334"/>
                  </a:lnTo>
                  <a:lnTo>
                    <a:pt x="449059" y="2679"/>
                  </a:lnTo>
                  <a:lnTo>
                    <a:pt x="435851" y="0"/>
                  </a:lnTo>
                  <a:lnTo>
                    <a:pt x="198107" y="0"/>
                  </a:lnTo>
                  <a:lnTo>
                    <a:pt x="182702" y="3124"/>
                  </a:lnTo>
                  <a:lnTo>
                    <a:pt x="170103" y="11620"/>
                  </a:lnTo>
                  <a:lnTo>
                    <a:pt x="161607" y="24218"/>
                  </a:lnTo>
                  <a:lnTo>
                    <a:pt x="158483" y="39624"/>
                  </a:lnTo>
                  <a:lnTo>
                    <a:pt x="158483" y="171704"/>
                  </a:lnTo>
                  <a:lnTo>
                    <a:pt x="161607" y="187109"/>
                  </a:lnTo>
                  <a:lnTo>
                    <a:pt x="170103" y="199707"/>
                  </a:lnTo>
                  <a:lnTo>
                    <a:pt x="182702" y="208203"/>
                  </a:lnTo>
                  <a:lnTo>
                    <a:pt x="198107" y="211328"/>
                  </a:lnTo>
                  <a:lnTo>
                    <a:pt x="270751" y="211328"/>
                  </a:lnTo>
                  <a:lnTo>
                    <a:pt x="308787" y="262039"/>
                  </a:lnTo>
                  <a:lnTo>
                    <a:pt x="312521" y="263994"/>
                  </a:lnTo>
                  <a:lnTo>
                    <a:pt x="316471" y="264160"/>
                  </a:lnTo>
                  <a:lnTo>
                    <a:pt x="320789" y="264160"/>
                  </a:lnTo>
                  <a:lnTo>
                    <a:pt x="324396" y="262521"/>
                  </a:lnTo>
                  <a:lnTo>
                    <a:pt x="352882" y="229984"/>
                  </a:lnTo>
                  <a:lnTo>
                    <a:pt x="369201" y="211328"/>
                  </a:lnTo>
                  <a:lnTo>
                    <a:pt x="435851" y="211328"/>
                  </a:lnTo>
                  <a:lnTo>
                    <a:pt x="451269" y="208203"/>
                  </a:lnTo>
                  <a:lnTo>
                    <a:pt x="463854" y="199707"/>
                  </a:lnTo>
                  <a:lnTo>
                    <a:pt x="472363" y="187109"/>
                  </a:lnTo>
                  <a:lnTo>
                    <a:pt x="475475" y="171704"/>
                  </a:lnTo>
                  <a:lnTo>
                    <a:pt x="475475" y="39624"/>
                  </a:lnTo>
                  <a:close/>
                </a:path>
                <a:path w="634364" h="290830">
                  <a:moveTo>
                    <a:pt x="633971" y="66040"/>
                  </a:moveTo>
                  <a:lnTo>
                    <a:pt x="630859" y="50634"/>
                  </a:lnTo>
                  <a:lnTo>
                    <a:pt x="622350" y="38036"/>
                  </a:lnTo>
                  <a:lnTo>
                    <a:pt x="609752" y="29540"/>
                  </a:lnTo>
                  <a:lnTo>
                    <a:pt x="594347" y="26416"/>
                  </a:lnTo>
                  <a:lnTo>
                    <a:pt x="534225" y="26416"/>
                  </a:lnTo>
                  <a:lnTo>
                    <a:pt x="528307" y="32334"/>
                  </a:lnTo>
                  <a:lnTo>
                    <a:pt x="528307" y="46913"/>
                  </a:lnTo>
                  <a:lnTo>
                    <a:pt x="534225" y="52832"/>
                  </a:lnTo>
                  <a:lnTo>
                    <a:pt x="601637" y="52832"/>
                  </a:lnTo>
                  <a:lnTo>
                    <a:pt x="607555" y="58750"/>
                  </a:lnTo>
                  <a:lnTo>
                    <a:pt x="607555" y="205409"/>
                  </a:lnTo>
                  <a:lnTo>
                    <a:pt x="601637" y="211328"/>
                  </a:lnTo>
                  <a:lnTo>
                    <a:pt x="570725" y="211328"/>
                  </a:lnTo>
                  <a:lnTo>
                    <a:pt x="567105" y="212966"/>
                  </a:lnTo>
                  <a:lnTo>
                    <a:pt x="529120" y="256374"/>
                  </a:lnTo>
                  <a:lnTo>
                    <a:pt x="513651" y="235597"/>
                  </a:lnTo>
                  <a:lnTo>
                    <a:pt x="505383" y="234391"/>
                  </a:lnTo>
                  <a:lnTo>
                    <a:pt x="493699" y="243141"/>
                  </a:lnTo>
                  <a:lnTo>
                    <a:pt x="492493" y="251396"/>
                  </a:lnTo>
                  <a:lnTo>
                    <a:pt x="520090" y="288455"/>
                  </a:lnTo>
                  <a:lnTo>
                    <a:pt x="523798" y="290410"/>
                  </a:lnTo>
                  <a:lnTo>
                    <a:pt x="528307" y="290576"/>
                  </a:lnTo>
                  <a:lnTo>
                    <a:pt x="532117" y="290576"/>
                  </a:lnTo>
                  <a:lnTo>
                    <a:pt x="535724" y="288937"/>
                  </a:lnTo>
                  <a:lnTo>
                    <a:pt x="580529" y="237744"/>
                  </a:lnTo>
                  <a:lnTo>
                    <a:pt x="594347" y="237744"/>
                  </a:lnTo>
                  <a:lnTo>
                    <a:pt x="609752" y="234619"/>
                  </a:lnTo>
                  <a:lnTo>
                    <a:pt x="622350" y="226123"/>
                  </a:lnTo>
                  <a:lnTo>
                    <a:pt x="630859" y="213525"/>
                  </a:lnTo>
                  <a:lnTo>
                    <a:pt x="633971" y="198120"/>
                  </a:lnTo>
                  <a:lnTo>
                    <a:pt x="633971" y="66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026200D0-525B-46A2-8EE0-43EB57246CE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9827" y="2931393"/>
              <a:ext cx="158496" cy="158496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280D81A5-F07B-479A-870A-DAEA30BAC11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44916" y="2971017"/>
              <a:ext cx="105663" cy="105663"/>
            </a:xfrm>
            <a:prstGeom prst="rect">
              <a:avLst/>
            </a:prstGeom>
          </p:spPr>
        </p:pic>
        <p:pic>
          <p:nvPicPr>
            <p:cNvPr id="40" name="object 36">
              <a:extLst>
                <a:ext uri="{FF2B5EF4-FFF2-40B4-BE49-F238E27FC236}">
                  <a16:creationId xmlns:a16="http://schemas.microsoft.com/office/drawing/2014/main" id="{CC381FFE-34C9-4930-BCC0-2F44887A589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92085" y="3103096"/>
              <a:ext cx="158495" cy="105663"/>
            </a:xfrm>
            <a:prstGeom prst="rect">
              <a:avLst/>
            </a:prstGeom>
          </p:spPr>
        </p:pic>
        <p:pic>
          <p:nvPicPr>
            <p:cNvPr id="41" name="object 37">
              <a:extLst>
                <a:ext uri="{FF2B5EF4-FFF2-40B4-BE49-F238E27FC236}">
                  <a16:creationId xmlns:a16="http://schemas.microsoft.com/office/drawing/2014/main" id="{CCAE612A-9992-48FA-A319-E8AFAC311A7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67569" y="2971017"/>
              <a:ext cx="105663" cy="105663"/>
            </a:xfrm>
            <a:prstGeom prst="rect">
              <a:avLst/>
            </a:prstGeom>
          </p:spPr>
        </p:pic>
        <p:pic>
          <p:nvPicPr>
            <p:cNvPr id="42" name="object 38">
              <a:extLst>
                <a:ext uri="{FF2B5EF4-FFF2-40B4-BE49-F238E27FC236}">
                  <a16:creationId xmlns:a16="http://schemas.microsoft.com/office/drawing/2014/main" id="{B8869227-6A9D-477D-A2D5-D1B96714B55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67568" y="3103096"/>
              <a:ext cx="158495" cy="105663"/>
            </a:xfrm>
            <a:prstGeom prst="rect">
              <a:avLst/>
            </a:prstGeom>
          </p:spPr>
        </p:pic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FCE96D36-07E2-4E5C-9591-CC66997CF67E}"/>
                </a:ext>
              </a:extLst>
            </p:cNvPr>
            <p:cNvSpPr/>
            <p:nvPr/>
          </p:nvSpPr>
          <p:spPr>
            <a:xfrm>
              <a:off x="1863785" y="3129512"/>
              <a:ext cx="290830" cy="132080"/>
            </a:xfrm>
            <a:custGeom>
              <a:avLst/>
              <a:gdLst/>
              <a:ahLst/>
              <a:cxnLst/>
              <a:rect l="l" t="t" r="r" b="b"/>
              <a:pathLst>
                <a:path w="290830" h="132079">
                  <a:moveTo>
                    <a:pt x="224536" y="0"/>
                  </a:moveTo>
                  <a:lnTo>
                    <a:pt x="66040" y="0"/>
                  </a:lnTo>
                  <a:lnTo>
                    <a:pt x="40365" y="5200"/>
                  </a:lnTo>
                  <a:lnTo>
                    <a:pt x="19370" y="19370"/>
                  </a:lnTo>
                  <a:lnTo>
                    <a:pt x="5200" y="40365"/>
                  </a:lnTo>
                  <a:lnTo>
                    <a:pt x="0" y="66039"/>
                  </a:lnTo>
                  <a:lnTo>
                    <a:pt x="0" y="126161"/>
                  </a:lnTo>
                  <a:lnTo>
                    <a:pt x="5918" y="132079"/>
                  </a:lnTo>
                  <a:lnTo>
                    <a:pt x="20497" y="132079"/>
                  </a:lnTo>
                  <a:lnTo>
                    <a:pt x="26416" y="126161"/>
                  </a:lnTo>
                  <a:lnTo>
                    <a:pt x="26416" y="66039"/>
                  </a:lnTo>
                  <a:lnTo>
                    <a:pt x="29535" y="50633"/>
                  </a:lnTo>
                  <a:lnTo>
                    <a:pt x="38036" y="38036"/>
                  </a:lnTo>
                  <a:lnTo>
                    <a:pt x="50633" y="29535"/>
                  </a:lnTo>
                  <a:lnTo>
                    <a:pt x="66040" y="26415"/>
                  </a:lnTo>
                  <a:lnTo>
                    <a:pt x="224536" y="26415"/>
                  </a:lnTo>
                  <a:lnTo>
                    <a:pt x="239942" y="29535"/>
                  </a:lnTo>
                  <a:lnTo>
                    <a:pt x="252539" y="38036"/>
                  </a:lnTo>
                  <a:lnTo>
                    <a:pt x="261040" y="50633"/>
                  </a:lnTo>
                  <a:lnTo>
                    <a:pt x="264160" y="66039"/>
                  </a:lnTo>
                  <a:lnTo>
                    <a:pt x="264160" y="126161"/>
                  </a:lnTo>
                  <a:lnTo>
                    <a:pt x="270078" y="132079"/>
                  </a:lnTo>
                  <a:lnTo>
                    <a:pt x="277368" y="132079"/>
                  </a:lnTo>
                  <a:lnTo>
                    <a:pt x="284657" y="132079"/>
                  </a:lnTo>
                  <a:lnTo>
                    <a:pt x="290576" y="126161"/>
                  </a:lnTo>
                  <a:lnTo>
                    <a:pt x="290576" y="66039"/>
                  </a:lnTo>
                  <a:lnTo>
                    <a:pt x="285375" y="40365"/>
                  </a:lnTo>
                  <a:lnTo>
                    <a:pt x="271205" y="19370"/>
                  </a:lnTo>
                  <a:lnTo>
                    <a:pt x="250210" y="5200"/>
                  </a:lnTo>
                  <a:lnTo>
                    <a:pt x="2245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A3E60BDB-25B8-44B5-889A-8E19B5D274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" y="1017439"/>
            <a:ext cx="5139078" cy="1008935"/>
          </a:xfrm>
          <a:prstGeom prst="rect">
            <a:avLst/>
          </a:prstGeom>
        </p:spPr>
      </p:pic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22B92202-FD41-4D12-A25A-9B61751685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069" y="4146403"/>
            <a:ext cx="3429000" cy="796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100">
                <a:solidFill>
                  <a:schemeClr val="bg1"/>
                </a:solidFill>
              </a:defRPr>
            </a:lvl2pPr>
            <a:lvl3pPr marL="914400" indent="0">
              <a:buNone/>
              <a:defRPr sz="2100">
                <a:solidFill>
                  <a:schemeClr val="bg1"/>
                </a:solidFill>
              </a:defRPr>
            </a:lvl3pPr>
            <a:lvl4pPr marL="1371600" indent="0">
              <a:buNone/>
              <a:defRPr sz="2100">
                <a:solidFill>
                  <a:schemeClr val="bg1"/>
                </a:solidFill>
              </a:defRPr>
            </a:lvl4pPr>
            <a:lvl5pPr marL="18288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Une structure opérationnelle en appui à des </a:t>
            </a:r>
            <a:r>
              <a:rPr lang="fr-FR" dirty="0" err="1"/>
              <a:t>professionels</a:t>
            </a:r>
            <a:endParaRPr lang="fr-BE" dirty="0"/>
          </a:p>
        </p:txBody>
      </p:sp>
      <p:sp>
        <p:nvSpPr>
          <p:cNvPr id="52" name="Espace réservé du texte 45">
            <a:extLst>
              <a:ext uri="{FF2B5EF4-FFF2-40B4-BE49-F238E27FC236}">
                <a16:creationId xmlns:a16="http://schemas.microsoft.com/office/drawing/2014/main" id="{C7275C5C-0CF1-4E26-A45C-766C704A39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33" y="3595626"/>
            <a:ext cx="3463857" cy="3634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1 STRUCTURE</a:t>
            </a:r>
            <a:endParaRPr lang="fr-BE" dirty="0"/>
          </a:p>
        </p:txBody>
      </p:sp>
      <p:sp>
        <p:nvSpPr>
          <p:cNvPr id="54" name="Espace réservé du texte 45">
            <a:extLst>
              <a:ext uri="{FF2B5EF4-FFF2-40B4-BE49-F238E27FC236}">
                <a16:creationId xmlns:a16="http://schemas.microsoft.com/office/drawing/2014/main" id="{0B4C22E8-23C8-4A12-A63A-2841B9C034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250" y="3583381"/>
            <a:ext cx="3463857" cy="3634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BE" dirty="0"/>
              <a:t>1 GOUVERNANCE</a:t>
            </a:r>
          </a:p>
        </p:txBody>
      </p:sp>
      <p:sp>
        <p:nvSpPr>
          <p:cNvPr id="55" name="Espace réservé du texte 45">
            <a:extLst>
              <a:ext uri="{FF2B5EF4-FFF2-40B4-BE49-F238E27FC236}">
                <a16:creationId xmlns:a16="http://schemas.microsoft.com/office/drawing/2014/main" id="{36B9EFA4-CA1C-4810-B561-2CFF8573CD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2041" y="3578152"/>
            <a:ext cx="3463857" cy="3634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spc="0">
                <a:solidFill>
                  <a:srgbClr val="F7A42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fr-FR" dirty="0"/>
              <a:t>1 PARTENAIRE</a:t>
            </a:r>
            <a:endParaRPr lang="fr-BE" dirty="0"/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id="{E75FCB65-0BCF-4020-B27B-5A3A68B9C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7678" y="4153998"/>
            <a:ext cx="3429000" cy="2408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 i="0">
                <a:solidFill>
                  <a:schemeClr val="bg1"/>
                </a:solidFill>
              </a:defRPr>
            </a:lvl1pPr>
            <a:lvl2pPr marL="457200" indent="0">
              <a:buNone/>
              <a:defRPr sz="2100">
                <a:solidFill>
                  <a:schemeClr val="bg1"/>
                </a:solidFill>
              </a:defRPr>
            </a:lvl2pPr>
            <a:lvl3pPr marL="914400" indent="0">
              <a:buNone/>
              <a:defRPr sz="2100">
                <a:solidFill>
                  <a:schemeClr val="bg1"/>
                </a:solidFill>
              </a:defRPr>
            </a:lvl3pPr>
            <a:lvl4pPr marL="1371600" indent="0">
              <a:buNone/>
              <a:defRPr sz="2100">
                <a:solidFill>
                  <a:schemeClr val="bg1"/>
                </a:solidFill>
              </a:defRPr>
            </a:lvl4pPr>
            <a:lvl5pPr marL="18288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fr-BE" dirty="0"/>
              <a:t>Une gouvernance basée sur 1 ca restreint (qui assure la responsabilité de gestion des ressources), des collèges (qui assurent la responsabilité du contenu) et des équipes techniques</a:t>
            </a:r>
          </a:p>
        </p:txBody>
      </p:sp>
      <p:sp>
        <p:nvSpPr>
          <p:cNvPr id="57" name="Espace réservé du texte 50">
            <a:extLst>
              <a:ext uri="{FF2B5EF4-FFF2-40B4-BE49-F238E27FC236}">
                <a16:creationId xmlns:a16="http://schemas.microsoft.com/office/drawing/2014/main" id="{E34C656D-79EF-47FD-ABEC-F0B0B3BF39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3016" y="4146402"/>
            <a:ext cx="3429000" cy="1692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2100">
                <a:solidFill>
                  <a:schemeClr val="bg1"/>
                </a:solidFill>
              </a:defRPr>
            </a:lvl2pPr>
            <a:lvl3pPr marL="914400" indent="0">
              <a:buNone/>
              <a:defRPr sz="2100">
                <a:solidFill>
                  <a:schemeClr val="bg1"/>
                </a:solidFill>
              </a:defRPr>
            </a:lvl3pPr>
            <a:lvl4pPr marL="1371600" indent="0">
              <a:buNone/>
              <a:defRPr sz="2100">
                <a:solidFill>
                  <a:schemeClr val="bg1"/>
                </a:solidFill>
              </a:defRPr>
            </a:lvl4pPr>
            <a:lvl5pPr marL="1828800" indent="0">
              <a:buNone/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Partenaire privilégié de la Région Wallonne en matière de filières et faire valoir des producteurs (code wallon de l’Agriculture) et d’alimentation durable (Stratégie Manger Demain)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89089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OVIN-CAPR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35C7DE-52CE-4FD3-87B5-7E3D4C7D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EA6DE2-EB47-4686-A75A-6FFD52E3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90AAE8-B0DB-4020-A3D9-3F8CB217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50AF41BE-3FAF-4700-8ACB-3D342A56CFE9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83900B6-04B9-4BBB-A872-2191746526BE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8166B5C4-DEA2-4998-8046-003CCAACB0D8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BAB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5CDED120-06DE-4DF5-9B57-CE643C113F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194" y="2096808"/>
              <a:ext cx="8113763" cy="3920543"/>
            </a:xfrm>
            <a:prstGeom prst="rect">
              <a:avLst/>
            </a:prstGeom>
          </p:spPr>
        </p:pic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4912B8A5-B215-4D89-BEFD-F6786A50AEE0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8B286ABE-49EE-42A6-9532-CAE5C8C97007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C4DD7CA7-A359-402E-9110-3820023E2A63}"/>
                </a:ext>
              </a:extLst>
            </p:cNvPr>
            <p:cNvSpPr/>
            <p:nvPr/>
          </p:nvSpPr>
          <p:spPr>
            <a:xfrm>
              <a:off x="17646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D3705BD2-93ED-48CE-97A3-15CC046EE967}"/>
              </a:ext>
            </a:extLst>
          </p:cNvPr>
          <p:cNvSpPr/>
          <p:nvPr userDrawn="1"/>
        </p:nvSpPr>
        <p:spPr>
          <a:xfrm>
            <a:off x="1880539" y="2637911"/>
            <a:ext cx="605790" cy="503555"/>
          </a:xfrm>
          <a:custGeom>
            <a:avLst/>
            <a:gdLst/>
            <a:ahLst/>
            <a:cxnLst/>
            <a:rect l="l" t="t" r="r" b="b"/>
            <a:pathLst>
              <a:path w="605789" h="503555">
                <a:moveTo>
                  <a:pt x="425459" y="320217"/>
                </a:moveTo>
                <a:lnTo>
                  <a:pt x="379844" y="320217"/>
                </a:lnTo>
                <a:lnTo>
                  <a:pt x="382277" y="333991"/>
                </a:lnTo>
                <a:lnTo>
                  <a:pt x="385873" y="349959"/>
                </a:lnTo>
                <a:lnTo>
                  <a:pt x="389559" y="364725"/>
                </a:lnTo>
                <a:lnTo>
                  <a:pt x="392264" y="374891"/>
                </a:lnTo>
                <a:lnTo>
                  <a:pt x="393020" y="392454"/>
                </a:lnTo>
                <a:lnTo>
                  <a:pt x="392280" y="422983"/>
                </a:lnTo>
                <a:lnTo>
                  <a:pt x="391164" y="453326"/>
                </a:lnTo>
                <a:lnTo>
                  <a:pt x="390791" y="470331"/>
                </a:lnTo>
                <a:lnTo>
                  <a:pt x="420649" y="501167"/>
                </a:lnTo>
                <a:lnTo>
                  <a:pt x="436549" y="503148"/>
                </a:lnTo>
                <a:lnTo>
                  <a:pt x="440512" y="499186"/>
                </a:lnTo>
                <a:lnTo>
                  <a:pt x="439000" y="495706"/>
                </a:lnTo>
                <a:lnTo>
                  <a:pt x="444264" y="495706"/>
                </a:lnTo>
                <a:lnTo>
                  <a:pt x="443985" y="494388"/>
                </a:lnTo>
                <a:lnTo>
                  <a:pt x="440558" y="489424"/>
                </a:lnTo>
                <a:lnTo>
                  <a:pt x="431162" y="477915"/>
                </a:lnTo>
                <a:lnTo>
                  <a:pt x="413143" y="456425"/>
                </a:lnTo>
                <a:lnTo>
                  <a:pt x="412913" y="449961"/>
                </a:lnTo>
                <a:lnTo>
                  <a:pt x="417131" y="394258"/>
                </a:lnTo>
                <a:lnTo>
                  <a:pt x="420453" y="363149"/>
                </a:lnTo>
                <a:lnTo>
                  <a:pt x="425459" y="320217"/>
                </a:lnTo>
                <a:close/>
              </a:path>
              <a:path w="605789" h="503555">
                <a:moveTo>
                  <a:pt x="140959" y="57325"/>
                </a:moveTo>
                <a:lnTo>
                  <a:pt x="95226" y="72543"/>
                </a:lnTo>
                <a:lnTo>
                  <a:pt x="61792" y="98480"/>
                </a:lnTo>
                <a:lnTo>
                  <a:pt x="40284" y="128282"/>
                </a:lnTo>
                <a:lnTo>
                  <a:pt x="32231" y="154697"/>
                </a:lnTo>
                <a:lnTo>
                  <a:pt x="35180" y="174771"/>
                </a:lnTo>
                <a:lnTo>
                  <a:pt x="42790" y="188129"/>
                </a:lnTo>
                <a:lnTo>
                  <a:pt x="48717" y="194398"/>
                </a:lnTo>
                <a:lnTo>
                  <a:pt x="50404" y="199144"/>
                </a:lnTo>
                <a:lnTo>
                  <a:pt x="50330" y="206963"/>
                </a:lnTo>
                <a:lnTo>
                  <a:pt x="49703" y="216085"/>
                </a:lnTo>
                <a:lnTo>
                  <a:pt x="49733" y="224739"/>
                </a:lnTo>
                <a:lnTo>
                  <a:pt x="53796" y="234359"/>
                </a:lnTo>
                <a:lnTo>
                  <a:pt x="61723" y="246922"/>
                </a:lnTo>
                <a:lnTo>
                  <a:pt x="69376" y="261443"/>
                </a:lnTo>
                <a:lnTo>
                  <a:pt x="72618" y="276936"/>
                </a:lnTo>
                <a:lnTo>
                  <a:pt x="69333" y="290342"/>
                </a:lnTo>
                <a:lnTo>
                  <a:pt x="61718" y="300672"/>
                </a:lnTo>
                <a:lnTo>
                  <a:pt x="51966" y="310068"/>
                </a:lnTo>
                <a:lnTo>
                  <a:pt x="42265" y="320675"/>
                </a:lnTo>
                <a:lnTo>
                  <a:pt x="35949" y="332613"/>
                </a:lnTo>
                <a:lnTo>
                  <a:pt x="33447" y="345236"/>
                </a:lnTo>
                <a:lnTo>
                  <a:pt x="32623" y="359622"/>
                </a:lnTo>
                <a:lnTo>
                  <a:pt x="31343" y="376847"/>
                </a:lnTo>
                <a:lnTo>
                  <a:pt x="17693" y="427215"/>
                </a:lnTo>
                <a:lnTo>
                  <a:pt x="0" y="449465"/>
                </a:lnTo>
                <a:lnTo>
                  <a:pt x="4483" y="459397"/>
                </a:lnTo>
                <a:lnTo>
                  <a:pt x="15417" y="467360"/>
                </a:lnTo>
                <a:lnTo>
                  <a:pt x="16433" y="479806"/>
                </a:lnTo>
                <a:lnTo>
                  <a:pt x="8966" y="484251"/>
                </a:lnTo>
                <a:lnTo>
                  <a:pt x="18897" y="492201"/>
                </a:lnTo>
                <a:lnTo>
                  <a:pt x="24958" y="496757"/>
                </a:lnTo>
                <a:lnTo>
                  <a:pt x="30138" y="498794"/>
                </a:lnTo>
                <a:lnTo>
                  <a:pt x="37283" y="498775"/>
                </a:lnTo>
                <a:lnTo>
                  <a:pt x="49237" y="497166"/>
                </a:lnTo>
                <a:lnTo>
                  <a:pt x="44246" y="489229"/>
                </a:lnTo>
                <a:lnTo>
                  <a:pt x="54686" y="489229"/>
                </a:lnTo>
                <a:lnTo>
                  <a:pt x="54686" y="487235"/>
                </a:lnTo>
                <a:lnTo>
                  <a:pt x="46748" y="479259"/>
                </a:lnTo>
                <a:lnTo>
                  <a:pt x="47218" y="474332"/>
                </a:lnTo>
                <a:lnTo>
                  <a:pt x="39789" y="461899"/>
                </a:lnTo>
                <a:lnTo>
                  <a:pt x="38967" y="446101"/>
                </a:lnTo>
                <a:lnTo>
                  <a:pt x="41398" y="426904"/>
                </a:lnTo>
                <a:lnTo>
                  <a:pt x="54190" y="381850"/>
                </a:lnTo>
                <a:lnTo>
                  <a:pt x="73655" y="342553"/>
                </a:lnTo>
                <a:lnTo>
                  <a:pt x="85039" y="331152"/>
                </a:lnTo>
                <a:lnTo>
                  <a:pt x="127870" y="331152"/>
                </a:lnTo>
                <a:lnTo>
                  <a:pt x="134008" y="316906"/>
                </a:lnTo>
                <a:lnTo>
                  <a:pt x="141987" y="302244"/>
                </a:lnTo>
                <a:lnTo>
                  <a:pt x="147167" y="294347"/>
                </a:lnTo>
                <a:lnTo>
                  <a:pt x="150666" y="290342"/>
                </a:lnTo>
                <a:lnTo>
                  <a:pt x="154635" y="283908"/>
                </a:lnTo>
                <a:lnTo>
                  <a:pt x="531477" y="283908"/>
                </a:lnTo>
                <a:lnTo>
                  <a:pt x="536773" y="273332"/>
                </a:lnTo>
                <a:lnTo>
                  <a:pt x="539980" y="252774"/>
                </a:lnTo>
                <a:lnTo>
                  <a:pt x="541934" y="234162"/>
                </a:lnTo>
                <a:lnTo>
                  <a:pt x="547721" y="216291"/>
                </a:lnTo>
                <a:lnTo>
                  <a:pt x="556963" y="195949"/>
                </a:lnTo>
                <a:lnTo>
                  <a:pt x="566392" y="173838"/>
                </a:lnTo>
                <a:lnTo>
                  <a:pt x="572744" y="150660"/>
                </a:lnTo>
                <a:lnTo>
                  <a:pt x="573548" y="125691"/>
                </a:lnTo>
                <a:lnTo>
                  <a:pt x="570199" y="100499"/>
                </a:lnTo>
                <a:lnTo>
                  <a:pt x="565854" y="81692"/>
                </a:lnTo>
                <a:lnTo>
                  <a:pt x="365699" y="81692"/>
                </a:lnTo>
                <a:lnTo>
                  <a:pt x="317147" y="79871"/>
                </a:lnTo>
                <a:lnTo>
                  <a:pt x="261408" y="71805"/>
                </a:lnTo>
                <a:lnTo>
                  <a:pt x="199364" y="59677"/>
                </a:lnTo>
                <a:lnTo>
                  <a:pt x="140959" y="57325"/>
                </a:lnTo>
                <a:close/>
              </a:path>
              <a:path w="605789" h="503555">
                <a:moveTo>
                  <a:pt x="444264" y="495706"/>
                </a:moveTo>
                <a:lnTo>
                  <a:pt x="439000" y="495706"/>
                </a:lnTo>
                <a:lnTo>
                  <a:pt x="441020" y="496189"/>
                </a:lnTo>
                <a:lnTo>
                  <a:pt x="444474" y="496697"/>
                </a:lnTo>
                <a:lnTo>
                  <a:pt x="444264" y="495706"/>
                </a:lnTo>
                <a:close/>
              </a:path>
              <a:path w="605789" h="503555">
                <a:moveTo>
                  <a:pt x="54686" y="489229"/>
                </a:moveTo>
                <a:lnTo>
                  <a:pt x="44246" y="489229"/>
                </a:lnTo>
                <a:lnTo>
                  <a:pt x="54686" y="490715"/>
                </a:lnTo>
                <a:lnTo>
                  <a:pt x="54686" y="489229"/>
                </a:lnTo>
                <a:close/>
              </a:path>
              <a:path w="605789" h="503555">
                <a:moveTo>
                  <a:pt x="463834" y="319214"/>
                </a:moveTo>
                <a:lnTo>
                  <a:pt x="425577" y="319214"/>
                </a:lnTo>
                <a:lnTo>
                  <a:pt x="435569" y="352941"/>
                </a:lnTo>
                <a:lnTo>
                  <a:pt x="440563" y="399999"/>
                </a:lnTo>
                <a:lnTo>
                  <a:pt x="442289" y="442951"/>
                </a:lnTo>
                <a:lnTo>
                  <a:pt x="442409" y="456425"/>
                </a:lnTo>
                <a:lnTo>
                  <a:pt x="442515" y="464761"/>
                </a:lnTo>
                <a:lnTo>
                  <a:pt x="442830" y="468403"/>
                </a:lnTo>
                <a:lnTo>
                  <a:pt x="445279" y="472444"/>
                </a:lnTo>
                <a:lnTo>
                  <a:pt x="451926" y="478912"/>
                </a:lnTo>
                <a:lnTo>
                  <a:pt x="464870" y="490232"/>
                </a:lnTo>
                <a:lnTo>
                  <a:pt x="494195" y="490232"/>
                </a:lnTo>
                <a:lnTo>
                  <a:pt x="494195" y="486727"/>
                </a:lnTo>
                <a:lnTo>
                  <a:pt x="487429" y="478294"/>
                </a:lnTo>
                <a:lnTo>
                  <a:pt x="486752" y="478294"/>
                </a:lnTo>
                <a:lnTo>
                  <a:pt x="484251" y="474332"/>
                </a:lnTo>
                <a:lnTo>
                  <a:pt x="484767" y="474332"/>
                </a:lnTo>
                <a:lnTo>
                  <a:pt x="483768" y="472338"/>
                </a:lnTo>
                <a:lnTo>
                  <a:pt x="481693" y="468403"/>
                </a:lnTo>
                <a:lnTo>
                  <a:pt x="478978" y="464192"/>
                </a:lnTo>
                <a:lnTo>
                  <a:pt x="473479" y="456598"/>
                </a:lnTo>
                <a:lnTo>
                  <a:pt x="463359" y="442988"/>
                </a:lnTo>
                <a:lnTo>
                  <a:pt x="463110" y="435993"/>
                </a:lnTo>
                <a:lnTo>
                  <a:pt x="463211" y="399999"/>
                </a:lnTo>
                <a:lnTo>
                  <a:pt x="463834" y="319214"/>
                </a:lnTo>
                <a:close/>
              </a:path>
              <a:path w="605789" h="503555">
                <a:moveTo>
                  <a:pt x="484251" y="474332"/>
                </a:moveTo>
                <a:lnTo>
                  <a:pt x="486752" y="478294"/>
                </a:lnTo>
                <a:lnTo>
                  <a:pt x="485626" y="476047"/>
                </a:lnTo>
                <a:lnTo>
                  <a:pt x="484251" y="474332"/>
                </a:lnTo>
                <a:close/>
              </a:path>
              <a:path w="605789" h="503555">
                <a:moveTo>
                  <a:pt x="485626" y="476047"/>
                </a:moveTo>
                <a:lnTo>
                  <a:pt x="486752" y="478294"/>
                </a:lnTo>
                <a:lnTo>
                  <a:pt x="487429" y="478294"/>
                </a:lnTo>
                <a:lnTo>
                  <a:pt x="485626" y="476047"/>
                </a:lnTo>
                <a:close/>
              </a:path>
              <a:path w="605789" h="503555">
                <a:moveTo>
                  <a:pt x="484767" y="474332"/>
                </a:moveTo>
                <a:lnTo>
                  <a:pt x="484251" y="474332"/>
                </a:lnTo>
                <a:lnTo>
                  <a:pt x="485626" y="476047"/>
                </a:lnTo>
                <a:lnTo>
                  <a:pt x="484767" y="474332"/>
                </a:lnTo>
                <a:close/>
              </a:path>
              <a:path w="605789" h="503555">
                <a:moveTo>
                  <a:pt x="127870" y="331152"/>
                </a:moveTo>
                <a:lnTo>
                  <a:pt x="85039" y="331152"/>
                </a:lnTo>
                <a:lnTo>
                  <a:pt x="93317" y="352573"/>
                </a:lnTo>
                <a:lnTo>
                  <a:pt x="102812" y="383220"/>
                </a:lnTo>
                <a:lnTo>
                  <a:pt x="110631" y="411817"/>
                </a:lnTo>
                <a:lnTo>
                  <a:pt x="113896" y="427215"/>
                </a:lnTo>
                <a:lnTo>
                  <a:pt x="114592" y="432956"/>
                </a:lnTo>
                <a:lnTo>
                  <a:pt x="117351" y="440445"/>
                </a:lnTo>
                <a:lnTo>
                  <a:pt x="147921" y="468034"/>
                </a:lnTo>
                <a:lnTo>
                  <a:pt x="152612" y="468605"/>
                </a:lnTo>
                <a:lnTo>
                  <a:pt x="158610" y="467360"/>
                </a:lnTo>
                <a:lnTo>
                  <a:pt x="155613" y="460895"/>
                </a:lnTo>
                <a:lnTo>
                  <a:pt x="164084" y="460895"/>
                </a:lnTo>
                <a:lnTo>
                  <a:pt x="163588" y="457898"/>
                </a:lnTo>
                <a:lnTo>
                  <a:pt x="155143" y="449961"/>
                </a:lnTo>
                <a:lnTo>
                  <a:pt x="154860" y="444776"/>
                </a:lnTo>
                <a:lnTo>
                  <a:pt x="151833" y="439458"/>
                </a:lnTo>
                <a:lnTo>
                  <a:pt x="146108" y="432558"/>
                </a:lnTo>
                <a:lnTo>
                  <a:pt x="137731" y="422630"/>
                </a:lnTo>
                <a:lnTo>
                  <a:pt x="130177" y="406428"/>
                </a:lnTo>
                <a:lnTo>
                  <a:pt x="126114" y="385143"/>
                </a:lnTo>
                <a:lnTo>
                  <a:pt x="124443" y="364725"/>
                </a:lnTo>
                <a:lnTo>
                  <a:pt x="124351" y="363149"/>
                </a:lnTo>
                <a:lnTo>
                  <a:pt x="123812" y="348018"/>
                </a:lnTo>
                <a:lnTo>
                  <a:pt x="126770" y="333706"/>
                </a:lnTo>
                <a:lnTo>
                  <a:pt x="127870" y="331152"/>
                </a:lnTo>
                <a:close/>
              </a:path>
              <a:path w="605789" h="503555">
                <a:moveTo>
                  <a:pt x="531477" y="283908"/>
                </a:moveTo>
                <a:lnTo>
                  <a:pt x="154635" y="283908"/>
                </a:lnTo>
                <a:lnTo>
                  <a:pt x="162077" y="288874"/>
                </a:lnTo>
                <a:lnTo>
                  <a:pt x="173877" y="298279"/>
                </a:lnTo>
                <a:lnTo>
                  <a:pt x="197515" y="314912"/>
                </a:lnTo>
                <a:lnTo>
                  <a:pt x="232152" y="332568"/>
                </a:lnTo>
                <a:lnTo>
                  <a:pt x="276948" y="345046"/>
                </a:lnTo>
                <a:lnTo>
                  <a:pt x="315747" y="350530"/>
                </a:lnTo>
                <a:lnTo>
                  <a:pt x="339397" y="349772"/>
                </a:lnTo>
                <a:lnTo>
                  <a:pt x="357548" y="340443"/>
                </a:lnTo>
                <a:lnTo>
                  <a:pt x="379844" y="320217"/>
                </a:lnTo>
                <a:lnTo>
                  <a:pt x="425459" y="320217"/>
                </a:lnTo>
                <a:lnTo>
                  <a:pt x="425577" y="319214"/>
                </a:lnTo>
                <a:lnTo>
                  <a:pt x="463834" y="319214"/>
                </a:lnTo>
                <a:lnTo>
                  <a:pt x="463854" y="316712"/>
                </a:lnTo>
                <a:lnTo>
                  <a:pt x="466209" y="316712"/>
                </a:lnTo>
                <a:lnTo>
                  <a:pt x="471258" y="316098"/>
                </a:lnTo>
                <a:lnTo>
                  <a:pt x="484214" y="312946"/>
                </a:lnTo>
                <a:lnTo>
                  <a:pt x="506628" y="305777"/>
                </a:lnTo>
                <a:lnTo>
                  <a:pt x="527320" y="292209"/>
                </a:lnTo>
                <a:lnTo>
                  <a:pt x="531477" y="283908"/>
                </a:lnTo>
                <a:close/>
              </a:path>
              <a:path w="605789" h="503555">
                <a:moveTo>
                  <a:pt x="466209" y="316712"/>
                </a:moveTo>
                <a:lnTo>
                  <a:pt x="463854" y="316712"/>
                </a:lnTo>
                <a:lnTo>
                  <a:pt x="465294" y="316823"/>
                </a:lnTo>
                <a:lnTo>
                  <a:pt x="466209" y="316712"/>
                </a:lnTo>
                <a:close/>
              </a:path>
              <a:path w="605789" h="503555">
                <a:moveTo>
                  <a:pt x="588925" y="42278"/>
                </a:moveTo>
                <a:lnTo>
                  <a:pt x="472338" y="42278"/>
                </a:lnTo>
                <a:lnTo>
                  <a:pt x="473290" y="51714"/>
                </a:lnTo>
                <a:lnTo>
                  <a:pt x="463941" y="51736"/>
                </a:lnTo>
                <a:lnTo>
                  <a:pt x="452805" y="56321"/>
                </a:lnTo>
                <a:lnTo>
                  <a:pt x="435136" y="64444"/>
                </a:lnTo>
                <a:lnTo>
                  <a:pt x="406184" y="75082"/>
                </a:lnTo>
                <a:lnTo>
                  <a:pt x="365699" y="81692"/>
                </a:lnTo>
                <a:lnTo>
                  <a:pt x="565854" y="81692"/>
                </a:lnTo>
                <a:lnTo>
                  <a:pt x="565263" y="79135"/>
                </a:lnTo>
                <a:lnTo>
                  <a:pt x="561301" y="65646"/>
                </a:lnTo>
                <a:lnTo>
                  <a:pt x="557834" y="54711"/>
                </a:lnTo>
                <a:lnTo>
                  <a:pt x="559828" y="44272"/>
                </a:lnTo>
                <a:lnTo>
                  <a:pt x="585710" y="43025"/>
                </a:lnTo>
                <a:lnTo>
                  <a:pt x="588925" y="42278"/>
                </a:lnTo>
                <a:close/>
              </a:path>
              <a:path w="605789" h="503555">
                <a:moveTo>
                  <a:pt x="451384" y="11245"/>
                </a:moveTo>
                <a:lnTo>
                  <a:pt x="443901" y="11493"/>
                </a:lnTo>
                <a:lnTo>
                  <a:pt x="434035" y="13944"/>
                </a:lnTo>
                <a:lnTo>
                  <a:pt x="437705" y="32553"/>
                </a:lnTo>
                <a:lnTo>
                  <a:pt x="442918" y="41708"/>
                </a:lnTo>
                <a:lnTo>
                  <a:pt x="453266" y="44064"/>
                </a:lnTo>
                <a:lnTo>
                  <a:pt x="472338" y="42278"/>
                </a:lnTo>
                <a:lnTo>
                  <a:pt x="588925" y="42278"/>
                </a:lnTo>
                <a:lnTo>
                  <a:pt x="599103" y="39914"/>
                </a:lnTo>
                <a:lnTo>
                  <a:pt x="604294" y="32515"/>
                </a:lnTo>
                <a:lnTo>
                  <a:pt x="605483" y="19405"/>
                </a:lnTo>
                <a:lnTo>
                  <a:pt x="474306" y="19405"/>
                </a:lnTo>
                <a:lnTo>
                  <a:pt x="460261" y="13712"/>
                </a:lnTo>
                <a:lnTo>
                  <a:pt x="451384" y="11245"/>
                </a:lnTo>
                <a:close/>
              </a:path>
              <a:path w="605789" h="503555">
                <a:moveTo>
                  <a:pt x="519061" y="0"/>
                </a:moveTo>
                <a:lnTo>
                  <a:pt x="504660" y="303"/>
                </a:lnTo>
                <a:lnTo>
                  <a:pt x="495198" y="2425"/>
                </a:lnTo>
                <a:lnTo>
                  <a:pt x="486479" y="8186"/>
                </a:lnTo>
                <a:lnTo>
                  <a:pt x="474306" y="19405"/>
                </a:lnTo>
                <a:lnTo>
                  <a:pt x="605483" y="19405"/>
                </a:lnTo>
                <a:lnTo>
                  <a:pt x="605528" y="18910"/>
                </a:lnTo>
                <a:lnTo>
                  <a:pt x="553364" y="18910"/>
                </a:lnTo>
                <a:lnTo>
                  <a:pt x="551428" y="15955"/>
                </a:lnTo>
                <a:lnTo>
                  <a:pt x="545342" y="9455"/>
                </a:lnTo>
                <a:lnTo>
                  <a:pt x="534692" y="2954"/>
                </a:lnTo>
                <a:lnTo>
                  <a:pt x="519061" y="0"/>
                </a:lnTo>
                <a:close/>
              </a:path>
              <a:path w="605789" h="503555">
                <a:moveTo>
                  <a:pt x="589722" y="13998"/>
                </a:moveTo>
                <a:lnTo>
                  <a:pt x="576554" y="15266"/>
                </a:lnTo>
                <a:lnTo>
                  <a:pt x="553364" y="18910"/>
                </a:lnTo>
                <a:lnTo>
                  <a:pt x="605528" y="18910"/>
                </a:lnTo>
                <a:lnTo>
                  <a:pt x="605574" y="18402"/>
                </a:lnTo>
                <a:lnTo>
                  <a:pt x="597764" y="15059"/>
                </a:lnTo>
                <a:lnTo>
                  <a:pt x="589722" y="13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3FEE6691-1702-43C9-B99D-A9705F89CF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5021" y="754693"/>
            <a:ext cx="10336716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90" dirty="0"/>
              <a:t>OVIN</a:t>
            </a:r>
            <a:r>
              <a:rPr sz="3800" spc="25" dirty="0"/>
              <a:t> </a:t>
            </a:r>
            <a:r>
              <a:rPr sz="3800" dirty="0"/>
              <a:t>&amp;</a:t>
            </a:r>
            <a:r>
              <a:rPr sz="3800" spc="30" dirty="0"/>
              <a:t> </a:t>
            </a:r>
            <a:r>
              <a:rPr sz="3800" spc="145" dirty="0"/>
              <a:t>CAPRIN</a:t>
            </a:r>
            <a:endParaRPr sz="3800" dirty="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0968616-7A2C-48F2-B777-3360102E5712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54639EF8-EE9D-4645-A44B-F6D4B9D07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791711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CFB89F5-6205-40B2-9D15-62900CEFE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73404"/>
            <a:ext cx="1506175" cy="4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OVIN-CAPRI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43276E-106F-4609-9040-5387AD64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184CCB-D8A8-49D8-989D-96E6AEDE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17FEEA-1E42-4A48-BDBE-DC177284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FE8254F7-DC79-49FC-B35B-2F9D9C92119A}"/>
              </a:ext>
            </a:extLst>
          </p:cNvPr>
          <p:cNvGrpSpPr/>
          <p:nvPr userDrawn="1"/>
        </p:nvGrpSpPr>
        <p:grpSpPr>
          <a:xfrm>
            <a:off x="457201" y="457200"/>
            <a:ext cx="11278870" cy="5944235"/>
            <a:chOff x="457201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F11A8347-2E94-4D63-BE3A-1BAEFFAE23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1" y="457200"/>
              <a:ext cx="11278800" cy="5943600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C2B180C9-8B94-4786-BD37-D859E5DC37C1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040DCDF-4165-4D7F-AD3E-77F7D23C369F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2B992CF3-B670-4F69-A036-170519EA4A2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2C97E450-E634-452A-B893-427894FF149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43D535DA-8DA3-49DC-BA61-3D2911C5852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67F80350-6315-4B57-A5FC-BADDAA01A7A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FB4332FC-EA30-4649-82DF-77011A1FBE2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D9D03DAD-7E6A-4159-AD06-32DB36117BB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40DBB439-CB4F-4DD8-8A65-77BC859E8D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9B383EAE-CEDB-4D15-9D53-7AF7CAA5E9D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8A2ABE15-1A18-49B6-B669-96A1874666B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5163443C-B404-4192-841C-00A525E48D8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B86683AA-6A5C-4D48-940E-6129FA11851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FD1E2277-9298-4C00-8085-2DA4F39649D7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2B6D029B-9D35-4C3A-A8EE-BF2EA18D448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5A07B2AC-5F1C-4970-BD55-C2F3CF12805B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80194ACB-CE97-492A-8A58-9FE8F5E5309E}"/>
                </a:ext>
              </a:extLst>
            </p:cNvPr>
            <p:cNvSpPr/>
            <p:nvPr/>
          </p:nvSpPr>
          <p:spPr>
            <a:xfrm>
              <a:off x="10380601" y="83699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BAB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5F50920-9561-441E-9FAE-A95104EE9B1D}"/>
                </a:ext>
              </a:extLst>
            </p:cNvPr>
            <p:cNvSpPr/>
            <p:nvPr/>
          </p:nvSpPr>
          <p:spPr>
            <a:xfrm>
              <a:off x="10549979" y="1096632"/>
              <a:ext cx="605790" cy="503555"/>
            </a:xfrm>
            <a:custGeom>
              <a:avLst/>
              <a:gdLst/>
              <a:ahLst/>
              <a:cxnLst/>
              <a:rect l="l" t="t" r="r" b="b"/>
              <a:pathLst>
                <a:path w="605790" h="503555">
                  <a:moveTo>
                    <a:pt x="425459" y="320217"/>
                  </a:moveTo>
                  <a:lnTo>
                    <a:pt x="379844" y="320217"/>
                  </a:lnTo>
                  <a:lnTo>
                    <a:pt x="382277" y="333991"/>
                  </a:lnTo>
                  <a:lnTo>
                    <a:pt x="385873" y="349959"/>
                  </a:lnTo>
                  <a:lnTo>
                    <a:pt x="389559" y="364725"/>
                  </a:lnTo>
                  <a:lnTo>
                    <a:pt x="392264" y="374891"/>
                  </a:lnTo>
                  <a:lnTo>
                    <a:pt x="393020" y="392454"/>
                  </a:lnTo>
                  <a:lnTo>
                    <a:pt x="392280" y="422983"/>
                  </a:lnTo>
                  <a:lnTo>
                    <a:pt x="391164" y="453326"/>
                  </a:lnTo>
                  <a:lnTo>
                    <a:pt x="390791" y="470331"/>
                  </a:lnTo>
                  <a:lnTo>
                    <a:pt x="420649" y="501167"/>
                  </a:lnTo>
                  <a:lnTo>
                    <a:pt x="436549" y="503148"/>
                  </a:lnTo>
                  <a:lnTo>
                    <a:pt x="440512" y="499186"/>
                  </a:lnTo>
                  <a:lnTo>
                    <a:pt x="439000" y="495706"/>
                  </a:lnTo>
                  <a:lnTo>
                    <a:pt x="444251" y="495706"/>
                  </a:lnTo>
                  <a:lnTo>
                    <a:pt x="443972" y="494388"/>
                  </a:lnTo>
                  <a:lnTo>
                    <a:pt x="440547" y="489424"/>
                  </a:lnTo>
                  <a:lnTo>
                    <a:pt x="431154" y="477915"/>
                  </a:lnTo>
                  <a:lnTo>
                    <a:pt x="413143" y="456425"/>
                  </a:lnTo>
                  <a:lnTo>
                    <a:pt x="412913" y="449961"/>
                  </a:lnTo>
                  <a:lnTo>
                    <a:pt x="417131" y="394258"/>
                  </a:lnTo>
                  <a:lnTo>
                    <a:pt x="420454" y="363149"/>
                  </a:lnTo>
                  <a:lnTo>
                    <a:pt x="425459" y="320217"/>
                  </a:lnTo>
                  <a:close/>
                </a:path>
                <a:path w="605790" h="503555">
                  <a:moveTo>
                    <a:pt x="140959" y="57325"/>
                  </a:moveTo>
                  <a:lnTo>
                    <a:pt x="95226" y="72543"/>
                  </a:lnTo>
                  <a:lnTo>
                    <a:pt x="61792" y="98480"/>
                  </a:lnTo>
                  <a:lnTo>
                    <a:pt x="40284" y="128282"/>
                  </a:lnTo>
                  <a:lnTo>
                    <a:pt x="32231" y="154697"/>
                  </a:lnTo>
                  <a:lnTo>
                    <a:pt x="35180" y="174771"/>
                  </a:lnTo>
                  <a:lnTo>
                    <a:pt x="42790" y="188129"/>
                  </a:lnTo>
                  <a:lnTo>
                    <a:pt x="48717" y="194398"/>
                  </a:lnTo>
                  <a:lnTo>
                    <a:pt x="50404" y="199144"/>
                  </a:lnTo>
                  <a:lnTo>
                    <a:pt x="50330" y="206963"/>
                  </a:lnTo>
                  <a:lnTo>
                    <a:pt x="49703" y="216085"/>
                  </a:lnTo>
                  <a:lnTo>
                    <a:pt x="49733" y="224739"/>
                  </a:lnTo>
                  <a:lnTo>
                    <a:pt x="53796" y="234359"/>
                  </a:lnTo>
                  <a:lnTo>
                    <a:pt x="61723" y="246922"/>
                  </a:lnTo>
                  <a:lnTo>
                    <a:pt x="69376" y="261443"/>
                  </a:lnTo>
                  <a:lnTo>
                    <a:pt x="72618" y="276936"/>
                  </a:lnTo>
                  <a:lnTo>
                    <a:pt x="69333" y="290342"/>
                  </a:lnTo>
                  <a:lnTo>
                    <a:pt x="61718" y="300672"/>
                  </a:lnTo>
                  <a:lnTo>
                    <a:pt x="51966" y="310068"/>
                  </a:lnTo>
                  <a:lnTo>
                    <a:pt x="42265" y="320675"/>
                  </a:lnTo>
                  <a:lnTo>
                    <a:pt x="35949" y="332613"/>
                  </a:lnTo>
                  <a:lnTo>
                    <a:pt x="33447" y="345236"/>
                  </a:lnTo>
                  <a:lnTo>
                    <a:pt x="32623" y="359622"/>
                  </a:lnTo>
                  <a:lnTo>
                    <a:pt x="31343" y="376847"/>
                  </a:lnTo>
                  <a:lnTo>
                    <a:pt x="17693" y="427215"/>
                  </a:lnTo>
                  <a:lnTo>
                    <a:pt x="0" y="449465"/>
                  </a:lnTo>
                  <a:lnTo>
                    <a:pt x="4483" y="459397"/>
                  </a:lnTo>
                  <a:lnTo>
                    <a:pt x="15417" y="467360"/>
                  </a:lnTo>
                  <a:lnTo>
                    <a:pt x="16433" y="479806"/>
                  </a:lnTo>
                  <a:lnTo>
                    <a:pt x="8966" y="484251"/>
                  </a:lnTo>
                  <a:lnTo>
                    <a:pt x="18897" y="492201"/>
                  </a:lnTo>
                  <a:lnTo>
                    <a:pt x="24958" y="496757"/>
                  </a:lnTo>
                  <a:lnTo>
                    <a:pt x="30138" y="498794"/>
                  </a:lnTo>
                  <a:lnTo>
                    <a:pt x="37283" y="498775"/>
                  </a:lnTo>
                  <a:lnTo>
                    <a:pt x="49237" y="497166"/>
                  </a:lnTo>
                  <a:lnTo>
                    <a:pt x="44246" y="489229"/>
                  </a:lnTo>
                  <a:lnTo>
                    <a:pt x="54686" y="489229"/>
                  </a:lnTo>
                  <a:lnTo>
                    <a:pt x="54686" y="487235"/>
                  </a:lnTo>
                  <a:lnTo>
                    <a:pt x="46748" y="479259"/>
                  </a:lnTo>
                  <a:lnTo>
                    <a:pt x="47218" y="474332"/>
                  </a:lnTo>
                  <a:lnTo>
                    <a:pt x="39789" y="461899"/>
                  </a:lnTo>
                  <a:lnTo>
                    <a:pt x="38967" y="446100"/>
                  </a:lnTo>
                  <a:lnTo>
                    <a:pt x="41398" y="426899"/>
                  </a:lnTo>
                  <a:lnTo>
                    <a:pt x="54190" y="381850"/>
                  </a:lnTo>
                  <a:lnTo>
                    <a:pt x="73655" y="342553"/>
                  </a:lnTo>
                  <a:lnTo>
                    <a:pt x="85039" y="331152"/>
                  </a:lnTo>
                  <a:lnTo>
                    <a:pt x="127870" y="331152"/>
                  </a:lnTo>
                  <a:lnTo>
                    <a:pt x="134008" y="316906"/>
                  </a:lnTo>
                  <a:lnTo>
                    <a:pt x="141987" y="302244"/>
                  </a:lnTo>
                  <a:lnTo>
                    <a:pt x="147167" y="294347"/>
                  </a:lnTo>
                  <a:lnTo>
                    <a:pt x="150666" y="290342"/>
                  </a:lnTo>
                  <a:lnTo>
                    <a:pt x="154635" y="283908"/>
                  </a:lnTo>
                  <a:lnTo>
                    <a:pt x="531477" y="283908"/>
                  </a:lnTo>
                  <a:lnTo>
                    <a:pt x="536773" y="273332"/>
                  </a:lnTo>
                  <a:lnTo>
                    <a:pt x="539980" y="252774"/>
                  </a:lnTo>
                  <a:lnTo>
                    <a:pt x="541934" y="234162"/>
                  </a:lnTo>
                  <a:lnTo>
                    <a:pt x="547721" y="216291"/>
                  </a:lnTo>
                  <a:lnTo>
                    <a:pt x="556963" y="195949"/>
                  </a:lnTo>
                  <a:lnTo>
                    <a:pt x="566392" y="173838"/>
                  </a:lnTo>
                  <a:lnTo>
                    <a:pt x="572744" y="150660"/>
                  </a:lnTo>
                  <a:lnTo>
                    <a:pt x="573548" y="125691"/>
                  </a:lnTo>
                  <a:lnTo>
                    <a:pt x="570199" y="100499"/>
                  </a:lnTo>
                  <a:lnTo>
                    <a:pt x="565854" y="81692"/>
                  </a:lnTo>
                  <a:lnTo>
                    <a:pt x="365699" y="81692"/>
                  </a:lnTo>
                  <a:lnTo>
                    <a:pt x="317147" y="79871"/>
                  </a:lnTo>
                  <a:lnTo>
                    <a:pt x="261408" y="71805"/>
                  </a:lnTo>
                  <a:lnTo>
                    <a:pt x="199364" y="59677"/>
                  </a:lnTo>
                  <a:lnTo>
                    <a:pt x="140959" y="57325"/>
                  </a:lnTo>
                  <a:close/>
                </a:path>
                <a:path w="605790" h="503555">
                  <a:moveTo>
                    <a:pt x="444251" y="495706"/>
                  </a:moveTo>
                  <a:lnTo>
                    <a:pt x="439000" y="495706"/>
                  </a:lnTo>
                  <a:lnTo>
                    <a:pt x="441020" y="496189"/>
                  </a:lnTo>
                  <a:lnTo>
                    <a:pt x="444461" y="496697"/>
                  </a:lnTo>
                  <a:lnTo>
                    <a:pt x="444251" y="495706"/>
                  </a:lnTo>
                  <a:close/>
                </a:path>
                <a:path w="605790" h="503555">
                  <a:moveTo>
                    <a:pt x="54686" y="489229"/>
                  </a:moveTo>
                  <a:lnTo>
                    <a:pt x="44246" y="489229"/>
                  </a:lnTo>
                  <a:lnTo>
                    <a:pt x="54686" y="490715"/>
                  </a:lnTo>
                  <a:lnTo>
                    <a:pt x="54686" y="489229"/>
                  </a:lnTo>
                  <a:close/>
                </a:path>
                <a:path w="605790" h="503555">
                  <a:moveTo>
                    <a:pt x="463834" y="319214"/>
                  </a:moveTo>
                  <a:lnTo>
                    <a:pt x="425577" y="319214"/>
                  </a:lnTo>
                  <a:lnTo>
                    <a:pt x="435569" y="352941"/>
                  </a:lnTo>
                  <a:lnTo>
                    <a:pt x="440563" y="399999"/>
                  </a:lnTo>
                  <a:lnTo>
                    <a:pt x="442289" y="442951"/>
                  </a:lnTo>
                  <a:lnTo>
                    <a:pt x="442409" y="456425"/>
                  </a:lnTo>
                  <a:lnTo>
                    <a:pt x="442515" y="464761"/>
                  </a:lnTo>
                  <a:lnTo>
                    <a:pt x="442830" y="468403"/>
                  </a:lnTo>
                  <a:lnTo>
                    <a:pt x="445279" y="472444"/>
                  </a:lnTo>
                  <a:lnTo>
                    <a:pt x="451926" y="478912"/>
                  </a:lnTo>
                  <a:lnTo>
                    <a:pt x="464870" y="490232"/>
                  </a:lnTo>
                  <a:lnTo>
                    <a:pt x="494195" y="490232"/>
                  </a:lnTo>
                  <a:lnTo>
                    <a:pt x="494195" y="486727"/>
                  </a:lnTo>
                  <a:lnTo>
                    <a:pt x="487429" y="478294"/>
                  </a:lnTo>
                  <a:lnTo>
                    <a:pt x="486752" y="478294"/>
                  </a:lnTo>
                  <a:lnTo>
                    <a:pt x="484251" y="474332"/>
                  </a:lnTo>
                  <a:lnTo>
                    <a:pt x="484767" y="474332"/>
                  </a:lnTo>
                  <a:lnTo>
                    <a:pt x="483768" y="472338"/>
                  </a:lnTo>
                  <a:lnTo>
                    <a:pt x="481693" y="468403"/>
                  </a:lnTo>
                  <a:lnTo>
                    <a:pt x="478977" y="464192"/>
                  </a:lnTo>
                  <a:lnTo>
                    <a:pt x="473474" y="456598"/>
                  </a:lnTo>
                  <a:lnTo>
                    <a:pt x="463346" y="442988"/>
                  </a:lnTo>
                  <a:lnTo>
                    <a:pt x="463224" y="439458"/>
                  </a:lnTo>
                  <a:lnTo>
                    <a:pt x="463098" y="432558"/>
                  </a:lnTo>
                  <a:lnTo>
                    <a:pt x="463211" y="399999"/>
                  </a:lnTo>
                  <a:lnTo>
                    <a:pt x="463834" y="319214"/>
                  </a:lnTo>
                  <a:close/>
                </a:path>
                <a:path w="605790" h="503555">
                  <a:moveTo>
                    <a:pt x="484251" y="474332"/>
                  </a:moveTo>
                  <a:lnTo>
                    <a:pt x="486752" y="478294"/>
                  </a:lnTo>
                  <a:lnTo>
                    <a:pt x="485626" y="476047"/>
                  </a:lnTo>
                  <a:lnTo>
                    <a:pt x="484251" y="474332"/>
                  </a:lnTo>
                  <a:close/>
                </a:path>
                <a:path w="605790" h="503555">
                  <a:moveTo>
                    <a:pt x="485626" y="476047"/>
                  </a:moveTo>
                  <a:lnTo>
                    <a:pt x="486752" y="478294"/>
                  </a:lnTo>
                  <a:lnTo>
                    <a:pt x="487429" y="478294"/>
                  </a:lnTo>
                  <a:lnTo>
                    <a:pt x="485626" y="476047"/>
                  </a:lnTo>
                  <a:close/>
                </a:path>
                <a:path w="605790" h="503555">
                  <a:moveTo>
                    <a:pt x="484767" y="474332"/>
                  </a:moveTo>
                  <a:lnTo>
                    <a:pt x="484251" y="474332"/>
                  </a:lnTo>
                  <a:lnTo>
                    <a:pt x="485626" y="476047"/>
                  </a:lnTo>
                  <a:lnTo>
                    <a:pt x="484767" y="474332"/>
                  </a:lnTo>
                  <a:close/>
                </a:path>
                <a:path w="605790" h="503555">
                  <a:moveTo>
                    <a:pt x="127870" y="331152"/>
                  </a:moveTo>
                  <a:lnTo>
                    <a:pt x="85039" y="331152"/>
                  </a:lnTo>
                  <a:lnTo>
                    <a:pt x="93317" y="352573"/>
                  </a:lnTo>
                  <a:lnTo>
                    <a:pt x="102812" y="383220"/>
                  </a:lnTo>
                  <a:lnTo>
                    <a:pt x="110631" y="411817"/>
                  </a:lnTo>
                  <a:lnTo>
                    <a:pt x="113896" y="427215"/>
                  </a:lnTo>
                  <a:lnTo>
                    <a:pt x="114592" y="432956"/>
                  </a:lnTo>
                  <a:lnTo>
                    <a:pt x="117351" y="440445"/>
                  </a:lnTo>
                  <a:lnTo>
                    <a:pt x="147921" y="468034"/>
                  </a:lnTo>
                  <a:lnTo>
                    <a:pt x="152612" y="468605"/>
                  </a:lnTo>
                  <a:lnTo>
                    <a:pt x="158610" y="467360"/>
                  </a:lnTo>
                  <a:lnTo>
                    <a:pt x="155613" y="460895"/>
                  </a:lnTo>
                  <a:lnTo>
                    <a:pt x="164084" y="460895"/>
                  </a:lnTo>
                  <a:lnTo>
                    <a:pt x="163576" y="457898"/>
                  </a:lnTo>
                  <a:lnTo>
                    <a:pt x="155143" y="449961"/>
                  </a:lnTo>
                  <a:lnTo>
                    <a:pt x="154860" y="444776"/>
                  </a:lnTo>
                  <a:lnTo>
                    <a:pt x="151833" y="439458"/>
                  </a:lnTo>
                  <a:lnTo>
                    <a:pt x="146108" y="432558"/>
                  </a:lnTo>
                  <a:lnTo>
                    <a:pt x="137731" y="422630"/>
                  </a:lnTo>
                  <a:lnTo>
                    <a:pt x="130177" y="406428"/>
                  </a:lnTo>
                  <a:lnTo>
                    <a:pt x="126114" y="385143"/>
                  </a:lnTo>
                  <a:lnTo>
                    <a:pt x="124443" y="364725"/>
                  </a:lnTo>
                  <a:lnTo>
                    <a:pt x="124351" y="363149"/>
                  </a:lnTo>
                  <a:lnTo>
                    <a:pt x="123812" y="348018"/>
                  </a:lnTo>
                  <a:lnTo>
                    <a:pt x="126770" y="333706"/>
                  </a:lnTo>
                  <a:lnTo>
                    <a:pt x="127870" y="331152"/>
                  </a:lnTo>
                  <a:close/>
                </a:path>
                <a:path w="605790" h="503555">
                  <a:moveTo>
                    <a:pt x="531477" y="283908"/>
                  </a:moveTo>
                  <a:lnTo>
                    <a:pt x="154635" y="283908"/>
                  </a:lnTo>
                  <a:lnTo>
                    <a:pt x="162077" y="288874"/>
                  </a:lnTo>
                  <a:lnTo>
                    <a:pt x="173877" y="298279"/>
                  </a:lnTo>
                  <a:lnTo>
                    <a:pt x="197515" y="314912"/>
                  </a:lnTo>
                  <a:lnTo>
                    <a:pt x="232152" y="332568"/>
                  </a:lnTo>
                  <a:lnTo>
                    <a:pt x="276948" y="345046"/>
                  </a:lnTo>
                  <a:lnTo>
                    <a:pt x="315747" y="350530"/>
                  </a:lnTo>
                  <a:lnTo>
                    <a:pt x="339397" y="349772"/>
                  </a:lnTo>
                  <a:lnTo>
                    <a:pt x="357548" y="340443"/>
                  </a:lnTo>
                  <a:lnTo>
                    <a:pt x="379844" y="320217"/>
                  </a:lnTo>
                  <a:lnTo>
                    <a:pt x="425459" y="320217"/>
                  </a:lnTo>
                  <a:lnTo>
                    <a:pt x="425577" y="319214"/>
                  </a:lnTo>
                  <a:lnTo>
                    <a:pt x="463834" y="319214"/>
                  </a:lnTo>
                  <a:lnTo>
                    <a:pt x="463854" y="316712"/>
                  </a:lnTo>
                  <a:lnTo>
                    <a:pt x="466209" y="316712"/>
                  </a:lnTo>
                  <a:lnTo>
                    <a:pt x="471258" y="316098"/>
                  </a:lnTo>
                  <a:lnTo>
                    <a:pt x="484214" y="312946"/>
                  </a:lnTo>
                  <a:lnTo>
                    <a:pt x="506628" y="305777"/>
                  </a:lnTo>
                  <a:lnTo>
                    <a:pt x="527320" y="292209"/>
                  </a:lnTo>
                  <a:lnTo>
                    <a:pt x="531477" y="283908"/>
                  </a:lnTo>
                  <a:close/>
                </a:path>
                <a:path w="605790" h="503555">
                  <a:moveTo>
                    <a:pt x="466209" y="316712"/>
                  </a:moveTo>
                  <a:lnTo>
                    <a:pt x="463854" y="316712"/>
                  </a:lnTo>
                  <a:lnTo>
                    <a:pt x="465294" y="316823"/>
                  </a:lnTo>
                  <a:lnTo>
                    <a:pt x="466209" y="316712"/>
                  </a:lnTo>
                  <a:close/>
                </a:path>
                <a:path w="605790" h="503555">
                  <a:moveTo>
                    <a:pt x="588925" y="42278"/>
                  </a:moveTo>
                  <a:lnTo>
                    <a:pt x="472338" y="42278"/>
                  </a:lnTo>
                  <a:lnTo>
                    <a:pt x="473290" y="51714"/>
                  </a:lnTo>
                  <a:lnTo>
                    <a:pt x="463941" y="51736"/>
                  </a:lnTo>
                  <a:lnTo>
                    <a:pt x="452805" y="56321"/>
                  </a:lnTo>
                  <a:lnTo>
                    <a:pt x="435136" y="64444"/>
                  </a:lnTo>
                  <a:lnTo>
                    <a:pt x="406184" y="75082"/>
                  </a:lnTo>
                  <a:lnTo>
                    <a:pt x="365699" y="81692"/>
                  </a:lnTo>
                  <a:lnTo>
                    <a:pt x="565854" y="81692"/>
                  </a:lnTo>
                  <a:lnTo>
                    <a:pt x="565263" y="79135"/>
                  </a:lnTo>
                  <a:lnTo>
                    <a:pt x="561301" y="65646"/>
                  </a:lnTo>
                  <a:lnTo>
                    <a:pt x="557834" y="54711"/>
                  </a:lnTo>
                  <a:lnTo>
                    <a:pt x="559828" y="44272"/>
                  </a:lnTo>
                  <a:lnTo>
                    <a:pt x="585710" y="43025"/>
                  </a:lnTo>
                  <a:lnTo>
                    <a:pt x="588925" y="42278"/>
                  </a:lnTo>
                  <a:close/>
                </a:path>
                <a:path w="605790" h="503555">
                  <a:moveTo>
                    <a:pt x="451384" y="11245"/>
                  </a:moveTo>
                  <a:lnTo>
                    <a:pt x="443901" y="11493"/>
                  </a:lnTo>
                  <a:lnTo>
                    <a:pt x="434035" y="13944"/>
                  </a:lnTo>
                  <a:lnTo>
                    <a:pt x="437705" y="32553"/>
                  </a:lnTo>
                  <a:lnTo>
                    <a:pt x="442918" y="41708"/>
                  </a:lnTo>
                  <a:lnTo>
                    <a:pt x="453266" y="44064"/>
                  </a:lnTo>
                  <a:lnTo>
                    <a:pt x="472338" y="42278"/>
                  </a:lnTo>
                  <a:lnTo>
                    <a:pt x="588925" y="42278"/>
                  </a:lnTo>
                  <a:lnTo>
                    <a:pt x="599103" y="39914"/>
                  </a:lnTo>
                  <a:lnTo>
                    <a:pt x="604294" y="32515"/>
                  </a:lnTo>
                  <a:lnTo>
                    <a:pt x="605483" y="19405"/>
                  </a:lnTo>
                  <a:lnTo>
                    <a:pt x="474306" y="19405"/>
                  </a:lnTo>
                  <a:lnTo>
                    <a:pt x="460261" y="13712"/>
                  </a:lnTo>
                  <a:lnTo>
                    <a:pt x="451384" y="11245"/>
                  </a:lnTo>
                  <a:close/>
                </a:path>
                <a:path w="605790" h="503555">
                  <a:moveTo>
                    <a:pt x="519061" y="0"/>
                  </a:moveTo>
                  <a:lnTo>
                    <a:pt x="504660" y="303"/>
                  </a:lnTo>
                  <a:lnTo>
                    <a:pt x="495198" y="2425"/>
                  </a:lnTo>
                  <a:lnTo>
                    <a:pt x="486479" y="8186"/>
                  </a:lnTo>
                  <a:lnTo>
                    <a:pt x="474306" y="19405"/>
                  </a:lnTo>
                  <a:lnTo>
                    <a:pt x="605483" y="19405"/>
                  </a:lnTo>
                  <a:lnTo>
                    <a:pt x="605528" y="18910"/>
                  </a:lnTo>
                  <a:lnTo>
                    <a:pt x="553364" y="18910"/>
                  </a:lnTo>
                  <a:lnTo>
                    <a:pt x="551428" y="15955"/>
                  </a:lnTo>
                  <a:lnTo>
                    <a:pt x="545342" y="9455"/>
                  </a:lnTo>
                  <a:lnTo>
                    <a:pt x="534692" y="2954"/>
                  </a:lnTo>
                  <a:lnTo>
                    <a:pt x="519061" y="0"/>
                  </a:lnTo>
                  <a:close/>
                </a:path>
                <a:path w="605790" h="503555">
                  <a:moveTo>
                    <a:pt x="589722" y="13998"/>
                  </a:moveTo>
                  <a:lnTo>
                    <a:pt x="576554" y="15266"/>
                  </a:lnTo>
                  <a:lnTo>
                    <a:pt x="553364" y="18910"/>
                  </a:lnTo>
                  <a:lnTo>
                    <a:pt x="605528" y="18910"/>
                  </a:lnTo>
                  <a:lnTo>
                    <a:pt x="605574" y="18402"/>
                  </a:lnTo>
                  <a:lnTo>
                    <a:pt x="597764" y="15059"/>
                  </a:lnTo>
                  <a:lnTo>
                    <a:pt x="589722" y="13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3">
            <a:extLst>
              <a:ext uri="{FF2B5EF4-FFF2-40B4-BE49-F238E27FC236}">
                <a16:creationId xmlns:a16="http://schemas.microsoft.com/office/drawing/2014/main" id="{1C665CA5-C5EE-4528-BD22-6A53D1D6B6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4"/>
            <a:ext cx="3812588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55" dirty="0">
                <a:solidFill>
                  <a:srgbClr val="FFFFFF"/>
                </a:solidFill>
              </a:rPr>
              <a:t>OVIN</a:t>
            </a:r>
            <a:r>
              <a:rPr sz="2300" spc="-5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&amp;</a:t>
            </a:r>
            <a:r>
              <a:rPr sz="2300" spc="-5" dirty="0">
                <a:solidFill>
                  <a:srgbClr val="FFFFFF"/>
                </a:solidFill>
              </a:rPr>
              <a:t> </a:t>
            </a:r>
            <a:r>
              <a:rPr sz="2300" spc="85" dirty="0">
                <a:solidFill>
                  <a:srgbClr val="FFFFFF"/>
                </a:solidFill>
              </a:rPr>
              <a:t>CAPRIN</a:t>
            </a:r>
            <a:endParaRPr sz="2300" dirty="0"/>
          </a:p>
        </p:txBody>
      </p:sp>
      <p:sp>
        <p:nvSpPr>
          <p:cNvPr id="28" name="Espace réservé du texte 31">
            <a:extLst>
              <a:ext uri="{FF2B5EF4-FFF2-40B4-BE49-F238E27FC236}">
                <a16:creationId xmlns:a16="http://schemas.microsoft.com/office/drawing/2014/main" id="{875434B4-E4F2-4ABC-9683-4496FD86B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8101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MMES DE TER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270CD8-4712-4B3A-A444-F60A7046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1ADFA2-F45F-48BC-B4D3-77194BAE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85ACF-3988-45CC-891A-209E140D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1C49798-24F7-4217-897A-9EDCF833E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799" y="629488"/>
            <a:ext cx="95250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30" dirty="0"/>
              <a:t>POMMES </a:t>
            </a:r>
            <a:r>
              <a:rPr sz="4400" spc="85" dirty="0"/>
              <a:t>DE</a:t>
            </a:r>
            <a:r>
              <a:rPr sz="4400" spc="135" dirty="0"/>
              <a:t> </a:t>
            </a:r>
            <a:r>
              <a:rPr sz="4400" spc="170" dirty="0"/>
              <a:t>TERRE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E92326F9-2937-4C14-95FF-E32792E7C516}"/>
              </a:ext>
            </a:extLst>
          </p:cNvPr>
          <p:cNvGrpSpPr/>
          <p:nvPr userDrawn="1"/>
        </p:nvGrpSpPr>
        <p:grpSpPr>
          <a:xfrm>
            <a:off x="8394" y="203"/>
            <a:ext cx="12179300" cy="1421765"/>
            <a:chOff x="8394" y="203"/>
            <a:chExt cx="12179300" cy="142176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92B67455-9AFA-4227-A1DC-A47A214775DC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8FB608CA-01AA-46D6-B386-EBE621D9F604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9DE0909E-DEEB-4DEF-8A2D-939932739C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01D0F225-9370-43E2-A293-214764C8B53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6D56BC1E-3543-43E9-BDBA-771987D33D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69D42164-2460-4C31-9CA9-4F6CD3B456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86CFDBBE-77AC-4139-8017-94E0FEBC52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5F004B5A-3C7A-443D-AE68-12ADB2A0169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A0BC801C-A482-4D56-B261-E8C3B423B36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E3B12553-6E71-4E83-9282-ED1210A4D3B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42C11E35-75D8-4676-A4F3-997135B6642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5F0C5433-A20F-48A1-B93A-C8B157CC6A6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EB4CEE2A-8821-4C6D-8FAC-86A93C256D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E7270544-7B9E-4FFA-A024-72630CDB96F9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371AE588-6855-48CB-B06E-3A12CA7AED8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B55A1AD-F6F9-4497-B804-B994FDDB9F8B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35D8C90A-BB87-4FB9-B8DD-CADBC2719D75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94C1E80D-C367-4AE4-A584-DDBCA29B009B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C493DFB3-57AF-49A5-A7C7-8602134881C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7194" y="400354"/>
              <a:ext cx="936155" cy="1021260"/>
            </a:xfrm>
            <a:prstGeom prst="rect">
              <a:avLst/>
            </a:prstGeom>
          </p:spPr>
        </p:pic>
      </p:grpSp>
      <p:sp>
        <p:nvSpPr>
          <p:cNvPr id="27" name="Espace réservé du texte 45">
            <a:extLst>
              <a:ext uri="{FF2B5EF4-FFF2-40B4-BE49-F238E27FC236}">
                <a16:creationId xmlns:a16="http://schemas.microsoft.com/office/drawing/2014/main" id="{5D2256E7-3CD5-4147-9AEF-44D7EA1831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912588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MMES DE TER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362E4A-A0C2-47F7-8ABD-5F0A71C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78FFFD-837B-4CB0-8A74-07B57F34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13AD83-2510-4F31-8F5A-03F564EA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2E2D0A20-E9D5-4C36-8555-D4CE0C0C34D1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5845707B-00FB-4455-88C6-4896BD0A2FAC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15B36FBD-F3E3-4CC7-9ECC-C19A63109292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BB78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865FDC82-9AB4-46A4-A15E-4C6F65B0435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203" y="2096808"/>
              <a:ext cx="8113750" cy="3920553"/>
            </a:xfrm>
            <a:prstGeom prst="rect">
              <a:avLst/>
            </a:prstGeom>
          </p:spPr>
        </p:pic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57C4CCA5-3E01-42BE-AC16-42BACCBB7A9A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7760D69-30B8-4262-B5E9-AC404E9CAEB9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FB6AB477-F2AA-4B0B-B28C-B7E0F605463B}"/>
                </a:ext>
              </a:extLst>
            </p:cNvPr>
            <p:cNvSpPr/>
            <p:nvPr/>
          </p:nvSpPr>
          <p:spPr>
            <a:xfrm>
              <a:off x="17646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9">
            <a:extLst>
              <a:ext uri="{FF2B5EF4-FFF2-40B4-BE49-F238E27FC236}">
                <a16:creationId xmlns:a16="http://schemas.microsoft.com/office/drawing/2014/main" id="{56CE7050-99BE-4419-8108-E359109B2D9E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14446" y="2736433"/>
            <a:ext cx="730112" cy="385288"/>
          </a:xfrm>
          <a:prstGeom prst="rect">
            <a:avLst/>
          </a:prstGeom>
        </p:spPr>
      </p:pic>
      <p:sp>
        <p:nvSpPr>
          <p:cNvPr id="14" name="object 10">
            <a:extLst>
              <a:ext uri="{FF2B5EF4-FFF2-40B4-BE49-F238E27FC236}">
                <a16:creationId xmlns:a16="http://schemas.microsoft.com/office/drawing/2014/main" id="{E9BB7F4D-7C31-46B7-B2FE-5F82F703D6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4" y="754693"/>
            <a:ext cx="10781089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10" dirty="0"/>
              <a:t>POMMES</a:t>
            </a:r>
            <a:r>
              <a:rPr sz="3800" spc="114" dirty="0"/>
              <a:t> </a:t>
            </a:r>
            <a:r>
              <a:rPr sz="3800" spc="70" dirty="0"/>
              <a:t>DE</a:t>
            </a:r>
            <a:r>
              <a:rPr sz="3800" spc="110" dirty="0"/>
              <a:t> </a:t>
            </a:r>
            <a:r>
              <a:rPr sz="3800" spc="145" dirty="0"/>
              <a:t>TERRE</a:t>
            </a:r>
            <a:endParaRPr sz="3800" dirty="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A70265E1-CB51-463E-9D4C-40C0E5F851D0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F14A6363-E553-4324-9EE4-5AF6A9D10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791711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C6B833-8F3A-41A0-8B64-0CEF679F6F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73404"/>
            <a:ext cx="1506175" cy="4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4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MMES DE TER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DE8755-81C3-4337-9FF0-A16531E3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B146E2-009F-4829-BFB4-7FE92FBB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DA8A91-226C-41BA-91C4-1E9DDB0E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AF4A924B-3C1B-4045-B2FA-FA78D24F7256}"/>
              </a:ext>
            </a:extLst>
          </p:cNvPr>
          <p:cNvGrpSpPr/>
          <p:nvPr userDrawn="1"/>
        </p:nvGrpSpPr>
        <p:grpSpPr>
          <a:xfrm>
            <a:off x="457200" y="457200"/>
            <a:ext cx="11278870" cy="5944235"/>
            <a:chOff x="457200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52004B42-5234-47CB-B9F7-A906B87F140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11278800" cy="5943600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CE8E0CA0-DE63-4AAA-82A2-52ED353A1A9C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BDCB3480-06A6-462D-96E2-25FA39A75641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CCC712FC-76F4-4CAE-A001-C99067B6D0D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13679650-EAE0-4CDA-BB67-ECFB9367E8D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E7166AF1-33E2-40CD-87DA-5A7E95748C6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44EC6DA4-B320-42BE-AAC8-FE5AE9ECE68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20A49C5D-9148-46C2-B2E0-5F4429A1405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837B288A-1D29-4581-B8CD-E8F0D63789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333765E1-9F28-4EF8-86B9-E35E303B420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02115460-5561-41F4-B09D-BB56FC29460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9A7138CC-E122-44A0-A439-0011624DED1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EC412DF3-5415-4321-ADD1-192A7D028A5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33D6C563-1A69-4B67-A98B-F6A8CF92C62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1451333B-7A5E-429A-8625-9F8AC6B3636F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C4EBCE6D-C164-47B1-92AE-8BB57342969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5614E963-173A-4BE8-A310-28828FBBD058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0B768471-0619-419F-8D63-D7E30246C59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272602" y="863996"/>
              <a:ext cx="936155" cy="1021260"/>
            </a:xfrm>
            <a:prstGeom prst="rect">
              <a:avLst/>
            </a:prstGeom>
          </p:spPr>
        </p:pic>
      </p:grpSp>
      <p:sp>
        <p:nvSpPr>
          <p:cNvPr id="26" name="object 22">
            <a:extLst>
              <a:ext uri="{FF2B5EF4-FFF2-40B4-BE49-F238E27FC236}">
                <a16:creationId xmlns:a16="http://schemas.microsoft.com/office/drawing/2014/main" id="{B8914E12-3DE3-413E-8F7F-56183BE802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5"/>
            <a:ext cx="38038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65" dirty="0">
                <a:solidFill>
                  <a:srgbClr val="FFFFFF"/>
                </a:solidFill>
              </a:rPr>
              <a:t>POMMES</a:t>
            </a:r>
            <a:r>
              <a:rPr sz="2300" spc="50" dirty="0">
                <a:solidFill>
                  <a:srgbClr val="FFFFFF"/>
                </a:solidFill>
              </a:rPr>
              <a:t> </a:t>
            </a:r>
            <a:r>
              <a:rPr sz="2300" spc="40" dirty="0">
                <a:solidFill>
                  <a:srgbClr val="FFFFFF"/>
                </a:solidFill>
              </a:rPr>
              <a:t>DE</a:t>
            </a:r>
            <a:r>
              <a:rPr sz="2300" spc="50" dirty="0">
                <a:solidFill>
                  <a:srgbClr val="FFFFFF"/>
                </a:solidFill>
              </a:rPr>
              <a:t> </a:t>
            </a:r>
            <a:r>
              <a:rPr sz="2300" spc="85" dirty="0">
                <a:solidFill>
                  <a:srgbClr val="FFFFFF"/>
                </a:solidFill>
              </a:rPr>
              <a:t>TERRE</a:t>
            </a:r>
            <a:endParaRPr sz="2300" dirty="0"/>
          </a:p>
        </p:txBody>
      </p:sp>
      <p:sp>
        <p:nvSpPr>
          <p:cNvPr id="27" name="Espace réservé du texte 31">
            <a:extLst>
              <a:ext uri="{FF2B5EF4-FFF2-40B4-BE49-F238E27FC236}">
                <a16:creationId xmlns:a16="http://schemas.microsoft.com/office/drawing/2014/main" id="{97F5E109-146F-4089-BD0B-7F7A9FC05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56320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R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3054DB-2084-4E63-9A4E-6828E6B9E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15CD6E-66DB-459D-B8F5-96984A38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42CAED-3266-471B-944A-C833A6FC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D43EA85-6C01-4F10-AC82-EEAC203FED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800" y="629300"/>
            <a:ext cx="765128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35" dirty="0"/>
              <a:t>SECTEUR</a:t>
            </a:r>
            <a:r>
              <a:rPr sz="4400" spc="125" dirty="0"/>
              <a:t> </a:t>
            </a:r>
            <a:r>
              <a:rPr sz="4400" spc="160" dirty="0"/>
              <a:t>PORCIN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11577EAD-CA24-416A-96B8-2A948569C0C6}"/>
              </a:ext>
            </a:extLst>
          </p:cNvPr>
          <p:cNvGrpSpPr/>
          <p:nvPr userDrawn="1"/>
        </p:nvGrpSpPr>
        <p:grpSpPr>
          <a:xfrm>
            <a:off x="6350" y="3060"/>
            <a:ext cx="12179300" cy="1421765"/>
            <a:chOff x="8394" y="203"/>
            <a:chExt cx="12179300" cy="142176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A74183B-6643-4A59-9558-53B7A477C246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294231C-53A9-4DD3-BDAE-1110C43C885B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03902AFD-380B-42AA-8536-CF16402EDC5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738C238E-5FBE-46FE-834C-96A20A776F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89F87B4D-4C91-42F6-B17F-61C4922B53B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98774C7A-5ED7-451D-B0F8-593A822A994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0C9175B0-996B-464F-A930-555E4514580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B2F2AB8E-0EAB-4E01-A016-ADF094452BB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C6E5B525-D6CA-4FB1-900E-3E5B51BA2F0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2C830309-B40F-4D16-B226-A85EB124F83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639EF234-6CC9-41C8-83D9-D9BD6E4160A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EDE97804-02BC-4DFF-907C-F3976F7C4AB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B890E17-A447-4965-BE97-E378C94CC81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7AF47437-1C81-4B64-AFE2-E80C08A5E487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BC0082CD-028D-4C46-9079-C32FC55AB2E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1A77FC63-96F7-4D76-8D30-9B916D734F5C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9934503C-25CC-48FD-9B24-9660B46A9125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23E8F12D-CAD7-40D9-B6F6-B5460975A8E6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462141C7-B609-4619-A1AC-2D451BCA9839}"/>
                </a:ext>
              </a:extLst>
            </p:cNvPr>
            <p:cNvSpPr/>
            <p:nvPr/>
          </p:nvSpPr>
          <p:spPr>
            <a:xfrm>
              <a:off x="457194" y="400354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ED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2A3A076C-C2A6-4BBD-BC7D-D5B3DAA7B555}"/>
                </a:ext>
              </a:extLst>
            </p:cNvPr>
            <p:cNvSpPr/>
            <p:nvPr/>
          </p:nvSpPr>
          <p:spPr>
            <a:xfrm>
              <a:off x="564039" y="708973"/>
              <a:ext cx="717550" cy="405130"/>
            </a:xfrm>
            <a:custGeom>
              <a:avLst/>
              <a:gdLst/>
              <a:ahLst/>
              <a:cxnLst/>
              <a:rect l="l" t="t" r="r" b="b"/>
              <a:pathLst>
                <a:path w="717550" h="405130">
                  <a:moveTo>
                    <a:pt x="277218" y="401320"/>
                  </a:moveTo>
                  <a:lnTo>
                    <a:pt x="262521" y="401320"/>
                  </a:lnTo>
                  <a:lnTo>
                    <a:pt x="262128" y="405130"/>
                  </a:lnTo>
                  <a:lnTo>
                    <a:pt x="269201" y="405130"/>
                  </a:lnTo>
                  <a:lnTo>
                    <a:pt x="276288" y="402590"/>
                  </a:lnTo>
                  <a:lnTo>
                    <a:pt x="277218" y="401320"/>
                  </a:lnTo>
                  <a:close/>
                </a:path>
                <a:path w="717550" h="405130">
                  <a:moveTo>
                    <a:pt x="624934" y="280670"/>
                  </a:moveTo>
                  <a:lnTo>
                    <a:pt x="576897" y="280670"/>
                  </a:lnTo>
                  <a:lnTo>
                    <a:pt x="579789" y="289560"/>
                  </a:lnTo>
                  <a:lnTo>
                    <a:pt x="584336" y="302260"/>
                  </a:lnTo>
                  <a:lnTo>
                    <a:pt x="588802" y="314960"/>
                  </a:lnTo>
                  <a:lnTo>
                    <a:pt x="591451" y="323850"/>
                  </a:lnTo>
                  <a:lnTo>
                    <a:pt x="592172" y="332740"/>
                  </a:lnTo>
                  <a:lnTo>
                    <a:pt x="592118" y="351790"/>
                  </a:lnTo>
                  <a:lnTo>
                    <a:pt x="592026" y="356870"/>
                  </a:lnTo>
                  <a:lnTo>
                    <a:pt x="591845" y="363220"/>
                  </a:lnTo>
                  <a:lnTo>
                    <a:pt x="585007" y="370840"/>
                  </a:lnTo>
                  <a:lnTo>
                    <a:pt x="577508" y="382270"/>
                  </a:lnTo>
                  <a:lnTo>
                    <a:pt x="572069" y="392430"/>
                  </a:lnTo>
                  <a:lnTo>
                    <a:pt x="571411" y="397510"/>
                  </a:lnTo>
                  <a:lnTo>
                    <a:pt x="574954" y="397510"/>
                  </a:lnTo>
                  <a:lnTo>
                    <a:pt x="573760" y="403860"/>
                  </a:lnTo>
                  <a:lnTo>
                    <a:pt x="576135" y="403860"/>
                  </a:lnTo>
                  <a:lnTo>
                    <a:pt x="578485" y="405130"/>
                  </a:lnTo>
                  <a:lnTo>
                    <a:pt x="593013" y="403860"/>
                  </a:lnTo>
                  <a:lnTo>
                    <a:pt x="596938" y="402590"/>
                  </a:lnTo>
                  <a:lnTo>
                    <a:pt x="600875" y="400050"/>
                  </a:lnTo>
                  <a:lnTo>
                    <a:pt x="601268" y="387350"/>
                  </a:lnTo>
                  <a:lnTo>
                    <a:pt x="602475" y="383540"/>
                  </a:lnTo>
                  <a:lnTo>
                    <a:pt x="603656" y="381000"/>
                  </a:lnTo>
                  <a:lnTo>
                    <a:pt x="614732" y="381000"/>
                  </a:lnTo>
                  <a:lnTo>
                    <a:pt x="615205" y="378460"/>
                  </a:lnTo>
                  <a:lnTo>
                    <a:pt x="615311" y="372110"/>
                  </a:lnTo>
                  <a:lnTo>
                    <a:pt x="615227" y="360680"/>
                  </a:lnTo>
                  <a:lnTo>
                    <a:pt x="615147" y="356870"/>
                  </a:lnTo>
                  <a:lnTo>
                    <a:pt x="615189" y="341630"/>
                  </a:lnTo>
                  <a:lnTo>
                    <a:pt x="622652" y="292100"/>
                  </a:lnTo>
                  <a:lnTo>
                    <a:pt x="624934" y="280670"/>
                  </a:lnTo>
                  <a:close/>
                </a:path>
                <a:path w="717550" h="405130">
                  <a:moveTo>
                    <a:pt x="308138" y="323850"/>
                  </a:moveTo>
                  <a:lnTo>
                    <a:pt x="271170" y="323850"/>
                  </a:lnTo>
                  <a:lnTo>
                    <a:pt x="271951" y="330200"/>
                  </a:lnTo>
                  <a:lnTo>
                    <a:pt x="273580" y="339090"/>
                  </a:lnTo>
                  <a:lnTo>
                    <a:pt x="274985" y="347980"/>
                  </a:lnTo>
                  <a:lnTo>
                    <a:pt x="263677" y="383540"/>
                  </a:lnTo>
                  <a:lnTo>
                    <a:pt x="260172" y="388620"/>
                  </a:lnTo>
                  <a:lnTo>
                    <a:pt x="255041" y="398780"/>
                  </a:lnTo>
                  <a:lnTo>
                    <a:pt x="255435" y="401320"/>
                  </a:lnTo>
                  <a:lnTo>
                    <a:pt x="255866" y="403860"/>
                  </a:lnTo>
                  <a:lnTo>
                    <a:pt x="262521" y="401320"/>
                  </a:lnTo>
                  <a:lnTo>
                    <a:pt x="277218" y="401320"/>
                  </a:lnTo>
                  <a:lnTo>
                    <a:pt x="283730" y="392430"/>
                  </a:lnTo>
                  <a:lnTo>
                    <a:pt x="290804" y="387350"/>
                  </a:lnTo>
                  <a:lnTo>
                    <a:pt x="299977" y="387350"/>
                  </a:lnTo>
                  <a:lnTo>
                    <a:pt x="301353" y="383540"/>
                  </a:lnTo>
                  <a:lnTo>
                    <a:pt x="302902" y="369570"/>
                  </a:lnTo>
                  <a:lnTo>
                    <a:pt x="303711" y="354330"/>
                  </a:lnTo>
                  <a:lnTo>
                    <a:pt x="303784" y="344170"/>
                  </a:lnTo>
                  <a:lnTo>
                    <a:pt x="304776" y="336550"/>
                  </a:lnTo>
                  <a:lnTo>
                    <a:pt x="307493" y="326390"/>
                  </a:lnTo>
                  <a:lnTo>
                    <a:pt x="308138" y="323850"/>
                  </a:lnTo>
                  <a:close/>
                </a:path>
                <a:path w="717550" h="405130">
                  <a:moveTo>
                    <a:pt x="235908" y="391160"/>
                  </a:moveTo>
                  <a:lnTo>
                    <a:pt x="213804" y="391160"/>
                  </a:lnTo>
                  <a:lnTo>
                    <a:pt x="210248" y="394970"/>
                  </a:lnTo>
                  <a:lnTo>
                    <a:pt x="214972" y="398780"/>
                  </a:lnTo>
                  <a:lnTo>
                    <a:pt x="219303" y="398780"/>
                  </a:lnTo>
                  <a:lnTo>
                    <a:pt x="234238" y="393700"/>
                  </a:lnTo>
                  <a:lnTo>
                    <a:pt x="235908" y="391160"/>
                  </a:lnTo>
                  <a:close/>
                </a:path>
                <a:path w="717550" h="405130">
                  <a:moveTo>
                    <a:pt x="630075" y="259080"/>
                  </a:moveTo>
                  <a:lnTo>
                    <a:pt x="165061" y="259080"/>
                  </a:lnTo>
                  <a:lnTo>
                    <a:pt x="190670" y="270510"/>
                  </a:lnTo>
                  <a:lnTo>
                    <a:pt x="213663" y="279400"/>
                  </a:lnTo>
                  <a:lnTo>
                    <a:pt x="230243" y="283210"/>
                  </a:lnTo>
                  <a:lnTo>
                    <a:pt x="236613" y="284480"/>
                  </a:lnTo>
                  <a:lnTo>
                    <a:pt x="237495" y="311150"/>
                  </a:lnTo>
                  <a:lnTo>
                    <a:pt x="237840" y="323850"/>
                  </a:lnTo>
                  <a:lnTo>
                    <a:pt x="237858" y="337820"/>
                  </a:lnTo>
                  <a:lnTo>
                    <a:pt x="237756" y="341630"/>
                  </a:lnTo>
                  <a:lnTo>
                    <a:pt x="236300" y="349250"/>
                  </a:lnTo>
                  <a:lnTo>
                    <a:pt x="233187" y="356870"/>
                  </a:lnTo>
                  <a:lnTo>
                    <a:pt x="229412" y="364490"/>
                  </a:lnTo>
                  <a:lnTo>
                    <a:pt x="225971" y="372110"/>
                  </a:lnTo>
                  <a:lnTo>
                    <a:pt x="220859" y="378460"/>
                  </a:lnTo>
                  <a:lnTo>
                    <a:pt x="213437" y="383540"/>
                  </a:lnTo>
                  <a:lnTo>
                    <a:pt x="206684" y="388620"/>
                  </a:lnTo>
                  <a:lnTo>
                    <a:pt x="203581" y="389890"/>
                  </a:lnTo>
                  <a:lnTo>
                    <a:pt x="203187" y="392430"/>
                  </a:lnTo>
                  <a:lnTo>
                    <a:pt x="210654" y="392430"/>
                  </a:lnTo>
                  <a:lnTo>
                    <a:pt x="213804" y="391160"/>
                  </a:lnTo>
                  <a:lnTo>
                    <a:pt x="235908" y="391160"/>
                  </a:lnTo>
                  <a:lnTo>
                    <a:pt x="240919" y="383540"/>
                  </a:lnTo>
                  <a:lnTo>
                    <a:pt x="244068" y="381000"/>
                  </a:lnTo>
                  <a:lnTo>
                    <a:pt x="252887" y="381000"/>
                  </a:lnTo>
                  <a:lnTo>
                    <a:pt x="255146" y="373380"/>
                  </a:lnTo>
                  <a:lnTo>
                    <a:pt x="257338" y="363220"/>
                  </a:lnTo>
                  <a:lnTo>
                    <a:pt x="258572" y="356870"/>
                  </a:lnTo>
                  <a:lnTo>
                    <a:pt x="260878" y="349250"/>
                  </a:lnTo>
                  <a:lnTo>
                    <a:pt x="265171" y="337820"/>
                  </a:lnTo>
                  <a:lnTo>
                    <a:pt x="269314" y="327660"/>
                  </a:lnTo>
                  <a:lnTo>
                    <a:pt x="271170" y="323850"/>
                  </a:lnTo>
                  <a:lnTo>
                    <a:pt x="308138" y="323850"/>
                  </a:lnTo>
                  <a:lnTo>
                    <a:pt x="310718" y="313690"/>
                  </a:lnTo>
                  <a:lnTo>
                    <a:pt x="313232" y="302260"/>
                  </a:lnTo>
                  <a:lnTo>
                    <a:pt x="315595" y="287020"/>
                  </a:lnTo>
                  <a:lnTo>
                    <a:pt x="313232" y="278130"/>
                  </a:lnTo>
                  <a:lnTo>
                    <a:pt x="318608" y="276860"/>
                  </a:lnTo>
                  <a:lnTo>
                    <a:pt x="325647" y="275590"/>
                  </a:lnTo>
                  <a:lnTo>
                    <a:pt x="333942" y="273050"/>
                  </a:lnTo>
                  <a:lnTo>
                    <a:pt x="343090" y="271780"/>
                  </a:lnTo>
                  <a:lnTo>
                    <a:pt x="626127" y="271780"/>
                  </a:lnTo>
                  <a:lnTo>
                    <a:pt x="626440" y="269240"/>
                  </a:lnTo>
                  <a:lnTo>
                    <a:pt x="630075" y="259080"/>
                  </a:lnTo>
                  <a:close/>
                </a:path>
                <a:path w="717550" h="405130">
                  <a:moveTo>
                    <a:pt x="626127" y="271780"/>
                  </a:moveTo>
                  <a:lnTo>
                    <a:pt x="354921" y="271780"/>
                  </a:lnTo>
                  <a:lnTo>
                    <a:pt x="372063" y="273050"/>
                  </a:lnTo>
                  <a:lnTo>
                    <a:pt x="395252" y="276860"/>
                  </a:lnTo>
                  <a:lnTo>
                    <a:pt x="425221" y="283210"/>
                  </a:lnTo>
                  <a:lnTo>
                    <a:pt x="459047" y="288290"/>
                  </a:lnTo>
                  <a:lnTo>
                    <a:pt x="489767" y="289560"/>
                  </a:lnTo>
                  <a:lnTo>
                    <a:pt x="512084" y="290830"/>
                  </a:lnTo>
                  <a:lnTo>
                    <a:pt x="520700" y="290830"/>
                  </a:lnTo>
                  <a:lnTo>
                    <a:pt x="522631" y="299720"/>
                  </a:lnTo>
                  <a:lnTo>
                    <a:pt x="526703" y="308610"/>
                  </a:lnTo>
                  <a:lnTo>
                    <a:pt x="530333" y="317500"/>
                  </a:lnTo>
                  <a:lnTo>
                    <a:pt x="530936" y="327660"/>
                  </a:lnTo>
                  <a:lnTo>
                    <a:pt x="528751" y="337820"/>
                  </a:lnTo>
                  <a:lnTo>
                    <a:pt x="526086" y="347980"/>
                  </a:lnTo>
                  <a:lnTo>
                    <a:pt x="523490" y="356870"/>
                  </a:lnTo>
                  <a:lnTo>
                    <a:pt x="521512" y="364490"/>
                  </a:lnTo>
                  <a:lnTo>
                    <a:pt x="517967" y="370840"/>
                  </a:lnTo>
                  <a:lnTo>
                    <a:pt x="511736" y="375920"/>
                  </a:lnTo>
                  <a:lnTo>
                    <a:pt x="504996" y="381000"/>
                  </a:lnTo>
                  <a:lnTo>
                    <a:pt x="499922" y="383540"/>
                  </a:lnTo>
                  <a:lnTo>
                    <a:pt x="495173" y="388620"/>
                  </a:lnTo>
                  <a:lnTo>
                    <a:pt x="502259" y="389890"/>
                  </a:lnTo>
                  <a:lnTo>
                    <a:pt x="501878" y="392430"/>
                  </a:lnTo>
                  <a:lnTo>
                    <a:pt x="512836" y="392430"/>
                  </a:lnTo>
                  <a:lnTo>
                    <a:pt x="520971" y="389890"/>
                  </a:lnTo>
                  <a:lnTo>
                    <a:pt x="526237" y="386080"/>
                  </a:lnTo>
                  <a:lnTo>
                    <a:pt x="528586" y="384810"/>
                  </a:lnTo>
                  <a:lnTo>
                    <a:pt x="529755" y="383540"/>
                  </a:lnTo>
                  <a:lnTo>
                    <a:pt x="535495" y="383540"/>
                  </a:lnTo>
                  <a:lnTo>
                    <a:pt x="540423" y="372110"/>
                  </a:lnTo>
                  <a:lnTo>
                    <a:pt x="544540" y="360680"/>
                  </a:lnTo>
                  <a:lnTo>
                    <a:pt x="546265" y="351790"/>
                  </a:lnTo>
                  <a:lnTo>
                    <a:pt x="548635" y="342900"/>
                  </a:lnTo>
                  <a:lnTo>
                    <a:pt x="554026" y="330200"/>
                  </a:lnTo>
                  <a:lnTo>
                    <a:pt x="559857" y="316230"/>
                  </a:lnTo>
                  <a:lnTo>
                    <a:pt x="563549" y="306070"/>
                  </a:lnTo>
                  <a:lnTo>
                    <a:pt x="565924" y="298450"/>
                  </a:lnTo>
                  <a:lnTo>
                    <a:pt x="565924" y="284480"/>
                  </a:lnTo>
                  <a:lnTo>
                    <a:pt x="569074" y="284480"/>
                  </a:lnTo>
                  <a:lnTo>
                    <a:pt x="576897" y="280670"/>
                  </a:lnTo>
                  <a:lnTo>
                    <a:pt x="624934" y="280670"/>
                  </a:lnTo>
                  <a:lnTo>
                    <a:pt x="625188" y="279400"/>
                  </a:lnTo>
                  <a:lnTo>
                    <a:pt x="626127" y="271780"/>
                  </a:lnTo>
                  <a:close/>
                </a:path>
                <a:path w="717550" h="405130">
                  <a:moveTo>
                    <a:pt x="299977" y="387350"/>
                  </a:moveTo>
                  <a:lnTo>
                    <a:pt x="290804" y="387350"/>
                  </a:lnTo>
                  <a:lnTo>
                    <a:pt x="295541" y="389890"/>
                  </a:lnTo>
                  <a:lnTo>
                    <a:pt x="299059" y="389890"/>
                  </a:lnTo>
                  <a:lnTo>
                    <a:pt x="299977" y="387350"/>
                  </a:lnTo>
                  <a:close/>
                </a:path>
                <a:path w="717550" h="405130">
                  <a:moveTo>
                    <a:pt x="614732" y="381000"/>
                  </a:moveTo>
                  <a:lnTo>
                    <a:pt x="603656" y="381000"/>
                  </a:lnTo>
                  <a:lnTo>
                    <a:pt x="604824" y="382270"/>
                  </a:lnTo>
                  <a:lnTo>
                    <a:pt x="604824" y="389890"/>
                  </a:lnTo>
                  <a:lnTo>
                    <a:pt x="612292" y="387350"/>
                  </a:lnTo>
                  <a:lnTo>
                    <a:pt x="614260" y="383540"/>
                  </a:lnTo>
                  <a:lnTo>
                    <a:pt x="614732" y="381000"/>
                  </a:lnTo>
                  <a:close/>
                </a:path>
                <a:path w="717550" h="405130">
                  <a:moveTo>
                    <a:pt x="535495" y="383540"/>
                  </a:moveTo>
                  <a:lnTo>
                    <a:pt x="529755" y="383540"/>
                  </a:lnTo>
                  <a:lnTo>
                    <a:pt x="527011" y="387350"/>
                  </a:lnTo>
                  <a:lnTo>
                    <a:pt x="531342" y="387350"/>
                  </a:lnTo>
                  <a:lnTo>
                    <a:pt x="535495" y="383540"/>
                  </a:lnTo>
                  <a:close/>
                </a:path>
                <a:path w="717550" h="405130">
                  <a:moveTo>
                    <a:pt x="252887" y="381000"/>
                  </a:moveTo>
                  <a:lnTo>
                    <a:pt x="244068" y="381000"/>
                  </a:lnTo>
                  <a:lnTo>
                    <a:pt x="246799" y="386080"/>
                  </a:lnTo>
                  <a:lnTo>
                    <a:pt x="249948" y="386080"/>
                  </a:lnTo>
                  <a:lnTo>
                    <a:pt x="252510" y="382270"/>
                  </a:lnTo>
                  <a:lnTo>
                    <a:pt x="252887" y="381000"/>
                  </a:lnTo>
                  <a:close/>
                </a:path>
                <a:path w="717550" h="405130">
                  <a:moveTo>
                    <a:pt x="6273" y="224790"/>
                  </a:moveTo>
                  <a:lnTo>
                    <a:pt x="0" y="231140"/>
                  </a:lnTo>
                  <a:lnTo>
                    <a:pt x="7861" y="237490"/>
                  </a:lnTo>
                  <a:lnTo>
                    <a:pt x="14955" y="245110"/>
                  </a:lnTo>
                  <a:lnTo>
                    <a:pt x="30192" y="264160"/>
                  </a:lnTo>
                  <a:lnTo>
                    <a:pt x="34201" y="269240"/>
                  </a:lnTo>
                  <a:lnTo>
                    <a:pt x="36563" y="269240"/>
                  </a:lnTo>
                  <a:lnTo>
                    <a:pt x="38519" y="262890"/>
                  </a:lnTo>
                  <a:lnTo>
                    <a:pt x="50093" y="262890"/>
                  </a:lnTo>
                  <a:lnTo>
                    <a:pt x="54579" y="261620"/>
                  </a:lnTo>
                  <a:lnTo>
                    <a:pt x="62888" y="260350"/>
                  </a:lnTo>
                  <a:lnTo>
                    <a:pt x="67983" y="259080"/>
                  </a:lnTo>
                  <a:lnTo>
                    <a:pt x="630075" y="259080"/>
                  </a:lnTo>
                  <a:lnTo>
                    <a:pt x="631892" y="254000"/>
                  </a:lnTo>
                  <a:lnTo>
                    <a:pt x="643201" y="231140"/>
                  </a:lnTo>
                  <a:lnTo>
                    <a:pt x="16522" y="231140"/>
                  </a:lnTo>
                  <a:lnTo>
                    <a:pt x="14947" y="226060"/>
                  </a:lnTo>
                  <a:lnTo>
                    <a:pt x="6273" y="224790"/>
                  </a:lnTo>
                  <a:close/>
                </a:path>
                <a:path w="717550" h="405130">
                  <a:moveTo>
                    <a:pt x="164072" y="259080"/>
                  </a:moveTo>
                  <a:lnTo>
                    <a:pt x="71551" y="259080"/>
                  </a:lnTo>
                  <a:lnTo>
                    <a:pt x="73507" y="266700"/>
                  </a:lnTo>
                  <a:lnTo>
                    <a:pt x="89204" y="269240"/>
                  </a:lnTo>
                  <a:lnTo>
                    <a:pt x="98869" y="269240"/>
                  </a:lnTo>
                  <a:lnTo>
                    <a:pt x="106857" y="267970"/>
                  </a:lnTo>
                  <a:lnTo>
                    <a:pt x="117122" y="265430"/>
                  </a:lnTo>
                  <a:lnTo>
                    <a:pt x="133616" y="264160"/>
                  </a:lnTo>
                  <a:lnTo>
                    <a:pt x="150301" y="264160"/>
                  </a:lnTo>
                  <a:lnTo>
                    <a:pt x="159802" y="261620"/>
                  </a:lnTo>
                  <a:lnTo>
                    <a:pt x="164072" y="259080"/>
                  </a:lnTo>
                  <a:close/>
                </a:path>
                <a:path w="717550" h="405130">
                  <a:moveTo>
                    <a:pt x="50093" y="262890"/>
                  </a:moveTo>
                  <a:lnTo>
                    <a:pt x="38519" y="262890"/>
                  </a:lnTo>
                  <a:lnTo>
                    <a:pt x="45607" y="264160"/>
                  </a:lnTo>
                  <a:lnTo>
                    <a:pt x="50093" y="262890"/>
                  </a:lnTo>
                  <a:close/>
                </a:path>
                <a:path w="717550" h="405130">
                  <a:moveTo>
                    <a:pt x="22796" y="68580"/>
                  </a:moveTo>
                  <a:lnTo>
                    <a:pt x="20253" y="68580"/>
                  </a:lnTo>
                  <a:lnTo>
                    <a:pt x="17494" y="71120"/>
                  </a:lnTo>
                  <a:lnTo>
                    <a:pt x="14734" y="78740"/>
                  </a:lnTo>
                  <a:lnTo>
                    <a:pt x="12192" y="92710"/>
                  </a:lnTo>
                  <a:lnTo>
                    <a:pt x="12768" y="106680"/>
                  </a:lnTo>
                  <a:lnTo>
                    <a:pt x="17435" y="114300"/>
                  </a:lnTo>
                  <a:lnTo>
                    <a:pt x="23509" y="118110"/>
                  </a:lnTo>
                  <a:lnTo>
                    <a:pt x="28308" y="119380"/>
                  </a:lnTo>
                  <a:lnTo>
                    <a:pt x="32613" y="120650"/>
                  </a:lnTo>
                  <a:lnTo>
                    <a:pt x="35737" y="121920"/>
                  </a:lnTo>
                  <a:lnTo>
                    <a:pt x="41249" y="125730"/>
                  </a:lnTo>
                  <a:lnTo>
                    <a:pt x="46774" y="130810"/>
                  </a:lnTo>
                  <a:lnTo>
                    <a:pt x="54254" y="133350"/>
                  </a:lnTo>
                  <a:lnTo>
                    <a:pt x="52082" y="139700"/>
                  </a:lnTo>
                  <a:lnTo>
                    <a:pt x="51642" y="147320"/>
                  </a:lnTo>
                  <a:lnTo>
                    <a:pt x="52305" y="156210"/>
                  </a:lnTo>
                  <a:lnTo>
                    <a:pt x="53441" y="163830"/>
                  </a:lnTo>
                  <a:lnTo>
                    <a:pt x="54495" y="172720"/>
                  </a:lnTo>
                  <a:lnTo>
                    <a:pt x="55070" y="181610"/>
                  </a:lnTo>
                  <a:lnTo>
                    <a:pt x="54831" y="190500"/>
                  </a:lnTo>
                  <a:lnTo>
                    <a:pt x="53441" y="195580"/>
                  </a:lnTo>
                  <a:lnTo>
                    <a:pt x="50698" y="198120"/>
                  </a:lnTo>
                  <a:lnTo>
                    <a:pt x="51485" y="200660"/>
                  </a:lnTo>
                  <a:lnTo>
                    <a:pt x="47967" y="203200"/>
                  </a:lnTo>
                  <a:lnTo>
                    <a:pt x="44411" y="204470"/>
                  </a:lnTo>
                  <a:lnTo>
                    <a:pt x="38925" y="213360"/>
                  </a:lnTo>
                  <a:lnTo>
                    <a:pt x="32613" y="218440"/>
                  </a:lnTo>
                  <a:lnTo>
                    <a:pt x="29870" y="219710"/>
                  </a:lnTo>
                  <a:lnTo>
                    <a:pt x="25158" y="222250"/>
                  </a:lnTo>
                  <a:lnTo>
                    <a:pt x="24371" y="224790"/>
                  </a:lnTo>
                  <a:lnTo>
                    <a:pt x="18872" y="227330"/>
                  </a:lnTo>
                  <a:lnTo>
                    <a:pt x="20446" y="231140"/>
                  </a:lnTo>
                  <a:lnTo>
                    <a:pt x="643201" y="231140"/>
                  </a:lnTo>
                  <a:lnTo>
                    <a:pt x="656504" y="204470"/>
                  </a:lnTo>
                  <a:lnTo>
                    <a:pt x="664171" y="180340"/>
                  </a:lnTo>
                  <a:lnTo>
                    <a:pt x="665078" y="158750"/>
                  </a:lnTo>
                  <a:lnTo>
                    <a:pt x="662849" y="134620"/>
                  </a:lnTo>
                  <a:lnTo>
                    <a:pt x="659808" y="114300"/>
                  </a:lnTo>
                  <a:lnTo>
                    <a:pt x="659553" y="113030"/>
                  </a:lnTo>
                  <a:lnTo>
                    <a:pt x="62865" y="113030"/>
                  </a:lnTo>
                  <a:lnTo>
                    <a:pt x="57314" y="107950"/>
                  </a:lnTo>
                  <a:lnTo>
                    <a:pt x="51092" y="102870"/>
                  </a:lnTo>
                  <a:lnTo>
                    <a:pt x="44869" y="96520"/>
                  </a:lnTo>
                  <a:lnTo>
                    <a:pt x="39319" y="91440"/>
                  </a:lnTo>
                  <a:lnTo>
                    <a:pt x="34347" y="86360"/>
                  </a:lnTo>
                  <a:lnTo>
                    <a:pt x="29714" y="78740"/>
                  </a:lnTo>
                  <a:lnTo>
                    <a:pt x="25753" y="71120"/>
                  </a:lnTo>
                  <a:lnTo>
                    <a:pt x="22796" y="68580"/>
                  </a:lnTo>
                  <a:close/>
                </a:path>
                <a:path w="717550" h="405130">
                  <a:moveTo>
                    <a:pt x="76238" y="62230"/>
                  </a:moveTo>
                  <a:lnTo>
                    <a:pt x="70739" y="62230"/>
                  </a:lnTo>
                  <a:lnTo>
                    <a:pt x="67183" y="63500"/>
                  </a:lnTo>
                  <a:lnTo>
                    <a:pt x="64735" y="69850"/>
                  </a:lnTo>
                  <a:lnTo>
                    <a:pt x="63320" y="78740"/>
                  </a:lnTo>
                  <a:lnTo>
                    <a:pt x="62978" y="86360"/>
                  </a:lnTo>
                  <a:lnTo>
                    <a:pt x="62865" y="113030"/>
                  </a:lnTo>
                  <a:lnTo>
                    <a:pt x="659553" y="113030"/>
                  </a:lnTo>
                  <a:lnTo>
                    <a:pt x="658279" y="106680"/>
                  </a:lnTo>
                  <a:lnTo>
                    <a:pt x="677605" y="99060"/>
                  </a:lnTo>
                  <a:lnTo>
                    <a:pt x="106908" y="99060"/>
                  </a:lnTo>
                  <a:lnTo>
                    <a:pt x="103091" y="93980"/>
                  </a:lnTo>
                  <a:lnTo>
                    <a:pt x="97028" y="88900"/>
                  </a:lnTo>
                  <a:lnTo>
                    <a:pt x="90602" y="83820"/>
                  </a:lnTo>
                  <a:lnTo>
                    <a:pt x="85699" y="81280"/>
                  </a:lnTo>
                  <a:lnTo>
                    <a:pt x="80962" y="78740"/>
                  </a:lnTo>
                  <a:lnTo>
                    <a:pt x="76238" y="62230"/>
                  </a:lnTo>
                  <a:close/>
                </a:path>
                <a:path w="717550" h="405130">
                  <a:moveTo>
                    <a:pt x="538280" y="38100"/>
                  </a:moveTo>
                  <a:lnTo>
                    <a:pt x="478378" y="38100"/>
                  </a:lnTo>
                  <a:lnTo>
                    <a:pt x="426041" y="40640"/>
                  </a:lnTo>
                  <a:lnTo>
                    <a:pt x="359192" y="45720"/>
                  </a:lnTo>
                  <a:lnTo>
                    <a:pt x="325259" y="50800"/>
                  </a:lnTo>
                  <a:lnTo>
                    <a:pt x="294936" y="57150"/>
                  </a:lnTo>
                  <a:lnTo>
                    <a:pt x="273939" y="62230"/>
                  </a:lnTo>
                  <a:lnTo>
                    <a:pt x="255099" y="64770"/>
                  </a:lnTo>
                  <a:lnTo>
                    <a:pt x="206223" y="67310"/>
                  </a:lnTo>
                  <a:lnTo>
                    <a:pt x="186283" y="67310"/>
                  </a:lnTo>
                  <a:lnTo>
                    <a:pt x="164928" y="72390"/>
                  </a:lnTo>
                  <a:lnTo>
                    <a:pt x="138637" y="83820"/>
                  </a:lnTo>
                  <a:lnTo>
                    <a:pt x="116326" y="93980"/>
                  </a:lnTo>
                  <a:lnTo>
                    <a:pt x="106908" y="99060"/>
                  </a:lnTo>
                  <a:lnTo>
                    <a:pt x="677605" y="99060"/>
                  </a:lnTo>
                  <a:lnTo>
                    <a:pt x="687268" y="95250"/>
                  </a:lnTo>
                  <a:lnTo>
                    <a:pt x="703029" y="86360"/>
                  </a:lnTo>
                  <a:lnTo>
                    <a:pt x="709590" y="74930"/>
                  </a:lnTo>
                  <a:lnTo>
                    <a:pt x="647145" y="74930"/>
                  </a:lnTo>
                  <a:lnTo>
                    <a:pt x="641769" y="73660"/>
                  </a:lnTo>
                  <a:lnTo>
                    <a:pt x="595995" y="48260"/>
                  </a:lnTo>
                  <a:lnTo>
                    <a:pt x="538280" y="38100"/>
                  </a:lnTo>
                  <a:close/>
                </a:path>
                <a:path w="717550" h="405130">
                  <a:moveTo>
                    <a:pt x="683820" y="19050"/>
                  </a:moveTo>
                  <a:lnTo>
                    <a:pt x="669568" y="19050"/>
                  </a:lnTo>
                  <a:lnTo>
                    <a:pt x="659079" y="31750"/>
                  </a:lnTo>
                  <a:lnTo>
                    <a:pt x="658802" y="46990"/>
                  </a:lnTo>
                  <a:lnTo>
                    <a:pt x="667046" y="57150"/>
                  </a:lnTo>
                  <a:lnTo>
                    <a:pt x="676993" y="60960"/>
                  </a:lnTo>
                  <a:lnTo>
                    <a:pt x="681824" y="62230"/>
                  </a:lnTo>
                  <a:lnTo>
                    <a:pt x="672919" y="71120"/>
                  </a:lnTo>
                  <a:lnTo>
                    <a:pt x="659444" y="73660"/>
                  </a:lnTo>
                  <a:lnTo>
                    <a:pt x="647145" y="74930"/>
                  </a:lnTo>
                  <a:lnTo>
                    <a:pt x="709590" y="74930"/>
                  </a:lnTo>
                  <a:lnTo>
                    <a:pt x="711048" y="72390"/>
                  </a:lnTo>
                  <a:lnTo>
                    <a:pt x="714082" y="59690"/>
                  </a:lnTo>
                  <a:lnTo>
                    <a:pt x="688543" y="59690"/>
                  </a:lnTo>
                  <a:lnTo>
                    <a:pt x="678700" y="49530"/>
                  </a:lnTo>
                  <a:lnTo>
                    <a:pt x="674400" y="43180"/>
                  </a:lnTo>
                  <a:lnTo>
                    <a:pt x="674925" y="39370"/>
                  </a:lnTo>
                  <a:lnTo>
                    <a:pt x="678322" y="36830"/>
                  </a:lnTo>
                  <a:lnTo>
                    <a:pt x="699600" y="36830"/>
                  </a:lnTo>
                  <a:lnTo>
                    <a:pt x="696303" y="27940"/>
                  </a:lnTo>
                  <a:lnTo>
                    <a:pt x="683820" y="19050"/>
                  </a:lnTo>
                  <a:close/>
                </a:path>
                <a:path w="717550" h="405130">
                  <a:moveTo>
                    <a:pt x="699600" y="36830"/>
                  </a:moveTo>
                  <a:lnTo>
                    <a:pt x="682637" y="36830"/>
                  </a:lnTo>
                  <a:lnTo>
                    <a:pt x="688149" y="38100"/>
                  </a:lnTo>
                  <a:lnTo>
                    <a:pt x="694436" y="45720"/>
                  </a:lnTo>
                  <a:lnTo>
                    <a:pt x="690511" y="52070"/>
                  </a:lnTo>
                  <a:lnTo>
                    <a:pt x="688543" y="59690"/>
                  </a:lnTo>
                  <a:lnTo>
                    <a:pt x="714082" y="59690"/>
                  </a:lnTo>
                  <a:lnTo>
                    <a:pt x="716813" y="48260"/>
                  </a:lnTo>
                  <a:lnTo>
                    <a:pt x="716861" y="41910"/>
                  </a:lnTo>
                  <a:lnTo>
                    <a:pt x="701484" y="41910"/>
                  </a:lnTo>
                  <a:lnTo>
                    <a:pt x="699600" y="36830"/>
                  </a:lnTo>
                  <a:close/>
                </a:path>
                <a:path w="717550" h="405130">
                  <a:moveTo>
                    <a:pt x="693229" y="0"/>
                  </a:moveTo>
                  <a:lnTo>
                    <a:pt x="691654" y="3810"/>
                  </a:lnTo>
                  <a:lnTo>
                    <a:pt x="697153" y="3810"/>
                  </a:lnTo>
                  <a:lnTo>
                    <a:pt x="701484" y="12700"/>
                  </a:lnTo>
                  <a:lnTo>
                    <a:pt x="703316" y="20320"/>
                  </a:lnTo>
                  <a:lnTo>
                    <a:pt x="703113" y="30480"/>
                  </a:lnTo>
                  <a:lnTo>
                    <a:pt x="702095" y="38100"/>
                  </a:lnTo>
                  <a:lnTo>
                    <a:pt x="701484" y="41910"/>
                  </a:lnTo>
                  <a:lnTo>
                    <a:pt x="716861" y="41910"/>
                  </a:lnTo>
                  <a:lnTo>
                    <a:pt x="717005" y="22860"/>
                  </a:lnTo>
                  <a:lnTo>
                    <a:pt x="708864" y="7620"/>
                  </a:lnTo>
                  <a:lnTo>
                    <a:pt x="698802" y="1270"/>
                  </a:lnTo>
                  <a:lnTo>
                    <a:pt x="693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Espace réservé du texte 45">
            <a:extLst>
              <a:ext uri="{FF2B5EF4-FFF2-40B4-BE49-F238E27FC236}">
                <a16:creationId xmlns:a16="http://schemas.microsoft.com/office/drawing/2014/main" id="{A659D5D1-83C6-471E-92C3-7D9D625270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10299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R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1C0CED-F3A6-4EFF-B612-BE516985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4077ED-3990-47A2-A0A8-B8FDF34B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BEE10-466F-4D47-8922-C21500AE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6260A7DD-FDA4-48AA-97CB-7DD00AAAE397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9EDD520-8162-4762-B87A-665208ADC911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1740F04-96D5-4133-BDC1-F6B7B09805DB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ED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ECCEB57E-27D9-4A22-AF24-21DB6FD55CC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203" y="2096808"/>
              <a:ext cx="8113749" cy="3920553"/>
            </a:xfrm>
            <a:prstGeom prst="rect">
              <a:avLst/>
            </a:prstGeom>
          </p:spPr>
        </p:pic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0AF58954-6B5F-4E3B-884C-61653DFED0F6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697ED2A7-7E51-439E-846E-6869330C3BBC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816C9C6D-0694-45BD-8159-8E2F19A56846}"/>
                </a:ext>
              </a:extLst>
            </p:cNvPr>
            <p:cNvSpPr/>
            <p:nvPr/>
          </p:nvSpPr>
          <p:spPr>
            <a:xfrm>
              <a:off x="17646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19EF8C10-1A08-40BE-9780-19F10FBBEDD9}"/>
              </a:ext>
            </a:extLst>
          </p:cNvPr>
          <p:cNvSpPr/>
          <p:nvPr userDrawn="1"/>
        </p:nvSpPr>
        <p:spPr>
          <a:xfrm>
            <a:off x="1818002" y="2686897"/>
            <a:ext cx="717550" cy="405130"/>
          </a:xfrm>
          <a:custGeom>
            <a:avLst/>
            <a:gdLst/>
            <a:ahLst/>
            <a:cxnLst/>
            <a:rect l="l" t="t" r="r" b="b"/>
            <a:pathLst>
              <a:path w="717550" h="405130">
                <a:moveTo>
                  <a:pt x="277218" y="401320"/>
                </a:moveTo>
                <a:lnTo>
                  <a:pt x="262521" y="401320"/>
                </a:lnTo>
                <a:lnTo>
                  <a:pt x="262128" y="405130"/>
                </a:lnTo>
                <a:lnTo>
                  <a:pt x="269201" y="405130"/>
                </a:lnTo>
                <a:lnTo>
                  <a:pt x="276288" y="402590"/>
                </a:lnTo>
                <a:lnTo>
                  <a:pt x="277218" y="401320"/>
                </a:lnTo>
                <a:close/>
              </a:path>
              <a:path w="717550" h="405130">
                <a:moveTo>
                  <a:pt x="624934" y="280670"/>
                </a:moveTo>
                <a:lnTo>
                  <a:pt x="576897" y="280670"/>
                </a:lnTo>
                <a:lnTo>
                  <a:pt x="579789" y="289560"/>
                </a:lnTo>
                <a:lnTo>
                  <a:pt x="584336" y="302260"/>
                </a:lnTo>
                <a:lnTo>
                  <a:pt x="588802" y="314960"/>
                </a:lnTo>
                <a:lnTo>
                  <a:pt x="591451" y="323850"/>
                </a:lnTo>
                <a:lnTo>
                  <a:pt x="592172" y="332740"/>
                </a:lnTo>
                <a:lnTo>
                  <a:pt x="592118" y="351790"/>
                </a:lnTo>
                <a:lnTo>
                  <a:pt x="592026" y="356870"/>
                </a:lnTo>
                <a:lnTo>
                  <a:pt x="591845" y="363220"/>
                </a:lnTo>
                <a:lnTo>
                  <a:pt x="585007" y="370840"/>
                </a:lnTo>
                <a:lnTo>
                  <a:pt x="577508" y="382270"/>
                </a:lnTo>
                <a:lnTo>
                  <a:pt x="572069" y="392430"/>
                </a:lnTo>
                <a:lnTo>
                  <a:pt x="571411" y="397510"/>
                </a:lnTo>
                <a:lnTo>
                  <a:pt x="574954" y="397510"/>
                </a:lnTo>
                <a:lnTo>
                  <a:pt x="573760" y="403860"/>
                </a:lnTo>
                <a:lnTo>
                  <a:pt x="576135" y="403860"/>
                </a:lnTo>
                <a:lnTo>
                  <a:pt x="578485" y="405130"/>
                </a:lnTo>
                <a:lnTo>
                  <a:pt x="593013" y="403860"/>
                </a:lnTo>
                <a:lnTo>
                  <a:pt x="596938" y="402590"/>
                </a:lnTo>
                <a:lnTo>
                  <a:pt x="600875" y="400050"/>
                </a:lnTo>
                <a:lnTo>
                  <a:pt x="601268" y="387350"/>
                </a:lnTo>
                <a:lnTo>
                  <a:pt x="603656" y="381000"/>
                </a:lnTo>
                <a:lnTo>
                  <a:pt x="614732" y="381000"/>
                </a:lnTo>
                <a:lnTo>
                  <a:pt x="615205" y="378460"/>
                </a:lnTo>
                <a:lnTo>
                  <a:pt x="615311" y="372110"/>
                </a:lnTo>
                <a:lnTo>
                  <a:pt x="615227" y="360680"/>
                </a:lnTo>
                <a:lnTo>
                  <a:pt x="615147" y="356870"/>
                </a:lnTo>
                <a:lnTo>
                  <a:pt x="615189" y="341630"/>
                </a:lnTo>
                <a:lnTo>
                  <a:pt x="622652" y="292100"/>
                </a:lnTo>
                <a:lnTo>
                  <a:pt x="624934" y="280670"/>
                </a:lnTo>
                <a:close/>
              </a:path>
              <a:path w="717550" h="405130">
                <a:moveTo>
                  <a:pt x="308138" y="323850"/>
                </a:moveTo>
                <a:lnTo>
                  <a:pt x="271170" y="323850"/>
                </a:lnTo>
                <a:lnTo>
                  <a:pt x="271951" y="330200"/>
                </a:lnTo>
                <a:lnTo>
                  <a:pt x="273580" y="339090"/>
                </a:lnTo>
                <a:lnTo>
                  <a:pt x="274985" y="347980"/>
                </a:lnTo>
                <a:lnTo>
                  <a:pt x="263677" y="383540"/>
                </a:lnTo>
                <a:lnTo>
                  <a:pt x="260172" y="388620"/>
                </a:lnTo>
                <a:lnTo>
                  <a:pt x="255041" y="398780"/>
                </a:lnTo>
                <a:lnTo>
                  <a:pt x="255435" y="401320"/>
                </a:lnTo>
                <a:lnTo>
                  <a:pt x="255866" y="403860"/>
                </a:lnTo>
                <a:lnTo>
                  <a:pt x="262521" y="401320"/>
                </a:lnTo>
                <a:lnTo>
                  <a:pt x="277218" y="401320"/>
                </a:lnTo>
                <a:lnTo>
                  <a:pt x="283730" y="392430"/>
                </a:lnTo>
                <a:lnTo>
                  <a:pt x="290804" y="387350"/>
                </a:lnTo>
                <a:lnTo>
                  <a:pt x="299977" y="387350"/>
                </a:lnTo>
                <a:lnTo>
                  <a:pt x="301353" y="383540"/>
                </a:lnTo>
                <a:lnTo>
                  <a:pt x="302902" y="369570"/>
                </a:lnTo>
                <a:lnTo>
                  <a:pt x="303711" y="354330"/>
                </a:lnTo>
                <a:lnTo>
                  <a:pt x="303784" y="344170"/>
                </a:lnTo>
                <a:lnTo>
                  <a:pt x="304776" y="336550"/>
                </a:lnTo>
                <a:lnTo>
                  <a:pt x="307493" y="326390"/>
                </a:lnTo>
                <a:lnTo>
                  <a:pt x="308138" y="323850"/>
                </a:lnTo>
                <a:close/>
              </a:path>
              <a:path w="717550" h="405130">
                <a:moveTo>
                  <a:pt x="235908" y="391160"/>
                </a:moveTo>
                <a:lnTo>
                  <a:pt x="213804" y="391160"/>
                </a:lnTo>
                <a:lnTo>
                  <a:pt x="210248" y="394970"/>
                </a:lnTo>
                <a:lnTo>
                  <a:pt x="214972" y="398780"/>
                </a:lnTo>
                <a:lnTo>
                  <a:pt x="219303" y="398780"/>
                </a:lnTo>
                <a:lnTo>
                  <a:pt x="234238" y="393700"/>
                </a:lnTo>
                <a:lnTo>
                  <a:pt x="235908" y="391160"/>
                </a:lnTo>
                <a:close/>
              </a:path>
              <a:path w="717550" h="405130">
                <a:moveTo>
                  <a:pt x="630075" y="259080"/>
                </a:moveTo>
                <a:lnTo>
                  <a:pt x="165061" y="259080"/>
                </a:lnTo>
                <a:lnTo>
                  <a:pt x="190670" y="270510"/>
                </a:lnTo>
                <a:lnTo>
                  <a:pt x="213663" y="279400"/>
                </a:lnTo>
                <a:lnTo>
                  <a:pt x="230243" y="283210"/>
                </a:lnTo>
                <a:lnTo>
                  <a:pt x="236613" y="284480"/>
                </a:lnTo>
                <a:lnTo>
                  <a:pt x="237495" y="311150"/>
                </a:lnTo>
                <a:lnTo>
                  <a:pt x="237840" y="323850"/>
                </a:lnTo>
                <a:lnTo>
                  <a:pt x="237858" y="337820"/>
                </a:lnTo>
                <a:lnTo>
                  <a:pt x="237756" y="341630"/>
                </a:lnTo>
                <a:lnTo>
                  <a:pt x="236300" y="349250"/>
                </a:lnTo>
                <a:lnTo>
                  <a:pt x="233187" y="356870"/>
                </a:lnTo>
                <a:lnTo>
                  <a:pt x="229412" y="364490"/>
                </a:lnTo>
                <a:lnTo>
                  <a:pt x="225971" y="372110"/>
                </a:lnTo>
                <a:lnTo>
                  <a:pt x="220859" y="378460"/>
                </a:lnTo>
                <a:lnTo>
                  <a:pt x="213437" y="383540"/>
                </a:lnTo>
                <a:lnTo>
                  <a:pt x="206684" y="388620"/>
                </a:lnTo>
                <a:lnTo>
                  <a:pt x="203581" y="389890"/>
                </a:lnTo>
                <a:lnTo>
                  <a:pt x="203187" y="392430"/>
                </a:lnTo>
                <a:lnTo>
                  <a:pt x="210654" y="392430"/>
                </a:lnTo>
                <a:lnTo>
                  <a:pt x="213804" y="391160"/>
                </a:lnTo>
                <a:lnTo>
                  <a:pt x="235908" y="391160"/>
                </a:lnTo>
                <a:lnTo>
                  <a:pt x="240919" y="383540"/>
                </a:lnTo>
                <a:lnTo>
                  <a:pt x="244068" y="381000"/>
                </a:lnTo>
                <a:lnTo>
                  <a:pt x="252887" y="381000"/>
                </a:lnTo>
                <a:lnTo>
                  <a:pt x="255146" y="373380"/>
                </a:lnTo>
                <a:lnTo>
                  <a:pt x="257338" y="363220"/>
                </a:lnTo>
                <a:lnTo>
                  <a:pt x="258572" y="356870"/>
                </a:lnTo>
                <a:lnTo>
                  <a:pt x="260878" y="349250"/>
                </a:lnTo>
                <a:lnTo>
                  <a:pt x="265171" y="337820"/>
                </a:lnTo>
                <a:lnTo>
                  <a:pt x="269314" y="327660"/>
                </a:lnTo>
                <a:lnTo>
                  <a:pt x="271170" y="323850"/>
                </a:lnTo>
                <a:lnTo>
                  <a:pt x="308138" y="323850"/>
                </a:lnTo>
                <a:lnTo>
                  <a:pt x="310718" y="313690"/>
                </a:lnTo>
                <a:lnTo>
                  <a:pt x="313232" y="302260"/>
                </a:lnTo>
                <a:lnTo>
                  <a:pt x="315595" y="287020"/>
                </a:lnTo>
                <a:lnTo>
                  <a:pt x="313232" y="278130"/>
                </a:lnTo>
                <a:lnTo>
                  <a:pt x="318608" y="276860"/>
                </a:lnTo>
                <a:lnTo>
                  <a:pt x="325647" y="275590"/>
                </a:lnTo>
                <a:lnTo>
                  <a:pt x="333942" y="273050"/>
                </a:lnTo>
                <a:lnTo>
                  <a:pt x="343090" y="271780"/>
                </a:lnTo>
                <a:lnTo>
                  <a:pt x="626127" y="271780"/>
                </a:lnTo>
                <a:lnTo>
                  <a:pt x="626440" y="269240"/>
                </a:lnTo>
                <a:lnTo>
                  <a:pt x="630075" y="259080"/>
                </a:lnTo>
                <a:close/>
              </a:path>
              <a:path w="717550" h="405130">
                <a:moveTo>
                  <a:pt x="626127" y="271780"/>
                </a:moveTo>
                <a:lnTo>
                  <a:pt x="354921" y="271780"/>
                </a:lnTo>
                <a:lnTo>
                  <a:pt x="372063" y="273050"/>
                </a:lnTo>
                <a:lnTo>
                  <a:pt x="395252" y="276860"/>
                </a:lnTo>
                <a:lnTo>
                  <a:pt x="425221" y="283210"/>
                </a:lnTo>
                <a:lnTo>
                  <a:pt x="459047" y="288290"/>
                </a:lnTo>
                <a:lnTo>
                  <a:pt x="489767" y="289560"/>
                </a:lnTo>
                <a:lnTo>
                  <a:pt x="512084" y="290830"/>
                </a:lnTo>
                <a:lnTo>
                  <a:pt x="520700" y="290830"/>
                </a:lnTo>
                <a:lnTo>
                  <a:pt x="522631" y="299720"/>
                </a:lnTo>
                <a:lnTo>
                  <a:pt x="526703" y="308610"/>
                </a:lnTo>
                <a:lnTo>
                  <a:pt x="530333" y="317500"/>
                </a:lnTo>
                <a:lnTo>
                  <a:pt x="530936" y="327660"/>
                </a:lnTo>
                <a:lnTo>
                  <a:pt x="528751" y="337820"/>
                </a:lnTo>
                <a:lnTo>
                  <a:pt x="526086" y="347980"/>
                </a:lnTo>
                <a:lnTo>
                  <a:pt x="523490" y="356870"/>
                </a:lnTo>
                <a:lnTo>
                  <a:pt x="521512" y="364490"/>
                </a:lnTo>
                <a:lnTo>
                  <a:pt x="517967" y="370840"/>
                </a:lnTo>
                <a:lnTo>
                  <a:pt x="511736" y="375920"/>
                </a:lnTo>
                <a:lnTo>
                  <a:pt x="504996" y="381000"/>
                </a:lnTo>
                <a:lnTo>
                  <a:pt x="499922" y="383540"/>
                </a:lnTo>
                <a:lnTo>
                  <a:pt x="495173" y="388620"/>
                </a:lnTo>
                <a:lnTo>
                  <a:pt x="502259" y="389890"/>
                </a:lnTo>
                <a:lnTo>
                  <a:pt x="501878" y="392430"/>
                </a:lnTo>
                <a:lnTo>
                  <a:pt x="512836" y="392430"/>
                </a:lnTo>
                <a:lnTo>
                  <a:pt x="520971" y="389890"/>
                </a:lnTo>
                <a:lnTo>
                  <a:pt x="526237" y="386080"/>
                </a:lnTo>
                <a:lnTo>
                  <a:pt x="528586" y="384810"/>
                </a:lnTo>
                <a:lnTo>
                  <a:pt x="529755" y="383540"/>
                </a:lnTo>
                <a:lnTo>
                  <a:pt x="535495" y="383540"/>
                </a:lnTo>
                <a:lnTo>
                  <a:pt x="540423" y="372110"/>
                </a:lnTo>
                <a:lnTo>
                  <a:pt x="544540" y="360680"/>
                </a:lnTo>
                <a:lnTo>
                  <a:pt x="546265" y="351790"/>
                </a:lnTo>
                <a:lnTo>
                  <a:pt x="548635" y="342900"/>
                </a:lnTo>
                <a:lnTo>
                  <a:pt x="554026" y="330200"/>
                </a:lnTo>
                <a:lnTo>
                  <a:pt x="559857" y="316230"/>
                </a:lnTo>
                <a:lnTo>
                  <a:pt x="563549" y="306070"/>
                </a:lnTo>
                <a:lnTo>
                  <a:pt x="565924" y="298450"/>
                </a:lnTo>
                <a:lnTo>
                  <a:pt x="565924" y="284480"/>
                </a:lnTo>
                <a:lnTo>
                  <a:pt x="569074" y="284480"/>
                </a:lnTo>
                <a:lnTo>
                  <a:pt x="576897" y="280670"/>
                </a:lnTo>
                <a:lnTo>
                  <a:pt x="624934" y="280670"/>
                </a:lnTo>
                <a:lnTo>
                  <a:pt x="625188" y="279400"/>
                </a:lnTo>
                <a:lnTo>
                  <a:pt x="626127" y="271780"/>
                </a:lnTo>
                <a:close/>
              </a:path>
              <a:path w="717550" h="405130">
                <a:moveTo>
                  <a:pt x="299977" y="387350"/>
                </a:moveTo>
                <a:lnTo>
                  <a:pt x="290804" y="387350"/>
                </a:lnTo>
                <a:lnTo>
                  <a:pt x="295541" y="389890"/>
                </a:lnTo>
                <a:lnTo>
                  <a:pt x="299059" y="389890"/>
                </a:lnTo>
                <a:lnTo>
                  <a:pt x="299977" y="387350"/>
                </a:lnTo>
                <a:close/>
              </a:path>
              <a:path w="717550" h="405130">
                <a:moveTo>
                  <a:pt x="614732" y="381000"/>
                </a:moveTo>
                <a:lnTo>
                  <a:pt x="603656" y="381000"/>
                </a:lnTo>
                <a:lnTo>
                  <a:pt x="604824" y="382270"/>
                </a:lnTo>
                <a:lnTo>
                  <a:pt x="604824" y="389890"/>
                </a:lnTo>
                <a:lnTo>
                  <a:pt x="612292" y="387350"/>
                </a:lnTo>
                <a:lnTo>
                  <a:pt x="614260" y="383540"/>
                </a:lnTo>
                <a:lnTo>
                  <a:pt x="614732" y="381000"/>
                </a:lnTo>
                <a:close/>
              </a:path>
              <a:path w="717550" h="405130">
                <a:moveTo>
                  <a:pt x="535495" y="383540"/>
                </a:moveTo>
                <a:lnTo>
                  <a:pt x="529755" y="383540"/>
                </a:lnTo>
                <a:lnTo>
                  <a:pt x="527011" y="387350"/>
                </a:lnTo>
                <a:lnTo>
                  <a:pt x="531342" y="387350"/>
                </a:lnTo>
                <a:lnTo>
                  <a:pt x="535495" y="383540"/>
                </a:lnTo>
                <a:close/>
              </a:path>
              <a:path w="717550" h="405130">
                <a:moveTo>
                  <a:pt x="252887" y="381000"/>
                </a:moveTo>
                <a:lnTo>
                  <a:pt x="244068" y="381000"/>
                </a:lnTo>
                <a:lnTo>
                  <a:pt x="246799" y="386080"/>
                </a:lnTo>
                <a:lnTo>
                  <a:pt x="249948" y="386080"/>
                </a:lnTo>
                <a:lnTo>
                  <a:pt x="252510" y="382270"/>
                </a:lnTo>
                <a:lnTo>
                  <a:pt x="252887" y="381000"/>
                </a:lnTo>
                <a:close/>
              </a:path>
              <a:path w="717550" h="405130">
                <a:moveTo>
                  <a:pt x="6273" y="224790"/>
                </a:moveTo>
                <a:lnTo>
                  <a:pt x="0" y="231140"/>
                </a:lnTo>
                <a:lnTo>
                  <a:pt x="7861" y="237490"/>
                </a:lnTo>
                <a:lnTo>
                  <a:pt x="14955" y="245110"/>
                </a:lnTo>
                <a:lnTo>
                  <a:pt x="30192" y="264160"/>
                </a:lnTo>
                <a:lnTo>
                  <a:pt x="34201" y="269240"/>
                </a:lnTo>
                <a:lnTo>
                  <a:pt x="36563" y="269240"/>
                </a:lnTo>
                <a:lnTo>
                  <a:pt x="38519" y="262890"/>
                </a:lnTo>
                <a:lnTo>
                  <a:pt x="50093" y="262890"/>
                </a:lnTo>
                <a:lnTo>
                  <a:pt x="54579" y="261620"/>
                </a:lnTo>
                <a:lnTo>
                  <a:pt x="62888" y="260350"/>
                </a:lnTo>
                <a:lnTo>
                  <a:pt x="67983" y="259080"/>
                </a:lnTo>
                <a:lnTo>
                  <a:pt x="630075" y="259080"/>
                </a:lnTo>
                <a:lnTo>
                  <a:pt x="631892" y="254000"/>
                </a:lnTo>
                <a:lnTo>
                  <a:pt x="643201" y="231140"/>
                </a:lnTo>
                <a:lnTo>
                  <a:pt x="16522" y="231140"/>
                </a:lnTo>
                <a:lnTo>
                  <a:pt x="14947" y="226060"/>
                </a:lnTo>
                <a:lnTo>
                  <a:pt x="6273" y="224790"/>
                </a:lnTo>
                <a:close/>
              </a:path>
              <a:path w="717550" h="405130">
                <a:moveTo>
                  <a:pt x="164072" y="259080"/>
                </a:moveTo>
                <a:lnTo>
                  <a:pt x="71551" y="259080"/>
                </a:lnTo>
                <a:lnTo>
                  <a:pt x="73507" y="266700"/>
                </a:lnTo>
                <a:lnTo>
                  <a:pt x="89204" y="269240"/>
                </a:lnTo>
                <a:lnTo>
                  <a:pt x="98869" y="269240"/>
                </a:lnTo>
                <a:lnTo>
                  <a:pt x="106857" y="267970"/>
                </a:lnTo>
                <a:lnTo>
                  <a:pt x="117122" y="265430"/>
                </a:lnTo>
                <a:lnTo>
                  <a:pt x="133616" y="264160"/>
                </a:lnTo>
                <a:lnTo>
                  <a:pt x="150301" y="264160"/>
                </a:lnTo>
                <a:lnTo>
                  <a:pt x="159802" y="261620"/>
                </a:lnTo>
                <a:lnTo>
                  <a:pt x="164072" y="259080"/>
                </a:lnTo>
                <a:close/>
              </a:path>
              <a:path w="717550" h="405130">
                <a:moveTo>
                  <a:pt x="50093" y="262890"/>
                </a:moveTo>
                <a:lnTo>
                  <a:pt x="38519" y="262890"/>
                </a:lnTo>
                <a:lnTo>
                  <a:pt x="45607" y="264160"/>
                </a:lnTo>
                <a:lnTo>
                  <a:pt x="50093" y="262890"/>
                </a:lnTo>
                <a:close/>
              </a:path>
              <a:path w="717550" h="405130">
                <a:moveTo>
                  <a:pt x="22796" y="68580"/>
                </a:moveTo>
                <a:lnTo>
                  <a:pt x="20253" y="68580"/>
                </a:lnTo>
                <a:lnTo>
                  <a:pt x="17494" y="71120"/>
                </a:lnTo>
                <a:lnTo>
                  <a:pt x="14734" y="78740"/>
                </a:lnTo>
                <a:lnTo>
                  <a:pt x="12192" y="92710"/>
                </a:lnTo>
                <a:lnTo>
                  <a:pt x="12768" y="106680"/>
                </a:lnTo>
                <a:lnTo>
                  <a:pt x="17435" y="114300"/>
                </a:lnTo>
                <a:lnTo>
                  <a:pt x="23509" y="118110"/>
                </a:lnTo>
                <a:lnTo>
                  <a:pt x="28308" y="119380"/>
                </a:lnTo>
                <a:lnTo>
                  <a:pt x="32613" y="120650"/>
                </a:lnTo>
                <a:lnTo>
                  <a:pt x="35737" y="121920"/>
                </a:lnTo>
                <a:lnTo>
                  <a:pt x="41249" y="125730"/>
                </a:lnTo>
                <a:lnTo>
                  <a:pt x="46774" y="130810"/>
                </a:lnTo>
                <a:lnTo>
                  <a:pt x="54254" y="133350"/>
                </a:lnTo>
                <a:lnTo>
                  <a:pt x="52082" y="139700"/>
                </a:lnTo>
                <a:lnTo>
                  <a:pt x="51642" y="147320"/>
                </a:lnTo>
                <a:lnTo>
                  <a:pt x="52305" y="156210"/>
                </a:lnTo>
                <a:lnTo>
                  <a:pt x="53441" y="163830"/>
                </a:lnTo>
                <a:lnTo>
                  <a:pt x="54495" y="172720"/>
                </a:lnTo>
                <a:lnTo>
                  <a:pt x="55070" y="181610"/>
                </a:lnTo>
                <a:lnTo>
                  <a:pt x="54831" y="190500"/>
                </a:lnTo>
                <a:lnTo>
                  <a:pt x="53441" y="195580"/>
                </a:lnTo>
                <a:lnTo>
                  <a:pt x="50698" y="198120"/>
                </a:lnTo>
                <a:lnTo>
                  <a:pt x="51485" y="200660"/>
                </a:lnTo>
                <a:lnTo>
                  <a:pt x="47967" y="203200"/>
                </a:lnTo>
                <a:lnTo>
                  <a:pt x="44411" y="204470"/>
                </a:lnTo>
                <a:lnTo>
                  <a:pt x="38925" y="213360"/>
                </a:lnTo>
                <a:lnTo>
                  <a:pt x="32613" y="218440"/>
                </a:lnTo>
                <a:lnTo>
                  <a:pt x="29870" y="219710"/>
                </a:lnTo>
                <a:lnTo>
                  <a:pt x="25158" y="222250"/>
                </a:lnTo>
                <a:lnTo>
                  <a:pt x="24371" y="224790"/>
                </a:lnTo>
                <a:lnTo>
                  <a:pt x="18872" y="227330"/>
                </a:lnTo>
                <a:lnTo>
                  <a:pt x="20447" y="231140"/>
                </a:lnTo>
                <a:lnTo>
                  <a:pt x="643201" y="231140"/>
                </a:lnTo>
                <a:lnTo>
                  <a:pt x="656504" y="204470"/>
                </a:lnTo>
                <a:lnTo>
                  <a:pt x="664171" y="180340"/>
                </a:lnTo>
                <a:lnTo>
                  <a:pt x="665078" y="158750"/>
                </a:lnTo>
                <a:lnTo>
                  <a:pt x="662849" y="134620"/>
                </a:lnTo>
                <a:lnTo>
                  <a:pt x="659808" y="114300"/>
                </a:lnTo>
                <a:lnTo>
                  <a:pt x="659553" y="113030"/>
                </a:lnTo>
                <a:lnTo>
                  <a:pt x="62865" y="113030"/>
                </a:lnTo>
                <a:lnTo>
                  <a:pt x="57314" y="107950"/>
                </a:lnTo>
                <a:lnTo>
                  <a:pt x="51092" y="102870"/>
                </a:lnTo>
                <a:lnTo>
                  <a:pt x="44869" y="96520"/>
                </a:lnTo>
                <a:lnTo>
                  <a:pt x="39319" y="91440"/>
                </a:lnTo>
                <a:lnTo>
                  <a:pt x="34347" y="86360"/>
                </a:lnTo>
                <a:lnTo>
                  <a:pt x="29714" y="78740"/>
                </a:lnTo>
                <a:lnTo>
                  <a:pt x="25753" y="71120"/>
                </a:lnTo>
                <a:lnTo>
                  <a:pt x="22796" y="68580"/>
                </a:lnTo>
                <a:close/>
              </a:path>
              <a:path w="717550" h="405130">
                <a:moveTo>
                  <a:pt x="76238" y="62230"/>
                </a:moveTo>
                <a:lnTo>
                  <a:pt x="70739" y="62230"/>
                </a:lnTo>
                <a:lnTo>
                  <a:pt x="67183" y="63500"/>
                </a:lnTo>
                <a:lnTo>
                  <a:pt x="64735" y="69850"/>
                </a:lnTo>
                <a:lnTo>
                  <a:pt x="63320" y="78740"/>
                </a:lnTo>
                <a:lnTo>
                  <a:pt x="62978" y="86360"/>
                </a:lnTo>
                <a:lnTo>
                  <a:pt x="62865" y="113030"/>
                </a:lnTo>
                <a:lnTo>
                  <a:pt x="659553" y="113030"/>
                </a:lnTo>
                <a:lnTo>
                  <a:pt x="658279" y="106680"/>
                </a:lnTo>
                <a:lnTo>
                  <a:pt x="677605" y="99060"/>
                </a:lnTo>
                <a:lnTo>
                  <a:pt x="106908" y="99060"/>
                </a:lnTo>
                <a:lnTo>
                  <a:pt x="103091" y="93980"/>
                </a:lnTo>
                <a:lnTo>
                  <a:pt x="97028" y="88900"/>
                </a:lnTo>
                <a:lnTo>
                  <a:pt x="90602" y="83820"/>
                </a:lnTo>
                <a:lnTo>
                  <a:pt x="85699" y="81280"/>
                </a:lnTo>
                <a:lnTo>
                  <a:pt x="80962" y="78740"/>
                </a:lnTo>
                <a:lnTo>
                  <a:pt x="76238" y="62230"/>
                </a:lnTo>
                <a:close/>
              </a:path>
              <a:path w="717550" h="405130">
                <a:moveTo>
                  <a:pt x="538280" y="38100"/>
                </a:moveTo>
                <a:lnTo>
                  <a:pt x="478378" y="38100"/>
                </a:lnTo>
                <a:lnTo>
                  <a:pt x="426041" y="40640"/>
                </a:lnTo>
                <a:lnTo>
                  <a:pt x="359192" y="45720"/>
                </a:lnTo>
                <a:lnTo>
                  <a:pt x="325259" y="50800"/>
                </a:lnTo>
                <a:lnTo>
                  <a:pt x="294936" y="57150"/>
                </a:lnTo>
                <a:lnTo>
                  <a:pt x="273939" y="62230"/>
                </a:lnTo>
                <a:lnTo>
                  <a:pt x="255099" y="64770"/>
                </a:lnTo>
                <a:lnTo>
                  <a:pt x="206223" y="67310"/>
                </a:lnTo>
                <a:lnTo>
                  <a:pt x="186283" y="67310"/>
                </a:lnTo>
                <a:lnTo>
                  <a:pt x="164928" y="72390"/>
                </a:lnTo>
                <a:lnTo>
                  <a:pt x="138637" y="83820"/>
                </a:lnTo>
                <a:lnTo>
                  <a:pt x="116326" y="93980"/>
                </a:lnTo>
                <a:lnTo>
                  <a:pt x="106908" y="99060"/>
                </a:lnTo>
                <a:lnTo>
                  <a:pt x="677605" y="99060"/>
                </a:lnTo>
                <a:lnTo>
                  <a:pt x="687268" y="95250"/>
                </a:lnTo>
                <a:lnTo>
                  <a:pt x="703029" y="86360"/>
                </a:lnTo>
                <a:lnTo>
                  <a:pt x="709590" y="74930"/>
                </a:lnTo>
                <a:lnTo>
                  <a:pt x="647145" y="74930"/>
                </a:lnTo>
                <a:lnTo>
                  <a:pt x="641769" y="73660"/>
                </a:lnTo>
                <a:lnTo>
                  <a:pt x="595995" y="48260"/>
                </a:lnTo>
                <a:lnTo>
                  <a:pt x="538280" y="38100"/>
                </a:lnTo>
                <a:close/>
              </a:path>
              <a:path w="717550" h="405130">
                <a:moveTo>
                  <a:pt x="683820" y="19050"/>
                </a:moveTo>
                <a:lnTo>
                  <a:pt x="669568" y="19050"/>
                </a:lnTo>
                <a:lnTo>
                  <a:pt x="659079" y="31750"/>
                </a:lnTo>
                <a:lnTo>
                  <a:pt x="658802" y="46990"/>
                </a:lnTo>
                <a:lnTo>
                  <a:pt x="667046" y="57150"/>
                </a:lnTo>
                <a:lnTo>
                  <a:pt x="676993" y="60960"/>
                </a:lnTo>
                <a:lnTo>
                  <a:pt x="681824" y="62230"/>
                </a:lnTo>
                <a:lnTo>
                  <a:pt x="672919" y="71120"/>
                </a:lnTo>
                <a:lnTo>
                  <a:pt x="659444" y="73660"/>
                </a:lnTo>
                <a:lnTo>
                  <a:pt x="647145" y="74930"/>
                </a:lnTo>
                <a:lnTo>
                  <a:pt x="709590" y="74930"/>
                </a:lnTo>
                <a:lnTo>
                  <a:pt x="711048" y="72390"/>
                </a:lnTo>
                <a:lnTo>
                  <a:pt x="714082" y="59690"/>
                </a:lnTo>
                <a:lnTo>
                  <a:pt x="688543" y="59690"/>
                </a:lnTo>
                <a:lnTo>
                  <a:pt x="678700" y="49530"/>
                </a:lnTo>
                <a:lnTo>
                  <a:pt x="674400" y="43180"/>
                </a:lnTo>
                <a:lnTo>
                  <a:pt x="674925" y="39370"/>
                </a:lnTo>
                <a:lnTo>
                  <a:pt x="678322" y="36830"/>
                </a:lnTo>
                <a:lnTo>
                  <a:pt x="699600" y="36830"/>
                </a:lnTo>
                <a:lnTo>
                  <a:pt x="696303" y="27940"/>
                </a:lnTo>
                <a:lnTo>
                  <a:pt x="683820" y="19050"/>
                </a:lnTo>
                <a:close/>
              </a:path>
              <a:path w="717550" h="405130">
                <a:moveTo>
                  <a:pt x="699600" y="36830"/>
                </a:moveTo>
                <a:lnTo>
                  <a:pt x="682637" y="36830"/>
                </a:lnTo>
                <a:lnTo>
                  <a:pt x="688149" y="38100"/>
                </a:lnTo>
                <a:lnTo>
                  <a:pt x="694436" y="45720"/>
                </a:lnTo>
                <a:lnTo>
                  <a:pt x="690511" y="52070"/>
                </a:lnTo>
                <a:lnTo>
                  <a:pt x="688543" y="59690"/>
                </a:lnTo>
                <a:lnTo>
                  <a:pt x="714082" y="59690"/>
                </a:lnTo>
                <a:lnTo>
                  <a:pt x="716813" y="48260"/>
                </a:lnTo>
                <a:lnTo>
                  <a:pt x="716861" y="41910"/>
                </a:lnTo>
                <a:lnTo>
                  <a:pt x="701484" y="41910"/>
                </a:lnTo>
                <a:lnTo>
                  <a:pt x="699600" y="36830"/>
                </a:lnTo>
                <a:close/>
              </a:path>
              <a:path w="717550" h="405130">
                <a:moveTo>
                  <a:pt x="693229" y="0"/>
                </a:moveTo>
                <a:lnTo>
                  <a:pt x="691654" y="3810"/>
                </a:lnTo>
                <a:lnTo>
                  <a:pt x="697153" y="3810"/>
                </a:lnTo>
                <a:lnTo>
                  <a:pt x="701484" y="12700"/>
                </a:lnTo>
                <a:lnTo>
                  <a:pt x="703316" y="20320"/>
                </a:lnTo>
                <a:lnTo>
                  <a:pt x="703113" y="30480"/>
                </a:lnTo>
                <a:lnTo>
                  <a:pt x="702095" y="38100"/>
                </a:lnTo>
                <a:lnTo>
                  <a:pt x="701484" y="41910"/>
                </a:lnTo>
                <a:lnTo>
                  <a:pt x="716861" y="41910"/>
                </a:lnTo>
                <a:lnTo>
                  <a:pt x="717005" y="22860"/>
                </a:lnTo>
                <a:lnTo>
                  <a:pt x="708864" y="7620"/>
                </a:lnTo>
                <a:lnTo>
                  <a:pt x="698802" y="1270"/>
                </a:lnTo>
                <a:lnTo>
                  <a:pt x="69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E79F5A18-64D0-4E1E-B5A6-D9E777009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4" y="754693"/>
            <a:ext cx="8175313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14" dirty="0"/>
              <a:t>SECTEUR</a:t>
            </a:r>
            <a:r>
              <a:rPr sz="3800" spc="85" dirty="0"/>
              <a:t> </a:t>
            </a:r>
            <a:r>
              <a:rPr sz="3800" spc="140" dirty="0"/>
              <a:t>PORCIN</a:t>
            </a:r>
            <a:endParaRPr sz="3800" dirty="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411ABF8-4A12-4616-9201-07B2636EFFFF}"/>
              </a:ext>
            </a:extLst>
          </p:cNvPr>
          <p:cNvSpPr txBox="1"/>
          <p:nvPr userDrawn="1"/>
        </p:nvSpPr>
        <p:spPr>
          <a:xfrm>
            <a:off x="347446" y="2096795"/>
            <a:ext cx="3672204" cy="2254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09220"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9680EE22-2B94-4646-BF56-A73DEA60B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791711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693821-E79A-414B-85EC-5F58D5722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73404"/>
            <a:ext cx="1506175" cy="4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4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ORC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0D88AB-0A98-49C7-B6F7-973F99496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DA552A-2316-43C0-8497-C59FFC2F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0942FE-8009-47B0-8EB6-5245425D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666415CC-E541-49ED-9A9F-1942F9227A15}"/>
              </a:ext>
            </a:extLst>
          </p:cNvPr>
          <p:cNvGrpSpPr/>
          <p:nvPr userDrawn="1"/>
        </p:nvGrpSpPr>
        <p:grpSpPr>
          <a:xfrm>
            <a:off x="457202" y="457200"/>
            <a:ext cx="11278870" cy="5944235"/>
            <a:chOff x="457202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46172963-96F8-4116-87FA-548B9CDE573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2" y="457200"/>
              <a:ext cx="11278799" cy="5943600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11FDC766-61CE-4D0C-BA7D-E288BCF621D2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9A10FF1-CF21-443A-81E8-558938EDA4E8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5C05591C-FAC0-49DC-A118-996BB831231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16A2DB84-9FEC-40E3-B76E-7CDE80DC45D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46198DD0-6A94-4468-9E10-8E8112F265B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2D8D853D-46B0-49BB-BCD0-85EA2E90E15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C80A4157-2ED1-4D71-9D5D-3AEE7E95A7B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AFA2304B-A3F8-4036-A875-B6C2F35019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E0301DB1-E270-4E7E-B7ED-2538659696F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A3F1E990-ED21-435B-8F85-0469EA53753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42F2A4E7-7318-43E8-8CAB-A709E27CC66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13571632-B3A1-4CAB-963A-417EA55878F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E07D3EC7-302F-4978-920B-CE9DCADB274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084EDB28-BD8B-471C-AD2E-2543AACC594B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7E4298BD-EF54-4CC8-A183-06383BCCC5D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A935105A-BC55-4A06-A1A6-180D19342D9E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1888A1F7-0156-42AC-8AC6-CDFB0561242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75354" y="711088"/>
              <a:ext cx="936155" cy="1021260"/>
            </a:xfrm>
            <a:prstGeom prst="rect">
              <a:avLst/>
            </a:prstGeom>
          </p:spPr>
        </p:pic>
      </p:grpSp>
      <p:sp>
        <p:nvSpPr>
          <p:cNvPr id="26" name="object 22">
            <a:extLst>
              <a:ext uri="{FF2B5EF4-FFF2-40B4-BE49-F238E27FC236}">
                <a16:creationId xmlns:a16="http://schemas.microsoft.com/office/drawing/2014/main" id="{218C7A21-6031-478E-BDC4-5A3D724E4C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5" y="1856674"/>
            <a:ext cx="3830005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70" dirty="0">
                <a:solidFill>
                  <a:srgbClr val="FFFFFF"/>
                </a:solidFill>
              </a:rPr>
              <a:t>SECTEUR</a:t>
            </a:r>
            <a:r>
              <a:rPr sz="2300" spc="25" dirty="0">
                <a:solidFill>
                  <a:srgbClr val="FFFFFF"/>
                </a:solidFill>
              </a:rPr>
              <a:t> </a:t>
            </a:r>
            <a:r>
              <a:rPr sz="2300" spc="80" dirty="0">
                <a:solidFill>
                  <a:srgbClr val="FFFFFF"/>
                </a:solidFill>
              </a:rPr>
              <a:t>PORCIN</a:t>
            </a:r>
            <a:endParaRPr sz="2300" dirty="0"/>
          </a:p>
        </p:txBody>
      </p:sp>
      <p:sp>
        <p:nvSpPr>
          <p:cNvPr id="27" name="Espace réservé du texte 31">
            <a:extLst>
              <a:ext uri="{FF2B5EF4-FFF2-40B4-BE49-F238E27FC236}">
                <a16:creationId xmlns:a16="http://schemas.microsoft.com/office/drawing/2014/main" id="{BB25200D-0E65-4A57-BA12-2C2EF81CD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507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VIANDE BOV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2D051A-02B6-43A8-BAEB-14AB00D7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9282D2-3CC8-45B8-9D0E-6FD472C3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BB1354-0D7D-4740-8081-8C5BAB38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42F2E37-0FAB-4B13-B61E-DC15DEEDC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800" y="629285"/>
            <a:ext cx="9520693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40" dirty="0"/>
              <a:t>VIANDE</a:t>
            </a:r>
            <a:r>
              <a:rPr sz="4400" spc="100" dirty="0"/>
              <a:t> </a:t>
            </a:r>
            <a:r>
              <a:rPr sz="4400" spc="155" dirty="0"/>
              <a:t>BOVINE</a:t>
            </a:r>
            <a:endParaRPr sz="4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FE21BEA1-90D9-4A79-8258-F308E1D0C875}"/>
              </a:ext>
            </a:extLst>
          </p:cNvPr>
          <p:cNvGrpSpPr/>
          <p:nvPr userDrawn="1"/>
        </p:nvGrpSpPr>
        <p:grpSpPr>
          <a:xfrm>
            <a:off x="12700" y="0"/>
            <a:ext cx="12179300" cy="1421765"/>
            <a:chOff x="8394" y="203"/>
            <a:chExt cx="12179300" cy="142176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E26C8E90-8798-4315-8F95-AF39EB0F0A51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2E8456A-1203-4D92-8005-AEF4672246A8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FCB8D5F0-1F8E-4825-9E83-4B3FD0C947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0075" y="182708"/>
              <a:ext cx="189007" cy="114731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1E7A7D55-66AE-4CBF-9CC8-E0AF6172DF2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1467" y="144706"/>
              <a:ext cx="310641" cy="15264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36E5CFA7-3E81-499B-BDBD-F922F2A2A38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9431" y="183751"/>
              <a:ext cx="64706" cy="112280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9D9D3294-DF76-4E80-AFF9-3731FB6D3F9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4320" y="172974"/>
              <a:ext cx="221231" cy="12447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67DCF068-6771-4C5E-AD4B-3D32275FDC2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40165" y="363762"/>
              <a:ext cx="71031" cy="115735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EAD664C9-C976-4BAC-A3C6-E4E5AB6E25A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34258" y="362852"/>
              <a:ext cx="190656" cy="118228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A5665BB3-EB5C-42B2-BC7D-EAC1109FAA7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8707" y="363213"/>
              <a:ext cx="93268" cy="11746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06934CAF-4E2F-4419-84B4-9097C135EB5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2295" y="363899"/>
              <a:ext cx="86728" cy="116776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B417D5CF-9591-458F-92EF-19F4BB9DF5B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69388" y="362985"/>
              <a:ext cx="172477" cy="117690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91AF55D0-E69D-42F5-A4C8-A00563C7B17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2560" y="363899"/>
              <a:ext cx="170746" cy="116776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39A36577-BA88-49FB-86D1-8001DD88712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63786" y="362667"/>
              <a:ext cx="161450" cy="11841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1986EF89-05AF-4D7D-A13B-A0C7FC828AC8}"/>
                </a:ext>
              </a:extLst>
            </p:cNvPr>
            <p:cNvSpPr/>
            <p:nvPr/>
          </p:nvSpPr>
          <p:spPr>
            <a:xfrm>
              <a:off x="9404502" y="32562"/>
              <a:ext cx="560705" cy="492759"/>
            </a:xfrm>
            <a:custGeom>
              <a:avLst/>
              <a:gdLst/>
              <a:ahLst/>
              <a:cxnLst/>
              <a:rect l="l" t="t" r="r" b="b"/>
              <a:pathLst>
                <a:path w="560704" h="492759">
                  <a:moveTo>
                    <a:pt x="543407" y="174002"/>
                  </a:moveTo>
                  <a:lnTo>
                    <a:pt x="521258" y="131216"/>
                  </a:lnTo>
                  <a:lnTo>
                    <a:pt x="492658" y="93459"/>
                  </a:lnTo>
                  <a:lnTo>
                    <a:pt x="458419" y="61302"/>
                  </a:lnTo>
                  <a:lnTo>
                    <a:pt x="419404" y="35318"/>
                  </a:lnTo>
                  <a:lnTo>
                    <a:pt x="376466" y="16065"/>
                  </a:lnTo>
                  <a:lnTo>
                    <a:pt x="330441" y="4102"/>
                  </a:lnTo>
                  <a:lnTo>
                    <a:pt x="282181" y="0"/>
                  </a:lnTo>
                  <a:lnTo>
                    <a:pt x="236385" y="3695"/>
                  </a:lnTo>
                  <a:lnTo>
                    <a:pt x="192951" y="14351"/>
                  </a:lnTo>
                  <a:lnTo>
                    <a:pt x="152450" y="31369"/>
                  </a:lnTo>
                  <a:lnTo>
                    <a:pt x="115468" y="54190"/>
                  </a:lnTo>
                  <a:lnTo>
                    <a:pt x="82588" y="82232"/>
                  </a:lnTo>
                  <a:lnTo>
                    <a:pt x="54381" y="114922"/>
                  </a:lnTo>
                  <a:lnTo>
                    <a:pt x="31445" y="151676"/>
                  </a:lnTo>
                  <a:lnTo>
                    <a:pt x="14338" y="191922"/>
                  </a:lnTo>
                  <a:lnTo>
                    <a:pt x="3670" y="235077"/>
                  </a:lnTo>
                  <a:lnTo>
                    <a:pt x="0" y="280555"/>
                  </a:lnTo>
                  <a:lnTo>
                    <a:pt x="1143" y="305701"/>
                  </a:lnTo>
                  <a:lnTo>
                    <a:pt x="4559" y="330593"/>
                  </a:lnTo>
                  <a:lnTo>
                    <a:pt x="10185" y="355092"/>
                  </a:lnTo>
                  <a:lnTo>
                    <a:pt x="18034" y="379018"/>
                  </a:lnTo>
                  <a:lnTo>
                    <a:pt x="25031" y="369468"/>
                  </a:lnTo>
                  <a:lnTo>
                    <a:pt x="32359" y="360146"/>
                  </a:lnTo>
                  <a:lnTo>
                    <a:pt x="67665" y="322795"/>
                  </a:lnTo>
                  <a:lnTo>
                    <a:pt x="110401" y="287528"/>
                  </a:lnTo>
                  <a:lnTo>
                    <a:pt x="133311" y="271830"/>
                  </a:lnTo>
                  <a:lnTo>
                    <a:pt x="130835" y="265925"/>
                  </a:lnTo>
                  <a:lnTo>
                    <a:pt x="128803" y="259854"/>
                  </a:lnTo>
                  <a:lnTo>
                    <a:pt x="127228" y="253644"/>
                  </a:lnTo>
                  <a:lnTo>
                    <a:pt x="94729" y="256781"/>
                  </a:lnTo>
                  <a:lnTo>
                    <a:pt x="88430" y="251650"/>
                  </a:lnTo>
                  <a:lnTo>
                    <a:pt x="85712" y="223926"/>
                  </a:lnTo>
                  <a:lnTo>
                    <a:pt x="90893" y="217652"/>
                  </a:lnTo>
                  <a:lnTo>
                    <a:pt x="123380" y="214503"/>
                  </a:lnTo>
                  <a:lnTo>
                    <a:pt x="123990" y="207302"/>
                  </a:lnTo>
                  <a:lnTo>
                    <a:pt x="124993" y="200139"/>
                  </a:lnTo>
                  <a:lnTo>
                    <a:pt x="126390" y="193040"/>
                  </a:lnTo>
                  <a:lnTo>
                    <a:pt x="128181" y="186016"/>
                  </a:lnTo>
                  <a:lnTo>
                    <a:pt x="98463" y="172580"/>
                  </a:lnTo>
                  <a:lnTo>
                    <a:pt x="95592" y="164985"/>
                  </a:lnTo>
                  <a:lnTo>
                    <a:pt x="107200" y="139458"/>
                  </a:lnTo>
                  <a:lnTo>
                    <a:pt x="114782" y="136525"/>
                  </a:lnTo>
                  <a:lnTo>
                    <a:pt x="144703" y="149923"/>
                  </a:lnTo>
                  <a:lnTo>
                    <a:pt x="148805" y="143992"/>
                  </a:lnTo>
                  <a:lnTo>
                    <a:pt x="153238" y="138290"/>
                  </a:lnTo>
                  <a:lnTo>
                    <a:pt x="157975" y="132842"/>
                  </a:lnTo>
                  <a:lnTo>
                    <a:pt x="163004" y="127647"/>
                  </a:lnTo>
                  <a:lnTo>
                    <a:pt x="144284" y="101384"/>
                  </a:lnTo>
                  <a:lnTo>
                    <a:pt x="145605" y="93510"/>
                  </a:lnTo>
                  <a:lnTo>
                    <a:pt x="168490" y="77216"/>
                  </a:lnTo>
                  <a:lnTo>
                    <a:pt x="176542" y="78562"/>
                  </a:lnTo>
                  <a:lnTo>
                    <a:pt x="195554" y="104965"/>
                  </a:lnTo>
                  <a:lnTo>
                    <a:pt x="202120" y="101854"/>
                  </a:lnTo>
                  <a:lnTo>
                    <a:pt x="208838" y="99123"/>
                  </a:lnTo>
                  <a:lnTo>
                    <a:pt x="215722" y="96786"/>
                  </a:lnTo>
                  <a:lnTo>
                    <a:pt x="222732" y="94830"/>
                  </a:lnTo>
                  <a:lnTo>
                    <a:pt x="219595" y="62572"/>
                  </a:lnTo>
                  <a:lnTo>
                    <a:pt x="224739" y="56311"/>
                  </a:lnTo>
                  <a:lnTo>
                    <a:pt x="252717" y="53568"/>
                  </a:lnTo>
                  <a:lnTo>
                    <a:pt x="259016" y="58737"/>
                  </a:lnTo>
                  <a:lnTo>
                    <a:pt x="262178" y="91008"/>
                  </a:lnTo>
                  <a:lnTo>
                    <a:pt x="269430" y="91554"/>
                  </a:lnTo>
                  <a:lnTo>
                    <a:pt x="276644" y="92481"/>
                  </a:lnTo>
                  <a:lnTo>
                    <a:pt x="283806" y="93814"/>
                  </a:lnTo>
                  <a:lnTo>
                    <a:pt x="290880" y="95542"/>
                  </a:lnTo>
                  <a:lnTo>
                    <a:pt x="304393" y="66040"/>
                  </a:lnTo>
                  <a:lnTo>
                    <a:pt x="312013" y="63195"/>
                  </a:lnTo>
                  <a:lnTo>
                    <a:pt x="337870" y="74790"/>
                  </a:lnTo>
                  <a:lnTo>
                    <a:pt x="340741" y="82397"/>
                  </a:lnTo>
                  <a:lnTo>
                    <a:pt x="327253" y="112141"/>
                  </a:lnTo>
                  <a:lnTo>
                    <a:pt x="333235" y="116217"/>
                  </a:lnTo>
                  <a:lnTo>
                    <a:pt x="338975" y="120611"/>
                  </a:lnTo>
                  <a:lnTo>
                    <a:pt x="344462" y="125323"/>
                  </a:lnTo>
                  <a:lnTo>
                    <a:pt x="349681" y="130327"/>
                  </a:lnTo>
                  <a:lnTo>
                    <a:pt x="376301" y="111442"/>
                  </a:lnTo>
                  <a:lnTo>
                    <a:pt x="384340" y="112763"/>
                  </a:lnTo>
                  <a:lnTo>
                    <a:pt x="400773" y="135597"/>
                  </a:lnTo>
                  <a:lnTo>
                    <a:pt x="399415" y="143611"/>
                  </a:lnTo>
                  <a:lnTo>
                    <a:pt x="372846" y="162471"/>
                  </a:lnTo>
                  <a:lnTo>
                    <a:pt x="375373" y="167436"/>
                  </a:lnTo>
                  <a:lnTo>
                    <a:pt x="377571" y="172567"/>
                  </a:lnTo>
                  <a:lnTo>
                    <a:pt x="379425" y="177825"/>
                  </a:lnTo>
                  <a:lnTo>
                    <a:pt x="403390" y="174256"/>
                  </a:lnTo>
                  <a:lnTo>
                    <a:pt x="427469" y="171665"/>
                  </a:lnTo>
                  <a:lnTo>
                    <a:pt x="451624" y="170065"/>
                  </a:lnTo>
                  <a:lnTo>
                    <a:pt x="475856" y="169456"/>
                  </a:lnTo>
                  <a:lnTo>
                    <a:pt x="492785" y="169684"/>
                  </a:lnTo>
                  <a:lnTo>
                    <a:pt x="509701" y="170522"/>
                  </a:lnTo>
                  <a:lnTo>
                    <a:pt x="526580" y="171958"/>
                  </a:lnTo>
                  <a:lnTo>
                    <a:pt x="543407" y="174002"/>
                  </a:lnTo>
                  <a:close/>
                </a:path>
                <a:path w="560704" h="492759">
                  <a:moveTo>
                    <a:pt x="560197" y="231698"/>
                  </a:moveTo>
                  <a:lnTo>
                    <a:pt x="516280" y="207543"/>
                  </a:lnTo>
                  <a:lnTo>
                    <a:pt x="475945" y="205828"/>
                  </a:lnTo>
                  <a:lnTo>
                    <a:pt x="431419" y="207924"/>
                  </a:lnTo>
                  <a:lnTo>
                    <a:pt x="387235" y="213334"/>
                  </a:lnTo>
                  <a:lnTo>
                    <a:pt x="343585" y="222034"/>
                  </a:lnTo>
                  <a:lnTo>
                    <a:pt x="300672" y="233972"/>
                  </a:lnTo>
                  <a:lnTo>
                    <a:pt x="246761" y="253453"/>
                  </a:lnTo>
                  <a:lnTo>
                    <a:pt x="196532" y="276923"/>
                  </a:lnTo>
                  <a:lnTo>
                    <a:pt x="150647" y="303961"/>
                  </a:lnTo>
                  <a:lnTo>
                    <a:pt x="109855" y="334149"/>
                  </a:lnTo>
                  <a:lnTo>
                    <a:pt x="74828" y="367068"/>
                  </a:lnTo>
                  <a:lnTo>
                    <a:pt x="44919" y="404533"/>
                  </a:lnTo>
                  <a:lnTo>
                    <a:pt x="36474" y="418109"/>
                  </a:lnTo>
                  <a:lnTo>
                    <a:pt x="49377" y="438658"/>
                  </a:lnTo>
                  <a:lnTo>
                    <a:pt x="63982" y="457987"/>
                  </a:lnTo>
                  <a:lnTo>
                    <a:pt x="80213" y="475996"/>
                  </a:lnTo>
                  <a:lnTo>
                    <a:pt x="97980" y="492569"/>
                  </a:lnTo>
                  <a:lnTo>
                    <a:pt x="105537" y="479437"/>
                  </a:lnTo>
                  <a:lnTo>
                    <a:pt x="109829" y="472846"/>
                  </a:lnTo>
                  <a:lnTo>
                    <a:pt x="135839" y="437299"/>
                  </a:lnTo>
                  <a:lnTo>
                    <a:pt x="166535" y="403364"/>
                  </a:lnTo>
                  <a:lnTo>
                    <a:pt x="201510" y="371386"/>
                  </a:lnTo>
                  <a:lnTo>
                    <a:pt x="240360" y="341693"/>
                  </a:lnTo>
                  <a:lnTo>
                    <a:pt x="282702" y="314617"/>
                  </a:lnTo>
                  <a:lnTo>
                    <a:pt x="328129" y="290474"/>
                  </a:lnTo>
                  <a:lnTo>
                    <a:pt x="374599" y="270294"/>
                  </a:lnTo>
                  <a:lnTo>
                    <a:pt x="421424" y="254228"/>
                  </a:lnTo>
                  <a:lnTo>
                    <a:pt x="468210" y="242392"/>
                  </a:lnTo>
                  <a:lnTo>
                    <a:pt x="514591" y="234848"/>
                  </a:lnTo>
                  <a:lnTo>
                    <a:pt x="560197" y="2316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8F4FDEE7-F92D-4968-98DF-3BE72557720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13774" y="414806"/>
              <a:ext cx="235826" cy="177101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3C3EA523-5910-46E0-85E4-A8586075C68D}"/>
                </a:ext>
              </a:extLst>
            </p:cNvPr>
            <p:cNvSpPr/>
            <p:nvPr/>
          </p:nvSpPr>
          <p:spPr>
            <a:xfrm>
              <a:off x="9539739" y="309674"/>
              <a:ext cx="429259" cy="276860"/>
            </a:xfrm>
            <a:custGeom>
              <a:avLst/>
              <a:gdLst/>
              <a:ahLst/>
              <a:cxnLst/>
              <a:rect l="l" t="t" r="r" b="b"/>
              <a:pathLst>
                <a:path w="429259" h="276859">
                  <a:moveTo>
                    <a:pt x="429171" y="0"/>
                  </a:moveTo>
                  <a:lnTo>
                    <a:pt x="376432" y="4025"/>
                  </a:lnTo>
                  <a:lnTo>
                    <a:pt x="321998" y="14617"/>
                  </a:lnTo>
                  <a:lnTo>
                    <a:pt x="267093" y="31468"/>
                  </a:lnTo>
                  <a:lnTo>
                    <a:pt x="212940" y="54267"/>
                  </a:lnTo>
                  <a:lnTo>
                    <a:pt x="163099" y="81182"/>
                  </a:lnTo>
                  <a:lnTo>
                    <a:pt x="117564" y="111773"/>
                  </a:lnTo>
                  <a:lnTo>
                    <a:pt x="76965" y="145517"/>
                  </a:lnTo>
                  <a:lnTo>
                    <a:pt x="41927" y="181891"/>
                  </a:lnTo>
                  <a:lnTo>
                    <a:pt x="13080" y="220370"/>
                  </a:lnTo>
                  <a:lnTo>
                    <a:pt x="0" y="242506"/>
                  </a:lnTo>
                  <a:lnTo>
                    <a:pt x="20231" y="253693"/>
                  </a:lnTo>
                  <a:lnTo>
                    <a:pt x="41287" y="263164"/>
                  </a:lnTo>
                  <a:lnTo>
                    <a:pt x="63057" y="270876"/>
                  </a:lnTo>
                  <a:lnTo>
                    <a:pt x="85432" y="276783"/>
                  </a:lnTo>
                  <a:lnTo>
                    <a:pt x="111607" y="236310"/>
                  </a:lnTo>
                  <a:lnTo>
                    <a:pt x="141189" y="198403"/>
                  </a:lnTo>
                  <a:lnTo>
                    <a:pt x="173985" y="163268"/>
                  </a:lnTo>
                  <a:lnTo>
                    <a:pt x="209803" y="131110"/>
                  </a:lnTo>
                  <a:lnTo>
                    <a:pt x="248450" y="102133"/>
                  </a:lnTo>
                  <a:lnTo>
                    <a:pt x="290562" y="75320"/>
                  </a:lnTo>
                  <a:lnTo>
                    <a:pt x="334824" y="52381"/>
                  </a:lnTo>
                  <a:lnTo>
                    <a:pt x="380964" y="33442"/>
                  </a:lnTo>
                  <a:lnTo>
                    <a:pt x="428713" y="18630"/>
                  </a:lnTo>
                  <a:lnTo>
                    <a:pt x="429171" y="8394"/>
                  </a:lnTo>
                  <a:lnTo>
                    <a:pt x="429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259EBE38-DCC2-44F2-AE65-511B17A91505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C6640164-4393-4798-B658-EF685B5A3A02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CF72E1DE-A2F3-4042-ACC3-8EEFE6400920}"/>
                </a:ext>
              </a:extLst>
            </p:cNvPr>
            <p:cNvSpPr/>
            <p:nvPr/>
          </p:nvSpPr>
          <p:spPr>
            <a:xfrm>
              <a:off x="457194" y="400354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5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6D2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C0B86264-4A2B-4DE8-AE53-EE5FF20B5FD3}"/>
                </a:ext>
              </a:extLst>
            </p:cNvPr>
            <p:cNvSpPr/>
            <p:nvPr/>
          </p:nvSpPr>
          <p:spPr>
            <a:xfrm>
              <a:off x="581431" y="738593"/>
              <a:ext cx="695325" cy="402590"/>
            </a:xfrm>
            <a:custGeom>
              <a:avLst/>
              <a:gdLst/>
              <a:ahLst/>
              <a:cxnLst/>
              <a:rect l="l" t="t" r="r" b="b"/>
              <a:pathLst>
                <a:path w="695325" h="402590">
                  <a:moveTo>
                    <a:pt x="695058" y="137756"/>
                  </a:moveTo>
                  <a:lnTo>
                    <a:pt x="690968" y="113080"/>
                  </a:lnTo>
                  <a:lnTo>
                    <a:pt x="678040" y="81800"/>
                  </a:lnTo>
                  <a:lnTo>
                    <a:pt x="662774" y="51003"/>
                  </a:lnTo>
                  <a:lnTo>
                    <a:pt x="656717" y="42913"/>
                  </a:lnTo>
                  <a:lnTo>
                    <a:pt x="649795" y="33642"/>
                  </a:lnTo>
                  <a:lnTo>
                    <a:pt x="636536" y="25603"/>
                  </a:lnTo>
                  <a:lnTo>
                    <a:pt x="621118" y="22885"/>
                  </a:lnTo>
                  <a:lnTo>
                    <a:pt x="618629" y="19050"/>
                  </a:lnTo>
                  <a:lnTo>
                    <a:pt x="614210" y="16510"/>
                  </a:lnTo>
                  <a:lnTo>
                    <a:pt x="594372" y="5080"/>
                  </a:lnTo>
                  <a:lnTo>
                    <a:pt x="588848" y="3810"/>
                  </a:lnTo>
                  <a:lnTo>
                    <a:pt x="581113" y="2540"/>
                  </a:lnTo>
                  <a:lnTo>
                    <a:pt x="572414" y="0"/>
                  </a:lnTo>
                  <a:lnTo>
                    <a:pt x="543128" y="0"/>
                  </a:lnTo>
                  <a:lnTo>
                    <a:pt x="515175" y="0"/>
                  </a:lnTo>
                  <a:lnTo>
                    <a:pt x="501751" y="0"/>
                  </a:lnTo>
                  <a:lnTo>
                    <a:pt x="489178" y="2540"/>
                  </a:lnTo>
                  <a:lnTo>
                    <a:pt x="445528" y="6350"/>
                  </a:lnTo>
                  <a:lnTo>
                    <a:pt x="369747" y="11430"/>
                  </a:lnTo>
                  <a:lnTo>
                    <a:pt x="296722" y="15240"/>
                  </a:lnTo>
                  <a:lnTo>
                    <a:pt x="261315" y="16510"/>
                  </a:lnTo>
                  <a:lnTo>
                    <a:pt x="254965" y="16510"/>
                  </a:lnTo>
                  <a:lnTo>
                    <a:pt x="245732" y="15240"/>
                  </a:lnTo>
                  <a:lnTo>
                    <a:pt x="233400" y="12700"/>
                  </a:lnTo>
                  <a:lnTo>
                    <a:pt x="217741" y="11430"/>
                  </a:lnTo>
                  <a:lnTo>
                    <a:pt x="201942" y="13970"/>
                  </a:lnTo>
                  <a:lnTo>
                    <a:pt x="189433" y="17780"/>
                  </a:lnTo>
                  <a:lnTo>
                    <a:pt x="180289" y="22860"/>
                  </a:lnTo>
                  <a:lnTo>
                    <a:pt x="174625" y="26670"/>
                  </a:lnTo>
                  <a:lnTo>
                    <a:pt x="166433" y="27940"/>
                  </a:lnTo>
                  <a:lnTo>
                    <a:pt x="132448" y="27940"/>
                  </a:lnTo>
                  <a:lnTo>
                    <a:pt x="128206" y="29210"/>
                  </a:lnTo>
                  <a:lnTo>
                    <a:pt x="124879" y="29210"/>
                  </a:lnTo>
                  <a:lnTo>
                    <a:pt x="125818" y="20320"/>
                  </a:lnTo>
                  <a:lnTo>
                    <a:pt x="131826" y="19050"/>
                  </a:lnTo>
                  <a:lnTo>
                    <a:pt x="143827" y="16510"/>
                  </a:lnTo>
                  <a:lnTo>
                    <a:pt x="143827" y="13970"/>
                  </a:lnTo>
                  <a:lnTo>
                    <a:pt x="143827" y="7620"/>
                  </a:lnTo>
                  <a:lnTo>
                    <a:pt x="143827" y="6350"/>
                  </a:lnTo>
                  <a:lnTo>
                    <a:pt x="138137" y="7620"/>
                  </a:lnTo>
                  <a:lnTo>
                    <a:pt x="124879" y="7620"/>
                  </a:lnTo>
                  <a:lnTo>
                    <a:pt x="120624" y="0"/>
                  </a:lnTo>
                  <a:lnTo>
                    <a:pt x="117284" y="3810"/>
                  </a:lnTo>
                  <a:lnTo>
                    <a:pt x="127241" y="12700"/>
                  </a:lnTo>
                  <a:lnTo>
                    <a:pt x="119659" y="13970"/>
                  </a:lnTo>
                  <a:lnTo>
                    <a:pt x="118719" y="11430"/>
                  </a:lnTo>
                  <a:lnTo>
                    <a:pt x="116827" y="6350"/>
                  </a:lnTo>
                  <a:lnTo>
                    <a:pt x="111125" y="6350"/>
                  </a:lnTo>
                  <a:lnTo>
                    <a:pt x="104063" y="5080"/>
                  </a:lnTo>
                  <a:lnTo>
                    <a:pt x="93611" y="2540"/>
                  </a:lnTo>
                  <a:lnTo>
                    <a:pt x="83159" y="1270"/>
                  </a:lnTo>
                  <a:lnTo>
                    <a:pt x="76073" y="0"/>
                  </a:lnTo>
                  <a:lnTo>
                    <a:pt x="70408" y="0"/>
                  </a:lnTo>
                  <a:lnTo>
                    <a:pt x="75590" y="6350"/>
                  </a:lnTo>
                  <a:lnTo>
                    <a:pt x="67081" y="6350"/>
                  </a:lnTo>
                  <a:lnTo>
                    <a:pt x="60439" y="3810"/>
                  </a:lnTo>
                  <a:lnTo>
                    <a:pt x="54762" y="5080"/>
                  </a:lnTo>
                  <a:lnTo>
                    <a:pt x="56184" y="10160"/>
                  </a:lnTo>
                  <a:lnTo>
                    <a:pt x="53340" y="11430"/>
                  </a:lnTo>
                  <a:lnTo>
                    <a:pt x="41973" y="10160"/>
                  </a:lnTo>
                  <a:lnTo>
                    <a:pt x="29641" y="10160"/>
                  </a:lnTo>
                  <a:lnTo>
                    <a:pt x="20650" y="2540"/>
                  </a:lnTo>
                  <a:lnTo>
                    <a:pt x="20180" y="6350"/>
                  </a:lnTo>
                  <a:lnTo>
                    <a:pt x="16395" y="15240"/>
                  </a:lnTo>
                  <a:lnTo>
                    <a:pt x="30607" y="19050"/>
                  </a:lnTo>
                  <a:lnTo>
                    <a:pt x="44818" y="21590"/>
                  </a:lnTo>
                  <a:lnTo>
                    <a:pt x="51930" y="19050"/>
                  </a:lnTo>
                  <a:lnTo>
                    <a:pt x="52412" y="35560"/>
                  </a:lnTo>
                  <a:lnTo>
                    <a:pt x="49060" y="34290"/>
                  </a:lnTo>
                  <a:lnTo>
                    <a:pt x="41262" y="29210"/>
                  </a:lnTo>
                  <a:lnTo>
                    <a:pt x="32397" y="22860"/>
                  </a:lnTo>
                  <a:lnTo>
                    <a:pt x="25857" y="19050"/>
                  </a:lnTo>
                  <a:lnTo>
                    <a:pt x="12242" y="19050"/>
                  </a:lnTo>
                  <a:lnTo>
                    <a:pt x="5080" y="20320"/>
                  </a:lnTo>
                  <a:lnTo>
                    <a:pt x="736" y="22860"/>
                  </a:lnTo>
                  <a:lnTo>
                    <a:pt x="0" y="27940"/>
                  </a:lnTo>
                  <a:lnTo>
                    <a:pt x="2184" y="34290"/>
                  </a:lnTo>
                  <a:lnTo>
                    <a:pt x="7556" y="41910"/>
                  </a:lnTo>
                  <a:lnTo>
                    <a:pt x="16395" y="48260"/>
                  </a:lnTo>
                  <a:lnTo>
                    <a:pt x="24866" y="53340"/>
                  </a:lnTo>
                  <a:lnTo>
                    <a:pt x="30848" y="55880"/>
                  </a:lnTo>
                  <a:lnTo>
                    <a:pt x="37185" y="55880"/>
                  </a:lnTo>
                  <a:lnTo>
                    <a:pt x="46723" y="53340"/>
                  </a:lnTo>
                  <a:lnTo>
                    <a:pt x="40538" y="57150"/>
                  </a:lnTo>
                  <a:lnTo>
                    <a:pt x="46240" y="69850"/>
                  </a:lnTo>
                  <a:lnTo>
                    <a:pt x="46723" y="72390"/>
                  </a:lnTo>
                  <a:lnTo>
                    <a:pt x="47155" y="76200"/>
                  </a:lnTo>
                  <a:lnTo>
                    <a:pt x="49085" y="78740"/>
                  </a:lnTo>
                  <a:lnTo>
                    <a:pt x="49022" y="91440"/>
                  </a:lnTo>
                  <a:lnTo>
                    <a:pt x="50025" y="99060"/>
                  </a:lnTo>
                  <a:lnTo>
                    <a:pt x="51930" y="115570"/>
                  </a:lnTo>
                  <a:lnTo>
                    <a:pt x="53340" y="123190"/>
                  </a:lnTo>
                  <a:lnTo>
                    <a:pt x="52857" y="129540"/>
                  </a:lnTo>
                  <a:lnTo>
                    <a:pt x="52412" y="134620"/>
                  </a:lnTo>
                  <a:lnTo>
                    <a:pt x="49555" y="137160"/>
                  </a:lnTo>
                  <a:lnTo>
                    <a:pt x="49060" y="142240"/>
                  </a:lnTo>
                  <a:lnTo>
                    <a:pt x="48590" y="148590"/>
                  </a:lnTo>
                  <a:lnTo>
                    <a:pt x="53809" y="153670"/>
                  </a:lnTo>
                  <a:lnTo>
                    <a:pt x="60439" y="156210"/>
                  </a:lnTo>
                  <a:lnTo>
                    <a:pt x="63296" y="160020"/>
                  </a:lnTo>
                  <a:lnTo>
                    <a:pt x="68046" y="161290"/>
                  </a:lnTo>
                  <a:lnTo>
                    <a:pt x="72758" y="158750"/>
                  </a:lnTo>
                  <a:lnTo>
                    <a:pt x="78447" y="158750"/>
                  </a:lnTo>
                  <a:lnTo>
                    <a:pt x="79870" y="160020"/>
                  </a:lnTo>
                  <a:lnTo>
                    <a:pt x="86525" y="160020"/>
                  </a:lnTo>
                  <a:lnTo>
                    <a:pt x="88417" y="158750"/>
                  </a:lnTo>
                  <a:lnTo>
                    <a:pt x="94068" y="154940"/>
                  </a:lnTo>
                  <a:lnTo>
                    <a:pt x="100279" y="166370"/>
                  </a:lnTo>
                  <a:lnTo>
                    <a:pt x="135445" y="227330"/>
                  </a:lnTo>
                  <a:lnTo>
                    <a:pt x="168325" y="269240"/>
                  </a:lnTo>
                  <a:lnTo>
                    <a:pt x="182765" y="278130"/>
                  </a:lnTo>
                  <a:lnTo>
                    <a:pt x="190246" y="275590"/>
                  </a:lnTo>
                  <a:lnTo>
                    <a:pt x="189763" y="279400"/>
                  </a:lnTo>
                  <a:lnTo>
                    <a:pt x="189763" y="293370"/>
                  </a:lnTo>
                  <a:lnTo>
                    <a:pt x="184581" y="304800"/>
                  </a:lnTo>
                  <a:lnTo>
                    <a:pt x="184581" y="318770"/>
                  </a:lnTo>
                  <a:lnTo>
                    <a:pt x="187388" y="323850"/>
                  </a:lnTo>
                  <a:lnTo>
                    <a:pt x="190246" y="327660"/>
                  </a:lnTo>
                  <a:lnTo>
                    <a:pt x="186944" y="335280"/>
                  </a:lnTo>
                  <a:lnTo>
                    <a:pt x="186461" y="346710"/>
                  </a:lnTo>
                  <a:lnTo>
                    <a:pt x="184531" y="355600"/>
                  </a:lnTo>
                  <a:lnTo>
                    <a:pt x="180594" y="361950"/>
                  </a:lnTo>
                  <a:lnTo>
                    <a:pt x="176403" y="367030"/>
                  </a:lnTo>
                  <a:lnTo>
                    <a:pt x="173672" y="372110"/>
                  </a:lnTo>
                  <a:lnTo>
                    <a:pt x="171780" y="375920"/>
                  </a:lnTo>
                  <a:lnTo>
                    <a:pt x="172720" y="381000"/>
                  </a:lnTo>
                  <a:lnTo>
                    <a:pt x="169405" y="382270"/>
                  </a:lnTo>
                  <a:lnTo>
                    <a:pt x="166090" y="384810"/>
                  </a:lnTo>
                  <a:lnTo>
                    <a:pt x="166090" y="388620"/>
                  </a:lnTo>
                  <a:lnTo>
                    <a:pt x="161366" y="392430"/>
                  </a:lnTo>
                  <a:lnTo>
                    <a:pt x="158965" y="397510"/>
                  </a:lnTo>
                  <a:lnTo>
                    <a:pt x="163741" y="401320"/>
                  </a:lnTo>
                  <a:lnTo>
                    <a:pt x="165138" y="400050"/>
                  </a:lnTo>
                  <a:lnTo>
                    <a:pt x="167513" y="402590"/>
                  </a:lnTo>
                  <a:lnTo>
                    <a:pt x="176504" y="400050"/>
                  </a:lnTo>
                  <a:lnTo>
                    <a:pt x="186944" y="400050"/>
                  </a:lnTo>
                  <a:lnTo>
                    <a:pt x="193103" y="393700"/>
                  </a:lnTo>
                  <a:lnTo>
                    <a:pt x="194056" y="389890"/>
                  </a:lnTo>
                  <a:lnTo>
                    <a:pt x="194970" y="386080"/>
                  </a:lnTo>
                  <a:lnTo>
                    <a:pt x="201625" y="387350"/>
                  </a:lnTo>
                  <a:lnTo>
                    <a:pt x="201930" y="386080"/>
                  </a:lnTo>
                  <a:lnTo>
                    <a:pt x="202514" y="383540"/>
                  </a:lnTo>
                  <a:lnTo>
                    <a:pt x="202476" y="372110"/>
                  </a:lnTo>
                  <a:lnTo>
                    <a:pt x="202082" y="367030"/>
                  </a:lnTo>
                  <a:lnTo>
                    <a:pt x="202958" y="359410"/>
                  </a:lnTo>
                  <a:lnTo>
                    <a:pt x="205473" y="346710"/>
                  </a:lnTo>
                  <a:lnTo>
                    <a:pt x="208419" y="334010"/>
                  </a:lnTo>
                  <a:lnTo>
                    <a:pt x="212509" y="316230"/>
                  </a:lnTo>
                  <a:lnTo>
                    <a:pt x="216306" y="313690"/>
                  </a:lnTo>
                  <a:lnTo>
                    <a:pt x="222948" y="297180"/>
                  </a:lnTo>
                  <a:lnTo>
                    <a:pt x="220560" y="293370"/>
                  </a:lnTo>
                  <a:lnTo>
                    <a:pt x="223418" y="287020"/>
                  </a:lnTo>
                  <a:lnTo>
                    <a:pt x="227253" y="275590"/>
                  </a:lnTo>
                  <a:lnTo>
                    <a:pt x="227672" y="274320"/>
                  </a:lnTo>
                  <a:lnTo>
                    <a:pt x="231165" y="274320"/>
                  </a:lnTo>
                  <a:lnTo>
                    <a:pt x="235978" y="271780"/>
                  </a:lnTo>
                  <a:lnTo>
                    <a:pt x="245402" y="266700"/>
                  </a:lnTo>
                  <a:lnTo>
                    <a:pt x="262737" y="256540"/>
                  </a:lnTo>
                  <a:lnTo>
                    <a:pt x="268960" y="270510"/>
                  </a:lnTo>
                  <a:lnTo>
                    <a:pt x="274129" y="281940"/>
                  </a:lnTo>
                  <a:lnTo>
                    <a:pt x="278358" y="290830"/>
                  </a:lnTo>
                  <a:lnTo>
                    <a:pt x="281597" y="298450"/>
                  </a:lnTo>
                  <a:lnTo>
                    <a:pt x="284949" y="303530"/>
                  </a:lnTo>
                  <a:lnTo>
                    <a:pt x="288582" y="309880"/>
                  </a:lnTo>
                  <a:lnTo>
                    <a:pt x="292595" y="313690"/>
                  </a:lnTo>
                  <a:lnTo>
                    <a:pt x="297014" y="318770"/>
                  </a:lnTo>
                  <a:lnTo>
                    <a:pt x="304965" y="332740"/>
                  </a:lnTo>
                  <a:lnTo>
                    <a:pt x="307263" y="337820"/>
                  </a:lnTo>
                  <a:lnTo>
                    <a:pt x="309156" y="340360"/>
                  </a:lnTo>
                  <a:lnTo>
                    <a:pt x="307263" y="347980"/>
                  </a:lnTo>
                  <a:lnTo>
                    <a:pt x="307263" y="356870"/>
                  </a:lnTo>
                  <a:lnTo>
                    <a:pt x="308686" y="365760"/>
                  </a:lnTo>
                  <a:lnTo>
                    <a:pt x="311061" y="367030"/>
                  </a:lnTo>
                  <a:lnTo>
                    <a:pt x="313423" y="369570"/>
                  </a:lnTo>
                  <a:lnTo>
                    <a:pt x="311061" y="375920"/>
                  </a:lnTo>
                  <a:lnTo>
                    <a:pt x="303479" y="386080"/>
                  </a:lnTo>
                  <a:lnTo>
                    <a:pt x="308216" y="386080"/>
                  </a:lnTo>
                  <a:lnTo>
                    <a:pt x="307263" y="388620"/>
                  </a:lnTo>
                  <a:lnTo>
                    <a:pt x="307263" y="391160"/>
                  </a:lnTo>
                  <a:lnTo>
                    <a:pt x="314858" y="388620"/>
                  </a:lnTo>
                  <a:lnTo>
                    <a:pt x="328142" y="384810"/>
                  </a:lnTo>
                  <a:lnTo>
                    <a:pt x="329996" y="381000"/>
                  </a:lnTo>
                  <a:lnTo>
                    <a:pt x="329996" y="377190"/>
                  </a:lnTo>
                  <a:lnTo>
                    <a:pt x="339001" y="378460"/>
                  </a:lnTo>
                  <a:lnTo>
                    <a:pt x="339191" y="377190"/>
                  </a:lnTo>
                  <a:lnTo>
                    <a:pt x="339953" y="372110"/>
                  </a:lnTo>
                  <a:lnTo>
                    <a:pt x="332841" y="367030"/>
                  </a:lnTo>
                  <a:lnTo>
                    <a:pt x="331901" y="359410"/>
                  </a:lnTo>
                  <a:lnTo>
                    <a:pt x="333311" y="350520"/>
                  </a:lnTo>
                  <a:lnTo>
                    <a:pt x="329996" y="346710"/>
                  </a:lnTo>
                  <a:lnTo>
                    <a:pt x="326580" y="340360"/>
                  </a:lnTo>
                  <a:lnTo>
                    <a:pt x="322122" y="331470"/>
                  </a:lnTo>
                  <a:lnTo>
                    <a:pt x="317906" y="322580"/>
                  </a:lnTo>
                  <a:lnTo>
                    <a:pt x="315214" y="317500"/>
                  </a:lnTo>
                  <a:lnTo>
                    <a:pt x="313931" y="312420"/>
                  </a:lnTo>
                  <a:lnTo>
                    <a:pt x="313029" y="304800"/>
                  </a:lnTo>
                  <a:lnTo>
                    <a:pt x="312420" y="297180"/>
                  </a:lnTo>
                  <a:lnTo>
                    <a:pt x="311594" y="281940"/>
                  </a:lnTo>
                  <a:lnTo>
                    <a:pt x="311518" y="280670"/>
                  </a:lnTo>
                  <a:lnTo>
                    <a:pt x="309156" y="281940"/>
                  </a:lnTo>
                  <a:lnTo>
                    <a:pt x="309067" y="269240"/>
                  </a:lnTo>
                  <a:lnTo>
                    <a:pt x="308444" y="264160"/>
                  </a:lnTo>
                  <a:lnTo>
                    <a:pt x="306768" y="256540"/>
                  </a:lnTo>
                  <a:lnTo>
                    <a:pt x="303479" y="245110"/>
                  </a:lnTo>
                  <a:lnTo>
                    <a:pt x="347865" y="252730"/>
                  </a:lnTo>
                  <a:lnTo>
                    <a:pt x="381000" y="257810"/>
                  </a:lnTo>
                  <a:lnTo>
                    <a:pt x="407009" y="260350"/>
                  </a:lnTo>
                  <a:lnTo>
                    <a:pt x="424599" y="259080"/>
                  </a:lnTo>
                  <a:lnTo>
                    <a:pt x="439801" y="254000"/>
                  </a:lnTo>
                  <a:lnTo>
                    <a:pt x="452691" y="247650"/>
                  </a:lnTo>
                  <a:lnTo>
                    <a:pt x="456958" y="245110"/>
                  </a:lnTo>
                  <a:lnTo>
                    <a:pt x="463359" y="241300"/>
                  </a:lnTo>
                  <a:lnTo>
                    <a:pt x="471030" y="236220"/>
                  </a:lnTo>
                  <a:lnTo>
                    <a:pt x="476084" y="232410"/>
                  </a:lnTo>
                  <a:lnTo>
                    <a:pt x="480352" y="228600"/>
                  </a:lnTo>
                  <a:lnTo>
                    <a:pt x="485635" y="227330"/>
                  </a:lnTo>
                  <a:lnTo>
                    <a:pt x="505510" y="265430"/>
                  </a:lnTo>
                  <a:lnTo>
                    <a:pt x="505637" y="269240"/>
                  </a:lnTo>
                  <a:lnTo>
                    <a:pt x="505269" y="278130"/>
                  </a:lnTo>
                  <a:lnTo>
                    <a:pt x="503961" y="292100"/>
                  </a:lnTo>
                  <a:lnTo>
                    <a:pt x="502602" y="304800"/>
                  </a:lnTo>
                  <a:lnTo>
                    <a:pt x="501967" y="314960"/>
                  </a:lnTo>
                  <a:lnTo>
                    <a:pt x="499300" y="323850"/>
                  </a:lnTo>
                  <a:lnTo>
                    <a:pt x="493001" y="335280"/>
                  </a:lnTo>
                  <a:lnTo>
                    <a:pt x="485686" y="349250"/>
                  </a:lnTo>
                  <a:lnTo>
                    <a:pt x="479945" y="360680"/>
                  </a:lnTo>
                  <a:lnTo>
                    <a:pt x="474459" y="370840"/>
                  </a:lnTo>
                  <a:lnTo>
                    <a:pt x="467817" y="378460"/>
                  </a:lnTo>
                  <a:lnTo>
                    <a:pt x="462508" y="386080"/>
                  </a:lnTo>
                  <a:lnTo>
                    <a:pt x="461022" y="388620"/>
                  </a:lnTo>
                  <a:lnTo>
                    <a:pt x="462648" y="391160"/>
                  </a:lnTo>
                  <a:lnTo>
                    <a:pt x="470242" y="388620"/>
                  </a:lnTo>
                  <a:lnTo>
                    <a:pt x="465010" y="391160"/>
                  </a:lnTo>
                  <a:lnTo>
                    <a:pt x="466674" y="392430"/>
                  </a:lnTo>
                  <a:lnTo>
                    <a:pt x="472884" y="392430"/>
                  </a:lnTo>
                  <a:lnTo>
                    <a:pt x="491261" y="388620"/>
                  </a:lnTo>
                  <a:lnTo>
                    <a:pt x="497395" y="387350"/>
                  </a:lnTo>
                  <a:lnTo>
                    <a:pt x="503885" y="384810"/>
                  </a:lnTo>
                  <a:lnTo>
                    <a:pt x="505244" y="379730"/>
                  </a:lnTo>
                  <a:lnTo>
                    <a:pt x="506260" y="373380"/>
                  </a:lnTo>
                  <a:lnTo>
                    <a:pt x="507149" y="364490"/>
                  </a:lnTo>
                  <a:lnTo>
                    <a:pt x="508114" y="355600"/>
                  </a:lnTo>
                  <a:lnTo>
                    <a:pt x="509587" y="347980"/>
                  </a:lnTo>
                  <a:lnTo>
                    <a:pt x="514527" y="337820"/>
                  </a:lnTo>
                  <a:lnTo>
                    <a:pt x="526910" y="317500"/>
                  </a:lnTo>
                  <a:lnTo>
                    <a:pt x="550760" y="279400"/>
                  </a:lnTo>
                  <a:lnTo>
                    <a:pt x="554253" y="323850"/>
                  </a:lnTo>
                  <a:lnTo>
                    <a:pt x="554939" y="332740"/>
                  </a:lnTo>
                  <a:lnTo>
                    <a:pt x="555028" y="336550"/>
                  </a:lnTo>
                  <a:lnTo>
                    <a:pt x="553123" y="342900"/>
                  </a:lnTo>
                  <a:lnTo>
                    <a:pt x="552754" y="347980"/>
                  </a:lnTo>
                  <a:lnTo>
                    <a:pt x="552704" y="350520"/>
                  </a:lnTo>
                  <a:lnTo>
                    <a:pt x="552907" y="358140"/>
                  </a:lnTo>
                  <a:lnTo>
                    <a:pt x="557631" y="365760"/>
                  </a:lnTo>
                  <a:lnTo>
                    <a:pt x="559498" y="377190"/>
                  </a:lnTo>
                  <a:lnTo>
                    <a:pt x="559498" y="383540"/>
                  </a:lnTo>
                  <a:lnTo>
                    <a:pt x="553123" y="393700"/>
                  </a:lnTo>
                  <a:lnTo>
                    <a:pt x="552665" y="398780"/>
                  </a:lnTo>
                  <a:lnTo>
                    <a:pt x="556196" y="397510"/>
                  </a:lnTo>
                  <a:lnTo>
                    <a:pt x="556196" y="400050"/>
                  </a:lnTo>
                  <a:lnTo>
                    <a:pt x="559269" y="400050"/>
                  </a:lnTo>
                  <a:lnTo>
                    <a:pt x="569709" y="397510"/>
                  </a:lnTo>
                  <a:lnTo>
                    <a:pt x="574929" y="396240"/>
                  </a:lnTo>
                  <a:lnTo>
                    <a:pt x="580364" y="389890"/>
                  </a:lnTo>
                  <a:lnTo>
                    <a:pt x="581799" y="386080"/>
                  </a:lnTo>
                  <a:lnTo>
                    <a:pt x="584403" y="386080"/>
                  </a:lnTo>
                  <a:lnTo>
                    <a:pt x="584873" y="381000"/>
                  </a:lnTo>
                  <a:lnTo>
                    <a:pt x="581329" y="377190"/>
                  </a:lnTo>
                  <a:lnTo>
                    <a:pt x="578485" y="373380"/>
                  </a:lnTo>
                  <a:lnTo>
                    <a:pt x="577265" y="368300"/>
                  </a:lnTo>
                  <a:lnTo>
                    <a:pt x="577443" y="359410"/>
                  </a:lnTo>
                  <a:lnTo>
                    <a:pt x="583184" y="311150"/>
                  </a:lnTo>
                  <a:lnTo>
                    <a:pt x="588429" y="279400"/>
                  </a:lnTo>
                  <a:lnTo>
                    <a:pt x="589381" y="274320"/>
                  </a:lnTo>
                  <a:lnTo>
                    <a:pt x="594817" y="273050"/>
                  </a:lnTo>
                  <a:lnTo>
                    <a:pt x="596950" y="265430"/>
                  </a:lnTo>
                  <a:lnTo>
                    <a:pt x="597738" y="257810"/>
                  </a:lnTo>
                  <a:lnTo>
                    <a:pt x="597230" y="247650"/>
                  </a:lnTo>
                  <a:lnTo>
                    <a:pt x="595947" y="234950"/>
                  </a:lnTo>
                  <a:lnTo>
                    <a:pt x="595096" y="227330"/>
                  </a:lnTo>
                  <a:lnTo>
                    <a:pt x="594385" y="220980"/>
                  </a:lnTo>
                  <a:lnTo>
                    <a:pt x="599770" y="214630"/>
                  </a:lnTo>
                  <a:lnTo>
                    <a:pt x="613422" y="209550"/>
                  </a:lnTo>
                  <a:lnTo>
                    <a:pt x="629361" y="200660"/>
                  </a:lnTo>
                  <a:lnTo>
                    <a:pt x="641616" y="186690"/>
                  </a:lnTo>
                  <a:lnTo>
                    <a:pt x="654888" y="154940"/>
                  </a:lnTo>
                  <a:lnTo>
                    <a:pt x="655955" y="152400"/>
                  </a:lnTo>
                  <a:lnTo>
                    <a:pt x="662838" y="119380"/>
                  </a:lnTo>
                  <a:lnTo>
                    <a:pt x="658520" y="88900"/>
                  </a:lnTo>
                  <a:lnTo>
                    <a:pt x="639229" y="59690"/>
                  </a:lnTo>
                  <a:lnTo>
                    <a:pt x="635431" y="53340"/>
                  </a:lnTo>
                  <a:lnTo>
                    <a:pt x="630123" y="44450"/>
                  </a:lnTo>
                  <a:lnTo>
                    <a:pt x="629767" y="43065"/>
                  </a:lnTo>
                  <a:lnTo>
                    <a:pt x="639178" y="45072"/>
                  </a:lnTo>
                  <a:lnTo>
                    <a:pt x="652805" y="56108"/>
                  </a:lnTo>
                  <a:lnTo>
                    <a:pt x="670026" y="86995"/>
                  </a:lnTo>
                  <a:lnTo>
                    <a:pt x="677938" y="139217"/>
                  </a:lnTo>
                  <a:lnTo>
                    <a:pt x="663651" y="214261"/>
                  </a:lnTo>
                  <a:lnTo>
                    <a:pt x="653745" y="223329"/>
                  </a:lnTo>
                  <a:lnTo>
                    <a:pt x="649236" y="230174"/>
                  </a:lnTo>
                  <a:lnTo>
                    <a:pt x="649173" y="238721"/>
                  </a:lnTo>
                  <a:lnTo>
                    <a:pt x="652132" y="250964"/>
                  </a:lnTo>
                  <a:lnTo>
                    <a:pt x="652132" y="238721"/>
                  </a:lnTo>
                  <a:lnTo>
                    <a:pt x="655027" y="235127"/>
                  </a:lnTo>
                  <a:lnTo>
                    <a:pt x="657453" y="247002"/>
                  </a:lnTo>
                  <a:lnTo>
                    <a:pt x="658329" y="254558"/>
                  </a:lnTo>
                  <a:lnTo>
                    <a:pt x="657733" y="261048"/>
                  </a:lnTo>
                  <a:lnTo>
                    <a:pt x="655726" y="269697"/>
                  </a:lnTo>
                  <a:lnTo>
                    <a:pt x="660336" y="267119"/>
                  </a:lnTo>
                  <a:lnTo>
                    <a:pt x="660171" y="271830"/>
                  </a:lnTo>
                  <a:lnTo>
                    <a:pt x="659777" y="281724"/>
                  </a:lnTo>
                  <a:lnTo>
                    <a:pt x="658850" y="291376"/>
                  </a:lnTo>
                  <a:lnTo>
                    <a:pt x="657161" y="302793"/>
                  </a:lnTo>
                  <a:lnTo>
                    <a:pt x="660920" y="297040"/>
                  </a:lnTo>
                  <a:lnTo>
                    <a:pt x="662927" y="291896"/>
                  </a:lnTo>
                  <a:lnTo>
                    <a:pt x="663854" y="284467"/>
                  </a:lnTo>
                  <a:lnTo>
                    <a:pt x="664362" y="271830"/>
                  </a:lnTo>
                  <a:lnTo>
                    <a:pt x="666775" y="277101"/>
                  </a:lnTo>
                  <a:lnTo>
                    <a:pt x="667512" y="281559"/>
                  </a:lnTo>
                  <a:lnTo>
                    <a:pt x="666496" y="287629"/>
                  </a:lnTo>
                  <a:lnTo>
                    <a:pt x="663651" y="297764"/>
                  </a:lnTo>
                  <a:lnTo>
                    <a:pt x="668261" y="293192"/>
                  </a:lnTo>
                  <a:lnTo>
                    <a:pt x="670928" y="288213"/>
                  </a:lnTo>
                  <a:lnTo>
                    <a:pt x="672642" y="279730"/>
                  </a:lnTo>
                  <a:lnTo>
                    <a:pt x="673582" y="271830"/>
                  </a:lnTo>
                  <a:lnTo>
                    <a:pt x="674446" y="264629"/>
                  </a:lnTo>
                  <a:lnTo>
                    <a:pt x="675881" y="246646"/>
                  </a:lnTo>
                  <a:lnTo>
                    <a:pt x="676173" y="235127"/>
                  </a:lnTo>
                  <a:lnTo>
                    <a:pt x="676071" y="222110"/>
                  </a:lnTo>
                  <a:lnTo>
                    <a:pt x="675894" y="218567"/>
                  </a:lnTo>
                  <a:lnTo>
                    <a:pt x="690105" y="168643"/>
                  </a:lnTo>
                  <a:lnTo>
                    <a:pt x="695058" y="137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Espace réservé du texte 45">
            <a:extLst>
              <a:ext uri="{FF2B5EF4-FFF2-40B4-BE49-F238E27FC236}">
                <a16:creationId xmlns:a16="http://schemas.microsoft.com/office/drawing/2014/main" id="{1AEC924A-D8BB-403A-81E2-1834538E53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124075"/>
            <a:ext cx="5095875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68053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VIANDE BOV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3B6A7D-73A0-46C5-A2FF-016C82E4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A15E7B-A6A8-45A6-9B06-D9BD54DB9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EB383C-F9D0-4BBD-8354-66CE84D2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8815B566-5E01-4B52-B125-4CAF936977F0}"/>
              </a:ext>
            </a:extLst>
          </p:cNvPr>
          <p:cNvGrpSpPr/>
          <p:nvPr userDrawn="1"/>
        </p:nvGrpSpPr>
        <p:grpSpPr>
          <a:xfrm>
            <a:off x="347446" y="2096795"/>
            <a:ext cx="11785600" cy="3921125"/>
            <a:chOff x="347446" y="2096795"/>
            <a:chExt cx="11785600" cy="392112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64545BB8-FE91-45C1-BDC5-0684FE40FF74}"/>
                </a:ext>
              </a:extLst>
            </p:cNvPr>
            <p:cNvSpPr/>
            <p:nvPr/>
          </p:nvSpPr>
          <p:spPr>
            <a:xfrm>
              <a:off x="347446" y="2096795"/>
              <a:ext cx="3672204" cy="3921125"/>
            </a:xfrm>
            <a:custGeom>
              <a:avLst/>
              <a:gdLst/>
              <a:ahLst/>
              <a:cxnLst/>
              <a:rect l="l" t="t" r="r" b="b"/>
              <a:pathLst>
                <a:path w="3672204" h="3921125">
                  <a:moveTo>
                    <a:pt x="3671760" y="0"/>
                  </a:moveTo>
                  <a:lnTo>
                    <a:pt x="0" y="0"/>
                  </a:lnTo>
                  <a:lnTo>
                    <a:pt x="0" y="3920553"/>
                  </a:lnTo>
                  <a:lnTo>
                    <a:pt x="3671760" y="3920553"/>
                  </a:lnTo>
                  <a:lnTo>
                    <a:pt x="367176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CB941CE9-3181-448A-B052-573CCAC110F7}"/>
                </a:ext>
              </a:extLst>
            </p:cNvPr>
            <p:cNvSpPr/>
            <p:nvPr/>
          </p:nvSpPr>
          <p:spPr>
            <a:xfrm>
              <a:off x="1711171" y="2378277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6D2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C52B97D2-F1DC-44B8-B3BC-48801D1632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9203" y="2096808"/>
              <a:ext cx="8113749" cy="3920553"/>
            </a:xfrm>
            <a:prstGeom prst="rect">
              <a:avLst/>
            </a:prstGeom>
          </p:spPr>
        </p:pic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4EC31EAE-7AEB-4D8B-9DB1-AEDB02B7E5CD}"/>
              </a:ext>
            </a:extLst>
          </p:cNvPr>
          <p:cNvGrpSpPr/>
          <p:nvPr userDrawn="1"/>
        </p:nvGrpSpPr>
        <p:grpSpPr>
          <a:xfrm>
            <a:off x="0" y="583349"/>
            <a:ext cx="995680" cy="971550"/>
            <a:chOff x="0" y="583349"/>
            <a:chExt cx="995680" cy="971550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9EFD6A7A-AF09-4FB8-9F12-2FCE91FC01FC}"/>
                </a:ext>
              </a:extLst>
            </p:cNvPr>
            <p:cNvSpPr/>
            <p:nvPr/>
          </p:nvSpPr>
          <p:spPr>
            <a:xfrm>
              <a:off x="0" y="583349"/>
              <a:ext cx="995680" cy="971550"/>
            </a:xfrm>
            <a:custGeom>
              <a:avLst/>
              <a:gdLst/>
              <a:ahLst/>
              <a:cxnLst/>
              <a:rect l="l" t="t" r="r" b="b"/>
              <a:pathLst>
                <a:path w="995680" h="971550">
                  <a:moveTo>
                    <a:pt x="995146" y="0"/>
                  </a:moveTo>
                  <a:lnTo>
                    <a:pt x="0" y="0"/>
                  </a:lnTo>
                  <a:lnTo>
                    <a:pt x="0" y="971334"/>
                  </a:lnTo>
                  <a:lnTo>
                    <a:pt x="995146" y="971334"/>
                  </a:lnTo>
                  <a:lnTo>
                    <a:pt x="995146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76129B7F-2196-40BD-BE2C-2680C037B619}"/>
                </a:ext>
              </a:extLst>
            </p:cNvPr>
            <p:cNvSpPr/>
            <p:nvPr/>
          </p:nvSpPr>
          <p:spPr>
            <a:xfrm>
              <a:off x="176466" y="824166"/>
              <a:ext cx="561975" cy="490220"/>
            </a:xfrm>
            <a:custGeom>
              <a:avLst/>
              <a:gdLst/>
              <a:ahLst/>
              <a:cxnLst/>
              <a:rect l="l" t="t" r="r" b="b"/>
              <a:pathLst>
                <a:path w="561975" h="490219">
                  <a:moveTo>
                    <a:pt x="512292" y="456933"/>
                  </a:moveTo>
                  <a:lnTo>
                    <a:pt x="20497" y="456933"/>
                  </a:lnTo>
                  <a:lnTo>
                    <a:pt x="20497" y="489712"/>
                  </a:lnTo>
                  <a:lnTo>
                    <a:pt x="512292" y="489712"/>
                  </a:lnTo>
                  <a:lnTo>
                    <a:pt x="512292" y="456933"/>
                  </a:lnTo>
                  <a:close/>
                </a:path>
                <a:path w="561975" h="490219">
                  <a:moveTo>
                    <a:pt x="561454" y="198755"/>
                  </a:moveTo>
                  <a:lnTo>
                    <a:pt x="556133" y="172466"/>
                  </a:lnTo>
                  <a:lnTo>
                    <a:pt x="550367" y="163906"/>
                  </a:lnTo>
                  <a:lnTo>
                    <a:pt x="541629" y="150964"/>
                  </a:lnTo>
                  <a:lnTo>
                    <a:pt x="528662" y="142214"/>
                  </a:lnTo>
                  <a:lnTo>
                    <a:pt x="528662" y="198755"/>
                  </a:lnTo>
                  <a:lnTo>
                    <a:pt x="525919" y="212293"/>
                  </a:lnTo>
                  <a:lnTo>
                    <a:pt x="518452" y="223367"/>
                  </a:lnTo>
                  <a:lnTo>
                    <a:pt x="507377" y="230835"/>
                  </a:lnTo>
                  <a:lnTo>
                    <a:pt x="493839" y="233578"/>
                  </a:lnTo>
                  <a:lnTo>
                    <a:pt x="480288" y="230835"/>
                  </a:lnTo>
                  <a:lnTo>
                    <a:pt x="469214" y="223367"/>
                  </a:lnTo>
                  <a:lnTo>
                    <a:pt x="461733" y="212293"/>
                  </a:lnTo>
                  <a:lnTo>
                    <a:pt x="458990" y="198755"/>
                  </a:lnTo>
                  <a:lnTo>
                    <a:pt x="461733" y="185204"/>
                  </a:lnTo>
                  <a:lnTo>
                    <a:pt x="469214" y="174117"/>
                  </a:lnTo>
                  <a:lnTo>
                    <a:pt x="480288" y="166649"/>
                  </a:lnTo>
                  <a:lnTo>
                    <a:pt x="493839" y="163906"/>
                  </a:lnTo>
                  <a:lnTo>
                    <a:pt x="507377" y="166649"/>
                  </a:lnTo>
                  <a:lnTo>
                    <a:pt x="518452" y="174117"/>
                  </a:lnTo>
                  <a:lnTo>
                    <a:pt x="525919" y="185204"/>
                  </a:lnTo>
                  <a:lnTo>
                    <a:pt x="528662" y="198755"/>
                  </a:lnTo>
                  <a:lnTo>
                    <a:pt x="528662" y="142214"/>
                  </a:lnTo>
                  <a:lnTo>
                    <a:pt x="520128" y="136448"/>
                  </a:lnTo>
                  <a:lnTo>
                    <a:pt x="493839" y="131127"/>
                  </a:lnTo>
                  <a:lnTo>
                    <a:pt x="467550" y="136448"/>
                  </a:lnTo>
                  <a:lnTo>
                    <a:pt x="446049" y="150964"/>
                  </a:lnTo>
                  <a:lnTo>
                    <a:pt x="431546" y="172466"/>
                  </a:lnTo>
                  <a:lnTo>
                    <a:pt x="426212" y="198755"/>
                  </a:lnTo>
                  <a:lnTo>
                    <a:pt x="430555" y="220205"/>
                  </a:lnTo>
                  <a:lnTo>
                    <a:pt x="316395" y="288442"/>
                  </a:lnTo>
                  <a:lnTo>
                    <a:pt x="312127" y="282105"/>
                  </a:lnTo>
                  <a:lnTo>
                    <a:pt x="299161" y="273367"/>
                  </a:lnTo>
                  <a:lnTo>
                    <a:pt x="299161" y="329895"/>
                  </a:lnTo>
                  <a:lnTo>
                    <a:pt x="296418" y="343446"/>
                  </a:lnTo>
                  <a:lnTo>
                    <a:pt x="288950" y="354507"/>
                  </a:lnTo>
                  <a:lnTo>
                    <a:pt x="277888" y="361975"/>
                  </a:lnTo>
                  <a:lnTo>
                    <a:pt x="264337" y="364718"/>
                  </a:lnTo>
                  <a:lnTo>
                    <a:pt x="250786" y="361975"/>
                  </a:lnTo>
                  <a:lnTo>
                    <a:pt x="239712" y="354507"/>
                  </a:lnTo>
                  <a:lnTo>
                    <a:pt x="232232" y="343446"/>
                  </a:lnTo>
                  <a:lnTo>
                    <a:pt x="229489" y="329895"/>
                  </a:lnTo>
                  <a:lnTo>
                    <a:pt x="232232" y="316357"/>
                  </a:lnTo>
                  <a:lnTo>
                    <a:pt x="239712" y="305269"/>
                  </a:lnTo>
                  <a:lnTo>
                    <a:pt x="250786" y="297789"/>
                  </a:lnTo>
                  <a:lnTo>
                    <a:pt x="264337" y="295046"/>
                  </a:lnTo>
                  <a:lnTo>
                    <a:pt x="277888" y="297789"/>
                  </a:lnTo>
                  <a:lnTo>
                    <a:pt x="288950" y="305269"/>
                  </a:lnTo>
                  <a:lnTo>
                    <a:pt x="296418" y="316357"/>
                  </a:lnTo>
                  <a:lnTo>
                    <a:pt x="299161" y="329895"/>
                  </a:lnTo>
                  <a:lnTo>
                    <a:pt x="299161" y="273367"/>
                  </a:lnTo>
                  <a:lnTo>
                    <a:pt x="290626" y="267601"/>
                  </a:lnTo>
                  <a:lnTo>
                    <a:pt x="264337" y="262267"/>
                  </a:lnTo>
                  <a:lnTo>
                    <a:pt x="238048" y="267601"/>
                  </a:lnTo>
                  <a:lnTo>
                    <a:pt x="236956" y="268338"/>
                  </a:lnTo>
                  <a:lnTo>
                    <a:pt x="118719" y="110502"/>
                  </a:lnTo>
                  <a:lnTo>
                    <a:pt x="124155" y="102450"/>
                  </a:lnTo>
                  <a:lnTo>
                    <a:pt x="129921" y="93903"/>
                  </a:lnTo>
                  <a:lnTo>
                    <a:pt x="135242" y="67614"/>
                  </a:lnTo>
                  <a:lnTo>
                    <a:pt x="129921" y="41325"/>
                  </a:lnTo>
                  <a:lnTo>
                    <a:pt x="124155" y="32778"/>
                  </a:lnTo>
                  <a:lnTo>
                    <a:pt x="115417" y="19824"/>
                  </a:lnTo>
                  <a:lnTo>
                    <a:pt x="102463" y="11087"/>
                  </a:lnTo>
                  <a:lnTo>
                    <a:pt x="102463" y="67614"/>
                  </a:lnTo>
                  <a:lnTo>
                    <a:pt x="99720" y="81153"/>
                  </a:lnTo>
                  <a:lnTo>
                    <a:pt x="92252" y="92227"/>
                  </a:lnTo>
                  <a:lnTo>
                    <a:pt x="81178" y="99707"/>
                  </a:lnTo>
                  <a:lnTo>
                    <a:pt x="67627" y="102450"/>
                  </a:lnTo>
                  <a:lnTo>
                    <a:pt x="54076" y="99707"/>
                  </a:lnTo>
                  <a:lnTo>
                    <a:pt x="43002" y="92227"/>
                  </a:lnTo>
                  <a:lnTo>
                    <a:pt x="35534" y="81153"/>
                  </a:lnTo>
                  <a:lnTo>
                    <a:pt x="32791" y="67614"/>
                  </a:lnTo>
                  <a:lnTo>
                    <a:pt x="35534" y="54063"/>
                  </a:lnTo>
                  <a:lnTo>
                    <a:pt x="43002" y="42989"/>
                  </a:lnTo>
                  <a:lnTo>
                    <a:pt x="54076" y="35509"/>
                  </a:lnTo>
                  <a:lnTo>
                    <a:pt x="67627" y="32778"/>
                  </a:lnTo>
                  <a:lnTo>
                    <a:pt x="81178" y="35509"/>
                  </a:lnTo>
                  <a:lnTo>
                    <a:pt x="92252" y="42989"/>
                  </a:lnTo>
                  <a:lnTo>
                    <a:pt x="99720" y="54063"/>
                  </a:lnTo>
                  <a:lnTo>
                    <a:pt x="102463" y="67614"/>
                  </a:lnTo>
                  <a:lnTo>
                    <a:pt x="102463" y="11087"/>
                  </a:lnTo>
                  <a:lnTo>
                    <a:pt x="93916" y="5321"/>
                  </a:lnTo>
                  <a:lnTo>
                    <a:pt x="67627" y="0"/>
                  </a:lnTo>
                  <a:lnTo>
                    <a:pt x="41325" y="5321"/>
                  </a:lnTo>
                  <a:lnTo>
                    <a:pt x="19837" y="19824"/>
                  </a:lnTo>
                  <a:lnTo>
                    <a:pt x="5321" y="41325"/>
                  </a:lnTo>
                  <a:lnTo>
                    <a:pt x="0" y="67614"/>
                  </a:lnTo>
                  <a:lnTo>
                    <a:pt x="5321" y="93903"/>
                  </a:lnTo>
                  <a:lnTo>
                    <a:pt x="19837" y="115404"/>
                  </a:lnTo>
                  <a:lnTo>
                    <a:pt x="41325" y="129908"/>
                  </a:lnTo>
                  <a:lnTo>
                    <a:pt x="67627" y="135242"/>
                  </a:lnTo>
                  <a:lnTo>
                    <a:pt x="92519" y="130200"/>
                  </a:lnTo>
                  <a:lnTo>
                    <a:pt x="211683" y="289306"/>
                  </a:lnTo>
                  <a:lnTo>
                    <a:pt x="202031" y="303606"/>
                  </a:lnTo>
                  <a:lnTo>
                    <a:pt x="196710" y="329895"/>
                  </a:lnTo>
                  <a:lnTo>
                    <a:pt x="202031" y="356196"/>
                  </a:lnTo>
                  <a:lnTo>
                    <a:pt x="216547" y="377685"/>
                  </a:lnTo>
                  <a:lnTo>
                    <a:pt x="238048" y="392188"/>
                  </a:lnTo>
                  <a:lnTo>
                    <a:pt x="264337" y="397510"/>
                  </a:lnTo>
                  <a:lnTo>
                    <a:pt x="290626" y="392188"/>
                  </a:lnTo>
                  <a:lnTo>
                    <a:pt x="312127" y="377685"/>
                  </a:lnTo>
                  <a:lnTo>
                    <a:pt x="320878" y="364718"/>
                  </a:lnTo>
                  <a:lnTo>
                    <a:pt x="326631" y="356196"/>
                  </a:lnTo>
                  <a:lnTo>
                    <a:pt x="331952" y="329895"/>
                  </a:lnTo>
                  <a:lnTo>
                    <a:pt x="328891" y="314820"/>
                  </a:lnTo>
                  <a:lnTo>
                    <a:pt x="330809" y="318008"/>
                  </a:lnTo>
                  <a:lnTo>
                    <a:pt x="448068" y="247916"/>
                  </a:lnTo>
                  <a:lnTo>
                    <a:pt x="467550" y="261048"/>
                  </a:lnTo>
                  <a:lnTo>
                    <a:pt x="493839" y="266369"/>
                  </a:lnTo>
                  <a:lnTo>
                    <a:pt x="520128" y="261048"/>
                  </a:lnTo>
                  <a:lnTo>
                    <a:pt x="541629" y="246545"/>
                  </a:lnTo>
                  <a:lnTo>
                    <a:pt x="550379" y="233578"/>
                  </a:lnTo>
                  <a:lnTo>
                    <a:pt x="556133" y="225056"/>
                  </a:lnTo>
                  <a:lnTo>
                    <a:pt x="561454" y="198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A8F045B6-F62C-4010-B098-548DA8E4CF4C}"/>
              </a:ext>
            </a:extLst>
          </p:cNvPr>
          <p:cNvSpPr/>
          <p:nvPr userDrawn="1"/>
        </p:nvSpPr>
        <p:spPr>
          <a:xfrm>
            <a:off x="1835391" y="2716517"/>
            <a:ext cx="695325" cy="402590"/>
          </a:xfrm>
          <a:custGeom>
            <a:avLst/>
            <a:gdLst/>
            <a:ahLst/>
            <a:cxnLst/>
            <a:rect l="l" t="t" r="r" b="b"/>
            <a:pathLst>
              <a:path w="695325" h="402589">
                <a:moveTo>
                  <a:pt x="695058" y="137756"/>
                </a:moveTo>
                <a:lnTo>
                  <a:pt x="678040" y="81800"/>
                </a:lnTo>
                <a:lnTo>
                  <a:pt x="656729" y="42913"/>
                </a:lnTo>
                <a:lnTo>
                  <a:pt x="621118" y="22885"/>
                </a:lnTo>
                <a:lnTo>
                  <a:pt x="618629" y="19050"/>
                </a:lnTo>
                <a:lnTo>
                  <a:pt x="614222" y="16510"/>
                </a:lnTo>
                <a:lnTo>
                  <a:pt x="594372" y="5080"/>
                </a:lnTo>
                <a:lnTo>
                  <a:pt x="588848" y="3810"/>
                </a:lnTo>
                <a:lnTo>
                  <a:pt x="581113" y="2540"/>
                </a:lnTo>
                <a:lnTo>
                  <a:pt x="572427" y="0"/>
                </a:lnTo>
                <a:lnTo>
                  <a:pt x="543128" y="0"/>
                </a:lnTo>
                <a:lnTo>
                  <a:pt x="515175" y="0"/>
                </a:lnTo>
                <a:lnTo>
                  <a:pt x="501751" y="0"/>
                </a:lnTo>
                <a:lnTo>
                  <a:pt x="489178" y="2540"/>
                </a:lnTo>
                <a:lnTo>
                  <a:pt x="445528" y="6350"/>
                </a:lnTo>
                <a:lnTo>
                  <a:pt x="369747" y="11430"/>
                </a:lnTo>
                <a:lnTo>
                  <a:pt x="296722" y="15240"/>
                </a:lnTo>
                <a:lnTo>
                  <a:pt x="261315" y="16510"/>
                </a:lnTo>
                <a:lnTo>
                  <a:pt x="254965" y="16510"/>
                </a:lnTo>
                <a:lnTo>
                  <a:pt x="245732" y="15240"/>
                </a:lnTo>
                <a:lnTo>
                  <a:pt x="233400" y="12700"/>
                </a:lnTo>
                <a:lnTo>
                  <a:pt x="217741" y="11430"/>
                </a:lnTo>
                <a:lnTo>
                  <a:pt x="201955" y="13970"/>
                </a:lnTo>
                <a:lnTo>
                  <a:pt x="189433" y="17780"/>
                </a:lnTo>
                <a:lnTo>
                  <a:pt x="180289" y="22860"/>
                </a:lnTo>
                <a:lnTo>
                  <a:pt x="174625" y="26670"/>
                </a:lnTo>
                <a:lnTo>
                  <a:pt x="166433" y="27940"/>
                </a:lnTo>
                <a:lnTo>
                  <a:pt x="132448" y="27940"/>
                </a:lnTo>
                <a:lnTo>
                  <a:pt x="128206" y="29210"/>
                </a:lnTo>
                <a:lnTo>
                  <a:pt x="124879" y="29210"/>
                </a:lnTo>
                <a:lnTo>
                  <a:pt x="125818" y="20320"/>
                </a:lnTo>
                <a:lnTo>
                  <a:pt x="131826" y="19050"/>
                </a:lnTo>
                <a:lnTo>
                  <a:pt x="143827" y="16510"/>
                </a:lnTo>
                <a:lnTo>
                  <a:pt x="143827" y="13970"/>
                </a:lnTo>
                <a:lnTo>
                  <a:pt x="143827" y="7620"/>
                </a:lnTo>
                <a:lnTo>
                  <a:pt x="143827" y="6350"/>
                </a:lnTo>
                <a:lnTo>
                  <a:pt x="138137" y="7620"/>
                </a:lnTo>
                <a:lnTo>
                  <a:pt x="124879" y="7620"/>
                </a:lnTo>
                <a:lnTo>
                  <a:pt x="120624" y="0"/>
                </a:lnTo>
                <a:lnTo>
                  <a:pt x="117284" y="3810"/>
                </a:lnTo>
                <a:lnTo>
                  <a:pt x="127241" y="12700"/>
                </a:lnTo>
                <a:lnTo>
                  <a:pt x="119659" y="13970"/>
                </a:lnTo>
                <a:lnTo>
                  <a:pt x="118719" y="11430"/>
                </a:lnTo>
                <a:lnTo>
                  <a:pt x="116827" y="6350"/>
                </a:lnTo>
                <a:lnTo>
                  <a:pt x="111125" y="6350"/>
                </a:lnTo>
                <a:lnTo>
                  <a:pt x="104063" y="5080"/>
                </a:lnTo>
                <a:lnTo>
                  <a:pt x="93624" y="2540"/>
                </a:lnTo>
                <a:lnTo>
                  <a:pt x="83159" y="1270"/>
                </a:lnTo>
                <a:lnTo>
                  <a:pt x="76073" y="0"/>
                </a:lnTo>
                <a:lnTo>
                  <a:pt x="70408" y="0"/>
                </a:lnTo>
                <a:lnTo>
                  <a:pt x="75590" y="6350"/>
                </a:lnTo>
                <a:lnTo>
                  <a:pt x="67081" y="6350"/>
                </a:lnTo>
                <a:lnTo>
                  <a:pt x="60439" y="3810"/>
                </a:lnTo>
                <a:lnTo>
                  <a:pt x="54762" y="5080"/>
                </a:lnTo>
                <a:lnTo>
                  <a:pt x="56184" y="10160"/>
                </a:lnTo>
                <a:lnTo>
                  <a:pt x="53340" y="11430"/>
                </a:lnTo>
                <a:lnTo>
                  <a:pt x="41973" y="10160"/>
                </a:lnTo>
                <a:lnTo>
                  <a:pt x="29641" y="10160"/>
                </a:lnTo>
                <a:lnTo>
                  <a:pt x="20650" y="2540"/>
                </a:lnTo>
                <a:lnTo>
                  <a:pt x="20180" y="6350"/>
                </a:lnTo>
                <a:lnTo>
                  <a:pt x="16395" y="15240"/>
                </a:lnTo>
                <a:lnTo>
                  <a:pt x="30607" y="19050"/>
                </a:lnTo>
                <a:lnTo>
                  <a:pt x="44818" y="21590"/>
                </a:lnTo>
                <a:lnTo>
                  <a:pt x="51930" y="19050"/>
                </a:lnTo>
                <a:lnTo>
                  <a:pt x="52412" y="35560"/>
                </a:lnTo>
                <a:lnTo>
                  <a:pt x="49072" y="34290"/>
                </a:lnTo>
                <a:lnTo>
                  <a:pt x="41275" y="29210"/>
                </a:lnTo>
                <a:lnTo>
                  <a:pt x="32410" y="22860"/>
                </a:lnTo>
                <a:lnTo>
                  <a:pt x="25857" y="19050"/>
                </a:lnTo>
                <a:lnTo>
                  <a:pt x="12255" y="19050"/>
                </a:lnTo>
                <a:lnTo>
                  <a:pt x="5080" y="20320"/>
                </a:lnTo>
                <a:lnTo>
                  <a:pt x="736" y="22860"/>
                </a:lnTo>
                <a:lnTo>
                  <a:pt x="0" y="27940"/>
                </a:lnTo>
                <a:lnTo>
                  <a:pt x="2184" y="34290"/>
                </a:lnTo>
                <a:lnTo>
                  <a:pt x="7556" y="41910"/>
                </a:lnTo>
                <a:lnTo>
                  <a:pt x="16395" y="48260"/>
                </a:lnTo>
                <a:lnTo>
                  <a:pt x="24866" y="53340"/>
                </a:lnTo>
                <a:lnTo>
                  <a:pt x="30848" y="55880"/>
                </a:lnTo>
                <a:lnTo>
                  <a:pt x="37185" y="55880"/>
                </a:lnTo>
                <a:lnTo>
                  <a:pt x="46723" y="53340"/>
                </a:lnTo>
                <a:lnTo>
                  <a:pt x="40538" y="57150"/>
                </a:lnTo>
                <a:lnTo>
                  <a:pt x="46240" y="69850"/>
                </a:lnTo>
                <a:lnTo>
                  <a:pt x="46723" y="72390"/>
                </a:lnTo>
                <a:lnTo>
                  <a:pt x="47155" y="76200"/>
                </a:lnTo>
                <a:lnTo>
                  <a:pt x="49085" y="78740"/>
                </a:lnTo>
                <a:lnTo>
                  <a:pt x="49022" y="91440"/>
                </a:lnTo>
                <a:lnTo>
                  <a:pt x="50025" y="99060"/>
                </a:lnTo>
                <a:lnTo>
                  <a:pt x="51930" y="115570"/>
                </a:lnTo>
                <a:lnTo>
                  <a:pt x="53340" y="123190"/>
                </a:lnTo>
                <a:lnTo>
                  <a:pt x="52857" y="129540"/>
                </a:lnTo>
                <a:lnTo>
                  <a:pt x="52412" y="134620"/>
                </a:lnTo>
                <a:lnTo>
                  <a:pt x="49555" y="137160"/>
                </a:lnTo>
                <a:lnTo>
                  <a:pt x="49060" y="142240"/>
                </a:lnTo>
                <a:lnTo>
                  <a:pt x="48590" y="148590"/>
                </a:lnTo>
                <a:lnTo>
                  <a:pt x="53809" y="153670"/>
                </a:lnTo>
                <a:lnTo>
                  <a:pt x="60439" y="156210"/>
                </a:lnTo>
                <a:lnTo>
                  <a:pt x="63296" y="160020"/>
                </a:lnTo>
                <a:lnTo>
                  <a:pt x="68046" y="161290"/>
                </a:lnTo>
                <a:lnTo>
                  <a:pt x="72758" y="158750"/>
                </a:lnTo>
                <a:lnTo>
                  <a:pt x="78447" y="158750"/>
                </a:lnTo>
                <a:lnTo>
                  <a:pt x="79870" y="160020"/>
                </a:lnTo>
                <a:lnTo>
                  <a:pt x="86525" y="160020"/>
                </a:lnTo>
                <a:lnTo>
                  <a:pt x="88417" y="158750"/>
                </a:lnTo>
                <a:lnTo>
                  <a:pt x="94068" y="154940"/>
                </a:lnTo>
                <a:lnTo>
                  <a:pt x="100291" y="166370"/>
                </a:lnTo>
                <a:lnTo>
                  <a:pt x="135458" y="227330"/>
                </a:lnTo>
                <a:lnTo>
                  <a:pt x="168325" y="269240"/>
                </a:lnTo>
                <a:lnTo>
                  <a:pt x="182765" y="278130"/>
                </a:lnTo>
                <a:lnTo>
                  <a:pt x="190246" y="275590"/>
                </a:lnTo>
                <a:lnTo>
                  <a:pt x="189763" y="279400"/>
                </a:lnTo>
                <a:lnTo>
                  <a:pt x="189763" y="293370"/>
                </a:lnTo>
                <a:lnTo>
                  <a:pt x="184581" y="304800"/>
                </a:lnTo>
                <a:lnTo>
                  <a:pt x="184581" y="318770"/>
                </a:lnTo>
                <a:lnTo>
                  <a:pt x="187388" y="323850"/>
                </a:lnTo>
                <a:lnTo>
                  <a:pt x="190246" y="327660"/>
                </a:lnTo>
                <a:lnTo>
                  <a:pt x="186944" y="335280"/>
                </a:lnTo>
                <a:lnTo>
                  <a:pt x="186461" y="346710"/>
                </a:lnTo>
                <a:lnTo>
                  <a:pt x="184531" y="355600"/>
                </a:lnTo>
                <a:lnTo>
                  <a:pt x="180594" y="361950"/>
                </a:lnTo>
                <a:lnTo>
                  <a:pt x="176403" y="367030"/>
                </a:lnTo>
                <a:lnTo>
                  <a:pt x="173672" y="372110"/>
                </a:lnTo>
                <a:lnTo>
                  <a:pt x="171780" y="375920"/>
                </a:lnTo>
                <a:lnTo>
                  <a:pt x="172720" y="381000"/>
                </a:lnTo>
                <a:lnTo>
                  <a:pt x="169405" y="382270"/>
                </a:lnTo>
                <a:lnTo>
                  <a:pt x="166090" y="384810"/>
                </a:lnTo>
                <a:lnTo>
                  <a:pt x="166090" y="388620"/>
                </a:lnTo>
                <a:lnTo>
                  <a:pt x="161366" y="392430"/>
                </a:lnTo>
                <a:lnTo>
                  <a:pt x="158965" y="397510"/>
                </a:lnTo>
                <a:lnTo>
                  <a:pt x="163741" y="401320"/>
                </a:lnTo>
                <a:lnTo>
                  <a:pt x="165138" y="400050"/>
                </a:lnTo>
                <a:lnTo>
                  <a:pt x="167513" y="402590"/>
                </a:lnTo>
                <a:lnTo>
                  <a:pt x="176504" y="400050"/>
                </a:lnTo>
                <a:lnTo>
                  <a:pt x="186944" y="400050"/>
                </a:lnTo>
                <a:lnTo>
                  <a:pt x="193103" y="393700"/>
                </a:lnTo>
                <a:lnTo>
                  <a:pt x="194056" y="389890"/>
                </a:lnTo>
                <a:lnTo>
                  <a:pt x="194970" y="386080"/>
                </a:lnTo>
                <a:lnTo>
                  <a:pt x="201625" y="387350"/>
                </a:lnTo>
                <a:lnTo>
                  <a:pt x="201930" y="386080"/>
                </a:lnTo>
                <a:lnTo>
                  <a:pt x="202514" y="383540"/>
                </a:lnTo>
                <a:lnTo>
                  <a:pt x="202476" y="372110"/>
                </a:lnTo>
                <a:lnTo>
                  <a:pt x="202082" y="367030"/>
                </a:lnTo>
                <a:lnTo>
                  <a:pt x="202958" y="359410"/>
                </a:lnTo>
                <a:lnTo>
                  <a:pt x="205473" y="346710"/>
                </a:lnTo>
                <a:lnTo>
                  <a:pt x="208419" y="334010"/>
                </a:lnTo>
                <a:lnTo>
                  <a:pt x="212509" y="316230"/>
                </a:lnTo>
                <a:lnTo>
                  <a:pt x="216306" y="313690"/>
                </a:lnTo>
                <a:lnTo>
                  <a:pt x="222948" y="297180"/>
                </a:lnTo>
                <a:lnTo>
                  <a:pt x="220560" y="293370"/>
                </a:lnTo>
                <a:lnTo>
                  <a:pt x="223418" y="287020"/>
                </a:lnTo>
                <a:lnTo>
                  <a:pt x="227253" y="275590"/>
                </a:lnTo>
                <a:lnTo>
                  <a:pt x="227672" y="274320"/>
                </a:lnTo>
                <a:lnTo>
                  <a:pt x="231165" y="274320"/>
                </a:lnTo>
                <a:lnTo>
                  <a:pt x="235978" y="271780"/>
                </a:lnTo>
                <a:lnTo>
                  <a:pt x="245402" y="266700"/>
                </a:lnTo>
                <a:lnTo>
                  <a:pt x="262737" y="256540"/>
                </a:lnTo>
                <a:lnTo>
                  <a:pt x="268960" y="270510"/>
                </a:lnTo>
                <a:lnTo>
                  <a:pt x="274129" y="281940"/>
                </a:lnTo>
                <a:lnTo>
                  <a:pt x="278358" y="290830"/>
                </a:lnTo>
                <a:lnTo>
                  <a:pt x="281597" y="298450"/>
                </a:lnTo>
                <a:lnTo>
                  <a:pt x="284962" y="303530"/>
                </a:lnTo>
                <a:lnTo>
                  <a:pt x="288582" y="309880"/>
                </a:lnTo>
                <a:lnTo>
                  <a:pt x="292595" y="313690"/>
                </a:lnTo>
                <a:lnTo>
                  <a:pt x="297014" y="318770"/>
                </a:lnTo>
                <a:lnTo>
                  <a:pt x="304965" y="332740"/>
                </a:lnTo>
                <a:lnTo>
                  <a:pt x="307263" y="337820"/>
                </a:lnTo>
                <a:lnTo>
                  <a:pt x="309156" y="340360"/>
                </a:lnTo>
                <a:lnTo>
                  <a:pt x="307263" y="347980"/>
                </a:lnTo>
                <a:lnTo>
                  <a:pt x="307263" y="356870"/>
                </a:lnTo>
                <a:lnTo>
                  <a:pt x="308686" y="365760"/>
                </a:lnTo>
                <a:lnTo>
                  <a:pt x="311061" y="367030"/>
                </a:lnTo>
                <a:lnTo>
                  <a:pt x="313423" y="369570"/>
                </a:lnTo>
                <a:lnTo>
                  <a:pt x="311061" y="375920"/>
                </a:lnTo>
                <a:lnTo>
                  <a:pt x="303479" y="386080"/>
                </a:lnTo>
                <a:lnTo>
                  <a:pt x="308216" y="386080"/>
                </a:lnTo>
                <a:lnTo>
                  <a:pt x="307263" y="388620"/>
                </a:lnTo>
                <a:lnTo>
                  <a:pt x="307263" y="391160"/>
                </a:lnTo>
                <a:lnTo>
                  <a:pt x="314858" y="388620"/>
                </a:lnTo>
                <a:lnTo>
                  <a:pt x="328142" y="384810"/>
                </a:lnTo>
                <a:lnTo>
                  <a:pt x="329996" y="381000"/>
                </a:lnTo>
                <a:lnTo>
                  <a:pt x="329996" y="377190"/>
                </a:lnTo>
                <a:lnTo>
                  <a:pt x="339001" y="378460"/>
                </a:lnTo>
                <a:lnTo>
                  <a:pt x="339191" y="377190"/>
                </a:lnTo>
                <a:lnTo>
                  <a:pt x="339953" y="372110"/>
                </a:lnTo>
                <a:lnTo>
                  <a:pt x="332841" y="367030"/>
                </a:lnTo>
                <a:lnTo>
                  <a:pt x="331901" y="359410"/>
                </a:lnTo>
                <a:lnTo>
                  <a:pt x="333311" y="350520"/>
                </a:lnTo>
                <a:lnTo>
                  <a:pt x="329996" y="346710"/>
                </a:lnTo>
                <a:lnTo>
                  <a:pt x="326580" y="340360"/>
                </a:lnTo>
                <a:lnTo>
                  <a:pt x="322122" y="331470"/>
                </a:lnTo>
                <a:lnTo>
                  <a:pt x="317906" y="322580"/>
                </a:lnTo>
                <a:lnTo>
                  <a:pt x="315214" y="317500"/>
                </a:lnTo>
                <a:lnTo>
                  <a:pt x="313931" y="312420"/>
                </a:lnTo>
                <a:lnTo>
                  <a:pt x="313029" y="304800"/>
                </a:lnTo>
                <a:lnTo>
                  <a:pt x="312420" y="297180"/>
                </a:lnTo>
                <a:lnTo>
                  <a:pt x="311594" y="281940"/>
                </a:lnTo>
                <a:lnTo>
                  <a:pt x="311518" y="280670"/>
                </a:lnTo>
                <a:lnTo>
                  <a:pt x="309156" y="281940"/>
                </a:lnTo>
                <a:lnTo>
                  <a:pt x="309067" y="269240"/>
                </a:lnTo>
                <a:lnTo>
                  <a:pt x="308457" y="264160"/>
                </a:lnTo>
                <a:lnTo>
                  <a:pt x="306768" y="256540"/>
                </a:lnTo>
                <a:lnTo>
                  <a:pt x="303479" y="245110"/>
                </a:lnTo>
                <a:lnTo>
                  <a:pt x="347865" y="252730"/>
                </a:lnTo>
                <a:lnTo>
                  <a:pt x="381000" y="257810"/>
                </a:lnTo>
                <a:lnTo>
                  <a:pt x="407009" y="260350"/>
                </a:lnTo>
                <a:lnTo>
                  <a:pt x="424611" y="259080"/>
                </a:lnTo>
                <a:lnTo>
                  <a:pt x="439801" y="254000"/>
                </a:lnTo>
                <a:lnTo>
                  <a:pt x="452691" y="247650"/>
                </a:lnTo>
                <a:lnTo>
                  <a:pt x="456958" y="245110"/>
                </a:lnTo>
                <a:lnTo>
                  <a:pt x="463359" y="241300"/>
                </a:lnTo>
                <a:lnTo>
                  <a:pt x="471030" y="236220"/>
                </a:lnTo>
                <a:lnTo>
                  <a:pt x="476084" y="232410"/>
                </a:lnTo>
                <a:lnTo>
                  <a:pt x="480352" y="228600"/>
                </a:lnTo>
                <a:lnTo>
                  <a:pt x="485635" y="227330"/>
                </a:lnTo>
                <a:lnTo>
                  <a:pt x="505523" y="265430"/>
                </a:lnTo>
                <a:lnTo>
                  <a:pt x="505637" y="269240"/>
                </a:lnTo>
                <a:lnTo>
                  <a:pt x="505269" y="278130"/>
                </a:lnTo>
                <a:lnTo>
                  <a:pt x="503961" y="292100"/>
                </a:lnTo>
                <a:lnTo>
                  <a:pt x="502602" y="304800"/>
                </a:lnTo>
                <a:lnTo>
                  <a:pt x="501967" y="314960"/>
                </a:lnTo>
                <a:lnTo>
                  <a:pt x="499300" y="323850"/>
                </a:lnTo>
                <a:lnTo>
                  <a:pt x="493001" y="335280"/>
                </a:lnTo>
                <a:lnTo>
                  <a:pt x="485686" y="349250"/>
                </a:lnTo>
                <a:lnTo>
                  <a:pt x="479945" y="360680"/>
                </a:lnTo>
                <a:lnTo>
                  <a:pt x="474459" y="370840"/>
                </a:lnTo>
                <a:lnTo>
                  <a:pt x="467817" y="378460"/>
                </a:lnTo>
                <a:lnTo>
                  <a:pt x="462508" y="386080"/>
                </a:lnTo>
                <a:lnTo>
                  <a:pt x="461022" y="388620"/>
                </a:lnTo>
                <a:lnTo>
                  <a:pt x="462648" y="391160"/>
                </a:lnTo>
                <a:lnTo>
                  <a:pt x="470242" y="388620"/>
                </a:lnTo>
                <a:lnTo>
                  <a:pt x="465010" y="391160"/>
                </a:lnTo>
                <a:lnTo>
                  <a:pt x="466674" y="392430"/>
                </a:lnTo>
                <a:lnTo>
                  <a:pt x="472884" y="392430"/>
                </a:lnTo>
                <a:lnTo>
                  <a:pt x="506272" y="373380"/>
                </a:lnTo>
                <a:lnTo>
                  <a:pt x="507161" y="364490"/>
                </a:lnTo>
                <a:lnTo>
                  <a:pt x="508114" y="355600"/>
                </a:lnTo>
                <a:lnTo>
                  <a:pt x="509587" y="347980"/>
                </a:lnTo>
                <a:lnTo>
                  <a:pt x="514527" y="337820"/>
                </a:lnTo>
                <a:lnTo>
                  <a:pt x="526923" y="317500"/>
                </a:lnTo>
                <a:lnTo>
                  <a:pt x="550760" y="279400"/>
                </a:lnTo>
                <a:lnTo>
                  <a:pt x="554253" y="323850"/>
                </a:lnTo>
                <a:lnTo>
                  <a:pt x="554939" y="332740"/>
                </a:lnTo>
                <a:lnTo>
                  <a:pt x="555028" y="336550"/>
                </a:lnTo>
                <a:lnTo>
                  <a:pt x="553123" y="342900"/>
                </a:lnTo>
                <a:lnTo>
                  <a:pt x="552767" y="347980"/>
                </a:lnTo>
                <a:lnTo>
                  <a:pt x="552704" y="350520"/>
                </a:lnTo>
                <a:lnTo>
                  <a:pt x="552907" y="358140"/>
                </a:lnTo>
                <a:lnTo>
                  <a:pt x="557631" y="365760"/>
                </a:lnTo>
                <a:lnTo>
                  <a:pt x="559498" y="377190"/>
                </a:lnTo>
                <a:lnTo>
                  <a:pt x="559498" y="383540"/>
                </a:lnTo>
                <a:lnTo>
                  <a:pt x="553123" y="393700"/>
                </a:lnTo>
                <a:lnTo>
                  <a:pt x="552665" y="398780"/>
                </a:lnTo>
                <a:lnTo>
                  <a:pt x="556196" y="397510"/>
                </a:lnTo>
                <a:lnTo>
                  <a:pt x="556196" y="400050"/>
                </a:lnTo>
                <a:lnTo>
                  <a:pt x="559269" y="400050"/>
                </a:lnTo>
                <a:lnTo>
                  <a:pt x="569709" y="397510"/>
                </a:lnTo>
                <a:lnTo>
                  <a:pt x="574929" y="396240"/>
                </a:lnTo>
                <a:lnTo>
                  <a:pt x="580364" y="389890"/>
                </a:lnTo>
                <a:lnTo>
                  <a:pt x="581799" y="386080"/>
                </a:lnTo>
                <a:lnTo>
                  <a:pt x="584403" y="386080"/>
                </a:lnTo>
                <a:lnTo>
                  <a:pt x="584873" y="381000"/>
                </a:lnTo>
                <a:lnTo>
                  <a:pt x="581329" y="377190"/>
                </a:lnTo>
                <a:lnTo>
                  <a:pt x="578485" y="373380"/>
                </a:lnTo>
                <a:lnTo>
                  <a:pt x="577265" y="368300"/>
                </a:lnTo>
                <a:lnTo>
                  <a:pt x="577456" y="359410"/>
                </a:lnTo>
                <a:lnTo>
                  <a:pt x="583184" y="311150"/>
                </a:lnTo>
                <a:lnTo>
                  <a:pt x="588429" y="279400"/>
                </a:lnTo>
                <a:lnTo>
                  <a:pt x="589381" y="274320"/>
                </a:lnTo>
                <a:lnTo>
                  <a:pt x="594817" y="273050"/>
                </a:lnTo>
                <a:lnTo>
                  <a:pt x="596950" y="265430"/>
                </a:lnTo>
                <a:lnTo>
                  <a:pt x="597738" y="257810"/>
                </a:lnTo>
                <a:lnTo>
                  <a:pt x="597230" y="247650"/>
                </a:lnTo>
                <a:lnTo>
                  <a:pt x="595947" y="234950"/>
                </a:lnTo>
                <a:lnTo>
                  <a:pt x="595096" y="227330"/>
                </a:lnTo>
                <a:lnTo>
                  <a:pt x="594385" y="220980"/>
                </a:lnTo>
                <a:lnTo>
                  <a:pt x="599770" y="214630"/>
                </a:lnTo>
                <a:lnTo>
                  <a:pt x="641616" y="186690"/>
                </a:lnTo>
                <a:lnTo>
                  <a:pt x="662838" y="119380"/>
                </a:lnTo>
                <a:lnTo>
                  <a:pt x="658520" y="88900"/>
                </a:lnTo>
                <a:lnTo>
                  <a:pt x="639229" y="59690"/>
                </a:lnTo>
                <a:lnTo>
                  <a:pt x="635431" y="53340"/>
                </a:lnTo>
                <a:lnTo>
                  <a:pt x="630123" y="44450"/>
                </a:lnTo>
                <a:lnTo>
                  <a:pt x="629767" y="43065"/>
                </a:lnTo>
                <a:lnTo>
                  <a:pt x="639178" y="45072"/>
                </a:lnTo>
                <a:lnTo>
                  <a:pt x="652818" y="56108"/>
                </a:lnTo>
                <a:lnTo>
                  <a:pt x="670026" y="86995"/>
                </a:lnTo>
                <a:lnTo>
                  <a:pt x="677938" y="139217"/>
                </a:lnTo>
                <a:lnTo>
                  <a:pt x="663651" y="214261"/>
                </a:lnTo>
                <a:lnTo>
                  <a:pt x="653745" y="223329"/>
                </a:lnTo>
                <a:lnTo>
                  <a:pt x="649236" y="230174"/>
                </a:lnTo>
                <a:lnTo>
                  <a:pt x="649173" y="238721"/>
                </a:lnTo>
                <a:lnTo>
                  <a:pt x="652132" y="250964"/>
                </a:lnTo>
                <a:lnTo>
                  <a:pt x="652132" y="238721"/>
                </a:lnTo>
                <a:lnTo>
                  <a:pt x="655027" y="235127"/>
                </a:lnTo>
                <a:lnTo>
                  <a:pt x="657453" y="247002"/>
                </a:lnTo>
                <a:lnTo>
                  <a:pt x="658329" y="254558"/>
                </a:lnTo>
                <a:lnTo>
                  <a:pt x="657733" y="261048"/>
                </a:lnTo>
                <a:lnTo>
                  <a:pt x="655726" y="269697"/>
                </a:lnTo>
                <a:lnTo>
                  <a:pt x="660336" y="267131"/>
                </a:lnTo>
                <a:lnTo>
                  <a:pt x="660184" y="271830"/>
                </a:lnTo>
                <a:lnTo>
                  <a:pt x="659777" y="281736"/>
                </a:lnTo>
                <a:lnTo>
                  <a:pt x="658850" y="291376"/>
                </a:lnTo>
                <a:lnTo>
                  <a:pt x="657161" y="302793"/>
                </a:lnTo>
                <a:lnTo>
                  <a:pt x="660920" y="297040"/>
                </a:lnTo>
                <a:lnTo>
                  <a:pt x="662927" y="291896"/>
                </a:lnTo>
                <a:lnTo>
                  <a:pt x="663854" y="284467"/>
                </a:lnTo>
                <a:lnTo>
                  <a:pt x="664362" y="271830"/>
                </a:lnTo>
                <a:lnTo>
                  <a:pt x="666775" y="277101"/>
                </a:lnTo>
                <a:lnTo>
                  <a:pt x="667512" y="281559"/>
                </a:lnTo>
                <a:lnTo>
                  <a:pt x="666496" y="287629"/>
                </a:lnTo>
                <a:lnTo>
                  <a:pt x="663651" y="297764"/>
                </a:lnTo>
                <a:lnTo>
                  <a:pt x="668261" y="293192"/>
                </a:lnTo>
                <a:lnTo>
                  <a:pt x="675881" y="246646"/>
                </a:lnTo>
                <a:lnTo>
                  <a:pt x="676173" y="235127"/>
                </a:lnTo>
                <a:lnTo>
                  <a:pt x="676071" y="222123"/>
                </a:lnTo>
                <a:lnTo>
                  <a:pt x="675894" y="218567"/>
                </a:lnTo>
                <a:lnTo>
                  <a:pt x="690105" y="168643"/>
                </a:lnTo>
                <a:lnTo>
                  <a:pt x="695058" y="137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27696EBC-D817-481D-846B-85AD03B7E5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1864" y="754693"/>
            <a:ext cx="1066367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120" dirty="0"/>
              <a:t>VIANDE</a:t>
            </a:r>
            <a:r>
              <a:rPr sz="3800" spc="60" dirty="0"/>
              <a:t> </a:t>
            </a:r>
            <a:r>
              <a:rPr sz="3800" spc="135" dirty="0"/>
              <a:t>BOVINE</a:t>
            </a:r>
            <a:endParaRPr sz="3800" dirty="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08CCDC0-20BB-4036-9C05-4B408E95C972}"/>
              </a:ext>
            </a:extLst>
          </p:cNvPr>
          <p:cNvSpPr txBox="1"/>
          <p:nvPr userDrawn="1"/>
        </p:nvSpPr>
        <p:spPr>
          <a:xfrm>
            <a:off x="347446" y="2096795"/>
            <a:ext cx="3672204" cy="2008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1D87A50F-E296-43E9-97D1-98FB5D3C7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02" y="3791711"/>
            <a:ext cx="3250276" cy="20090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C7BCF83-D8E4-4229-9A29-D9A4F94834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50" y="6173404"/>
            <a:ext cx="1506175" cy="49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ège des Prod et M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89E1C0-159F-4432-BE87-082DDEF9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82A6CD-6C7C-4F37-864E-30D8DADA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5A0562-559D-4A26-A25E-7CB462D1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F217ECA8-39E7-4430-9235-6264DA4B446C}"/>
              </a:ext>
            </a:extLst>
          </p:cNvPr>
          <p:cNvGrpSpPr/>
          <p:nvPr userDrawn="1"/>
        </p:nvGrpSpPr>
        <p:grpSpPr>
          <a:xfrm>
            <a:off x="9613" y="203"/>
            <a:ext cx="12179300" cy="629285"/>
            <a:chOff x="9613" y="203"/>
            <a:chExt cx="12179300" cy="62928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416A9052-5665-4877-A64D-7CCEFC496C27}"/>
                </a:ext>
              </a:extLst>
            </p:cNvPr>
            <p:cNvSpPr/>
            <p:nvPr/>
          </p:nvSpPr>
          <p:spPr>
            <a:xfrm>
              <a:off x="9613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2EEDB37-43ED-4A35-B89D-87A2575C6FE5}"/>
                </a:ext>
              </a:extLst>
            </p:cNvPr>
            <p:cNvSpPr/>
            <p:nvPr/>
          </p:nvSpPr>
          <p:spPr>
            <a:xfrm>
              <a:off x="11580673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42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289" y="271462"/>
                  </a:lnTo>
                  <a:lnTo>
                    <a:pt x="344233" y="29857"/>
                  </a:lnTo>
                  <a:lnTo>
                    <a:pt x="344601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11CAAAD-D76B-4C88-A2BE-D30400CC0D81}"/>
                </a:ext>
              </a:extLst>
            </p:cNvPr>
            <p:cNvSpPr/>
            <p:nvPr/>
          </p:nvSpPr>
          <p:spPr>
            <a:xfrm>
              <a:off x="9240940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F4497170-88FA-49FC-827E-64EE24B8C83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7238" y="177295"/>
              <a:ext cx="933025" cy="291161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B7063B10-BD7F-46AE-8E8B-22C7ACFD35F0}"/>
                </a:ext>
              </a:extLst>
            </p:cNvPr>
            <p:cNvSpPr/>
            <p:nvPr/>
          </p:nvSpPr>
          <p:spPr>
            <a:xfrm>
              <a:off x="9400769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55" y="72364"/>
                  </a:lnTo>
                  <a:lnTo>
                    <a:pt x="379412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38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62" y="148196"/>
                  </a:lnTo>
                  <a:lnTo>
                    <a:pt x="4927" y="193738"/>
                  </a:lnTo>
                  <a:lnTo>
                    <a:pt x="0" y="242646"/>
                  </a:lnTo>
                  <a:lnTo>
                    <a:pt x="1016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297" y="320078"/>
                  </a:lnTo>
                  <a:lnTo>
                    <a:pt x="27520" y="312115"/>
                  </a:lnTo>
                  <a:lnTo>
                    <a:pt x="57454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11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30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73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00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67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00" y="337832"/>
                  </a:lnTo>
                  <a:lnTo>
                    <a:pt x="192938" y="305765"/>
                  </a:lnTo>
                  <a:lnTo>
                    <a:pt x="235572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73" y="214452"/>
                  </a:lnTo>
                  <a:lnTo>
                    <a:pt x="432498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E0D2E8D3-C209-4D06-B5E4-BEC6ACABF7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6565" y="411106"/>
              <a:ext cx="202882" cy="153288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A466E099-13ED-4737-83A0-2AC0E0838397}"/>
                </a:ext>
              </a:extLst>
            </p:cNvPr>
            <p:cNvSpPr/>
            <p:nvPr/>
          </p:nvSpPr>
          <p:spPr>
            <a:xfrm>
              <a:off x="9517007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0">
            <a:extLst>
              <a:ext uri="{FF2B5EF4-FFF2-40B4-BE49-F238E27FC236}">
                <a16:creationId xmlns:a16="http://schemas.microsoft.com/office/drawing/2014/main" id="{BE811BB6-966D-46E0-9874-908CF15B9D83}"/>
              </a:ext>
            </a:extLst>
          </p:cNvPr>
          <p:cNvSpPr/>
          <p:nvPr userDrawn="1"/>
        </p:nvSpPr>
        <p:spPr>
          <a:xfrm>
            <a:off x="16852" y="2672994"/>
            <a:ext cx="4570095" cy="974725"/>
          </a:xfrm>
          <a:custGeom>
            <a:avLst/>
            <a:gdLst/>
            <a:ahLst/>
            <a:cxnLst/>
            <a:rect l="l" t="t" r="r" b="b"/>
            <a:pathLst>
              <a:path w="4570095" h="974725">
                <a:moveTo>
                  <a:pt x="4569637" y="0"/>
                </a:moveTo>
                <a:lnTo>
                  <a:pt x="0" y="0"/>
                </a:lnTo>
                <a:lnTo>
                  <a:pt x="0" y="974242"/>
                </a:lnTo>
                <a:lnTo>
                  <a:pt x="4569637" y="974242"/>
                </a:lnTo>
                <a:lnTo>
                  <a:pt x="4569637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1">
            <a:extLst>
              <a:ext uri="{FF2B5EF4-FFF2-40B4-BE49-F238E27FC236}">
                <a16:creationId xmlns:a16="http://schemas.microsoft.com/office/drawing/2014/main" id="{E5BA4AA5-742F-47F7-B4FA-E7275AD44431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867427" y="3010636"/>
            <a:ext cx="116138" cy="283461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31DB7FD1-4BE9-4707-8D1C-07961758BA4C}"/>
              </a:ext>
            </a:extLst>
          </p:cNvPr>
          <p:cNvSpPr txBox="1"/>
          <p:nvPr userDrawn="1"/>
        </p:nvSpPr>
        <p:spPr>
          <a:xfrm>
            <a:off x="1680735" y="2668292"/>
            <a:ext cx="3221355" cy="762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800" spc="-1420" dirty="0">
                <a:solidFill>
                  <a:srgbClr val="565555"/>
                </a:solidFill>
                <a:latin typeface="Futurist Fixed-width"/>
                <a:cs typeface="Futurist Fixed-width"/>
              </a:rPr>
              <a:t>s</a:t>
            </a:r>
            <a:r>
              <a:rPr sz="4800" spc="-1415" dirty="0">
                <a:solidFill>
                  <a:srgbClr val="565555"/>
                </a:solidFill>
                <a:latin typeface="Futurist Fixed-width"/>
                <a:cs typeface="Futurist Fixed-width"/>
              </a:rPr>
              <a:t>oc</a:t>
            </a:r>
            <a:r>
              <a:rPr sz="4800" spc="-1420" dirty="0">
                <a:solidFill>
                  <a:srgbClr val="565555"/>
                </a:solidFill>
                <a:latin typeface="Futurist Fixed-width"/>
                <a:cs typeface="Futurist Fixed-width"/>
              </a:rPr>
              <a:t>op</a:t>
            </a:r>
            <a:r>
              <a:rPr sz="4800" spc="-1415" dirty="0">
                <a:solidFill>
                  <a:srgbClr val="565555"/>
                </a:solidFill>
                <a:latin typeface="Futurist Fixed-width"/>
                <a:cs typeface="Futurist Fixed-width"/>
              </a:rPr>
              <a:t>r</a:t>
            </a:r>
            <a:r>
              <a:rPr sz="4800" spc="35" dirty="0">
                <a:solidFill>
                  <a:srgbClr val="565555"/>
                </a:solidFill>
                <a:latin typeface="Futurist Fixed-width"/>
                <a:cs typeface="Futurist Fixed-width"/>
              </a:rPr>
              <a:t>o</a:t>
            </a:r>
            <a:endParaRPr sz="4800" dirty="0">
              <a:latin typeface="Futurist Fixed-width"/>
              <a:cs typeface="Futurist Fixed-width"/>
            </a:endParaRPr>
          </a:p>
        </p:txBody>
      </p: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1F3B3C21-7BE4-4CE9-AA4E-B3C85F16AC72}"/>
              </a:ext>
            </a:extLst>
          </p:cNvPr>
          <p:cNvGrpSpPr/>
          <p:nvPr userDrawn="1"/>
        </p:nvGrpSpPr>
        <p:grpSpPr>
          <a:xfrm>
            <a:off x="1126502" y="4045445"/>
            <a:ext cx="1912620" cy="1930400"/>
            <a:chOff x="1126502" y="4045445"/>
            <a:chExt cx="1912620" cy="1930400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3E552A39-CA5E-457C-98BF-0F6C019461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3514" y="5412475"/>
              <a:ext cx="202534" cy="123761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F21ABC28-4E87-4EF3-886D-3BFD5FCA0C6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0026" y="5371482"/>
              <a:ext cx="332893" cy="164569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74D01418-CDBB-4A9A-91EC-5E28F84E6C0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2179" y="5413625"/>
              <a:ext cx="69151" cy="121094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1C1B5489-5B3B-4592-A759-217B3202A49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4582" y="5402088"/>
              <a:ext cx="237108" cy="134153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B805096C-61D3-4A69-80B7-9D2C068ECCA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1204" y="5607780"/>
              <a:ext cx="76225" cy="124815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72539446-919E-42B6-9EEC-6356697B63B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2309" y="5606802"/>
              <a:ext cx="204127" cy="127532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768B4A9B-BB94-4E30-BFEC-4F46462867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31713" y="5607190"/>
              <a:ext cx="100126" cy="126580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59093420-1612-42DC-86E7-977E631EE57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53615" y="5607977"/>
              <a:ext cx="92925" cy="125971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4B523D86-AD73-43F8-91B6-5D0512A609D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68311" y="5606994"/>
              <a:ext cx="184900" cy="126961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126F47C4-AF3A-4849-896D-88AFB7AAC5F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75376" y="5607972"/>
              <a:ext cx="182957" cy="125976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8D7DA65C-4A4B-4AAF-8B55-91D2038F285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0782" y="5606999"/>
              <a:ext cx="173222" cy="127335"/>
            </a:xfrm>
            <a:prstGeom prst="rect">
              <a:avLst/>
            </a:prstGeom>
          </p:spPr>
        </p:pic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8A15D656-0A8F-4382-9046-6FC47B7F9E22}"/>
                </a:ext>
              </a:extLst>
            </p:cNvPr>
            <p:cNvSpPr/>
            <p:nvPr/>
          </p:nvSpPr>
          <p:spPr>
            <a:xfrm>
              <a:off x="1547080" y="4286747"/>
              <a:ext cx="971550" cy="682625"/>
            </a:xfrm>
            <a:custGeom>
              <a:avLst/>
              <a:gdLst/>
              <a:ahLst/>
              <a:cxnLst/>
              <a:rect l="l" t="t" r="r" b="b"/>
              <a:pathLst>
                <a:path w="971550" h="682625">
                  <a:moveTo>
                    <a:pt x="504532" y="0"/>
                  </a:moveTo>
                  <a:lnTo>
                    <a:pt x="455942" y="2309"/>
                  </a:lnTo>
                  <a:lnTo>
                    <a:pt x="408658" y="9097"/>
                  </a:lnTo>
                  <a:lnTo>
                    <a:pt x="362893" y="20151"/>
                  </a:lnTo>
                  <a:lnTo>
                    <a:pt x="318857" y="35261"/>
                  </a:lnTo>
                  <a:lnTo>
                    <a:pt x="276763" y="54215"/>
                  </a:lnTo>
                  <a:lnTo>
                    <a:pt x="236821" y="76801"/>
                  </a:lnTo>
                  <a:lnTo>
                    <a:pt x="199243" y="102808"/>
                  </a:lnTo>
                  <a:lnTo>
                    <a:pt x="164241" y="132024"/>
                  </a:lnTo>
                  <a:lnTo>
                    <a:pt x="132026" y="164239"/>
                  </a:lnTo>
                  <a:lnTo>
                    <a:pt x="102809" y="199241"/>
                  </a:lnTo>
                  <a:lnTo>
                    <a:pt x="76801" y="236818"/>
                  </a:lnTo>
                  <a:lnTo>
                    <a:pt x="54215" y="276758"/>
                  </a:lnTo>
                  <a:lnTo>
                    <a:pt x="35261" y="318852"/>
                  </a:lnTo>
                  <a:lnTo>
                    <a:pt x="20151" y="362886"/>
                  </a:lnTo>
                  <a:lnTo>
                    <a:pt x="9097" y="408649"/>
                  </a:lnTo>
                  <a:lnTo>
                    <a:pt x="2309" y="455931"/>
                  </a:lnTo>
                  <a:lnTo>
                    <a:pt x="0" y="504520"/>
                  </a:lnTo>
                  <a:lnTo>
                    <a:pt x="2115" y="550901"/>
                  </a:lnTo>
                  <a:lnTo>
                    <a:pt x="8329" y="596090"/>
                  </a:lnTo>
                  <a:lnTo>
                    <a:pt x="18446" y="639912"/>
                  </a:lnTo>
                  <a:lnTo>
                    <a:pt x="32270" y="682193"/>
                  </a:lnTo>
                  <a:lnTo>
                    <a:pt x="44288" y="665557"/>
                  </a:lnTo>
                  <a:lnTo>
                    <a:pt x="57215" y="648981"/>
                  </a:lnTo>
                  <a:lnTo>
                    <a:pt x="85788" y="616064"/>
                  </a:lnTo>
                  <a:lnTo>
                    <a:pt x="118098" y="583475"/>
                  </a:lnTo>
                  <a:lnTo>
                    <a:pt x="153278" y="552137"/>
                  </a:lnTo>
                  <a:lnTo>
                    <a:pt x="191157" y="522152"/>
                  </a:lnTo>
                  <a:lnTo>
                    <a:pt x="231567" y="493621"/>
                  </a:lnTo>
                  <a:lnTo>
                    <a:pt x="274337" y="466645"/>
                  </a:lnTo>
                  <a:lnTo>
                    <a:pt x="319298" y="441325"/>
                  </a:lnTo>
                  <a:lnTo>
                    <a:pt x="366281" y="417761"/>
                  </a:lnTo>
                  <a:lnTo>
                    <a:pt x="415116" y="396056"/>
                  </a:lnTo>
                  <a:lnTo>
                    <a:pt x="465634" y="376309"/>
                  </a:lnTo>
                  <a:lnTo>
                    <a:pt x="517664" y="358622"/>
                  </a:lnTo>
                  <a:lnTo>
                    <a:pt x="565552" y="344608"/>
                  </a:lnTo>
                  <a:lnTo>
                    <a:pt x="613701" y="332655"/>
                  </a:lnTo>
                  <a:lnTo>
                    <a:pt x="661891" y="322797"/>
                  </a:lnTo>
                  <a:lnTo>
                    <a:pt x="709906" y="315069"/>
                  </a:lnTo>
                  <a:lnTo>
                    <a:pt x="757526" y="309507"/>
                  </a:lnTo>
                  <a:lnTo>
                    <a:pt x="804533" y="306144"/>
                  </a:lnTo>
                  <a:lnTo>
                    <a:pt x="850709" y="305015"/>
                  </a:lnTo>
                  <a:lnTo>
                    <a:pt x="882104" y="305559"/>
                  </a:lnTo>
                  <a:lnTo>
                    <a:pt x="912722" y="307170"/>
                  </a:lnTo>
                  <a:lnTo>
                    <a:pt x="942537" y="309821"/>
                  </a:lnTo>
                  <a:lnTo>
                    <a:pt x="971524" y="313486"/>
                  </a:lnTo>
                  <a:lnTo>
                    <a:pt x="950545" y="268687"/>
                  </a:lnTo>
                  <a:lnTo>
                    <a:pt x="925436" y="226412"/>
                  </a:lnTo>
                  <a:lnTo>
                    <a:pt x="896458" y="186923"/>
                  </a:lnTo>
                  <a:lnTo>
                    <a:pt x="863872" y="150480"/>
                  </a:lnTo>
                  <a:lnTo>
                    <a:pt x="827937" y="117346"/>
                  </a:lnTo>
                  <a:lnTo>
                    <a:pt x="788916" y="87782"/>
                  </a:lnTo>
                  <a:lnTo>
                    <a:pt x="747067" y="62049"/>
                  </a:lnTo>
                  <a:lnTo>
                    <a:pt x="702651" y="40408"/>
                  </a:lnTo>
                  <a:lnTo>
                    <a:pt x="655929" y="23121"/>
                  </a:lnTo>
                  <a:lnTo>
                    <a:pt x="607162" y="10450"/>
                  </a:lnTo>
                  <a:lnTo>
                    <a:pt x="556610" y="2656"/>
                  </a:lnTo>
                  <a:lnTo>
                    <a:pt x="504532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F9B34696-CCEA-4AF4-81E2-D3D468DC61F2}"/>
                </a:ext>
              </a:extLst>
            </p:cNvPr>
            <p:cNvSpPr/>
            <p:nvPr/>
          </p:nvSpPr>
          <p:spPr>
            <a:xfrm>
              <a:off x="1701559" y="4383999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284975" y="0"/>
                  </a:moveTo>
                  <a:lnTo>
                    <a:pt x="244511" y="10726"/>
                  </a:lnTo>
                  <a:lnTo>
                    <a:pt x="239356" y="27622"/>
                  </a:lnTo>
                  <a:lnTo>
                    <a:pt x="243763" y="73012"/>
                  </a:lnTo>
                  <a:lnTo>
                    <a:pt x="231092" y="76592"/>
                  </a:lnTo>
                  <a:lnTo>
                    <a:pt x="218749" y="80854"/>
                  </a:lnTo>
                  <a:lnTo>
                    <a:pt x="206746" y="85763"/>
                  </a:lnTo>
                  <a:lnTo>
                    <a:pt x="195097" y="91287"/>
                  </a:lnTo>
                  <a:lnTo>
                    <a:pt x="168567" y="54127"/>
                  </a:lnTo>
                  <a:lnTo>
                    <a:pt x="161872" y="47884"/>
                  </a:lnTo>
                  <a:lnTo>
                    <a:pt x="153584" y="44796"/>
                  </a:lnTo>
                  <a:lnTo>
                    <a:pt x="144739" y="45036"/>
                  </a:lnTo>
                  <a:lnTo>
                    <a:pt x="136372" y="48780"/>
                  </a:lnTo>
                  <a:lnTo>
                    <a:pt x="116039" y="63309"/>
                  </a:lnTo>
                  <a:lnTo>
                    <a:pt x="109781" y="70004"/>
                  </a:lnTo>
                  <a:lnTo>
                    <a:pt x="106686" y="78292"/>
                  </a:lnTo>
                  <a:lnTo>
                    <a:pt x="106924" y="87137"/>
                  </a:lnTo>
                  <a:lnTo>
                    <a:pt x="110667" y="95503"/>
                  </a:lnTo>
                  <a:lnTo>
                    <a:pt x="137236" y="132676"/>
                  </a:lnTo>
                  <a:lnTo>
                    <a:pt x="128161" y="142010"/>
                  </a:lnTo>
                  <a:lnTo>
                    <a:pt x="119619" y="151820"/>
                  </a:lnTo>
                  <a:lnTo>
                    <a:pt x="111627" y="162085"/>
                  </a:lnTo>
                  <a:lnTo>
                    <a:pt x="104203" y="172783"/>
                  </a:lnTo>
                  <a:lnTo>
                    <a:pt x="62623" y="153873"/>
                  </a:lnTo>
                  <a:lnTo>
                    <a:pt x="53700" y="151801"/>
                  </a:lnTo>
                  <a:lnTo>
                    <a:pt x="44978" y="153265"/>
                  </a:lnTo>
                  <a:lnTo>
                    <a:pt x="37440" y="157893"/>
                  </a:lnTo>
                  <a:lnTo>
                    <a:pt x="32067" y="165315"/>
                  </a:lnTo>
                  <a:lnTo>
                    <a:pt x="21717" y="188074"/>
                  </a:lnTo>
                  <a:lnTo>
                    <a:pt x="19643" y="196999"/>
                  </a:lnTo>
                  <a:lnTo>
                    <a:pt x="21104" y="205724"/>
                  </a:lnTo>
                  <a:lnTo>
                    <a:pt x="25731" y="213263"/>
                  </a:lnTo>
                  <a:lnTo>
                    <a:pt x="33159" y="218630"/>
                  </a:lnTo>
                  <a:lnTo>
                    <a:pt x="74714" y="237528"/>
                  </a:lnTo>
                  <a:lnTo>
                    <a:pt x="71540" y="250021"/>
                  </a:lnTo>
                  <a:lnTo>
                    <a:pt x="69032" y="262745"/>
                  </a:lnTo>
                  <a:lnTo>
                    <a:pt x="67222" y="275681"/>
                  </a:lnTo>
                  <a:lnTo>
                    <a:pt x="66141" y="288810"/>
                  </a:lnTo>
                  <a:lnTo>
                    <a:pt x="20726" y="293204"/>
                  </a:lnTo>
                  <a:lnTo>
                    <a:pt x="11967" y="295877"/>
                  </a:lnTo>
                  <a:lnTo>
                    <a:pt x="5148" y="301507"/>
                  </a:lnTo>
                  <a:lnTo>
                    <a:pt x="936" y="309285"/>
                  </a:lnTo>
                  <a:lnTo>
                    <a:pt x="0" y="318401"/>
                  </a:lnTo>
                  <a:lnTo>
                    <a:pt x="2413" y="343280"/>
                  </a:lnTo>
                  <a:lnTo>
                    <a:pt x="5087" y="352046"/>
                  </a:lnTo>
                  <a:lnTo>
                    <a:pt x="10718" y="358868"/>
                  </a:lnTo>
                  <a:lnTo>
                    <a:pt x="18493" y="363078"/>
                  </a:lnTo>
                  <a:lnTo>
                    <a:pt x="27597" y="364007"/>
                  </a:lnTo>
                  <a:lnTo>
                    <a:pt x="73012" y="359613"/>
                  </a:lnTo>
                  <a:lnTo>
                    <a:pt x="76590" y="372284"/>
                  </a:lnTo>
                  <a:lnTo>
                    <a:pt x="80848" y="384627"/>
                  </a:lnTo>
                  <a:lnTo>
                    <a:pt x="85753" y="396630"/>
                  </a:lnTo>
                  <a:lnTo>
                    <a:pt x="91274" y="408279"/>
                  </a:lnTo>
                  <a:lnTo>
                    <a:pt x="54114" y="434822"/>
                  </a:lnTo>
                  <a:lnTo>
                    <a:pt x="47871" y="441517"/>
                  </a:lnTo>
                  <a:lnTo>
                    <a:pt x="44783" y="449803"/>
                  </a:lnTo>
                  <a:lnTo>
                    <a:pt x="45024" y="458645"/>
                  </a:lnTo>
                  <a:lnTo>
                    <a:pt x="48768" y="467004"/>
                  </a:lnTo>
                  <a:lnTo>
                    <a:pt x="63296" y="487349"/>
                  </a:lnTo>
                  <a:lnTo>
                    <a:pt x="69996" y="493607"/>
                  </a:lnTo>
                  <a:lnTo>
                    <a:pt x="78282" y="496701"/>
                  </a:lnTo>
                  <a:lnTo>
                    <a:pt x="87121" y="496459"/>
                  </a:lnTo>
                  <a:lnTo>
                    <a:pt x="95478" y="492709"/>
                  </a:lnTo>
                  <a:lnTo>
                    <a:pt x="132664" y="466140"/>
                  </a:lnTo>
                  <a:lnTo>
                    <a:pt x="141997" y="475214"/>
                  </a:lnTo>
                  <a:lnTo>
                    <a:pt x="151807" y="483755"/>
                  </a:lnTo>
                  <a:lnTo>
                    <a:pt x="162073" y="491743"/>
                  </a:lnTo>
                  <a:lnTo>
                    <a:pt x="172770" y="499160"/>
                  </a:lnTo>
                  <a:lnTo>
                    <a:pt x="153847" y="540765"/>
                  </a:lnTo>
                  <a:lnTo>
                    <a:pt x="151789" y="549689"/>
                  </a:lnTo>
                  <a:lnTo>
                    <a:pt x="153255" y="558411"/>
                  </a:lnTo>
                  <a:lnTo>
                    <a:pt x="157882" y="565949"/>
                  </a:lnTo>
                  <a:lnTo>
                    <a:pt x="165303" y="571322"/>
                  </a:lnTo>
                  <a:lnTo>
                    <a:pt x="188061" y="581672"/>
                  </a:lnTo>
                  <a:lnTo>
                    <a:pt x="196991" y="583738"/>
                  </a:lnTo>
                  <a:lnTo>
                    <a:pt x="205714" y="582274"/>
                  </a:lnTo>
                  <a:lnTo>
                    <a:pt x="213246" y="577645"/>
                  </a:lnTo>
                  <a:lnTo>
                    <a:pt x="218605" y="570217"/>
                  </a:lnTo>
                  <a:lnTo>
                    <a:pt x="237515" y="528662"/>
                  </a:lnTo>
                  <a:lnTo>
                    <a:pt x="250011" y="531843"/>
                  </a:lnTo>
                  <a:lnTo>
                    <a:pt x="262737" y="534355"/>
                  </a:lnTo>
                  <a:lnTo>
                    <a:pt x="275673" y="536167"/>
                  </a:lnTo>
                  <a:lnTo>
                    <a:pt x="288798" y="537248"/>
                  </a:lnTo>
                  <a:lnTo>
                    <a:pt x="293192" y="582650"/>
                  </a:lnTo>
                  <a:lnTo>
                    <a:pt x="295866" y="591416"/>
                  </a:lnTo>
                  <a:lnTo>
                    <a:pt x="301499" y="598238"/>
                  </a:lnTo>
                  <a:lnTo>
                    <a:pt x="309278" y="602447"/>
                  </a:lnTo>
                  <a:lnTo>
                    <a:pt x="318389" y="603376"/>
                  </a:lnTo>
                  <a:lnTo>
                    <a:pt x="343281" y="600963"/>
                  </a:lnTo>
                  <a:lnTo>
                    <a:pt x="352041" y="598293"/>
                  </a:lnTo>
                  <a:lnTo>
                    <a:pt x="358863" y="592669"/>
                  </a:lnTo>
                  <a:lnTo>
                    <a:pt x="363076" y="584899"/>
                  </a:lnTo>
                  <a:lnTo>
                    <a:pt x="364007" y="575792"/>
                  </a:lnTo>
                  <a:lnTo>
                    <a:pt x="359600" y="530364"/>
                  </a:lnTo>
                  <a:lnTo>
                    <a:pt x="372269" y="526791"/>
                  </a:lnTo>
                  <a:lnTo>
                    <a:pt x="384609" y="522535"/>
                  </a:lnTo>
                  <a:lnTo>
                    <a:pt x="396612" y="517630"/>
                  </a:lnTo>
                  <a:lnTo>
                    <a:pt x="408266" y="512114"/>
                  </a:lnTo>
                  <a:lnTo>
                    <a:pt x="434809" y="549262"/>
                  </a:lnTo>
                  <a:lnTo>
                    <a:pt x="441510" y="555510"/>
                  </a:lnTo>
                  <a:lnTo>
                    <a:pt x="449797" y="558598"/>
                  </a:lnTo>
                  <a:lnTo>
                    <a:pt x="458639" y="558354"/>
                  </a:lnTo>
                  <a:lnTo>
                    <a:pt x="467004" y="554608"/>
                  </a:lnTo>
                  <a:lnTo>
                    <a:pt x="487349" y="540080"/>
                  </a:lnTo>
                  <a:lnTo>
                    <a:pt x="493600" y="533380"/>
                  </a:lnTo>
                  <a:lnTo>
                    <a:pt x="496692" y="525095"/>
                  </a:lnTo>
                  <a:lnTo>
                    <a:pt x="496452" y="516261"/>
                  </a:lnTo>
                  <a:lnTo>
                    <a:pt x="492709" y="507911"/>
                  </a:lnTo>
                  <a:lnTo>
                    <a:pt x="466140" y="470725"/>
                  </a:lnTo>
                  <a:lnTo>
                    <a:pt x="475216" y="461385"/>
                  </a:lnTo>
                  <a:lnTo>
                    <a:pt x="483760" y="451570"/>
                  </a:lnTo>
                  <a:lnTo>
                    <a:pt x="491749" y="441303"/>
                  </a:lnTo>
                  <a:lnTo>
                    <a:pt x="499160" y="430606"/>
                  </a:lnTo>
                  <a:lnTo>
                    <a:pt x="540753" y="449541"/>
                  </a:lnTo>
                  <a:lnTo>
                    <a:pt x="549683" y="451598"/>
                  </a:lnTo>
                  <a:lnTo>
                    <a:pt x="558409" y="450129"/>
                  </a:lnTo>
                  <a:lnTo>
                    <a:pt x="565949" y="445502"/>
                  </a:lnTo>
                  <a:lnTo>
                    <a:pt x="571322" y="438086"/>
                  </a:lnTo>
                  <a:lnTo>
                    <a:pt x="581660" y="415315"/>
                  </a:lnTo>
                  <a:lnTo>
                    <a:pt x="583726" y="406387"/>
                  </a:lnTo>
                  <a:lnTo>
                    <a:pt x="582263" y="397667"/>
                  </a:lnTo>
                  <a:lnTo>
                    <a:pt x="577638" y="390135"/>
                  </a:lnTo>
                  <a:lnTo>
                    <a:pt x="570217" y="384771"/>
                  </a:lnTo>
                  <a:lnTo>
                    <a:pt x="528662" y="365848"/>
                  </a:lnTo>
                  <a:lnTo>
                    <a:pt x="531841" y="353362"/>
                  </a:lnTo>
                  <a:lnTo>
                    <a:pt x="534349" y="340644"/>
                  </a:lnTo>
                  <a:lnTo>
                    <a:pt x="536156" y="327713"/>
                  </a:lnTo>
                  <a:lnTo>
                    <a:pt x="537235" y="314591"/>
                  </a:lnTo>
                  <a:lnTo>
                    <a:pt x="582650" y="310197"/>
                  </a:lnTo>
                  <a:lnTo>
                    <a:pt x="591404" y="307517"/>
                  </a:lnTo>
                  <a:lnTo>
                    <a:pt x="598223" y="301882"/>
                  </a:lnTo>
                  <a:lnTo>
                    <a:pt x="602438" y="294099"/>
                  </a:lnTo>
                  <a:lnTo>
                    <a:pt x="603377" y="284975"/>
                  </a:lnTo>
                  <a:lnTo>
                    <a:pt x="600964" y="260108"/>
                  </a:lnTo>
                  <a:lnTo>
                    <a:pt x="598289" y="251342"/>
                  </a:lnTo>
                  <a:lnTo>
                    <a:pt x="592658" y="244521"/>
                  </a:lnTo>
                  <a:lnTo>
                    <a:pt x="584883" y="240311"/>
                  </a:lnTo>
                  <a:lnTo>
                    <a:pt x="575779" y="239382"/>
                  </a:lnTo>
                  <a:lnTo>
                    <a:pt x="530364" y="243789"/>
                  </a:lnTo>
                  <a:lnTo>
                    <a:pt x="526789" y="231116"/>
                  </a:lnTo>
                  <a:lnTo>
                    <a:pt x="522528" y="218768"/>
                  </a:lnTo>
                  <a:lnTo>
                    <a:pt x="517620" y="206761"/>
                  </a:lnTo>
                  <a:lnTo>
                    <a:pt x="512102" y="195110"/>
                  </a:lnTo>
                  <a:lnTo>
                    <a:pt x="549249" y="168579"/>
                  </a:lnTo>
                  <a:lnTo>
                    <a:pt x="555494" y="161877"/>
                  </a:lnTo>
                  <a:lnTo>
                    <a:pt x="558587" y="153587"/>
                  </a:lnTo>
                  <a:lnTo>
                    <a:pt x="558350" y="144744"/>
                  </a:lnTo>
                  <a:lnTo>
                    <a:pt x="554609" y="136385"/>
                  </a:lnTo>
                  <a:lnTo>
                    <a:pt x="540080" y="116039"/>
                  </a:lnTo>
                  <a:lnTo>
                    <a:pt x="533378" y="109784"/>
                  </a:lnTo>
                  <a:lnTo>
                    <a:pt x="525089" y="106694"/>
                  </a:lnTo>
                  <a:lnTo>
                    <a:pt x="516250" y="106940"/>
                  </a:lnTo>
                  <a:lnTo>
                    <a:pt x="507898" y="110693"/>
                  </a:lnTo>
                  <a:lnTo>
                    <a:pt x="470712" y="137248"/>
                  </a:lnTo>
                  <a:lnTo>
                    <a:pt x="461372" y="128174"/>
                  </a:lnTo>
                  <a:lnTo>
                    <a:pt x="451559" y="119632"/>
                  </a:lnTo>
                  <a:lnTo>
                    <a:pt x="441296" y="111640"/>
                  </a:lnTo>
                  <a:lnTo>
                    <a:pt x="430606" y="104216"/>
                  </a:lnTo>
                  <a:lnTo>
                    <a:pt x="449529" y="62623"/>
                  </a:lnTo>
                  <a:lnTo>
                    <a:pt x="451586" y="53700"/>
                  </a:lnTo>
                  <a:lnTo>
                    <a:pt x="450114" y="44978"/>
                  </a:lnTo>
                  <a:lnTo>
                    <a:pt x="445484" y="37440"/>
                  </a:lnTo>
                  <a:lnTo>
                    <a:pt x="438061" y="32067"/>
                  </a:lnTo>
                  <a:lnTo>
                    <a:pt x="415315" y="21716"/>
                  </a:lnTo>
                  <a:lnTo>
                    <a:pt x="406385" y="19650"/>
                  </a:lnTo>
                  <a:lnTo>
                    <a:pt x="397660" y="21113"/>
                  </a:lnTo>
                  <a:lnTo>
                    <a:pt x="390124" y="25738"/>
                  </a:lnTo>
                  <a:lnTo>
                    <a:pt x="384759" y="33159"/>
                  </a:lnTo>
                  <a:lnTo>
                    <a:pt x="365861" y="74726"/>
                  </a:lnTo>
                  <a:lnTo>
                    <a:pt x="353367" y="71545"/>
                  </a:lnTo>
                  <a:lnTo>
                    <a:pt x="340644" y="69034"/>
                  </a:lnTo>
                  <a:lnTo>
                    <a:pt x="327708" y="67222"/>
                  </a:lnTo>
                  <a:lnTo>
                    <a:pt x="314579" y="66141"/>
                  </a:lnTo>
                  <a:lnTo>
                    <a:pt x="310184" y="20739"/>
                  </a:lnTo>
                  <a:lnTo>
                    <a:pt x="307510" y="11980"/>
                  </a:lnTo>
                  <a:lnTo>
                    <a:pt x="301875" y="5159"/>
                  </a:lnTo>
                  <a:lnTo>
                    <a:pt x="294093" y="943"/>
                  </a:lnTo>
                  <a:lnTo>
                    <a:pt x="284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0F46FF7C-B0C3-4C48-87D6-B25F6356459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2290" y="4657217"/>
              <a:ext cx="936129" cy="516089"/>
            </a:xfrm>
            <a:prstGeom prst="rect">
              <a:avLst/>
            </a:prstGeom>
          </p:spPr>
        </p:pic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D72276BB-C667-40C1-A08A-A992AB97D9F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99728" y="4974742"/>
              <a:ext cx="421868" cy="318731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5FA57BC7-2F0A-4851-AFD8-056B8A4B84B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88756" y="4785449"/>
              <a:ext cx="767274" cy="498170"/>
            </a:xfrm>
            <a:prstGeom prst="rect">
              <a:avLst/>
            </a:prstGeom>
          </p:spPr>
        </p:pic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633DDF98-FB0C-48D1-A300-2B1F2139F2F3}"/>
                </a:ext>
              </a:extLst>
            </p:cNvPr>
            <p:cNvSpPr/>
            <p:nvPr/>
          </p:nvSpPr>
          <p:spPr>
            <a:xfrm>
              <a:off x="1579333" y="4591773"/>
              <a:ext cx="977265" cy="704215"/>
            </a:xfrm>
            <a:custGeom>
              <a:avLst/>
              <a:gdLst/>
              <a:ahLst/>
              <a:cxnLst/>
              <a:rect l="l" t="t" r="r" b="b"/>
              <a:pathLst>
                <a:path w="977264" h="704214">
                  <a:moveTo>
                    <a:pt x="962088" y="78486"/>
                  </a:moveTo>
                  <a:lnTo>
                    <a:pt x="945896" y="25552"/>
                  </a:lnTo>
                  <a:lnTo>
                    <a:pt x="910285" y="4813"/>
                  </a:lnTo>
                  <a:lnTo>
                    <a:pt x="849845" y="546"/>
                  </a:lnTo>
                  <a:lnTo>
                    <a:pt x="818451" y="0"/>
                  </a:lnTo>
                  <a:lnTo>
                    <a:pt x="772261" y="1130"/>
                  </a:lnTo>
                  <a:lnTo>
                    <a:pt x="725258" y="4495"/>
                  </a:lnTo>
                  <a:lnTo>
                    <a:pt x="677633" y="10058"/>
                  </a:lnTo>
                  <a:lnTo>
                    <a:pt x="629627" y="17780"/>
                  </a:lnTo>
                  <a:lnTo>
                    <a:pt x="581431" y="27635"/>
                  </a:lnTo>
                  <a:lnTo>
                    <a:pt x="533285" y="39598"/>
                  </a:lnTo>
                  <a:lnTo>
                    <a:pt x="485406" y="53606"/>
                  </a:lnTo>
                  <a:lnTo>
                    <a:pt x="433374" y="71297"/>
                  </a:lnTo>
                  <a:lnTo>
                    <a:pt x="382854" y="91033"/>
                  </a:lnTo>
                  <a:lnTo>
                    <a:pt x="334010" y="112737"/>
                  </a:lnTo>
                  <a:lnTo>
                    <a:pt x="287032" y="136309"/>
                  </a:lnTo>
                  <a:lnTo>
                    <a:pt x="242074" y="161620"/>
                  </a:lnTo>
                  <a:lnTo>
                    <a:pt x="199301" y="188607"/>
                  </a:lnTo>
                  <a:lnTo>
                    <a:pt x="158902" y="217131"/>
                  </a:lnTo>
                  <a:lnTo>
                    <a:pt x="121018" y="247116"/>
                  </a:lnTo>
                  <a:lnTo>
                    <a:pt x="85852" y="278460"/>
                  </a:lnTo>
                  <a:lnTo>
                    <a:pt x="53543" y="311048"/>
                  </a:lnTo>
                  <a:lnTo>
                    <a:pt x="24955" y="343954"/>
                  </a:lnTo>
                  <a:lnTo>
                    <a:pt x="0" y="377177"/>
                  </a:lnTo>
                  <a:lnTo>
                    <a:pt x="7239" y="395312"/>
                  </a:lnTo>
                  <a:lnTo>
                    <a:pt x="15163" y="413080"/>
                  </a:lnTo>
                  <a:lnTo>
                    <a:pt x="23736" y="430491"/>
                  </a:lnTo>
                  <a:lnTo>
                    <a:pt x="32956" y="447509"/>
                  </a:lnTo>
                  <a:lnTo>
                    <a:pt x="46964" y="424548"/>
                  </a:lnTo>
                  <a:lnTo>
                    <a:pt x="63068" y="401535"/>
                  </a:lnTo>
                  <a:lnTo>
                    <a:pt x="101498" y="355587"/>
                  </a:lnTo>
                  <a:lnTo>
                    <a:pt x="134950" y="322110"/>
                  </a:lnTo>
                  <a:lnTo>
                    <a:pt x="171767" y="290042"/>
                  </a:lnTo>
                  <a:lnTo>
                    <a:pt x="211709" y="259524"/>
                  </a:lnTo>
                  <a:lnTo>
                    <a:pt x="254584" y="230670"/>
                  </a:lnTo>
                  <a:lnTo>
                    <a:pt x="300151" y="203631"/>
                  </a:lnTo>
                  <a:lnTo>
                    <a:pt x="348195" y="178511"/>
                  </a:lnTo>
                  <a:lnTo>
                    <a:pt x="398526" y="155448"/>
                  </a:lnTo>
                  <a:lnTo>
                    <a:pt x="450888" y="134581"/>
                  </a:lnTo>
                  <a:lnTo>
                    <a:pt x="505091" y="116027"/>
                  </a:lnTo>
                  <a:lnTo>
                    <a:pt x="557809" y="100787"/>
                  </a:lnTo>
                  <a:lnTo>
                    <a:pt x="610768" y="88214"/>
                  </a:lnTo>
                  <a:lnTo>
                    <a:pt x="663638" y="78333"/>
                  </a:lnTo>
                  <a:lnTo>
                    <a:pt x="716089" y="71208"/>
                  </a:lnTo>
                  <a:lnTo>
                    <a:pt x="767803" y="66903"/>
                  </a:lnTo>
                  <a:lnTo>
                    <a:pt x="818451" y="65455"/>
                  </a:lnTo>
                  <a:lnTo>
                    <a:pt x="856500" y="66294"/>
                  </a:lnTo>
                  <a:lnTo>
                    <a:pt x="893178" y="68770"/>
                  </a:lnTo>
                  <a:lnTo>
                    <a:pt x="928395" y="72847"/>
                  </a:lnTo>
                  <a:lnTo>
                    <a:pt x="962088" y="78486"/>
                  </a:lnTo>
                  <a:close/>
                </a:path>
                <a:path w="977264" h="704214">
                  <a:moveTo>
                    <a:pt x="976020" y="227253"/>
                  </a:moveTo>
                  <a:lnTo>
                    <a:pt x="928547" y="240855"/>
                  </a:lnTo>
                  <a:lnTo>
                    <a:pt x="881316" y="257162"/>
                  </a:lnTo>
                  <a:lnTo>
                    <a:pt x="834453" y="276123"/>
                  </a:lnTo>
                  <a:lnTo>
                    <a:pt x="788123" y="297675"/>
                  </a:lnTo>
                  <a:lnTo>
                    <a:pt x="742467" y="321805"/>
                  </a:lnTo>
                  <a:lnTo>
                    <a:pt x="697611" y="348437"/>
                  </a:lnTo>
                  <a:lnTo>
                    <a:pt x="653719" y="377532"/>
                  </a:lnTo>
                  <a:lnTo>
                    <a:pt x="613384" y="407149"/>
                  </a:lnTo>
                  <a:lnTo>
                    <a:pt x="574865" y="438327"/>
                  </a:lnTo>
                  <a:lnTo>
                    <a:pt x="538226" y="470954"/>
                  </a:lnTo>
                  <a:lnTo>
                    <a:pt x="503542" y="504939"/>
                  </a:lnTo>
                  <a:lnTo>
                    <a:pt x="470890" y="540194"/>
                  </a:lnTo>
                  <a:lnTo>
                    <a:pt x="440359" y="576605"/>
                  </a:lnTo>
                  <a:lnTo>
                    <a:pt x="412013" y="614083"/>
                  </a:lnTo>
                  <a:lnTo>
                    <a:pt x="385927" y="652538"/>
                  </a:lnTo>
                  <a:lnTo>
                    <a:pt x="362191" y="691845"/>
                  </a:lnTo>
                  <a:lnTo>
                    <a:pt x="389026" y="697077"/>
                  </a:lnTo>
                  <a:lnTo>
                    <a:pt x="416331" y="700900"/>
                  </a:lnTo>
                  <a:lnTo>
                    <a:pt x="444093" y="703249"/>
                  </a:lnTo>
                  <a:lnTo>
                    <a:pt x="472274" y="704037"/>
                  </a:lnTo>
                  <a:lnTo>
                    <a:pt x="484403" y="703884"/>
                  </a:lnTo>
                  <a:lnTo>
                    <a:pt x="496481" y="703440"/>
                  </a:lnTo>
                  <a:lnTo>
                    <a:pt x="508469" y="702703"/>
                  </a:lnTo>
                  <a:lnTo>
                    <a:pt x="520395" y="701700"/>
                  </a:lnTo>
                  <a:lnTo>
                    <a:pt x="549287" y="663092"/>
                  </a:lnTo>
                  <a:lnTo>
                    <a:pt x="580974" y="625716"/>
                  </a:lnTo>
                  <a:lnTo>
                    <a:pt x="615340" y="589724"/>
                  </a:lnTo>
                  <a:lnTo>
                    <a:pt x="652272" y="555256"/>
                  </a:lnTo>
                  <a:lnTo>
                    <a:pt x="691667" y="522490"/>
                  </a:lnTo>
                  <a:lnTo>
                    <a:pt x="733412" y="491540"/>
                  </a:lnTo>
                  <a:lnTo>
                    <a:pt x="773811" y="464845"/>
                  </a:lnTo>
                  <a:lnTo>
                    <a:pt x="815047" y="440588"/>
                  </a:lnTo>
                  <a:lnTo>
                    <a:pt x="856970" y="418833"/>
                  </a:lnTo>
                  <a:lnTo>
                    <a:pt x="899414" y="399618"/>
                  </a:lnTo>
                  <a:lnTo>
                    <a:pt x="942251" y="382968"/>
                  </a:lnTo>
                  <a:lnTo>
                    <a:pt x="955128" y="345795"/>
                  </a:lnTo>
                  <a:lnTo>
                    <a:pt x="965149" y="307365"/>
                  </a:lnTo>
                  <a:lnTo>
                    <a:pt x="972159" y="267817"/>
                  </a:lnTo>
                  <a:lnTo>
                    <a:pt x="976020" y="227253"/>
                  </a:lnTo>
                  <a:close/>
                </a:path>
                <a:path w="977264" h="704214">
                  <a:moveTo>
                    <a:pt x="976655" y="193687"/>
                  </a:moveTo>
                  <a:lnTo>
                    <a:pt x="975995" y="172910"/>
                  </a:lnTo>
                  <a:lnTo>
                    <a:pt x="974496" y="152361"/>
                  </a:lnTo>
                  <a:lnTo>
                    <a:pt x="972185" y="132041"/>
                  </a:lnTo>
                  <a:lnTo>
                    <a:pt x="969073" y="111975"/>
                  </a:lnTo>
                  <a:lnTo>
                    <a:pt x="924052" y="114134"/>
                  </a:lnTo>
                  <a:lnTo>
                    <a:pt x="878497" y="118757"/>
                  </a:lnTo>
                  <a:lnTo>
                    <a:pt x="832523" y="125818"/>
                  </a:lnTo>
                  <a:lnTo>
                    <a:pt x="786244" y="135280"/>
                  </a:lnTo>
                  <a:lnTo>
                    <a:pt x="739775" y="147129"/>
                  </a:lnTo>
                  <a:lnTo>
                    <a:pt x="693242" y="161328"/>
                  </a:lnTo>
                  <a:lnTo>
                    <a:pt x="646760" y="177850"/>
                  </a:lnTo>
                  <a:lnTo>
                    <a:pt x="600430" y="196672"/>
                  </a:lnTo>
                  <a:lnTo>
                    <a:pt x="554393" y="217766"/>
                  </a:lnTo>
                  <a:lnTo>
                    <a:pt x="505040" y="243141"/>
                  </a:lnTo>
                  <a:lnTo>
                    <a:pt x="457568" y="270522"/>
                  </a:lnTo>
                  <a:lnTo>
                    <a:pt x="412140" y="299783"/>
                  </a:lnTo>
                  <a:lnTo>
                    <a:pt x="368909" y="330771"/>
                  </a:lnTo>
                  <a:lnTo>
                    <a:pt x="328015" y="363372"/>
                  </a:lnTo>
                  <a:lnTo>
                    <a:pt x="289610" y="397446"/>
                  </a:lnTo>
                  <a:lnTo>
                    <a:pt x="253873" y="432892"/>
                  </a:lnTo>
                  <a:lnTo>
                    <a:pt x="220941" y="469544"/>
                  </a:lnTo>
                  <a:lnTo>
                    <a:pt x="190957" y="507301"/>
                  </a:lnTo>
                  <a:lnTo>
                    <a:pt x="164084" y="546023"/>
                  </a:lnTo>
                  <a:lnTo>
                    <a:pt x="142913" y="581545"/>
                  </a:lnTo>
                  <a:lnTo>
                    <a:pt x="158762" y="594677"/>
                  </a:lnTo>
                  <a:lnTo>
                    <a:pt x="175133" y="607199"/>
                  </a:lnTo>
                  <a:lnTo>
                    <a:pt x="192024" y="619048"/>
                  </a:lnTo>
                  <a:lnTo>
                    <a:pt x="209423" y="630212"/>
                  </a:lnTo>
                  <a:lnTo>
                    <a:pt x="220548" y="610336"/>
                  </a:lnTo>
                  <a:lnTo>
                    <a:pt x="232829" y="590372"/>
                  </a:lnTo>
                  <a:lnTo>
                    <a:pt x="260070" y="551472"/>
                  </a:lnTo>
                  <a:lnTo>
                    <a:pt x="290880" y="513613"/>
                  </a:lnTo>
                  <a:lnTo>
                    <a:pt x="325056" y="476961"/>
                  </a:lnTo>
                  <a:lnTo>
                    <a:pt x="362394" y="441680"/>
                  </a:lnTo>
                  <a:lnTo>
                    <a:pt x="402729" y="407924"/>
                  </a:lnTo>
                  <a:lnTo>
                    <a:pt x="445858" y="375856"/>
                  </a:lnTo>
                  <a:lnTo>
                    <a:pt x="491591" y="345630"/>
                  </a:lnTo>
                  <a:lnTo>
                    <a:pt x="539724" y="317423"/>
                  </a:lnTo>
                  <a:lnTo>
                    <a:pt x="590067" y="291388"/>
                  </a:lnTo>
                  <a:lnTo>
                    <a:pt x="638175" y="269557"/>
                  </a:lnTo>
                  <a:lnTo>
                    <a:pt x="686904" y="250342"/>
                  </a:lnTo>
                  <a:lnTo>
                    <a:pt x="735977" y="233807"/>
                  </a:lnTo>
                  <a:lnTo>
                    <a:pt x="785114" y="220027"/>
                  </a:lnTo>
                  <a:lnTo>
                    <a:pt x="834021" y="209042"/>
                  </a:lnTo>
                  <a:lnTo>
                    <a:pt x="882446" y="200952"/>
                  </a:lnTo>
                  <a:lnTo>
                    <a:pt x="930084" y="195808"/>
                  </a:lnTo>
                  <a:lnTo>
                    <a:pt x="976655" y="1936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A90ECC6A-E0DD-4287-8039-BD69B09D68F3}"/>
                </a:ext>
              </a:extLst>
            </p:cNvPr>
            <p:cNvSpPr/>
            <p:nvPr/>
          </p:nvSpPr>
          <p:spPr>
            <a:xfrm>
              <a:off x="1164602" y="4083545"/>
              <a:ext cx="1836420" cy="1854200"/>
            </a:xfrm>
            <a:custGeom>
              <a:avLst/>
              <a:gdLst/>
              <a:ahLst/>
              <a:cxnLst/>
              <a:rect l="l" t="t" r="r" b="b"/>
              <a:pathLst>
                <a:path w="1836420" h="1854200">
                  <a:moveTo>
                    <a:pt x="0" y="1853996"/>
                  </a:moveTo>
                  <a:lnTo>
                    <a:pt x="1836000" y="1853996"/>
                  </a:lnTo>
                  <a:lnTo>
                    <a:pt x="1836000" y="0"/>
                  </a:lnTo>
                  <a:lnTo>
                    <a:pt x="0" y="0"/>
                  </a:lnTo>
                  <a:lnTo>
                    <a:pt x="0" y="1853996"/>
                  </a:lnTo>
                  <a:close/>
                </a:path>
              </a:pathLst>
            </a:custGeom>
            <a:ln w="76200">
              <a:solidFill>
                <a:srgbClr val="70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2">
            <a:extLst>
              <a:ext uri="{FF2B5EF4-FFF2-40B4-BE49-F238E27FC236}">
                <a16:creationId xmlns:a16="http://schemas.microsoft.com/office/drawing/2014/main" id="{E5A9470B-57A6-469A-982F-FBA57E49B6E5}"/>
              </a:ext>
            </a:extLst>
          </p:cNvPr>
          <p:cNvPicPr/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3425645" y="4496356"/>
            <a:ext cx="419013" cy="927040"/>
          </a:xfrm>
          <a:prstGeom prst="rect">
            <a:avLst/>
          </a:prstGeom>
        </p:spPr>
      </p:pic>
      <p:grpSp>
        <p:nvGrpSpPr>
          <p:cNvPr id="37" name="object 33">
            <a:extLst>
              <a:ext uri="{FF2B5EF4-FFF2-40B4-BE49-F238E27FC236}">
                <a16:creationId xmlns:a16="http://schemas.microsoft.com/office/drawing/2014/main" id="{14C1D5BB-8CB1-4F25-9CDA-9AE1E6AA373A}"/>
              </a:ext>
            </a:extLst>
          </p:cNvPr>
          <p:cNvGrpSpPr/>
          <p:nvPr userDrawn="1"/>
        </p:nvGrpSpPr>
        <p:grpSpPr>
          <a:xfrm>
            <a:off x="3146844" y="4045445"/>
            <a:ext cx="1912620" cy="1930400"/>
            <a:chOff x="3146844" y="4045445"/>
            <a:chExt cx="1912620" cy="1930400"/>
          </a:xfrm>
        </p:grpSpPr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B07AB66B-3924-46D8-8D9C-0FABD178AFA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49647" y="4940650"/>
              <a:ext cx="146608" cy="201282"/>
            </a:xfrm>
            <a:prstGeom prst="rect">
              <a:avLst/>
            </a:prstGeom>
          </p:spPr>
        </p:pic>
        <p:pic>
          <p:nvPicPr>
            <p:cNvPr id="39" name="object 35">
              <a:extLst>
                <a:ext uri="{FF2B5EF4-FFF2-40B4-BE49-F238E27FC236}">
                  <a16:creationId xmlns:a16="http://schemas.microsoft.com/office/drawing/2014/main" id="{91ABD0C7-003D-4C54-8726-C99290F908A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15653" y="4940650"/>
              <a:ext cx="126225" cy="201282"/>
            </a:xfrm>
            <a:prstGeom prst="rect">
              <a:avLst/>
            </a:prstGeom>
          </p:spPr>
        </p:pic>
        <p:pic>
          <p:nvPicPr>
            <p:cNvPr id="40" name="object 36">
              <a:extLst>
                <a:ext uri="{FF2B5EF4-FFF2-40B4-BE49-F238E27FC236}">
                  <a16:creationId xmlns:a16="http://schemas.microsoft.com/office/drawing/2014/main" id="{5D38567E-E94C-492B-A203-BDB33D0E9DD9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62254" y="4940650"/>
              <a:ext cx="109334" cy="201282"/>
            </a:xfrm>
            <a:prstGeom prst="rect">
              <a:avLst/>
            </a:prstGeom>
          </p:spPr>
        </p:pic>
        <p:pic>
          <p:nvPicPr>
            <p:cNvPr id="41" name="object 37">
              <a:extLst>
                <a:ext uri="{FF2B5EF4-FFF2-40B4-BE49-F238E27FC236}">
                  <a16:creationId xmlns:a16="http://schemas.microsoft.com/office/drawing/2014/main" id="{D129C364-3D57-4A70-A0CB-E7E6CC84417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98927" y="4937912"/>
              <a:ext cx="119519" cy="206997"/>
            </a:xfrm>
            <a:prstGeom prst="rect">
              <a:avLst/>
            </a:prstGeom>
          </p:spPr>
        </p:pic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56722679-58E1-41E4-88E9-5ABB4686B1B7}"/>
                </a:ext>
              </a:extLst>
            </p:cNvPr>
            <p:cNvSpPr/>
            <p:nvPr/>
          </p:nvSpPr>
          <p:spPr>
            <a:xfrm>
              <a:off x="4546270" y="4940655"/>
              <a:ext cx="91440" cy="200660"/>
            </a:xfrm>
            <a:custGeom>
              <a:avLst/>
              <a:gdLst/>
              <a:ahLst/>
              <a:cxnLst/>
              <a:rect l="l" t="t" r="r" b="b"/>
              <a:pathLst>
                <a:path w="91439" h="200660">
                  <a:moveTo>
                    <a:pt x="90944" y="171450"/>
                  </a:moveTo>
                  <a:lnTo>
                    <a:pt x="44488" y="171450"/>
                  </a:lnTo>
                  <a:lnTo>
                    <a:pt x="44488" y="110490"/>
                  </a:lnTo>
                  <a:lnTo>
                    <a:pt x="79514" y="110490"/>
                  </a:lnTo>
                  <a:lnTo>
                    <a:pt x="79514" y="80010"/>
                  </a:lnTo>
                  <a:lnTo>
                    <a:pt x="44488" y="80010"/>
                  </a:lnTo>
                  <a:lnTo>
                    <a:pt x="44488" y="30480"/>
                  </a:lnTo>
                  <a:lnTo>
                    <a:pt x="90449" y="30480"/>
                  </a:lnTo>
                  <a:lnTo>
                    <a:pt x="90449" y="0"/>
                  </a:lnTo>
                  <a:lnTo>
                    <a:pt x="0" y="0"/>
                  </a:lnTo>
                  <a:lnTo>
                    <a:pt x="0" y="30480"/>
                  </a:lnTo>
                  <a:lnTo>
                    <a:pt x="0" y="80010"/>
                  </a:lnTo>
                  <a:lnTo>
                    <a:pt x="0" y="110490"/>
                  </a:lnTo>
                  <a:lnTo>
                    <a:pt x="0" y="171450"/>
                  </a:lnTo>
                  <a:lnTo>
                    <a:pt x="0" y="200660"/>
                  </a:lnTo>
                  <a:lnTo>
                    <a:pt x="90944" y="200660"/>
                  </a:lnTo>
                  <a:lnTo>
                    <a:pt x="90944" y="171450"/>
                  </a:lnTo>
                  <a:close/>
                </a:path>
              </a:pathLst>
            </a:custGeom>
            <a:solidFill>
              <a:srgbClr val="33B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9">
              <a:extLst>
                <a:ext uri="{FF2B5EF4-FFF2-40B4-BE49-F238E27FC236}">
                  <a16:creationId xmlns:a16="http://schemas.microsoft.com/office/drawing/2014/main" id="{EC0860B9-6550-4536-BEA3-78DD9EDD6F27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57361" y="4940654"/>
              <a:ext cx="125234" cy="201282"/>
            </a:xfrm>
            <a:prstGeom prst="rect">
              <a:avLst/>
            </a:prstGeom>
          </p:spPr>
        </p:pic>
        <p:pic>
          <p:nvPicPr>
            <p:cNvPr id="44" name="object 40">
              <a:extLst>
                <a:ext uri="{FF2B5EF4-FFF2-40B4-BE49-F238E27FC236}">
                  <a16:creationId xmlns:a16="http://schemas.microsoft.com/office/drawing/2014/main" id="{6F0A6F8F-2274-4E0F-BCB7-E08A81CAA06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950389" y="5219438"/>
              <a:ext cx="118541" cy="201282"/>
            </a:xfrm>
            <a:prstGeom prst="rect">
              <a:avLst/>
            </a:prstGeom>
          </p:spPr>
        </p:pic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EA4E2D5B-BF98-4F45-BBAF-1882B4B0222F}"/>
                </a:ext>
              </a:extLst>
            </p:cNvPr>
            <p:cNvSpPr/>
            <p:nvPr/>
          </p:nvSpPr>
          <p:spPr>
            <a:xfrm>
              <a:off x="4110418" y="5219445"/>
              <a:ext cx="91440" cy="200660"/>
            </a:xfrm>
            <a:custGeom>
              <a:avLst/>
              <a:gdLst/>
              <a:ahLst/>
              <a:cxnLst/>
              <a:rect l="l" t="t" r="r" b="b"/>
              <a:pathLst>
                <a:path w="91439" h="200660">
                  <a:moveTo>
                    <a:pt x="90944" y="171450"/>
                  </a:moveTo>
                  <a:lnTo>
                    <a:pt x="44488" y="171450"/>
                  </a:lnTo>
                  <a:lnTo>
                    <a:pt x="44488" y="110490"/>
                  </a:lnTo>
                  <a:lnTo>
                    <a:pt x="79514" y="110490"/>
                  </a:lnTo>
                  <a:lnTo>
                    <a:pt x="79514" y="80010"/>
                  </a:lnTo>
                  <a:lnTo>
                    <a:pt x="44488" y="80010"/>
                  </a:lnTo>
                  <a:lnTo>
                    <a:pt x="44488" y="30480"/>
                  </a:lnTo>
                  <a:lnTo>
                    <a:pt x="90449" y="30480"/>
                  </a:lnTo>
                  <a:lnTo>
                    <a:pt x="90449" y="0"/>
                  </a:lnTo>
                  <a:lnTo>
                    <a:pt x="0" y="0"/>
                  </a:lnTo>
                  <a:lnTo>
                    <a:pt x="0" y="30480"/>
                  </a:lnTo>
                  <a:lnTo>
                    <a:pt x="0" y="80010"/>
                  </a:lnTo>
                  <a:lnTo>
                    <a:pt x="0" y="110490"/>
                  </a:lnTo>
                  <a:lnTo>
                    <a:pt x="0" y="171450"/>
                  </a:lnTo>
                  <a:lnTo>
                    <a:pt x="0" y="200660"/>
                  </a:lnTo>
                  <a:lnTo>
                    <a:pt x="90944" y="200660"/>
                  </a:lnTo>
                  <a:lnTo>
                    <a:pt x="90944" y="171450"/>
                  </a:lnTo>
                  <a:close/>
                </a:path>
              </a:pathLst>
            </a:custGeom>
            <a:solidFill>
              <a:srgbClr val="33B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2">
              <a:extLst>
                <a:ext uri="{FF2B5EF4-FFF2-40B4-BE49-F238E27FC236}">
                  <a16:creationId xmlns:a16="http://schemas.microsoft.com/office/drawing/2014/main" id="{D89B33E3-6A67-4877-9218-6EF84EFB0A56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35168" y="5219433"/>
              <a:ext cx="146608" cy="201282"/>
            </a:xfrm>
            <a:prstGeom prst="rect">
              <a:avLst/>
            </a:prstGeom>
          </p:spPr>
        </p:pic>
        <p:pic>
          <p:nvPicPr>
            <p:cNvPr id="47" name="object 43">
              <a:extLst>
                <a:ext uri="{FF2B5EF4-FFF2-40B4-BE49-F238E27FC236}">
                  <a16:creationId xmlns:a16="http://schemas.microsoft.com/office/drawing/2014/main" id="{02D8F8E6-32EE-4C36-9745-59908DADBC4A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15576" y="5219424"/>
              <a:ext cx="126237" cy="201295"/>
            </a:xfrm>
            <a:prstGeom prst="rect">
              <a:avLst/>
            </a:prstGeom>
          </p:spPr>
        </p:pic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EB93DABF-0571-4ADF-AD67-3894DAFCCC24}"/>
                </a:ext>
              </a:extLst>
            </p:cNvPr>
            <p:cNvSpPr/>
            <p:nvPr/>
          </p:nvSpPr>
          <p:spPr>
            <a:xfrm>
              <a:off x="4576851" y="5219433"/>
              <a:ext cx="45085" cy="201295"/>
            </a:xfrm>
            <a:custGeom>
              <a:avLst/>
              <a:gdLst/>
              <a:ahLst/>
              <a:cxnLst/>
              <a:rect l="l" t="t" r="r" b="b"/>
              <a:pathLst>
                <a:path w="45085" h="201295">
                  <a:moveTo>
                    <a:pt x="44488" y="0"/>
                  </a:moveTo>
                  <a:lnTo>
                    <a:pt x="0" y="0"/>
                  </a:lnTo>
                  <a:lnTo>
                    <a:pt x="0" y="201282"/>
                  </a:lnTo>
                  <a:lnTo>
                    <a:pt x="44488" y="201282"/>
                  </a:lnTo>
                  <a:lnTo>
                    <a:pt x="44488" y="0"/>
                  </a:lnTo>
                  <a:close/>
                </a:path>
              </a:pathLst>
            </a:custGeom>
            <a:solidFill>
              <a:srgbClr val="33B0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5">
              <a:extLst>
                <a:ext uri="{FF2B5EF4-FFF2-40B4-BE49-F238E27FC236}">
                  <a16:creationId xmlns:a16="http://schemas.microsoft.com/office/drawing/2014/main" id="{077AA963-8CFB-460E-A69F-B741B1F512BC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65808" y="5219433"/>
              <a:ext cx="109334" cy="201282"/>
            </a:xfrm>
            <a:prstGeom prst="rect">
              <a:avLst/>
            </a:prstGeom>
          </p:spPr>
        </p:pic>
        <p:pic>
          <p:nvPicPr>
            <p:cNvPr id="50" name="object 46">
              <a:extLst>
                <a:ext uri="{FF2B5EF4-FFF2-40B4-BE49-F238E27FC236}">
                  <a16:creationId xmlns:a16="http://schemas.microsoft.com/office/drawing/2014/main" id="{6875E20D-D33A-454E-807F-29F3501044A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32187" y="5499914"/>
              <a:ext cx="1345998" cy="66578"/>
            </a:xfrm>
            <a:prstGeom prst="rect">
              <a:avLst/>
            </a:prstGeom>
          </p:spPr>
        </p:pic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09A94281-3EA3-4787-9672-BBE718196365}"/>
                </a:ext>
              </a:extLst>
            </p:cNvPr>
            <p:cNvSpPr/>
            <p:nvPr/>
          </p:nvSpPr>
          <p:spPr>
            <a:xfrm>
              <a:off x="3184944" y="4083545"/>
              <a:ext cx="1836420" cy="1854200"/>
            </a:xfrm>
            <a:custGeom>
              <a:avLst/>
              <a:gdLst/>
              <a:ahLst/>
              <a:cxnLst/>
              <a:rect l="l" t="t" r="r" b="b"/>
              <a:pathLst>
                <a:path w="1836420" h="1854200">
                  <a:moveTo>
                    <a:pt x="0" y="1853996"/>
                  </a:moveTo>
                  <a:lnTo>
                    <a:pt x="1836000" y="1853996"/>
                  </a:lnTo>
                  <a:lnTo>
                    <a:pt x="1836000" y="0"/>
                  </a:lnTo>
                  <a:lnTo>
                    <a:pt x="0" y="0"/>
                  </a:lnTo>
                  <a:lnTo>
                    <a:pt x="0" y="1853996"/>
                  </a:lnTo>
                  <a:close/>
                </a:path>
              </a:pathLst>
            </a:custGeom>
            <a:ln w="76200">
              <a:solidFill>
                <a:srgbClr val="7070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48">
            <a:extLst>
              <a:ext uri="{FF2B5EF4-FFF2-40B4-BE49-F238E27FC236}">
                <a16:creationId xmlns:a16="http://schemas.microsoft.com/office/drawing/2014/main" id="{5E4FF926-3DF6-4DE4-9624-D114A0F2F1BA}"/>
              </a:ext>
            </a:extLst>
          </p:cNvPr>
          <p:cNvGrpSpPr/>
          <p:nvPr userDrawn="1"/>
        </p:nvGrpSpPr>
        <p:grpSpPr>
          <a:xfrm>
            <a:off x="5849543" y="1873333"/>
            <a:ext cx="365760" cy="4214495"/>
            <a:chOff x="5849543" y="1873333"/>
            <a:chExt cx="365760" cy="4214495"/>
          </a:xfrm>
        </p:grpSpPr>
        <p:sp>
          <p:nvSpPr>
            <p:cNvPr id="53" name="object 49">
              <a:extLst>
                <a:ext uri="{FF2B5EF4-FFF2-40B4-BE49-F238E27FC236}">
                  <a16:creationId xmlns:a16="http://schemas.microsoft.com/office/drawing/2014/main" id="{CAC8C462-E6BD-4793-88AE-03D3F9BD6D17}"/>
                </a:ext>
              </a:extLst>
            </p:cNvPr>
            <p:cNvSpPr/>
            <p:nvPr/>
          </p:nvSpPr>
          <p:spPr>
            <a:xfrm>
              <a:off x="6029689" y="1873333"/>
              <a:ext cx="0" cy="4214495"/>
            </a:xfrm>
            <a:custGeom>
              <a:avLst/>
              <a:gdLst/>
              <a:ahLst/>
              <a:cxnLst/>
              <a:rect l="l" t="t" r="r" b="b"/>
              <a:pathLst>
                <a:path h="4214495">
                  <a:moveTo>
                    <a:pt x="0" y="2768770"/>
                  </a:moveTo>
                  <a:lnTo>
                    <a:pt x="0" y="4213885"/>
                  </a:lnTo>
                </a:path>
                <a:path h="4214495">
                  <a:moveTo>
                    <a:pt x="0" y="781880"/>
                  </a:moveTo>
                  <a:lnTo>
                    <a:pt x="0" y="2403010"/>
                  </a:lnTo>
                </a:path>
                <a:path h="4214495">
                  <a:moveTo>
                    <a:pt x="0" y="0"/>
                  </a:moveTo>
                  <a:lnTo>
                    <a:pt x="0" y="416120"/>
                  </a:lnTo>
                </a:path>
              </a:pathLst>
            </a:custGeom>
            <a:ln w="63500">
              <a:solidFill>
                <a:srgbClr val="C6C6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14E66DCC-1541-454B-85DF-06823B322E4F}"/>
                </a:ext>
              </a:extLst>
            </p:cNvPr>
            <p:cNvSpPr/>
            <p:nvPr/>
          </p:nvSpPr>
          <p:spPr>
            <a:xfrm>
              <a:off x="5849544" y="2289454"/>
              <a:ext cx="365760" cy="2352675"/>
            </a:xfrm>
            <a:custGeom>
              <a:avLst/>
              <a:gdLst/>
              <a:ahLst/>
              <a:cxnLst/>
              <a:rect l="l" t="t" r="r" b="b"/>
              <a:pathLst>
                <a:path w="365760" h="2352675">
                  <a:moveTo>
                    <a:pt x="365760" y="1986889"/>
                  </a:moveTo>
                  <a:lnTo>
                    <a:pt x="0" y="1986889"/>
                  </a:lnTo>
                  <a:lnTo>
                    <a:pt x="0" y="2352649"/>
                  </a:lnTo>
                  <a:lnTo>
                    <a:pt x="365760" y="2352649"/>
                  </a:lnTo>
                  <a:lnTo>
                    <a:pt x="365760" y="1986889"/>
                  </a:lnTo>
                  <a:close/>
                </a:path>
                <a:path w="365760" h="2352675">
                  <a:moveTo>
                    <a:pt x="365760" y="0"/>
                  </a:moveTo>
                  <a:lnTo>
                    <a:pt x="0" y="0"/>
                  </a:lnTo>
                  <a:lnTo>
                    <a:pt x="0" y="365760"/>
                  </a:lnTo>
                  <a:lnTo>
                    <a:pt x="365760" y="365760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3">
            <a:extLst>
              <a:ext uri="{FF2B5EF4-FFF2-40B4-BE49-F238E27FC236}">
                <a16:creationId xmlns:a16="http://schemas.microsoft.com/office/drawing/2014/main" id="{760E4FF9-87B4-435E-BD07-9820013B11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931" y="913398"/>
            <a:ext cx="4822825" cy="925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ts val="4050"/>
              </a:lnSpc>
              <a:spcBef>
                <a:spcPts val="105"/>
              </a:spcBef>
            </a:pPr>
            <a:r>
              <a:rPr lang="fr-FR" sz="3450" b="0" spc="80">
                <a:latin typeface="Calibri Light"/>
                <a:cs typeface="Calibri Light"/>
              </a:rPr>
              <a:t>Modifiez le style du titre</a:t>
            </a:r>
            <a:endParaRPr sz="2600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4E6589D5-0FF7-4FB7-908B-95101B9C3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913" y="2142904"/>
            <a:ext cx="43180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BE" sz="2800" b="1" spc="80" dirty="0">
                <a:latin typeface="+mn-lt"/>
                <a:cs typeface="Calibri"/>
              </a:rPr>
              <a:t>AGRICULTURE</a:t>
            </a:r>
            <a:r>
              <a:rPr lang="fr-BE" sz="2800" b="1" spc="25" dirty="0">
                <a:latin typeface="+mn-lt"/>
                <a:cs typeface="Calibri"/>
              </a:rPr>
              <a:t> </a:t>
            </a:r>
            <a:r>
              <a:rPr lang="fr-BE" sz="2800" b="1" spc="-15" dirty="0">
                <a:latin typeface="+mn-lt"/>
                <a:cs typeface="Calibri"/>
              </a:rPr>
              <a:t>et</a:t>
            </a:r>
            <a:endParaRPr lang="fr-BE" sz="2800" dirty="0">
              <a:latin typeface="+mn-lt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fr-BE" sz="2800" b="1" spc="65" dirty="0">
                <a:latin typeface="+mn-lt"/>
                <a:cs typeface="Calibri"/>
              </a:rPr>
              <a:t>ALIMENTATION</a:t>
            </a:r>
            <a:r>
              <a:rPr lang="fr-BE" sz="2800" b="1" spc="40" dirty="0">
                <a:latin typeface="+mn-lt"/>
                <a:cs typeface="Calibri"/>
              </a:rPr>
              <a:t> </a:t>
            </a:r>
            <a:r>
              <a:rPr lang="fr-BE" sz="2800" b="1" spc="114" dirty="0">
                <a:latin typeface="+mn-lt"/>
                <a:cs typeface="Calibri"/>
              </a:rPr>
              <a:t>DURABLE</a:t>
            </a:r>
            <a:endParaRPr lang="fr-BE" sz="2800" dirty="0">
              <a:latin typeface="+mn-lt"/>
              <a:cs typeface="Calibri"/>
            </a:endParaRPr>
          </a:p>
        </p:txBody>
      </p:sp>
      <p:sp>
        <p:nvSpPr>
          <p:cNvPr id="61" name="Espace réservé du texte 59">
            <a:extLst>
              <a:ext uri="{FF2B5EF4-FFF2-40B4-BE49-F238E27FC236}">
                <a16:creationId xmlns:a16="http://schemas.microsoft.com/office/drawing/2014/main" id="{905A5E0A-6A59-4FF3-8C53-6FF902C0A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1600" y="4287244"/>
            <a:ext cx="4318000" cy="19754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b="1" dirty="0">
                <a:latin typeface="+mn-lt"/>
                <a:cs typeface="Calibri"/>
              </a:rPr>
              <a:t>2</a:t>
            </a:r>
            <a:r>
              <a:rPr lang="fr-FR" sz="2800" b="1" spc="35" dirty="0">
                <a:latin typeface="+mn-lt"/>
                <a:cs typeface="Calibri"/>
              </a:rPr>
              <a:t> </a:t>
            </a:r>
            <a:r>
              <a:rPr lang="fr-FR" sz="2800" b="1" spc="95" dirty="0">
                <a:latin typeface="+mn-lt"/>
                <a:cs typeface="Calibri"/>
              </a:rPr>
              <a:t>ENJEUX</a:t>
            </a:r>
            <a:r>
              <a:rPr lang="fr-FR" sz="2800" b="1" spc="90" dirty="0">
                <a:latin typeface="+mn-lt"/>
                <a:cs typeface="Calibri"/>
              </a:rPr>
              <a:t> </a:t>
            </a:r>
            <a:r>
              <a:rPr lang="fr-FR" sz="2800" b="1" spc="55" dirty="0">
                <a:latin typeface="+mn-lt"/>
                <a:cs typeface="Calibri"/>
              </a:rPr>
              <a:t>DE</a:t>
            </a:r>
            <a:r>
              <a:rPr lang="fr-FR" sz="2800" b="1" spc="95" dirty="0">
                <a:latin typeface="+mn-lt"/>
                <a:cs typeface="Calibri"/>
              </a:rPr>
              <a:t> </a:t>
            </a:r>
            <a:r>
              <a:rPr lang="fr-FR" sz="2800" b="1" spc="114" dirty="0">
                <a:latin typeface="+mn-lt"/>
                <a:cs typeface="Calibri"/>
              </a:rPr>
              <a:t>SOCIÉTÉ</a:t>
            </a:r>
            <a:endParaRPr lang="fr-FR" sz="2800" dirty="0">
              <a:latin typeface="+mn-lt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fr-FR" sz="2800" b="1" spc="-10" dirty="0">
                <a:latin typeface="+mn-lt"/>
                <a:cs typeface="Calibri"/>
              </a:rPr>
              <a:t>réunis</a:t>
            </a:r>
            <a:r>
              <a:rPr lang="fr-FR" sz="2800" b="1" spc="-20" dirty="0">
                <a:latin typeface="+mn-lt"/>
                <a:cs typeface="Calibri"/>
              </a:rPr>
              <a:t> </a:t>
            </a:r>
            <a:r>
              <a:rPr lang="fr-FR" sz="2800" b="1" dirty="0">
                <a:latin typeface="+mn-lt"/>
                <a:cs typeface="Calibri"/>
              </a:rPr>
              <a:t>au</a:t>
            </a:r>
            <a:r>
              <a:rPr lang="fr-FR" sz="2800" b="1" spc="-15" dirty="0">
                <a:latin typeface="+mn-lt"/>
                <a:cs typeface="Calibri"/>
              </a:rPr>
              <a:t> </a:t>
            </a:r>
            <a:r>
              <a:rPr lang="fr-FR" sz="2800" b="1" dirty="0">
                <a:latin typeface="+mn-lt"/>
                <a:cs typeface="Calibri"/>
              </a:rPr>
              <a:t>sein</a:t>
            </a:r>
            <a:r>
              <a:rPr lang="fr-FR" sz="2800" b="1" spc="-15" dirty="0">
                <a:latin typeface="+mn-lt"/>
                <a:cs typeface="Calibri"/>
              </a:rPr>
              <a:t> d’une </a:t>
            </a:r>
            <a:r>
              <a:rPr lang="fr-FR" sz="2800" b="1" spc="-10" dirty="0">
                <a:latin typeface="+mn-lt"/>
                <a:cs typeface="Calibri"/>
              </a:rPr>
              <a:t>structure </a:t>
            </a:r>
            <a:r>
              <a:rPr lang="fr-FR" sz="2800" b="1" spc="-665" dirty="0">
                <a:latin typeface="+mn-lt"/>
                <a:cs typeface="Calibri"/>
              </a:rPr>
              <a:t> </a:t>
            </a:r>
            <a:r>
              <a:rPr lang="fr-FR" sz="2800" b="1" dirty="0">
                <a:latin typeface="+mn-lt"/>
                <a:cs typeface="Calibri"/>
              </a:rPr>
              <a:t>unique</a:t>
            </a:r>
            <a:r>
              <a:rPr lang="fr-FR" sz="2800" b="1" spc="-5" dirty="0">
                <a:latin typeface="+mn-lt"/>
                <a:cs typeface="Calibri"/>
              </a:rPr>
              <a:t> en</a:t>
            </a:r>
            <a:r>
              <a:rPr lang="fr-FR" sz="2800" b="1" spc="-10" dirty="0">
                <a:latin typeface="+mn-lt"/>
                <a:cs typeface="Calibri"/>
              </a:rPr>
              <a:t> </a:t>
            </a:r>
            <a:r>
              <a:rPr lang="fr-FR" sz="2800" b="1" spc="-15" dirty="0">
                <a:latin typeface="+mn-lt"/>
                <a:cs typeface="Calibri"/>
              </a:rPr>
              <a:t>Wallonie</a:t>
            </a:r>
            <a:endParaRPr lang="fr-FR" sz="28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42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VIANDE BOV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AFAEB3-FFAD-438B-A71C-466B9697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BCC9F-6993-4E57-8652-AB7D0643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7FE6EF-3C81-4C2E-8F76-1E503494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540FDF09-772E-44FE-88D4-8CB719AA847D}"/>
              </a:ext>
            </a:extLst>
          </p:cNvPr>
          <p:cNvGrpSpPr/>
          <p:nvPr userDrawn="1"/>
        </p:nvGrpSpPr>
        <p:grpSpPr>
          <a:xfrm>
            <a:off x="457200" y="457200"/>
            <a:ext cx="11278870" cy="5944235"/>
            <a:chOff x="457200" y="457200"/>
            <a:chExt cx="11278870" cy="5944235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774E244A-39F5-4105-8212-9EF2B53E0D6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11278806" cy="5943599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38DCDE15-9090-4E5C-998C-FC3C6E1F0E54}"/>
                </a:ext>
              </a:extLst>
            </p:cNvPr>
            <p:cNvSpPr/>
            <p:nvPr/>
          </p:nvSpPr>
          <p:spPr>
            <a:xfrm>
              <a:off x="1236611" y="457212"/>
              <a:ext cx="4451985" cy="5943600"/>
            </a:xfrm>
            <a:custGeom>
              <a:avLst/>
              <a:gdLst/>
              <a:ahLst/>
              <a:cxnLst/>
              <a:rect l="l" t="t" r="r" b="b"/>
              <a:pathLst>
                <a:path w="4451985" h="5943600">
                  <a:moveTo>
                    <a:pt x="4451388" y="0"/>
                  </a:moveTo>
                  <a:lnTo>
                    <a:pt x="0" y="0"/>
                  </a:lnTo>
                  <a:lnTo>
                    <a:pt x="0" y="5943600"/>
                  </a:lnTo>
                  <a:lnTo>
                    <a:pt x="4451388" y="5943600"/>
                  </a:lnTo>
                  <a:lnTo>
                    <a:pt x="4451388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C999B3C9-EC1D-41B0-8311-0CB448E86D3C}"/>
                </a:ext>
              </a:extLst>
            </p:cNvPr>
            <p:cNvSpPr/>
            <p:nvPr/>
          </p:nvSpPr>
          <p:spPr>
            <a:xfrm>
              <a:off x="1776601" y="3708000"/>
              <a:ext cx="846455" cy="0"/>
            </a:xfrm>
            <a:custGeom>
              <a:avLst/>
              <a:gdLst/>
              <a:ahLst/>
              <a:cxnLst/>
              <a:rect l="l" t="t" r="r" b="b"/>
              <a:pathLst>
                <a:path w="846455">
                  <a:moveTo>
                    <a:pt x="0" y="0"/>
                  </a:moveTo>
                  <a:lnTo>
                    <a:pt x="845997" y="0"/>
                  </a:lnTo>
                </a:path>
              </a:pathLst>
            </a:custGeom>
            <a:ln w="25400">
              <a:solidFill>
                <a:srgbClr val="0061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D738E8EB-8161-4EE1-AEE7-91E165E43D1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2897" y="845892"/>
              <a:ext cx="191192" cy="116827"/>
            </a:xfrm>
            <a:prstGeom prst="rect">
              <a:avLst/>
            </a:prstGeom>
          </p:spPr>
        </p:pic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970CFD69-D2E0-4163-9349-5D477A86D5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6724" y="807203"/>
              <a:ext cx="314252" cy="155332"/>
            </a:xfrm>
            <a:prstGeom prst="rect">
              <a:avLst/>
            </a:prstGeom>
          </p:spPr>
        </p:pic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96151AB9-2CFF-4031-AAAB-44BCB305E70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598" y="846974"/>
              <a:ext cx="65265" cy="114312"/>
            </a:xfrm>
            <a:prstGeom prst="rect">
              <a:avLst/>
            </a:prstGeom>
          </p:spPr>
        </p:pic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CBDF10CF-A146-46F8-BA96-644054715CF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4698" y="836085"/>
              <a:ext cx="223836" cy="126636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FDEB4AA7-9206-43D8-B5D7-29C2B264AEC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2898" y="1030259"/>
              <a:ext cx="71958" cy="117830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1572651B-A652-45E6-889B-FEF8413525E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8335" y="1029333"/>
              <a:ext cx="192708" cy="120397"/>
            </a:xfrm>
            <a:prstGeom prst="rect">
              <a:avLst/>
            </a:prstGeom>
          </p:spPr>
        </p:pic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DDFA27FA-3909-44F8-909C-A0AAC0B7F66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4900" y="1029707"/>
              <a:ext cx="94526" cy="119481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406D602F-1D3C-42EC-8F71-AC49B60FC68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89975" y="1030433"/>
              <a:ext cx="87718" cy="118935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BE4B95AC-1F9D-4E84-B959-C450B1430F8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246" y="1029522"/>
              <a:ext cx="174541" cy="119837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16BD6161-13AE-4153-988B-B1F0BEE3654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11" y="1030433"/>
              <a:ext cx="172717" cy="118935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F4A19A4-111B-45FB-979D-35166F3E990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052" y="1029512"/>
              <a:ext cx="163522" cy="120218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FA6B9DD9-CC46-4C84-82D0-C0B4D3278BE3}"/>
                </a:ext>
              </a:extLst>
            </p:cNvPr>
            <p:cNvSpPr/>
            <p:nvPr/>
          </p:nvSpPr>
          <p:spPr>
            <a:xfrm>
              <a:off x="1619986" y="693000"/>
              <a:ext cx="567055" cy="501650"/>
            </a:xfrm>
            <a:custGeom>
              <a:avLst/>
              <a:gdLst/>
              <a:ahLst/>
              <a:cxnLst/>
              <a:rect l="l" t="t" r="r" b="b"/>
              <a:pathLst>
                <a:path w="567055" h="501650">
                  <a:moveTo>
                    <a:pt x="549694" y="177368"/>
                  </a:moveTo>
                  <a:lnTo>
                    <a:pt x="527913" y="134785"/>
                  </a:lnTo>
                  <a:lnTo>
                    <a:pt x="499567" y="96710"/>
                  </a:lnTo>
                  <a:lnTo>
                    <a:pt x="465404" y="63881"/>
                  </a:lnTo>
                  <a:lnTo>
                    <a:pt x="426173" y="37058"/>
                  </a:lnTo>
                  <a:lnTo>
                    <a:pt x="382612" y="16967"/>
                  </a:lnTo>
                  <a:lnTo>
                    <a:pt x="335470" y="4368"/>
                  </a:lnTo>
                  <a:lnTo>
                    <a:pt x="285470" y="0"/>
                  </a:lnTo>
                  <a:lnTo>
                    <a:pt x="239166" y="3746"/>
                  </a:lnTo>
                  <a:lnTo>
                    <a:pt x="195249" y="14554"/>
                  </a:lnTo>
                  <a:lnTo>
                    <a:pt x="154279" y="31864"/>
                  </a:lnTo>
                  <a:lnTo>
                    <a:pt x="116878" y="55079"/>
                  </a:lnTo>
                  <a:lnTo>
                    <a:pt x="83616" y="83616"/>
                  </a:lnTo>
                  <a:lnTo>
                    <a:pt x="55079" y="116878"/>
                  </a:lnTo>
                  <a:lnTo>
                    <a:pt x="31864" y="154292"/>
                  </a:lnTo>
                  <a:lnTo>
                    <a:pt x="14554" y="195249"/>
                  </a:lnTo>
                  <a:lnTo>
                    <a:pt x="3746" y="239166"/>
                  </a:lnTo>
                  <a:lnTo>
                    <a:pt x="0" y="285470"/>
                  </a:lnTo>
                  <a:lnTo>
                    <a:pt x="1206" y="311708"/>
                  </a:lnTo>
                  <a:lnTo>
                    <a:pt x="4724" y="337273"/>
                  </a:lnTo>
                  <a:lnTo>
                    <a:pt x="10452" y="362077"/>
                  </a:lnTo>
                  <a:lnTo>
                    <a:pt x="18262" y="385991"/>
                  </a:lnTo>
                  <a:lnTo>
                    <a:pt x="25069" y="376580"/>
                  </a:lnTo>
                  <a:lnTo>
                    <a:pt x="32385" y="367207"/>
                  </a:lnTo>
                  <a:lnTo>
                    <a:pt x="67614" y="329425"/>
                  </a:lnTo>
                  <a:lnTo>
                    <a:pt x="110883" y="293497"/>
                  </a:lnTo>
                  <a:lnTo>
                    <a:pt x="134874" y="276834"/>
                  </a:lnTo>
                  <a:lnTo>
                    <a:pt x="132410" y="270929"/>
                  </a:lnTo>
                  <a:lnTo>
                    <a:pt x="130314" y="264820"/>
                  </a:lnTo>
                  <a:lnTo>
                    <a:pt x="128727" y="258495"/>
                  </a:lnTo>
                  <a:lnTo>
                    <a:pt x="95859" y="261696"/>
                  </a:lnTo>
                  <a:lnTo>
                    <a:pt x="89471" y="256438"/>
                  </a:lnTo>
                  <a:lnTo>
                    <a:pt x="86715" y="228003"/>
                  </a:lnTo>
                  <a:lnTo>
                    <a:pt x="91973" y="221615"/>
                  </a:lnTo>
                  <a:lnTo>
                    <a:pt x="124828" y="218427"/>
                  </a:lnTo>
                  <a:lnTo>
                    <a:pt x="125450" y="211010"/>
                  </a:lnTo>
                  <a:lnTo>
                    <a:pt x="126479" y="203695"/>
                  </a:lnTo>
                  <a:lnTo>
                    <a:pt x="127901" y="196494"/>
                  </a:lnTo>
                  <a:lnTo>
                    <a:pt x="129692" y="189420"/>
                  </a:lnTo>
                  <a:lnTo>
                    <a:pt x="99606" y="175742"/>
                  </a:lnTo>
                  <a:lnTo>
                    <a:pt x="96710" y="167995"/>
                  </a:lnTo>
                  <a:lnTo>
                    <a:pt x="108546" y="142011"/>
                  </a:lnTo>
                  <a:lnTo>
                    <a:pt x="116281" y="139103"/>
                  </a:lnTo>
                  <a:lnTo>
                    <a:pt x="146380" y="152793"/>
                  </a:lnTo>
                  <a:lnTo>
                    <a:pt x="150583" y="146748"/>
                  </a:lnTo>
                  <a:lnTo>
                    <a:pt x="155105" y="140931"/>
                  </a:lnTo>
                  <a:lnTo>
                    <a:pt x="159931" y="135382"/>
                  </a:lnTo>
                  <a:lnTo>
                    <a:pt x="165061" y="130098"/>
                  </a:lnTo>
                  <a:lnTo>
                    <a:pt x="145834" y="103200"/>
                  </a:lnTo>
                  <a:lnTo>
                    <a:pt x="147193" y="95034"/>
                  </a:lnTo>
                  <a:lnTo>
                    <a:pt x="170446" y="78435"/>
                  </a:lnTo>
                  <a:lnTo>
                    <a:pt x="178587" y="79794"/>
                  </a:lnTo>
                  <a:lnTo>
                    <a:pt x="197802" y="106680"/>
                  </a:lnTo>
                  <a:lnTo>
                    <a:pt x="204393" y="103555"/>
                  </a:lnTo>
                  <a:lnTo>
                    <a:pt x="211188" y="100787"/>
                  </a:lnTo>
                  <a:lnTo>
                    <a:pt x="218173" y="98374"/>
                  </a:lnTo>
                  <a:lnTo>
                    <a:pt x="225336" y="96342"/>
                  </a:lnTo>
                  <a:lnTo>
                    <a:pt x="222148" y="63474"/>
                  </a:lnTo>
                  <a:lnTo>
                    <a:pt x="227406" y="57099"/>
                  </a:lnTo>
                  <a:lnTo>
                    <a:pt x="255828" y="54330"/>
                  </a:lnTo>
                  <a:lnTo>
                    <a:pt x="262216" y="59588"/>
                  </a:lnTo>
                  <a:lnTo>
                    <a:pt x="265404" y="92456"/>
                  </a:lnTo>
                  <a:lnTo>
                    <a:pt x="272834" y="93078"/>
                  </a:lnTo>
                  <a:lnTo>
                    <a:pt x="280149" y="94094"/>
                  </a:lnTo>
                  <a:lnTo>
                    <a:pt x="287350" y="95516"/>
                  </a:lnTo>
                  <a:lnTo>
                    <a:pt x="294411" y="97307"/>
                  </a:lnTo>
                  <a:lnTo>
                    <a:pt x="308089" y="67233"/>
                  </a:lnTo>
                  <a:lnTo>
                    <a:pt x="315836" y="64325"/>
                  </a:lnTo>
                  <a:lnTo>
                    <a:pt x="341820" y="76161"/>
                  </a:lnTo>
                  <a:lnTo>
                    <a:pt x="344728" y="83908"/>
                  </a:lnTo>
                  <a:lnTo>
                    <a:pt x="331050" y="113995"/>
                  </a:lnTo>
                  <a:lnTo>
                    <a:pt x="337096" y="118198"/>
                  </a:lnTo>
                  <a:lnTo>
                    <a:pt x="342912" y="122720"/>
                  </a:lnTo>
                  <a:lnTo>
                    <a:pt x="348462" y="127558"/>
                  </a:lnTo>
                  <a:lnTo>
                    <a:pt x="353745" y="132689"/>
                  </a:lnTo>
                  <a:lnTo>
                    <a:pt x="380644" y="113461"/>
                  </a:lnTo>
                  <a:lnTo>
                    <a:pt x="388797" y="114820"/>
                  </a:lnTo>
                  <a:lnTo>
                    <a:pt x="405396" y="138061"/>
                  </a:lnTo>
                  <a:lnTo>
                    <a:pt x="404037" y="146215"/>
                  </a:lnTo>
                  <a:lnTo>
                    <a:pt x="377151" y="165430"/>
                  </a:lnTo>
                  <a:lnTo>
                    <a:pt x="379704" y="170446"/>
                  </a:lnTo>
                  <a:lnTo>
                    <a:pt x="381914" y="175691"/>
                  </a:lnTo>
                  <a:lnTo>
                    <a:pt x="383844" y="181076"/>
                  </a:lnTo>
                  <a:lnTo>
                    <a:pt x="408635" y="177406"/>
                  </a:lnTo>
                  <a:lnTo>
                    <a:pt x="433209" y="174752"/>
                  </a:lnTo>
                  <a:lnTo>
                    <a:pt x="457479" y="173126"/>
                  </a:lnTo>
                  <a:lnTo>
                    <a:pt x="481342" y="172580"/>
                  </a:lnTo>
                  <a:lnTo>
                    <a:pt x="499110" y="172897"/>
                  </a:lnTo>
                  <a:lnTo>
                    <a:pt x="516432" y="173799"/>
                  </a:lnTo>
                  <a:lnTo>
                    <a:pt x="533298" y="175298"/>
                  </a:lnTo>
                  <a:lnTo>
                    <a:pt x="549694" y="177368"/>
                  </a:lnTo>
                  <a:close/>
                </a:path>
                <a:path w="567055" h="501650">
                  <a:moveTo>
                    <a:pt x="566572" y="235953"/>
                  </a:moveTo>
                  <a:lnTo>
                    <a:pt x="523621" y="211493"/>
                  </a:lnTo>
                  <a:lnTo>
                    <a:pt x="481342" y="209626"/>
                  </a:lnTo>
                  <a:lnTo>
                    <a:pt x="438111" y="211467"/>
                  </a:lnTo>
                  <a:lnTo>
                    <a:pt x="393738" y="216916"/>
                  </a:lnTo>
                  <a:lnTo>
                    <a:pt x="348843" y="225869"/>
                  </a:lnTo>
                  <a:lnTo>
                    <a:pt x="304038" y="238239"/>
                  </a:lnTo>
                  <a:lnTo>
                    <a:pt x="249580" y="258076"/>
                  </a:lnTo>
                  <a:lnTo>
                    <a:pt x="198805" y="281978"/>
                  </a:lnTo>
                  <a:lnTo>
                    <a:pt x="152412" y="309511"/>
                  </a:lnTo>
                  <a:lnTo>
                    <a:pt x="111137" y="340258"/>
                  </a:lnTo>
                  <a:lnTo>
                    <a:pt x="75692" y="373786"/>
                  </a:lnTo>
                  <a:lnTo>
                    <a:pt x="44831" y="412800"/>
                  </a:lnTo>
                  <a:lnTo>
                    <a:pt x="36906" y="425792"/>
                  </a:lnTo>
                  <a:lnTo>
                    <a:pt x="49999" y="446760"/>
                  </a:lnTo>
                  <a:lnTo>
                    <a:pt x="64795" y="466445"/>
                  </a:lnTo>
                  <a:lnTo>
                    <a:pt x="81203" y="484771"/>
                  </a:lnTo>
                  <a:lnTo>
                    <a:pt x="99123" y="501624"/>
                  </a:lnTo>
                  <a:lnTo>
                    <a:pt x="106781" y="488226"/>
                  </a:lnTo>
                  <a:lnTo>
                    <a:pt x="111099" y="481520"/>
                  </a:lnTo>
                  <a:lnTo>
                    <a:pt x="137426" y="445300"/>
                  </a:lnTo>
                  <a:lnTo>
                    <a:pt x="168478" y="410743"/>
                  </a:lnTo>
                  <a:lnTo>
                    <a:pt x="203847" y="378180"/>
                  </a:lnTo>
                  <a:lnTo>
                    <a:pt x="243154" y="347941"/>
                  </a:lnTo>
                  <a:lnTo>
                    <a:pt x="285991" y="320357"/>
                  </a:lnTo>
                  <a:lnTo>
                    <a:pt x="331939" y="295795"/>
                  </a:lnTo>
                  <a:lnTo>
                    <a:pt x="378942" y="275234"/>
                  </a:lnTo>
                  <a:lnTo>
                    <a:pt x="426300" y="258889"/>
                  </a:lnTo>
                  <a:lnTo>
                    <a:pt x="473608" y="246824"/>
                  </a:lnTo>
                  <a:lnTo>
                    <a:pt x="520496" y="239153"/>
                  </a:lnTo>
                  <a:lnTo>
                    <a:pt x="566572" y="2359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018BAB9F-BF6D-464C-B25C-A711E0CF52A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2697" y="1082268"/>
              <a:ext cx="238683" cy="180339"/>
            </a:xfrm>
            <a:prstGeom prst="rect">
              <a:avLst/>
            </a:prstGeom>
          </p:spPr>
        </p:pic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9F05157C-0749-49F6-9789-D046BF0CDADC}"/>
                </a:ext>
              </a:extLst>
            </p:cNvPr>
            <p:cNvSpPr/>
            <p:nvPr/>
          </p:nvSpPr>
          <p:spPr>
            <a:xfrm>
              <a:off x="1756747" y="975169"/>
              <a:ext cx="434340" cy="281940"/>
            </a:xfrm>
            <a:custGeom>
              <a:avLst/>
              <a:gdLst/>
              <a:ahLst/>
              <a:cxnLst/>
              <a:rect l="l" t="t" r="r" b="b"/>
              <a:pathLst>
                <a:path w="434339" h="281940">
                  <a:moveTo>
                    <a:pt x="434098" y="0"/>
                  </a:moveTo>
                  <a:lnTo>
                    <a:pt x="391637" y="2747"/>
                  </a:lnTo>
                  <a:lnTo>
                    <a:pt x="347882" y="9805"/>
                  </a:lnTo>
                  <a:lnTo>
                    <a:pt x="303484" y="21017"/>
                  </a:lnTo>
                  <a:lnTo>
                    <a:pt x="259095" y="36228"/>
                  </a:lnTo>
                  <a:lnTo>
                    <a:pt x="215366" y="55283"/>
                  </a:lnTo>
                  <a:lnTo>
                    <a:pt x="164990" y="82690"/>
                  </a:lnTo>
                  <a:lnTo>
                    <a:pt x="118954" y="113841"/>
                  </a:lnTo>
                  <a:lnTo>
                    <a:pt x="77895" y="148204"/>
                  </a:lnTo>
                  <a:lnTo>
                    <a:pt x="42451" y="185249"/>
                  </a:lnTo>
                  <a:lnTo>
                    <a:pt x="13258" y="224447"/>
                  </a:lnTo>
                  <a:lnTo>
                    <a:pt x="0" y="246989"/>
                  </a:lnTo>
                  <a:lnTo>
                    <a:pt x="20240" y="258250"/>
                  </a:lnTo>
                  <a:lnTo>
                    <a:pt x="41451" y="267865"/>
                  </a:lnTo>
                  <a:lnTo>
                    <a:pt x="63545" y="275761"/>
                  </a:lnTo>
                  <a:lnTo>
                    <a:pt x="86436" y="281863"/>
                  </a:lnTo>
                  <a:lnTo>
                    <a:pt x="111570" y="242176"/>
                  </a:lnTo>
                  <a:lnTo>
                    <a:pt x="140885" y="204224"/>
                  </a:lnTo>
                  <a:lnTo>
                    <a:pt x="174128" y="168332"/>
                  </a:lnTo>
                  <a:lnTo>
                    <a:pt x="211046" y="134825"/>
                  </a:lnTo>
                  <a:lnTo>
                    <a:pt x="251383" y="104025"/>
                  </a:lnTo>
                  <a:lnTo>
                    <a:pt x="295207" y="76123"/>
                  </a:lnTo>
                  <a:lnTo>
                    <a:pt x="340496" y="52557"/>
                  </a:lnTo>
                  <a:lnTo>
                    <a:pt x="386818" y="33465"/>
                  </a:lnTo>
                  <a:lnTo>
                    <a:pt x="433743" y="18986"/>
                  </a:lnTo>
                  <a:lnTo>
                    <a:pt x="434174" y="8559"/>
                  </a:lnTo>
                  <a:lnTo>
                    <a:pt x="43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FB8C8C8F-ED14-403B-A1FE-4EF3FCC0E004}"/>
                </a:ext>
              </a:extLst>
            </p:cNvPr>
            <p:cNvSpPr/>
            <p:nvPr/>
          </p:nvSpPr>
          <p:spPr>
            <a:xfrm>
              <a:off x="10430866" y="1270291"/>
              <a:ext cx="116839" cy="136525"/>
            </a:xfrm>
            <a:custGeom>
              <a:avLst/>
              <a:gdLst/>
              <a:ahLst/>
              <a:cxnLst/>
              <a:rect l="l" t="t" r="r" b="b"/>
              <a:pathLst>
                <a:path w="116840" h="136525">
                  <a:moveTo>
                    <a:pt x="28333" y="113233"/>
                  </a:moveTo>
                  <a:lnTo>
                    <a:pt x="28016" y="112483"/>
                  </a:lnTo>
                  <a:lnTo>
                    <a:pt x="27622" y="111810"/>
                  </a:lnTo>
                  <a:lnTo>
                    <a:pt x="22974" y="106959"/>
                  </a:lnTo>
                  <a:lnTo>
                    <a:pt x="14579" y="108394"/>
                  </a:lnTo>
                  <a:lnTo>
                    <a:pt x="8229" y="114427"/>
                  </a:lnTo>
                  <a:lnTo>
                    <a:pt x="1879" y="120459"/>
                  </a:lnTo>
                  <a:lnTo>
                    <a:pt x="0" y="128790"/>
                  </a:lnTo>
                  <a:lnTo>
                    <a:pt x="6997" y="136131"/>
                  </a:lnTo>
                  <a:lnTo>
                    <a:pt x="12280" y="136131"/>
                  </a:lnTo>
                  <a:lnTo>
                    <a:pt x="17424" y="133553"/>
                  </a:lnTo>
                  <a:lnTo>
                    <a:pt x="16192" y="132956"/>
                  </a:lnTo>
                  <a:lnTo>
                    <a:pt x="15062" y="132168"/>
                  </a:lnTo>
                  <a:lnTo>
                    <a:pt x="9563" y="126415"/>
                  </a:lnTo>
                  <a:lnTo>
                    <a:pt x="9702" y="119037"/>
                  </a:lnTo>
                  <a:lnTo>
                    <a:pt x="18186" y="110972"/>
                  </a:lnTo>
                  <a:lnTo>
                    <a:pt x="23952" y="110540"/>
                  </a:lnTo>
                  <a:lnTo>
                    <a:pt x="28333" y="113233"/>
                  </a:lnTo>
                  <a:close/>
                </a:path>
                <a:path w="116840" h="136525">
                  <a:moveTo>
                    <a:pt x="116789" y="10490"/>
                  </a:moveTo>
                  <a:lnTo>
                    <a:pt x="102019" y="0"/>
                  </a:lnTo>
                  <a:lnTo>
                    <a:pt x="95567" y="279"/>
                  </a:lnTo>
                  <a:lnTo>
                    <a:pt x="89941" y="3225"/>
                  </a:lnTo>
                  <a:lnTo>
                    <a:pt x="86283" y="8394"/>
                  </a:lnTo>
                  <a:lnTo>
                    <a:pt x="85153" y="14744"/>
                  </a:lnTo>
                  <a:lnTo>
                    <a:pt x="86550" y="21501"/>
                  </a:lnTo>
                  <a:lnTo>
                    <a:pt x="90436" y="27838"/>
                  </a:lnTo>
                  <a:lnTo>
                    <a:pt x="95465" y="33591"/>
                  </a:lnTo>
                  <a:lnTo>
                    <a:pt x="102641" y="35966"/>
                  </a:lnTo>
                  <a:lnTo>
                    <a:pt x="108737" y="34620"/>
                  </a:lnTo>
                  <a:lnTo>
                    <a:pt x="106870" y="33185"/>
                  </a:lnTo>
                  <a:lnTo>
                    <a:pt x="105067" y="31521"/>
                  </a:lnTo>
                  <a:lnTo>
                    <a:pt x="103365" y="29616"/>
                  </a:lnTo>
                  <a:lnTo>
                    <a:pt x="98666" y="22860"/>
                  </a:lnTo>
                  <a:lnTo>
                    <a:pt x="96139" y="16205"/>
                  </a:lnTo>
                  <a:lnTo>
                    <a:pt x="95935" y="10401"/>
                  </a:lnTo>
                  <a:lnTo>
                    <a:pt x="98234" y="6197"/>
                  </a:lnTo>
                  <a:lnTo>
                    <a:pt x="102247" y="2705"/>
                  </a:lnTo>
                  <a:lnTo>
                    <a:pt x="109931" y="4737"/>
                  </a:lnTo>
                  <a:lnTo>
                    <a:pt x="116789" y="10490"/>
                  </a:lnTo>
                  <a:close/>
                </a:path>
              </a:pathLst>
            </a:custGeom>
            <a:solidFill>
              <a:srgbClr val="BB78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479217F3-4096-4CFE-947C-23AE66074BF9}"/>
                </a:ext>
              </a:extLst>
            </p:cNvPr>
            <p:cNvSpPr/>
            <p:nvPr/>
          </p:nvSpPr>
          <p:spPr>
            <a:xfrm>
              <a:off x="10432777" y="693000"/>
              <a:ext cx="936625" cy="1021715"/>
            </a:xfrm>
            <a:custGeom>
              <a:avLst/>
              <a:gdLst/>
              <a:ahLst/>
              <a:cxnLst/>
              <a:rect l="l" t="t" r="r" b="b"/>
              <a:pathLst>
                <a:path w="936625" h="1021714">
                  <a:moveTo>
                    <a:pt x="468079" y="0"/>
                  </a:moveTo>
                  <a:lnTo>
                    <a:pt x="418528" y="6465"/>
                  </a:lnTo>
                  <a:lnTo>
                    <a:pt x="371576" y="25860"/>
                  </a:lnTo>
                  <a:lnTo>
                    <a:pt x="96532" y="184661"/>
                  </a:lnTo>
                  <a:lnTo>
                    <a:pt x="56251" y="215635"/>
                  </a:lnTo>
                  <a:lnTo>
                    <a:pt x="25868" y="255320"/>
                  </a:lnTo>
                  <a:lnTo>
                    <a:pt x="6683" y="301468"/>
                  </a:lnTo>
                  <a:lnTo>
                    <a:pt x="0" y="351831"/>
                  </a:lnTo>
                  <a:lnTo>
                    <a:pt x="0" y="669432"/>
                  </a:lnTo>
                  <a:lnTo>
                    <a:pt x="6683" y="719797"/>
                  </a:lnTo>
                  <a:lnTo>
                    <a:pt x="25868" y="765946"/>
                  </a:lnTo>
                  <a:lnTo>
                    <a:pt x="56251" y="805628"/>
                  </a:lnTo>
                  <a:lnTo>
                    <a:pt x="96532" y="836590"/>
                  </a:lnTo>
                  <a:lnTo>
                    <a:pt x="371576" y="995391"/>
                  </a:lnTo>
                  <a:lnTo>
                    <a:pt x="418528" y="1014793"/>
                  </a:lnTo>
                  <a:lnTo>
                    <a:pt x="468079" y="1021260"/>
                  </a:lnTo>
                  <a:lnTo>
                    <a:pt x="517632" y="1014793"/>
                  </a:lnTo>
                  <a:lnTo>
                    <a:pt x="564591" y="995391"/>
                  </a:lnTo>
                  <a:lnTo>
                    <a:pt x="839660" y="836590"/>
                  </a:lnTo>
                  <a:lnTo>
                    <a:pt x="879930" y="805628"/>
                  </a:lnTo>
                  <a:lnTo>
                    <a:pt x="910301" y="765946"/>
                  </a:lnTo>
                  <a:lnTo>
                    <a:pt x="929475" y="719797"/>
                  </a:lnTo>
                  <a:lnTo>
                    <a:pt x="936155" y="669432"/>
                  </a:lnTo>
                  <a:lnTo>
                    <a:pt x="936155" y="351831"/>
                  </a:lnTo>
                  <a:lnTo>
                    <a:pt x="929475" y="301468"/>
                  </a:lnTo>
                  <a:lnTo>
                    <a:pt x="910301" y="255320"/>
                  </a:lnTo>
                  <a:lnTo>
                    <a:pt x="879930" y="215635"/>
                  </a:lnTo>
                  <a:lnTo>
                    <a:pt x="839660" y="184661"/>
                  </a:lnTo>
                  <a:lnTo>
                    <a:pt x="564591" y="25860"/>
                  </a:lnTo>
                  <a:lnTo>
                    <a:pt x="517632" y="6465"/>
                  </a:lnTo>
                  <a:lnTo>
                    <a:pt x="468079" y="0"/>
                  </a:lnTo>
                  <a:close/>
                </a:path>
              </a:pathLst>
            </a:custGeom>
            <a:solidFill>
              <a:srgbClr val="6D2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9D81B2AE-6DB6-4BF4-B10F-77F9AAB90B73}"/>
                </a:ext>
              </a:extLst>
            </p:cNvPr>
            <p:cNvSpPr/>
            <p:nvPr/>
          </p:nvSpPr>
          <p:spPr>
            <a:xfrm>
              <a:off x="10557015" y="1031239"/>
              <a:ext cx="695325" cy="402590"/>
            </a:xfrm>
            <a:custGeom>
              <a:avLst/>
              <a:gdLst/>
              <a:ahLst/>
              <a:cxnLst/>
              <a:rect l="l" t="t" r="r" b="b"/>
              <a:pathLst>
                <a:path w="695325" h="402590">
                  <a:moveTo>
                    <a:pt x="695058" y="137756"/>
                  </a:moveTo>
                  <a:lnTo>
                    <a:pt x="678040" y="81788"/>
                  </a:lnTo>
                  <a:lnTo>
                    <a:pt x="656729" y="42900"/>
                  </a:lnTo>
                  <a:lnTo>
                    <a:pt x="621106" y="22872"/>
                  </a:lnTo>
                  <a:lnTo>
                    <a:pt x="618629" y="19050"/>
                  </a:lnTo>
                  <a:lnTo>
                    <a:pt x="614210" y="16510"/>
                  </a:lnTo>
                  <a:lnTo>
                    <a:pt x="594372" y="5080"/>
                  </a:lnTo>
                  <a:lnTo>
                    <a:pt x="588848" y="3810"/>
                  </a:lnTo>
                  <a:lnTo>
                    <a:pt x="581113" y="2540"/>
                  </a:lnTo>
                  <a:lnTo>
                    <a:pt x="572414" y="0"/>
                  </a:lnTo>
                  <a:lnTo>
                    <a:pt x="543128" y="0"/>
                  </a:lnTo>
                  <a:lnTo>
                    <a:pt x="515175" y="0"/>
                  </a:lnTo>
                  <a:lnTo>
                    <a:pt x="501751" y="0"/>
                  </a:lnTo>
                  <a:lnTo>
                    <a:pt x="489178" y="2540"/>
                  </a:lnTo>
                  <a:lnTo>
                    <a:pt x="445528" y="6350"/>
                  </a:lnTo>
                  <a:lnTo>
                    <a:pt x="369747" y="11430"/>
                  </a:lnTo>
                  <a:lnTo>
                    <a:pt x="296722" y="15240"/>
                  </a:lnTo>
                  <a:lnTo>
                    <a:pt x="261315" y="16510"/>
                  </a:lnTo>
                  <a:lnTo>
                    <a:pt x="254965" y="16510"/>
                  </a:lnTo>
                  <a:lnTo>
                    <a:pt x="245732" y="15240"/>
                  </a:lnTo>
                  <a:lnTo>
                    <a:pt x="233400" y="12700"/>
                  </a:lnTo>
                  <a:lnTo>
                    <a:pt x="217741" y="11430"/>
                  </a:lnTo>
                  <a:lnTo>
                    <a:pt x="201942" y="13970"/>
                  </a:lnTo>
                  <a:lnTo>
                    <a:pt x="189433" y="17780"/>
                  </a:lnTo>
                  <a:lnTo>
                    <a:pt x="180289" y="22860"/>
                  </a:lnTo>
                  <a:lnTo>
                    <a:pt x="174625" y="26670"/>
                  </a:lnTo>
                  <a:lnTo>
                    <a:pt x="166433" y="27940"/>
                  </a:lnTo>
                  <a:lnTo>
                    <a:pt x="132448" y="27940"/>
                  </a:lnTo>
                  <a:lnTo>
                    <a:pt x="128206" y="29210"/>
                  </a:lnTo>
                  <a:lnTo>
                    <a:pt x="124879" y="29210"/>
                  </a:lnTo>
                  <a:lnTo>
                    <a:pt x="125818" y="20320"/>
                  </a:lnTo>
                  <a:lnTo>
                    <a:pt x="131826" y="19050"/>
                  </a:lnTo>
                  <a:lnTo>
                    <a:pt x="143827" y="16510"/>
                  </a:lnTo>
                  <a:lnTo>
                    <a:pt x="143827" y="13970"/>
                  </a:lnTo>
                  <a:lnTo>
                    <a:pt x="143827" y="7620"/>
                  </a:lnTo>
                  <a:lnTo>
                    <a:pt x="143827" y="6350"/>
                  </a:lnTo>
                  <a:lnTo>
                    <a:pt x="138137" y="7620"/>
                  </a:lnTo>
                  <a:lnTo>
                    <a:pt x="124879" y="7620"/>
                  </a:lnTo>
                  <a:lnTo>
                    <a:pt x="120624" y="0"/>
                  </a:lnTo>
                  <a:lnTo>
                    <a:pt x="117284" y="3810"/>
                  </a:lnTo>
                  <a:lnTo>
                    <a:pt x="127241" y="12700"/>
                  </a:lnTo>
                  <a:lnTo>
                    <a:pt x="119659" y="13970"/>
                  </a:lnTo>
                  <a:lnTo>
                    <a:pt x="118719" y="11430"/>
                  </a:lnTo>
                  <a:lnTo>
                    <a:pt x="116827" y="6350"/>
                  </a:lnTo>
                  <a:lnTo>
                    <a:pt x="111125" y="6350"/>
                  </a:lnTo>
                  <a:lnTo>
                    <a:pt x="104063" y="5080"/>
                  </a:lnTo>
                  <a:lnTo>
                    <a:pt x="93611" y="2540"/>
                  </a:lnTo>
                  <a:lnTo>
                    <a:pt x="83159" y="1270"/>
                  </a:lnTo>
                  <a:lnTo>
                    <a:pt x="76073" y="0"/>
                  </a:lnTo>
                  <a:lnTo>
                    <a:pt x="70408" y="0"/>
                  </a:lnTo>
                  <a:lnTo>
                    <a:pt x="75590" y="6350"/>
                  </a:lnTo>
                  <a:lnTo>
                    <a:pt x="67081" y="6350"/>
                  </a:lnTo>
                  <a:lnTo>
                    <a:pt x="60439" y="3810"/>
                  </a:lnTo>
                  <a:lnTo>
                    <a:pt x="54762" y="5080"/>
                  </a:lnTo>
                  <a:lnTo>
                    <a:pt x="56184" y="10160"/>
                  </a:lnTo>
                  <a:lnTo>
                    <a:pt x="53352" y="11430"/>
                  </a:lnTo>
                  <a:lnTo>
                    <a:pt x="41973" y="10160"/>
                  </a:lnTo>
                  <a:lnTo>
                    <a:pt x="29641" y="10160"/>
                  </a:lnTo>
                  <a:lnTo>
                    <a:pt x="20650" y="2540"/>
                  </a:lnTo>
                  <a:lnTo>
                    <a:pt x="20180" y="6350"/>
                  </a:lnTo>
                  <a:lnTo>
                    <a:pt x="16395" y="15240"/>
                  </a:lnTo>
                  <a:lnTo>
                    <a:pt x="30607" y="19050"/>
                  </a:lnTo>
                  <a:lnTo>
                    <a:pt x="44818" y="21590"/>
                  </a:lnTo>
                  <a:lnTo>
                    <a:pt x="51930" y="19050"/>
                  </a:lnTo>
                  <a:lnTo>
                    <a:pt x="52412" y="35560"/>
                  </a:lnTo>
                  <a:lnTo>
                    <a:pt x="49060" y="34290"/>
                  </a:lnTo>
                  <a:lnTo>
                    <a:pt x="41262" y="29210"/>
                  </a:lnTo>
                  <a:lnTo>
                    <a:pt x="32397" y="22860"/>
                  </a:lnTo>
                  <a:lnTo>
                    <a:pt x="25857" y="19050"/>
                  </a:lnTo>
                  <a:lnTo>
                    <a:pt x="12242" y="19050"/>
                  </a:lnTo>
                  <a:lnTo>
                    <a:pt x="5080" y="20320"/>
                  </a:lnTo>
                  <a:lnTo>
                    <a:pt x="736" y="22860"/>
                  </a:lnTo>
                  <a:lnTo>
                    <a:pt x="0" y="27940"/>
                  </a:lnTo>
                  <a:lnTo>
                    <a:pt x="2184" y="34290"/>
                  </a:lnTo>
                  <a:lnTo>
                    <a:pt x="7556" y="41910"/>
                  </a:lnTo>
                  <a:lnTo>
                    <a:pt x="16395" y="48260"/>
                  </a:lnTo>
                  <a:lnTo>
                    <a:pt x="24866" y="53340"/>
                  </a:lnTo>
                  <a:lnTo>
                    <a:pt x="30848" y="55880"/>
                  </a:lnTo>
                  <a:lnTo>
                    <a:pt x="37185" y="55880"/>
                  </a:lnTo>
                  <a:lnTo>
                    <a:pt x="46723" y="53340"/>
                  </a:lnTo>
                  <a:lnTo>
                    <a:pt x="40538" y="57150"/>
                  </a:lnTo>
                  <a:lnTo>
                    <a:pt x="46240" y="69850"/>
                  </a:lnTo>
                  <a:lnTo>
                    <a:pt x="46723" y="72390"/>
                  </a:lnTo>
                  <a:lnTo>
                    <a:pt x="47155" y="76200"/>
                  </a:lnTo>
                  <a:lnTo>
                    <a:pt x="49085" y="78740"/>
                  </a:lnTo>
                  <a:lnTo>
                    <a:pt x="49022" y="91440"/>
                  </a:lnTo>
                  <a:lnTo>
                    <a:pt x="50025" y="99060"/>
                  </a:lnTo>
                  <a:lnTo>
                    <a:pt x="51930" y="115570"/>
                  </a:lnTo>
                  <a:lnTo>
                    <a:pt x="53352" y="123190"/>
                  </a:lnTo>
                  <a:lnTo>
                    <a:pt x="52857" y="129540"/>
                  </a:lnTo>
                  <a:lnTo>
                    <a:pt x="52412" y="134620"/>
                  </a:lnTo>
                  <a:lnTo>
                    <a:pt x="49555" y="137160"/>
                  </a:lnTo>
                  <a:lnTo>
                    <a:pt x="49060" y="142240"/>
                  </a:lnTo>
                  <a:lnTo>
                    <a:pt x="48590" y="148590"/>
                  </a:lnTo>
                  <a:lnTo>
                    <a:pt x="53809" y="153670"/>
                  </a:lnTo>
                  <a:lnTo>
                    <a:pt x="60439" y="156210"/>
                  </a:lnTo>
                  <a:lnTo>
                    <a:pt x="63296" y="160020"/>
                  </a:lnTo>
                  <a:lnTo>
                    <a:pt x="68046" y="161290"/>
                  </a:lnTo>
                  <a:lnTo>
                    <a:pt x="72758" y="158750"/>
                  </a:lnTo>
                  <a:lnTo>
                    <a:pt x="78447" y="158750"/>
                  </a:lnTo>
                  <a:lnTo>
                    <a:pt x="79870" y="160020"/>
                  </a:lnTo>
                  <a:lnTo>
                    <a:pt x="86525" y="160020"/>
                  </a:lnTo>
                  <a:lnTo>
                    <a:pt x="88417" y="158750"/>
                  </a:lnTo>
                  <a:lnTo>
                    <a:pt x="94068" y="154940"/>
                  </a:lnTo>
                  <a:lnTo>
                    <a:pt x="100279" y="166370"/>
                  </a:lnTo>
                  <a:lnTo>
                    <a:pt x="135445" y="227330"/>
                  </a:lnTo>
                  <a:lnTo>
                    <a:pt x="168325" y="269240"/>
                  </a:lnTo>
                  <a:lnTo>
                    <a:pt x="182765" y="278130"/>
                  </a:lnTo>
                  <a:lnTo>
                    <a:pt x="190246" y="275590"/>
                  </a:lnTo>
                  <a:lnTo>
                    <a:pt x="189763" y="279400"/>
                  </a:lnTo>
                  <a:lnTo>
                    <a:pt x="189763" y="293370"/>
                  </a:lnTo>
                  <a:lnTo>
                    <a:pt x="184581" y="304800"/>
                  </a:lnTo>
                  <a:lnTo>
                    <a:pt x="184581" y="318770"/>
                  </a:lnTo>
                  <a:lnTo>
                    <a:pt x="187388" y="323850"/>
                  </a:lnTo>
                  <a:lnTo>
                    <a:pt x="190246" y="327660"/>
                  </a:lnTo>
                  <a:lnTo>
                    <a:pt x="186944" y="335280"/>
                  </a:lnTo>
                  <a:lnTo>
                    <a:pt x="186461" y="346710"/>
                  </a:lnTo>
                  <a:lnTo>
                    <a:pt x="184531" y="355600"/>
                  </a:lnTo>
                  <a:lnTo>
                    <a:pt x="180594" y="361950"/>
                  </a:lnTo>
                  <a:lnTo>
                    <a:pt x="176403" y="367030"/>
                  </a:lnTo>
                  <a:lnTo>
                    <a:pt x="173672" y="372110"/>
                  </a:lnTo>
                  <a:lnTo>
                    <a:pt x="171780" y="375920"/>
                  </a:lnTo>
                  <a:lnTo>
                    <a:pt x="172720" y="381000"/>
                  </a:lnTo>
                  <a:lnTo>
                    <a:pt x="169405" y="382270"/>
                  </a:lnTo>
                  <a:lnTo>
                    <a:pt x="166090" y="384810"/>
                  </a:lnTo>
                  <a:lnTo>
                    <a:pt x="166090" y="388620"/>
                  </a:lnTo>
                  <a:lnTo>
                    <a:pt x="161366" y="392430"/>
                  </a:lnTo>
                  <a:lnTo>
                    <a:pt x="158965" y="397510"/>
                  </a:lnTo>
                  <a:lnTo>
                    <a:pt x="163741" y="401320"/>
                  </a:lnTo>
                  <a:lnTo>
                    <a:pt x="165138" y="400050"/>
                  </a:lnTo>
                  <a:lnTo>
                    <a:pt x="167513" y="402590"/>
                  </a:lnTo>
                  <a:lnTo>
                    <a:pt x="176504" y="400050"/>
                  </a:lnTo>
                  <a:lnTo>
                    <a:pt x="186944" y="400050"/>
                  </a:lnTo>
                  <a:lnTo>
                    <a:pt x="193103" y="393700"/>
                  </a:lnTo>
                  <a:lnTo>
                    <a:pt x="194056" y="389890"/>
                  </a:lnTo>
                  <a:lnTo>
                    <a:pt x="194970" y="386080"/>
                  </a:lnTo>
                  <a:lnTo>
                    <a:pt x="201625" y="387350"/>
                  </a:lnTo>
                  <a:lnTo>
                    <a:pt x="201930" y="386080"/>
                  </a:lnTo>
                  <a:lnTo>
                    <a:pt x="202514" y="383540"/>
                  </a:lnTo>
                  <a:lnTo>
                    <a:pt x="202476" y="372110"/>
                  </a:lnTo>
                  <a:lnTo>
                    <a:pt x="202082" y="367030"/>
                  </a:lnTo>
                  <a:lnTo>
                    <a:pt x="202958" y="359410"/>
                  </a:lnTo>
                  <a:lnTo>
                    <a:pt x="205473" y="346710"/>
                  </a:lnTo>
                  <a:lnTo>
                    <a:pt x="208419" y="334010"/>
                  </a:lnTo>
                  <a:lnTo>
                    <a:pt x="212509" y="316230"/>
                  </a:lnTo>
                  <a:lnTo>
                    <a:pt x="216306" y="313690"/>
                  </a:lnTo>
                  <a:lnTo>
                    <a:pt x="222948" y="297180"/>
                  </a:lnTo>
                  <a:lnTo>
                    <a:pt x="220560" y="293370"/>
                  </a:lnTo>
                  <a:lnTo>
                    <a:pt x="223418" y="287020"/>
                  </a:lnTo>
                  <a:lnTo>
                    <a:pt x="227253" y="275590"/>
                  </a:lnTo>
                  <a:lnTo>
                    <a:pt x="227672" y="274320"/>
                  </a:lnTo>
                  <a:lnTo>
                    <a:pt x="231165" y="274320"/>
                  </a:lnTo>
                  <a:lnTo>
                    <a:pt x="235978" y="271780"/>
                  </a:lnTo>
                  <a:lnTo>
                    <a:pt x="245402" y="266700"/>
                  </a:lnTo>
                  <a:lnTo>
                    <a:pt x="262737" y="256540"/>
                  </a:lnTo>
                  <a:lnTo>
                    <a:pt x="268960" y="270510"/>
                  </a:lnTo>
                  <a:lnTo>
                    <a:pt x="274129" y="281940"/>
                  </a:lnTo>
                  <a:lnTo>
                    <a:pt x="278358" y="290830"/>
                  </a:lnTo>
                  <a:lnTo>
                    <a:pt x="281597" y="298450"/>
                  </a:lnTo>
                  <a:lnTo>
                    <a:pt x="284949" y="303530"/>
                  </a:lnTo>
                  <a:lnTo>
                    <a:pt x="288582" y="309880"/>
                  </a:lnTo>
                  <a:lnTo>
                    <a:pt x="292595" y="313690"/>
                  </a:lnTo>
                  <a:lnTo>
                    <a:pt x="297014" y="318770"/>
                  </a:lnTo>
                  <a:lnTo>
                    <a:pt x="304965" y="332740"/>
                  </a:lnTo>
                  <a:lnTo>
                    <a:pt x="307263" y="337820"/>
                  </a:lnTo>
                  <a:lnTo>
                    <a:pt x="309156" y="340360"/>
                  </a:lnTo>
                  <a:lnTo>
                    <a:pt x="307263" y="347980"/>
                  </a:lnTo>
                  <a:lnTo>
                    <a:pt x="307263" y="356870"/>
                  </a:lnTo>
                  <a:lnTo>
                    <a:pt x="308686" y="365760"/>
                  </a:lnTo>
                  <a:lnTo>
                    <a:pt x="311061" y="367030"/>
                  </a:lnTo>
                  <a:lnTo>
                    <a:pt x="313423" y="369570"/>
                  </a:lnTo>
                  <a:lnTo>
                    <a:pt x="311061" y="375920"/>
                  </a:lnTo>
                  <a:lnTo>
                    <a:pt x="303479" y="386080"/>
                  </a:lnTo>
                  <a:lnTo>
                    <a:pt x="308216" y="386080"/>
                  </a:lnTo>
                  <a:lnTo>
                    <a:pt x="307263" y="388620"/>
                  </a:lnTo>
                  <a:lnTo>
                    <a:pt x="307263" y="391160"/>
                  </a:lnTo>
                  <a:lnTo>
                    <a:pt x="314858" y="388620"/>
                  </a:lnTo>
                  <a:lnTo>
                    <a:pt x="328142" y="384810"/>
                  </a:lnTo>
                  <a:lnTo>
                    <a:pt x="329996" y="381000"/>
                  </a:lnTo>
                  <a:lnTo>
                    <a:pt x="329996" y="377190"/>
                  </a:lnTo>
                  <a:lnTo>
                    <a:pt x="339001" y="378460"/>
                  </a:lnTo>
                  <a:lnTo>
                    <a:pt x="339191" y="377190"/>
                  </a:lnTo>
                  <a:lnTo>
                    <a:pt x="339953" y="372110"/>
                  </a:lnTo>
                  <a:lnTo>
                    <a:pt x="332841" y="367030"/>
                  </a:lnTo>
                  <a:lnTo>
                    <a:pt x="331901" y="359410"/>
                  </a:lnTo>
                  <a:lnTo>
                    <a:pt x="333311" y="350520"/>
                  </a:lnTo>
                  <a:lnTo>
                    <a:pt x="329996" y="346710"/>
                  </a:lnTo>
                  <a:lnTo>
                    <a:pt x="326580" y="340360"/>
                  </a:lnTo>
                  <a:lnTo>
                    <a:pt x="322122" y="331470"/>
                  </a:lnTo>
                  <a:lnTo>
                    <a:pt x="317906" y="322580"/>
                  </a:lnTo>
                  <a:lnTo>
                    <a:pt x="315214" y="317500"/>
                  </a:lnTo>
                  <a:lnTo>
                    <a:pt x="313931" y="312420"/>
                  </a:lnTo>
                  <a:lnTo>
                    <a:pt x="313029" y="304800"/>
                  </a:lnTo>
                  <a:lnTo>
                    <a:pt x="312420" y="297180"/>
                  </a:lnTo>
                  <a:lnTo>
                    <a:pt x="311594" y="281940"/>
                  </a:lnTo>
                  <a:lnTo>
                    <a:pt x="311518" y="280670"/>
                  </a:lnTo>
                  <a:lnTo>
                    <a:pt x="309156" y="281940"/>
                  </a:lnTo>
                  <a:lnTo>
                    <a:pt x="309067" y="269240"/>
                  </a:lnTo>
                  <a:lnTo>
                    <a:pt x="308444" y="264160"/>
                  </a:lnTo>
                  <a:lnTo>
                    <a:pt x="306768" y="256540"/>
                  </a:lnTo>
                  <a:lnTo>
                    <a:pt x="303479" y="245110"/>
                  </a:lnTo>
                  <a:lnTo>
                    <a:pt x="347865" y="252730"/>
                  </a:lnTo>
                  <a:lnTo>
                    <a:pt x="381000" y="257810"/>
                  </a:lnTo>
                  <a:lnTo>
                    <a:pt x="407009" y="260350"/>
                  </a:lnTo>
                  <a:lnTo>
                    <a:pt x="424599" y="259080"/>
                  </a:lnTo>
                  <a:lnTo>
                    <a:pt x="439801" y="254000"/>
                  </a:lnTo>
                  <a:lnTo>
                    <a:pt x="452691" y="247650"/>
                  </a:lnTo>
                  <a:lnTo>
                    <a:pt x="456958" y="245110"/>
                  </a:lnTo>
                  <a:lnTo>
                    <a:pt x="463359" y="241300"/>
                  </a:lnTo>
                  <a:lnTo>
                    <a:pt x="471030" y="236220"/>
                  </a:lnTo>
                  <a:lnTo>
                    <a:pt x="476084" y="232410"/>
                  </a:lnTo>
                  <a:lnTo>
                    <a:pt x="480352" y="228600"/>
                  </a:lnTo>
                  <a:lnTo>
                    <a:pt x="485635" y="227330"/>
                  </a:lnTo>
                  <a:lnTo>
                    <a:pt x="505510" y="265430"/>
                  </a:lnTo>
                  <a:lnTo>
                    <a:pt x="505637" y="269240"/>
                  </a:lnTo>
                  <a:lnTo>
                    <a:pt x="505269" y="278130"/>
                  </a:lnTo>
                  <a:lnTo>
                    <a:pt x="503961" y="292100"/>
                  </a:lnTo>
                  <a:lnTo>
                    <a:pt x="502602" y="304800"/>
                  </a:lnTo>
                  <a:lnTo>
                    <a:pt x="501967" y="314960"/>
                  </a:lnTo>
                  <a:lnTo>
                    <a:pt x="499300" y="323850"/>
                  </a:lnTo>
                  <a:lnTo>
                    <a:pt x="493001" y="335280"/>
                  </a:lnTo>
                  <a:lnTo>
                    <a:pt x="485686" y="349250"/>
                  </a:lnTo>
                  <a:lnTo>
                    <a:pt x="479945" y="360680"/>
                  </a:lnTo>
                  <a:lnTo>
                    <a:pt x="474459" y="370840"/>
                  </a:lnTo>
                  <a:lnTo>
                    <a:pt x="467817" y="378460"/>
                  </a:lnTo>
                  <a:lnTo>
                    <a:pt x="462508" y="386080"/>
                  </a:lnTo>
                  <a:lnTo>
                    <a:pt x="461022" y="388620"/>
                  </a:lnTo>
                  <a:lnTo>
                    <a:pt x="462648" y="391160"/>
                  </a:lnTo>
                  <a:lnTo>
                    <a:pt x="470242" y="388620"/>
                  </a:lnTo>
                  <a:lnTo>
                    <a:pt x="465010" y="391160"/>
                  </a:lnTo>
                  <a:lnTo>
                    <a:pt x="466674" y="392430"/>
                  </a:lnTo>
                  <a:lnTo>
                    <a:pt x="472884" y="392430"/>
                  </a:lnTo>
                  <a:lnTo>
                    <a:pt x="491261" y="388620"/>
                  </a:lnTo>
                  <a:lnTo>
                    <a:pt x="497395" y="387350"/>
                  </a:lnTo>
                  <a:lnTo>
                    <a:pt x="503885" y="384810"/>
                  </a:lnTo>
                  <a:lnTo>
                    <a:pt x="505244" y="379730"/>
                  </a:lnTo>
                  <a:lnTo>
                    <a:pt x="506260" y="373380"/>
                  </a:lnTo>
                  <a:lnTo>
                    <a:pt x="507149" y="364490"/>
                  </a:lnTo>
                  <a:lnTo>
                    <a:pt x="508114" y="355600"/>
                  </a:lnTo>
                  <a:lnTo>
                    <a:pt x="509587" y="347980"/>
                  </a:lnTo>
                  <a:lnTo>
                    <a:pt x="514527" y="337820"/>
                  </a:lnTo>
                  <a:lnTo>
                    <a:pt x="526910" y="317500"/>
                  </a:lnTo>
                  <a:lnTo>
                    <a:pt x="550760" y="279400"/>
                  </a:lnTo>
                  <a:lnTo>
                    <a:pt x="554253" y="323850"/>
                  </a:lnTo>
                  <a:lnTo>
                    <a:pt x="554939" y="332740"/>
                  </a:lnTo>
                  <a:lnTo>
                    <a:pt x="555028" y="336550"/>
                  </a:lnTo>
                  <a:lnTo>
                    <a:pt x="553123" y="342900"/>
                  </a:lnTo>
                  <a:lnTo>
                    <a:pt x="552907" y="346710"/>
                  </a:lnTo>
                  <a:lnTo>
                    <a:pt x="552780" y="347980"/>
                  </a:lnTo>
                  <a:lnTo>
                    <a:pt x="552691" y="350520"/>
                  </a:lnTo>
                  <a:lnTo>
                    <a:pt x="552907" y="358140"/>
                  </a:lnTo>
                  <a:lnTo>
                    <a:pt x="557631" y="365760"/>
                  </a:lnTo>
                  <a:lnTo>
                    <a:pt x="559498" y="377190"/>
                  </a:lnTo>
                  <a:lnTo>
                    <a:pt x="559498" y="383540"/>
                  </a:lnTo>
                  <a:lnTo>
                    <a:pt x="553123" y="393700"/>
                  </a:lnTo>
                  <a:lnTo>
                    <a:pt x="552653" y="398780"/>
                  </a:lnTo>
                  <a:lnTo>
                    <a:pt x="556196" y="397510"/>
                  </a:lnTo>
                  <a:lnTo>
                    <a:pt x="556196" y="400050"/>
                  </a:lnTo>
                  <a:lnTo>
                    <a:pt x="559269" y="400050"/>
                  </a:lnTo>
                  <a:lnTo>
                    <a:pt x="569709" y="397510"/>
                  </a:lnTo>
                  <a:lnTo>
                    <a:pt x="574929" y="396240"/>
                  </a:lnTo>
                  <a:lnTo>
                    <a:pt x="580364" y="389890"/>
                  </a:lnTo>
                  <a:lnTo>
                    <a:pt x="581799" y="386080"/>
                  </a:lnTo>
                  <a:lnTo>
                    <a:pt x="584403" y="386080"/>
                  </a:lnTo>
                  <a:lnTo>
                    <a:pt x="584873" y="381000"/>
                  </a:lnTo>
                  <a:lnTo>
                    <a:pt x="581329" y="377190"/>
                  </a:lnTo>
                  <a:lnTo>
                    <a:pt x="578485" y="373380"/>
                  </a:lnTo>
                  <a:lnTo>
                    <a:pt x="577265" y="368300"/>
                  </a:lnTo>
                  <a:lnTo>
                    <a:pt x="577443" y="359410"/>
                  </a:lnTo>
                  <a:lnTo>
                    <a:pt x="583184" y="311150"/>
                  </a:lnTo>
                  <a:lnTo>
                    <a:pt x="588429" y="279400"/>
                  </a:lnTo>
                  <a:lnTo>
                    <a:pt x="589381" y="274320"/>
                  </a:lnTo>
                  <a:lnTo>
                    <a:pt x="594817" y="273050"/>
                  </a:lnTo>
                  <a:lnTo>
                    <a:pt x="596950" y="265430"/>
                  </a:lnTo>
                  <a:lnTo>
                    <a:pt x="597738" y="257810"/>
                  </a:lnTo>
                  <a:lnTo>
                    <a:pt x="597230" y="247650"/>
                  </a:lnTo>
                  <a:lnTo>
                    <a:pt x="595947" y="234950"/>
                  </a:lnTo>
                  <a:lnTo>
                    <a:pt x="595096" y="227330"/>
                  </a:lnTo>
                  <a:lnTo>
                    <a:pt x="594385" y="220980"/>
                  </a:lnTo>
                  <a:lnTo>
                    <a:pt x="599770" y="214630"/>
                  </a:lnTo>
                  <a:lnTo>
                    <a:pt x="613422" y="209550"/>
                  </a:lnTo>
                  <a:lnTo>
                    <a:pt x="629361" y="200660"/>
                  </a:lnTo>
                  <a:lnTo>
                    <a:pt x="641616" y="186690"/>
                  </a:lnTo>
                  <a:lnTo>
                    <a:pt x="654888" y="154940"/>
                  </a:lnTo>
                  <a:lnTo>
                    <a:pt x="655955" y="152400"/>
                  </a:lnTo>
                  <a:lnTo>
                    <a:pt x="662838" y="119380"/>
                  </a:lnTo>
                  <a:lnTo>
                    <a:pt x="658520" y="88900"/>
                  </a:lnTo>
                  <a:lnTo>
                    <a:pt x="639229" y="59690"/>
                  </a:lnTo>
                  <a:lnTo>
                    <a:pt x="635431" y="53340"/>
                  </a:lnTo>
                  <a:lnTo>
                    <a:pt x="630123" y="44450"/>
                  </a:lnTo>
                  <a:lnTo>
                    <a:pt x="629754" y="43053"/>
                  </a:lnTo>
                  <a:lnTo>
                    <a:pt x="639178" y="45059"/>
                  </a:lnTo>
                  <a:lnTo>
                    <a:pt x="652818" y="56108"/>
                  </a:lnTo>
                  <a:lnTo>
                    <a:pt x="670026" y="86995"/>
                  </a:lnTo>
                  <a:lnTo>
                    <a:pt x="677938" y="139217"/>
                  </a:lnTo>
                  <a:lnTo>
                    <a:pt x="663651" y="214249"/>
                  </a:lnTo>
                  <a:lnTo>
                    <a:pt x="653745" y="223316"/>
                  </a:lnTo>
                  <a:lnTo>
                    <a:pt x="649236" y="230162"/>
                  </a:lnTo>
                  <a:lnTo>
                    <a:pt x="649173" y="238709"/>
                  </a:lnTo>
                  <a:lnTo>
                    <a:pt x="652132" y="250952"/>
                  </a:lnTo>
                  <a:lnTo>
                    <a:pt x="652132" y="238709"/>
                  </a:lnTo>
                  <a:lnTo>
                    <a:pt x="655027" y="235115"/>
                  </a:lnTo>
                  <a:lnTo>
                    <a:pt x="657453" y="247002"/>
                  </a:lnTo>
                  <a:lnTo>
                    <a:pt x="658329" y="254558"/>
                  </a:lnTo>
                  <a:lnTo>
                    <a:pt x="657733" y="261048"/>
                  </a:lnTo>
                  <a:lnTo>
                    <a:pt x="655726" y="269684"/>
                  </a:lnTo>
                  <a:lnTo>
                    <a:pt x="660336" y="267119"/>
                  </a:lnTo>
                  <a:lnTo>
                    <a:pt x="660171" y="271818"/>
                  </a:lnTo>
                  <a:lnTo>
                    <a:pt x="659777" y="281724"/>
                  </a:lnTo>
                  <a:lnTo>
                    <a:pt x="658850" y="291376"/>
                  </a:lnTo>
                  <a:lnTo>
                    <a:pt x="657161" y="302780"/>
                  </a:lnTo>
                  <a:lnTo>
                    <a:pt x="660920" y="297040"/>
                  </a:lnTo>
                  <a:lnTo>
                    <a:pt x="662927" y="291896"/>
                  </a:lnTo>
                  <a:lnTo>
                    <a:pt x="663854" y="284454"/>
                  </a:lnTo>
                  <a:lnTo>
                    <a:pt x="664362" y="271818"/>
                  </a:lnTo>
                  <a:lnTo>
                    <a:pt x="666775" y="277088"/>
                  </a:lnTo>
                  <a:lnTo>
                    <a:pt x="667512" y="281546"/>
                  </a:lnTo>
                  <a:lnTo>
                    <a:pt x="666496" y="287629"/>
                  </a:lnTo>
                  <a:lnTo>
                    <a:pt x="663651" y="297751"/>
                  </a:lnTo>
                  <a:lnTo>
                    <a:pt x="668261" y="293192"/>
                  </a:lnTo>
                  <a:lnTo>
                    <a:pt x="675881" y="246634"/>
                  </a:lnTo>
                  <a:lnTo>
                    <a:pt x="676173" y="235115"/>
                  </a:lnTo>
                  <a:lnTo>
                    <a:pt x="676071" y="222110"/>
                  </a:lnTo>
                  <a:lnTo>
                    <a:pt x="675894" y="218554"/>
                  </a:lnTo>
                  <a:lnTo>
                    <a:pt x="690105" y="168643"/>
                  </a:lnTo>
                  <a:lnTo>
                    <a:pt x="695058" y="137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4">
            <a:extLst>
              <a:ext uri="{FF2B5EF4-FFF2-40B4-BE49-F238E27FC236}">
                <a16:creationId xmlns:a16="http://schemas.microsoft.com/office/drawing/2014/main" id="{CB9B58CF-F475-4D7F-97EA-5E19CD9906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606" y="1856674"/>
            <a:ext cx="3795171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>
              <a:defRPr sz="2400" b="1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70" dirty="0">
                <a:solidFill>
                  <a:srgbClr val="FFFFFF"/>
                </a:solidFill>
              </a:rPr>
              <a:t>VIANDE</a:t>
            </a:r>
            <a:r>
              <a:rPr sz="2300" spc="5" dirty="0">
                <a:solidFill>
                  <a:srgbClr val="FFFFFF"/>
                </a:solidFill>
              </a:rPr>
              <a:t> </a:t>
            </a:r>
            <a:r>
              <a:rPr sz="2300" spc="80" dirty="0">
                <a:solidFill>
                  <a:srgbClr val="FFFFFF"/>
                </a:solidFill>
              </a:rPr>
              <a:t>BOVINE</a:t>
            </a:r>
            <a:endParaRPr sz="2300" dirty="0"/>
          </a:p>
        </p:txBody>
      </p:sp>
      <p:sp>
        <p:nvSpPr>
          <p:cNvPr id="29" name="Espace réservé du texte 31">
            <a:extLst>
              <a:ext uri="{FF2B5EF4-FFF2-40B4-BE49-F238E27FC236}">
                <a16:creationId xmlns:a16="http://schemas.microsoft.com/office/drawing/2014/main" id="{AECBF0DD-C630-4EC7-976C-A4E62A2E9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0063" y="4014788"/>
            <a:ext cx="3724275" cy="21526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78756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DF8921-858F-43B0-AB78-89C71C51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4482B5-316A-46FE-B833-187693C5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4B938C-3CC1-4D30-8BB9-D9AD91DF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B413C16B-491B-42EA-BD5A-F89CE43989A6}"/>
              </a:ext>
            </a:extLst>
          </p:cNvPr>
          <p:cNvGrpSpPr/>
          <p:nvPr userDrawn="1"/>
        </p:nvGrpSpPr>
        <p:grpSpPr>
          <a:xfrm>
            <a:off x="8394" y="203"/>
            <a:ext cx="12179300" cy="6858000"/>
            <a:chOff x="8394" y="203"/>
            <a:chExt cx="1217930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1D34ABFE-9866-4C4F-BE8C-0315F6EEC339}"/>
                </a:ext>
              </a:extLst>
            </p:cNvPr>
            <p:cNvSpPr/>
            <p:nvPr/>
          </p:nvSpPr>
          <p:spPr>
            <a:xfrm>
              <a:off x="457200" y="629399"/>
              <a:ext cx="6017895" cy="6228715"/>
            </a:xfrm>
            <a:custGeom>
              <a:avLst/>
              <a:gdLst/>
              <a:ahLst/>
              <a:cxnLst/>
              <a:rect l="l" t="t" r="r" b="b"/>
              <a:pathLst>
                <a:path w="6017895" h="6228715">
                  <a:moveTo>
                    <a:pt x="6017399" y="0"/>
                  </a:moveTo>
                  <a:lnTo>
                    <a:pt x="0" y="0"/>
                  </a:lnTo>
                  <a:lnTo>
                    <a:pt x="0" y="6228600"/>
                  </a:lnTo>
                  <a:lnTo>
                    <a:pt x="6017399" y="6228600"/>
                  </a:lnTo>
                  <a:lnTo>
                    <a:pt x="6017399" y="0"/>
                  </a:lnTo>
                  <a:close/>
                </a:path>
              </a:pathLst>
            </a:custGeom>
            <a:solidFill>
              <a:srgbClr val="6D2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F0890A9-BF9C-4BD2-AE80-372FBF4C3EA9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0AE33EB-1072-4A07-ABC3-EE621C668705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FA9B7FB0-A783-4AF0-9D3E-0A0131B7DEB7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18288114-1574-47DB-B97D-304A386CB9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9C32F89-597C-4282-A77D-2CD9CE3E8F96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5F602713-C971-4C90-8A64-AD86503AB50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3AAF479E-7125-488D-9E66-16D43E14792F}"/>
                </a:ext>
              </a:extLst>
            </p:cNvPr>
            <p:cNvSpPr/>
            <p:nvPr/>
          </p:nvSpPr>
          <p:spPr>
            <a:xfrm>
              <a:off x="1686382" y="320065"/>
              <a:ext cx="8198484" cy="4681855"/>
            </a:xfrm>
            <a:custGeom>
              <a:avLst/>
              <a:gdLst/>
              <a:ahLst/>
              <a:cxnLst/>
              <a:rect l="l" t="t" r="r" b="b"/>
              <a:pathLst>
                <a:path w="8198484" h="4681855">
                  <a:moveTo>
                    <a:pt x="118173" y="3678097"/>
                  </a:moveTo>
                  <a:lnTo>
                    <a:pt x="117856" y="3677361"/>
                  </a:lnTo>
                  <a:lnTo>
                    <a:pt x="117309" y="3676827"/>
                  </a:lnTo>
                  <a:lnTo>
                    <a:pt x="116827" y="3676281"/>
                  </a:lnTo>
                  <a:lnTo>
                    <a:pt x="116065" y="3675951"/>
                  </a:lnTo>
                  <a:lnTo>
                    <a:pt x="114490" y="3675951"/>
                  </a:lnTo>
                  <a:lnTo>
                    <a:pt x="113728" y="3676281"/>
                  </a:lnTo>
                  <a:lnTo>
                    <a:pt x="113245" y="3676827"/>
                  </a:lnTo>
                  <a:lnTo>
                    <a:pt x="112687" y="3677361"/>
                  </a:lnTo>
                  <a:lnTo>
                    <a:pt x="112433" y="3678097"/>
                  </a:lnTo>
                  <a:lnTo>
                    <a:pt x="112433" y="3679647"/>
                  </a:lnTo>
                  <a:lnTo>
                    <a:pt x="112699" y="3680371"/>
                  </a:lnTo>
                  <a:lnTo>
                    <a:pt x="113245" y="3680942"/>
                  </a:lnTo>
                  <a:lnTo>
                    <a:pt x="113728" y="3681488"/>
                  </a:lnTo>
                  <a:lnTo>
                    <a:pt x="114490" y="3681780"/>
                  </a:lnTo>
                  <a:lnTo>
                    <a:pt x="116065" y="3681780"/>
                  </a:lnTo>
                  <a:lnTo>
                    <a:pt x="116827" y="3681488"/>
                  </a:lnTo>
                  <a:lnTo>
                    <a:pt x="117309" y="3680942"/>
                  </a:lnTo>
                  <a:lnTo>
                    <a:pt x="117856" y="3680371"/>
                  </a:lnTo>
                  <a:lnTo>
                    <a:pt x="118173" y="3679647"/>
                  </a:lnTo>
                  <a:lnTo>
                    <a:pt x="118173" y="3678097"/>
                  </a:lnTo>
                  <a:close/>
                </a:path>
                <a:path w="8198484" h="4681855">
                  <a:moveTo>
                    <a:pt x="159956" y="3896360"/>
                  </a:moveTo>
                  <a:lnTo>
                    <a:pt x="159359" y="3895763"/>
                  </a:lnTo>
                  <a:lnTo>
                    <a:pt x="154101" y="3890556"/>
                  </a:lnTo>
                  <a:lnTo>
                    <a:pt x="154101" y="3899611"/>
                  </a:lnTo>
                  <a:lnTo>
                    <a:pt x="154101" y="3908945"/>
                  </a:lnTo>
                  <a:lnTo>
                    <a:pt x="150304" y="3912743"/>
                  </a:lnTo>
                  <a:lnTo>
                    <a:pt x="140919" y="3912743"/>
                  </a:lnTo>
                  <a:lnTo>
                    <a:pt x="137121" y="3908945"/>
                  </a:lnTo>
                  <a:lnTo>
                    <a:pt x="137121" y="3899611"/>
                  </a:lnTo>
                  <a:lnTo>
                    <a:pt x="140919" y="3895763"/>
                  </a:lnTo>
                  <a:lnTo>
                    <a:pt x="150304" y="3895763"/>
                  </a:lnTo>
                  <a:lnTo>
                    <a:pt x="154101" y="3899611"/>
                  </a:lnTo>
                  <a:lnTo>
                    <a:pt x="154101" y="3890556"/>
                  </a:lnTo>
                  <a:lnTo>
                    <a:pt x="153504" y="3889959"/>
                  </a:lnTo>
                  <a:lnTo>
                    <a:pt x="137706" y="3889959"/>
                  </a:lnTo>
                  <a:lnTo>
                    <a:pt x="131305" y="3896360"/>
                  </a:lnTo>
                  <a:lnTo>
                    <a:pt x="131419" y="3912260"/>
                  </a:lnTo>
                  <a:lnTo>
                    <a:pt x="137706" y="3918610"/>
                  </a:lnTo>
                  <a:lnTo>
                    <a:pt x="153504" y="3918610"/>
                  </a:lnTo>
                  <a:lnTo>
                    <a:pt x="159359" y="3912743"/>
                  </a:lnTo>
                  <a:lnTo>
                    <a:pt x="159842" y="3912260"/>
                  </a:lnTo>
                  <a:lnTo>
                    <a:pt x="159956" y="3896360"/>
                  </a:lnTo>
                  <a:close/>
                </a:path>
                <a:path w="8198484" h="4681855">
                  <a:moveTo>
                    <a:pt x="168376" y="3677259"/>
                  </a:moveTo>
                  <a:lnTo>
                    <a:pt x="167068" y="3675951"/>
                  </a:lnTo>
                  <a:lnTo>
                    <a:pt x="124142" y="3675951"/>
                  </a:lnTo>
                  <a:lnTo>
                    <a:pt x="122847" y="3677259"/>
                  </a:lnTo>
                  <a:lnTo>
                    <a:pt x="122847" y="3680460"/>
                  </a:lnTo>
                  <a:lnTo>
                    <a:pt x="124142" y="3681780"/>
                  </a:lnTo>
                  <a:lnTo>
                    <a:pt x="167068" y="3681780"/>
                  </a:lnTo>
                  <a:lnTo>
                    <a:pt x="168376" y="3680460"/>
                  </a:lnTo>
                  <a:lnTo>
                    <a:pt x="168376" y="3677259"/>
                  </a:lnTo>
                  <a:close/>
                </a:path>
                <a:path w="8198484" h="4681855">
                  <a:moveTo>
                    <a:pt x="242163" y="3664674"/>
                  </a:moveTo>
                  <a:lnTo>
                    <a:pt x="225666" y="3646741"/>
                  </a:lnTo>
                  <a:lnTo>
                    <a:pt x="225666" y="3666680"/>
                  </a:lnTo>
                  <a:lnTo>
                    <a:pt x="225666" y="3692067"/>
                  </a:lnTo>
                  <a:lnTo>
                    <a:pt x="225666" y="3697871"/>
                  </a:lnTo>
                  <a:lnTo>
                    <a:pt x="225666" y="3880243"/>
                  </a:lnTo>
                  <a:lnTo>
                    <a:pt x="225666" y="3886047"/>
                  </a:lnTo>
                  <a:lnTo>
                    <a:pt x="225666" y="3917086"/>
                  </a:lnTo>
                  <a:lnTo>
                    <a:pt x="221818" y="3920998"/>
                  </a:lnTo>
                  <a:lnTo>
                    <a:pt x="69456" y="3920998"/>
                  </a:lnTo>
                  <a:lnTo>
                    <a:pt x="65544" y="3917086"/>
                  </a:lnTo>
                  <a:lnTo>
                    <a:pt x="65544" y="3886047"/>
                  </a:lnTo>
                  <a:lnTo>
                    <a:pt x="225666" y="3886047"/>
                  </a:lnTo>
                  <a:lnTo>
                    <a:pt x="225666" y="3880243"/>
                  </a:lnTo>
                  <a:lnTo>
                    <a:pt x="65544" y="3880243"/>
                  </a:lnTo>
                  <a:lnTo>
                    <a:pt x="65544" y="3697871"/>
                  </a:lnTo>
                  <a:lnTo>
                    <a:pt x="225666" y="3697871"/>
                  </a:lnTo>
                  <a:lnTo>
                    <a:pt x="225666" y="3692067"/>
                  </a:lnTo>
                  <a:lnTo>
                    <a:pt x="65544" y="3692067"/>
                  </a:lnTo>
                  <a:lnTo>
                    <a:pt x="65544" y="3666680"/>
                  </a:lnTo>
                  <a:lnTo>
                    <a:pt x="69456" y="3662769"/>
                  </a:lnTo>
                  <a:lnTo>
                    <a:pt x="221818" y="3662769"/>
                  </a:lnTo>
                  <a:lnTo>
                    <a:pt x="225666" y="3666680"/>
                  </a:lnTo>
                  <a:lnTo>
                    <a:pt x="225666" y="3646741"/>
                  </a:lnTo>
                  <a:lnTo>
                    <a:pt x="223227" y="3646246"/>
                  </a:lnTo>
                  <a:lnTo>
                    <a:pt x="68046" y="3646246"/>
                  </a:lnTo>
                  <a:lnTo>
                    <a:pt x="60655" y="3647706"/>
                  </a:lnTo>
                  <a:lnTo>
                    <a:pt x="54597" y="3651656"/>
                  </a:lnTo>
                  <a:lnTo>
                    <a:pt x="50495" y="3657523"/>
                  </a:lnTo>
                  <a:lnTo>
                    <a:pt x="48996" y="3664674"/>
                  </a:lnTo>
                  <a:lnTo>
                    <a:pt x="48996" y="3919093"/>
                  </a:lnTo>
                  <a:lnTo>
                    <a:pt x="50495" y="3926255"/>
                  </a:lnTo>
                  <a:lnTo>
                    <a:pt x="54597" y="3932110"/>
                  </a:lnTo>
                  <a:lnTo>
                    <a:pt x="60655" y="3936073"/>
                  </a:lnTo>
                  <a:lnTo>
                    <a:pt x="68046" y="3937520"/>
                  </a:lnTo>
                  <a:lnTo>
                    <a:pt x="223227" y="3937520"/>
                  </a:lnTo>
                  <a:lnTo>
                    <a:pt x="242163" y="3919093"/>
                  </a:lnTo>
                  <a:lnTo>
                    <a:pt x="242163" y="3886047"/>
                  </a:lnTo>
                  <a:lnTo>
                    <a:pt x="242163" y="3880243"/>
                  </a:lnTo>
                  <a:lnTo>
                    <a:pt x="242163" y="3697871"/>
                  </a:lnTo>
                  <a:lnTo>
                    <a:pt x="242163" y="3692067"/>
                  </a:lnTo>
                  <a:lnTo>
                    <a:pt x="242163" y="3664674"/>
                  </a:lnTo>
                  <a:close/>
                </a:path>
                <a:path w="8198484" h="4681855">
                  <a:moveTo>
                    <a:pt x="291261" y="4536033"/>
                  </a:moveTo>
                  <a:lnTo>
                    <a:pt x="290385" y="4530585"/>
                  </a:lnTo>
                  <a:lnTo>
                    <a:pt x="283857" y="4489945"/>
                  </a:lnTo>
                  <a:lnTo>
                    <a:pt x="270598" y="4464278"/>
                  </a:lnTo>
                  <a:lnTo>
                    <a:pt x="270598" y="4541520"/>
                  </a:lnTo>
                  <a:lnTo>
                    <a:pt x="269836" y="4548810"/>
                  </a:lnTo>
                  <a:lnTo>
                    <a:pt x="247827" y="4607433"/>
                  </a:lnTo>
                  <a:lnTo>
                    <a:pt x="200215" y="4648301"/>
                  </a:lnTo>
                  <a:lnTo>
                    <a:pt x="179819" y="4658258"/>
                  </a:lnTo>
                  <a:lnTo>
                    <a:pt x="191719" y="4638865"/>
                  </a:lnTo>
                  <a:lnTo>
                    <a:pt x="201256" y="4619917"/>
                  </a:lnTo>
                  <a:lnTo>
                    <a:pt x="208572" y="4598047"/>
                  </a:lnTo>
                  <a:lnTo>
                    <a:pt x="213537" y="4573816"/>
                  </a:lnTo>
                  <a:lnTo>
                    <a:pt x="216001" y="4547781"/>
                  </a:lnTo>
                  <a:lnTo>
                    <a:pt x="216281" y="4541520"/>
                  </a:lnTo>
                  <a:lnTo>
                    <a:pt x="270598" y="4541520"/>
                  </a:lnTo>
                  <a:lnTo>
                    <a:pt x="270598" y="4464278"/>
                  </a:lnTo>
                  <a:lnTo>
                    <a:pt x="270535" y="4530585"/>
                  </a:lnTo>
                  <a:lnTo>
                    <a:pt x="216217" y="4530585"/>
                  </a:lnTo>
                  <a:lnTo>
                    <a:pt x="215950" y="4524286"/>
                  </a:lnTo>
                  <a:lnTo>
                    <a:pt x="213474" y="4498149"/>
                  </a:lnTo>
                  <a:lnTo>
                    <a:pt x="208495" y="4473905"/>
                  </a:lnTo>
                  <a:lnTo>
                    <a:pt x="205917" y="4466247"/>
                  </a:lnTo>
                  <a:lnTo>
                    <a:pt x="205917" y="4530534"/>
                  </a:lnTo>
                  <a:lnTo>
                    <a:pt x="205917" y="4541469"/>
                  </a:lnTo>
                  <a:lnTo>
                    <a:pt x="201028" y="4584801"/>
                  </a:lnTo>
                  <a:lnTo>
                    <a:pt x="177838" y="4640961"/>
                  </a:lnTo>
                  <a:lnTo>
                    <a:pt x="151053" y="4662170"/>
                  </a:lnTo>
                  <a:lnTo>
                    <a:pt x="151053" y="4541469"/>
                  </a:lnTo>
                  <a:lnTo>
                    <a:pt x="205917" y="4541469"/>
                  </a:lnTo>
                  <a:lnTo>
                    <a:pt x="205917" y="4530534"/>
                  </a:lnTo>
                  <a:lnTo>
                    <a:pt x="150952" y="4530534"/>
                  </a:lnTo>
                  <a:lnTo>
                    <a:pt x="151053" y="4409884"/>
                  </a:lnTo>
                  <a:lnTo>
                    <a:pt x="191427" y="4455858"/>
                  </a:lnTo>
                  <a:lnTo>
                    <a:pt x="205549" y="4523257"/>
                  </a:lnTo>
                  <a:lnTo>
                    <a:pt x="205917" y="4530534"/>
                  </a:lnTo>
                  <a:lnTo>
                    <a:pt x="205917" y="4466247"/>
                  </a:lnTo>
                  <a:lnTo>
                    <a:pt x="201142" y="4452048"/>
                  </a:lnTo>
                  <a:lnTo>
                    <a:pt x="191566" y="4433163"/>
                  </a:lnTo>
                  <a:lnTo>
                    <a:pt x="179755" y="4413897"/>
                  </a:lnTo>
                  <a:lnTo>
                    <a:pt x="200164" y="4423829"/>
                  </a:lnTo>
                  <a:lnTo>
                    <a:pt x="247815" y="4464647"/>
                  </a:lnTo>
                  <a:lnTo>
                    <a:pt x="269786" y="4523257"/>
                  </a:lnTo>
                  <a:lnTo>
                    <a:pt x="270535" y="4530585"/>
                  </a:lnTo>
                  <a:lnTo>
                    <a:pt x="270535" y="4464164"/>
                  </a:lnTo>
                  <a:lnTo>
                    <a:pt x="263207" y="4449965"/>
                  </a:lnTo>
                  <a:lnTo>
                    <a:pt x="231711" y="4418457"/>
                  </a:lnTo>
                  <a:lnTo>
                    <a:pt x="222872" y="4413897"/>
                  </a:lnTo>
                  <a:lnTo>
                    <a:pt x="215099" y="4409884"/>
                  </a:lnTo>
                  <a:lnTo>
                    <a:pt x="191719" y="4397819"/>
                  </a:lnTo>
                  <a:lnTo>
                    <a:pt x="145630" y="4390402"/>
                  </a:lnTo>
                  <a:lnTo>
                    <a:pt x="140093" y="4391304"/>
                  </a:lnTo>
                  <a:lnTo>
                    <a:pt x="140093" y="4409884"/>
                  </a:lnTo>
                  <a:lnTo>
                    <a:pt x="140093" y="4530534"/>
                  </a:lnTo>
                  <a:lnTo>
                    <a:pt x="140093" y="4541469"/>
                  </a:lnTo>
                  <a:lnTo>
                    <a:pt x="140093" y="4662132"/>
                  </a:lnTo>
                  <a:lnTo>
                    <a:pt x="133134" y="4658118"/>
                  </a:lnTo>
                  <a:lnTo>
                    <a:pt x="130225" y="4656442"/>
                  </a:lnTo>
                  <a:lnTo>
                    <a:pt x="113372" y="4640783"/>
                  </a:lnTo>
                  <a:lnTo>
                    <a:pt x="111442" y="4637303"/>
                  </a:lnTo>
                  <a:lnTo>
                    <a:pt x="111442" y="4658118"/>
                  </a:lnTo>
                  <a:lnTo>
                    <a:pt x="64528" y="4630763"/>
                  </a:lnTo>
                  <a:lnTo>
                    <a:pt x="28714" y="4579607"/>
                  </a:lnTo>
                  <a:lnTo>
                    <a:pt x="20675" y="4541469"/>
                  </a:lnTo>
                  <a:lnTo>
                    <a:pt x="74980" y="4541469"/>
                  </a:lnTo>
                  <a:lnTo>
                    <a:pt x="75311" y="4547781"/>
                  </a:lnTo>
                  <a:lnTo>
                    <a:pt x="77749" y="4573879"/>
                  </a:lnTo>
                  <a:lnTo>
                    <a:pt x="82715" y="4598136"/>
                  </a:lnTo>
                  <a:lnTo>
                    <a:pt x="90055" y="4619993"/>
                  </a:lnTo>
                  <a:lnTo>
                    <a:pt x="99606" y="4638916"/>
                  </a:lnTo>
                  <a:lnTo>
                    <a:pt x="111442" y="4658118"/>
                  </a:lnTo>
                  <a:lnTo>
                    <a:pt x="111442" y="4637303"/>
                  </a:lnTo>
                  <a:lnTo>
                    <a:pt x="99745" y="4616158"/>
                  </a:lnTo>
                  <a:lnTo>
                    <a:pt x="90182" y="4584662"/>
                  </a:lnTo>
                  <a:lnTo>
                    <a:pt x="85623" y="4548810"/>
                  </a:lnTo>
                  <a:lnTo>
                    <a:pt x="85534" y="4547781"/>
                  </a:lnTo>
                  <a:lnTo>
                    <a:pt x="85242" y="4541469"/>
                  </a:lnTo>
                  <a:lnTo>
                    <a:pt x="140093" y="4541469"/>
                  </a:lnTo>
                  <a:lnTo>
                    <a:pt x="140093" y="4530534"/>
                  </a:lnTo>
                  <a:lnTo>
                    <a:pt x="85242" y="4530534"/>
                  </a:lnTo>
                  <a:lnTo>
                    <a:pt x="85534" y="4524286"/>
                  </a:lnTo>
                  <a:lnTo>
                    <a:pt x="99745" y="4455693"/>
                  </a:lnTo>
                  <a:lnTo>
                    <a:pt x="130276" y="4415523"/>
                  </a:lnTo>
                  <a:lnTo>
                    <a:pt x="133311" y="4413783"/>
                  </a:lnTo>
                  <a:lnTo>
                    <a:pt x="140093" y="4409884"/>
                  </a:lnTo>
                  <a:lnTo>
                    <a:pt x="140093" y="4391304"/>
                  </a:lnTo>
                  <a:lnTo>
                    <a:pt x="111391" y="4395914"/>
                  </a:lnTo>
                  <a:lnTo>
                    <a:pt x="111391" y="4413783"/>
                  </a:lnTo>
                  <a:lnTo>
                    <a:pt x="99479" y="4433214"/>
                  </a:lnTo>
                  <a:lnTo>
                    <a:pt x="82651" y="4473918"/>
                  </a:lnTo>
                  <a:lnTo>
                    <a:pt x="75196" y="4524286"/>
                  </a:lnTo>
                  <a:lnTo>
                    <a:pt x="74930" y="4530534"/>
                  </a:lnTo>
                  <a:lnTo>
                    <a:pt x="20675" y="4530534"/>
                  </a:lnTo>
                  <a:lnTo>
                    <a:pt x="28702" y="4492434"/>
                  </a:lnTo>
                  <a:lnTo>
                    <a:pt x="64465" y="4441279"/>
                  </a:lnTo>
                  <a:lnTo>
                    <a:pt x="111391" y="4413783"/>
                  </a:lnTo>
                  <a:lnTo>
                    <a:pt x="111391" y="4395914"/>
                  </a:lnTo>
                  <a:lnTo>
                    <a:pt x="59537" y="4418457"/>
                  </a:lnTo>
                  <a:lnTo>
                    <a:pt x="28041" y="4449965"/>
                  </a:lnTo>
                  <a:lnTo>
                    <a:pt x="7404" y="4489945"/>
                  </a:lnTo>
                  <a:lnTo>
                    <a:pt x="0" y="4536033"/>
                  </a:lnTo>
                  <a:lnTo>
                    <a:pt x="7404" y="4582122"/>
                  </a:lnTo>
                  <a:lnTo>
                    <a:pt x="28041" y="4622114"/>
                  </a:lnTo>
                  <a:lnTo>
                    <a:pt x="59537" y="4653623"/>
                  </a:lnTo>
                  <a:lnTo>
                    <a:pt x="99529" y="4674260"/>
                  </a:lnTo>
                  <a:lnTo>
                    <a:pt x="145630" y="4681677"/>
                  </a:lnTo>
                  <a:lnTo>
                    <a:pt x="191719" y="4674260"/>
                  </a:lnTo>
                  <a:lnTo>
                    <a:pt x="215150" y="4662170"/>
                  </a:lnTo>
                  <a:lnTo>
                    <a:pt x="222719" y="4658258"/>
                  </a:lnTo>
                  <a:lnTo>
                    <a:pt x="231711" y="4653623"/>
                  </a:lnTo>
                  <a:lnTo>
                    <a:pt x="263207" y="4622114"/>
                  </a:lnTo>
                  <a:lnTo>
                    <a:pt x="283857" y="4582122"/>
                  </a:lnTo>
                  <a:lnTo>
                    <a:pt x="290385" y="4541520"/>
                  </a:lnTo>
                  <a:lnTo>
                    <a:pt x="291261" y="4536033"/>
                  </a:lnTo>
                  <a:close/>
                </a:path>
                <a:path w="8198484" h="4681855">
                  <a:moveTo>
                    <a:pt x="291261" y="3478314"/>
                  </a:moveTo>
                  <a:lnTo>
                    <a:pt x="289534" y="3468649"/>
                  </a:lnTo>
                  <a:lnTo>
                    <a:pt x="283997" y="3460216"/>
                  </a:lnTo>
                  <a:lnTo>
                    <a:pt x="272491" y="3448710"/>
                  </a:lnTo>
                  <a:lnTo>
                    <a:pt x="272491" y="3476282"/>
                  </a:lnTo>
                  <a:lnTo>
                    <a:pt x="272173" y="3480244"/>
                  </a:lnTo>
                  <a:lnTo>
                    <a:pt x="239776" y="3503244"/>
                  </a:lnTo>
                  <a:lnTo>
                    <a:pt x="229362" y="3505060"/>
                  </a:lnTo>
                  <a:lnTo>
                    <a:pt x="227571" y="3505060"/>
                  </a:lnTo>
                  <a:lnTo>
                    <a:pt x="178841" y="3494201"/>
                  </a:lnTo>
                  <a:lnTo>
                    <a:pt x="138760" y="3472738"/>
                  </a:lnTo>
                  <a:lnTo>
                    <a:pt x="91643" y="3433572"/>
                  </a:lnTo>
                  <a:lnTo>
                    <a:pt x="52374" y="3389477"/>
                  </a:lnTo>
                  <a:lnTo>
                    <a:pt x="29883" y="3353333"/>
                  </a:lnTo>
                  <a:lnTo>
                    <a:pt x="20294" y="3294989"/>
                  </a:lnTo>
                  <a:lnTo>
                    <a:pt x="20828" y="3290328"/>
                  </a:lnTo>
                  <a:lnTo>
                    <a:pt x="43789" y="3254298"/>
                  </a:lnTo>
                  <a:lnTo>
                    <a:pt x="45580" y="3253486"/>
                  </a:lnTo>
                  <a:lnTo>
                    <a:pt x="48882" y="3253486"/>
                  </a:lnTo>
                  <a:lnTo>
                    <a:pt x="50241" y="3254032"/>
                  </a:lnTo>
                  <a:lnTo>
                    <a:pt x="97612" y="3301454"/>
                  </a:lnTo>
                  <a:lnTo>
                    <a:pt x="97345" y="3305416"/>
                  </a:lnTo>
                  <a:lnTo>
                    <a:pt x="63423" y="3339274"/>
                  </a:lnTo>
                  <a:lnTo>
                    <a:pt x="67284" y="3345865"/>
                  </a:lnTo>
                  <a:lnTo>
                    <a:pt x="68694" y="3348228"/>
                  </a:lnTo>
                  <a:lnTo>
                    <a:pt x="71729" y="3353752"/>
                  </a:lnTo>
                  <a:lnTo>
                    <a:pt x="72161" y="3354463"/>
                  </a:lnTo>
                  <a:lnTo>
                    <a:pt x="99085" y="3395573"/>
                  </a:lnTo>
                  <a:lnTo>
                    <a:pt x="129705" y="3426206"/>
                  </a:lnTo>
                  <a:lnTo>
                    <a:pt x="170751" y="3453104"/>
                  </a:lnTo>
                  <a:lnTo>
                    <a:pt x="173901" y="3454844"/>
                  </a:lnTo>
                  <a:lnTo>
                    <a:pt x="179438" y="3457994"/>
                  </a:lnTo>
                  <a:lnTo>
                    <a:pt x="186004" y="3461842"/>
                  </a:lnTo>
                  <a:lnTo>
                    <a:pt x="210413" y="3437432"/>
                  </a:lnTo>
                  <a:lnTo>
                    <a:pt x="219811" y="3428034"/>
                  </a:lnTo>
                  <a:lnTo>
                    <a:pt x="223989" y="3427768"/>
                  </a:lnTo>
                  <a:lnTo>
                    <a:pt x="272491" y="3476282"/>
                  </a:lnTo>
                  <a:lnTo>
                    <a:pt x="272491" y="3448710"/>
                  </a:lnTo>
                  <a:lnTo>
                    <a:pt x="251574" y="3427768"/>
                  </a:lnTo>
                  <a:lnTo>
                    <a:pt x="235216" y="3411436"/>
                  </a:lnTo>
                  <a:lnTo>
                    <a:pt x="228981" y="3408832"/>
                  </a:lnTo>
                  <a:lnTo>
                    <a:pt x="215188" y="3408832"/>
                  </a:lnTo>
                  <a:lnTo>
                    <a:pt x="208521" y="3411651"/>
                  </a:lnTo>
                  <a:lnTo>
                    <a:pt x="182740" y="3437432"/>
                  </a:lnTo>
                  <a:lnTo>
                    <a:pt x="181991" y="3436937"/>
                  </a:lnTo>
                  <a:lnTo>
                    <a:pt x="142189" y="3411131"/>
                  </a:lnTo>
                  <a:lnTo>
                    <a:pt x="114109" y="3383089"/>
                  </a:lnTo>
                  <a:lnTo>
                    <a:pt x="88709" y="3344075"/>
                  </a:lnTo>
                  <a:lnTo>
                    <a:pt x="87845" y="3342475"/>
                  </a:lnTo>
                  <a:lnTo>
                    <a:pt x="108572" y="3321799"/>
                  </a:lnTo>
                  <a:lnTo>
                    <a:pt x="114363" y="3313163"/>
                  </a:lnTo>
                  <a:lnTo>
                    <a:pt x="116395" y="3303422"/>
                  </a:lnTo>
                  <a:lnTo>
                    <a:pt x="114655" y="3293757"/>
                  </a:lnTo>
                  <a:lnTo>
                    <a:pt x="109118" y="3285337"/>
                  </a:lnTo>
                  <a:lnTo>
                    <a:pt x="77266" y="3253486"/>
                  </a:lnTo>
                  <a:lnTo>
                    <a:pt x="64998" y="3241217"/>
                  </a:lnTo>
                  <a:lnTo>
                    <a:pt x="60388" y="3236557"/>
                  </a:lnTo>
                  <a:lnTo>
                    <a:pt x="54102" y="3233978"/>
                  </a:lnTo>
                  <a:lnTo>
                    <a:pt x="40373" y="3233978"/>
                  </a:lnTo>
                  <a:lnTo>
                    <a:pt x="33642" y="3236772"/>
                  </a:lnTo>
                  <a:lnTo>
                    <a:pt x="28587" y="3241814"/>
                  </a:lnTo>
                  <a:lnTo>
                    <a:pt x="14274" y="3256254"/>
                  </a:lnTo>
                  <a:lnTo>
                    <a:pt x="14808" y="3256851"/>
                  </a:lnTo>
                  <a:lnTo>
                    <a:pt x="11125" y="3261944"/>
                  </a:lnTo>
                  <a:lnTo>
                    <a:pt x="7975" y="3267621"/>
                  </a:lnTo>
                  <a:lnTo>
                    <a:pt x="3149" y="3280295"/>
                  </a:lnTo>
                  <a:lnTo>
                    <a:pt x="1574" y="3286531"/>
                  </a:lnTo>
                  <a:lnTo>
                    <a:pt x="914" y="3292741"/>
                  </a:lnTo>
                  <a:lnTo>
                    <a:pt x="1905" y="3329152"/>
                  </a:lnTo>
                  <a:lnTo>
                    <a:pt x="14427" y="3365792"/>
                  </a:lnTo>
                  <a:lnTo>
                    <a:pt x="39420" y="3404552"/>
                  </a:lnTo>
                  <a:lnTo>
                    <a:pt x="77812" y="3447351"/>
                  </a:lnTo>
                  <a:lnTo>
                    <a:pt x="129006" y="3489668"/>
                  </a:lnTo>
                  <a:lnTo>
                    <a:pt x="172935" y="3512870"/>
                  </a:lnTo>
                  <a:lnTo>
                    <a:pt x="226860" y="3524618"/>
                  </a:lnTo>
                  <a:lnTo>
                    <a:pt x="230174" y="3524618"/>
                  </a:lnTo>
                  <a:lnTo>
                    <a:pt x="232181" y="3524402"/>
                  </a:lnTo>
                  <a:lnTo>
                    <a:pt x="232562" y="3524377"/>
                  </a:lnTo>
                  <a:lnTo>
                    <a:pt x="268376" y="3510432"/>
                  </a:lnTo>
                  <a:lnTo>
                    <a:pt x="268909" y="3510889"/>
                  </a:lnTo>
                  <a:lnTo>
                    <a:pt x="269379" y="3510432"/>
                  </a:lnTo>
                  <a:lnTo>
                    <a:pt x="274878" y="3505060"/>
                  </a:lnTo>
                  <a:lnTo>
                    <a:pt x="283451" y="3496678"/>
                  </a:lnTo>
                  <a:lnTo>
                    <a:pt x="289217" y="3488055"/>
                  </a:lnTo>
                  <a:lnTo>
                    <a:pt x="291261" y="3478314"/>
                  </a:lnTo>
                  <a:close/>
                </a:path>
                <a:path w="8198484" h="4681855">
                  <a:moveTo>
                    <a:pt x="291274" y="4086339"/>
                  </a:moveTo>
                  <a:lnTo>
                    <a:pt x="290842" y="4084218"/>
                  </a:lnTo>
                  <a:lnTo>
                    <a:pt x="289394" y="4077055"/>
                  </a:lnTo>
                  <a:lnTo>
                    <a:pt x="289128" y="4075747"/>
                  </a:lnTo>
                  <a:lnTo>
                    <a:pt x="283286" y="4067098"/>
                  </a:lnTo>
                  <a:lnTo>
                    <a:pt x="274624" y="4061282"/>
                  </a:lnTo>
                  <a:lnTo>
                    <a:pt x="273316" y="4061028"/>
                  </a:lnTo>
                  <a:lnTo>
                    <a:pt x="273316" y="4246702"/>
                  </a:lnTo>
                  <a:lnTo>
                    <a:pt x="269189" y="4250855"/>
                  </a:lnTo>
                  <a:lnTo>
                    <a:pt x="22034" y="4250855"/>
                  </a:lnTo>
                  <a:lnTo>
                    <a:pt x="17907" y="4246702"/>
                  </a:lnTo>
                  <a:lnTo>
                    <a:pt x="18008" y="4084917"/>
                  </a:lnTo>
                  <a:lnTo>
                    <a:pt x="18122" y="4084218"/>
                  </a:lnTo>
                  <a:lnTo>
                    <a:pt x="107162" y="4161866"/>
                  </a:lnTo>
                  <a:lnTo>
                    <a:pt x="54965" y="4210748"/>
                  </a:lnTo>
                  <a:lnTo>
                    <a:pt x="53174" y="4212488"/>
                  </a:lnTo>
                  <a:lnTo>
                    <a:pt x="53073" y="4215358"/>
                  </a:lnTo>
                  <a:lnTo>
                    <a:pt x="54813" y="4217213"/>
                  </a:lnTo>
                  <a:lnTo>
                    <a:pt x="55676" y="4218190"/>
                  </a:lnTo>
                  <a:lnTo>
                    <a:pt x="56921" y="4218648"/>
                  </a:lnTo>
                  <a:lnTo>
                    <a:pt x="59258" y="4218648"/>
                  </a:lnTo>
                  <a:lnTo>
                    <a:pt x="60388" y="4218241"/>
                  </a:lnTo>
                  <a:lnTo>
                    <a:pt x="61264" y="4217365"/>
                  </a:lnTo>
                  <a:lnTo>
                    <a:pt x="113677" y="4168267"/>
                  </a:lnTo>
                  <a:lnTo>
                    <a:pt x="113893" y="4168102"/>
                  </a:lnTo>
                  <a:lnTo>
                    <a:pt x="114058" y="4167860"/>
                  </a:lnTo>
                  <a:lnTo>
                    <a:pt x="133489" y="4184840"/>
                  </a:lnTo>
                  <a:lnTo>
                    <a:pt x="139560" y="4186821"/>
                  </a:lnTo>
                  <a:lnTo>
                    <a:pt x="151663" y="4186821"/>
                  </a:lnTo>
                  <a:lnTo>
                    <a:pt x="157734" y="4184840"/>
                  </a:lnTo>
                  <a:lnTo>
                    <a:pt x="164376" y="4179011"/>
                  </a:lnTo>
                  <a:lnTo>
                    <a:pt x="177215" y="4167835"/>
                  </a:lnTo>
                  <a:lnTo>
                    <a:pt x="177330" y="4168000"/>
                  </a:lnTo>
                  <a:lnTo>
                    <a:pt x="230886" y="4218241"/>
                  </a:lnTo>
                  <a:lnTo>
                    <a:pt x="231965" y="4218648"/>
                  </a:lnTo>
                  <a:lnTo>
                    <a:pt x="234302" y="4218648"/>
                  </a:lnTo>
                  <a:lnTo>
                    <a:pt x="235546" y="4218190"/>
                  </a:lnTo>
                  <a:lnTo>
                    <a:pt x="236410" y="4217213"/>
                  </a:lnTo>
                  <a:lnTo>
                    <a:pt x="238150" y="4215358"/>
                  </a:lnTo>
                  <a:lnTo>
                    <a:pt x="238048" y="4212488"/>
                  </a:lnTo>
                  <a:lnTo>
                    <a:pt x="236245" y="4210748"/>
                  </a:lnTo>
                  <a:lnTo>
                    <a:pt x="190423" y="4167835"/>
                  </a:lnTo>
                  <a:lnTo>
                    <a:pt x="184048" y="4161866"/>
                  </a:lnTo>
                  <a:lnTo>
                    <a:pt x="273100" y="4084218"/>
                  </a:lnTo>
                  <a:lnTo>
                    <a:pt x="273265" y="4084917"/>
                  </a:lnTo>
                  <a:lnTo>
                    <a:pt x="273316" y="4246702"/>
                  </a:lnTo>
                  <a:lnTo>
                    <a:pt x="273316" y="4061028"/>
                  </a:lnTo>
                  <a:lnTo>
                    <a:pt x="266903" y="4059732"/>
                  </a:lnTo>
                  <a:lnTo>
                    <a:pt x="266903" y="4077538"/>
                  </a:lnTo>
                  <a:lnTo>
                    <a:pt x="150520" y="4179011"/>
                  </a:lnTo>
                  <a:lnTo>
                    <a:pt x="140754" y="4179011"/>
                  </a:lnTo>
                  <a:lnTo>
                    <a:pt x="127965" y="4167860"/>
                  </a:lnTo>
                  <a:lnTo>
                    <a:pt x="32080" y="4084218"/>
                  </a:lnTo>
                  <a:lnTo>
                    <a:pt x="24422" y="4077538"/>
                  </a:lnTo>
                  <a:lnTo>
                    <a:pt x="25285" y="4077271"/>
                  </a:lnTo>
                  <a:lnTo>
                    <a:pt x="26212" y="4077055"/>
                  </a:lnTo>
                  <a:lnTo>
                    <a:pt x="265061" y="4077055"/>
                  </a:lnTo>
                  <a:lnTo>
                    <a:pt x="265988" y="4077271"/>
                  </a:lnTo>
                  <a:lnTo>
                    <a:pt x="266903" y="4077538"/>
                  </a:lnTo>
                  <a:lnTo>
                    <a:pt x="266903" y="4059732"/>
                  </a:lnTo>
                  <a:lnTo>
                    <a:pt x="264033" y="4059148"/>
                  </a:lnTo>
                  <a:lnTo>
                    <a:pt x="27139" y="4059148"/>
                  </a:lnTo>
                  <a:lnTo>
                    <a:pt x="16573" y="4061282"/>
                  </a:lnTo>
                  <a:lnTo>
                    <a:pt x="7950" y="4067098"/>
                  </a:lnTo>
                  <a:lnTo>
                    <a:pt x="2133" y="4075747"/>
                  </a:lnTo>
                  <a:lnTo>
                    <a:pt x="0" y="4086339"/>
                  </a:lnTo>
                  <a:lnTo>
                    <a:pt x="0" y="4241571"/>
                  </a:lnTo>
                  <a:lnTo>
                    <a:pt x="2133" y="4252138"/>
                  </a:lnTo>
                  <a:lnTo>
                    <a:pt x="7950" y="4260786"/>
                  </a:lnTo>
                  <a:lnTo>
                    <a:pt x="16573" y="4266616"/>
                  </a:lnTo>
                  <a:lnTo>
                    <a:pt x="27139" y="4268762"/>
                  </a:lnTo>
                  <a:lnTo>
                    <a:pt x="264033" y="4268762"/>
                  </a:lnTo>
                  <a:lnTo>
                    <a:pt x="291274" y="4241571"/>
                  </a:lnTo>
                  <a:lnTo>
                    <a:pt x="291274" y="4086339"/>
                  </a:lnTo>
                  <a:close/>
                </a:path>
                <a:path w="8198484" h="4681855">
                  <a:moveTo>
                    <a:pt x="8198409" y="0"/>
                  </a:moveTo>
                  <a:lnTo>
                    <a:pt x="8153095" y="3505"/>
                  </a:lnTo>
                  <a:lnTo>
                    <a:pt x="8106283" y="12674"/>
                  </a:lnTo>
                  <a:lnTo>
                    <a:pt x="8059052" y="27266"/>
                  </a:lnTo>
                  <a:lnTo>
                    <a:pt x="8012493" y="46990"/>
                  </a:lnTo>
                  <a:lnTo>
                    <a:pt x="7969656" y="70294"/>
                  </a:lnTo>
                  <a:lnTo>
                    <a:pt x="7930528" y="96774"/>
                  </a:lnTo>
                  <a:lnTo>
                    <a:pt x="7895628" y="125984"/>
                  </a:lnTo>
                  <a:lnTo>
                    <a:pt x="7865504" y="157467"/>
                  </a:lnTo>
                  <a:lnTo>
                    <a:pt x="7840688" y="190779"/>
                  </a:lnTo>
                  <a:lnTo>
                    <a:pt x="7829423" y="209943"/>
                  </a:lnTo>
                  <a:lnTo>
                    <a:pt x="7846619" y="219519"/>
                  </a:lnTo>
                  <a:lnTo>
                    <a:pt x="7864653" y="227698"/>
                  </a:lnTo>
                  <a:lnTo>
                    <a:pt x="7883436" y="234416"/>
                  </a:lnTo>
                  <a:lnTo>
                    <a:pt x="7902892" y="239598"/>
                  </a:lnTo>
                  <a:lnTo>
                    <a:pt x="7930159" y="197650"/>
                  </a:lnTo>
                  <a:lnTo>
                    <a:pt x="7962900" y="158115"/>
                  </a:lnTo>
                  <a:lnTo>
                    <a:pt x="8000682" y="121526"/>
                  </a:lnTo>
                  <a:lnTo>
                    <a:pt x="8043100" y="88430"/>
                  </a:lnTo>
                  <a:lnTo>
                    <a:pt x="8080337" y="64719"/>
                  </a:lnTo>
                  <a:lnTo>
                    <a:pt x="8118843" y="44691"/>
                  </a:lnTo>
                  <a:lnTo>
                    <a:pt x="8158213" y="28460"/>
                  </a:lnTo>
                  <a:lnTo>
                    <a:pt x="8198104" y="16154"/>
                  </a:lnTo>
                  <a:lnTo>
                    <a:pt x="81984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9BFD9283-4B8F-4943-89BE-B6555D2959C6}"/>
                </a:ext>
              </a:extLst>
            </p:cNvPr>
            <p:cNvSpPr/>
            <p:nvPr/>
          </p:nvSpPr>
          <p:spPr>
            <a:xfrm>
              <a:off x="1042865" y="3573546"/>
              <a:ext cx="0" cy="1409065"/>
            </a:xfrm>
            <a:custGeom>
              <a:avLst/>
              <a:gdLst/>
              <a:ahLst/>
              <a:cxnLst/>
              <a:rect l="l" t="t" r="r" b="b"/>
              <a:pathLst>
                <a:path h="1409064">
                  <a:moveTo>
                    <a:pt x="0" y="0"/>
                  </a:moveTo>
                  <a:lnTo>
                    <a:pt x="0" y="140867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6627C2FA-54BF-42AF-B327-D98DD226E55B}"/>
                </a:ext>
              </a:extLst>
            </p:cNvPr>
            <p:cNvSpPr/>
            <p:nvPr/>
          </p:nvSpPr>
          <p:spPr>
            <a:xfrm>
              <a:off x="922628" y="5607872"/>
              <a:ext cx="272415" cy="349885"/>
            </a:xfrm>
            <a:custGeom>
              <a:avLst/>
              <a:gdLst/>
              <a:ahLst/>
              <a:cxnLst/>
              <a:rect l="l" t="t" r="r" b="b"/>
              <a:pathLst>
                <a:path w="272415" h="349885">
                  <a:moveTo>
                    <a:pt x="136080" y="0"/>
                  </a:moveTo>
                  <a:lnTo>
                    <a:pt x="93091" y="6945"/>
                  </a:lnTo>
                  <a:lnTo>
                    <a:pt x="55739" y="26280"/>
                  </a:lnTo>
                  <a:lnTo>
                    <a:pt x="26272" y="55750"/>
                  </a:lnTo>
                  <a:lnTo>
                    <a:pt x="6943" y="93101"/>
                  </a:lnTo>
                  <a:lnTo>
                    <a:pt x="0" y="136080"/>
                  </a:lnTo>
                  <a:lnTo>
                    <a:pt x="12890" y="185338"/>
                  </a:lnTo>
                  <a:lnTo>
                    <a:pt x="43821" y="239865"/>
                  </a:lnTo>
                  <a:lnTo>
                    <a:pt x="81182" y="290777"/>
                  </a:lnTo>
                  <a:lnTo>
                    <a:pt x="113362" y="329192"/>
                  </a:lnTo>
                  <a:lnTo>
                    <a:pt x="133311" y="349326"/>
                  </a:lnTo>
                  <a:lnTo>
                    <a:pt x="138849" y="349326"/>
                  </a:lnTo>
                  <a:lnTo>
                    <a:pt x="141452" y="348183"/>
                  </a:lnTo>
                  <a:lnTo>
                    <a:pt x="143357" y="346227"/>
                  </a:lnTo>
                  <a:lnTo>
                    <a:pt x="158747" y="329192"/>
                  </a:lnTo>
                  <a:lnTo>
                    <a:pt x="168606" y="317423"/>
                  </a:lnTo>
                  <a:lnTo>
                    <a:pt x="136080" y="317423"/>
                  </a:lnTo>
                  <a:lnTo>
                    <a:pt x="103471" y="279267"/>
                  </a:lnTo>
                  <a:lnTo>
                    <a:pt x="67181" y="230666"/>
                  </a:lnTo>
                  <a:lnTo>
                    <a:pt x="37709" y="180556"/>
                  </a:lnTo>
                  <a:lnTo>
                    <a:pt x="25552" y="137871"/>
                  </a:lnTo>
                  <a:lnTo>
                    <a:pt x="34246" y="94915"/>
                  </a:lnTo>
                  <a:lnTo>
                    <a:pt x="57946" y="59775"/>
                  </a:lnTo>
                  <a:lnTo>
                    <a:pt x="93082" y="36051"/>
                  </a:lnTo>
                  <a:lnTo>
                    <a:pt x="136080" y="27343"/>
                  </a:lnTo>
                  <a:lnTo>
                    <a:pt x="217444" y="27343"/>
                  </a:lnTo>
                  <a:lnTo>
                    <a:pt x="216382" y="26280"/>
                  </a:lnTo>
                  <a:lnTo>
                    <a:pt x="179044" y="6945"/>
                  </a:lnTo>
                  <a:lnTo>
                    <a:pt x="136080" y="0"/>
                  </a:lnTo>
                  <a:close/>
                </a:path>
                <a:path w="272415" h="349885">
                  <a:moveTo>
                    <a:pt x="217444" y="27343"/>
                  </a:moveTo>
                  <a:lnTo>
                    <a:pt x="136080" y="27343"/>
                  </a:lnTo>
                  <a:lnTo>
                    <a:pt x="179057" y="36051"/>
                  </a:lnTo>
                  <a:lnTo>
                    <a:pt x="214195" y="59775"/>
                  </a:lnTo>
                  <a:lnTo>
                    <a:pt x="237907" y="94915"/>
                  </a:lnTo>
                  <a:lnTo>
                    <a:pt x="246608" y="137871"/>
                  </a:lnTo>
                  <a:lnTo>
                    <a:pt x="234442" y="180556"/>
                  </a:lnTo>
                  <a:lnTo>
                    <a:pt x="204955" y="230666"/>
                  </a:lnTo>
                  <a:lnTo>
                    <a:pt x="168663" y="279267"/>
                  </a:lnTo>
                  <a:lnTo>
                    <a:pt x="136080" y="317423"/>
                  </a:lnTo>
                  <a:lnTo>
                    <a:pt x="168606" y="317423"/>
                  </a:lnTo>
                  <a:lnTo>
                    <a:pt x="190927" y="290777"/>
                  </a:lnTo>
                  <a:lnTo>
                    <a:pt x="228288" y="239865"/>
                  </a:lnTo>
                  <a:lnTo>
                    <a:pt x="259219" y="185338"/>
                  </a:lnTo>
                  <a:lnTo>
                    <a:pt x="272110" y="136080"/>
                  </a:lnTo>
                  <a:lnTo>
                    <a:pt x="265167" y="93101"/>
                  </a:lnTo>
                  <a:lnTo>
                    <a:pt x="245840" y="55750"/>
                  </a:lnTo>
                  <a:lnTo>
                    <a:pt x="217444" y="27343"/>
                  </a:lnTo>
                  <a:close/>
                </a:path>
                <a:path w="272415" h="349885">
                  <a:moveTo>
                    <a:pt x="136080" y="73037"/>
                  </a:moveTo>
                  <a:lnTo>
                    <a:pt x="116405" y="77016"/>
                  </a:lnTo>
                  <a:lnTo>
                    <a:pt x="100310" y="87866"/>
                  </a:lnTo>
                  <a:lnTo>
                    <a:pt x="89446" y="103957"/>
                  </a:lnTo>
                  <a:lnTo>
                    <a:pt x="85458" y="123659"/>
                  </a:lnTo>
                  <a:lnTo>
                    <a:pt x="89446" y="143360"/>
                  </a:lnTo>
                  <a:lnTo>
                    <a:pt x="100329" y="159473"/>
                  </a:lnTo>
                  <a:lnTo>
                    <a:pt x="116405" y="170322"/>
                  </a:lnTo>
                  <a:lnTo>
                    <a:pt x="136080" y="174307"/>
                  </a:lnTo>
                  <a:lnTo>
                    <a:pt x="155777" y="170322"/>
                  </a:lnTo>
                  <a:lnTo>
                    <a:pt x="171850" y="159473"/>
                  </a:lnTo>
                  <a:lnTo>
                    <a:pt x="136017" y="159461"/>
                  </a:lnTo>
                  <a:lnTo>
                    <a:pt x="122153" y="156655"/>
                  </a:lnTo>
                  <a:lnTo>
                    <a:pt x="110767" y="148972"/>
                  </a:lnTo>
                  <a:lnTo>
                    <a:pt x="103085" y="137587"/>
                  </a:lnTo>
                  <a:lnTo>
                    <a:pt x="100266" y="123659"/>
                  </a:lnTo>
                  <a:lnTo>
                    <a:pt x="103085" y="109761"/>
                  </a:lnTo>
                  <a:lnTo>
                    <a:pt x="110767" y="98391"/>
                  </a:lnTo>
                  <a:lnTo>
                    <a:pt x="122153" y="90714"/>
                  </a:lnTo>
                  <a:lnTo>
                    <a:pt x="136080" y="87896"/>
                  </a:lnTo>
                  <a:lnTo>
                    <a:pt x="171870" y="87896"/>
                  </a:lnTo>
                  <a:lnTo>
                    <a:pt x="155755" y="77016"/>
                  </a:lnTo>
                  <a:lnTo>
                    <a:pt x="136080" y="73037"/>
                  </a:lnTo>
                  <a:close/>
                </a:path>
                <a:path w="272415" h="349885">
                  <a:moveTo>
                    <a:pt x="171870" y="87896"/>
                  </a:moveTo>
                  <a:lnTo>
                    <a:pt x="136080" y="87896"/>
                  </a:lnTo>
                  <a:lnTo>
                    <a:pt x="149978" y="90714"/>
                  </a:lnTo>
                  <a:lnTo>
                    <a:pt x="161348" y="98391"/>
                  </a:lnTo>
                  <a:lnTo>
                    <a:pt x="169025" y="109761"/>
                  </a:lnTo>
                  <a:lnTo>
                    <a:pt x="171843" y="123659"/>
                  </a:lnTo>
                  <a:lnTo>
                    <a:pt x="169025" y="137587"/>
                  </a:lnTo>
                  <a:lnTo>
                    <a:pt x="161348" y="148972"/>
                  </a:lnTo>
                  <a:lnTo>
                    <a:pt x="149978" y="156655"/>
                  </a:lnTo>
                  <a:lnTo>
                    <a:pt x="136080" y="159473"/>
                  </a:lnTo>
                  <a:lnTo>
                    <a:pt x="171869" y="159461"/>
                  </a:lnTo>
                  <a:lnTo>
                    <a:pt x="182722" y="143360"/>
                  </a:lnTo>
                  <a:lnTo>
                    <a:pt x="186702" y="123659"/>
                  </a:lnTo>
                  <a:lnTo>
                    <a:pt x="182714" y="103957"/>
                  </a:lnTo>
                  <a:lnTo>
                    <a:pt x="171870" y="87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3">
            <a:extLst>
              <a:ext uri="{FF2B5EF4-FFF2-40B4-BE49-F238E27FC236}">
                <a16:creationId xmlns:a16="http://schemas.microsoft.com/office/drawing/2014/main" id="{1AD4EFD2-10AE-4A16-88D5-4AE6586E2AF6}"/>
              </a:ext>
            </a:extLst>
          </p:cNvPr>
          <p:cNvSpPr txBox="1"/>
          <p:nvPr userDrawn="1"/>
        </p:nvSpPr>
        <p:spPr>
          <a:xfrm>
            <a:off x="2687299" y="1827208"/>
            <a:ext cx="181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FFFF"/>
                </a:solidFill>
                <a:latin typeface="Calibri"/>
                <a:cs typeface="Calibri"/>
              </a:rPr>
              <a:t>Quentin</a:t>
            </a:r>
            <a:r>
              <a:rPr sz="18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60" dirty="0">
                <a:solidFill>
                  <a:srgbClr val="FFFFFF"/>
                </a:solidFill>
                <a:latin typeface="Calibri"/>
                <a:cs typeface="Calibri"/>
              </a:rPr>
              <a:t>LEGRAND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5C40E715-330F-451D-9F2D-F74C8599DC0D}"/>
              </a:ext>
            </a:extLst>
          </p:cNvPr>
          <p:cNvSpPr txBox="1"/>
          <p:nvPr userDrawn="1"/>
        </p:nvSpPr>
        <p:spPr>
          <a:xfrm>
            <a:off x="2687299" y="2276788"/>
            <a:ext cx="25920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spc="-5" dirty="0">
                <a:solidFill>
                  <a:srgbClr val="FFFFFF"/>
                </a:solidFill>
                <a:latin typeface="Calibri"/>
                <a:cs typeface="Calibri"/>
              </a:rPr>
              <a:t>Chargé</a:t>
            </a:r>
            <a:r>
              <a:rPr sz="1500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FFFFFF"/>
                </a:solidFill>
                <a:latin typeface="Calibri"/>
                <a:cs typeface="Calibri"/>
              </a:rPr>
              <a:t>mission</a:t>
            </a:r>
            <a:r>
              <a:rPr sz="1500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dirty="0">
                <a:solidFill>
                  <a:srgbClr val="FFFFFF"/>
                </a:solidFill>
                <a:latin typeface="Calibri"/>
                <a:cs typeface="Calibri"/>
              </a:rPr>
              <a:t>viande</a:t>
            </a:r>
            <a:r>
              <a:rPr sz="15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i="1" spc="-5" dirty="0">
                <a:solidFill>
                  <a:srgbClr val="FFFFFF"/>
                </a:solidFill>
                <a:latin typeface="Calibri"/>
                <a:cs typeface="Calibri"/>
              </a:rPr>
              <a:t>bovine,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E77DA9B1-4035-4B7C-A06C-439D3109ABD5}"/>
              </a:ext>
            </a:extLst>
          </p:cNvPr>
          <p:cNvSpPr txBox="1"/>
          <p:nvPr userDrawn="1"/>
        </p:nvSpPr>
        <p:spPr>
          <a:xfrm>
            <a:off x="2146742" y="3427469"/>
            <a:ext cx="3648075" cy="156146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081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240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??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0497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03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83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59</a:t>
            </a:r>
            <a:endParaRPr sz="1600" dirty="0">
              <a:latin typeface="Calibri"/>
              <a:cs typeface="Calibri"/>
            </a:endParaRPr>
          </a:p>
          <a:p>
            <a:pPr marL="12700" marR="5080">
              <a:lnSpc>
                <a:spcPct val="157400"/>
              </a:lnSpc>
            </a:pP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quentin.legrand@collegedesproducteurs.be </a:t>
            </a:r>
            <a:r>
              <a:rPr sz="1600" spc="-3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www.collegedesproducteurs.be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9349BDFC-5D75-4ACB-BF22-B9DE83669D5C}"/>
              </a:ext>
            </a:extLst>
          </p:cNvPr>
          <p:cNvSpPr txBox="1"/>
          <p:nvPr userDrawn="1"/>
        </p:nvSpPr>
        <p:spPr>
          <a:xfrm>
            <a:off x="1334005" y="5550722"/>
            <a:ext cx="40417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Avenue Comte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de Smet de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Nayer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14 - 5000 Namur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081/24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04 30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info.socopro@collegedesproducteurs.be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21" name="object 17">
            <a:extLst>
              <a:ext uri="{FF2B5EF4-FFF2-40B4-BE49-F238E27FC236}">
                <a16:creationId xmlns:a16="http://schemas.microsoft.com/office/drawing/2014/main" id="{DB37C302-FBDA-417B-94B1-577A29624715}"/>
              </a:ext>
            </a:extLst>
          </p:cNvPr>
          <p:cNvGrpSpPr/>
          <p:nvPr userDrawn="1"/>
        </p:nvGrpSpPr>
        <p:grpSpPr>
          <a:xfrm>
            <a:off x="1247736" y="1584007"/>
            <a:ext cx="8734425" cy="3860165"/>
            <a:chOff x="1247736" y="1584007"/>
            <a:chExt cx="8734425" cy="3860165"/>
          </a:xfrm>
        </p:grpSpPr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5AC14D7B-8F90-40CB-8B12-CC678A4B644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7736" y="1584007"/>
              <a:ext cx="1259992" cy="1259992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39CEC485-8BB9-4954-BB5D-3C0035E9B33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7332" y="5043190"/>
              <a:ext cx="253507" cy="154901"/>
            </a:xfrm>
            <a:prstGeom prst="rect">
              <a:avLst/>
            </a:prstGeom>
          </p:spPr>
        </p:pic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E62A76D4-8FB3-48D7-9D2B-FA1B8308D6DF}"/>
                </a:ext>
              </a:extLst>
            </p:cNvPr>
            <p:cNvSpPr/>
            <p:nvPr/>
          </p:nvSpPr>
          <p:spPr>
            <a:xfrm>
              <a:off x="9091028" y="5045074"/>
              <a:ext cx="174625" cy="151130"/>
            </a:xfrm>
            <a:custGeom>
              <a:avLst/>
              <a:gdLst/>
              <a:ahLst/>
              <a:cxnLst/>
              <a:rect l="l" t="t" r="r" b="b"/>
              <a:pathLst>
                <a:path w="174625" h="151129">
                  <a:moveTo>
                    <a:pt x="75844" y="135890"/>
                  </a:moveTo>
                  <a:lnTo>
                    <a:pt x="18415" y="135890"/>
                  </a:lnTo>
                  <a:lnTo>
                    <a:pt x="18415" y="105410"/>
                  </a:lnTo>
                  <a:lnTo>
                    <a:pt x="18046" y="105410"/>
                  </a:lnTo>
                  <a:lnTo>
                    <a:pt x="18046" y="104140"/>
                  </a:lnTo>
                  <a:lnTo>
                    <a:pt x="18618" y="104140"/>
                  </a:lnTo>
                  <a:lnTo>
                    <a:pt x="18618" y="0"/>
                  </a:lnTo>
                  <a:lnTo>
                    <a:pt x="406" y="0"/>
                  </a:lnTo>
                  <a:lnTo>
                    <a:pt x="406" y="104140"/>
                  </a:lnTo>
                  <a:lnTo>
                    <a:pt x="990" y="104140"/>
                  </a:lnTo>
                  <a:lnTo>
                    <a:pt x="990" y="105410"/>
                  </a:lnTo>
                  <a:lnTo>
                    <a:pt x="609" y="105410"/>
                  </a:lnTo>
                  <a:lnTo>
                    <a:pt x="609" y="135890"/>
                  </a:lnTo>
                  <a:lnTo>
                    <a:pt x="190" y="135890"/>
                  </a:lnTo>
                  <a:lnTo>
                    <a:pt x="190" y="137160"/>
                  </a:lnTo>
                  <a:lnTo>
                    <a:pt x="0" y="137160"/>
                  </a:lnTo>
                  <a:lnTo>
                    <a:pt x="0" y="151130"/>
                  </a:lnTo>
                  <a:lnTo>
                    <a:pt x="75361" y="151130"/>
                  </a:lnTo>
                  <a:lnTo>
                    <a:pt x="75361" y="137160"/>
                  </a:lnTo>
                  <a:lnTo>
                    <a:pt x="75844" y="137160"/>
                  </a:lnTo>
                  <a:lnTo>
                    <a:pt x="75844" y="135890"/>
                  </a:lnTo>
                  <a:close/>
                </a:path>
                <a:path w="174625" h="151129">
                  <a:moveTo>
                    <a:pt x="174193" y="135890"/>
                  </a:moveTo>
                  <a:lnTo>
                    <a:pt x="116776" y="135890"/>
                  </a:lnTo>
                  <a:lnTo>
                    <a:pt x="116776" y="105410"/>
                  </a:lnTo>
                  <a:lnTo>
                    <a:pt x="116408" y="105410"/>
                  </a:lnTo>
                  <a:lnTo>
                    <a:pt x="116408" y="104140"/>
                  </a:lnTo>
                  <a:lnTo>
                    <a:pt x="116979" y="104140"/>
                  </a:lnTo>
                  <a:lnTo>
                    <a:pt x="116979" y="0"/>
                  </a:lnTo>
                  <a:lnTo>
                    <a:pt x="98767" y="0"/>
                  </a:lnTo>
                  <a:lnTo>
                    <a:pt x="98767" y="104140"/>
                  </a:lnTo>
                  <a:lnTo>
                    <a:pt x="99352" y="104140"/>
                  </a:lnTo>
                  <a:lnTo>
                    <a:pt x="99352" y="105410"/>
                  </a:lnTo>
                  <a:lnTo>
                    <a:pt x="98971" y="105410"/>
                  </a:lnTo>
                  <a:lnTo>
                    <a:pt x="98971" y="135890"/>
                  </a:lnTo>
                  <a:lnTo>
                    <a:pt x="98564" y="135890"/>
                  </a:lnTo>
                  <a:lnTo>
                    <a:pt x="98564" y="137160"/>
                  </a:lnTo>
                  <a:lnTo>
                    <a:pt x="98361" y="137160"/>
                  </a:lnTo>
                  <a:lnTo>
                    <a:pt x="98361" y="151130"/>
                  </a:lnTo>
                  <a:lnTo>
                    <a:pt x="173723" y="151130"/>
                  </a:lnTo>
                  <a:lnTo>
                    <a:pt x="173723" y="137160"/>
                  </a:lnTo>
                  <a:lnTo>
                    <a:pt x="174193" y="137160"/>
                  </a:lnTo>
                  <a:lnTo>
                    <a:pt x="174193" y="135890"/>
                  </a:lnTo>
                  <a:close/>
                </a:path>
              </a:pathLst>
            </a:custGeom>
            <a:solidFill>
              <a:srgbClr val="80BA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FE6B2650-2DEA-4280-9BF1-323325C8750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8285" y="4991884"/>
              <a:ext cx="219240" cy="205966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D735A7A4-E3A0-4994-8616-CCF82B5FAB8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4146" y="5044621"/>
              <a:ext cx="86550" cy="151574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B31B353C-D3D8-4165-91C4-24D848A4703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845" y="5030184"/>
              <a:ext cx="296785" cy="167906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2E0F304C-9A2F-4206-B933-4D4248F50D0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7332" y="5287648"/>
              <a:ext cx="95402" cy="156235"/>
            </a:xfrm>
            <a:prstGeom prst="rect">
              <a:avLst/>
            </a:prstGeom>
          </p:spPr>
        </p:pic>
      </p:grpSp>
      <p:grpSp>
        <p:nvGrpSpPr>
          <p:cNvPr id="31" name="object 27">
            <a:extLst>
              <a:ext uri="{FF2B5EF4-FFF2-40B4-BE49-F238E27FC236}">
                <a16:creationId xmlns:a16="http://schemas.microsoft.com/office/drawing/2014/main" id="{CEE4325D-218F-4D97-AAAF-19D2E0B73702}"/>
              </a:ext>
            </a:extLst>
          </p:cNvPr>
          <p:cNvGrpSpPr/>
          <p:nvPr userDrawn="1"/>
        </p:nvGrpSpPr>
        <p:grpSpPr>
          <a:xfrm>
            <a:off x="8933879" y="5286420"/>
            <a:ext cx="1329055" cy="160020"/>
            <a:chOff x="8933879" y="5286420"/>
            <a:chExt cx="1329055" cy="160020"/>
          </a:xfrm>
        </p:grpSpPr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11E07F9E-697E-4865-97C0-A34A53DA44B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3879" y="5286420"/>
              <a:ext cx="255512" cy="159652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B2A360C9-EF7E-4325-8F72-FB25F384CBA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21015" y="5286918"/>
              <a:ext cx="125336" cy="158419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3E66E646-497C-48B5-B646-80E6678D626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3606" y="5287891"/>
              <a:ext cx="116319" cy="157683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200AB8E7-C965-4FC2-BDC8-FA409AE2255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17158" y="5286670"/>
              <a:ext cx="231449" cy="158902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9D10AECE-D6B0-432A-8DFA-D3A7B487791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76349" y="5287886"/>
              <a:ext cx="89065" cy="155994"/>
            </a:xfrm>
            <a:prstGeom prst="rect">
              <a:avLst/>
            </a:prstGeom>
          </p:spPr>
        </p:pic>
        <p:pic>
          <p:nvPicPr>
            <p:cNvPr id="37" name="object 33">
              <a:extLst>
                <a:ext uri="{FF2B5EF4-FFF2-40B4-BE49-F238E27FC236}">
                  <a16:creationId xmlns:a16="http://schemas.microsoft.com/office/drawing/2014/main" id="{C488C7F1-3C5D-4F11-92E4-511419E395B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9022" y="5287891"/>
              <a:ext cx="116319" cy="157683"/>
            </a:xfrm>
            <a:prstGeom prst="rect">
              <a:avLst/>
            </a:prstGeom>
          </p:spPr>
        </p:pic>
        <p:pic>
          <p:nvPicPr>
            <p:cNvPr id="38" name="object 34">
              <a:extLst>
                <a:ext uri="{FF2B5EF4-FFF2-40B4-BE49-F238E27FC236}">
                  <a16:creationId xmlns:a16="http://schemas.microsoft.com/office/drawing/2014/main" id="{933C9703-0375-4A1F-A687-06794F9C603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45970" y="5286664"/>
              <a:ext cx="216820" cy="159409"/>
            </a:xfrm>
            <a:prstGeom prst="rect">
              <a:avLst/>
            </a:prstGeom>
          </p:spPr>
        </p:pic>
      </p:grpSp>
      <p:grpSp>
        <p:nvGrpSpPr>
          <p:cNvPr id="39" name="object 35">
            <a:extLst>
              <a:ext uri="{FF2B5EF4-FFF2-40B4-BE49-F238E27FC236}">
                <a16:creationId xmlns:a16="http://schemas.microsoft.com/office/drawing/2014/main" id="{E50A399E-D7C3-4BD0-AB14-FE738322ECA1}"/>
              </a:ext>
            </a:extLst>
          </p:cNvPr>
          <p:cNvGrpSpPr/>
          <p:nvPr userDrawn="1"/>
        </p:nvGrpSpPr>
        <p:grpSpPr>
          <a:xfrm>
            <a:off x="7954876" y="4840461"/>
            <a:ext cx="757555" cy="757555"/>
            <a:chOff x="7954876" y="4840461"/>
            <a:chExt cx="757555" cy="757555"/>
          </a:xfrm>
        </p:grpSpPr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9D081015-62C7-4884-9622-D5837C61F5D9}"/>
                </a:ext>
              </a:extLst>
            </p:cNvPr>
            <p:cNvSpPr/>
            <p:nvPr/>
          </p:nvSpPr>
          <p:spPr>
            <a:xfrm>
              <a:off x="7954876" y="4840461"/>
              <a:ext cx="728980" cy="511809"/>
            </a:xfrm>
            <a:custGeom>
              <a:avLst/>
              <a:gdLst/>
              <a:ahLst/>
              <a:cxnLst/>
              <a:rect l="l" t="t" r="r" b="b"/>
              <a:pathLst>
                <a:path w="728979" h="511810">
                  <a:moveTo>
                    <a:pt x="378510" y="0"/>
                  </a:moveTo>
                  <a:lnTo>
                    <a:pt x="331031" y="2949"/>
                  </a:lnTo>
                  <a:lnTo>
                    <a:pt x="285312" y="11560"/>
                  </a:lnTo>
                  <a:lnTo>
                    <a:pt x="241708" y="25478"/>
                  </a:lnTo>
                  <a:lnTo>
                    <a:pt x="200572" y="44349"/>
                  </a:lnTo>
                  <a:lnTo>
                    <a:pt x="162261" y="67817"/>
                  </a:lnTo>
                  <a:lnTo>
                    <a:pt x="127128" y="95528"/>
                  </a:lnTo>
                  <a:lnTo>
                    <a:pt x="95528" y="127128"/>
                  </a:lnTo>
                  <a:lnTo>
                    <a:pt x="67817" y="162261"/>
                  </a:lnTo>
                  <a:lnTo>
                    <a:pt x="44349" y="200572"/>
                  </a:lnTo>
                  <a:lnTo>
                    <a:pt x="25478" y="241708"/>
                  </a:lnTo>
                  <a:lnTo>
                    <a:pt x="11560" y="285312"/>
                  </a:lnTo>
                  <a:lnTo>
                    <a:pt x="2949" y="331031"/>
                  </a:lnTo>
                  <a:lnTo>
                    <a:pt x="0" y="378510"/>
                  </a:lnTo>
                  <a:lnTo>
                    <a:pt x="1587" y="413302"/>
                  </a:lnTo>
                  <a:lnTo>
                    <a:pt x="6249" y="447201"/>
                  </a:lnTo>
                  <a:lnTo>
                    <a:pt x="13839" y="480077"/>
                  </a:lnTo>
                  <a:lnTo>
                    <a:pt x="24206" y="511797"/>
                  </a:lnTo>
                  <a:lnTo>
                    <a:pt x="33225" y="499311"/>
                  </a:lnTo>
                  <a:lnTo>
                    <a:pt x="42929" y="486875"/>
                  </a:lnTo>
                  <a:lnTo>
                    <a:pt x="95010" y="431772"/>
                  </a:lnTo>
                  <a:lnTo>
                    <a:pt x="128960" y="402850"/>
                  </a:lnTo>
                  <a:lnTo>
                    <a:pt x="165976" y="375573"/>
                  </a:lnTo>
                  <a:lnTo>
                    <a:pt x="205811" y="350089"/>
                  </a:lnTo>
                  <a:lnTo>
                    <a:pt x="248216" y="326547"/>
                  </a:lnTo>
                  <a:lnTo>
                    <a:pt x="292942" y="305094"/>
                  </a:lnTo>
                  <a:lnTo>
                    <a:pt x="339741" y="285879"/>
                  </a:lnTo>
                  <a:lnTo>
                    <a:pt x="388366" y="269049"/>
                  </a:lnTo>
                  <a:lnTo>
                    <a:pt x="438728" y="254761"/>
                  </a:lnTo>
                  <a:lnTo>
                    <a:pt x="489343" y="243523"/>
                  </a:lnTo>
                  <a:lnTo>
                    <a:pt x="539763" y="235407"/>
                  </a:lnTo>
                  <a:lnTo>
                    <a:pt x="589540" y="230485"/>
                  </a:lnTo>
                  <a:lnTo>
                    <a:pt x="638225" y="228828"/>
                  </a:lnTo>
                  <a:lnTo>
                    <a:pt x="661774" y="229236"/>
                  </a:lnTo>
                  <a:lnTo>
                    <a:pt x="684744" y="230447"/>
                  </a:lnTo>
                  <a:lnTo>
                    <a:pt x="707111" y="232439"/>
                  </a:lnTo>
                  <a:lnTo>
                    <a:pt x="728853" y="235191"/>
                  </a:lnTo>
                  <a:lnTo>
                    <a:pt x="707168" y="190787"/>
                  </a:lnTo>
                  <a:lnTo>
                    <a:pt x="680093" y="149866"/>
                  </a:lnTo>
                  <a:lnTo>
                    <a:pt x="648090" y="112894"/>
                  </a:lnTo>
                  <a:lnTo>
                    <a:pt x="611622" y="80335"/>
                  </a:lnTo>
                  <a:lnTo>
                    <a:pt x="571151" y="52653"/>
                  </a:lnTo>
                  <a:lnTo>
                    <a:pt x="527142" y="30314"/>
                  </a:lnTo>
                  <a:lnTo>
                    <a:pt x="480056" y="13783"/>
                  </a:lnTo>
                  <a:lnTo>
                    <a:pt x="430358" y="3523"/>
                  </a:lnTo>
                  <a:lnTo>
                    <a:pt x="378510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B580F9AF-5C65-42FE-BE32-46846D26ABC5}"/>
                </a:ext>
              </a:extLst>
            </p:cNvPr>
            <p:cNvSpPr/>
            <p:nvPr/>
          </p:nvSpPr>
          <p:spPr>
            <a:xfrm>
              <a:off x="8070769" y="4913424"/>
              <a:ext cx="452755" cy="452755"/>
            </a:xfrm>
            <a:custGeom>
              <a:avLst/>
              <a:gdLst/>
              <a:ahLst/>
              <a:cxnLst/>
              <a:rect l="l" t="t" r="r" b="b"/>
              <a:pathLst>
                <a:path w="452754" h="452754">
                  <a:moveTo>
                    <a:pt x="213804" y="0"/>
                  </a:moveTo>
                  <a:lnTo>
                    <a:pt x="179578" y="20713"/>
                  </a:lnTo>
                  <a:lnTo>
                    <a:pt x="182880" y="54775"/>
                  </a:lnTo>
                  <a:lnTo>
                    <a:pt x="173370" y="57464"/>
                  </a:lnTo>
                  <a:lnTo>
                    <a:pt x="164109" y="60661"/>
                  </a:lnTo>
                  <a:lnTo>
                    <a:pt x="155105" y="64344"/>
                  </a:lnTo>
                  <a:lnTo>
                    <a:pt x="146367" y="68491"/>
                  </a:lnTo>
                  <a:lnTo>
                    <a:pt x="126466" y="40614"/>
                  </a:lnTo>
                  <a:lnTo>
                    <a:pt x="121440" y="35926"/>
                  </a:lnTo>
                  <a:lnTo>
                    <a:pt x="115223" y="33607"/>
                  </a:lnTo>
                  <a:lnTo>
                    <a:pt x="108592" y="33788"/>
                  </a:lnTo>
                  <a:lnTo>
                    <a:pt x="102323" y="36601"/>
                  </a:lnTo>
                  <a:lnTo>
                    <a:pt x="87058" y="47497"/>
                  </a:lnTo>
                  <a:lnTo>
                    <a:pt x="82362" y="52524"/>
                  </a:lnTo>
                  <a:lnTo>
                    <a:pt x="80040" y="58742"/>
                  </a:lnTo>
                  <a:lnTo>
                    <a:pt x="80220" y="65377"/>
                  </a:lnTo>
                  <a:lnTo>
                    <a:pt x="83032" y="71653"/>
                  </a:lnTo>
                  <a:lnTo>
                    <a:pt x="102958" y="99542"/>
                  </a:lnTo>
                  <a:lnTo>
                    <a:pt x="96151" y="106540"/>
                  </a:lnTo>
                  <a:lnTo>
                    <a:pt x="89741" y="113899"/>
                  </a:lnTo>
                  <a:lnTo>
                    <a:pt x="83745" y="121602"/>
                  </a:lnTo>
                  <a:lnTo>
                    <a:pt x="78181" y="129628"/>
                  </a:lnTo>
                  <a:lnTo>
                    <a:pt x="46990" y="115442"/>
                  </a:lnTo>
                  <a:lnTo>
                    <a:pt x="40288" y="113889"/>
                  </a:lnTo>
                  <a:lnTo>
                    <a:pt x="33742" y="114987"/>
                  </a:lnTo>
                  <a:lnTo>
                    <a:pt x="28089" y="118459"/>
                  </a:lnTo>
                  <a:lnTo>
                    <a:pt x="24066" y="124028"/>
                  </a:lnTo>
                  <a:lnTo>
                    <a:pt x="16294" y="141096"/>
                  </a:lnTo>
                  <a:lnTo>
                    <a:pt x="14745" y="147793"/>
                  </a:lnTo>
                  <a:lnTo>
                    <a:pt x="15843" y="154339"/>
                  </a:lnTo>
                  <a:lnTo>
                    <a:pt x="19312" y="159995"/>
                  </a:lnTo>
                  <a:lnTo>
                    <a:pt x="24879" y="164020"/>
                  </a:lnTo>
                  <a:lnTo>
                    <a:pt x="56057" y="178206"/>
                  </a:lnTo>
                  <a:lnTo>
                    <a:pt x="53678" y="187574"/>
                  </a:lnTo>
                  <a:lnTo>
                    <a:pt x="51795" y="197115"/>
                  </a:lnTo>
                  <a:lnTo>
                    <a:pt x="50433" y="206815"/>
                  </a:lnTo>
                  <a:lnTo>
                    <a:pt x="49618" y="216661"/>
                  </a:lnTo>
                  <a:lnTo>
                    <a:pt x="15557" y="219976"/>
                  </a:lnTo>
                  <a:lnTo>
                    <a:pt x="8985" y="221977"/>
                  </a:lnTo>
                  <a:lnTo>
                    <a:pt x="3868" y="226201"/>
                  </a:lnTo>
                  <a:lnTo>
                    <a:pt x="707" y="232037"/>
                  </a:lnTo>
                  <a:lnTo>
                    <a:pt x="0" y="238874"/>
                  </a:lnTo>
                  <a:lnTo>
                    <a:pt x="1816" y="257530"/>
                  </a:lnTo>
                  <a:lnTo>
                    <a:pt x="3822" y="264111"/>
                  </a:lnTo>
                  <a:lnTo>
                    <a:pt x="8045" y="269233"/>
                  </a:lnTo>
                  <a:lnTo>
                    <a:pt x="13878" y="272393"/>
                  </a:lnTo>
                  <a:lnTo>
                    <a:pt x="20713" y="273088"/>
                  </a:lnTo>
                  <a:lnTo>
                    <a:pt x="54775" y="269786"/>
                  </a:lnTo>
                  <a:lnTo>
                    <a:pt x="57464" y="279295"/>
                  </a:lnTo>
                  <a:lnTo>
                    <a:pt x="60659" y="288556"/>
                  </a:lnTo>
                  <a:lnTo>
                    <a:pt x="64338" y="297560"/>
                  </a:lnTo>
                  <a:lnTo>
                    <a:pt x="68478" y="306298"/>
                  </a:lnTo>
                  <a:lnTo>
                    <a:pt x="40601" y="326199"/>
                  </a:lnTo>
                  <a:lnTo>
                    <a:pt x="35920" y="331227"/>
                  </a:lnTo>
                  <a:lnTo>
                    <a:pt x="33604" y="337448"/>
                  </a:lnTo>
                  <a:lnTo>
                    <a:pt x="33783" y="344083"/>
                  </a:lnTo>
                  <a:lnTo>
                    <a:pt x="36588" y="350354"/>
                  </a:lnTo>
                  <a:lnTo>
                    <a:pt x="47498" y="365620"/>
                  </a:lnTo>
                  <a:lnTo>
                    <a:pt x="52523" y="370313"/>
                  </a:lnTo>
                  <a:lnTo>
                    <a:pt x="58739" y="372632"/>
                  </a:lnTo>
                  <a:lnTo>
                    <a:pt x="65366" y="372447"/>
                  </a:lnTo>
                  <a:lnTo>
                    <a:pt x="71628" y="369633"/>
                  </a:lnTo>
                  <a:lnTo>
                    <a:pt x="99529" y="349719"/>
                  </a:lnTo>
                  <a:lnTo>
                    <a:pt x="106532" y="356520"/>
                  </a:lnTo>
                  <a:lnTo>
                    <a:pt x="113892" y="362926"/>
                  </a:lnTo>
                  <a:lnTo>
                    <a:pt x="121591" y="368920"/>
                  </a:lnTo>
                  <a:lnTo>
                    <a:pt x="129616" y="374484"/>
                  </a:lnTo>
                  <a:lnTo>
                    <a:pt x="115430" y="405688"/>
                  </a:lnTo>
                  <a:lnTo>
                    <a:pt x="113878" y="412383"/>
                  </a:lnTo>
                  <a:lnTo>
                    <a:pt x="114981" y="418928"/>
                  </a:lnTo>
                  <a:lnTo>
                    <a:pt x="118457" y="424587"/>
                  </a:lnTo>
                  <a:lnTo>
                    <a:pt x="124028" y="428624"/>
                  </a:lnTo>
                  <a:lnTo>
                    <a:pt x="141097" y="436371"/>
                  </a:lnTo>
                  <a:lnTo>
                    <a:pt x="147791" y="437927"/>
                  </a:lnTo>
                  <a:lnTo>
                    <a:pt x="154335" y="436833"/>
                  </a:lnTo>
                  <a:lnTo>
                    <a:pt x="159990" y="433366"/>
                  </a:lnTo>
                  <a:lnTo>
                    <a:pt x="164020" y="427799"/>
                  </a:lnTo>
                  <a:lnTo>
                    <a:pt x="178193" y="396620"/>
                  </a:lnTo>
                  <a:lnTo>
                    <a:pt x="187563" y="399003"/>
                  </a:lnTo>
                  <a:lnTo>
                    <a:pt x="197108" y="400881"/>
                  </a:lnTo>
                  <a:lnTo>
                    <a:pt x="206813" y="402235"/>
                  </a:lnTo>
                  <a:lnTo>
                    <a:pt x="216662" y="403047"/>
                  </a:lnTo>
                  <a:lnTo>
                    <a:pt x="219964" y="437121"/>
                  </a:lnTo>
                  <a:lnTo>
                    <a:pt x="221972" y="443688"/>
                  </a:lnTo>
                  <a:lnTo>
                    <a:pt x="226199" y="448803"/>
                  </a:lnTo>
                  <a:lnTo>
                    <a:pt x="232036" y="451964"/>
                  </a:lnTo>
                  <a:lnTo>
                    <a:pt x="238874" y="452666"/>
                  </a:lnTo>
                  <a:lnTo>
                    <a:pt x="257530" y="450862"/>
                  </a:lnTo>
                  <a:lnTo>
                    <a:pt x="264110" y="448856"/>
                  </a:lnTo>
                  <a:lnTo>
                    <a:pt x="269228" y="444633"/>
                  </a:lnTo>
                  <a:lnTo>
                    <a:pt x="272387" y="438800"/>
                  </a:lnTo>
                  <a:lnTo>
                    <a:pt x="273088" y="431965"/>
                  </a:lnTo>
                  <a:lnTo>
                    <a:pt x="269786" y="397890"/>
                  </a:lnTo>
                  <a:lnTo>
                    <a:pt x="279287" y="395206"/>
                  </a:lnTo>
                  <a:lnTo>
                    <a:pt x="288545" y="392010"/>
                  </a:lnTo>
                  <a:lnTo>
                    <a:pt x="297548" y="388329"/>
                  </a:lnTo>
                  <a:lnTo>
                    <a:pt x="306285" y="384187"/>
                  </a:lnTo>
                  <a:lnTo>
                    <a:pt x="326199" y="412064"/>
                  </a:lnTo>
                  <a:lnTo>
                    <a:pt x="331227" y="416752"/>
                  </a:lnTo>
                  <a:lnTo>
                    <a:pt x="337448" y="419071"/>
                  </a:lnTo>
                  <a:lnTo>
                    <a:pt x="344083" y="418890"/>
                  </a:lnTo>
                  <a:lnTo>
                    <a:pt x="350354" y="416077"/>
                  </a:lnTo>
                  <a:lnTo>
                    <a:pt x="365620" y="405180"/>
                  </a:lnTo>
                  <a:lnTo>
                    <a:pt x="370313" y="400154"/>
                  </a:lnTo>
                  <a:lnTo>
                    <a:pt x="372632" y="393939"/>
                  </a:lnTo>
                  <a:lnTo>
                    <a:pt x="372447" y="387312"/>
                  </a:lnTo>
                  <a:lnTo>
                    <a:pt x="369633" y="381050"/>
                  </a:lnTo>
                  <a:lnTo>
                    <a:pt x="349719" y="353148"/>
                  </a:lnTo>
                  <a:lnTo>
                    <a:pt x="356520" y="346143"/>
                  </a:lnTo>
                  <a:lnTo>
                    <a:pt x="362926" y="338780"/>
                  </a:lnTo>
                  <a:lnTo>
                    <a:pt x="368920" y="331076"/>
                  </a:lnTo>
                  <a:lnTo>
                    <a:pt x="374484" y="323049"/>
                  </a:lnTo>
                  <a:lnTo>
                    <a:pt x="405688" y="337248"/>
                  </a:lnTo>
                  <a:lnTo>
                    <a:pt x="412383" y="338794"/>
                  </a:lnTo>
                  <a:lnTo>
                    <a:pt x="418928" y="337692"/>
                  </a:lnTo>
                  <a:lnTo>
                    <a:pt x="424587" y="334219"/>
                  </a:lnTo>
                  <a:lnTo>
                    <a:pt x="428625" y="328650"/>
                  </a:lnTo>
                  <a:lnTo>
                    <a:pt x="436372" y="311581"/>
                  </a:lnTo>
                  <a:lnTo>
                    <a:pt x="437927" y="304879"/>
                  </a:lnTo>
                  <a:lnTo>
                    <a:pt x="436833" y="298334"/>
                  </a:lnTo>
                  <a:lnTo>
                    <a:pt x="433366" y="292681"/>
                  </a:lnTo>
                  <a:lnTo>
                    <a:pt x="427799" y="288658"/>
                  </a:lnTo>
                  <a:lnTo>
                    <a:pt x="396621" y="274472"/>
                  </a:lnTo>
                  <a:lnTo>
                    <a:pt x="399003" y="265104"/>
                  </a:lnTo>
                  <a:lnTo>
                    <a:pt x="400881" y="255563"/>
                  </a:lnTo>
                  <a:lnTo>
                    <a:pt x="402235" y="245863"/>
                  </a:lnTo>
                  <a:lnTo>
                    <a:pt x="403047" y="236016"/>
                  </a:lnTo>
                  <a:lnTo>
                    <a:pt x="437108" y="232714"/>
                  </a:lnTo>
                  <a:lnTo>
                    <a:pt x="443682" y="230708"/>
                  </a:lnTo>
                  <a:lnTo>
                    <a:pt x="448802" y="226483"/>
                  </a:lnTo>
                  <a:lnTo>
                    <a:pt x="451964" y="220647"/>
                  </a:lnTo>
                  <a:lnTo>
                    <a:pt x="452666" y="213804"/>
                  </a:lnTo>
                  <a:lnTo>
                    <a:pt x="450862" y="195148"/>
                  </a:lnTo>
                  <a:lnTo>
                    <a:pt x="448854" y="188568"/>
                  </a:lnTo>
                  <a:lnTo>
                    <a:pt x="444628" y="183449"/>
                  </a:lnTo>
                  <a:lnTo>
                    <a:pt x="438795" y="180290"/>
                  </a:lnTo>
                  <a:lnTo>
                    <a:pt x="431965" y="179590"/>
                  </a:lnTo>
                  <a:lnTo>
                    <a:pt x="397891" y="182892"/>
                  </a:lnTo>
                  <a:lnTo>
                    <a:pt x="395206" y="173383"/>
                  </a:lnTo>
                  <a:lnTo>
                    <a:pt x="392010" y="164122"/>
                  </a:lnTo>
                  <a:lnTo>
                    <a:pt x="388329" y="155117"/>
                  </a:lnTo>
                  <a:lnTo>
                    <a:pt x="384187" y="146380"/>
                  </a:lnTo>
                  <a:lnTo>
                    <a:pt x="412064" y="126479"/>
                  </a:lnTo>
                  <a:lnTo>
                    <a:pt x="416752" y="121451"/>
                  </a:lnTo>
                  <a:lnTo>
                    <a:pt x="419071" y="115228"/>
                  </a:lnTo>
                  <a:lnTo>
                    <a:pt x="418890" y="108589"/>
                  </a:lnTo>
                  <a:lnTo>
                    <a:pt x="416077" y="102311"/>
                  </a:lnTo>
                  <a:lnTo>
                    <a:pt x="405180" y="87058"/>
                  </a:lnTo>
                  <a:lnTo>
                    <a:pt x="400154" y="82364"/>
                  </a:lnTo>
                  <a:lnTo>
                    <a:pt x="393938" y="80046"/>
                  </a:lnTo>
                  <a:lnTo>
                    <a:pt x="387307" y="80230"/>
                  </a:lnTo>
                  <a:lnTo>
                    <a:pt x="381038" y="83045"/>
                  </a:lnTo>
                  <a:lnTo>
                    <a:pt x="353148" y="102971"/>
                  </a:lnTo>
                  <a:lnTo>
                    <a:pt x="346138" y="96158"/>
                  </a:lnTo>
                  <a:lnTo>
                    <a:pt x="338775" y="89749"/>
                  </a:lnTo>
                  <a:lnTo>
                    <a:pt x="331074" y="83756"/>
                  </a:lnTo>
                  <a:lnTo>
                    <a:pt x="323049" y="78193"/>
                  </a:lnTo>
                  <a:lnTo>
                    <a:pt x="337248" y="46989"/>
                  </a:lnTo>
                  <a:lnTo>
                    <a:pt x="338787" y="40293"/>
                  </a:lnTo>
                  <a:lnTo>
                    <a:pt x="337683" y="33747"/>
                  </a:lnTo>
                  <a:lnTo>
                    <a:pt x="334212" y="28091"/>
                  </a:lnTo>
                  <a:lnTo>
                    <a:pt x="328650" y="24066"/>
                  </a:lnTo>
                  <a:lnTo>
                    <a:pt x="311581" y="16294"/>
                  </a:lnTo>
                  <a:lnTo>
                    <a:pt x="304879" y="14740"/>
                  </a:lnTo>
                  <a:lnTo>
                    <a:pt x="298334" y="15838"/>
                  </a:lnTo>
                  <a:lnTo>
                    <a:pt x="292681" y="19310"/>
                  </a:lnTo>
                  <a:lnTo>
                    <a:pt x="288658" y="24879"/>
                  </a:lnTo>
                  <a:lnTo>
                    <a:pt x="274472" y="56057"/>
                  </a:lnTo>
                  <a:lnTo>
                    <a:pt x="265102" y="53673"/>
                  </a:lnTo>
                  <a:lnTo>
                    <a:pt x="255557" y="51792"/>
                  </a:lnTo>
                  <a:lnTo>
                    <a:pt x="245852" y="50437"/>
                  </a:lnTo>
                  <a:lnTo>
                    <a:pt x="236004" y="49631"/>
                  </a:lnTo>
                  <a:lnTo>
                    <a:pt x="232702" y="15570"/>
                  </a:lnTo>
                  <a:lnTo>
                    <a:pt x="230701" y="8990"/>
                  </a:lnTo>
                  <a:lnTo>
                    <a:pt x="226477" y="3870"/>
                  </a:lnTo>
                  <a:lnTo>
                    <a:pt x="220641" y="707"/>
                  </a:lnTo>
                  <a:lnTo>
                    <a:pt x="213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38">
              <a:extLst>
                <a:ext uri="{FF2B5EF4-FFF2-40B4-BE49-F238E27FC236}">
                  <a16:creationId xmlns:a16="http://schemas.microsoft.com/office/drawing/2014/main" id="{8A1CA644-7E4A-4DFC-AC2C-13915884890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03793" y="5118404"/>
              <a:ext cx="708088" cy="477316"/>
            </a:xfrm>
            <a:prstGeom prst="rect">
              <a:avLst/>
            </a:prstGeom>
          </p:spPr>
        </p:pic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A6E64F82-ECB9-4869-91EC-3236A827B766}"/>
                </a:ext>
              </a:extLst>
            </p:cNvPr>
            <p:cNvSpPr/>
            <p:nvPr/>
          </p:nvSpPr>
          <p:spPr>
            <a:xfrm>
              <a:off x="7979080" y="5069306"/>
              <a:ext cx="732790" cy="528320"/>
            </a:xfrm>
            <a:custGeom>
              <a:avLst/>
              <a:gdLst/>
              <a:ahLst/>
              <a:cxnLst/>
              <a:rect l="l" t="t" r="r" b="b"/>
              <a:pathLst>
                <a:path w="732790" h="528320">
                  <a:moveTo>
                    <a:pt x="721766" y="58877"/>
                  </a:moveTo>
                  <a:lnTo>
                    <a:pt x="709625" y="19164"/>
                  </a:lnTo>
                  <a:lnTo>
                    <a:pt x="660539" y="1612"/>
                  </a:lnTo>
                  <a:lnTo>
                    <a:pt x="614006" y="0"/>
                  </a:lnTo>
                  <a:lnTo>
                    <a:pt x="565327" y="1651"/>
                  </a:lnTo>
                  <a:lnTo>
                    <a:pt x="515556" y="6578"/>
                  </a:lnTo>
                  <a:lnTo>
                    <a:pt x="465137" y="14693"/>
                  </a:lnTo>
                  <a:lnTo>
                    <a:pt x="414528" y="25920"/>
                  </a:lnTo>
                  <a:lnTo>
                    <a:pt x="364159" y="40208"/>
                  </a:lnTo>
                  <a:lnTo>
                    <a:pt x="315531" y="57035"/>
                  </a:lnTo>
                  <a:lnTo>
                    <a:pt x="268732" y="76250"/>
                  </a:lnTo>
                  <a:lnTo>
                    <a:pt x="224015" y="97701"/>
                  </a:lnTo>
                  <a:lnTo>
                    <a:pt x="181610" y="121246"/>
                  </a:lnTo>
                  <a:lnTo>
                    <a:pt x="141770" y="146735"/>
                  </a:lnTo>
                  <a:lnTo>
                    <a:pt x="104749" y="174002"/>
                  </a:lnTo>
                  <a:lnTo>
                    <a:pt x="70789" y="202933"/>
                  </a:lnTo>
                  <a:lnTo>
                    <a:pt x="40157" y="233349"/>
                  </a:lnTo>
                  <a:lnTo>
                    <a:pt x="9017" y="270471"/>
                  </a:lnTo>
                  <a:lnTo>
                    <a:pt x="0" y="282956"/>
                  </a:lnTo>
                  <a:lnTo>
                    <a:pt x="5435" y="296570"/>
                  </a:lnTo>
                  <a:lnTo>
                    <a:pt x="11366" y="309905"/>
                  </a:lnTo>
                  <a:lnTo>
                    <a:pt x="17805" y="322961"/>
                  </a:lnTo>
                  <a:lnTo>
                    <a:pt x="24714" y="335737"/>
                  </a:lnTo>
                  <a:lnTo>
                    <a:pt x="35229" y="318503"/>
                  </a:lnTo>
                  <a:lnTo>
                    <a:pt x="47307" y="301244"/>
                  </a:lnTo>
                  <a:lnTo>
                    <a:pt x="76136" y="266763"/>
                  </a:lnTo>
                  <a:lnTo>
                    <a:pt x="108877" y="234657"/>
                  </a:lnTo>
                  <a:lnTo>
                    <a:pt x="145707" y="204355"/>
                  </a:lnTo>
                  <a:lnTo>
                    <a:pt x="186258" y="176060"/>
                  </a:lnTo>
                  <a:lnTo>
                    <a:pt x="230212" y="149974"/>
                  </a:lnTo>
                  <a:lnTo>
                    <a:pt x="277202" y="126314"/>
                  </a:lnTo>
                  <a:lnTo>
                    <a:pt x="326885" y="105270"/>
                  </a:lnTo>
                  <a:lnTo>
                    <a:pt x="378917" y="87045"/>
                  </a:lnTo>
                  <a:lnTo>
                    <a:pt x="426415" y="73571"/>
                  </a:lnTo>
                  <a:lnTo>
                    <a:pt x="474091" y="62966"/>
                  </a:lnTo>
                  <a:lnTo>
                    <a:pt x="521525" y="55308"/>
                  </a:lnTo>
                  <a:lnTo>
                    <a:pt x="568312" y="50660"/>
                  </a:lnTo>
                  <a:lnTo>
                    <a:pt x="614006" y="49098"/>
                  </a:lnTo>
                  <a:lnTo>
                    <a:pt x="642556" y="49720"/>
                  </a:lnTo>
                  <a:lnTo>
                    <a:pt x="670077" y="51587"/>
                  </a:lnTo>
                  <a:lnTo>
                    <a:pt x="696493" y="54648"/>
                  </a:lnTo>
                  <a:lnTo>
                    <a:pt x="721766" y="58877"/>
                  </a:lnTo>
                  <a:close/>
                </a:path>
                <a:path w="732790" h="528320">
                  <a:moveTo>
                    <a:pt x="732231" y="170484"/>
                  </a:moveTo>
                  <a:lnTo>
                    <a:pt x="682409" y="185343"/>
                  </a:lnTo>
                  <a:lnTo>
                    <a:pt x="633031" y="204139"/>
                  </a:lnTo>
                  <a:lnTo>
                    <a:pt x="584365" y="226796"/>
                  </a:lnTo>
                  <a:lnTo>
                    <a:pt x="536740" y="253187"/>
                  </a:lnTo>
                  <a:lnTo>
                    <a:pt x="490435" y="283235"/>
                  </a:lnTo>
                  <a:lnTo>
                    <a:pt x="445554" y="317004"/>
                  </a:lnTo>
                  <a:lnTo>
                    <a:pt x="403783" y="353314"/>
                  </a:lnTo>
                  <a:lnTo>
                    <a:pt x="365315" y="391922"/>
                  </a:lnTo>
                  <a:lnTo>
                    <a:pt x="330352" y="432574"/>
                  </a:lnTo>
                  <a:lnTo>
                    <a:pt x="299085" y="475030"/>
                  </a:lnTo>
                  <a:lnTo>
                    <a:pt x="271716" y="519036"/>
                  </a:lnTo>
                  <a:lnTo>
                    <a:pt x="291846" y="522960"/>
                  </a:lnTo>
                  <a:lnTo>
                    <a:pt x="312343" y="525830"/>
                  </a:lnTo>
                  <a:lnTo>
                    <a:pt x="333159" y="527583"/>
                  </a:lnTo>
                  <a:lnTo>
                    <a:pt x="354304" y="528180"/>
                  </a:lnTo>
                  <a:lnTo>
                    <a:pt x="372465" y="527723"/>
                  </a:lnTo>
                  <a:lnTo>
                    <a:pt x="390410" y="526427"/>
                  </a:lnTo>
                  <a:lnTo>
                    <a:pt x="423710" y="483311"/>
                  </a:lnTo>
                  <a:lnTo>
                    <a:pt x="461632" y="442417"/>
                  </a:lnTo>
                  <a:lnTo>
                    <a:pt x="503897" y="404101"/>
                  </a:lnTo>
                  <a:lnTo>
                    <a:pt x="550214" y="368757"/>
                  </a:lnTo>
                  <a:lnTo>
                    <a:pt x="588200" y="344004"/>
                  </a:lnTo>
                  <a:lnTo>
                    <a:pt x="627126" y="322148"/>
                  </a:lnTo>
                  <a:lnTo>
                    <a:pt x="666762" y="303225"/>
                  </a:lnTo>
                  <a:lnTo>
                    <a:pt x="706894" y="287312"/>
                  </a:lnTo>
                  <a:lnTo>
                    <a:pt x="716559" y="259410"/>
                  </a:lnTo>
                  <a:lnTo>
                    <a:pt x="724077" y="230581"/>
                  </a:lnTo>
                  <a:lnTo>
                    <a:pt x="729335" y="200914"/>
                  </a:lnTo>
                  <a:lnTo>
                    <a:pt x="732231" y="170484"/>
                  </a:lnTo>
                  <a:close/>
                </a:path>
                <a:path w="732790" h="528320">
                  <a:moveTo>
                    <a:pt x="732701" y="145300"/>
                  </a:moveTo>
                  <a:lnTo>
                    <a:pt x="732193" y="129717"/>
                  </a:lnTo>
                  <a:lnTo>
                    <a:pt x="731075" y="114300"/>
                  </a:lnTo>
                  <a:lnTo>
                    <a:pt x="729348" y="99060"/>
                  </a:lnTo>
                  <a:lnTo>
                    <a:pt x="727024" y="84010"/>
                  </a:lnTo>
                  <a:lnTo>
                    <a:pt x="676198" y="87134"/>
                  </a:lnTo>
                  <a:lnTo>
                    <a:pt x="624573" y="94386"/>
                  </a:lnTo>
                  <a:lnTo>
                    <a:pt x="572427" y="105702"/>
                  </a:lnTo>
                  <a:lnTo>
                    <a:pt x="520077" y="121018"/>
                  </a:lnTo>
                  <a:lnTo>
                    <a:pt x="467804" y="140271"/>
                  </a:lnTo>
                  <a:lnTo>
                    <a:pt x="415925" y="163372"/>
                  </a:lnTo>
                  <a:lnTo>
                    <a:pt x="369849" y="187413"/>
                  </a:lnTo>
                  <a:lnTo>
                    <a:pt x="326034" y="213753"/>
                  </a:lnTo>
                  <a:lnTo>
                    <a:pt x="284708" y="242214"/>
                  </a:lnTo>
                  <a:lnTo>
                    <a:pt x="246075" y="272605"/>
                  </a:lnTo>
                  <a:lnTo>
                    <a:pt x="210375" y="304723"/>
                  </a:lnTo>
                  <a:lnTo>
                    <a:pt x="177838" y="338404"/>
                  </a:lnTo>
                  <a:lnTo>
                    <a:pt x="148666" y="373430"/>
                  </a:lnTo>
                  <a:lnTo>
                    <a:pt x="123101" y="409638"/>
                  </a:lnTo>
                  <a:lnTo>
                    <a:pt x="107213" y="436283"/>
                  </a:lnTo>
                  <a:lnTo>
                    <a:pt x="119100" y="446138"/>
                  </a:lnTo>
                  <a:lnTo>
                    <a:pt x="131381" y="455523"/>
                  </a:lnTo>
                  <a:lnTo>
                    <a:pt x="144056" y="464426"/>
                  </a:lnTo>
                  <a:lnTo>
                    <a:pt x="157111" y="472795"/>
                  </a:lnTo>
                  <a:lnTo>
                    <a:pt x="165455" y="457885"/>
                  </a:lnTo>
                  <a:lnTo>
                    <a:pt x="174688" y="442899"/>
                  </a:lnTo>
                  <a:lnTo>
                    <a:pt x="201447" y="405511"/>
                  </a:lnTo>
                  <a:lnTo>
                    <a:pt x="232575" y="369493"/>
                  </a:lnTo>
                  <a:lnTo>
                    <a:pt x="267728" y="335064"/>
                  </a:lnTo>
                  <a:lnTo>
                    <a:pt x="306628" y="302514"/>
                  </a:lnTo>
                  <a:lnTo>
                    <a:pt x="348957" y="272072"/>
                  </a:lnTo>
                  <a:lnTo>
                    <a:pt x="394411" y="244017"/>
                  </a:lnTo>
                  <a:lnTo>
                    <a:pt x="442683" y="218605"/>
                  </a:lnTo>
                  <a:lnTo>
                    <a:pt x="490905" y="197205"/>
                  </a:lnTo>
                  <a:lnTo>
                    <a:pt x="539851" y="179311"/>
                  </a:lnTo>
                  <a:lnTo>
                    <a:pt x="589000" y="165061"/>
                  </a:lnTo>
                  <a:lnTo>
                    <a:pt x="637857" y="154559"/>
                  </a:lnTo>
                  <a:lnTo>
                    <a:pt x="685927" y="147929"/>
                  </a:lnTo>
                  <a:lnTo>
                    <a:pt x="732701" y="145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25">
            <a:extLst>
              <a:ext uri="{FF2B5EF4-FFF2-40B4-BE49-F238E27FC236}">
                <a16:creationId xmlns:a16="http://schemas.microsoft.com/office/drawing/2014/main" id="{4E1A92B9-6597-4ADF-9621-A4F2ED1875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0707" y="1408399"/>
            <a:ext cx="3746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0800">
                <a:solidFill>
                  <a:srgbClr val="19313B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MERCI</a:t>
            </a:r>
          </a:p>
        </p:txBody>
      </p:sp>
      <p:sp>
        <p:nvSpPr>
          <p:cNvPr id="49" name="Espace réservé du contenu 48">
            <a:extLst>
              <a:ext uri="{FF2B5EF4-FFF2-40B4-BE49-F238E27FC236}">
                <a16:creationId xmlns:a16="http://schemas.microsoft.com/office/drawing/2014/main" id="{126ABA6D-CF87-49E3-AA06-DA8DBA29E2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49757" y="2746815"/>
            <a:ext cx="3746500" cy="8953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/>
            </a:lvl1pPr>
            <a:lvl2pPr marL="457200" indent="0" algn="l">
              <a:buNone/>
              <a:defRPr sz="3600" b="1"/>
            </a:lvl2pPr>
            <a:lvl3pPr marL="914400" indent="0" algn="l">
              <a:buNone/>
              <a:defRPr sz="3600" b="1"/>
            </a:lvl3pPr>
            <a:lvl4pPr marL="1371600" indent="0" algn="l">
              <a:buNone/>
              <a:defRPr sz="3600" b="1"/>
            </a:lvl4pPr>
            <a:lvl5pPr marL="1828800" indent="0" algn="l">
              <a:buNone/>
              <a:defRPr sz="3600" b="1"/>
            </a:lvl5pPr>
          </a:lstStyle>
          <a:p>
            <a:pPr lvl="0"/>
            <a:r>
              <a:rPr lang="fr-FR" dirty="0"/>
              <a:t>Pour votre attention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922327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6D22BB0-E26C-450A-A83B-813D8FD2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49BAD812-102E-400A-BBBB-6359502BA48F}"/>
              </a:ext>
            </a:extLst>
          </p:cNvPr>
          <p:cNvSpPr/>
          <p:nvPr userDrawn="1"/>
        </p:nvSpPr>
        <p:spPr>
          <a:xfrm>
            <a:off x="821372" y="1670135"/>
            <a:ext cx="5520055" cy="0"/>
          </a:xfrm>
          <a:custGeom>
            <a:avLst/>
            <a:gdLst/>
            <a:ahLst/>
            <a:cxnLst/>
            <a:rect l="l" t="t" r="r" b="b"/>
            <a:pathLst>
              <a:path w="5520055">
                <a:moveTo>
                  <a:pt x="0" y="0"/>
                </a:moveTo>
                <a:lnTo>
                  <a:pt x="5519521" y="0"/>
                </a:lnTo>
              </a:path>
            </a:pathLst>
          </a:custGeom>
          <a:ln w="25400">
            <a:solidFill>
              <a:srgbClr val="CC99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121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AB032-D9D2-4F11-A2B1-3413AD4D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F4C9E8-2734-43F6-BC9B-6125D99F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107D8C-703B-4FF1-B811-B244EFEB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B19EA5-EAC0-49EE-B7F9-D6858D22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942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5166B-28FE-4D04-992C-6398831CB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8AD0D0-7CD3-4669-8474-3C396277E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96AE111-F84E-47C8-BA60-18914A4F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4D8208-E87E-4020-8096-D72B6E57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7F06F99-CFF0-4711-B56C-6AEDC1E6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0519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01A13-762F-4BEF-901B-89BD2D77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5A821E-59BC-4853-998F-73BFEEA7D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6638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FE3383-4EEA-4AAF-9C39-FEE814EF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B96A7D-4A30-4EDE-8D12-0EF15A880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13E628-1CC5-484E-8C36-1AEB165F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E0FA34-38CE-4FA0-A977-A9AE5FAF4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37630A-8F80-49C5-B622-16D2C893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6338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02FE0-4630-420C-BCEE-018B5D216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AEC8BC-B401-4ACC-A586-37F2C86D5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A764F3-2052-48CE-B04F-6514411A5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F1F331-DCB6-4247-B2BB-79ECB0092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96488E-493C-4C47-82DE-C74A3235B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1A301DC-2821-4DD5-83DF-0B9A50E3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811EE9-748F-475B-B024-7B7DCFC0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73AD68-47CF-42DC-9807-A3497866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2862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A69FE-7DF2-41D2-9641-4C634518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D0DB73-4663-40F9-A73F-2376037ED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FFF45D-F79A-48D4-9853-1EC9B0292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FE2A8C-BDA3-47E3-8587-5CC929F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B5A9E6-9ADE-4388-8721-2847B90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6CAB28-0C42-4936-A904-5D6A9EE8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6175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F878D-3AC7-46A4-AA0C-571F134D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996037-DF07-4D5A-9655-BD577B9E5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F1CA7C-5BFC-4148-AB15-8749BF9E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DBD7ED-3315-409E-8B7E-CACC634EB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1F797F-584B-4A88-A153-5A377633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B45E15-03C2-4A19-AAC0-BEBEA624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247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 E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1A94E-C65A-4A55-89C9-B939D0EF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82952C-E826-41DF-A3CC-92AA09744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9F5E44-3FB3-4405-AF3B-653BBB8F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Espace réservé du texte 59">
            <a:extLst>
              <a:ext uri="{FF2B5EF4-FFF2-40B4-BE49-F238E27FC236}">
                <a16:creationId xmlns:a16="http://schemas.microsoft.com/office/drawing/2014/main" id="{F3DD1BFD-D7AA-46DC-8870-6052C83F3F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761778"/>
            <a:ext cx="3275012" cy="37244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70"/>
              </a:lnSpc>
              <a:spcBef>
                <a:spcPts val="0"/>
              </a:spcBef>
              <a:buNone/>
              <a:defRPr b="0"/>
            </a:lvl1pPr>
          </a:lstStyle>
          <a:p>
            <a:pPr marL="12700">
              <a:lnSpc>
                <a:spcPts val="5590"/>
              </a:lnSpc>
              <a:spcBef>
                <a:spcPts val="135"/>
              </a:spcBef>
            </a:pPr>
            <a:r>
              <a:rPr lang="fr-FR" sz="4400" b="1" spc="15" dirty="0">
                <a:solidFill>
                  <a:srgbClr val="19313B"/>
                </a:solidFill>
                <a:latin typeface="+mn-lt"/>
                <a:cs typeface="Calibri"/>
              </a:rPr>
              <a:t>44</a:t>
            </a:r>
            <a:r>
              <a:rPr lang="fr-FR" sz="4400" b="0" spc="0" dirty="0">
                <a:solidFill>
                  <a:schemeClr val="tx1"/>
                </a:solidFill>
                <a:latin typeface="+mn-lt"/>
                <a:cs typeface="Calibri"/>
              </a:rPr>
              <a:t> </a:t>
            </a:r>
          </a:p>
          <a:p>
            <a:pPr marL="12700">
              <a:lnSpc>
                <a:spcPts val="5590"/>
              </a:lnSpc>
              <a:spcBef>
                <a:spcPts val="135"/>
              </a:spcBef>
            </a:pPr>
            <a:r>
              <a:rPr lang="fr-FR" sz="2800" b="1" spc="114" dirty="0">
                <a:solidFill>
                  <a:srgbClr val="19313B"/>
                </a:solidFill>
                <a:latin typeface="+mn-lt"/>
                <a:cs typeface="Calibri"/>
              </a:rPr>
              <a:t>PRODUCTEURS</a:t>
            </a:r>
            <a:endParaRPr lang="fr-FR" sz="2800" dirty="0">
              <a:latin typeface="+mn-lt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30"/>
              </a:spcBef>
            </a:pPr>
            <a:r>
              <a:rPr lang="fr-FR" sz="2800" b="1" spc="105" dirty="0">
                <a:solidFill>
                  <a:srgbClr val="19313B"/>
                </a:solidFill>
                <a:latin typeface="+mn-lt"/>
                <a:cs typeface="Calibri"/>
              </a:rPr>
              <a:t>ÉLUS</a:t>
            </a:r>
            <a:endParaRPr lang="fr-FR" sz="2800" dirty="0">
              <a:latin typeface="+mn-lt"/>
              <a:cs typeface="Calibri"/>
            </a:endParaRPr>
          </a:p>
          <a:p>
            <a:pPr marL="12700">
              <a:lnSpc>
                <a:spcPts val="5590"/>
              </a:lnSpc>
              <a:spcBef>
                <a:spcPts val="415"/>
              </a:spcBef>
            </a:pPr>
            <a:r>
              <a:rPr lang="fr-FR" sz="4400" b="1" spc="15" dirty="0">
                <a:solidFill>
                  <a:srgbClr val="19313B"/>
                </a:solidFill>
                <a:latin typeface="+mn-lt"/>
                <a:cs typeface="Calibri"/>
              </a:rPr>
              <a:t>22</a:t>
            </a:r>
            <a:endParaRPr lang="fr-FR" sz="4400" dirty="0">
              <a:latin typeface="+mn-lt"/>
              <a:cs typeface="Calibri"/>
            </a:endParaRPr>
          </a:p>
          <a:p>
            <a:pPr marL="19685">
              <a:lnSpc>
                <a:spcPts val="3370"/>
              </a:lnSpc>
            </a:pPr>
            <a:r>
              <a:rPr lang="fr-FR" sz="2800" b="1" spc="95" dirty="0">
                <a:solidFill>
                  <a:srgbClr val="19313B"/>
                </a:solidFill>
                <a:latin typeface="+mn-lt"/>
                <a:cs typeface="Calibri"/>
              </a:rPr>
              <a:t>REPRÉSENTANTS</a:t>
            </a:r>
            <a:endParaRPr lang="fr-FR" sz="2800" dirty="0">
              <a:latin typeface="+mn-lt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30"/>
              </a:spcBef>
            </a:pPr>
            <a:r>
              <a:rPr lang="fr-FR" sz="2800" b="1" spc="75" dirty="0">
                <a:solidFill>
                  <a:srgbClr val="19313B"/>
                </a:solidFill>
                <a:latin typeface="+mn-lt"/>
                <a:cs typeface="Calibri"/>
              </a:rPr>
              <a:t>D’ASSOCIATIONS</a:t>
            </a:r>
            <a:endParaRPr lang="fr-FR" sz="2800" dirty="0">
              <a:latin typeface="+mn-lt"/>
              <a:cs typeface="Calibri"/>
            </a:endParaRPr>
          </a:p>
        </p:txBody>
      </p:sp>
      <p:sp>
        <p:nvSpPr>
          <p:cNvPr id="8" name="Espace réservé du contenu 42">
            <a:extLst>
              <a:ext uri="{FF2B5EF4-FFF2-40B4-BE49-F238E27FC236}">
                <a16:creationId xmlns:a16="http://schemas.microsoft.com/office/drawing/2014/main" id="{CD7D8285-C926-41AA-84DA-306FCFBA91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46672" y="4969802"/>
            <a:ext cx="3115753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Enjeux ROI et CHARTE</a:t>
            </a:r>
          </a:p>
        </p:txBody>
      </p:sp>
      <p:sp>
        <p:nvSpPr>
          <p:cNvPr id="9" name="object 260">
            <a:extLst>
              <a:ext uri="{FF2B5EF4-FFF2-40B4-BE49-F238E27FC236}">
                <a16:creationId xmlns:a16="http://schemas.microsoft.com/office/drawing/2014/main" id="{789BC082-E266-4B50-BEC6-DA0A9CCBEAC5}"/>
              </a:ext>
            </a:extLst>
          </p:cNvPr>
          <p:cNvSpPr/>
          <p:nvPr userDrawn="1"/>
        </p:nvSpPr>
        <p:spPr>
          <a:xfrm>
            <a:off x="783908" y="5068569"/>
            <a:ext cx="170181" cy="170181"/>
          </a:xfrm>
          <a:custGeom>
            <a:avLst/>
            <a:gdLst/>
            <a:ahLst/>
            <a:cxnLst/>
            <a:rect l="l" t="t" r="r" b="b"/>
            <a:pathLst>
              <a:path w="281305" h="281304">
                <a:moveTo>
                  <a:pt x="140449" y="0"/>
                </a:moveTo>
                <a:lnTo>
                  <a:pt x="96055" y="7159"/>
                </a:lnTo>
                <a:lnTo>
                  <a:pt x="57500" y="27096"/>
                </a:lnTo>
                <a:lnTo>
                  <a:pt x="27097" y="57497"/>
                </a:lnTo>
                <a:lnTo>
                  <a:pt x="7159" y="96048"/>
                </a:lnTo>
                <a:lnTo>
                  <a:pt x="0" y="140436"/>
                </a:lnTo>
                <a:lnTo>
                  <a:pt x="7159" y="184830"/>
                </a:lnTo>
                <a:lnTo>
                  <a:pt x="27097" y="223385"/>
                </a:lnTo>
                <a:lnTo>
                  <a:pt x="57500" y="253788"/>
                </a:lnTo>
                <a:lnTo>
                  <a:pt x="96055" y="273726"/>
                </a:lnTo>
                <a:lnTo>
                  <a:pt x="140449" y="280885"/>
                </a:lnTo>
                <a:lnTo>
                  <a:pt x="184843" y="273726"/>
                </a:lnTo>
                <a:lnTo>
                  <a:pt x="223398" y="253788"/>
                </a:lnTo>
                <a:lnTo>
                  <a:pt x="253801" y="223385"/>
                </a:lnTo>
                <a:lnTo>
                  <a:pt x="273738" y="184830"/>
                </a:lnTo>
                <a:lnTo>
                  <a:pt x="280898" y="140436"/>
                </a:lnTo>
                <a:lnTo>
                  <a:pt x="273738" y="96048"/>
                </a:lnTo>
                <a:lnTo>
                  <a:pt x="253801" y="57497"/>
                </a:lnTo>
                <a:lnTo>
                  <a:pt x="223398" y="27096"/>
                </a:lnTo>
                <a:lnTo>
                  <a:pt x="184843" y="7159"/>
                </a:lnTo>
                <a:lnTo>
                  <a:pt x="140449" y="0"/>
                </a:lnTo>
                <a:close/>
              </a:path>
            </a:pathLst>
          </a:custGeom>
          <a:solidFill>
            <a:srgbClr val="F7A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EE6C81D7-BCC5-4904-A53A-24A1141636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2425" y="762000"/>
            <a:ext cx="7696200" cy="51816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289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issions filiè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45E360-1640-499E-8B4D-1518711C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FAF666-2B1C-43AE-BF6D-7618B275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364A37-726A-45A2-B90F-D91BF762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1741718B-4931-47F5-9E6A-1FFCAE2F7E72}"/>
              </a:ext>
            </a:extLst>
          </p:cNvPr>
          <p:cNvGrpSpPr/>
          <p:nvPr userDrawn="1"/>
        </p:nvGrpSpPr>
        <p:grpSpPr>
          <a:xfrm>
            <a:off x="9613" y="203"/>
            <a:ext cx="12179300" cy="629285"/>
            <a:chOff x="9613" y="203"/>
            <a:chExt cx="12179300" cy="62928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182C9BE2-6278-437F-9999-F9995C6CC1AB}"/>
                </a:ext>
              </a:extLst>
            </p:cNvPr>
            <p:cNvSpPr/>
            <p:nvPr/>
          </p:nvSpPr>
          <p:spPr>
            <a:xfrm>
              <a:off x="9613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9168CD14-3CD6-4487-8253-921AE809D79C}"/>
                </a:ext>
              </a:extLst>
            </p:cNvPr>
            <p:cNvSpPr/>
            <p:nvPr/>
          </p:nvSpPr>
          <p:spPr>
            <a:xfrm>
              <a:off x="11580673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42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289" y="271462"/>
                  </a:lnTo>
                  <a:lnTo>
                    <a:pt x="344233" y="29857"/>
                  </a:lnTo>
                  <a:lnTo>
                    <a:pt x="344601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1A2DD3C-92A4-4BAE-824C-13B4FFEF29E7}"/>
                </a:ext>
              </a:extLst>
            </p:cNvPr>
            <p:cNvSpPr/>
            <p:nvPr/>
          </p:nvSpPr>
          <p:spPr>
            <a:xfrm>
              <a:off x="9240940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73075176-C929-4280-A257-91592FC89E6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7238" y="177295"/>
              <a:ext cx="933025" cy="291161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6973D122-BA71-4473-A97F-6C641E9347C1}"/>
                </a:ext>
              </a:extLst>
            </p:cNvPr>
            <p:cNvSpPr/>
            <p:nvPr/>
          </p:nvSpPr>
          <p:spPr>
            <a:xfrm>
              <a:off x="9400769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55" y="72364"/>
                  </a:lnTo>
                  <a:lnTo>
                    <a:pt x="379412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38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62" y="148196"/>
                  </a:lnTo>
                  <a:lnTo>
                    <a:pt x="4927" y="193738"/>
                  </a:lnTo>
                  <a:lnTo>
                    <a:pt x="0" y="242646"/>
                  </a:lnTo>
                  <a:lnTo>
                    <a:pt x="1016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297" y="320078"/>
                  </a:lnTo>
                  <a:lnTo>
                    <a:pt x="27520" y="312115"/>
                  </a:lnTo>
                  <a:lnTo>
                    <a:pt x="57454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11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30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73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00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67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00" y="337832"/>
                  </a:lnTo>
                  <a:lnTo>
                    <a:pt x="192938" y="305765"/>
                  </a:lnTo>
                  <a:lnTo>
                    <a:pt x="235572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73" y="214452"/>
                  </a:lnTo>
                  <a:lnTo>
                    <a:pt x="432498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2E97035E-1428-41BC-B29A-72A3D313D10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6565" y="411106"/>
              <a:ext cx="202882" cy="153288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B251E6AF-A749-414A-901F-D983609AC676}"/>
                </a:ext>
              </a:extLst>
            </p:cNvPr>
            <p:cNvSpPr/>
            <p:nvPr/>
          </p:nvSpPr>
          <p:spPr>
            <a:xfrm>
              <a:off x="9517007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2">
            <a:extLst>
              <a:ext uri="{FF2B5EF4-FFF2-40B4-BE49-F238E27FC236}">
                <a16:creationId xmlns:a16="http://schemas.microsoft.com/office/drawing/2014/main" id="{3F59EDE2-4518-49FB-8133-4095DAC5ADFB}"/>
              </a:ext>
            </a:extLst>
          </p:cNvPr>
          <p:cNvSpPr txBox="1"/>
          <p:nvPr userDrawn="1"/>
        </p:nvSpPr>
        <p:spPr>
          <a:xfrm>
            <a:off x="7951740" y="721387"/>
            <a:ext cx="55753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114" dirty="0">
                <a:solidFill>
                  <a:srgbClr val="19313B"/>
                </a:solidFill>
                <a:latin typeface="Calibri"/>
                <a:cs typeface="Calibri"/>
              </a:rPr>
              <a:t>P</a:t>
            </a: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o</a:t>
            </a:r>
            <a:r>
              <a:rPr sz="1800" b="1" spc="-114" dirty="0">
                <a:solidFill>
                  <a:srgbClr val="19313B"/>
                </a:solidFill>
                <a:latin typeface="Calibri"/>
                <a:cs typeface="Calibri"/>
              </a:rPr>
              <a:t>r</a:t>
            </a:r>
            <a:r>
              <a:rPr sz="1800" b="1" spc="-90" dirty="0">
                <a:solidFill>
                  <a:srgbClr val="19313B"/>
                </a:solidFill>
                <a:latin typeface="Calibri"/>
                <a:cs typeface="Calibri"/>
              </a:rPr>
              <a:t>cin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D9FF4944-CE0A-4458-8A38-9CC5DD671376}"/>
              </a:ext>
            </a:extLst>
          </p:cNvPr>
          <p:cNvSpPr txBox="1"/>
          <p:nvPr userDrawn="1"/>
        </p:nvSpPr>
        <p:spPr>
          <a:xfrm>
            <a:off x="10470912" y="2030662"/>
            <a:ext cx="121729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B</a:t>
            </a:r>
            <a:r>
              <a:rPr sz="1800" b="1" spc="-90" dirty="0">
                <a:solidFill>
                  <a:srgbClr val="19313B"/>
                </a:solidFill>
                <a:latin typeface="Calibri"/>
                <a:cs typeface="Calibri"/>
              </a:rPr>
              <a:t>o</a:t>
            </a: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vin</a:t>
            </a:r>
            <a:r>
              <a:rPr sz="1800" b="1" spc="5" dirty="0">
                <a:solidFill>
                  <a:srgbClr val="19313B"/>
                </a:solidFill>
                <a:latin typeface="Calibri"/>
                <a:cs typeface="Calibri"/>
              </a:rPr>
              <a:t>s</a:t>
            </a:r>
            <a:r>
              <a:rPr sz="1800" b="1" spc="-18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spc="-90" dirty="0">
                <a:solidFill>
                  <a:srgbClr val="19313B"/>
                </a:solidFill>
                <a:latin typeface="Calibri"/>
                <a:cs typeface="Calibri"/>
              </a:rPr>
              <a:t>lai</a:t>
            </a:r>
            <a:r>
              <a:rPr sz="1800" b="1" spc="-50" dirty="0">
                <a:solidFill>
                  <a:srgbClr val="19313B"/>
                </a:solidFill>
                <a:latin typeface="Calibri"/>
                <a:cs typeface="Calibri"/>
              </a:rPr>
              <a:t>ti</a:t>
            </a: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e</a:t>
            </a:r>
            <a:r>
              <a:rPr sz="1800" b="1" spc="-110" dirty="0">
                <a:solidFill>
                  <a:srgbClr val="19313B"/>
                </a:solidFill>
                <a:latin typeface="Calibri"/>
                <a:cs typeface="Calibri"/>
              </a:rPr>
              <a:t>r</a:t>
            </a:r>
            <a:r>
              <a:rPr sz="1800" b="1" spc="5" dirty="0">
                <a:solidFill>
                  <a:srgbClr val="19313B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1EE30C69-0DE0-4426-9B92-81CFC62CC5B2}"/>
              </a:ext>
            </a:extLst>
          </p:cNvPr>
          <p:cNvSpPr txBox="1"/>
          <p:nvPr userDrawn="1"/>
        </p:nvSpPr>
        <p:spPr>
          <a:xfrm>
            <a:off x="10962933" y="3307738"/>
            <a:ext cx="1139825" cy="5816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75" dirty="0">
                <a:solidFill>
                  <a:srgbClr val="19313B"/>
                </a:solidFill>
                <a:latin typeface="Calibri"/>
                <a:cs typeface="Calibri"/>
              </a:rPr>
              <a:t>Horticulture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b="1" spc="-90" dirty="0">
                <a:solidFill>
                  <a:srgbClr val="19313B"/>
                </a:solidFill>
                <a:latin typeface="Calibri"/>
                <a:cs typeface="Calibri"/>
              </a:rPr>
              <a:t>ornementale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7E7F5C16-6F46-4AD7-8269-F0A68C625CDB}"/>
              </a:ext>
            </a:extLst>
          </p:cNvPr>
          <p:cNvSpPr txBox="1"/>
          <p:nvPr userDrawn="1"/>
        </p:nvSpPr>
        <p:spPr>
          <a:xfrm>
            <a:off x="10470951" y="4814341"/>
            <a:ext cx="1078230" cy="581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Hor</a:t>
            </a:r>
            <a:r>
              <a:rPr sz="1800" b="1" spc="-50" dirty="0">
                <a:solidFill>
                  <a:srgbClr val="19313B"/>
                </a:solidFill>
                <a:latin typeface="Calibri"/>
                <a:cs typeface="Calibri"/>
              </a:rPr>
              <a:t>ti</a:t>
            </a: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cultu</a:t>
            </a:r>
            <a:r>
              <a:rPr sz="1800" b="1" spc="-110" dirty="0">
                <a:solidFill>
                  <a:srgbClr val="19313B"/>
                </a:solidFill>
                <a:latin typeface="Calibri"/>
                <a:cs typeface="Calibri"/>
              </a:rPr>
              <a:t>r</a:t>
            </a:r>
            <a:r>
              <a:rPr sz="1800" b="1" spc="5" dirty="0">
                <a:solidFill>
                  <a:srgbClr val="19313B"/>
                </a:solidFill>
                <a:latin typeface="Calibri"/>
                <a:cs typeface="Calibri"/>
              </a:rPr>
              <a:t>e  </a:t>
            </a:r>
            <a:r>
              <a:rPr sz="1800" b="1" spc="-80" dirty="0">
                <a:solidFill>
                  <a:srgbClr val="19313B"/>
                </a:solidFill>
                <a:latin typeface="Calibri"/>
                <a:cs typeface="Calibri"/>
              </a:rPr>
              <a:t>comestible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F1A76750-C965-415A-AEC1-05E13F0109DF}"/>
              </a:ext>
            </a:extLst>
          </p:cNvPr>
          <p:cNvSpPr txBox="1"/>
          <p:nvPr userDrawn="1"/>
        </p:nvSpPr>
        <p:spPr>
          <a:xfrm>
            <a:off x="7757637" y="6169815"/>
            <a:ext cx="10782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Hor</a:t>
            </a:r>
            <a:r>
              <a:rPr sz="1800" b="1" spc="-50" dirty="0">
                <a:solidFill>
                  <a:srgbClr val="19313B"/>
                </a:solidFill>
                <a:latin typeface="Calibri"/>
                <a:cs typeface="Calibri"/>
              </a:rPr>
              <a:t>ti</a:t>
            </a: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cultu</a:t>
            </a:r>
            <a:r>
              <a:rPr sz="1800" b="1" spc="-110" dirty="0">
                <a:solidFill>
                  <a:srgbClr val="19313B"/>
                </a:solidFill>
                <a:latin typeface="Calibri"/>
                <a:cs typeface="Calibri"/>
              </a:rPr>
              <a:t>r</a:t>
            </a:r>
            <a:r>
              <a:rPr sz="1800" b="1" spc="5" dirty="0">
                <a:solidFill>
                  <a:srgbClr val="19313B"/>
                </a:solidFill>
                <a:latin typeface="Calibri"/>
                <a:cs typeface="Calibri"/>
              </a:rPr>
              <a:t>e  </a:t>
            </a:r>
            <a:r>
              <a:rPr sz="1800" b="1" spc="-80" dirty="0">
                <a:solidFill>
                  <a:srgbClr val="19313B"/>
                </a:solidFill>
                <a:latin typeface="Calibri"/>
                <a:cs typeface="Calibri"/>
              </a:rPr>
              <a:t>comestible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A7F0534A-3A48-45A1-B95C-C8027B0900B9}"/>
              </a:ext>
            </a:extLst>
          </p:cNvPr>
          <p:cNvSpPr txBox="1"/>
          <p:nvPr userDrawn="1"/>
        </p:nvSpPr>
        <p:spPr>
          <a:xfrm>
            <a:off x="5418919" y="4814329"/>
            <a:ext cx="629285" cy="5816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Viande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bovine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F0BECEE9-BBAF-495A-933D-D80D57F81C2C}"/>
              </a:ext>
            </a:extLst>
          </p:cNvPr>
          <p:cNvSpPr txBox="1"/>
          <p:nvPr userDrawn="1"/>
        </p:nvSpPr>
        <p:spPr>
          <a:xfrm>
            <a:off x="5478331" y="1734914"/>
            <a:ext cx="63055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Ovi</a:t>
            </a:r>
            <a:r>
              <a:rPr sz="1800" b="1" spc="10" dirty="0">
                <a:solidFill>
                  <a:srgbClr val="19313B"/>
                </a:solidFill>
                <a:latin typeface="Calibri"/>
                <a:cs typeface="Calibri"/>
              </a:rPr>
              <a:t>n</a:t>
            </a:r>
            <a:r>
              <a:rPr sz="1800" b="1" spc="-18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19313B"/>
                </a:solidFill>
                <a:latin typeface="Calibri"/>
                <a:cs typeface="Calibri"/>
              </a:rPr>
              <a:t>&amp;  </a:t>
            </a:r>
            <a:r>
              <a:rPr sz="1800" b="1" spc="-85" dirty="0">
                <a:solidFill>
                  <a:srgbClr val="19313B"/>
                </a:solidFill>
                <a:latin typeface="Calibri"/>
                <a:cs typeface="Calibri"/>
              </a:rPr>
              <a:t>Caprin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F1E747A5-7DF5-43DC-9527-1371F7F32A4F}"/>
              </a:ext>
            </a:extLst>
          </p:cNvPr>
          <p:cNvSpPr txBox="1"/>
          <p:nvPr userDrawn="1"/>
        </p:nvSpPr>
        <p:spPr>
          <a:xfrm>
            <a:off x="4589729" y="3243406"/>
            <a:ext cx="109410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5"/>
              </a:spcBef>
            </a:pPr>
            <a:r>
              <a:rPr sz="1800" b="1" spc="-130" dirty="0">
                <a:solidFill>
                  <a:srgbClr val="19313B"/>
                </a:solidFill>
                <a:latin typeface="Calibri"/>
                <a:cs typeface="Calibri"/>
              </a:rPr>
              <a:t>A</a:t>
            </a:r>
            <a:r>
              <a:rPr sz="1800" b="1" spc="-90" dirty="0">
                <a:solidFill>
                  <a:srgbClr val="19313B"/>
                </a:solidFill>
                <a:latin typeface="Calibri"/>
                <a:cs typeface="Calibri"/>
              </a:rPr>
              <a:t>vicultu</a:t>
            </a:r>
            <a:r>
              <a:rPr sz="1800" b="1" spc="-110" dirty="0">
                <a:solidFill>
                  <a:srgbClr val="19313B"/>
                </a:solidFill>
                <a:latin typeface="Calibri"/>
                <a:cs typeface="Calibri"/>
              </a:rPr>
              <a:t>r</a:t>
            </a:r>
            <a:r>
              <a:rPr sz="1800" b="1" spc="10" dirty="0">
                <a:solidFill>
                  <a:srgbClr val="19313B"/>
                </a:solidFill>
                <a:latin typeface="Calibri"/>
                <a:cs typeface="Calibri"/>
              </a:rPr>
              <a:t>e</a:t>
            </a:r>
            <a:r>
              <a:rPr sz="1800" b="1" spc="-180" dirty="0">
                <a:solidFill>
                  <a:srgbClr val="19313B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19313B"/>
                </a:solidFill>
                <a:latin typeface="Calibri"/>
                <a:cs typeface="Calibri"/>
              </a:rPr>
              <a:t>&amp;  </a:t>
            </a:r>
            <a:r>
              <a:rPr sz="1800" b="1" spc="-80" dirty="0">
                <a:solidFill>
                  <a:srgbClr val="19313B"/>
                </a:solidFill>
                <a:latin typeface="Calibri"/>
                <a:cs typeface="Calibri"/>
              </a:rPr>
              <a:t>Cuniculture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0">
            <a:extLst>
              <a:ext uri="{FF2B5EF4-FFF2-40B4-BE49-F238E27FC236}">
                <a16:creationId xmlns:a16="http://schemas.microsoft.com/office/drawing/2014/main" id="{86FC561C-D41C-4152-82C6-7648856C7CA1}"/>
              </a:ext>
            </a:extLst>
          </p:cNvPr>
          <p:cNvGrpSpPr/>
          <p:nvPr userDrawn="1"/>
        </p:nvGrpSpPr>
        <p:grpSpPr>
          <a:xfrm>
            <a:off x="5851131" y="1157262"/>
            <a:ext cx="5004435" cy="4950460"/>
            <a:chOff x="5851131" y="1157262"/>
            <a:chExt cx="5004435" cy="4950460"/>
          </a:xfrm>
        </p:grpSpPr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A68B8318-2D7F-4670-86E3-A9E125A666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1131" y="1598270"/>
              <a:ext cx="5003990" cy="4022991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8B3205D6-3115-4687-9058-F1A989747C4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6524" y="4372055"/>
              <a:ext cx="1080008" cy="1080003"/>
            </a:xfrm>
            <a:prstGeom prst="rect">
              <a:avLst/>
            </a:prstGeom>
          </p:spPr>
        </p:pic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A5ABB956-ABBE-4145-A9B5-3BA515AD2339}"/>
                </a:ext>
              </a:extLst>
            </p:cNvPr>
            <p:cNvSpPr/>
            <p:nvPr/>
          </p:nvSpPr>
          <p:spPr>
            <a:xfrm>
              <a:off x="6337122" y="4345063"/>
              <a:ext cx="1080135" cy="1080135"/>
            </a:xfrm>
            <a:custGeom>
              <a:avLst/>
              <a:gdLst/>
              <a:ahLst/>
              <a:cxnLst/>
              <a:rect l="l" t="t" r="r" b="b"/>
              <a:pathLst>
                <a:path w="1080134" h="1080135">
                  <a:moveTo>
                    <a:pt x="1080008" y="539991"/>
                  </a:moveTo>
                  <a:lnTo>
                    <a:pt x="1077798" y="490842"/>
                  </a:lnTo>
                  <a:lnTo>
                    <a:pt x="1071295" y="442937"/>
                  </a:lnTo>
                  <a:lnTo>
                    <a:pt x="1060716" y="396443"/>
                  </a:lnTo>
                  <a:lnTo>
                    <a:pt x="1046213" y="351574"/>
                  </a:lnTo>
                  <a:lnTo>
                    <a:pt x="1028014" y="308508"/>
                  </a:lnTo>
                  <a:lnTo>
                    <a:pt x="1006271" y="267449"/>
                  </a:lnTo>
                  <a:lnTo>
                    <a:pt x="981214" y="228574"/>
                  </a:lnTo>
                  <a:lnTo>
                    <a:pt x="952995" y="192087"/>
                  </a:lnTo>
                  <a:lnTo>
                    <a:pt x="921842" y="158165"/>
                  </a:lnTo>
                  <a:lnTo>
                    <a:pt x="887920" y="127000"/>
                  </a:lnTo>
                  <a:lnTo>
                    <a:pt x="851420" y="98793"/>
                  </a:lnTo>
                  <a:lnTo>
                    <a:pt x="812546" y="73723"/>
                  </a:lnTo>
                  <a:lnTo>
                    <a:pt x="771486" y="51993"/>
                  </a:lnTo>
                  <a:lnTo>
                    <a:pt x="728433" y="33794"/>
                  </a:lnTo>
                  <a:lnTo>
                    <a:pt x="683564" y="19291"/>
                  </a:lnTo>
                  <a:lnTo>
                    <a:pt x="637070" y="8712"/>
                  </a:lnTo>
                  <a:lnTo>
                    <a:pt x="589165" y="2209"/>
                  </a:lnTo>
                  <a:lnTo>
                    <a:pt x="540296" y="12"/>
                  </a:lnTo>
                  <a:lnTo>
                    <a:pt x="540004" y="0"/>
                  </a:lnTo>
                  <a:lnTo>
                    <a:pt x="490855" y="2209"/>
                  </a:lnTo>
                  <a:lnTo>
                    <a:pt x="442937" y="8712"/>
                  </a:lnTo>
                  <a:lnTo>
                    <a:pt x="396455" y="19291"/>
                  </a:lnTo>
                  <a:lnTo>
                    <a:pt x="351586" y="33794"/>
                  </a:lnTo>
                  <a:lnTo>
                    <a:pt x="308521" y="51993"/>
                  </a:lnTo>
                  <a:lnTo>
                    <a:pt x="267449" y="73723"/>
                  </a:lnTo>
                  <a:lnTo>
                    <a:pt x="228587" y="98793"/>
                  </a:lnTo>
                  <a:lnTo>
                    <a:pt x="192087" y="127000"/>
                  </a:lnTo>
                  <a:lnTo>
                    <a:pt x="158165" y="158165"/>
                  </a:lnTo>
                  <a:lnTo>
                    <a:pt x="127000" y="192087"/>
                  </a:lnTo>
                  <a:lnTo>
                    <a:pt x="98793" y="228574"/>
                  </a:lnTo>
                  <a:lnTo>
                    <a:pt x="73736" y="267449"/>
                  </a:lnTo>
                  <a:lnTo>
                    <a:pt x="51993" y="308508"/>
                  </a:lnTo>
                  <a:lnTo>
                    <a:pt x="33794" y="351574"/>
                  </a:lnTo>
                  <a:lnTo>
                    <a:pt x="19291" y="396443"/>
                  </a:lnTo>
                  <a:lnTo>
                    <a:pt x="8699" y="442937"/>
                  </a:lnTo>
                  <a:lnTo>
                    <a:pt x="2209" y="490842"/>
                  </a:lnTo>
                  <a:lnTo>
                    <a:pt x="0" y="539991"/>
                  </a:lnTo>
                  <a:lnTo>
                    <a:pt x="2209" y="589153"/>
                  </a:lnTo>
                  <a:lnTo>
                    <a:pt x="8699" y="637057"/>
                  </a:lnTo>
                  <a:lnTo>
                    <a:pt x="19291" y="683552"/>
                  </a:lnTo>
                  <a:lnTo>
                    <a:pt x="33794" y="728421"/>
                  </a:lnTo>
                  <a:lnTo>
                    <a:pt x="51993" y="771486"/>
                  </a:lnTo>
                  <a:lnTo>
                    <a:pt x="73736" y="812546"/>
                  </a:lnTo>
                  <a:lnTo>
                    <a:pt x="98793" y="851420"/>
                  </a:lnTo>
                  <a:lnTo>
                    <a:pt x="127000" y="887920"/>
                  </a:lnTo>
                  <a:lnTo>
                    <a:pt x="158165" y="921842"/>
                  </a:lnTo>
                  <a:lnTo>
                    <a:pt x="192087" y="952995"/>
                  </a:lnTo>
                  <a:lnTo>
                    <a:pt x="228587" y="981202"/>
                  </a:lnTo>
                  <a:lnTo>
                    <a:pt x="267449" y="1006271"/>
                  </a:lnTo>
                  <a:lnTo>
                    <a:pt x="308521" y="1028014"/>
                  </a:lnTo>
                  <a:lnTo>
                    <a:pt x="351586" y="1046213"/>
                  </a:lnTo>
                  <a:lnTo>
                    <a:pt x="396455" y="1060716"/>
                  </a:lnTo>
                  <a:lnTo>
                    <a:pt x="442937" y="1071295"/>
                  </a:lnTo>
                  <a:lnTo>
                    <a:pt x="490855" y="1077798"/>
                  </a:lnTo>
                  <a:lnTo>
                    <a:pt x="540004" y="1079995"/>
                  </a:lnTo>
                  <a:lnTo>
                    <a:pt x="589165" y="1077798"/>
                  </a:lnTo>
                  <a:lnTo>
                    <a:pt x="637070" y="1071295"/>
                  </a:lnTo>
                  <a:lnTo>
                    <a:pt x="683564" y="1060716"/>
                  </a:lnTo>
                  <a:lnTo>
                    <a:pt x="728433" y="1046213"/>
                  </a:lnTo>
                  <a:lnTo>
                    <a:pt x="771486" y="1028014"/>
                  </a:lnTo>
                  <a:lnTo>
                    <a:pt x="812546" y="1006271"/>
                  </a:lnTo>
                  <a:lnTo>
                    <a:pt x="851420" y="981202"/>
                  </a:lnTo>
                  <a:lnTo>
                    <a:pt x="887920" y="952995"/>
                  </a:lnTo>
                  <a:lnTo>
                    <a:pt x="921842" y="921842"/>
                  </a:lnTo>
                  <a:lnTo>
                    <a:pt x="952995" y="887920"/>
                  </a:lnTo>
                  <a:lnTo>
                    <a:pt x="981214" y="851420"/>
                  </a:lnTo>
                  <a:lnTo>
                    <a:pt x="1006271" y="812546"/>
                  </a:lnTo>
                  <a:lnTo>
                    <a:pt x="1028014" y="771486"/>
                  </a:lnTo>
                  <a:lnTo>
                    <a:pt x="1046213" y="728421"/>
                  </a:lnTo>
                  <a:lnTo>
                    <a:pt x="1060716" y="683552"/>
                  </a:lnTo>
                  <a:lnTo>
                    <a:pt x="1071295" y="637057"/>
                  </a:lnTo>
                  <a:lnTo>
                    <a:pt x="1077798" y="589153"/>
                  </a:lnTo>
                  <a:lnTo>
                    <a:pt x="1080008" y="539991"/>
                  </a:lnTo>
                  <a:close/>
                </a:path>
              </a:pathLst>
            </a:custGeom>
            <a:solidFill>
              <a:srgbClr val="6D2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EBB5C274-6F15-4FAE-BAE2-0CEB72535A2B}"/>
                </a:ext>
              </a:extLst>
            </p:cNvPr>
            <p:cNvSpPr/>
            <p:nvPr/>
          </p:nvSpPr>
          <p:spPr>
            <a:xfrm>
              <a:off x="6414960" y="4677066"/>
              <a:ext cx="915669" cy="532765"/>
            </a:xfrm>
            <a:custGeom>
              <a:avLst/>
              <a:gdLst/>
              <a:ahLst/>
              <a:cxnLst/>
              <a:rect l="l" t="t" r="r" b="b"/>
              <a:pathLst>
                <a:path w="915670" h="532764">
                  <a:moveTo>
                    <a:pt x="915568" y="183629"/>
                  </a:moveTo>
                  <a:lnTo>
                    <a:pt x="893140" y="109931"/>
                  </a:lnTo>
                  <a:lnTo>
                    <a:pt x="873036" y="69354"/>
                  </a:lnTo>
                  <a:lnTo>
                    <a:pt x="838466" y="35902"/>
                  </a:lnTo>
                  <a:lnTo>
                    <a:pt x="818476" y="32372"/>
                  </a:lnTo>
                  <a:lnTo>
                    <a:pt x="814882" y="26835"/>
                  </a:lnTo>
                  <a:lnTo>
                    <a:pt x="775652" y="6540"/>
                  </a:lnTo>
                  <a:lnTo>
                    <a:pt x="730516" y="0"/>
                  </a:lnTo>
                  <a:lnTo>
                    <a:pt x="700239" y="1562"/>
                  </a:lnTo>
                  <a:lnTo>
                    <a:pt x="687438" y="1447"/>
                  </a:lnTo>
                  <a:lnTo>
                    <a:pt x="678611" y="609"/>
                  </a:lnTo>
                  <a:lnTo>
                    <a:pt x="671055" y="431"/>
                  </a:lnTo>
                  <a:lnTo>
                    <a:pt x="660933" y="1536"/>
                  </a:lnTo>
                  <a:lnTo>
                    <a:pt x="644372" y="4572"/>
                  </a:lnTo>
                  <a:lnTo>
                    <a:pt x="613003" y="7962"/>
                  </a:lnTo>
                  <a:lnTo>
                    <a:pt x="556031" y="12090"/>
                  </a:lnTo>
                  <a:lnTo>
                    <a:pt x="487045" y="16357"/>
                  </a:lnTo>
                  <a:lnTo>
                    <a:pt x="419684" y="20154"/>
                  </a:lnTo>
                  <a:lnTo>
                    <a:pt x="344220" y="23914"/>
                  </a:lnTo>
                  <a:lnTo>
                    <a:pt x="335851" y="22936"/>
                  </a:lnTo>
                  <a:lnTo>
                    <a:pt x="323684" y="20726"/>
                  </a:lnTo>
                  <a:lnTo>
                    <a:pt x="307441" y="18389"/>
                  </a:lnTo>
                  <a:lnTo>
                    <a:pt x="266014" y="19265"/>
                  </a:lnTo>
                  <a:lnTo>
                    <a:pt x="230022" y="36372"/>
                  </a:lnTo>
                  <a:lnTo>
                    <a:pt x="219227" y="38265"/>
                  </a:lnTo>
                  <a:lnTo>
                    <a:pt x="201777" y="38798"/>
                  </a:lnTo>
                  <a:lnTo>
                    <a:pt x="174472" y="38874"/>
                  </a:lnTo>
                  <a:lnTo>
                    <a:pt x="168884" y="39497"/>
                  </a:lnTo>
                  <a:lnTo>
                    <a:pt x="164515" y="39497"/>
                  </a:lnTo>
                  <a:lnTo>
                    <a:pt x="165125" y="33870"/>
                  </a:lnTo>
                  <a:lnTo>
                    <a:pt x="169189" y="29641"/>
                  </a:lnTo>
                  <a:lnTo>
                    <a:pt x="185750" y="20980"/>
                  </a:lnTo>
                  <a:lnTo>
                    <a:pt x="189458" y="16408"/>
                  </a:lnTo>
                  <a:lnTo>
                    <a:pt x="189458" y="10185"/>
                  </a:lnTo>
                  <a:lnTo>
                    <a:pt x="181952" y="11430"/>
                  </a:lnTo>
                  <a:lnTo>
                    <a:pt x="164515" y="11430"/>
                  </a:lnTo>
                  <a:lnTo>
                    <a:pt x="158902" y="1447"/>
                  </a:lnTo>
                  <a:lnTo>
                    <a:pt x="158330" y="6273"/>
                  </a:lnTo>
                  <a:lnTo>
                    <a:pt x="163525" y="17183"/>
                  </a:lnTo>
                  <a:lnTo>
                    <a:pt x="162623" y="19646"/>
                  </a:lnTo>
                  <a:lnTo>
                    <a:pt x="157619" y="20383"/>
                  </a:lnTo>
                  <a:lnTo>
                    <a:pt x="153873" y="9550"/>
                  </a:lnTo>
                  <a:lnTo>
                    <a:pt x="146392" y="8902"/>
                  </a:lnTo>
                  <a:lnTo>
                    <a:pt x="137083" y="7480"/>
                  </a:lnTo>
                  <a:lnTo>
                    <a:pt x="109550" y="2527"/>
                  </a:lnTo>
                  <a:lnTo>
                    <a:pt x="100228" y="1447"/>
                  </a:lnTo>
                  <a:lnTo>
                    <a:pt x="92748" y="1447"/>
                  </a:lnTo>
                  <a:lnTo>
                    <a:pt x="99568" y="10185"/>
                  </a:lnTo>
                  <a:lnTo>
                    <a:pt x="88379" y="10185"/>
                  </a:lnTo>
                  <a:lnTo>
                    <a:pt x="79616" y="7073"/>
                  </a:lnTo>
                  <a:lnTo>
                    <a:pt x="72148" y="8293"/>
                  </a:lnTo>
                  <a:lnTo>
                    <a:pt x="74002" y="14516"/>
                  </a:lnTo>
                  <a:lnTo>
                    <a:pt x="69380" y="15671"/>
                  </a:lnTo>
                  <a:lnTo>
                    <a:pt x="62242" y="15786"/>
                  </a:lnTo>
                  <a:lnTo>
                    <a:pt x="47167" y="15163"/>
                  </a:lnTo>
                  <a:lnTo>
                    <a:pt x="39052" y="15163"/>
                  </a:lnTo>
                  <a:lnTo>
                    <a:pt x="27203" y="4533"/>
                  </a:lnTo>
                  <a:lnTo>
                    <a:pt x="26365" y="9182"/>
                  </a:lnTo>
                  <a:lnTo>
                    <a:pt x="26517" y="15392"/>
                  </a:lnTo>
                  <a:lnTo>
                    <a:pt x="30289" y="21450"/>
                  </a:lnTo>
                  <a:lnTo>
                    <a:pt x="40335" y="25641"/>
                  </a:lnTo>
                  <a:lnTo>
                    <a:pt x="51295" y="27698"/>
                  </a:lnTo>
                  <a:lnTo>
                    <a:pt x="57873" y="28384"/>
                  </a:lnTo>
                  <a:lnTo>
                    <a:pt x="62712" y="27698"/>
                  </a:lnTo>
                  <a:lnTo>
                    <a:pt x="68414" y="25641"/>
                  </a:lnTo>
                  <a:lnTo>
                    <a:pt x="69037" y="48831"/>
                  </a:lnTo>
                  <a:lnTo>
                    <a:pt x="54356" y="39103"/>
                  </a:lnTo>
                  <a:lnTo>
                    <a:pt x="42684" y="31750"/>
                  </a:lnTo>
                  <a:lnTo>
                    <a:pt x="34074" y="27012"/>
                  </a:lnTo>
                  <a:lnTo>
                    <a:pt x="26276" y="25692"/>
                  </a:lnTo>
                  <a:lnTo>
                    <a:pt x="16141" y="26238"/>
                  </a:lnTo>
                  <a:lnTo>
                    <a:pt x="6680" y="28422"/>
                  </a:lnTo>
                  <a:lnTo>
                    <a:pt x="965" y="32016"/>
                  </a:lnTo>
                  <a:lnTo>
                    <a:pt x="0" y="38087"/>
                  </a:lnTo>
                  <a:lnTo>
                    <a:pt x="2870" y="46761"/>
                  </a:lnTo>
                  <a:lnTo>
                    <a:pt x="9956" y="56502"/>
                  </a:lnTo>
                  <a:lnTo>
                    <a:pt x="21590" y="65709"/>
                  </a:lnTo>
                  <a:lnTo>
                    <a:pt x="32766" y="72123"/>
                  </a:lnTo>
                  <a:lnTo>
                    <a:pt x="40640" y="74904"/>
                  </a:lnTo>
                  <a:lnTo>
                    <a:pt x="48983" y="74650"/>
                  </a:lnTo>
                  <a:lnTo>
                    <a:pt x="61531" y="71945"/>
                  </a:lnTo>
                  <a:lnTo>
                    <a:pt x="58013" y="77520"/>
                  </a:lnTo>
                  <a:lnTo>
                    <a:pt x="58254" y="85191"/>
                  </a:lnTo>
                  <a:lnTo>
                    <a:pt x="61531" y="97523"/>
                  </a:lnTo>
                  <a:lnTo>
                    <a:pt x="62128" y="101244"/>
                  </a:lnTo>
                  <a:lnTo>
                    <a:pt x="64668" y="105029"/>
                  </a:lnTo>
                  <a:lnTo>
                    <a:pt x="64833" y="120446"/>
                  </a:lnTo>
                  <a:lnTo>
                    <a:pt x="65405" y="127419"/>
                  </a:lnTo>
                  <a:lnTo>
                    <a:pt x="69113" y="157759"/>
                  </a:lnTo>
                  <a:lnTo>
                    <a:pt x="69697" y="164769"/>
                  </a:lnTo>
                  <a:lnTo>
                    <a:pt x="69621" y="171208"/>
                  </a:lnTo>
                  <a:lnTo>
                    <a:pt x="69037" y="179273"/>
                  </a:lnTo>
                  <a:lnTo>
                    <a:pt x="65278" y="181800"/>
                  </a:lnTo>
                  <a:lnTo>
                    <a:pt x="64020" y="196761"/>
                  </a:lnTo>
                  <a:lnTo>
                    <a:pt x="70891" y="203631"/>
                  </a:lnTo>
                  <a:lnTo>
                    <a:pt x="79616" y="207365"/>
                  </a:lnTo>
                  <a:lnTo>
                    <a:pt x="83375" y="212369"/>
                  </a:lnTo>
                  <a:lnTo>
                    <a:pt x="89636" y="213614"/>
                  </a:lnTo>
                  <a:lnTo>
                    <a:pt x="95834" y="211112"/>
                  </a:lnTo>
                  <a:lnTo>
                    <a:pt x="103339" y="209867"/>
                  </a:lnTo>
                  <a:lnTo>
                    <a:pt x="105206" y="212369"/>
                  </a:lnTo>
                  <a:lnTo>
                    <a:pt x="113969" y="212369"/>
                  </a:lnTo>
                  <a:lnTo>
                    <a:pt x="123913" y="205486"/>
                  </a:lnTo>
                  <a:lnTo>
                    <a:pt x="132105" y="220776"/>
                  </a:lnTo>
                  <a:lnTo>
                    <a:pt x="152387" y="257060"/>
                  </a:lnTo>
                  <a:lnTo>
                    <a:pt x="178422" y="300024"/>
                  </a:lnTo>
                  <a:lnTo>
                    <a:pt x="203784" y="335318"/>
                  </a:lnTo>
                  <a:lnTo>
                    <a:pt x="232600" y="365556"/>
                  </a:lnTo>
                  <a:lnTo>
                    <a:pt x="240753" y="367423"/>
                  </a:lnTo>
                  <a:lnTo>
                    <a:pt x="250609" y="364020"/>
                  </a:lnTo>
                  <a:lnTo>
                    <a:pt x="249961" y="369633"/>
                  </a:lnTo>
                  <a:lnTo>
                    <a:pt x="249961" y="378371"/>
                  </a:lnTo>
                  <a:lnTo>
                    <a:pt x="248894" y="385851"/>
                  </a:lnTo>
                  <a:lnTo>
                    <a:pt x="244221" y="402234"/>
                  </a:lnTo>
                  <a:lnTo>
                    <a:pt x="243154" y="408317"/>
                  </a:lnTo>
                  <a:lnTo>
                    <a:pt x="243154" y="420801"/>
                  </a:lnTo>
                  <a:lnTo>
                    <a:pt x="246849" y="427202"/>
                  </a:lnTo>
                  <a:lnTo>
                    <a:pt x="248335" y="432650"/>
                  </a:lnTo>
                  <a:lnTo>
                    <a:pt x="247878" y="439585"/>
                  </a:lnTo>
                  <a:lnTo>
                    <a:pt x="246595" y="448246"/>
                  </a:lnTo>
                  <a:lnTo>
                    <a:pt x="245605" y="458863"/>
                  </a:lnTo>
                  <a:lnTo>
                    <a:pt x="243065" y="469633"/>
                  </a:lnTo>
                  <a:lnTo>
                    <a:pt x="237883" y="478523"/>
                  </a:lnTo>
                  <a:lnTo>
                    <a:pt x="232371" y="485546"/>
                  </a:lnTo>
                  <a:lnTo>
                    <a:pt x="228777" y="490702"/>
                  </a:lnTo>
                  <a:lnTo>
                    <a:pt x="226275" y="496328"/>
                  </a:lnTo>
                  <a:lnTo>
                    <a:pt x="227520" y="502526"/>
                  </a:lnTo>
                  <a:lnTo>
                    <a:pt x="218795" y="508774"/>
                  </a:lnTo>
                  <a:lnTo>
                    <a:pt x="218795" y="513753"/>
                  </a:lnTo>
                  <a:lnTo>
                    <a:pt x="212572" y="518782"/>
                  </a:lnTo>
                  <a:lnTo>
                    <a:pt x="209397" y="524370"/>
                  </a:lnTo>
                  <a:lnTo>
                    <a:pt x="215684" y="529374"/>
                  </a:lnTo>
                  <a:lnTo>
                    <a:pt x="217538" y="527494"/>
                  </a:lnTo>
                  <a:lnTo>
                    <a:pt x="220662" y="532498"/>
                  </a:lnTo>
                  <a:lnTo>
                    <a:pt x="232524" y="527494"/>
                  </a:lnTo>
                  <a:lnTo>
                    <a:pt x="246240" y="527494"/>
                  </a:lnTo>
                  <a:lnTo>
                    <a:pt x="254355" y="520001"/>
                  </a:lnTo>
                  <a:lnTo>
                    <a:pt x="256832" y="510082"/>
                  </a:lnTo>
                  <a:lnTo>
                    <a:pt x="265595" y="511911"/>
                  </a:lnTo>
                  <a:lnTo>
                    <a:pt x="266776" y="506907"/>
                  </a:lnTo>
                  <a:lnTo>
                    <a:pt x="266839" y="493179"/>
                  </a:lnTo>
                  <a:lnTo>
                    <a:pt x="266179" y="485063"/>
                  </a:lnTo>
                  <a:lnTo>
                    <a:pt x="267347" y="474268"/>
                  </a:lnTo>
                  <a:lnTo>
                    <a:pt x="277431" y="428282"/>
                  </a:lnTo>
                  <a:lnTo>
                    <a:pt x="285953" y="410730"/>
                  </a:lnTo>
                  <a:lnTo>
                    <a:pt x="289306" y="403923"/>
                  </a:lnTo>
                  <a:lnTo>
                    <a:pt x="293674" y="393319"/>
                  </a:lnTo>
                  <a:lnTo>
                    <a:pt x="290537" y="387705"/>
                  </a:lnTo>
                  <a:lnTo>
                    <a:pt x="294284" y="380225"/>
                  </a:lnTo>
                  <a:lnTo>
                    <a:pt x="299897" y="363372"/>
                  </a:lnTo>
                  <a:lnTo>
                    <a:pt x="304495" y="362318"/>
                  </a:lnTo>
                  <a:lnTo>
                    <a:pt x="310832" y="359498"/>
                  </a:lnTo>
                  <a:lnTo>
                    <a:pt x="323253" y="352679"/>
                  </a:lnTo>
                  <a:lnTo>
                    <a:pt x="346087" y="339636"/>
                  </a:lnTo>
                  <a:lnTo>
                    <a:pt x="370928" y="393852"/>
                  </a:lnTo>
                  <a:lnTo>
                    <a:pt x="375361" y="401916"/>
                  </a:lnTo>
                  <a:lnTo>
                    <a:pt x="380136" y="408825"/>
                  </a:lnTo>
                  <a:lnTo>
                    <a:pt x="385432" y="414566"/>
                  </a:lnTo>
                  <a:lnTo>
                    <a:pt x="391248" y="421716"/>
                  </a:lnTo>
                  <a:lnTo>
                    <a:pt x="396938" y="431101"/>
                  </a:lnTo>
                  <a:lnTo>
                    <a:pt x="407238" y="450100"/>
                  </a:lnTo>
                  <a:lnTo>
                    <a:pt x="404761" y="460121"/>
                  </a:lnTo>
                  <a:lnTo>
                    <a:pt x="404761" y="471297"/>
                  </a:lnTo>
                  <a:lnTo>
                    <a:pt x="406603" y="482561"/>
                  </a:lnTo>
                  <a:lnTo>
                    <a:pt x="412877" y="487565"/>
                  </a:lnTo>
                  <a:lnTo>
                    <a:pt x="409740" y="496925"/>
                  </a:lnTo>
                  <a:lnTo>
                    <a:pt x="399757" y="510019"/>
                  </a:lnTo>
                  <a:lnTo>
                    <a:pt x="406006" y="510019"/>
                  </a:lnTo>
                  <a:lnTo>
                    <a:pt x="404761" y="512508"/>
                  </a:lnTo>
                  <a:lnTo>
                    <a:pt x="404761" y="516255"/>
                  </a:lnTo>
                  <a:lnTo>
                    <a:pt x="414743" y="513753"/>
                  </a:lnTo>
                  <a:lnTo>
                    <a:pt x="432244" y="508774"/>
                  </a:lnTo>
                  <a:lnTo>
                    <a:pt x="434682" y="503796"/>
                  </a:lnTo>
                  <a:lnTo>
                    <a:pt x="434682" y="497547"/>
                  </a:lnTo>
                  <a:lnTo>
                    <a:pt x="446532" y="499427"/>
                  </a:lnTo>
                  <a:lnTo>
                    <a:pt x="447802" y="491947"/>
                  </a:lnTo>
                  <a:lnTo>
                    <a:pt x="438429" y="484441"/>
                  </a:lnTo>
                  <a:lnTo>
                    <a:pt x="437210" y="474472"/>
                  </a:lnTo>
                  <a:lnTo>
                    <a:pt x="439051" y="463232"/>
                  </a:lnTo>
                  <a:lnTo>
                    <a:pt x="434682" y="457581"/>
                  </a:lnTo>
                  <a:lnTo>
                    <a:pt x="430187" y="449897"/>
                  </a:lnTo>
                  <a:lnTo>
                    <a:pt x="413537" y="412737"/>
                  </a:lnTo>
                  <a:lnTo>
                    <a:pt x="410349" y="371462"/>
                  </a:lnTo>
                  <a:lnTo>
                    <a:pt x="407238" y="373354"/>
                  </a:lnTo>
                  <a:lnTo>
                    <a:pt x="407123" y="355244"/>
                  </a:lnTo>
                  <a:lnTo>
                    <a:pt x="406311" y="349034"/>
                  </a:lnTo>
                  <a:lnTo>
                    <a:pt x="404088" y="340029"/>
                  </a:lnTo>
                  <a:lnTo>
                    <a:pt x="399757" y="324700"/>
                  </a:lnTo>
                  <a:lnTo>
                    <a:pt x="419430" y="327571"/>
                  </a:lnTo>
                  <a:lnTo>
                    <a:pt x="458216" y="333717"/>
                  </a:lnTo>
                  <a:lnTo>
                    <a:pt x="501878" y="340258"/>
                  </a:lnTo>
                  <a:lnTo>
                    <a:pt x="536143" y="344335"/>
                  </a:lnTo>
                  <a:lnTo>
                    <a:pt x="559308" y="342709"/>
                  </a:lnTo>
                  <a:lnTo>
                    <a:pt x="596290" y="327291"/>
                  </a:lnTo>
                  <a:lnTo>
                    <a:pt x="627138" y="306920"/>
                  </a:lnTo>
                  <a:lnTo>
                    <a:pt x="632739" y="302475"/>
                  </a:lnTo>
                  <a:lnTo>
                    <a:pt x="663498" y="338099"/>
                  </a:lnTo>
                  <a:lnTo>
                    <a:pt x="666191" y="352755"/>
                  </a:lnTo>
                  <a:lnTo>
                    <a:pt x="665556" y="367398"/>
                  </a:lnTo>
                  <a:lnTo>
                    <a:pt x="662038" y="403301"/>
                  </a:lnTo>
                  <a:lnTo>
                    <a:pt x="661212" y="415429"/>
                  </a:lnTo>
                  <a:lnTo>
                    <a:pt x="657694" y="427113"/>
                  </a:lnTo>
                  <a:lnTo>
                    <a:pt x="649401" y="443738"/>
                  </a:lnTo>
                  <a:lnTo>
                    <a:pt x="639762" y="461581"/>
                  </a:lnTo>
                  <a:lnTo>
                    <a:pt x="632193" y="476935"/>
                  </a:lnTo>
                  <a:lnTo>
                    <a:pt x="624967" y="489521"/>
                  </a:lnTo>
                  <a:lnTo>
                    <a:pt x="616216" y="500672"/>
                  </a:lnTo>
                  <a:lnTo>
                    <a:pt x="609219" y="509079"/>
                  </a:lnTo>
                  <a:lnTo>
                    <a:pt x="607275" y="513422"/>
                  </a:lnTo>
                  <a:lnTo>
                    <a:pt x="609422" y="515912"/>
                  </a:lnTo>
                  <a:lnTo>
                    <a:pt x="619429" y="513105"/>
                  </a:lnTo>
                  <a:lnTo>
                    <a:pt x="612533" y="517169"/>
                  </a:lnTo>
                  <a:lnTo>
                    <a:pt x="614730" y="519061"/>
                  </a:lnTo>
                  <a:lnTo>
                    <a:pt x="622909" y="518655"/>
                  </a:lnTo>
                  <a:lnTo>
                    <a:pt x="638987" y="515620"/>
                  </a:lnTo>
                  <a:lnTo>
                    <a:pt x="669315" y="470065"/>
                  </a:lnTo>
                  <a:lnTo>
                    <a:pt x="671258" y="460425"/>
                  </a:lnTo>
                  <a:lnTo>
                    <a:pt x="677748" y="446709"/>
                  </a:lnTo>
                  <a:lnTo>
                    <a:pt x="694080" y="419481"/>
                  </a:lnTo>
                  <a:lnTo>
                    <a:pt x="725500" y="369277"/>
                  </a:lnTo>
                  <a:lnTo>
                    <a:pt x="731100" y="441655"/>
                  </a:lnTo>
                  <a:lnTo>
                    <a:pt x="731100" y="444512"/>
                  </a:lnTo>
                  <a:lnTo>
                    <a:pt x="728611" y="453212"/>
                  </a:lnTo>
                  <a:lnTo>
                    <a:pt x="728002" y="461949"/>
                  </a:lnTo>
                  <a:lnTo>
                    <a:pt x="728306" y="473798"/>
                  </a:lnTo>
                  <a:lnTo>
                    <a:pt x="734542" y="482561"/>
                  </a:lnTo>
                  <a:lnTo>
                    <a:pt x="737006" y="497840"/>
                  </a:lnTo>
                  <a:lnTo>
                    <a:pt x="737006" y="506552"/>
                  </a:lnTo>
                  <a:lnTo>
                    <a:pt x="728611" y="520598"/>
                  </a:lnTo>
                  <a:lnTo>
                    <a:pt x="728002" y="526237"/>
                  </a:lnTo>
                  <a:lnTo>
                    <a:pt x="732650" y="524954"/>
                  </a:lnTo>
                  <a:lnTo>
                    <a:pt x="732650" y="528091"/>
                  </a:lnTo>
                  <a:lnTo>
                    <a:pt x="736701" y="529043"/>
                  </a:lnTo>
                  <a:lnTo>
                    <a:pt x="757313" y="523430"/>
                  </a:lnTo>
                  <a:lnTo>
                    <a:pt x="764489" y="514972"/>
                  </a:lnTo>
                  <a:lnTo>
                    <a:pt x="766356" y="509384"/>
                  </a:lnTo>
                  <a:lnTo>
                    <a:pt x="769823" y="509384"/>
                  </a:lnTo>
                  <a:lnTo>
                    <a:pt x="770432" y="503745"/>
                  </a:lnTo>
                  <a:lnTo>
                    <a:pt x="765746" y="497840"/>
                  </a:lnTo>
                  <a:lnTo>
                    <a:pt x="762012" y="492531"/>
                  </a:lnTo>
                  <a:lnTo>
                    <a:pt x="760399" y="485724"/>
                  </a:lnTo>
                  <a:lnTo>
                    <a:pt x="760641" y="474764"/>
                  </a:lnTo>
                  <a:lnTo>
                    <a:pt x="761873" y="461924"/>
                  </a:lnTo>
                  <a:lnTo>
                    <a:pt x="771359" y="390728"/>
                  </a:lnTo>
                  <a:lnTo>
                    <a:pt x="783539" y="357809"/>
                  </a:lnTo>
                  <a:lnTo>
                    <a:pt x="786320" y="351497"/>
                  </a:lnTo>
                  <a:lnTo>
                    <a:pt x="787361" y="341337"/>
                  </a:lnTo>
                  <a:lnTo>
                    <a:pt x="786688" y="327202"/>
                  </a:lnTo>
                  <a:lnTo>
                    <a:pt x="782955" y="292735"/>
                  </a:lnTo>
                  <a:lnTo>
                    <a:pt x="790054" y="284873"/>
                  </a:lnTo>
                  <a:lnTo>
                    <a:pt x="829030" y="265137"/>
                  </a:lnTo>
                  <a:lnTo>
                    <a:pt x="864057" y="201422"/>
                  </a:lnTo>
                  <a:lnTo>
                    <a:pt x="873125" y="158483"/>
                  </a:lnTo>
                  <a:lnTo>
                    <a:pt x="867435" y="117881"/>
                  </a:lnTo>
                  <a:lnTo>
                    <a:pt x="842022" y="79717"/>
                  </a:lnTo>
                  <a:lnTo>
                    <a:pt x="830021" y="60617"/>
                  </a:lnTo>
                  <a:lnTo>
                    <a:pt x="874039" y="97243"/>
                  </a:lnTo>
                  <a:lnTo>
                    <a:pt x="889190" y="140817"/>
                  </a:lnTo>
                  <a:lnTo>
                    <a:pt x="892136" y="202882"/>
                  </a:lnTo>
                  <a:lnTo>
                    <a:pt x="874204" y="284416"/>
                  </a:lnTo>
                  <a:lnTo>
                    <a:pt x="861148" y="296354"/>
                  </a:lnTo>
                  <a:lnTo>
                    <a:pt x="855218" y="305358"/>
                  </a:lnTo>
                  <a:lnTo>
                    <a:pt x="854976" y="315988"/>
                  </a:lnTo>
                  <a:lnTo>
                    <a:pt x="859002" y="332752"/>
                  </a:lnTo>
                  <a:lnTo>
                    <a:pt x="859002" y="316636"/>
                  </a:lnTo>
                  <a:lnTo>
                    <a:pt x="862825" y="311899"/>
                  </a:lnTo>
                  <a:lnTo>
                    <a:pt x="866025" y="327545"/>
                  </a:lnTo>
                  <a:lnTo>
                    <a:pt x="867181" y="337502"/>
                  </a:lnTo>
                  <a:lnTo>
                    <a:pt x="866394" y="346049"/>
                  </a:lnTo>
                  <a:lnTo>
                    <a:pt x="863739" y="357441"/>
                  </a:lnTo>
                  <a:lnTo>
                    <a:pt x="868654" y="354291"/>
                  </a:lnTo>
                  <a:lnTo>
                    <a:pt x="869861" y="352094"/>
                  </a:lnTo>
                  <a:lnTo>
                    <a:pt x="869721" y="357441"/>
                  </a:lnTo>
                  <a:lnTo>
                    <a:pt x="869099" y="373291"/>
                  </a:lnTo>
                  <a:lnTo>
                    <a:pt x="867867" y="386016"/>
                  </a:lnTo>
                  <a:lnTo>
                    <a:pt x="865632" y="401040"/>
                  </a:lnTo>
                  <a:lnTo>
                    <a:pt x="870610" y="393458"/>
                  </a:lnTo>
                  <a:lnTo>
                    <a:pt x="873252" y="386676"/>
                  </a:lnTo>
                  <a:lnTo>
                    <a:pt x="874458" y="376885"/>
                  </a:lnTo>
                  <a:lnTo>
                    <a:pt x="875118" y="360248"/>
                  </a:lnTo>
                  <a:lnTo>
                    <a:pt x="878306" y="367195"/>
                  </a:lnTo>
                  <a:lnTo>
                    <a:pt x="879271" y="373062"/>
                  </a:lnTo>
                  <a:lnTo>
                    <a:pt x="877938" y="381063"/>
                  </a:lnTo>
                  <a:lnTo>
                    <a:pt x="874204" y="394411"/>
                  </a:lnTo>
                  <a:lnTo>
                    <a:pt x="880275" y="388391"/>
                  </a:lnTo>
                  <a:lnTo>
                    <a:pt x="888403" y="350761"/>
                  </a:lnTo>
                  <a:lnTo>
                    <a:pt x="890689" y="311899"/>
                  </a:lnTo>
                  <a:lnTo>
                    <a:pt x="890752" y="305358"/>
                  </a:lnTo>
                  <a:lnTo>
                    <a:pt x="890562" y="294779"/>
                  </a:lnTo>
                  <a:lnTo>
                    <a:pt x="890320" y="290093"/>
                  </a:lnTo>
                  <a:lnTo>
                    <a:pt x="909040" y="224320"/>
                  </a:lnTo>
                  <a:lnTo>
                    <a:pt x="915568" y="1836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702E8B2E-3CDE-4997-9FC3-A0E7999D745D}"/>
                </a:ext>
              </a:extLst>
            </p:cNvPr>
            <p:cNvSpPr/>
            <p:nvPr/>
          </p:nvSpPr>
          <p:spPr>
            <a:xfrm>
              <a:off x="7004913" y="4917236"/>
              <a:ext cx="59055" cy="78105"/>
            </a:xfrm>
            <a:custGeom>
              <a:avLst/>
              <a:gdLst/>
              <a:ahLst/>
              <a:cxnLst/>
              <a:rect l="l" t="t" r="r" b="b"/>
              <a:pathLst>
                <a:path w="59054" h="78104">
                  <a:moveTo>
                    <a:pt x="0" y="0"/>
                  </a:moveTo>
                  <a:lnTo>
                    <a:pt x="8904" y="36951"/>
                  </a:lnTo>
                  <a:lnTo>
                    <a:pt x="17989" y="57394"/>
                  </a:lnTo>
                  <a:lnTo>
                    <a:pt x="32761" y="68640"/>
                  </a:lnTo>
                  <a:lnTo>
                    <a:pt x="58724" y="78003"/>
                  </a:lnTo>
                  <a:lnTo>
                    <a:pt x="53606" y="61150"/>
                  </a:lnTo>
                  <a:lnTo>
                    <a:pt x="31202" y="46314"/>
                  </a:lnTo>
                  <a:lnTo>
                    <a:pt x="18149" y="34999"/>
                  </a:lnTo>
                  <a:lnTo>
                    <a:pt x="9424" y="21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2A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6">
              <a:extLst>
                <a:ext uri="{FF2B5EF4-FFF2-40B4-BE49-F238E27FC236}">
                  <a16:creationId xmlns:a16="http://schemas.microsoft.com/office/drawing/2014/main" id="{4E80C7C9-F951-4F70-8D3A-EDDF8110E3B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1059" y="1726412"/>
              <a:ext cx="1079995" cy="1079995"/>
            </a:xfrm>
            <a:prstGeom prst="rect">
              <a:avLst/>
            </a:prstGeom>
          </p:spPr>
        </p:pic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2C5675AD-B1A1-468B-B5FA-0262D2F2BCE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23123" y="5027269"/>
              <a:ext cx="1080007" cy="1079995"/>
            </a:xfrm>
            <a:prstGeom prst="rect">
              <a:avLst/>
            </a:prstGeom>
          </p:spPr>
        </p:pic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A714EE25-CCDB-4C41-9F82-90F2D1213B8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3123" y="1157262"/>
              <a:ext cx="1080007" cy="1079994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C86CCC29-7492-4354-8CB0-7A5C8D25A91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34841" y="3069763"/>
              <a:ext cx="935576" cy="1164729"/>
            </a:xfrm>
            <a:prstGeom prst="rect">
              <a:avLst/>
            </a:prstGeom>
          </p:spPr>
        </p:pic>
      </p:grpSp>
      <p:sp>
        <p:nvSpPr>
          <p:cNvPr id="38" name="Espace réservé du contenu 42">
            <a:extLst>
              <a:ext uri="{FF2B5EF4-FFF2-40B4-BE49-F238E27FC236}">
                <a16:creationId xmlns:a16="http://schemas.microsoft.com/office/drawing/2014/main" id="{0F522B00-B780-4A1A-833A-7E58166D76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3901" y="2362526"/>
            <a:ext cx="3115753" cy="945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150 REPRÉSENTANTS </a:t>
            </a:r>
            <a:br>
              <a:rPr lang="fr-FR" dirty="0"/>
            </a:br>
            <a:r>
              <a:rPr lang="fr-FR" dirty="0"/>
              <a:t>des différents maillons contribuent aux travaux</a:t>
            </a:r>
          </a:p>
        </p:txBody>
      </p:sp>
      <p:sp>
        <p:nvSpPr>
          <p:cNvPr id="39" name="object 260">
            <a:extLst>
              <a:ext uri="{FF2B5EF4-FFF2-40B4-BE49-F238E27FC236}">
                <a16:creationId xmlns:a16="http://schemas.microsoft.com/office/drawing/2014/main" id="{9A8F594D-911E-47E6-B09F-B87D6723A75C}"/>
              </a:ext>
            </a:extLst>
          </p:cNvPr>
          <p:cNvSpPr/>
          <p:nvPr userDrawn="1"/>
        </p:nvSpPr>
        <p:spPr>
          <a:xfrm>
            <a:off x="428157" y="2362526"/>
            <a:ext cx="170181" cy="170181"/>
          </a:xfrm>
          <a:custGeom>
            <a:avLst/>
            <a:gdLst/>
            <a:ahLst/>
            <a:cxnLst/>
            <a:rect l="l" t="t" r="r" b="b"/>
            <a:pathLst>
              <a:path w="281305" h="281304">
                <a:moveTo>
                  <a:pt x="140449" y="0"/>
                </a:moveTo>
                <a:lnTo>
                  <a:pt x="96055" y="7159"/>
                </a:lnTo>
                <a:lnTo>
                  <a:pt x="57500" y="27096"/>
                </a:lnTo>
                <a:lnTo>
                  <a:pt x="27097" y="57497"/>
                </a:lnTo>
                <a:lnTo>
                  <a:pt x="7159" y="96048"/>
                </a:lnTo>
                <a:lnTo>
                  <a:pt x="0" y="140436"/>
                </a:lnTo>
                <a:lnTo>
                  <a:pt x="7159" y="184830"/>
                </a:lnTo>
                <a:lnTo>
                  <a:pt x="27097" y="223385"/>
                </a:lnTo>
                <a:lnTo>
                  <a:pt x="57500" y="253788"/>
                </a:lnTo>
                <a:lnTo>
                  <a:pt x="96055" y="273726"/>
                </a:lnTo>
                <a:lnTo>
                  <a:pt x="140449" y="280885"/>
                </a:lnTo>
                <a:lnTo>
                  <a:pt x="184843" y="273726"/>
                </a:lnTo>
                <a:lnTo>
                  <a:pt x="223398" y="253788"/>
                </a:lnTo>
                <a:lnTo>
                  <a:pt x="253801" y="223385"/>
                </a:lnTo>
                <a:lnTo>
                  <a:pt x="273738" y="184830"/>
                </a:lnTo>
                <a:lnTo>
                  <a:pt x="280898" y="140436"/>
                </a:lnTo>
                <a:lnTo>
                  <a:pt x="273738" y="96048"/>
                </a:lnTo>
                <a:lnTo>
                  <a:pt x="253801" y="57497"/>
                </a:lnTo>
                <a:lnTo>
                  <a:pt x="223398" y="27096"/>
                </a:lnTo>
                <a:lnTo>
                  <a:pt x="184843" y="7159"/>
                </a:lnTo>
                <a:lnTo>
                  <a:pt x="140449" y="0"/>
                </a:lnTo>
                <a:close/>
              </a:path>
            </a:pathLst>
          </a:custGeom>
          <a:solidFill>
            <a:srgbClr val="F7A4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Espace réservé du contenu 42">
            <a:extLst>
              <a:ext uri="{FF2B5EF4-FFF2-40B4-BE49-F238E27FC236}">
                <a16:creationId xmlns:a16="http://schemas.microsoft.com/office/drawing/2014/main" id="{3B95D017-8538-4D9A-87EB-F784BA07F86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458" y="1265599"/>
            <a:ext cx="4522470" cy="7601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8 COMMISSIONS FILIÈRES</a:t>
            </a:r>
          </a:p>
        </p:txBody>
      </p:sp>
      <p:sp>
        <p:nvSpPr>
          <p:cNvPr id="41" name="Espace réservé du contenu 42">
            <a:extLst>
              <a:ext uri="{FF2B5EF4-FFF2-40B4-BE49-F238E27FC236}">
                <a16:creationId xmlns:a16="http://schemas.microsoft.com/office/drawing/2014/main" id="{6990ADA7-A8F1-4598-8F9B-F03ABFDDE09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1923" y="3678100"/>
            <a:ext cx="3115753" cy="945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1931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+ 1 AQUACULTURE 2021</a:t>
            </a:r>
          </a:p>
        </p:txBody>
      </p:sp>
      <p:sp>
        <p:nvSpPr>
          <p:cNvPr id="42" name="object 260">
            <a:extLst>
              <a:ext uri="{FF2B5EF4-FFF2-40B4-BE49-F238E27FC236}">
                <a16:creationId xmlns:a16="http://schemas.microsoft.com/office/drawing/2014/main" id="{C6E60746-89EE-433D-B758-FDFAE7BC080F}"/>
              </a:ext>
            </a:extLst>
          </p:cNvPr>
          <p:cNvSpPr/>
          <p:nvPr userDrawn="1"/>
        </p:nvSpPr>
        <p:spPr>
          <a:xfrm>
            <a:off x="428156" y="3739975"/>
            <a:ext cx="170181" cy="170181"/>
          </a:xfrm>
          <a:custGeom>
            <a:avLst/>
            <a:gdLst/>
            <a:ahLst/>
            <a:cxnLst/>
            <a:rect l="l" t="t" r="r" b="b"/>
            <a:pathLst>
              <a:path w="281305" h="281304">
                <a:moveTo>
                  <a:pt x="140449" y="0"/>
                </a:moveTo>
                <a:lnTo>
                  <a:pt x="96055" y="7159"/>
                </a:lnTo>
                <a:lnTo>
                  <a:pt x="57500" y="27096"/>
                </a:lnTo>
                <a:lnTo>
                  <a:pt x="27097" y="57497"/>
                </a:lnTo>
                <a:lnTo>
                  <a:pt x="7159" y="96048"/>
                </a:lnTo>
                <a:lnTo>
                  <a:pt x="0" y="140436"/>
                </a:lnTo>
                <a:lnTo>
                  <a:pt x="7159" y="184830"/>
                </a:lnTo>
                <a:lnTo>
                  <a:pt x="27097" y="223385"/>
                </a:lnTo>
                <a:lnTo>
                  <a:pt x="57500" y="253788"/>
                </a:lnTo>
                <a:lnTo>
                  <a:pt x="96055" y="273726"/>
                </a:lnTo>
                <a:lnTo>
                  <a:pt x="140449" y="280885"/>
                </a:lnTo>
                <a:lnTo>
                  <a:pt x="184843" y="273726"/>
                </a:lnTo>
                <a:lnTo>
                  <a:pt x="223398" y="253788"/>
                </a:lnTo>
                <a:lnTo>
                  <a:pt x="253801" y="223385"/>
                </a:lnTo>
                <a:lnTo>
                  <a:pt x="273738" y="184830"/>
                </a:lnTo>
                <a:lnTo>
                  <a:pt x="280898" y="140436"/>
                </a:lnTo>
                <a:lnTo>
                  <a:pt x="273738" y="96048"/>
                </a:lnTo>
                <a:lnTo>
                  <a:pt x="253801" y="57497"/>
                </a:lnTo>
                <a:lnTo>
                  <a:pt x="223398" y="27096"/>
                </a:lnTo>
                <a:lnTo>
                  <a:pt x="184843" y="7159"/>
                </a:lnTo>
                <a:lnTo>
                  <a:pt x="140449" y="0"/>
                </a:lnTo>
                <a:close/>
              </a:path>
            </a:pathLst>
          </a:custGeom>
          <a:solidFill>
            <a:srgbClr val="F7A42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47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C63E99-53BF-41F5-B7BE-96E289A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02123F-6419-402D-8708-D057264E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217F16-8FD6-4DD3-922F-F96CD6FC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719880F4-8EA7-4FB4-B031-147D6B1D98CC}"/>
              </a:ext>
            </a:extLst>
          </p:cNvPr>
          <p:cNvGrpSpPr/>
          <p:nvPr userDrawn="1"/>
        </p:nvGrpSpPr>
        <p:grpSpPr>
          <a:xfrm>
            <a:off x="0" y="203"/>
            <a:ext cx="12189460" cy="6858000"/>
            <a:chOff x="0" y="203"/>
            <a:chExt cx="12189460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0392E199-1E51-4A55-A66D-56D86BA764E3}"/>
                </a:ext>
              </a:extLst>
            </p:cNvPr>
            <p:cNvSpPr/>
            <p:nvPr/>
          </p:nvSpPr>
          <p:spPr>
            <a:xfrm>
              <a:off x="9613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20702711-DC62-426B-B642-07448F08ECD3}"/>
                </a:ext>
              </a:extLst>
            </p:cNvPr>
            <p:cNvSpPr/>
            <p:nvPr/>
          </p:nvSpPr>
          <p:spPr>
            <a:xfrm>
              <a:off x="11580672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42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289" y="271462"/>
                  </a:lnTo>
                  <a:lnTo>
                    <a:pt x="344233" y="29857"/>
                  </a:lnTo>
                  <a:lnTo>
                    <a:pt x="344601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20898F8E-6D51-444F-A419-3D9FCCBD96C6}"/>
                </a:ext>
              </a:extLst>
            </p:cNvPr>
            <p:cNvSpPr/>
            <p:nvPr/>
          </p:nvSpPr>
          <p:spPr>
            <a:xfrm>
              <a:off x="9240940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0D10C95D-7481-4841-AE50-C222CBD1E79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7237" y="177295"/>
              <a:ext cx="933025" cy="291161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83282B3-B5D2-4944-8087-6E1FFD1AACC4}"/>
                </a:ext>
              </a:extLst>
            </p:cNvPr>
            <p:cNvSpPr/>
            <p:nvPr/>
          </p:nvSpPr>
          <p:spPr>
            <a:xfrm>
              <a:off x="9400768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55" y="72364"/>
                  </a:lnTo>
                  <a:lnTo>
                    <a:pt x="379412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38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62" y="148196"/>
                  </a:lnTo>
                  <a:lnTo>
                    <a:pt x="4927" y="193738"/>
                  </a:lnTo>
                  <a:lnTo>
                    <a:pt x="0" y="242646"/>
                  </a:lnTo>
                  <a:lnTo>
                    <a:pt x="1016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297" y="320078"/>
                  </a:lnTo>
                  <a:lnTo>
                    <a:pt x="27520" y="312115"/>
                  </a:lnTo>
                  <a:lnTo>
                    <a:pt x="57454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11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30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73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00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67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00" y="337832"/>
                  </a:lnTo>
                  <a:lnTo>
                    <a:pt x="192938" y="305765"/>
                  </a:lnTo>
                  <a:lnTo>
                    <a:pt x="235572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73" y="214452"/>
                  </a:lnTo>
                  <a:lnTo>
                    <a:pt x="432498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E7F45792-1D72-44D8-82AF-23D1700C91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6565" y="411106"/>
              <a:ext cx="202882" cy="153288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1D52E147-F1BB-4FFF-8406-164431465A7C}"/>
                </a:ext>
              </a:extLst>
            </p:cNvPr>
            <p:cNvSpPr/>
            <p:nvPr/>
          </p:nvSpPr>
          <p:spPr>
            <a:xfrm>
              <a:off x="9517008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199941E2-AB17-48D7-8385-B8E49623EAE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1004"/>
              <a:ext cx="5112004" cy="6236993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B168D3AA-E918-442E-8BB9-8E4B2119324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4517" y="2393492"/>
              <a:ext cx="1553464" cy="1553458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8263D0E7-5143-402E-B63D-CED4D37C57C5}"/>
                </a:ext>
              </a:extLst>
            </p:cNvPr>
            <p:cNvSpPr/>
            <p:nvPr/>
          </p:nvSpPr>
          <p:spPr>
            <a:xfrm>
              <a:off x="5514517" y="2393488"/>
              <a:ext cx="1553845" cy="1553845"/>
            </a:xfrm>
            <a:custGeom>
              <a:avLst/>
              <a:gdLst/>
              <a:ahLst/>
              <a:cxnLst/>
              <a:rect l="l" t="t" r="r" b="b"/>
              <a:pathLst>
                <a:path w="1553845" h="1553845">
                  <a:moveTo>
                    <a:pt x="776731" y="1553464"/>
                  </a:moveTo>
                  <a:lnTo>
                    <a:pt x="824048" y="1552046"/>
                  </a:lnTo>
                  <a:lnTo>
                    <a:pt x="870615" y="1547848"/>
                  </a:lnTo>
                  <a:lnTo>
                    <a:pt x="916351" y="1540949"/>
                  </a:lnTo>
                  <a:lnTo>
                    <a:pt x="961175" y="1531433"/>
                  </a:lnTo>
                  <a:lnTo>
                    <a:pt x="1005005" y="1519379"/>
                  </a:lnTo>
                  <a:lnTo>
                    <a:pt x="1047760" y="1504870"/>
                  </a:lnTo>
                  <a:lnTo>
                    <a:pt x="1089359" y="1487985"/>
                  </a:lnTo>
                  <a:lnTo>
                    <a:pt x="1129721" y="1468808"/>
                  </a:lnTo>
                  <a:lnTo>
                    <a:pt x="1168765" y="1447418"/>
                  </a:lnTo>
                  <a:lnTo>
                    <a:pt x="1206408" y="1423897"/>
                  </a:lnTo>
                  <a:lnTo>
                    <a:pt x="1242571" y="1398326"/>
                  </a:lnTo>
                  <a:lnTo>
                    <a:pt x="1277171" y="1370787"/>
                  </a:lnTo>
                  <a:lnTo>
                    <a:pt x="1310128" y="1341361"/>
                  </a:lnTo>
                  <a:lnTo>
                    <a:pt x="1341361" y="1310128"/>
                  </a:lnTo>
                  <a:lnTo>
                    <a:pt x="1370787" y="1277171"/>
                  </a:lnTo>
                  <a:lnTo>
                    <a:pt x="1398326" y="1242571"/>
                  </a:lnTo>
                  <a:lnTo>
                    <a:pt x="1423897" y="1206408"/>
                  </a:lnTo>
                  <a:lnTo>
                    <a:pt x="1447418" y="1168765"/>
                  </a:lnTo>
                  <a:lnTo>
                    <a:pt x="1468808" y="1129721"/>
                  </a:lnTo>
                  <a:lnTo>
                    <a:pt x="1487985" y="1089359"/>
                  </a:lnTo>
                  <a:lnTo>
                    <a:pt x="1504870" y="1047760"/>
                  </a:lnTo>
                  <a:lnTo>
                    <a:pt x="1519379" y="1005005"/>
                  </a:lnTo>
                  <a:lnTo>
                    <a:pt x="1531433" y="961175"/>
                  </a:lnTo>
                  <a:lnTo>
                    <a:pt x="1540949" y="916351"/>
                  </a:lnTo>
                  <a:lnTo>
                    <a:pt x="1547848" y="870615"/>
                  </a:lnTo>
                  <a:lnTo>
                    <a:pt x="1552046" y="824048"/>
                  </a:lnTo>
                  <a:lnTo>
                    <a:pt x="1553463" y="776732"/>
                  </a:lnTo>
                  <a:lnTo>
                    <a:pt x="1552046" y="729415"/>
                  </a:lnTo>
                  <a:lnTo>
                    <a:pt x="1547848" y="682848"/>
                  </a:lnTo>
                  <a:lnTo>
                    <a:pt x="1540949" y="637112"/>
                  </a:lnTo>
                  <a:lnTo>
                    <a:pt x="1531433" y="592288"/>
                  </a:lnTo>
                  <a:lnTo>
                    <a:pt x="1519379" y="548458"/>
                  </a:lnTo>
                  <a:lnTo>
                    <a:pt x="1504870" y="505703"/>
                  </a:lnTo>
                  <a:lnTo>
                    <a:pt x="1487985" y="464104"/>
                  </a:lnTo>
                  <a:lnTo>
                    <a:pt x="1468808" y="423742"/>
                  </a:lnTo>
                  <a:lnTo>
                    <a:pt x="1447418" y="384698"/>
                  </a:lnTo>
                  <a:lnTo>
                    <a:pt x="1423897" y="347055"/>
                  </a:lnTo>
                  <a:lnTo>
                    <a:pt x="1398326" y="310892"/>
                  </a:lnTo>
                  <a:lnTo>
                    <a:pt x="1370787" y="276292"/>
                  </a:lnTo>
                  <a:lnTo>
                    <a:pt x="1341361" y="243335"/>
                  </a:lnTo>
                  <a:lnTo>
                    <a:pt x="1310128" y="212102"/>
                  </a:lnTo>
                  <a:lnTo>
                    <a:pt x="1277171" y="182676"/>
                  </a:lnTo>
                  <a:lnTo>
                    <a:pt x="1242571" y="155137"/>
                  </a:lnTo>
                  <a:lnTo>
                    <a:pt x="1206408" y="129566"/>
                  </a:lnTo>
                  <a:lnTo>
                    <a:pt x="1168765" y="106045"/>
                  </a:lnTo>
                  <a:lnTo>
                    <a:pt x="1129721" y="84655"/>
                  </a:lnTo>
                  <a:lnTo>
                    <a:pt x="1089359" y="65478"/>
                  </a:lnTo>
                  <a:lnTo>
                    <a:pt x="1047760" y="48593"/>
                  </a:lnTo>
                  <a:lnTo>
                    <a:pt x="1005005" y="34084"/>
                  </a:lnTo>
                  <a:lnTo>
                    <a:pt x="961175" y="22030"/>
                  </a:lnTo>
                  <a:lnTo>
                    <a:pt x="916351" y="12514"/>
                  </a:lnTo>
                  <a:lnTo>
                    <a:pt x="870615" y="5615"/>
                  </a:lnTo>
                  <a:lnTo>
                    <a:pt x="824048" y="1417"/>
                  </a:lnTo>
                  <a:lnTo>
                    <a:pt x="776731" y="0"/>
                  </a:lnTo>
                  <a:lnTo>
                    <a:pt x="729415" y="1417"/>
                  </a:lnTo>
                  <a:lnTo>
                    <a:pt x="682848" y="5615"/>
                  </a:lnTo>
                  <a:lnTo>
                    <a:pt x="637112" y="12514"/>
                  </a:lnTo>
                  <a:lnTo>
                    <a:pt x="592288" y="22030"/>
                  </a:lnTo>
                  <a:lnTo>
                    <a:pt x="548458" y="34084"/>
                  </a:lnTo>
                  <a:lnTo>
                    <a:pt x="505703" y="48593"/>
                  </a:lnTo>
                  <a:lnTo>
                    <a:pt x="464104" y="65478"/>
                  </a:lnTo>
                  <a:lnTo>
                    <a:pt x="423742" y="84655"/>
                  </a:lnTo>
                  <a:lnTo>
                    <a:pt x="384698" y="106045"/>
                  </a:lnTo>
                  <a:lnTo>
                    <a:pt x="347055" y="129566"/>
                  </a:lnTo>
                  <a:lnTo>
                    <a:pt x="310892" y="155137"/>
                  </a:lnTo>
                  <a:lnTo>
                    <a:pt x="276292" y="182676"/>
                  </a:lnTo>
                  <a:lnTo>
                    <a:pt x="243335" y="212102"/>
                  </a:lnTo>
                  <a:lnTo>
                    <a:pt x="212102" y="243335"/>
                  </a:lnTo>
                  <a:lnTo>
                    <a:pt x="182676" y="276292"/>
                  </a:lnTo>
                  <a:lnTo>
                    <a:pt x="155137" y="310892"/>
                  </a:lnTo>
                  <a:lnTo>
                    <a:pt x="129566" y="347055"/>
                  </a:lnTo>
                  <a:lnTo>
                    <a:pt x="106045" y="384698"/>
                  </a:lnTo>
                  <a:lnTo>
                    <a:pt x="84655" y="423742"/>
                  </a:lnTo>
                  <a:lnTo>
                    <a:pt x="65478" y="464104"/>
                  </a:lnTo>
                  <a:lnTo>
                    <a:pt x="48593" y="505703"/>
                  </a:lnTo>
                  <a:lnTo>
                    <a:pt x="34084" y="548458"/>
                  </a:lnTo>
                  <a:lnTo>
                    <a:pt x="22030" y="592288"/>
                  </a:lnTo>
                  <a:lnTo>
                    <a:pt x="12514" y="637112"/>
                  </a:lnTo>
                  <a:lnTo>
                    <a:pt x="5615" y="682848"/>
                  </a:lnTo>
                  <a:lnTo>
                    <a:pt x="1417" y="729415"/>
                  </a:lnTo>
                  <a:lnTo>
                    <a:pt x="0" y="776732"/>
                  </a:lnTo>
                  <a:lnTo>
                    <a:pt x="1417" y="824048"/>
                  </a:lnTo>
                  <a:lnTo>
                    <a:pt x="5615" y="870615"/>
                  </a:lnTo>
                  <a:lnTo>
                    <a:pt x="12514" y="916351"/>
                  </a:lnTo>
                  <a:lnTo>
                    <a:pt x="22030" y="961175"/>
                  </a:lnTo>
                  <a:lnTo>
                    <a:pt x="34084" y="1005005"/>
                  </a:lnTo>
                  <a:lnTo>
                    <a:pt x="48593" y="1047760"/>
                  </a:lnTo>
                  <a:lnTo>
                    <a:pt x="65478" y="1089359"/>
                  </a:lnTo>
                  <a:lnTo>
                    <a:pt x="84655" y="1129721"/>
                  </a:lnTo>
                  <a:lnTo>
                    <a:pt x="106045" y="1168765"/>
                  </a:lnTo>
                  <a:lnTo>
                    <a:pt x="129566" y="1206408"/>
                  </a:lnTo>
                  <a:lnTo>
                    <a:pt x="155137" y="1242571"/>
                  </a:lnTo>
                  <a:lnTo>
                    <a:pt x="182676" y="1277171"/>
                  </a:lnTo>
                  <a:lnTo>
                    <a:pt x="212102" y="1310128"/>
                  </a:lnTo>
                  <a:lnTo>
                    <a:pt x="243335" y="1341361"/>
                  </a:lnTo>
                  <a:lnTo>
                    <a:pt x="276292" y="1370787"/>
                  </a:lnTo>
                  <a:lnTo>
                    <a:pt x="310892" y="1398326"/>
                  </a:lnTo>
                  <a:lnTo>
                    <a:pt x="347055" y="1423897"/>
                  </a:lnTo>
                  <a:lnTo>
                    <a:pt x="384698" y="1447418"/>
                  </a:lnTo>
                  <a:lnTo>
                    <a:pt x="423742" y="1468808"/>
                  </a:lnTo>
                  <a:lnTo>
                    <a:pt x="464104" y="1487985"/>
                  </a:lnTo>
                  <a:lnTo>
                    <a:pt x="505703" y="1504870"/>
                  </a:lnTo>
                  <a:lnTo>
                    <a:pt x="548458" y="1519379"/>
                  </a:lnTo>
                  <a:lnTo>
                    <a:pt x="592288" y="1531433"/>
                  </a:lnTo>
                  <a:lnTo>
                    <a:pt x="637112" y="1540949"/>
                  </a:lnTo>
                  <a:lnTo>
                    <a:pt x="682848" y="1547848"/>
                  </a:lnTo>
                  <a:lnTo>
                    <a:pt x="729415" y="1552046"/>
                  </a:lnTo>
                  <a:lnTo>
                    <a:pt x="776731" y="1553464"/>
                  </a:lnTo>
                  <a:close/>
                </a:path>
              </a:pathLst>
            </a:custGeom>
            <a:ln w="66675">
              <a:solidFill>
                <a:srgbClr val="3132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787C1D1E-B7BF-439F-A75F-25E890B9C64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4695" y="2393492"/>
              <a:ext cx="1553463" cy="1553458"/>
            </a:xfrm>
            <a:prstGeom prst="rect">
              <a:avLst/>
            </a:prstGeom>
          </p:spPr>
        </p:pic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CA543E80-9350-426F-8708-EEAAD3330319}"/>
                </a:ext>
              </a:extLst>
            </p:cNvPr>
            <p:cNvSpPr/>
            <p:nvPr/>
          </p:nvSpPr>
          <p:spPr>
            <a:xfrm>
              <a:off x="7854697" y="2393488"/>
              <a:ext cx="1553845" cy="1553845"/>
            </a:xfrm>
            <a:custGeom>
              <a:avLst/>
              <a:gdLst/>
              <a:ahLst/>
              <a:cxnLst/>
              <a:rect l="l" t="t" r="r" b="b"/>
              <a:pathLst>
                <a:path w="1553845" h="1553845">
                  <a:moveTo>
                    <a:pt x="776731" y="1553464"/>
                  </a:moveTo>
                  <a:lnTo>
                    <a:pt x="824048" y="1552046"/>
                  </a:lnTo>
                  <a:lnTo>
                    <a:pt x="870615" y="1547848"/>
                  </a:lnTo>
                  <a:lnTo>
                    <a:pt x="916351" y="1540949"/>
                  </a:lnTo>
                  <a:lnTo>
                    <a:pt x="961175" y="1531433"/>
                  </a:lnTo>
                  <a:lnTo>
                    <a:pt x="1005005" y="1519379"/>
                  </a:lnTo>
                  <a:lnTo>
                    <a:pt x="1047760" y="1504870"/>
                  </a:lnTo>
                  <a:lnTo>
                    <a:pt x="1089359" y="1487985"/>
                  </a:lnTo>
                  <a:lnTo>
                    <a:pt x="1129721" y="1468808"/>
                  </a:lnTo>
                  <a:lnTo>
                    <a:pt x="1168765" y="1447418"/>
                  </a:lnTo>
                  <a:lnTo>
                    <a:pt x="1206408" y="1423897"/>
                  </a:lnTo>
                  <a:lnTo>
                    <a:pt x="1242571" y="1398326"/>
                  </a:lnTo>
                  <a:lnTo>
                    <a:pt x="1277171" y="1370787"/>
                  </a:lnTo>
                  <a:lnTo>
                    <a:pt x="1310128" y="1341361"/>
                  </a:lnTo>
                  <a:lnTo>
                    <a:pt x="1341361" y="1310128"/>
                  </a:lnTo>
                  <a:lnTo>
                    <a:pt x="1370787" y="1277171"/>
                  </a:lnTo>
                  <a:lnTo>
                    <a:pt x="1398326" y="1242571"/>
                  </a:lnTo>
                  <a:lnTo>
                    <a:pt x="1423897" y="1206408"/>
                  </a:lnTo>
                  <a:lnTo>
                    <a:pt x="1447418" y="1168765"/>
                  </a:lnTo>
                  <a:lnTo>
                    <a:pt x="1468808" y="1129721"/>
                  </a:lnTo>
                  <a:lnTo>
                    <a:pt x="1487985" y="1089359"/>
                  </a:lnTo>
                  <a:lnTo>
                    <a:pt x="1504870" y="1047760"/>
                  </a:lnTo>
                  <a:lnTo>
                    <a:pt x="1519379" y="1005005"/>
                  </a:lnTo>
                  <a:lnTo>
                    <a:pt x="1531433" y="961175"/>
                  </a:lnTo>
                  <a:lnTo>
                    <a:pt x="1540949" y="916351"/>
                  </a:lnTo>
                  <a:lnTo>
                    <a:pt x="1547848" y="870615"/>
                  </a:lnTo>
                  <a:lnTo>
                    <a:pt x="1552046" y="824048"/>
                  </a:lnTo>
                  <a:lnTo>
                    <a:pt x="1553463" y="776732"/>
                  </a:lnTo>
                  <a:lnTo>
                    <a:pt x="1552046" y="729415"/>
                  </a:lnTo>
                  <a:lnTo>
                    <a:pt x="1547848" y="682848"/>
                  </a:lnTo>
                  <a:lnTo>
                    <a:pt x="1540949" y="637112"/>
                  </a:lnTo>
                  <a:lnTo>
                    <a:pt x="1531433" y="592288"/>
                  </a:lnTo>
                  <a:lnTo>
                    <a:pt x="1519379" y="548458"/>
                  </a:lnTo>
                  <a:lnTo>
                    <a:pt x="1504870" y="505703"/>
                  </a:lnTo>
                  <a:lnTo>
                    <a:pt x="1487985" y="464104"/>
                  </a:lnTo>
                  <a:lnTo>
                    <a:pt x="1468808" y="423742"/>
                  </a:lnTo>
                  <a:lnTo>
                    <a:pt x="1447418" y="384698"/>
                  </a:lnTo>
                  <a:lnTo>
                    <a:pt x="1423897" y="347055"/>
                  </a:lnTo>
                  <a:lnTo>
                    <a:pt x="1398326" y="310892"/>
                  </a:lnTo>
                  <a:lnTo>
                    <a:pt x="1370787" y="276292"/>
                  </a:lnTo>
                  <a:lnTo>
                    <a:pt x="1341361" y="243335"/>
                  </a:lnTo>
                  <a:lnTo>
                    <a:pt x="1310128" y="212102"/>
                  </a:lnTo>
                  <a:lnTo>
                    <a:pt x="1277171" y="182676"/>
                  </a:lnTo>
                  <a:lnTo>
                    <a:pt x="1242571" y="155137"/>
                  </a:lnTo>
                  <a:lnTo>
                    <a:pt x="1206408" y="129566"/>
                  </a:lnTo>
                  <a:lnTo>
                    <a:pt x="1168765" y="106045"/>
                  </a:lnTo>
                  <a:lnTo>
                    <a:pt x="1129721" y="84655"/>
                  </a:lnTo>
                  <a:lnTo>
                    <a:pt x="1089359" y="65478"/>
                  </a:lnTo>
                  <a:lnTo>
                    <a:pt x="1047760" y="48593"/>
                  </a:lnTo>
                  <a:lnTo>
                    <a:pt x="1005005" y="34084"/>
                  </a:lnTo>
                  <a:lnTo>
                    <a:pt x="961175" y="22030"/>
                  </a:lnTo>
                  <a:lnTo>
                    <a:pt x="916351" y="12514"/>
                  </a:lnTo>
                  <a:lnTo>
                    <a:pt x="870615" y="5615"/>
                  </a:lnTo>
                  <a:lnTo>
                    <a:pt x="824048" y="1417"/>
                  </a:lnTo>
                  <a:lnTo>
                    <a:pt x="776731" y="0"/>
                  </a:lnTo>
                  <a:lnTo>
                    <a:pt x="729415" y="1417"/>
                  </a:lnTo>
                  <a:lnTo>
                    <a:pt x="682848" y="5615"/>
                  </a:lnTo>
                  <a:lnTo>
                    <a:pt x="637112" y="12514"/>
                  </a:lnTo>
                  <a:lnTo>
                    <a:pt x="592288" y="22030"/>
                  </a:lnTo>
                  <a:lnTo>
                    <a:pt x="548458" y="34084"/>
                  </a:lnTo>
                  <a:lnTo>
                    <a:pt x="505703" y="48593"/>
                  </a:lnTo>
                  <a:lnTo>
                    <a:pt x="464104" y="65478"/>
                  </a:lnTo>
                  <a:lnTo>
                    <a:pt x="423742" y="84655"/>
                  </a:lnTo>
                  <a:lnTo>
                    <a:pt x="384698" y="106045"/>
                  </a:lnTo>
                  <a:lnTo>
                    <a:pt x="347055" y="129566"/>
                  </a:lnTo>
                  <a:lnTo>
                    <a:pt x="310892" y="155137"/>
                  </a:lnTo>
                  <a:lnTo>
                    <a:pt x="276292" y="182676"/>
                  </a:lnTo>
                  <a:lnTo>
                    <a:pt x="243335" y="212102"/>
                  </a:lnTo>
                  <a:lnTo>
                    <a:pt x="212102" y="243335"/>
                  </a:lnTo>
                  <a:lnTo>
                    <a:pt x="182676" y="276292"/>
                  </a:lnTo>
                  <a:lnTo>
                    <a:pt x="155137" y="310892"/>
                  </a:lnTo>
                  <a:lnTo>
                    <a:pt x="129566" y="347055"/>
                  </a:lnTo>
                  <a:lnTo>
                    <a:pt x="106045" y="384698"/>
                  </a:lnTo>
                  <a:lnTo>
                    <a:pt x="84655" y="423742"/>
                  </a:lnTo>
                  <a:lnTo>
                    <a:pt x="65478" y="464104"/>
                  </a:lnTo>
                  <a:lnTo>
                    <a:pt x="48593" y="505703"/>
                  </a:lnTo>
                  <a:lnTo>
                    <a:pt x="34084" y="548458"/>
                  </a:lnTo>
                  <a:lnTo>
                    <a:pt x="22030" y="592288"/>
                  </a:lnTo>
                  <a:lnTo>
                    <a:pt x="12514" y="637112"/>
                  </a:lnTo>
                  <a:lnTo>
                    <a:pt x="5615" y="682848"/>
                  </a:lnTo>
                  <a:lnTo>
                    <a:pt x="1417" y="729415"/>
                  </a:lnTo>
                  <a:lnTo>
                    <a:pt x="0" y="776732"/>
                  </a:lnTo>
                  <a:lnTo>
                    <a:pt x="1417" y="824048"/>
                  </a:lnTo>
                  <a:lnTo>
                    <a:pt x="5615" y="870615"/>
                  </a:lnTo>
                  <a:lnTo>
                    <a:pt x="12514" y="916351"/>
                  </a:lnTo>
                  <a:lnTo>
                    <a:pt x="22030" y="961175"/>
                  </a:lnTo>
                  <a:lnTo>
                    <a:pt x="34084" y="1005005"/>
                  </a:lnTo>
                  <a:lnTo>
                    <a:pt x="48593" y="1047760"/>
                  </a:lnTo>
                  <a:lnTo>
                    <a:pt x="65478" y="1089359"/>
                  </a:lnTo>
                  <a:lnTo>
                    <a:pt x="84655" y="1129721"/>
                  </a:lnTo>
                  <a:lnTo>
                    <a:pt x="106045" y="1168765"/>
                  </a:lnTo>
                  <a:lnTo>
                    <a:pt x="129566" y="1206408"/>
                  </a:lnTo>
                  <a:lnTo>
                    <a:pt x="155137" y="1242571"/>
                  </a:lnTo>
                  <a:lnTo>
                    <a:pt x="182676" y="1277171"/>
                  </a:lnTo>
                  <a:lnTo>
                    <a:pt x="212102" y="1310128"/>
                  </a:lnTo>
                  <a:lnTo>
                    <a:pt x="243335" y="1341361"/>
                  </a:lnTo>
                  <a:lnTo>
                    <a:pt x="276292" y="1370787"/>
                  </a:lnTo>
                  <a:lnTo>
                    <a:pt x="310892" y="1398326"/>
                  </a:lnTo>
                  <a:lnTo>
                    <a:pt x="347055" y="1423897"/>
                  </a:lnTo>
                  <a:lnTo>
                    <a:pt x="384698" y="1447418"/>
                  </a:lnTo>
                  <a:lnTo>
                    <a:pt x="423742" y="1468808"/>
                  </a:lnTo>
                  <a:lnTo>
                    <a:pt x="464104" y="1487985"/>
                  </a:lnTo>
                  <a:lnTo>
                    <a:pt x="505703" y="1504870"/>
                  </a:lnTo>
                  <a:lnTo>
                    <a:pt x="548458" y="1519379"/>
                  </a:lnTo>
                  <a:lnTo>
                    <a:pt x="592288" y="1531433"/>
                  </a:lnTo>
                  <a:lnTo>
                    <a:pt x="637112" y="1540949"/>
                  </a:lnTo>
                  <a:lnTo>
                    <a:pt x="682848" y="1547848"/>
                  </a:lnTo>
                  <a:lnTo>
                    <a:pt x="729415" y="1552046"/>
                  </a:lnTo>
                  <a:lnTo>
                    <a:pt x="776731" y="1553464"/>
                  </a:lnTo>
                  <a:close/>
                </a:path>
              </a:pathLst>
            </a:custGeom>
            <a:ln w="66675">
              <a:solidFill>
                <a:srgbClr val="3132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58E16453-B4B7-4E45-9195-A9B4B705EAB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89261" y="2393492"/>
              <a:ext cx="1501076" cy="1553458"/>
            </a:xfrm>
            <a:prstGeom prst="rect">
              <a:avLst/>
            </a:prstGeom>
          </p:spPr>
        </p:pic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6DEE737A-BE24-4C50-98E6-9B837278D555}"/>
                </a:ext>
              </a:extLst>
            </p:cNvPr>
            <p:cNvSpPr/>
            <p:nvPr/>
          </p:nvSpPr>
          <p:spPr>
            <a:xfrm>
              <a:off x="10189259" y="2393488"/>
              <a:ext cx="1553845" cy="1553845"/>
            </a:xfrm>
            <a:custGeom>
              <a:avLst/>
              <a:gdLst/>
              <a:ahLst/>
              <a:cxnLst/>
              <a:rect l="l" t="t" r="r" b="b"/>
              <a:pathLst>
                <a:path w="1553845" h="1553845">
                  <a:moveTo>
                    <a:pt x="776731" y="1553464"/>
                  </a:moveTo>
                  <a:lnTo>
                    <a:pt x="824048" y="1552046"/>
                  </a:lnTo>
                  <a:lnTo>
                    <a:pt x="870615" y="1547848"/>
                  </a:lnTo>
                  <a:lnTo>
                    <a:pt x="916351" y="1540949"/>
                  </a:lnTo>
                  <a:lnTo>
                    <a:pt x="961175" y="1531433"/>
                  </a:lnTo>
                  <a:lnTo>
                    <a:pt x="1005005" y="1519379"/>
                  </a:lnTo>
                  <a:lnTo>
                    <a:pt x="1047760" y="1504870"/>
                  </a:lnTo>
                  <a:lnTo>
                    <a:pt x="1089359" y="1487985"/>
                  </a:lnTo>
                  <a:lnTo>
                    <a:pt x="1129721" y="1468808"/>
                  </a:lnTo>
                  <a:lnTo>
                    <a:pt x="1168765" y="1447418"/>
                  </a:lnTo>
                  <a:lnTo>
                    <a:pt x="1206408" y="1423897"/>
                  </a:lnTo>
                  <a:lnTo>
                    <a:pt x="1242571" y="1398326"/>
                  </a:lnTo>
                  <a:lnTo>
                    <a:pt x="1277171" y="1370787"/>
                  </a:lnTo>
                  <a:lnTo>
                    <a:pt x="1310128" y="1341361"/>
                  </a:lnTo>
                  <a:lnTo>
                    <a:pt x="1341361" y="1310128"/>
                  </a:lnTo>
                  <a:lnTo>
                    <a:pt x="1370787" y="1277171"/>
                  </a:lnTo>
                  <a:lnTo>
                    <a:pt x="1398326" y="1242571"/>
                  </a:lnTo>
                  <a:lnTo>
                    <a:pt x="1423897" y="1206408"/>
                  </a:lnTo>
                  <a:lnTo>
                    <a:pt x="1447418" y="1168765"/>
                  </a:lnTo>
                  <a:lnTo>
                    <a:pt x="1468808" y="1129721"/>
                  </a:lnTo>
                  <a:lnTo>
                    <a:pt x="1487985" y="1089359"/>
                  </a:lnTo>
                  <a:lnTo>
                    <a:pt x="1504870" y="1047760"/>
                  </a:lnTo>
                  <a:lnTo>
                    <a:pt x="1519379" y="1005005"/>
                  </a:lnTo>
                  <a:lnTo>
                    <a:pt x="1531433" y="961175"/>
                  </a:lnTo>
                  <a:lnTo>
                    <a:pt x="1540949" y="916351"/>
                  </a:lnTo>
                  <a:lnTo>
                    <a:pt x="1547848" y="870615"/>
                  </a:lnTo>
                  <a:lnTo>
                    <a:pt x="1552046" y="824048"/>
                  </a:lnTo>
                  <a:lnTo>
                    <a:pt x="1553463" y="776732"/>
                  </a:lnTo>
                  <a:lnTo>
                    <a:pt x="1552046" y="729415"/>
                  </a:lnTo>
                  <a:lnTo>
                    <a:pt x="1547848" y="682848"/>
                  </a:lnTo>
                  <a:lnTo>
                    <a:pt x="1540949" y="637112"/>
                  </a:lnTo>
                  <a:lnTo>
                    <a:pt x="1531433" y="592288"/>
                  </a:lnTo>
                  <a:lnTo>
                    <a:pt x="1519379" y="548458"/>
                  </a:lnTo>
                  <a:lnTo>
                    <a:pt x="1504870" y="505703"/>
                  </a:lnTo>
                  <a:lnTo>
                    <a:pt x="1487985" y="464104"/>
                  </a:lnTo>
                  <a:lnTo>
                    <a:pt x="1468808" y="423742"/>
                  </a:lnTo>
                  <a:lnTo>
                    <a:pt x="1447418" y="384698"/>
                  </a:lnTo>
                  <a:lnTo>
                    <a:pt x="1423897" y="347055"/>
                  </a:lnTo>
                  <a:lnTo>
                    <a:pt x="1398326" y="310892"/>
                  </a:lnTo>
                  <a:lnTo>
                    <a:pt x="1370787" y="276292"/>
                  </a:lnTo>
                  <a:lnTo>
                    <a:pt x="1341361" y="243335"/>
                  </a:lnTo>
                  <a:lnTo>
                    <a:pt x="1310128" y="212102"/>
                  </a:lnTo>
                  <a:lnTo>
                    <a:pt x="1277171" y="182676"/>
                  </a:lnTo>
                  <a:lnTo>
                    <a:pt x="1242571" y="155137"/>
                  </a:lnTo>
                  <a:lnTo>
                    <a:pt x="1206408" y="129566"/>
                  </a:lnTo>
                  <a:lnTo>
                    <a:pt x="1168765" y="106045"/>
                  </a:lnTo>
                  <a:lnTo>
                    <a:pt x="1129721" y="84655"/>
                  </a:lnTo>
                  <a:lnTo>
                    <a:pt x="1089359" y="65478"/>
                  </a:lnTo>
                  <a:lnTo>
                    <a:pt x="1047760" y="48593"/>
                  </a:lnTo>
                  <a:lnTo>
                    <a:pt x="1005005" y="34084"/>
                  </a:lnTo>
                  <a:lnTo>
                    <a:pt x="961175" y="22030"/>
                  </a:lnTo>
                  <a:lnTo>
                    <a:pt x="916351" y="12514"/>
                  </a:lnTo>
                  <a:lnTo>
                    <a:pt x="870615" y="5615"/>
                  </a:lnTo>
                  <a:lnTo>
                    <a:pt x="824048" y="1417"/>
                  </a:lnTo>
                  <a:lnTo>
                    <a:pt x="776731" y="0"/>
                  </a:lnTo>
                  <a:lnTo>
                    <a:pt x="729415" y="1417"/>
                  </a:lnTo>
                  <a:lnTo>
                    <a:pt x="682848" y="5615"/>
                  </a:lnTo>
                  <a:lnTo>
                    <a:pt x="637112" y="12514"/>
                  </a:lnTo>
                  <a:lnTo>
                    <a:pt x="592288" y="22030"/>
                  </a:lnTo>
                  <a:lnTo>
                    <a:pt x="548458" y="34084"/>
                  </a:lnTo>
                  <a:lnTo>
                    <a:pt x="505703" y="48593"/>
                  </a:lnTo>
                  <a:lnTo>
                    <a:pt x="464104" y="65478"/>
                  </a:lnTo>
                  <a:lnTo>
                    <a:pt x="423742" y="84655"/>
                  </a:lnTo>
                  <a:lnTo>
                    <a:pt x="384698" y="106045"/>
                  </a:lnTo>
                  <a:lnTo>
                    <a:pt x="347055" y="129566"/>
                  </a:lnTo>
                  <a:lnTo>
                    <a:pt x="310892" y="155137"/>
                  </a:lnTo>
                  <a:lnTo>
                    <a:pt x="276292" y="182676"/>
                  </a:lnTo>
                  <a:lnTo>
                    <a:pt x="243335" y="212102"/>
                  </a:lnTo>
                  <a:lnTo>
                    <a:pt x="212102" y="243335"/>
                  </a:lnTo>
                  <a:lnTo>
                    <a:pt x="182676" y="276292"/>
                  </a:lnTo>
                  <a:lnTo>
                    <a:pt x="155137" y="310892"/>
                  </a:lnTo>
                  <a:lnTo>
                    <a:pt x="129566" y="347055"/>
                  </a:lnTo>
                  <a:lnTo>
                    <a:pt x="106045" y="384698"/>
                  </a:lnTo>
                  <a:lnTo>
                    <a:pt x="84655" y="423742"/>
                  </a:lnTo>
                  <a:lnTo>
                    <a:pt x="65478" y="464104"/>
                  </a:lnTo>
                  <a:lnTo>
                    <a:pt x="48593" y="505703"/>
                  </a:lnTo>
                  <a:lnTo>
                    <a:pt x="34084" y="548458"/>
                  </a:lnTo>
                  <a:lnTo>
                    <a:pt x="22030" y="592288"/>
                  </a:lnTo>
                  <a:lnTo>
                    <a:pt x="12514" y="637112"/>
                  </a:lnTo>
                  <a:lnTo>
                    <a:pt x="5615" y="682848"/>
                  </a:lnTo>
                  <a:lnTo>
                    <a:pt x="1417" y="729415"/>
                  </a:lnTo>
                  <a:lnTo>
                    <a:pt x="0" y="776732"/>
                  </a:lnTo>
                  <a:lnTo>
                    <a:pt x="1417" y="824048"/>
                  </a:lnTo>
                  <a:lnTo>
                    <a:pt x="5615" y="870615"/>
                  </a:lnTo>
                  <a:lnTo>
                    <a:pt x="12514" y="916351"/>
                  </a:lnTo>
                  <a:lnTo>
                    <a:pt x="22030" y="961175"/>
                  </a:lnTo>
                  <a:lnTo>
                    <a:pt x="34084" y="1005005"/>
                  </a:lnTo>
                  <a:lnTo>
                    <a:pt x="48593" y="1047760"/>
                  </a:lnTo>
                  <a:lnTo>
                    <a:pt x="65478" y="1089359"/>
                  </a:lnTo>
                  <a:lnTo>
                    <a:pt x="84655" y="1129721"/>
                  </a:lnTo>
                  <a:lnTo>
                    <a:pt x="106045" y="1168765"/>
                  </a:lnTo>
                  <a:lnTo>
                    <a:pt x="129566" y="1206408"/>
                  </a:lnTo>
                  <a:lnTo>
                    <a:pt x="155137" y="1242571"/>
                  </a:lnTo>
                  <a:lnTo>
                    <a:pt x="182676" y="1277171"/>
                  </a:lnTo>
                  <a:lnTo>
                    <a:pt x="212102" y="1310128"/>
                  </a:lnTo>
                  <a:lnTo>
                    <a:pt x="243335" y="1341361"/>
                  </a:lnTo>
                  <a:lnTo>
                    <a:pt x="276292" y="1370787"/>
                  </a:lnTo>
                  <a:lnTo>
                    <a:pt x="310892" y="1398326"/>
                  </a:lnTo>
                  <a:lnTo>
                    <a:pt x="347055" y="1423897"/>
                  </a:lnTo>
                  <a:lnTo>
                    <a:pt x="384698" y="1447418"/>
                  </a:lnTo>
                  <a:lnTo>
                    <a:pt x="423742" y="1468808"/>
                  </a:lnTo>
                  <a:lnTo>
                    <a:pt x="464104" y="1487985"/>
                  </a:lnTo>
                  <a:lnTo>
                    <a:pt x="505703" y="1504870"/>
                  </a:lnTo>
                  <a:lnTo>
                    <a:pt x="548458" y="1519379"/>
                  </a:lnTo>
                  <a:lnTo>
                    <a:pt x="592288" y="1531433"/>
                  </a:lnTo>
                  <a:lnTo>
                    <a:pt x="637112" y="1540949"/>
                  </a:lnTo>
                  <a:lnTo>
                    <a:pt x="682848" y="1547848"/>
                  </a:lnTo>
                  <a:lnTo>
                    <a:pt x="729415" y="1552046"/>
                  </a:lnTo>
                  <a:lnTo>
                    <a:pt x="776731" y="1553464"/>
                  </a:lnTo>
                  <a:close/>
                </a:path>
              </a:pathLst>
            </a:custGeom>
            <a:ln w="66675">
              <a:solidFill>
                <a:srgbClr val="3132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02202319-D0C1-41BC-8261-42B5BEEB8139}"/>
                </a:ext>
              </a:extLst>
            </p:cNvPr>
            <p:cNvSpPr/>
            <p:nvPr/>
          </p:nvSpPr>
          <p:spPr>
            <a:xfrm>
              <a:off x="7459516" y="4526997"/>
              <a:ext cx="0" cy="1737360"/>
            </a:xfrm>
            <a:custGeom>
              <a:avLst/>
              <a:gdLst/>
              <a:ahLst/>
              <a:cxnLst/>
              <a:rect l="l" t="t" r="r" b="b"/>
              <a:pathLst>
                <a:path h="1737360">
                  <a:moveTo>
                    <a:pt x="0" y="0"/>
                  </a:moveTo>
                  <a:lnTo>
                    <a:pt x="0" y="1737004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8ED945C2-17A1-4E7A-A12B-519EEBB51F56}"/>
                </a:ext>
              </a:extLst>
            </p:cNvPr>
            <p:cNvSpPr/>
            <p:nvPr/>
          </p:nvSpPr>
          <p:spPr>
            <a:xfrm>
              <a:off x="9954719" y="4526997"/>
              <a:ext cx="0" cy="1737360"/>
            </a:xfrm>
            <a:custGeom>
              <a:avLst/>
              <a:gdLst/>
              <a:ahLst/>
              <a:cxnLst/>
              <a:rect l="l" t="t" r="r" b="b"/>
              <a:pathLst>
                <a:path h="1737360">
                  <a:moveTo>
                    <a:pt x="0" y="0"/>
                  </a:moveTo>
                  <a:lnTo>
                    <a:pt x="0" y="1737004"/>
                  </a:lnTo>
                </a:path>
              </a:pathLst>
            </a:custGeom>
            <a:ln w="12700">
              <a:solidFill>
                <a:srgbClr val="1931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311A7666-696E-4F4A-A387-FDE61C0E9204}"/>
                </a:ext>
              </a:extLst>
            </p:cNvPr>
            <p:cNvSpPr/>
            <p:nvPr/>
          </p:nvSpPr>
          <p:spPr>
            <a:xfrm>
              <a:off x="5946254" y="4490999"/>
              <a:ext cx="2835275" cy="344170"/>
            </a:xfrm>
            <a:custGeom>
              <a:avLst/>
              <a:gdLst/>
              <a:ahLst/>
              <a:cxnLst/>
              <a:rect l="l" t="t" r="r" b="b"/>
              <a:pathLst>
                <a:path w="2835275" h="344170">
                  <a:moveTo>
                    <a:pt x="58470" y="131572"/>
                  </a:moveTo>
                  <a:lnTo>
                    <a:pt x="43853" y="131572"/>
                  </a:lnTo>
                  <a:lnTo>
                    <a:pt x="43853" y="160807"/>
                  </a:lnTo>
                  <a:lnTo>
                    <a:pt x="58470" y="160807"/>
                  </a:lnTo>
                  <a:lnTo>
                    <a:pt x="58470" y="131572"/>
                  </a:lnTo>
                  <a:close/>
                </a:path>
                <a:path w="2835275" h="344170">
                  <a:moveTo>
                    <a:pt x="87706" y="131572"/>
                  </a:moveTo>
                  <a:lnTo>
                    <a:pt x="73088" y="131572"/>
                  </a:lnTo>
                  <a:lnTo>
                    <a:pt x="73088" y="160807"/>
                  </a:lnTo>
                  <a:lnTo>
                    <a:pt x="87706" y="160807"/>
                  </a:lnTo>
                  <a:lnTo>
                    <a:pt x="87706" y="131572"/>
                  </a:lnTo>
                  <a:close/>
                </a:path>
                <a:path w="2835275" h="344170">
                  <a:moveTo>
                    <a:pt x="380085" y="135724"/>
                  </a:moveTo>
                  <a:lnTo>
                    <a:pt x="379107" y="134391"/>
                  </a:lnTo>
                  <a:lnTo>
                    <a:pt x="378066" y="132943"/>
                  </a:lnTo>
                  <a:lnTo>
                    <a:pt x="365467" y="128752"/>
                  </a:lnTo>
                  <a:lnTo>
                    <a:pt x="365467" y="144145"/>
                  </a:lnTo>
                  <a:lnTo>
                    <a:pt x="365467" y="177457"/>
                  </a:lnTo>
                  <a:lnTo>
                    <a:pt x="336232" y="187210"/>
                  </a:lnTo>
                  <a:lnTo>
                    <a:pt x="336232" y="134391"/>
                  </a:lnTo>
                  <a:lnTo>
                    <a:pt x="365467" y="144145"/>
                  </a:lnTo>
                  <a:lnTo>
                    <a:pt x="365467" y="128752"/>
                  </a:lnTo>
                  <a:lnTo>
                    <a:pt x="336219" y="118999"/>
                  </a:lnTo>
                  <a:lnTo>
                    <a:pt x="336219" y="29248"/>
                  </a:lnTo>
                  <a:lnTo>
                    <a:pt x="333921" y="17868"/>
                  </a:lnTo>
                  <a:lnTo>
                    <a:pt x="331736" y="14630"/>
                  </a:lnTo>
                  <a:lnTo>
                    <a:pt x="327647" y="8572"/>
                  </a:lnTo>
                  <a:lnTo>
                    <a:pt x="321602" y="4495"/>
                  </a:lnTo>
                  <a:lnTo>
                    <a:pt x="321602" y="21183"/>
                  </a:lnTo>
                  <a:lnTo>
                    <a:pt x="321602" y="121907"/>
                  </a:lnTo>
                  <a:lnTo>
                    <a:pt x="321602" y="199694"/>
                  </a:lnTo>
                  <a:lnTo>
                    <a:pt x="321602" y="300443"/>
                  </a:lnTo>
                  <a:lnTo>
                    <a:pt x="315048" y="306997"/>
                  </a:lnTo>
                  <a:lnTo>
                    <a:pt x="298919" y="306997"/>
                  </a:lnTo>
                  <a:lnTo>
                    <a:pt x="292366" y="300443"/>
                  </a:lnTo>
                  <a:lnTo>
                    <a:pt x="292366" y="285064"/>
                  </a:lnTo>
                  <a:lnTo>
                    <a:pt x="292366" y="279146"/>
                  </a:lnTo>
                  <a:lnTo>
                    <a:pt x="292366" y="42468"/>
                  </a:lnTo>
                  <a:lnTo>
                    <a:pt x="292366" y="36550"/>
                  </a:lnTo>
                  <a:lnTo>
                    <a:pt x="292366" y="21183"/>
                  </a:lnTo>
                  <a:lnTo>
                    <a:pt x="298919" y="14630"/>
                  </a:lnTo>
                  <a:lnTo>
                    <a:pt x="315048" y="14630"/>
                  </a:lnTo>
                  <a:lnTo>
                    <a:pt x="321602" y="21183"/>
                  </a:lnTo>
                  <a:lnTo>
                    <a:pt x="321602" y="4495"/>
                  </a:lnTo>
                  <a:lnTo>
                    <a:pt x="318350" y="2298"/>
                  </a:lnTo>
                  <a:lnTo>
                    <a:pt x="306984" y="0"/>
                  </a:lnTo>
                  <a:lnTo>
                    <a:pt x="295605" y="2298"/>
                  </a:lnTo>
                  <a:lnTo>
                    <a:pt x="286321" y="8572"/>
                  </a:lnTo>
                  <a:lnTo>
                    <a:pt x="280047" y="17868"/>
                  </a:lnTo>
                  <a:lnTo>
                    <a:pt x="277749" y="29248"/>
                  </a:lnTo>
                  <a:lnTo>
                    <a:pt x="277749" y="34531"/>
                  </a:lnTo>
                  <a:lnTo>
                    <a:pt x="277749" y="50279"/>
                  </a:lnTo>
                  <a:lnTo>
                    <a:pt x="277749" y="271348"/>
                  </a:lnTo>
                  <a:lnTo>
                    <a:pt x="116954" y="207035"/>
                  </a:lnTo>
                  <a:lnTo>
                    <a:pt x="116954" y="204673"/>
                  </a:lnTo>
                  <a:lnTo>
                    <a:pt x="116954" y="116967"/>
                  </a:lnTo>
                  <a:lnTo>
                    <a:pt x="116954" y="114592"/>
                  </a:lnTo>
                  <a:lnTo>
                    <a:pt x="277749" y="50279"/>
                  </a:lnTo>
                  <a:lnTo>
                    <a:pt x="277749" y="34531"/>
                  </a:lnTo>
                  <a:lnTo>
                    <a:pt x="108229" y="102336"/>
                  </a:lnTo>
                  <a:lnTo>
                    <a:pt x="102323" y="102336"/>
                  </a:lnTo>
                  <a:lnTo>
                    <a:pt x="102323" y="116967"/>
                  </a:lnTo>
                  <a:lnTo>
                    <a:pt x="102323" y="204673"/>
                  </a:lnTo>
                  <a:lnTo>
                    <a:pt x="58470" y="204673"/>
                  </a:lnTo>
                  <a:lnTo>
                    <a:pt x="41414" y="201218"/>
                  </a:lnTo>
                  <a:lnTo>
                    <a:pt x="27470" y="191808"/>
                  </a:lnTo>
                  <a:lnTo>
                    <a:pt x="18059" y="177863"/>
                  </a:lnTo>
                  <a:lnTo>
                    <a:pt x="14617" y="160820"/>
                  </a:lnTo>
                  <a:lnTo>
                    <a:pt x="18059" y="143751"/>
                  </a:lnTo>
                  <a:lnTo>
                    <a:pt x="27470" y="129819"/>
                  </a:lnTo>
                  <a:lnTo>
                    <a:pt x="41414" y="120408"/>
                  </a:lnTo>
                  <a:lnTo>
                    <a:pt x="58470" y="116967"/>
                  </a:lnTo>
                  <a:lnTo>
                    <a:pt x="102323" y="116967"/>
                  </a:lnTo>
                  <a:lnTo>
                    <a:pt x="102323" y="102336"/>
                  </a:lnTo>
                  <a:lnTo>
                    <a:pt x="58470" y="102336"/>
                  </a:lnTo>
                  <a:lnTo>
                    <a:pt x="35725" y="106934"/>
                  </a:lnTo>
                  <a:lnTo>
                    <a:pt x="17145" y="119481"/>
                  </a:lnTo>
                  <a:lnTo>
                    <a:pt x="4597" y="138074"/>
                  </a:lnTo>
                  <a:lnTo>
                    <a:pt x="0" y="160820"/>
                  </a:lnTo>
                  <a:lnTo>
                    <a:pt x="4597" y="183553"/>
                  </a:lnTo>
                  <a:lnTo>
                    <a:pt x="17145" y="202133"/>
                  </a:lnTo>
                  <a:lnTo>
                    <a:pt x="35725" y="214680"/>
                  </a:lnTo>
                  <a:lnTo>
                    <a:pt x="44716" y="216509"/>
                  </a:lnTo>
                  <a:lnTo>
                    <a:pt x="74079" y="341261"/>
                  </a:lnTo>
                  <a:lnTo>
                    <a:pt x="77063" y="343547"/>
                  </a:lnTo>
                  <a:lnTo>
                    <a:pt x="80848" y="343547"/>
                  </a:lnTo>
                  <a:lnTo>
                    <a:pt x="81318" y="343509"/>
                  </a:lnTo>
                  <a:lnTo>
                    <a:pt x="81775" y="343408"/>
                  </a:lnTo>
                  <a:lnTo>
                    <a:pt x="136677" y="332816"/>
                  </a:lnTo>
                  <a:lnTo>
                    <a:pt x="150622" y="311073"/>
                  </a:lnTo>
                  <a:lnTo>
                    <a:pt x="148831" y="306654"/>
                  </a:lnTo>
                  <a:lnTo>
                    <a:pt x="138163" y="295948"/>
                  </a:lnTo>
                  <a:lnTo>
                    <a:pt x="135877" y="286816"/>
                  </a:lnTo>
                  <a:lnTo>
                    <a:pt x="135877" y="314337"/>
                  </a:lnTo>
                  <a:lnTo>
                    <a:pt x="135864" y="316992"/>
                  </a:lnTo>
                  <a:lnTo>
                    <a:pt x="134747" y="318096"/>
                  </a:lnTo>
                  <a:lnTo>
                    <a:pt x="134277" y="318350"/>
                  </a:lnTo>
                  <a:lnTo>
                    <a:pt x="133769" y="318477"/>
                  </a:lnTo>
                  <a:lnTo>
                    <a:pt x="85915" y="327736"/>
                  </a:lnTo>
                  <a:lnTo>
                    <a:pt x="60388" y="219290"/>
                  </a:lnTo>
                  <a:lnTo>
                    <a:pt x="103924" y="219290"/>
                  </a:lnTo>
                  <a:lnTo>
                    <a:pt x="124802" y="302742"/>
                  </a:lnTo>
                  <a:lnTo>
                    <a:pt x="125463" y="303923"/>
                  </a:lnTo>
                  <a:lnTo>
                    <a:pt x="135877" y="314337"/>
                  </a:lnTo>
                  <a:lnTo>
                    <a:pt x="135877" y="286816"/>
                  </a:lnTo>
                  <a:lnTo>
                    <a:pt x="120180" y="224078"/>
                  </a:lnTo>
                  <a:lnTo>
                    <a:pt x="277749" y="287083"/>
                  </a:lnTo>
                  <a:lnTo>
                    <a:pt x="277749" y="292379"/>
                  </a:lnTo>
                  <a:lnTo>
                    <a:pt x="280047" y="303745"/>
                  </a:lnTo>
                  <a:lnTo>
                    <a:pt x="286321" y="313042"/>
                  </a:lnTo>
                  <a:lnTo>
                    <a:pt x="295605" y="319316"/>
                  </a:lnTo>
                  <a:lnTo>
                    <a:pt x="306984" y="321614"/>
                  </a:lnTo>
                  <a:lnTo>
                    <a:pt x="318350" y="319316"/>
                  </a:lnTo>
                  <a:lnTo>
                    <a:pt x="327647" y="313042"/>
                  </a:lnTo>
                  <a:lnTo>
                    <a:pt x="331724" y="306997"/>
                  </a:lnTo>
                  <a:lnTo>
                    <a:pt x="333921" y="303745"/>
                  </a:lnTo>
                  <a:lnTo>
                    <a:pt x="336219" y="292379"/>
                  </a:lnTo>
                  <a:lnTo>
                    <a:pt x="336219" y="202628"/>
                  </a:lnTo>
                  <a:lnTo>
                    <a:pt x="378066" y="188671"/>
                  </a:lnTo>
                  <a:lnTo>
                    <a:pt x="379120" y="187210"/>
                  </a:lnTo>
                  <a:lnTo>
                    <a:pt x="380085" y="185877"/>
                  </a:lnTo>
                  <a:lnTo>
                    <a:pt x="380085" y="135724"/>
                  </a:lnTo>
                  <a:close/>
                </a:path>
                <a:path w="2835275" h="344170">
                  <a:moveTo>
                    <a:pt x="435000" y="79375"/>
                  </a:moveTo>
                  <a:lnTo>
                    <a:pt x="427469" y="66840"/>
                  </a:lnTo>
                  <a:lnTo>
                    <a:pt x="390931" y="88773"/>
                  </a:lnTo>
                  <a:lnTo>
                    <a:pt x="398449" y="101307"/>
                  </a:lnTo>
                  <a:lnTo>
                    <a:pt x="435000" y="79375"/>
                  </a:lnTo>
                  <a:close/>
                </a:path>
                <a:path w="2835275" h="344170">
                  <a:moveTo>
                    <a:pt x="435051" y="242252"/>
                  </a:moveTo>
                  <a:lnTo>
                    <a:pt x="398500" y="220319"/>
                  </a:lnTo>
                  <a:lnTo>
                    <a:pt x="390982" y="232854"/>
                  </a:lnTo>
                  <a:lnTo>
                    <a:pt x="427532" y="254787"/>
                  </a:lnTo>
                  <a:lnTo>
                    <a:pt x="435051" y="242252"/>
                  </a:lnTo>
                  <a:close/>
                </a:path>
                <a:path w="2835275" h="344170">
                  <a:moveTo>
                    <a:pt x="438556" y="153492"/>
                  </a:moveTo>
                  <a:lnTo>
                    <a:pt x="394703" y="153492"/>
                  </a:lnTo>
                  <a:lnTo>
                    <a:pt x="394703" y="168109"/>
                  </a:lnTo>
                  <a:lnTo>
                    <a:pt x="438556" y="168109"/>
                  </a:lnTo>
                  <a:lnTo>
                    <a:pt x="438556" y="153492"/>
                  </a:lnTo>
                  <a:close/>
                </a:path>
                <a:path w="2835275" h="344170">
                  <a:moveTo>
                    <a:pt x="2834703" y="326313"/>
                  </a:moveTo>
                  <a:lnTo>
                    <a:pt x="2831985" y="323608"/>
                  </a:lnTo>
                  <a:lnTo>
                    <a:pt x="2798521" y="290144"/>
                  </a:lnTo>
                  <a:lnTo>
                    <a:pt x="2794114" y="290144"/>
                  </a:lnTo>
                  <a:lnTo>
                    <a:pt x="2788691" y="295567"/>
                  </a:lnTo>
                  <a:lnTo>
                    <a:pt x="2788691" y="299961"/>
                  </a:lnTo>
                  <a:lnTo>
                    <a:pt x="2823527" y="334784"/>
                  </a:lnTo>
                  <a:lnTo>
                    <a:pt x="2825292" y="335457"/>
                  </a:lnTo>
                  <a:lnTo>
                    <a:pt x="2828848" y="335457"/>
                  </a:lnTo>
                  <a:lnTo>
                    <a:pt x="2830626" y="334784"/>
                  </a:lnTo>
                  <a:lnTo>
                    <a:pt x="2834703" y="330720"/>
                  </a:lnTo>
                  <a:lnTo>
                    <a:pt x="2834703" y="3263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3E7E7999-5B55-40D8-9CC1-E6EFFACBBC5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10450" y="4502962"/>
              <a:ext cx="206413" cy="236893"/>
            </a:xfrm>
            <a:prstGeom prst="rect">
              <a:avLst/>
            </a:prstGeom>
          </p:spPr>
        </p:pic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3D810122-B769-4BAA-BB5C-39E4DE9A59AF}"/>
                </a:ext>
              </a:extLst>
            </p:cNvPr>
            <p:cNvSpPr/>
            <p:nvPr/>
          </p:nvSpPr>
          <p:spPr>
            <a:xfrm>
              <a:off x="8388274" y="4425035"/>
              <a:ext cx="2690495" cy="474980"/>
            </a:xfrm>
            <a:custGeom>
              <a:avLst/>
              <a:gdLst/>
              <a:ahLst/>
              <a:cxnLst/>
              <a:rect l="l" t="t" r="r" b="b"/>
              <a:pathLst>
                <a:path w="2690495" h="474979">
                  <a:moveTo>
                    <a:pt x="347586" y="283806"/>
                  </a:moveTo>
                  <a:lnTo>
                    <a:pt x="298170" y="229755"/>
                  </a:lnTo>
                  <a:lnTo>
                    <a:pt x="218186" y="193535"/>
                  </a:lnTo>
                  <a:lnTo>
                    <a:pt x="215912" y="187312"/>
                  </a:lnTo>
                  <a:lnTo>
                    <a:pt x="201129" y="146799"/>
                  </a:lnTo>
                  <a:lnTo>
                    <a:pt x="201129" y="187312"/>
                  </a:lnTo>
                  <a:lnTo>
                    <a:pt x="180086" y="179641"/>
                  </a:lnTo>
                  <a:lnTo>
                    <a:pt x="109689" y="105029"/>
                  </a:lnTo>
                  <a:lnTo>
                    <a:pt x="108712" y="99517"/>
                  </a:lnTo>
                  <a:lnTo>
                    <a:pt x="110490" y="93865"/>
                  </a:lnTo>
                  <a:lnTo>
                    <a:pt x="112255" y="92100"/>
                  </a:lnTo>
                  <a:lnTo>
                    <a:pt x="114452" y="89903"/>
                  </a:lnTo>
                  <a:lnTo>
                    <a:pt x="120116" y="86144"/>
                  </a:lnTo>
                  <a:lnTo>
                    <a:pt x="126568" y="84886"/>
                  </a:lnTo>
                  <a:lnTo>
                    <a:pt x="133019" y="86144"/>
                  </a:lnTo>
                  <a:lnTo>
                    <a:pt x="138696" y="89903"/>
                  </a:lnTo>
                  <a:lnTo>
                    <a:pt x="177977" y="129184"/>
                  </a:lnTo>
                  <a:lnTo>
                    <a:pt x="182537" y="136334"/>
                  </a:lnTo>
                  <a:lnTo>
                    <a:pt x="201129" y="187312"/>
                  </a:lnTo>
                  <a:lnTo>
                    <a:pt x="201129" y="146799"/>
                  </a:lnTo>
                  <a:lnTo>
                    <a:pt x="181978" y="113550"/>
                  </a:lnTo>
                  <a:lnTo>
                    <a:pt x="153327" y="84886"/>
                  </a:lnTo>
                  <a:lnTo>
                    <a:pt x="126568" y="71005"/>
                  </a:lnTo>
                  <a:lnTo>
                    <a:pt x="114884" y="73279"/>
                  </a:lnTo>
                  <a:lnTo>
                    <a:pt x="104635" y="80086"/>
                  </a:lnTo>
                  <a:lnTo>
                    <a:pt x="101206" y="83502"/>
                  </a:lnTo>
                  <a:lnTo>
                    <a:pt x="98691" y="87630"/>
                  </a:lnTo>
                  <a:lnTo>
                    <a:pt x="97193" y="92100"/>
                  </a:lnTo>
                  <a:lnTo>
                    <a:pt x="10083" y="114"/>
                  </a:lnTo>
                  <a:lnTo>
                    <a:pt x="5689" y="0"/>
                  </a:lnTo>
                  <a:lnTo>
                    <a:pt x="114" y="5270"/>
                  </a:lnTo>
                  <a:lnTo>
                    <a:pt x="0" y="9664"/>
                  </a:lnTo>
                  <a:lnTo>
                    <a:pt x="171869" y="191160"/>
                  </a:lnTo>
                  <a:lnTo>
                    <a:pt x="172783" y="191757"/>
                  </a:lnTo>
                  <a:lnTo>
                    <a:pt x="275386" y="229196"/>
                  </a:lnTo>
                  <a:lnTo>
                    <a:pt x="282549" y="233756"/>
                  </a:lnTo>
                  <a:lnTo>
                    <a:pt x="331889" y="283095"/>
                  </a:lnTo>
                  <a:lnTo>
                    <a:pt x="333679" y="287451"/>
                  </a:lnTo>
                  <a:lnTo>
                    <a:pt x="333603" y="296697"/>
                  </a:lnTo>
                  <a:lnTo>
                    <a:pt x="331762" y="301015"/>
                  </a:lnTo>
                  <a:lnTo>
                    <a:pt x="328447" y="304241"/>
                  </a:lnTo>
                  <a:lnTo>
                    <a:pt x="322783" y="307873"/>
                  </a:lnTo>
                  <a:lnTo>
                    <a:pt x="316369" y="309054"/>
                  </a:lnTo>
                  <a:lnTo>
                    <a:pt x="309968" y="307771"/>
                  </a:lnTo>
                  <a:lnTo>
                    <a:pt x="304368" y="304038"/>
                  </a:lnTo>
                  <a:lnTo>
                    <a:pt x="292442" y="292087"/>
                  </a:lnTo>
                  <a:lnTo>
                    <a:pt x="268795" y="268401"/>
                  </a:lnTo>
                  <a:lnTo>
                    <a:pt x="265811" y="267804"/>
                  </a:lnTo>
                  <a:lnTo>
                    <a:pt x="260616" y="269951"/>
                  </a:lnTo>
                  <a:lnTo>
                    <a:pt x="258927" y="272491"/>
                  </a:lnTo>
                  <a:lnTo>
                    <a:pt x="258927" y="401726"/>
                  </a:lnTo>
                  <a:lnTo>
                    <a:pt x="252971" y="407682"/>
                  </a:lnTo>
                  <a:lnTo>
                    <a:pt x="238328" y="407682"/>
                  </a:lnTo>
                  <a:lnTo>
                    <a:pt x="236359" y="405714"/>
                  </a:lnTo>
                  <a:lnTo>
                    <a:pt x="232371" y="401726"/>
                  </a:lnTo>
                  <a:lnTo>
                    <a:pt x="232371" y="396976"/>
                  </a:lnTo>
                  <a:lnTo>
                    <a:pt x="232371" y="348665"/>
                  </a:lnTo>
                  <a:lnTo>
                    <a:pt x="229260" y="345554"/>
                  </a:lnTo>
                  <a:lnTo>
                    <a:pt x="221589" y="345554"/>
                  </a:lnTo>
                  <a:lnTo>
                    <a:pt x="218490" y="348665"/>
                  </a:lnTo>
                  <a:lnTo>
                    <a:pt x="218490" y="387210"/>
                  </a:lnTo>
                  <a:lnTo>
                    <a:pt x="217043" y="390613"/>
                  </a:lnTo>
                  <a:lnTo>
                    <a:pt x="211810" y="395655"/>
                  </a:lnTo>
                  <a:lnTo>
                    <a:pt x="208356" y="396976"/>
                  </a:lnTo>
                  <a:lnTo>
                    <a:pt x="197675" y="396595"/>
                  </a:lnTo>
                  <a:lnTo>
                    <a:pt x="195973" y="394766"/>
                  </a:lnTo>
                  <a:lnTo>
                    <a:pt x="191935" y="390423"/>
                  </a:lnTo>
                  <a:lnTo>
                    <a:pt x="191935" y="386003"/>
                  </a:lnTo>
                  <a:lnTo>
                    <a:pt x="191935" y="334772"/>
                  </a:lnTo>
                  <a:lnTo>
                    <a:pt x="188823" y="331673"/>
                  </a:lnTo>
                  <a:lnTo>
                    <a:pt x="181152" y="331673"/>
                  </a:lnTo>
                  <a:lnTo>
                    <a:pt x="178041" y="334772"/>
                  </a:lnTo>
                  <a:lnTo>
                    <a:pt x="178041" y="380047"/>
                  </a:lnTo>
                  <a:lnTo>
                    <a:pt x="172085" y="386003"/>
                  </a:lnTo>
                  <a:lnTo>
                    <a:pt x="157454" y="386003"/>
                  </a:lnTo>
                  <a:lnTo>
                    <a:pt x="151498" y="380047"/>
                  </a:lnTo>
                  <a:lnTo>
                    <a:pt x="151498" y="374675"/>
                  </a:lnTo>
                  <a:lnTo>
                    <a:pt x="151498" y="364388"/>
                  </a:lnTo>
                  <a:lnTo>
                    <a:pt x="151498" y="324739"/>
                  </a:lnTo>
                  <a:lnTo>
                    <a:pt x="148386" y="321627"/>
                  </a:lnTo>
                  <a:lnTo>
                    <a:pt x="140716" y="321627"/>
                  </a:lnTo>
                  <a:lnTo>
                    <a:pt x="137604" y="324739"/>
                  </a:lnTo>
                  <a:lnTo>
                    <a:pt x="137604" y="354634"/>
                  </a:lnTo>
                  <a:lnTo>
                    <a:pt x="136169" y="358025"/>
                  </a:lnTo>
                  <a:lnTo>
                    <a:pt x="130937" y="363067"/>
                  </a:lnTo>
                  <a:lnTo>
                    <a:pt x="127482" y="364388"/>
                  </a:lnTo>
                  <a:lnTo>
                    <a:pt x="116789" y="364007"/>
                  </a:lnTo>
                  <a:lnTo>
                    <a:pt x="111048" y="357847"/>
                  </a:lnTo>
                  <a:lnTo>
                    <a:pt x="111048" y="337312"/>
                  </a:lnTo>
                  <a:lnTo>
                    <a:pt x="107950" y="334200"/>
                  </a:lnTo>
                  <a:lnTo>
                    <a:pt x="100279" y="334200"/>
                  </a:lnTo>
                  <a:lnTo>
                    <a:pt x="97167" y="337312"/>
                  </a:lnTo>
                  <a:lnTo>
                    <a:pt x="97167" y="350507"/>
                  </a:lnTo>
                  <a:lnTo>
                    <a:pt x="99225" y="360972"/>
                  </a:lnTo>
                  <a:lnTo>
                    <a:pt x="104851" y="369658"/>
                  </a:lnTo>
                  <a:lnTo>
                    <a:pt x="113169" y="375678"/>
                  </a:lnTo>
                  <a:lnTo>
                    <a:pt x="123342" y="378142"/>
                  </a:lnTo>
                  <a:lnTo>
                    <a:pt x="128447" y="378320"/>
                  </a:lnTo>
                  <a:lnTo>
                    <a:pt x="133362" y="377113"/>
                  </a:lnTo>
                  <a:lnTo>
                    <a:pt x="137668" y="374675"/>
                  </a:lnTo>
                  <a:lnTo>
                    <a:pt x="140309" y="384543"/>
                  </a:lnTo>
                  <a:lnTo>
                    <a:pt x="146227" y="392557"/>
                  </a:lnTo>
                  <a:lnTo>
                    <a:pt x="154635" y="397929"/>
                  </a:lnTo>
                  <a:lnTo>
                    <a:pt x="164769" y="399884"/>
                  </a:lnTo>
                  <a:lnTo>
                    <a:pt x="170688" y="399884"/>
                  </a:lnTo>
                  <a:lnTo>
                    <a:pt x="176174" y="397992"/>
                  </a:lnTo>
                  <a:lnTo>
                    <a:pt x="180632" y="394766"/>
                  </a:lnTo>
                  <a:lnTo>
                    <a:pt x="184645" y="401040"/>
                  </a:lnTo>
                  <a:lnTo>
                    <a:pt x="190131" y="406006"/>
                  </a:lnTo>
                  <a:lnTo>
                    <a:pt x="196761" y="409346"/>
                  </a:lnTo>
                  <a:lnTo>
                    <a:pt x="204228" y="410730"/>
                  </a:lnTo>
                  <a:lnTo>
                    <a:pt x="210286" y="410946"/>
                  </a:lnTo>
                  <a:lnTo>
                    <a:pt x="216115" y="409181"/>
                  </a:lnTo>
                  <a:lnTo>
                    <a:pt x="220954" y="405714"/>
                  </a:lnTo>
                  <a:lnTo>
                    <a:pt x="225094" y="412140"/>
                  </a:lnTo>
                  <a:lnTo>
                    <a:pt x="230809" y="417144"/>
                  </a:lnTo>
                  <a:lnTo>
                    <a:pt x="237782" y="420395"/>
                  </a:lnTo>
                  <a:lnTo>
                    <a:pt x="245643" y="421563"/>
                  </a:lnTo>
                  <a:lnTo>
                    <a:pt x="248742" y="421563"/>
                  </a:lnTo>
                  <a:lnTo>
                    <a:pt x="251714" y="421043"/>
                  </a:lnTo>
                  <a:lnTo>
                    <a:pt x="254495" y="420077"/>
                  </a:lnTo>
                  <a:lnTo>
                    <a:pt x="308483" y="474078"/>
                  </a:lnTo>
                  <a:lnTo>
                    <a:pt x="310261" y="474751"/>
                  </a:lnTo>
                  <a:lnTo>
                    <a:pt x="313817" y="474751"/>
                  </a:lnTo>
                  <a:lnTo>
                    <a:pt x="315595" y="474078"/>
                  </a:lnTo>
                  <a:lnTo>
                    <a:pt x="319659" y="470001"/>
                  </a:lnTo>
                  <a:lnTo>
                    <a:pt x="319659" y="465607"/>
                  </a:lnTo>
                  <a:lnTo>
                    <a:pt x="274129" y="420077"/>
                  </a:lnTo>
                  <a:lnTo>
                    <a:pt x="266192" y="412127"/>
                  </a:lnTo>
                  <a:lnTo>
                    <a:pt x="270040" y="407682"/>
                  </a:lnTo>
                  <a:lnTo>
                    <a:pt x="270306" y="407377"/>
                  </a:lnTo>
                  <a:lnTo>
                    <a:pt x="272821" y="401180"/>
                  </a:lnTo>
                  <a:lnTo>
                    <a:pt x="272821" y="292087"/>
                  </a:lnTo>
                  <a:lnTo>
                    <a:pt x="327228" y="346468"/>
                  </a:lnTo>
                  <a:lnTo>
                    <a:pt x="329006" y="347154"/>
                  </a:lnTo>
                  <a:lnTo>
                    <a:pt x="332549" y="347154"/>
                  </a:lnTo>
                  <a:lnTo>
                    <a:pt x="334340" y="346468"/>
                  </a:lnTo>
                  <a:lnTo>
                    <a:pt x="338404" y="342404"/>
                  </a:lnTo>
                  <a:lnTo>
                    <a:pt x="338404" y="338010"/>
                  </a:lnTo>
                  <a:lnTo>
                    <a:pt x="322694" y="322300"/>
                  </a:lnTo>
                  <a:lnTo>
                    <a:pt x="328333" y="321170"/>
                  </a:lnTo>
                  <a:lnTo>
                    <a:pt x="333717" y="318477"/>
                  </a:lnTo>
                  <a:lnTo>
                    <a:pt x="343420" y="309054"/>
                  </a:lnTo>
                  <a:lnTo>
                    <a:pt x="344119" y="308368"/>
                  </a:lnTo>
                  <a:lnTo>
                    <a:pt x="347459" y="300545"/>
                  </a:lnTo>
                  <a:lnTo>
                    <a:pt x="347586" y="283806"/>
                  </a:lnTo>
                  <a:close/>
                </a:path>
                <a:path w="2690495" h="474979">
                  <a:moveTo>
                    <a:pt x="2689961" y="319697"/>
                  </a:moveTo>
                  <a:lnTo>
                    <a:pt x="2689225" y="312153"/>
                  </a:lnTo>
                  <a:lnTo>
                    <a:pt x="2687066" y="305015"/>
                  </a:lnTo>
                  <a:lnTo>
                    <a:pt x="2686837" y="304609"/>
                  </a:lnTo>
                  <a:lnTo>
                    <a:pt x="2683548" y="298450"/>
                  </a:lnTo>
                  <a:lnTo>
                    <a:pt x="2678747" y="292620"/>
                  </a:lnTo>
                  <a:lnTo>
                    <a:pt x="2672905" y="287807"/>
                  </a:lnTo>
                  <a:lnTo>
                    <a:pt x="2666657" y="284467"/>
                  </a:lnTo>
                  <a:lnTo>
                    <a:pt x="2666657" y="323989"/>
                  </a:lnTo>
                  <a:lnTo>
                    <a:pt x="2665196" y="327507"/>
                  </a:lnTo>
                  <a:lnTo>
                    <a:pt x="2581389" y="411314"/>
                  </a:lnTo>
                  <a:lnTo>
                    <a:pt x="2578481" y="412521"/>
                  </a:lnTo>
                  <a:lnTo>
                    <a:pt x="2459621" y="412521"/>
                  </a:lnTo>
                  <a:lnTo>
                    <a:pt x="2458389" y="412318"/>
                  </a:lnTo>
                  <a:lnTo>
                    <a:pt x="2390127" y="389496"/>
                  </a:lnTo>
                  <a:lnTo>
                    <a:pt x="2317204" y="389496"/>
                  </a:lnTo>
                  <a:lnTo>
                    <a:pt x="2317204" y="333959"/>
                  </a:lnTo>
                  <a:lnTo>
                    <a:pt x="2373249" y="333959"/>
                  </a:lnTo>
                  <a:lnTo>
                    <a:pt x="2376398" y="331508"/>
                  </a:lnTo>
                  <a:lnTo>
                    <a:pt x="2387841" y="323989"/>
                  </a:lnTo>
                  <a:lnTo>
                    <a:pt x="2400198" y="318554"/>
                  </a:lnTo>
                  <a:lnTo>
                    <a:pt x="2413292" y="315239"/>
                  </a:lnTo>
                  <a:lnTo>
                    <a:pt x="2426957" y="314134"/>
                  </a:lnTo>
                  <a:lnTo>
                    <a:pt x="2438971" y="314998"/>
                  </a:lnTo>
                  <a:lnTo>
                    <a:pt x="2450630" y="317576"/>
                  </a:lnTo>
                  <a:lnTo>
                    <a:pt x="2461768" y="321830"/>
                  </a:lnTo>
                  <a:lnTo>
                    <a:pt x="2472232" y="327698"/>
                  </a:lnTo>
                  <a:lnTo>
                    <a:pt x="2475141" y="329628"/>
                  </a:lnTo>
                  <a:lnTo>
                    <a:pt x="2567051" y="329628"/>
                  </a:lnTo>
                  <a:lnTo>
                    <a:pt x="2573871" y="335826"/>
                  </a:lnTo>
                  <a:lnTo>
                    <a:pt x="2574455" y="344627"/>
                  </a:lnTo>
                  <a:lnTo>
                    <a:pt x="2574429" y="345490"/>
                  </a:lnTo>
                  <a:lnTo>
                    <a:pt x="2573947" y="349808"/>
                  </a:lnTo>
                  <a:lnTo>
                    <a:pt x="2572410" y="352983"/>
                  </a:lnTo>
                  <a:lnTo>
                    <a:pt x="2567152" y="358241"/>
                  </a:lnTo>
                  <a:lnTo>
                    <a:pt x="2563368" y="359803"/>
                  </a:lnTo>
                  <a:lnTo>
                    <a:pt x="2478621" y="359803"/>
                  </a:lnTo>
                  <a:lnTo>
                    <a:pt x="2478621" y="383006"/>
                  </a:lnTo>
                  <a:lnTo>
                    <a:pt x="2559342" y="383006"/>
                  </a:lnTo>
                  <a:lnTo>
                    <a:pt x="2566873" y="382270"/>
                  </a:lnTo>
                  <a:lnTo>
                    <a:pt x="2596629" y="353390"/>
                  </a:lnTo>
                  <a:lnTo>
                    <a:pt x="2624937" y="325081"/>
                  </a:lnTo>
                  <a:lnTo>
                    <a:pt x="2643848" y="306171"/>
                  </a:lnTo>
                  <a:lnTo>
                    <a:pt x="2647645" y="304609"/>
                  </a:lnTo>
                  <a:lnTo>
                    <a:pt x="2655709" y="304609"/>
                  </a:lnTo>
                  <a:lnTo>
                    <a:pt x="2659494" y="306171"/>
                  </a:lnTo>
                  <a:lnTo>
                    <a:pt x="2665196" y="311873"/>
                  </a:lnTo>
                  <a:lnTo>
                    <a:pt x="2666606" y="315239"/>
                  </a:lnTo>
                  <a:lnTo>
                    <a:pt x="2666657" y="323989"/>
                  </a:lnTo>
                  <a:lnTo>
                    <a:pt x="2666657" y="284467"/>
                  </a:lnTo>
                  <a:lnTo>
                    <a:pt x="2666339" y="284289"/>
                  </a:lnTo>
                  <a:lnTo>
                    <a:pt x="2659202" y="282130"/>
                  </a:lnTo>
                  <a:lnTo>
                    <a:pt x="2651671" y="281406"/>
                  </a:lnTo>
                  <a:lnTo>
                    <a:pt x="2644140" y="282130"/>
                  </a:lnTo>
                  <a:lnTo>
                    <a:pt x="2637015" y="284289"/>
                  </a:lnTo>
                  <a:lnTo>
                    <a:pt x="2630436" y="287807"/>
                  </a:lnTo>
                  <a:lnTo>
                    <a:pt x="2624594" y="292620"/>
                  </a:lnTo>
                  <a:lnTo>
                    <a:pt x="2592133" y="325081"/>
                  </a:lnTo>
                  <a:lnTo>
                    <a:pt x="2586024" y="317436"/>
                  </a:lnTo>
                  <a:lnTo>
                    <a:pt x="2581630" y="314134"/>
                  </a:lnTo>
                  <a:lnTo>
                    <a:pt x="2578201" y="311543"/>
                  </a:lnTo>
                  <a:lnTo>
                    <a:pt x="2569006" y="307759"/>
                  </a:lnTo>
                  <a:lnTo>
                    <a:pt x="2558846" y="306425"/>
                  </a:lnTo>
                  <a:lnTo>
                    <a:pt x="2481999" y="306425"/>
                  </a:lnTo>
                  <a:lnTo>
                    <a:pt x="2469172" y="299720"/>
                  </a:lnTo>
                  <a:lnTo>
                    <a:pt x="2455608" y="294868"/>
                  </a:lnTo>
                  <a:lnTo>
                    <a:pt x="2441473" y="291922"/>
                  </a:lnTo>
                  <a:lnTo>
                    <a:pt x="2426957" y="290931"/>
                  </a:lnTo>
                  <a:lnTo>
                    <a:pt x="2410434" y="292201"/>
                  </a:lnTo>
                  <a:lnTo>
                    <a:pt x="2394534" y="295973"/>
                  </a:lnTo>
                  <a:lnTo>
                    <a:pt x="2379459" y="302183"/>
                  </a:lnTo>
                  <a:lnTo>
                    <a:pt x="2365387" y="310756"/>
                  </a:lnTo>
                  <a:lnTo>
                    <a:pt x="2294001" y="310756"/>
                  </a:lnTo>
                  <a:lnTo>
                    <a:pt x="2294001" y="412699"/>
                  </a:lnTo>
                  <a:lnTo>
                    <a:pt x="2386355" y="412699"/>
                  </a:lnTo>
                  <a:lnTo>
                    <a:pt x="2453411" y="435114"/>
                  </a:lnTo>
                  <a:lnTo>
                    <a:pt x="2457119" y="435724"/>
                  </a:lnTo>
                  <a:lnTo>
                    <a:pt x="2575382" y="435724"/>
                  </a:lnTo>
                  <a:lnTo>
                    <a:pt x="2612999" y="412521"/>
                  </a:lnTo>
                  <a:lnTo>
                    <a:pt x="2678747" y="346773"/>
                  </a:lnTo>
                  <a:lnTo>
                    <a:pt x="2683548" y="340931"/>
                  </a:lnTo>
                  <a:lnTo>
                    <a:pt x="2687066" y="334352"/>
                  </a:lnTo>
                  <a:lnTo>
                    <a:pt x="2689225" y="327228"/>
                  </a:lnTo>
                  <a:lnTo>
                    <a:pt x="2689961" y="3196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2">
            <a:extLst>
              <a:ext uri="{FF2B5EF4-FFF2-40B4-BE49-F238E27FC236}">
                <a16:creationId xmlns:a16="http://schemas.microsoft.com/office/drawing/2014/main" id="{51F1CFED-F56B-4581-9853-298F771907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9902" y="1076806"/>
            <a:ext cx="2633345" cy="671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r-FR" sz="4200" b="0" u="sng" spc="5">
                <a:uFill>
                  <a:solidFill>
                    <a:srgbClr val="19313B"/>
                  </a:solidFill>
                </a:uFill>
                <a:latin typeface="Calibri Light"/>
                <a:cs typeface="Calibri Light"/>
              </a:rPr>
              <a:t>Modifiez le style du titre</a:t>
            </a:r>
            <a:endParaRPr sz="4200" dirty="0">
              <a:latin typeface="Calibri Light"/>
              <a:cs typeface="Calibri Light"/>
            </a:endParaRPr>
          </a:p>
        </p:txBody>
      </p:sp>
      <p:pic>
        <p:nvPicPr>
          <p:cNvPr id="27" name="object 23">
            <a:extLst>
              <a:ext uri="{FF2B5EF4-FFF2-40B4-BE49-F238E27FC236}">
                <a16:creationId xmlns:a16="http://schemas.microsoft.com/office/drawing/2014/main" id="{B36128E0-1D21-44F1-8BE4-2F9F1780F4DA}"/>
              </a:ext>
            </a:extLst>
          </p:cNvPr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779724" y="4464785"/>
            <a:ext cx="201079" cy="227952"/>
          </a:xfrm>
          <a:prstGeom prst="rect">
            <a:avLst/>
          </a:prstGeom>
        </p:spPr>
      </p:pic>
      <p:sp>
        <p:nvSpPr>
          <p:cNvPr id="31" name="Espace réservé du contenu 42">
            <a:extLst>
              <a:ext uri="{FF2B5EF4-FFF2-40B4-BE49-F238E27FC236}">
                <a16:creationId xmlns:a16="http://schemas.microsoft.com/office/drawing/2014/main" id="{092FB414-023F-42AC-A7CD-4823353E1B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4687" y="4866480"/>
            <a:ext cx="2161613" cy="4555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7A42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FAIRE VALOIR</a:t>
            </a:r>
          </a:p>
        </p:txBody>
      </p:sp>
      <p:sp>
        <p:nvSpPr>
          <p:cNvPr id="32" name="Espace réservé du contenu 42">
            <a:extLst>
              <a:ext uri="{FF2B5EF4-FFF2-40B4-BE49-F238E27FC236}">
                <a16:creationId xmlns:a16="http://schemas.microsoft.com/office/drawing/2014/main" id="{3501A4C3-48AE-473C-9C82-515D6ED66BC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54024" y="4866480"/>
            <a:ext cx="2218975" cy="4555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7A42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FACILITER</a:t>
            </a:r>
          </a:p>
        </p:txBody>
      </p:sp>
      <p:sp>
        <p:nvSpPr>
          <p:cNvPr id="33" name="Espace réservé du contenu 42">
            <a:extLst>
              <a:ext uri="{FF2B5EF4-FFF2-40B4-BE49-F238E27FC236}">
                <a16:creationId xmlns:a16="http://schemas.microsoft.com/office/drawing/2014/main" id="{726D4F59-1EC7-4E6C-A92C-6D98742CDFF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997962" y="4852894"/>
            <a:ext cx="2161613" cy="4555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7A42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RELAYER</a:t>
            </a:r>
          </a:p>
        </p:txBody>
      </p:sp>
      <p:sp>
        <p:nvSpPr>
          <p:cNvPr id="34" name="Espace réservé du contenu 42">
            <a:extLst>
              <a:ext uri="{FF2B5EF4-FFF2-40B4-BE49-F238E27FC236}">
                <a16:creationId xmlns:a16="http://schemas.microsoft.com/office/drawing/2014/main" id="{C14E2F0C-9B1A-4A86-AA48-80EEAB1A5E7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14686" y="5303059"/>
            <a:ext cx="2161613" cy="1418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Faire valoir les avis des producteurs auprès des autorités publiques</a:t>
            </a:r>
          </a:p>
        </p:txBody>
      </p:sp>
      <p:sp>
        <p:nvSpPr>
          <p:cNvPr id="35" name="Espace réservé du contenu 42">
            <a:extLst>
              <a:ext uri="{FF2B5EF4-FFF2-40B4-BE49-F238E27FC236}">
                <a16:creationId xmlns:a16="http://schemas.microsoft.com/office/drawing/2014/main" id="{8C7C9B76-045F-41C2-ADA0-ED92E1C519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496686" y="5336829"/>
            <a:ext cx="2420863" cy="1418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Faciliter la position des producteurs au sein des initiatives de filières (économie / secteur privé)</a:t>
            </a:r>
          </a:p>
        </p:txBody>
      </p:sp>
      <p:sp>
        <p:nvSpPr>
          <p:cNvPr id="36" name="Espace réservé du contenu 42">
            <a:extLst>
              <a:ext uri="{FF2B5EF4-FFF2-40B4-BE49-F238E27FC236}">
                <a16:creationId xmlns:a16="http://schemas.microsoft.com/office/drawing/2014/main" id="{B92CBDB7-FD1C-40F7-B7B4-33DD0B44154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991889" y="5322002"/>
            <a:ext cx="2161614" cy="14184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Relayer l’information filière</a:t>
            </a:r>
          </a:p>
        </p:txBody>
      </p:sp>
    </p:spTree>
    <p:extLst>
      <p:ext uri="{BB962C8B-B14F-4D97-AF65-F5344CB8AC3E}">
        <p14:creationId xmlns:p14="http://schemas.microsoft.com/office/powerpoint/2010/main" val="270677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A5E33E-99BE-4EE6-A11D-FD25EDE7E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7853-D701-47CF-A8F6-20FF350CACB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A7713-FD8F-4EB5-8C92-414E41B0A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1AB49C-D9A7-4695-B48C-B714E2622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65E1B-B741-4CA0-A2B4-09E1473EC40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120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56" r:id="rId2"/>
    <p:sldLayoutId id="2147483757" r:id="rId3"/>
    <p:sldLayoutId id="2147483738" r:id="rId4"/>
    <p:sldLayoutId id="2147483739" r:id="rId5"/>
    <p:sldLayoutId id="2147483740" r:id="rId6"/>
    <p:sldLayoutId id="2147483743" r:id="rId7"/>
    <p:sldLayoutId id="2147483744" r:id="rId8"/>
    <p:sldLayoutId id="214748374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A428CB-AC24-447C-A917-3FF7BBF3F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603C-4FD4-4E53-AE73-8994452B2A80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4FD680-D03A-4C01-8564-CCDE490A1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4D2C44-BAB1-4B57-BF01-F48F84F2D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5DF5-3540-48C8-AC2A-931EAA18545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913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6AD5B-7E41-499F-92ED-90112F43F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47E5C-86E9-4E8D-8DC8-1DC158139BA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9FD571-0020-43E8-AC57-9C2B95CCA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0B27CE-9DBF-4802-9082-C7FC82CD5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AB025-56CF-45EC-BD28-9D3EA03F3F3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058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52541B-6674-4C5D-B109-111C75B75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904A47-BDD3-4A89-86A4-534AF8A0C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E7FF80-43FD-4866-A149-FF125013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8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5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333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C49FB55-E82F-4C08-BB52-8BAE974E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30D498-C508-4CB1-BB26-3BD1C222F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52541B-6674-4C5D-B109-111C75B75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904A47-BDD3-4A89-86A4-534AF8A0C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E7FF80-43FD-4866-A149-FF125013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EEFAC8CD-4CB8-46BB-9165-9F84ABECDAF9}"/>
              </a:ext>
            </a:extLst>
          </p:cNvPr>
          <p:cNvGrpSpPr/>
          <p:nvPr userDrawn="1"/>
        </p:nvGrpSpPr>
        <p:grpSpPr>
          <a:xfrm>
            <a:off x="8394" y="203"/>
            <a:ext cx="12179300" cy="629285"/>
            <a:chOff x="8394" y="203"/>
            <a:chExt cx="12179300" cy="62928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71067F73-7E45-4130-A0BD-F6E6E610BD3B}"/>
                </a:ext>
              </a:extLst>
            </p:cNvPr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99888AE1-899C-40FD-8970-4832B1CF0985}"/>
                </a:ext>
              </a:extLst>
            </p:cNvPr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564B66F-5ABE-4DDD-A25E-FC8AADC35913}"/>
                </a:ext>
              </a:extLst>
            </p:cNvPr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h="450215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ln w="156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B3953687-AC75-45B3-BA70-09988A5E06D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6036" y="177295"/>
              <a:ext cx="933024" cy="291161"/>
            </a:xfrm>
            <a:prstGeom prst="rect">
              <a:avLst/>
            </a:prstGeom>
          </p:spPr>
        </p:pic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6895FD4B-7FAC-48E3-8DFA-2AA66CEE4FDF}"/>
                </a:ext>
              </a:extLst>
            </p:cNvPr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7C38C1F4-2D8E-4B10-8234-D8FCF3BD846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65364" y="411106"/>
              <a:ext cx="202882" cy="153288"/>
            </a:xfrm>
            <a:prstGeom prst="rect">
              <a:avLst/>
            </a:prstGeom>
          </p:spPr>
        </p:pic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CF6B431D-A2CC-4D74-8605-A65278BED008}"/>
                </a:ext>
              </a:extLst>
            </p:cNvPr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9294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333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41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61" r:id="rId2"/>
    <p:sldLayoutId id="2147483665" r:id="rId3"/>
    <p:sldLayoutId id="2147483667" r:id="rId4"/>
    <p:sldLayoutId id="2147483668" r:id="rId5"/>
    <p:sldLayoutId id="2147483669" r:id="rId6"/>
    <p:sldLayoutId id="2147483758" r:id="rId7"/>
    <p:sldLayoutId id="2147483759" r:id="rId8"/>
    <p:sldLayoutId id="2147483746" r:id="rId9"/>
    <p:sldLayoutId id="214748374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333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6F6ED33C-C16C-441A-9CBB-DA4137C5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D8EA-5DF6-451F-BBCF-8D43A5F80CF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85B213DF-8E66-4114-AF54-D3EA56F1D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20499E46-607C-422E-A394-7E988A5C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F044-543A-412E-A42E-7B62475FA83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295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748" r:id="rId4"/>
    <p:sldLayoutId id="2147483741" r:id="rId5"/>
    <p:sldLayoutId id="2147483742" r:id="rId6"/>
    <p:sldLayoutId id="21474837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333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8A93F-711C-49CC-94F8-514EE4665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AFB39-3136-4FAF-913B-294D89DE73F9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409B33-CB79-411C-8C71-AA42F66C3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46164F-69C5-4422-8B15-1FF23F597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CFF28-29C7-4A47-9A2B-4A1869D0A5D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57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7" r:id="rId2"/>
    <p:sldLayoutId id="2147483678" r:id="rId3"/>
    <p:sldLayoutId id="2147483749" r:id="rId4"/>
    <p:sldLayoutId id="214748375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10D7E-DB3C-4831-85E8-574A0C2E2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92864-E9EC-40B5-B0E7-55DAAAF53995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3ABAA4-8308-44CC-8991-42DD59FE1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9446BA-64AD-4BCC-8A07-AB1E97834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11B58-6E75-4FD1-BF39-E0DE25A782A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967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751" r:id="rId4"/>
    <p:sldLayoutId id="21474837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F301B0-B1AE-467E-9ED0-5264FC159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5C72A-E75F-49D7-A847-093685E77C1D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F5E138-0EE7-4E5B-A597-65399F93E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EC6E91-9DAC-4ECE-9994-F505E07D9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1756F-8401-4669-98EF-8113205C609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307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53" r:id="rId4"/>
    <p:sldLayoutId id="21474837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B632B9-88E6-437F-B358-389B371CD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1C179-0A2F-4076-83B7-14FA97CB66ED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344F56-3CD5-4AC3-8C65-68A95C50A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D17112-4D7F-4391-B741-993318BB2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C3C0C-68B6-4D9E-A84B-BD06F75FD6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84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7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EA95DB-0D7E-483D-9DD2-250AC7442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A0B77-B460-4D84-957E-8FF42010ED2F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18521E-F0F3-459E-903C-5CADBF3FC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5CA563-C97C-4720-B37F-470246266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096F-0F01-4F5D-B7F2-E19CEA5CCAD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673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DDB3A8-220E-4E30-9D85-C4C5BF4DE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FF129-1F6C-4AF0-B501-45BFDCB1CE84}" type="datetimeFigureOut">
              <a:rPr lang="fr-BE" smtClean="0"/>
              <a:t>10-11-23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E3A2BD-7B6A-4F63-9630-A3FB9128F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55109-20D0-46CF-980A-300A78617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B4B3A-A919-4C11-8D41-4839327508E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96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6.png"/><Relationship Id="rId5" Type="http://schemas.openxmlformats.org/officeDocument/2006/relationships/image" Target="../media/image135.jfif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6.png"/><Relationship Id="rId5" Type="http://schemas.openxmlformats.org/officeDocument/2006/relationships/image" Target="../media/image135.jfif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84BB1-C376-6EF4-ADDF-DC35B798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230" y="1711239"/>
            <a:ext cx="9406913" cy="1479279"/>
          </a:xfrm>
        </p:spPr>
        <p:txBody>
          <a:bodyPr/>
          <a:lstStyle/>
          <a:p>
            <a:r>
              <a:rPr lang="fr-FR" dirty="0"/>
              <a:t>La Charrette</a:t>
            </a:r>
            <a:br>
              <a:rPr lang="fr-FR" dirty="0"/>
            </a:b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66C6C4-2242-13BF-BA2C-E083ECA0F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6" t="6671" r="15297" b="17177"/>
          <a:stretch/>
        </p:blipFill>
        <p:spPr>
          <a:xfrm>
            <a:off x="0" y="0"/>
            <a:ext cx="676656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70E1FA-E2B3-140A-48BF-A93F365FD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88951" cy="1513717"/>
          </a:xfrm>
          <a:prstGeom prst="rect">
            <a:avLst/>
          </a:prstGeom>
        </p:spPr>
      </p:pic>
      <p:pic>
        <p:nvPicPr>
          <p:cNvPr id="19" name="Image 18" descr="Une image contenant texte, drapeau, graphisme, Graphique&#10;&#10;Description générée automatiquement">
            <a:extLst>
              <a:ext uri="{FF2B5EF4-FFF2-40B4-BE49-F238E27FC236}">
                <a16:creationId xmlns:a16="http://schemas.microsoft.com/office/drawing/2014/main" id="{F641F318-1DC8-35FC-2D2E-DDE9DBD05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59" y="6122304"/>
            <a:ext cx="1025787" cy="53975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0C38099-E37E-8634-DEBB-625465B98781}"/>
              </a:ext>
            </a:extLst>
          </p:cNvPr>
          <p:cNvSpPr txBox="1"/>
          <p:nvPr/>
        </p:nvSpPr>
        <p:spPr>
          <a:xfrm>
            <a:off x="6943687" y="2782669"/>
            <a:ext cx="8092964" cy="6463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/>
              <a:t>Le réseau social </a:t>
            </a:r>
            <a:br>
              <a:rPr lang="fr-FR" sz="2800" dirty="0"/>
            </a:br>
            <a:r>
              <a:rPr lang="fr-FR" sz="2800" dirty="0"/>
              <a:t>de la logistique locale </a:t>
            </a:r>
            <a:endParaRPr lang="fr-BE" sz="28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BF78497-8333-A660-762C-FD44A49CC5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1746" y="6454587"/>
            <a:ext cx="711953" cy="20747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91B5F66-DAFD-CC3C-FA4B-FACAC82AD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271" y="6437695"/>
            <a:ext cx="998261" cy="243576"/>
          </a:xfrm>
          <a:prstGeom prst="rect">
            <a:avLst/>
          </a:prstGeom>
        </p:spPr>
      </p:pic>
      <p:pic>
        <p:nvPicPr>
          <p:cNvPr id="26" name="Image 25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666949FA-38D3-5BA8-7DA9-686F189E253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70" y="6105640"/>
            <a:ext cx="877395" cy="600988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BBA6F486-EC4C-D9AE-291E-4EDEF0DDFF50}"/>
              </a:ext>
            </a:extLst>
          </p:cNvPr>
          <p:cNvSpPr/>
          <p:nvPr/>
        </p:nvSpPr>
        <p:spPr>
          <a:xfrm>
            <a:off x="11497629" y="6276322"/>
            <a:ext cx="448996" cy="4303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4B374B-6293-A521-4F29-298F28372A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5525" y="6254443"/>
            <a:ext cx="486410" cy="4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7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AB8B076-2AD4-C0B5-9E24-0A32EBCDA7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0069" y="3346303"/>
            <a:ext cx="3429000" cy="3275214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Logistique</a:t>
            </a:r>
            <a:r>
              <a:rPr lang="en-US" dirty="0"/>
              <a:t> = </a:t>
            </a:r>
            <a:r>
              <a:rPr lang="en-US" dirty="0" err="1"/>
              <a:t>frein</a:t>
            </a:r>
            <a:r>
              <a:rPr lang="en-US" dirty="0"/>
              <a:t> au </a:t>
            </a:r>
            <a:r>
              <a:rPr lang="en-US" dirty="0" err="1"/>
              <a:t>développement</a:t>
            </a:r>
            <a:r>
              <a:rPr lang="en-US" dirty="0"/>
              <a:t> du local (petits volumes peu </a:t>
            </a:r>
            <a:r>
              <a:rPr lang="en-US" dirty="0" err="1"/>
              <a:t>rentables</a:t>
            </a:r>
            <a:r>
              <a:rPr lang="en-US" dirty="0"/>
              <a:t>)</a:t>
            </a:r>
          </a:p>
          <a:p>
            <a:r>
              <a:rPr lang="en-US" dirty="0"/>
              <a:t>- </a:t>
            </a:r>
            <a:r>
              <a:rPr lang="en-US" dirty="0" err="1"/>
              <a:t>Demandes</a:t>
            </a:r>
            <a:r>
              <a:rPr lang="en-US" dirty="0"/>
              <a:t> très </a:t>
            </a:r>
            <a:r>
              <a:rPr lang="en-US" dirty="0" err="1"/>
              <a:t>variées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Mauvaise</a:t>
            </a:r>
            <a:r>
              <a:rPr lang="en-US" dirty="0"/>
              <a:t> </a:t>
            </a:r>
            <a:r>
              <a:rPr lang="en-US" dirty="0" err="1"/>
              <a:t>connaissance</a:t>
            </a:r>
            <a:r>
              <a:rPr lang="en-US" dirty="0"/>
              <a:t> des </a:t>
            </a:r>
            <a:r>
              <a:rPr lang="en-US" dirty="0" err="1"/>
              <a:t>acteurs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présence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1CD54B7-8CB3-1E6A-520E-D909116EC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33" y="2795526"/>
            <a:ext cx="3463857" cy="363465"/>
          </a:xfrm>
        </p:spPr>
        <p:txBody>
          <a:bodyPr/>
          <a:lstStyle/>
          <a:p>
            <a:r>
              <a:rPr lang="en-US" dirty="0"/>
              <a:t>CONSTAT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AF3062-97FB-73D0-A48F-EE7FD6CA77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0250" y="2783281"/>
            <a:ext cx="3463857" cy="363465"/>
          </a:xfrm>
        </p:spPr>
        <p:txBody>
          <a:bodyPr/>
          <a:lstStyle/>
          <a:p>
            <a:r>
              <a:rPr lang="en-US" dirty="0"/>
              <a:t>OBJECTIFS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9705E59-06F6-6ABD-9554-EAD0E79B73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2041" y="2778052"/>
            <a:ext cx="3463857" cy="363465"/>
          </a:xfrm>
        </p:spPr>
        <p:txBody>
          <a:bodyPr/>
          <a:lstStyle/>
          <a:p>
            <a:r>
              <a:rPr lang="en-US" dirty="0"/>
              <a:t>CIBLES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D6B7EC6-32B1-E411-2362-73FE082A2D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17678" y="3353898"/>
            <a:ext cx="3429000" cy="2408727"/>
          </a:xfrm>
        </p:spPr>
        <p:txBody>
          <a:bodyPr/>
          <a:lstStyle/>
          <a:p>
            <a:r>
              <a:rPr lang="fr-BE" dirty="0"/>
              <a:t>- </a:t>
            </a:r>
            <a:r>
              <a:rPr lang="fr-BE" b="1" dirty="0"/>
              <a:t>Identifier</a:t>
            </a:r>
            <a:r>
              <a:rPr lang="fr-BE" dirty="0"/>
              <a:t> les acteurs du local </a:t>
            </a:r>
          </a:p>
          <a:p>
            <a:r>
              <a:rPr lang="fr-BE" dirty="0"/>
              <a:t>- </a:t>
            </a:r>
            <a:r>
              <a:rPr lang="fr-BE" b="1" dirty="0"/>
              <a:t>Consulter/émettre </a:t>
            </a:r>
            <a:r>
              <a:rPr lang="fr-BE" dirty="0"/>
              <a:t>des offres et besoins</a:t>
            </a:r>
          </a:p>
          <a:p>
            <a:r>
              <a:rPr lang="fr-BE" dirty="0"/>
              <a:t>- </a:t>
            </a:r>
            <a:r>
              <a:rPr lang="fr-BE" b="1" dirty="0"/>
              <a:t>Contacter</a:t>
            </a:r>
            <a:r>
              <a:rPr lang="fr-BE" dirty="0"/>
              <a:t> chaque acteur individuellement </a:t>
            </a:r>
          </a:p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DA28DC-CC10-E303-23FD-A0B17A1099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33015" y="3346301"/>
            <a:ext cx="3664391" cy="3022967"/>
          </a:xfrm>
        </p:spPr>
        <p:txBody>
          <a:bodyPr>
            <a:normAutofit/>
          </a:bodyPr>
          <a:lstStyle/>
          <a:p>
            <a:r>
              <a:rPr lang="fr-BE" dirty="0"/>
              <a:t>- Producteurs </a:t>
            </a:r>
          </a:p>
          <a:p>
            <a:r>
              <a:rPr lang="fr-BE" dirty="0"/>
              <a:t>- Transformateurs</a:t>
            </a:r>
          </a:p>
          <a:p>
            <a:r>
              <a:rPr lang="fr-BE" dirty="0"/>
              <a:t>- Intermédiaires</a:t>
            </a:r>
          </a:p>
          <a:p>
            <a:r>
              <a:rPr lang="fr-BE" dirty="0"/>
              <a:t>- Acheteurs pro</a:t>
            </a:r>
          </a:p>
          <a:p>
            <a:r>
              <a:rPr lang="fr-BE" dirty="0"/>
              <a:t>- Logisticiens /transporteurs pro</a:t>
            </a:r>
          </a:p>
          <a:p>
            <a:endParaRPr lang="fr-BE" dirty="0"/>
          </a:p>
        </p:txBody>
      </p:sp>
      <p:pic>
        <p:nvPicPr>
          <p:cNvPr id="8" name="Picture 5" descr="Boîtes et convoyeurs à rouleaux">
            <a:extLst>
              <a:ext uri="{FF2B5EF4-FFF2-40B4-BE49-F238E27FC236}">
                <a16:creationId xmlns:a16="http://schemas.microsoft.com/office/drawing/2014/main" id="{22F512BD-D3A9-0ABF-13F4-CFB217A9E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41" r="1" b="47971"/>
          <a:stretch/>
        </p:blipFill>
        <p:spPr>
          <a:xfrm>
            <a:off x="20" y="787400"/>
            <a:ext cx="12204680" cy="1692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51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557706-4115-EF09-0F72-C06D752099B2}"/>
              </a:ext>
            </a:extLst>
          </p:cNvPr>
          <p:cNvSpPr/>
          <p:nvPr/>
        </p:nvSpPr>
        <p:spPr>
          <a:xfrm>
            <a:off x="2165131" y="5353565"/>
            <a:ext cx="7588469" cy="1144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fr-FR" sz="2000" dirty="0">
                <a:solidFill>
                  <a:schemeClr val="tx1"/>
                </a:solidFill>
              </a:rPr>
              <a:t>=&gt; Enregistrer vous GRATUITEMENT sur le site </a:t>
            </a:r>
            <a:r>
              <a:rPr lang="fr-FR" sz="2000" u="sng" dirty="0">
                <a:solidFill>
                  <a:schemeClr val="tx1"/>
                </a:solidFill>
              </a:rPr>
              <a:t>lacharrette.org</a:t>
            </a:r>
          </a:p>
          <a:p>
            <a:pPr lvl="1" algn="ctr"/>
            <a:endParaRPr lang="fr-FR" sz="1050" u="sng" dirty="0">
              <a:solidFill>
                <a:schemeClr val="tx1"/>
              </a:solidFill>
            </a:endParaRPr>
          </a:p>
          <a:p>
            <a:pPr lvl="1" algn="ctr"/>
            <a:r>
              <a:rPr lang="fr-FR" sz="1800" dirty="0">
                <a:solidFill>
                  <a:schemeClr val="tx1"/>
                </a:solidFill>
              </a:rPr>
              <a:t>Adhésion prise en charge pour les 100 premiers utilisateurs</a:t>
            </a:r>
          </a:p>
          <a:p>
            <a:pPr lvl="1" algn="ctr"/>
            <a:r>
              <a:rPr lang="fr-FR" dirty="0">
                <a:solidFill>
                  <a:schemeClr val="tx1"/>
                </a:solidFill>
              </a:rPr>
              <a:t>(</a:t>
            </a:r>
            <a:r>
              <a:rPr lang="fr-FR" sz="1800" dirty="0">
                <a:solidFill>
                  <a:schemeClr val="tx1"/>
                </a:solidFill>
              </a:rPr>
              <a:t>permettant l’accès à la totalité des fonctionnalités du site) 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180D34-E8C7-F405-4B23-7890DC98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929943"/>
            <a:ext cx="10515600" cy="781766"/>
          </a:xfrm>
        </p:spPr>
        <p:txBody>
          <a:bodyPr/>
          <a:lstStyle/>
          <a:p>
            <a:r>
              <a:rPr lang="fr-FR" dirty="0"/>
              <a:t>Vous souhaitez faire partie du réseau ? 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796614-9F50-4166-6A0A-48D6C67EEACA}"/>
              </a:ext>
            </a:extLst>
          </p:cNvPr>
          <p:cNvSpPr txBox="1"/>
          <p:nvPr/>
        </p:nvSpPr>
        <p:spPr>
          <a:xfrm>
            <a:off x="493986" y="2039007"/>
            <a:ext cx="398342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Vous êtes :</a:t>
            </a:r>
          </a:p>
          <a:p>
            <a:pPr lvl="1"/>
            <a:r>
              <a:rPr lang="fr-BE" sz="2000" dirty="0"/>
              <a:t>- Producteur/transformateur</a:t>
            </a:r>
          </a:p>
          <a:p>
            <a:pPr lvl="1"/>
            <a:r>
              <a:rPr lang="fr-BE" sz="2000" dirty="0"/>
              <a:t>- Intermédiaire/acheteur </a:t>
            </a:r>
          </a:p>
          <a:p>
            <a:pPr lvl="1"/>
            <a:r>
              <a:rPr lang="fr-BE" sz="2000" dirty="0"/>
              <a:t>- Logisticien/transporteurs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Le siège de votre entreprise est situé en Wallonie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BE" sz="2400" dirty="0"/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CACAFD91-FA7F-9375-A803-21252458C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76" y="1835170"/>
            <a:ext cx="6821214" cy="31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3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84BB1-C376-6EF4-ADDF-DC35B798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230" y="1711239"/>
            <a:ext cx="9406913" cy="1479279"/>
          </a:xfrm>
        </p:spPr>
        <p:txBody>
          <a:bodyPr/>
          <a:lstStyle/>
          <a:p>
            <a:r>
              <a:rPr lang="fr-FR" dirty="0"/>
              <a:t>MERCI !</a:t>
            </a: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66C6C4-2242-13BF-BA2C-E083ECA0F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6" t="6671" r="15297" b="17177"/>
          <a:stretch/>
        </p:blipFill>
        <p:spPr>
          <a:xfrm>
            <a:off x="0" y="0"/>
            <a:ext cx="676656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70E1FA-E2B3-140A-48BF-A93F365FD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88951" cy="1513717"/>
          </a:xfrm>
          <a:prstGeom prst="rect">
            <a:avLst/>
          </a:prstGeom>
        </p:spPr>
      </p:pic>
      <p:pic>
        <p:nvPicPr>
          <p:cNvPr id="19" name="Image 18" descr="Une image contenant texte, drapeau, graphisme, Graphique&#10;&#10;Description générée automatiquement">
            <a:extLst>
              <a:ext uri="{FF2B5EF4-FFF2-40B4-BE49-F238E27FC236}">
                <a16:creationId xmlns:a16="http://schemas.microsoft.com/office/drawing/2014/main" id="{F641F318-1DC8-35FC-2D2E-DDE9DBD05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59" y="6122304"/>
            <a:ext cx="1025787" cy="53975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0C38099-E37E-8634-DEBB-625465B98781}"/>
              </a:ext>
            </a:extLst>
          </p:cNvPr>
          <p:cNvSpPr txBox="1"/>
          <p:nvPr/>
        </p:nvSpPr>
        <p:spPr>
          <a:xfrm>
            <a:off x="6943687" y="2782669"/>
            <a:ext cx="8092964" cy="6463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fr-BE" sz="28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BF78497-8333-A660-762C-FD44A49CC5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1746" y="6454587"/>
            <a:ext cx="711953" cy="20747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91B5F66-DAFD-CC3C-FA4B-FACAC82AD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271" y="6437695"/>
            <a:ext cx="998261" cy="243576"/>
          </a:xfrm>
          <a:prstGeom prst="rect">
            <a:avLst/>
          </a:prstGeom>
        </p:spPr>
      </p:pic>
      <p:pic>
        <p:nvPicPr>
          <p:cNvPr id="26" name="Image 25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666949FA-38D3-5BA8-7DA9-686F189E253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70" y="6105640"/>
            <a:ext cx="877395" cy="600988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BBA6F486-EC4C-D9AE-291E-4EDEF0DDFF50}"/>
              </a:ext>
            </a:extLst>
          </p:cNvPr>
          <p:cNvSpPr/>
          <p:nvPr/>
        </p:nvSpPr>
        <p:spPr>
          <a:xfrm>
            <a:off x="11497629" y="6276322"/>
            <a:ext cx="448996" cy="4303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4B374B-6293-A521-4F29-298F28372A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5525" y="6254443"/>
            <a:ext cx="486410" cy="47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96614"/>
      </p:ext>
    </p:extLst>
  </p:cSld>
  <p:clrMapOvr>
    <a:masterClrMapping/>
  </p:clrMapOvr>
</p:sld>
</file>

<file path=ppt/theme/theme1.xml><?xml version="1.0" encoding="utf-8"?>
<a:theme xmlns:a="http://schemas.openxmlformats.org/drawingml/2006/main" name="TITRE et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5981441D-74C4-45FD-87D2-62DA6A8F155D}"/>
    </a:ext>
  </a:extLst>
</a:theme>
</file>

<file path=ppt/theme/theme10.xml><?xml version="1.0" encoding="utf-8"?>
<a:theme xmlns:a="http://schemas.openxmlformats.org/drawingml/2006/main" name="POMMES DE T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8055408A-0F8B-4D15-9266-98381BEFA76A}"/>
    </a:ext>
  </a:extLst>
</a:theme>
</file>

<file path=ppt/theme/theme11.xml><?xml version="1.0" encoding="utf-8"?>
<a:theme xmlns:a="http://schemas.openxmlformats.org/drawingml/2006/main" name="POR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5611B50C-6A7E-4279-94D5-6F38A52460DA}"/>
    </a:ext>
  </a:extLst>
</a:theme>
</file>

<file path=ppt/theme/theme12.xml><?xml version="1.0" encoding="utf-8"?>
<a:theme xmlns:a="http://schemas.openxmlformats.org/drawingml/2006/main" name="VIANDE BOV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353FCE00-7F2B-46C3-B32F-36E7FB71B20D}"/>
    </a:ext>
  </a:extLst>
</a:theme>
</file>

<file path=ppt/theme/theme13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8BF0556F-A0C3-45B4-8009-074BAEEAD66E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re et Contenu- College des Producteu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27CD920B-91F8-48AF-B995-3984F5A4F079}"/>
    </a:ext>
  </a:extLst>
</a:theme>
</file>

<file path=ppt/theme/theme3.xml><?xml version="1.0" encoding="utf-8"?>
<a:theme xmlns:a="http://schemas.openxmlformats.org/drawingml/2006/main" name="BI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52400" rIns="0" bIns="0" rtlCol="0">
        <a:spAutoFit/>
      </a:bodyPr>
      <a:lstStyle>
        <a:defPPr marL="12700" algn="l">
          <a:lnSpc>
            <a:spcPct val="100000"/>
          </a:lnSpc>
          <a:spcBef>
            <a:spcPts val="1200"/>
          </a:spcBef>
          <a:defRPr sz="1600" dirty="0">
            <a:solidFill>
              <a:srgbClr val="19313B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 CDP2" id="{41914565-43B8-4EB8-9625-3E6FC7FD7CBA}" vid="{9E823679-1C78-4CDF-9218-5D309A3BF82B}"/>
    </a:ext>
  </a:extLst>
</a:theme>
</file>

<file path=ppt/theme/theme4.xml><?xml version="1.0" encoding="utf-8"?>
<a:theme xmlns:a="http://schemas.openxmlformats.org/drawingml/2006/main" name="AQUACUL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D88A4919-609D-422B-B382-0AF8FCE1BDE1}"/>
    </a:ext>
  </a:extLst>
</a:theme>
</file>

<file path=ppt/theme/theme5.xml><?xml version="1.0" encoding="utf-8"?>
<a:theme xmlns:a="http://schemas.openxmlformats.org/drawingml/2006/main" name="AVIC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B7888A75-4A20-47EE-9AC2-9B8B59F3B738}"/>
    </a:ext>
  </a:extLst>
</a:theme>
</file>

<file path=ppt/theme/theme6.xml><?xml version="1.0" encoding="utf-8"?>
<a:theme xmlns:a="http://schemas.openxmlformats.org/drawingml/2006/main" name="BOVINS LAITI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14CB01B8-3AA4-4470-B4AA-4083233C96C9}"/>
    </a:ext>
  </a:extLst>
</a:theme>
</file>

<file path=ppt/theme/theme7.xml><?xml version="1.0" encoding="utf-8"?>
<a:theme xmlns:a="http://schemas.openxmlformats.org/drawingml/2006/main" name="GRANDES CUL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F7B9B308-3B4D-4C1C-8DC7-BCABC3C96A60}"/>
    </a:ext>
  </a:extLst>
</a:theme>
</file>

<file path=ppt/theme/theme8.xml><?xml version="1.0" encoding="utf-8"?>
<a:theme xmlns:a="http://schemas.openxmlformats.org/drawingml/2006/main" name="HORTICULTURE COMESTIB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7B4E2503-F264-482D-BB40-2427C445EF78}"/>
    </a:ext>
  </a:extLst>
</a:theme>
</file>

<file path=ppt/theme/theme9.xml><?xml version="1.0" encoding="utf-8"?>
<a:theme xmlns:a="http://schemas.openxmlformats.org/drawingml/2006/main" name="OVIN &amp; CAPR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CDP2" id="{41914565-43B8-4EB8-9625-3E6FC7FD7CBA}" vid="{9B89DE7A-D74C-4A6F-9C49-6F86ED1AA6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4B7F4653F4234DB466375FA68298E7" ma:contentTypeVersion="16" ma:contentTypeDescription="Crée un document." ma:contentTypeScope="" ma:versionID="f2d903467f22011dd2a32883be2f6040">
  <xsd:schema xmlns:xsd="http://www.w3.org/2001/XMLSchema" xmlns:xs="http://www.w3.org/2001/XMLSchema" xmlns:p="http://schemas.microsoft.com/office/2006/metadata/properties" xmlns:ns2="8b92b556-844f-43ae-b020-ceb0bc858b28" xmlns:ns3="4611f71d-d994-4467-8943-d1be0091a3ca" targetNamespace="http://schemas.microsoft.com/office/2006/metadata/properties" ma:root="true" ma:fieldsID="cfc84e714949717f587334d25930b98e" ns2:_="" ns3:_="">
    <xsd:import namespace="8b92b556-844f-43ae-b020-ceb0bc858b28"/>
    <xsd:import namespace="4611f71d-d994-4467-8943-d1be0091a3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2b556-844f-43ae-b020-ceb0bc858b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a5500e20-b0a3-4a49-aca7-661af1fa99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1f71d-d994-4467-8943-d1be0091a3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3a58897-8169-4b05-8ccb-d9a090162e2a}" ma:internalName="TaxCatchAll" ma:showField="CatchAllData" ma:web="4611f71d-d994-4467-8943-d1be0091a3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258D16-5599-4554-8BDB-399144C184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92b556-844f-43ae-b020-ceb0bc858b28"/>
    <ds:schemaRef ds:uri="4611f71d-d994-4467-8943-d1be0091a3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E14F09-AADD-4AF8-84DE-0F51F6F97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CDP2</Template>
  <TotalTime>11766</TotalTime>
  <Words>171</Words>
  <Application>Microsoft Office PowerPoint</Application>
  <PresentationFormat>Grand écran</PresentationFormat>
  <Paragraphs>40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4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Futurist Fixed-width</vt:lpstr>
      <vt:lpstr>Times New Roman</vt:lpstr>
      <vt:lpstr>TITRE et PRESENTATION</vt:lpstr>
      <vt:lpstr>Titre et Contenu- College des Producteurs</vt:lpstr>
      <vt:lpstr>BIO</vt:lpstr>
      <vt:lpstr>AQUACULTURE</vt:lpstr>
      <vt:lpstr>AVICOLE</vt:lpstr>
      <vt:lpstr>BOVINS LAITIERS</vt:lpstr>
      <vt:lpstr>GRANDES CULTURES</vt:lpstr>
      <vt:lpstr>HORTICULTURE COMESTIBLE</vt:lpstr>
      <vt:lpstr>OVIN &amp; CAPRIN</vt:lpstr>
      <vt:lpstr>POMMES DE TERRE</vt:lpstr>
      <vt:lpstr>PORCS</vt:lpstr>
      <vt:lpstr>VIANDE BOVINE</vt:lpstr>
      <vt:lpstr>4_Thème Office</vt:lpstr>
      <vt:lpstr>La Charrette </vt:lpstr>
      <vt:lpstr>Présentation PowerPoint</vt:lpstr>
      <vt:lpstr>Vous souhaitez faire partie du réseau ? 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Colson</dc:creator>
  <cp:lastModifiedBy>Catherine Colot</cp:lastModifiedBy>
  <cp:revision>593</cp:revision>
  <cp:lastPrinted>2023-07-27T13:29:50Z</cp:lastPrinted>
  <dcterms:created xsi:type="dcterms:W3CDTF">2021-12-13T15:27:12Z</dcterms:created>
  <dcterms:modified xsi:type="dcterms:W3CDTF">2023-11-10T13:23:17Z</dcterms:modified>
</cp:coreProperties>
</file>