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89" r:id="rId2"/>
    <p:sldId id="1568938540" r:id="rId3"/>
    <p:sldId id="1568938544" r:id="rId4"/>
    <p:sldId id="1568938545" r:id="rId5"/>
    <p:sldId id="1568938546" r:id="rId6"/>
    <p:sldId id="1568938547" r:id="rId7"/>
    <p:sldId id="547" r:id="rId8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6E3EAB-2F81-4E21-D1A7-9D52E4C75C4E}" name="Amandine Vandeputte" initials="AV" userId="Amandine Vandeput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C5E"/>
    <a:srgbClr val="00A551"/>
    <a:srgbClr val="009736"/>
    <a:srgbClr val="000000"/>
    <a:srgbClr val="0E58C4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3" autoAdjust="0"/>
    <p:restoredTop sz="90991" autoAdjust="0"/>
  </p:normalViewPr>
  <p:slideViewPr>
    <p:cSldViewPr>
      <p:cViewPr varScale="1">
        <p:scale>
          <a:sx n="63" d="100"/>
          <a:sy n="63" d="100"/>
        </p:scale>
        <p:origin x="713" y="4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CF306-C47F-4B2C-990B-85DDF8325C37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5AA7-2467-4C1D-BFE8-42211D7DC32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75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ABFF-745F-45E2-870A-2450482283E9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D7A61-4539-4772-87B7-28FCCBCDD84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71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554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205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D7A61-4539-4772-87B7-28FCCBCDD84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26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357B1BA-E01E-3B41-9D1F-F9D7B2EC3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090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064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74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6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595BCE-1356-7D49-BD7B-18DD1EBD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51CE012-4FD2-FD4D-8C28-2019D909B6FC}"/>
              </a:ext>
            </a:extLst>
          </p:cNvPr>
          <p:cNvCxnSpPr/>
          <p:nvPr userDrawn="1"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3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4806636"/>
            <a:ext cx="817456" cy="2704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24128" y="4803998"/>
            <a:ext cx="32287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50" dirty="0">
                <a:latin typeface="Gill Sans MT Condensed" pitchFamily="34" charset="0"/>
              </a:rPr>
              <a:t>AGENCE WALLONNE POUR LA PROMOTION D’UNE AGRICULTURE DE QUALITE</a:t>
            </a:r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4572000" y="4731990"/>
            <a:ext cx="4572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0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836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2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60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863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570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6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3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4630-0CD4-4E3B-982F-FE64103B0E76}" type="datetimeFigureOut">
              <a:rPr lang="fr-BE" smtClean="0"/>
              <a:t>21-05-24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A47D-71DC-45D5-B967-14C1098439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7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37DE9C-AD45-E147-8DDA-D01A41C3E0D2}"/>
              </a:ext>
            </a:extLst>
          </p:cNvPr>
          <p:cNvSpPr txBox="1">
            <a:spLocks/>
          </p:cNvSpPr>
          <p:nvPr/>
        </p:nvSpPr>
        <p:spPr>
          <a:xfrm>
            <a:off x="1187624" y="771550"/>
            <a:ext cx="5976664" cy="20162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40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</a:p>
          <a:p>
            <a:pPr algn="l"/>
            <a:r>
              <a:rPr lang="fr-BE" sz="40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VIANDE DE CHEZ NOUS </a:t>
            </a:r>
          </a:p>
          <a:p>
            <a:pPr algn="l"/>
            <a:r>
              <a:rPr lang="fr-BE" sz="40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393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DF697A-C9A8-4516-A958-D73675261B83}"/>
              </a:ext>
            </a:extLst>
          </p:cNvPr>
          <p:cNvSpPr txBox="1"/>
          <p:nvPr/>
        </p:nvSpPr>
        <p:spPr>
          <a:xfrm>
            <a:off x="436152" y="1275606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Diffusion spots RTL/RTL Club/RTL plug/TF1/TMC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Visite école hôtelière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Publications Facebook Je cuisine local et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Apaq-W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Production de goodies VDCN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 brochure volailles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3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images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DF697A-C9A8-4516-A958-D73675261B83}"/>
              </a:ext>
            </a:extLst>
          </p:cNvPr>
          <p:cNvSpPr txBox="1"/>
          <p:nvPr/>
        </p:nvSpPr>
        <p:spPr>
          <a:xfrm>
            <a:off x="412398" y="120359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80D766-CD75-65E3-A7FD-7F6CBD2E45B5}"/>
              </a:ext>
            </a:extLst>
          </p:cNvPr>
          <p:cNvGrpSpPr/>
          <p:nvPr/>
        </p:nvGrpSpPr>
        <p:grpSpPr>
          <a:xfrm>
            <a:off x="6531444" y="278325"/>
            <a:ext cx="2361036" cy="4021617"/>
            <a:chOff x="6084168" y="65203"/>
            <a:chExt cx="2361036" cy="402161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ABC6BBF-A8E6-44B9-FBFF-88546DE9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700" t="34593" r="20075" b="5312"/>
            <a:stretch/>
          </p:blipFill>
          <p:spPr>
            <a:xfrm>
              <a:off x="6084168" y="65203"/>
              <a:ext cx="2361036" cy="220217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0A86586-5E96-0ADC-361C-DBBDD1861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700" t="42236" r="20075" b="6160"/>
            <a:stretch/>
          </p:blipFill>
          <p:spPr>
            <a:xfrm>
              <a:off x="6103991" y="2211710"/>
              <a:ext cx="2341213" cy="1875110"/>
            </a:xfrm>
            <a:prstGeom prst="rect">
              <a:avLst/>
            </a:prstGeom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3975056-FBE9-E064-151E-4935F76C1E79}"/>
              </a:ext>
            </a:extLst>
          </p:cNvPr>
          <p:cNvGrpSpPr/>
          <p:nvPr/>
        </p:nvGrpSpPr>
        <p:grpSpPr>
          <a:xfrm>
            <a:off x="3812053" y="274339"/>
            <a:ext cx="2588110" cy="3925019"/>
            <a:chOff x="3771426" y="274340"/>
            <a:chExt cx="2642779" cy="501567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E3FD927-552A-3B56-F67F-914BFD1AB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700" t="26189" r="20075" b="5389"/>
            <a:stretch/>
          </p:blipFill>
          <p:spPr>
            <a:xfrm>
              <a:off x="3779912" y="274340"/>
              <a:ext cx="2634293" cy="279748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8DC2B04-CABB-3A88-9180-09EE3148A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700" t="26190" r="20075" b="7979"/>
            <a:stretch/>
          </p:blipFill>
          <p:spPr>
            <a:xfrm>
              <a:off x="3771426" y="2589786"/>
              <a:ext cx="2642779" cy="2700231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3DC27404-582E-3B25-B447-F35A97CA6E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700" t="23337" r="20075" b="5447"/>
          <a:stretch/>
        </p:blipFill>
        <p:spPr>
          <a:xfrm>
            <a:off x="251519" y="1046306"/>
            <a:ext cx="3399655" cy="375769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1C20A43-A1C2-2568-A45B-35F9D476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700" t="23337" r="20075" b="5447"/>
          <a:stretch/>
        </p:blipFill>
        <p:spPr>
          <a:xfrm>
            <a:off x="2522508" y="541542"/>
            <a:ext cx="2273951" cy="25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images </a:t>
            </a:r>
          </a:p>
        </p:txBody>
      </p:sp>
      <p:pic>
        <p:nvPicPr>
          <p:cNvPr id="5" name="Image 4" descr="Une image contenant plein air, herbe, lac, eau&#10;&#10;Description générée automatiquement">
            <a:extLst>
              <a:ext uri="{FF2B5EF4-FFF2-40B4-BE49-F238E27FC236}">
                <a16:creationId xmlns:a16="http://schemas.microsoft.com/office/drawing/2014/main" id="{DEB7555F-FCB6-1299-1C6E-63C714DDB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180" y="1209225"/>
            <a:ext cx="3018708" cy="3018708"/>
          </a:xfrm>
          <a:prstGeom prst="rect">
            <a:avLst/>
          </a:prstGeom>
        </p:spPr>
      </p:pic>
      <p:pic>
        <p:nvPicPr>
          <p:cNvPr id="9" name="Image 8" descr="Une image contenant herbe, plein air, eau, lac&#10;&#10;Description générée automatiquement">
            <a:extLst>
              <a:ext uri="{FF2B5EF4-FFF2-40B4-BE49-F238E27FC236}">
                <a16:creationId xmlns:a16="http://schemas.microsoft.com/office/drawing/2014/main" id="{A5E01B09-63AB-3622-BDC7-BFF26A2AE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9932" y="2211710"/>
            <a:ext cx="2012188" cy="2012188"/>
          </a:xfrm>
          <a:prstGeom prst="rect">
            <a:avLst/>
          </a:prstGeom>
        </p:spPr>
      </p:pic>
      <p:pic>
        <p:nvPicPr>
          <p:cNvPr id="11" name="Image 10" descr="Une image contenant plein air, herbe, lac, eau&#10;&#10;Description générée automatiquement">
            <a:extLst>
              <a:ext uri="{FF2B5EF4-FFF2-40B4-BE49-F238E27FC236}">
                <a16:creationId xmlns:a16="http://schemas.microsoft.com/office/drawing/2014/main" id="{448DB030-17B0-2A95-BA7A-6A76FB7E6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9933" y="123478"/>
            <a:ext cx="2012187" cy="2012187"/>
          </a:xfrm>
          <a:prstGeom prst="rect">
            <a:avLst/>
          </a:prstGeom>
        </p:spPr>
      </p:pic>
      <p:pic>
        <p:nvPicPr>
          <p:cNvPr id="13" name="Image 12" descr="Une image contenant jeans, habits, personne, ciel&#10;&#10;Description générée automatiquement">
            <a:extLst>
              <a:ext uri="{FF2B5EF4-FFF2-40B4-BE49-F238E27FC236}">
                <a16:creationId xmlns:a16="http://schemas.microsoft.com/office/drawing/2014/main" id="{F024B5BB-3347-48CE-6E38-9B431D7898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55" y="1209225"/>
            <a:ext cx="3018709" cy="30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3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images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38E44C-9073-4947-5FA2-76DCC1075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34592" r="31888" b="38796"/>
          <a:stretch/>
        </p:blipFill>
        <p:spPr>
          <a:xfrm>
            <a:off x="107504" y="942723"/>
            <a:ext cx="3877062" cy="23762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5CFEFB-72D7-59FA-693E-406E60B55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25" t="29414" r="16925" b="31368"/>
          <a:stretch/>
        </p:blipFill>
        <p:spPr>
          <a:xfrm>
            <a:off x="6147498" y="44132"/>
            <a:ext cx="2981032" cy="41734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567321-572A-138B-4861-ED35D36BFE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1" t="37395" r="51575" b="33191"/>
          <a:stretch/>
        </p:blipFill>
        <p:spPr>
          <a:xfrm>
            <a:off x="2746073" y="2328292"/>
            <a:ext cx="1838994" cy="12872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395CD7-9819-B500-D2BC-AC13C6664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00" t="37394" r="19288" b="50134"/>
          <a:stretch/>
        </p:blipFill>
        <p:spPr>
          <a:xfrm>
            <a:off x="107504" y="3579862"/>
            <a:ext cx="5688632" cy="6412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BC2F30C-31A6-EDB8-6679-6C9AB3202D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576" t="26189" r="44612" b="27589"/>
          <a:stretch/>
        </p:blipFill>
        <p:spPr>
          <a:xfrm>
            <a:off x="4752007" y="699542"/>
            <a:ext cx="108012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7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36152" y="915566"/>
            <a:ext cx="2016224" cy="0"/>
          </a:xfrm>
          <a:prstGeom prst="line">
            <a:avLst/>
          </a:prstGeom>
          <a:ln w="12700">
            <a:solidFill>
              <a:srgbClr val="00A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/>
          <p:cNvSpPr txBox="1">
            <a:spLocks/>
          </p:cNvSpPr>
          <p:nvPr/>
        </p:nvSpPr>
        <p:spPr>
          <a:xfrm>
            <a:off x="412398" y="274340"/>
            <a:ext cx="8229600" cy="6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images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12E94B-A5C2-3C6A-DFC3-AB885E71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10781" r="37400" b="20586"/>
          <a:stretch/>
        </p:blipFill>
        <p:spPr>
          <a:xfrm>
            <a:off x="2987824" y="163271"/>
            <a:ext cx="3096344" cy="39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611560" y="987574"/>
            <a:ext cx="7920880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Merci!</a:t>
            </a:r>
          </a:p>
          <a:p>
            <a:endParaRPr lang="fr-B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187624" y="2067694"/>
            <a:ext cx="20162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47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2">
      <a:majorFont>
        <a:latin typeface="Gill Sans MT"/>
        <a:ea typeface=""/>
        <a:cs typeface=""/>
      </a:majorFont>
      <a:minorFont>
        <a:latin typeface="Gill Sans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50</Words>
  <Application>Microsoft Office PowerPoint</Application>
  <PresentationFormat>Affichage à l'écran (16:9)</PresentationFormat>
  <Paragraphs>23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Gill Sans MT Condensed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promotion  du lait et des produits laitiers</dc:title>
  <dc:creator>Amandine</dc:creator>
  <cp:lastModifiedBy>Catherine Colot</cp:lastModifiedBy>
  <cp:revision>543</cp:revision>
  <cp:lastPrinted>2020-02-10T10:50:57Z</cp:lastPrinted>
  <dcterms:created xsi:type="dcterms:W3CDTF">2019-03-04T10:06:35Z</dcterms:created>
  <dcterms:modified xsi:type="dcterms:W3CDTF">2024-05-21T15:06:21Z</dcterms:modified>
</cp:coreProperties>
</file>