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1"/>
  </p:notesMasterIdLst>
  <p:handoutMasterIdLst>
    <p:handoutMasterId r:id="rId12"/>
  </p:handoutMasterIdLst>
  <p:sldIdLst>
    <p:sldId id="986" r:id="rId6"/>
    <p:sldId id="268" r:id="rId7"/>
    <p:sldId id="274" r:id="rId8"/>
    <p:sldId id="291" r:id="rId9"/>
    <p:sldId id="290" r:id="rId10"/>
  </p:sldIdLst>
  <p:sldSz cx="12192000" cy="6858000"/>
  <p:notesSz cx="6797675" cy="9928225"/>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3A9EF-BB1C-408B-ADB2-ED5540FB38AE}" v="88" dt="2024-04-30T15:04:39.66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888" y="4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77A65DE-168F-411E-11EC-442D6435FEC2}"/>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BE"/>
          </a:p>
        </p:txBody>
      </p:sp>
      <p:sp>
        <p:nvSpPr>
          <p:cNvPr id="3" name="Espace réservé de la date 2">
            <a:extLst>
              <a:ext uri="{FF2B5EF4-FFF2-40B4-BE49-F238E27FC236}">
                <a16:creationId xmlns:a16="http://schemas.microsoft.com/office/drawing/2014/main" id="{E7DDCED6-D5AA-BED2-A2EA-249B1E806015}"/>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2FB5232-F9FE-4A7B-B8E9-6074B09C6342}" type="datetimeFigureOut">
              <a:rPr lang="fr-BE"/>
              <a:pPr>
                <a:defRPr/>
              </a:pPr>
              <a:t>21-05-24</a:t>
            </a:fld>
            <a:endParaRPr lang="fr-BE"/>
          </a:p>
        </p:txBody>
      </p:sp>
      <p:sp>
        <p:nvSpPr>
          <p:cNvPr id="4" name="Espace réservé du pied de page 3">
            <a:extLst>
              <a:ext uri="{FF2B5EF4-FFF2-40B4-BE49-F238E27FC236}">
                <a16:creationId xmlns:a16="http://schemas.microsoft.com/office/drawing/2014/main" id="{8EB867F7-8EC9-4717-5059-8772DBB1127B}"/>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BE"/>
          </a:p>
        </p:txBody>
      </p:sp>
      <p:sp>
        <p:nvSpPr>
          <p:cNvPr id="5" name="Espace réservé du numéro de diapositive 4">
            <a:extLst>
              <a:ext uri="{FF2B5EF4-FFF2-40B4-BE49-F238E27FC236}">
                <a16:creationId xmlns:a16="http://schemas.microsoft.com/office/drawing/2014/main" id="{B3E2CF3F-F858-6AD2-0306-AEF2878385D1}"/>
              </a:ext>
            </a:extLst>
          </p:cNvPr>
          <p:cNvSpPr>
            <a:spLocks noGrp="1"/>
          </p:cNvSpPr>
          <p:nvPr>
            <p:ph type="sldNum" sz="quarter" idx="3"/>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981A999-7894-4CBB-BB73-599606DBEA63}" type="slidenum">
              <a:rPr lang="fr-BE" altLang="fr-FR"/>
              <a:pPr>
                <a:defRPr/>
              </a:pPr>
              <a:t>‹N°›</a:t>
            </a:fld>
            <a:endParaRPr lang="fr-BE"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50AFAD67-2721-47B3-9184-0AA81BD2BD98}" type="datetimeFigureOut">
              <a:rPr lang="fr-BE" smtClean="0"/>
              <a:t>21-05-24</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50B0931-7540-4C25-8BFA-4EF9D224F888}" type="slidenum">
              <a:rPr lang="fr-BE" smtClean="0"/>
              <a:t>‹N°›</a:t>
            </a:fld>
            <a:endParaRPr lang="fr-BE"/>
          </a:p>
        </p:txBody>
      </p:sp>
    </p:spTree>
    <p:extLst>
      <p:ext uri="{BB962C8B-B14F-4D97-AF65-F5344CB8AC3E}">
        <p14:creationId xmlns:p14="http://schemas.microsoft.com/office/powerpoint/2010/main" val="226672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41B0426E-7102-42E2-DF51-13F5CCBD2DD5}"/>
              </a:ext>
            </a:extLst>
          </p:cNvPr>
          <p:cNvSpPr>
            <a:spLocks noGrp="1"/>
          </p:cNvSpPr>
          <p:nvPr>
            <p:ph type="dt" sz="half" idx="10"/>
          </p:nvPr>
        </p:nvSpPr>
        <p:spPr/>
        <p:txBody>
          <a:bodyPr/>
          <a:lstStyle>
            <a:lvl1pPr>
              <a:defRPr/>
            </a:lvl1pPr>
          </a:lstStyle>
          <a:p>
            <a:pPr>
              <a:defRPr/>
            </a:pPr>
            <a:fld id="{D493CC53-A350-419D-B060-289ED4EE6001}" type="datetimeFigureOut">
              <a:rPr lang="fr-BE"/>
              <a:pPr>
                <a:defRPr/>
              </a:pPr>
              <a:t>21-05-24</a:t>
            </a:fld>
            <a:endParaRPr lang="fr-BE"/>
          </a:p>
        </p:txBody>
      </p:sp>
      <p:sp>
        <p:nvSpPr>
          <p:cNvPr id="5" name="Espace réservé du pied de page 4">
            <a:extLst>
              <a:ext uri="{FF2B5EF4-FFF2-40B4-BE49-F238E27FC236}">
                <a16:creationId xmlns:a16="http://schemas.microsoft.com/office/drawing/2014/main" id="{F1C98B50-15C9-7330-926B-3F77FAC64BA0}"/>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473705E8-507E-6FAA-0C13-41E4D79E2435}"/>
              </a:ext>
            </a:extLst>
          </p:cNvPr>
          <p:cNvSpPr>
            <a:spLocks noGrp="1"/>
          </p:cNvSpPr>
          <p:nvPr>
            <p:ph type="sldNum" sz="quarter" idx="12"/>
          </p:nvPr>
        </p:nvSpPr>
        <p:spPr/>
        <p:txBody>
          <a:bodyPr/>
          <a:lstStyle>
            <a:lvl1pPr>
              <a:defRPr/>
            </a:lvl1pPr>
          </a:lstStyle>
          <a:p>
            <a:pPr>
              <a:defRPr/>
            </a:pPr>
            <a:fld id="{B425007A-21BA-483B-AAAE-A7A6EE73DDD1}" type="slidenum">
              <a:rPr lang="fr-BE" altLang="fr-FR"/>
              <a:pPr>
                <a:defRPr/>
              </a:pPr>
              <a:t>‹N°›</a:t>
            </a:fld>
            <a:endParaRPr lang="fr-BE" altLang="fr-FR"/>
          </a:p>
        </p:txBody>
      </p:sp>
    </p:spTree>
    <p:extLst>
      <p:ext uri="{BB962C8B-B14F-4D97-AF65-F5344CB8AC3E}">
        <p14:creationId xmlns:p14="http://schemas.microsoft.com/office/powerpoint/2010/main" val="101764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0C2E064-B01E-D195-9BEE-06576D92D9AC}"/>
              </a:ext>
            </a:extLst>
          </p:cNvPr>
          <p:cNvSpPr>
            <a:spLocks noGrp="1"/>
          </p:cNvSpPr>
          <p:nvPr>
            <p:ph type="dt" sz="half" idx="10"/>
          </p:nvPr>
        </p:nvSpPr>
        <p:spPr/>
        <p:txBody>
          <a:bodyPr/>
          <a:lstStyle>
            <a:lvl1pPr>
              <a:defRPr/>
            </a:lvl1pPr>
          </a:lstStyle>
          <a:p>
            <a:pPr>
              <a:defRPr/>
            </a:pPr>
            <a:fld id="{22E566C0-D72B-495C-A993-295752F7BD70}" type="datetimeFigureOut">
              <a:rPr lang="fr-BE"/>
              <a:pPr>
                <a:defRPr/>
              </a:pPr>
              <a:t>21-05-24</a:t>
            </a:fld>
            <a:endParaRPr lang="fr-BE"/>
          </a:p>
        </p:txBody>
      </p:sp>
      <p:sp>
        <p:nvSpPr>
          <p:cNvPr id="5" name="Espace réservé du pied de page 4">
            <a:extLst>
              <a:ext uri="{FF2B5EF4-FFF2-40B4-BE49-F238E27FC236}">
                <a16:creationId xmlns:a16="http://schemas.microsoft.com/office/drawing/2014/main" id="{34A328DC-C8B6-4F41-404A-ADEEF61F2039}"/>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A7C4582C-3CB6-8BDC-D648-E94EA1AB5B01}"/>
              </a:ext>
            </a:extLst>
          </p:cNvPr>
          <p:cNvSpPr>
            <a:spLocks noGrp="1"/>
          </p:cNvSpPr>
          <p:nvPr>
            <p:ph type="sldNum" sz="quarter" idx="12"/>
          </p:nvPr>
        </p:nvSpPr>
        <p:spPr/>
        <p:txBody>
          <a:bodyPr/>
          <a:lstStyle>
            <a:lvl1pPr>
              <a:defRPr/>
            </a:lvl1pPr>
          </a:lstStyle>
          <a:p>
            <a:pPr>
              <a:defRPr/>
            </a:pPr>
            <a:fld id="{C45D3D9F-E9A6-41C4-A83C-FCEE735805F8}" type="slidenum">
              <a:rPr lang="fr-BE" altLang="fr-FR"/>
              <a:pPr>
                <a:defRPr/>
              </a:pPr>
              <a:t>‹N°›</a:t>
            </a:fld>
            <a:endParaRPr lang="fr-BE" altLang="fr-FR"/>
          </a:p>
        </p:txBody>
      </p:sp>
    </p:spTree>
    <p:extLst>
      <p:ext uri="{BB962C8B-B14F-4D97-AF65-F5344CB8AC3E}">
        <p14:creationId xmlns:p14="http://schemas.microsoft.com/office/powerpoint/2010/main" val="114128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FDBA871-B83A-8D7D-71B7-5E2320026F9F}"/>
              </a:ext>
            </a:extLst>
          </p:cNvPr>
          <p:cNvSpPr>
            <a:spLocks noGrp="1"/>
          </p:cNvSpPr>
          <p:nvPr>
            <p:ph type="dt" sz="half" idx="10"/>
          </p:nvPr>
        </p:nvSpPr>
        <p:spPr/>
        <p:txBody>
          <a:bodyPr/>
          <a:lstStyle>
            <a:lvl1pPr>
              <a:defRPr/>
            </a:lvl1pPr>
          </a:lstStyle>
          <a:p>
            <a:pPr>
              <a:defRPr/>
            </a:pPr>
            <a:fld id="{2AD909ED-037D-4DAB-B6B7-C9690147EF7B}" type="datetimeFigureOut">
              <a:rPr lang="fr-BE"/>
              <a:pPr>
                <a:defRPr/>
              </a:pPr>
              <a:t>21-05-24</a:t>
            </a:fld>
            <a:endParaRPr lang="fr-BE"/>
          </a:p>
        </p:txBody>
      </p:sp>
      <p:sp>
        <p:nvSpPr>
          <p:cNvPr id="5" name="Espace réservé du pied de page 4">
            <a:extLst>
              <a:ext uri="{FF2B5EF4-FFF2-40B4-BE49-F238E27FC236}">
                <a16:creationId xmlns:a16="http://schemas.microsoft.com/office/drawing/2014/main" id="{5B663E36-318C-AF8F-F93D-B14C3775DFDC}"/>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41989A13-ED2B-7E86-8773-D01D2CFCF716}"/>
              </a:ext>
            </a:extLst>
          </p:cNvPr>
          <p:cNvSpPr>
            <a:spLocks noGrp="1"/>
          </p:cNvSpPr>
          <p:nvPr>
            <p:ph type="sldNum" sz="quarter" idx="12"/>
          </p:nvPr>
        </p:nvSpPr>
        <p:spPr/>
        <p:txBody>
          <a:bodyPr/>
          <a:lstStyle>
            <a:lvl1pPr>
              <a:defRPr/>
            </a:lvl1pPr>
          </a:lstStyle>
          <a:p>
            <a:pPr>
              <a:defRPr/>
            </a:pPr>
            <a:fld id="{AB9E2DB2-B0B0-4844-9177-8BDAF56EB922}" type="slidenum">
              <a:rPr lang="fr-BE" altLang="fr-FR"/>
              <a:pPr>
                <a:defRPr/>
              </a:pPr>
              <a:t>‹N°›</a:t>
            </a:fld>
            <a:endParaRPr lang="fr-BE" altLang="fr-FR"/>
          </a:p>
        </p:txBody>
      </p:sp>
    </p:spTree>
    <p:extLst>
      <p:ext uri="{BB962C8B-B14F-4D97-AF65-F5344CB8AC3E}">
        <p14:creationId xmlns:p14="http://schemas.microsoft.com/office/powerpoint/2010/main" val="306484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8AFEB-479F-79F5-7245-49B78E1057E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E12FA10A-91E3-FFEB-8088-B61735FC31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D058B832-835D-BA2D-F67B-DCFF344B1851}"/>
              </a:ext>
            </a:extLst>
          </p:cNvPr>
          <p:cNvSpPr>
            <a:spLocks noGrp="1"/>
          </p:cNvSpPr>
          <p:nvPr>
            <p:ph type="dt" sz="half" idx="10"/>
          </p:nvPr>
        </p:nvSpPr>
        <p:spPr/>
        <p:txBody>
          <a:bodyPr/>
          <a:lstStyle/>
          <a:p>
            <a:fld id="{BA256B2C-3501-4BC7-A9E6-A8D76CFC5A6B}" type="datetimeFigureOut">
              <a:rPr lang="fr-BE" smtClean="0"/>
              <a:t>21-05-24</a:t>
            </a:fld>
            <a:endParaRPr lang="fr-BE"/>
          </a:p>
        </p:txBody>
      </p:sp>
      <p:sp>
        <p:nvSpPr>
          <p:cNvPr id="5" name="Espace réservé du pied de page 4">
            <a:extLst>
              <a:ext uri="{FF2B5EF4-FFF2-40B4-BE49-F238E27FC236}">
                <a16:creationId xmlns:a16="http://schemas.microsoft.com/office/drawing/2014/main" id="{99945315-D8EA-FE19-9A19-8699FB88EB0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FB539B5-FE1D-870D-B5DC-7F5A58C89A79}"/>
              </a:ext>
            </a:extLst>
          </p:cNvPr>
          <p:cNvSpPr>
            <a:spLocks noGrp="1"/>
          </p:cNvSpPr>
          <p:nvPr>
            <p:ph type="sldNum" sz="quarter" idx="12"/>
          </p:nvPr>
        </p:nvSpPr>
        <p:spPr/>
        <p:txBody>
          <a:bodyPr/>
          <a:lstStyle/>
          <a:p>
            <a:fld id="{2FEA4CCF-E488-4C99-BC0C-C74F6EC7A6F0}" type="slidenum">
              <a:rPr lang="fr-BE" smtClean="0"/>
              <a:t>‹N°›</a:t>
            </a:fld>
            <a:endParaRPr lang="fr-BE"/>
          </a:p>
        </p:txBody>
      </p:sp>
    </p:spTree>
    <p:extLst>
      <p:ext uri="{BB962C8B-B14F-4D97-AF65-F5344CB8AC3E}">
        <p14:creationId xmlns:p14="http://schemas.microsoft.com/office/powerpoint/2010/main" val="43034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1E3A0E-C837-072B-76B3-3F6E87FE294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274C3B85-C5E2-1980-6837-AF6114FDDCA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FBC6B680-3F20-B5A2-209F-5D0C909D3CEE}"/>
              </a:ext>
            </a:extLst>
          </p:cNvPr>
          <p:cNvSpPr>
            <a:spLocks noGrp="1"/>
          </p:cNvSpPr>
          <p:nvPr>
            <p:ph type="dt" sz="half" idx="10"/>
          </p:nvPr>
        </p:nvSpPr>
        <p:spPr/>
        <p:txBody>
          <a:bodyPr/>
          <a:lstStyle/>
          <a:p>
            <a:fld id="{BA256B2C-3501-4BC7-A9E6-A8D76CFC5A6B}" type="datetimeFigureOut">
              <a:rPr lang="fr-BE" smtClean="0"/>
              <a:t>21-05-24</a:t>
            </a:fld>
            <a:endParaRPr lang="fr-BE"/>
          </a:p>
        </p:txBody>
      </p:sp>
      <p:sp>
        <p:nvSpPr>
          <p:cNvPr id="5" name="Espace réservé du pied de page 4">
            <a:extLst>
              <a:ext uri="{FF2B5EF4-FFF2-40B4-BE49-F238E27FC236}">
                <a16:creationId xmlns:a16="http://schemas.microsoft.com/office/drawing/2014/main" id="{9CC3C4C8-9534-1B76-9C11-6259BE1AE7B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B966641-B3B2-437B-E8D7-AB97F4C852C0}"/>
              </a:ext>
            </a:extLst>
          </p:cNvPr>
          <p:cNvSpPr>
            <a:spLocks noGrp="1"/>
          </p:cNvSpPr>
          <p:nvPr>
            <p:ph type="sldNum" sz="quarter" idx="12"/>
          </p:nvPr>
        </p:nvSpPr>
        <p:spPr/>
        <p:txBody>
          <a:bodyPr/>
          <a:lstStyle/>
          <a:p>
            <a:fld id="{2FEA4CCF-E488-4C99-BC0C-C74F6EC7A6F0}" type="slidenum">
              <a:rPr lang="fr-BE" smtClean="0"/>
              <a:t>‹N°›</a:t>
            </a:fld>
            <a:endParaRPr lang="fr-BE"/>
          </a:p>
        </p:txBody>
      </p:sp>
    </p:spTree>
    <p:extLst>
      <p:ext uri="{BB962C8B-B14F-4D97-AF65-F5344CB8AC3E}">
        <p14:creationId xmlns:p14="http://schemas.microsoft.com/office/powerpoint/2010/main" val="258209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BEEED-D2AB-2736-2530-1DBFAD4BDAB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EA954DA7-0193-B452-E20F-746061C8F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54A00A3-ADB4-018A-0B19-A8626943F639}"/>
              </a:ext>
            </a:extLst>
          </p:cNvPr>
          <p:cNvSpPr>
            <a:spLocks noGrp="1"/>
          </p:cNvSpPr>
          <p:nvPr>
            <p:ph type="dt" sz="half" idx="10"/>
          </p:nvPr>
        </p:nvSpPr>
        <p:spPr/>
        <p:txBody>
          <a:bodyPr/>
          <a:lstStyle/>
          <a:p>
            <a:fld id="{BA256B2C-3501-4BC7-A9E6-A8D76CFC5A6B}" type="datetimeFigureOut">
              <a:rPr lang="fr-BE" smtClean="0"/>
              <a:t>21-05-24</a:t>
            </a:fld>
            <a:endParaRPr lang="fr-BE"/>
          </a:p>
        </p:txBody>
      </p:sp>
      <p:sp>
        <p:nvSpPr>
          <p:cNvPr id="5" name="Espace réservé du pied de page 4">
            <a:extLst>
              <a:ext uri="{FF2B5EF4-FFF2-40B4-BE49-F238E27FC236}">
                <a16:creationId xmlns:a16="http://schemas.microsoft.com/office/drawing/2014/main" id="{E55AAE1B-F78E-B0A4-609F-A245D88D7E7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9DA2A52-97B0-3DE5-86B3-10E389B90B0F}"/>
              </a:ext>
            </a:extLst>
          </p:cNvPr>
          <p:cNvSpPr>
            <a:spLocks noGrp="1"/>
          </p:cNvSpPr>
          <p:nvPr>
            <p:ph type="sldNum" sz="quarter" idx="12"/>
          </p:nvPr>
        </p:nvSpPr>
        <p:spPr/>
        <p:txBody>
          <a:bodyPr/>
          <a:lstStyle/>
          <a:p>
            <a:fld id="{2FEA4CCF-E488-4C99-BC0C-C74F6EC7A6F0}" type="slidenum">
              <a:rPr lang="fr-BE" smtClean="0"/>
              <a:t>‹N°›</a:t>
            </a:fld>
            <a:endParaRPr lang="fr-BE"/>
          </a:p>
        </p:txBody>
      </p:sp>
    </p:spTree>
    <p:extLst>
      <p:ext uri="{BB962C8B-B14F-4D97-AF65-F5344CB8AC3E}">
        <p14:creationId xmlns:p14="http://schemas.microsoft.com/office/powerpoint/2010/main" val="1321689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A96FDB-1213-32BE-BB7C-679FED3F800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0032B489-D792-E667-94EE-4AC467F9EA8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38BD51FF-73A0-9768-9BF0-03E4397CD1C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EAC38DE3-3A3D-65CF-2E0F-8F1015AD5762}"/>
              </a:ext>
            </a:extLst>
          </p:cNvPr>
          <p:cNvSpPr>
            <a:spLocks noGrp="1"/>
          </p:cNvSpPr>
          <p:nvPr>
            <p:ph type="dt" sz="half" idx="10"/>
          </p:nvPr>
        </p:nvSpPr>
        <p:spPr/>
        <p:txBody>
          <a:bodyPr/>
          <a:lstStyle/>
          <a:p>
            <a:fld id="{BA256B2C-3501-4BC7-A9E6-A8D76CFC5A6B}" type="datetimeFigureOut">
              <a:rPr lang="fr-BE" smtClean="0"/>
              <a:t>21-05-24</a:t>
            </a:fld>
            <a:endParaRPr lang="fr-BE"/>
          </a:p>
        </p:txBody>
      </p:sp>
      <p:sp>
        <p:nvSpPr>
          <p:cNvPr id="6" name="Espace réservé du pied de page 5">
            <a:extLst>
              <a:ext uri="{FF2B5EF4-FFF2-40B4-BE49-F238E27FC236}">
                <a16:creationId xmlns:a16="http://schemas.microsoft.com/office/drawing/2014/main" id="{83762213-C585-0040-250C-71770B45886A}"/>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4772615C-2CDF-E35F-15EA-2486CA097B64}"/>
              </a:ext>
            </a:extLst>
          </p:cNvPr>
          <p:cNvSpPr>
            <a:spLocks noGrp="1"/>
          </p:cNvSpPr>
          <p:nvPr>
            <p:ph type="sldNum" sz="quarter" idx="12"/>
          </p:nvPr>
        </p:nvSpPr>
        <p:spPr/>
        <p:txBody>
          <a:bodyPr/>
          <a:lstStyle/>
          <a:p>
            <a:fld id="{2FEA4CCF-E488-4C99-BC0C-C74F6EC7A6F0}" type="slidenum">
              <a:rPr lang="fr-BE" smtClean="0"/>
              <a:t>‹N°›</a:t>
            </a:fld>
            <a:endParaRPr lang="fr-BE"/>
          </a:p>
        </p:txBody>
      </p:sp>
    </p:spTree>
    <p:extLst>
      <p:ext uri="{BB962C8B-B14F-4D97-AF65-F5344CB8AC3E}">
        <p14:creationId xmlns:p14="http://schemas.microsoft.com/office/powerpoint/2010/main" val="88400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B2B91E-40B3-DF57-A75F-5424CEEE5920}"/>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BAE73B91-F906-0726-47EB-1B07DF4401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3F5551F-30F5-FF45-E262-ABDAD9B03B1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3629F2FD-6F0B-C25D-0FC5-47EB488E34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05094F1-1145-F660-7230-62745E44F54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5F7CAABB-AE9F-33B9-3CC1-E0801297187F}"/>
              </a:ext>
            </a:extLst>
          </p:cNvPr>
          <p:cNvSpPr>
            <a:spLocks noGrp="1"/>
          </p:cNvSpPr>
          <p:nvPr>
            <p:ph type="dt" sz="half" idx="10"/>
          </p:nvPr>
        </p:nvSpPr>
        <p:spPr/>
        <p:txBody>
          <a:bodyPr/>
          <a:lstStyle/>
          <a:p>
            <a:fld id="{BA256B2C-3501-4BC7-A9E6-A8D76CFC5A6B}" type="datetimeFigureOut">
              <a:rPr lang="fr-BE" smtClean="0"/>
              <a:t>21-05-24</a:t>
            </a:fld>
            <a:endParaRPr lang="fr-BE"/>
          </a:p>
        </p:txBody>
      </p:sp>
      <p:sp>
        <p:nvSpPr>
          <p:cNvPr id="8" name="Espace réservé du pied de page 7">
            <a:extLst>
              <a:ext uri="{FF2B5EF4-FFF2-40B4-BE49-F238E27FC236}">
                <a16:creationId xmlns:a16="http://schemas.microsoft.com/office/drawing/2014/main" id="{93D9AAF0-EB1B-8ED6-24B3-38B842788E4C}"/>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E47CAFE5-BA1A-21FB-4D20-A6D04F4E92DC}"/>
              </a:ext>
            </a:extLst>
          </p:cNvPr>
          <p:cNvSpPr>
            <a:spLocks noGrp="1"/>
          </p:cNvSpPr>
          <p:nvPr>
            <p:ph type="sldNum" sz="quarter" idx="12"/>
          </p:nvPr>
        </p:nvSpPr>
        <p:spPr/>
        <p:txBody>
          <a:bodyPr/>
          <a:lstStyle/>
          <a:p>
            <a:fld id="{2FEA4CCF-E488-4C99-BC0C-C74F6EC7A6F0}" type="slidenum">
              <a:rPr lang="fr-BE" smtClean="0"/>
              <a:t>‹N°›</a:t>
            </a:fld>
            <a:endParaRPr lang="fr-BE"/>
          </a:p>
        </p:txBody>
      </p:sp>
    </p:spTree>
    <p:extLst>
      <p:ext uri="{BB962C8B-B14F-4D97-AF65-F5344CB8AC3E}">
        <p14:creationId xmlns:p14="http://schemas.microsoft.com/office/powerpoint/2010/main" val="3363998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BC5642-99EE-F34D-F599-7BFB74D6397B}"/>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99AECE4F-FD60-075A-8A4B-8B9CE3B072E2}"/>
              </a:ext>
            </a:extLst>
          </p:cNvPr>
          <p:cNvSpPr>
            <a:spLocks noGrp="1"/>
          </p:cNvSpPr>
          <p:nvPr>
            <p:ph type="dt" sz="half" idx="10"/>
          </p:nvPr>
        </p:nvSpPr>
        <p:spPr/>
        <p:txBody>
          <a:bodyPr/>
          <a:lstStyle/>
          <a:p>
            <a:fld id="{BA256B2C-3501-4BC7-A9E6-A8D76CFC5A6B}" type="datetimeFigureOut">
              <a:rPr lang="fr-BE" smtClean="0"/>
              <a:t>21-05-24</a:t>
            </a:fld>
            <a:endParaRPr lang="fr-BE"/>
          </a:p>
        </p:txBody>
      </p:sp>
      <p:sp>
        <p:nvSpPr>
          <p:cNvPr id="4" name="Espace réservé du pied de page 3">
            <a:extLst>
              <a:ext uri="{FF2B5EF4-FFF2-40B4-BE49-F238E27FC236}">
                <a16:creationId xmlns:a16="http://schemas.microsoft.com/office/drawing/2014/main" id="{64374094-B9BE-B266-A371-C81B4F921398}"/>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0C0DD8F2-B005-B4F0-D2F0-8C3F69E7DD35}"/>
              </a:ext>
            </a:extLst>
          </p:cNvPr>
          <p:cNvSpPr>
            <a:spLocks noGrp="1"/>
          </p:cNvSpPr>
          <p:nvPr>
            <p:ph type="sldNum" sz="quarter" idx="12"/>
          </p:nvPr>
        </p:nvSpPr>
        <p:spPr/>
        <p:txBody>
          <a:bodyPr/>
          <a:lstStyle/>
          <a:p>
            <a:fld id="{2FEA4CCF-E488-4C99-BC0C-C74F6EC7A6F0}" type="slidenum">
              <a:rPr lang="fr-BE" smtClean="0"/>
              <a:t>‹N°›</a:t>
            </a:fld>
            <a:endParaRPr lang="fr-BE"/>
          </a:p>
        </p:txBody>
      </p:sp>
    </p:spTree>
    <p:extLst>
      <p:ext uri="{BB962C8B-B14F-4D97-AF65-F5344CB8AC3E}">
        <p14:creationId xmlns:p14="http://schemas.microsoft.com/office/powerpoint/2010/main" val="2382725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497969E-1B2D-4D57-8B74-40AB7165F1FA}"/>
              </a:ext>
            </a:extLst>
          </p:cNvPr>
          <p:cNvSpPr>
            <a:spLocks noGrp="1"/>
          </p:cNvSpPr>
          <p:nvPr>
            <p:ph type="dt" sz="half" idx="10"/>
          </p:nvPr>
        </p:nvSpPr>
        <p:spPr/>
        <p:txBody>
          <a:bodyPr/>
          <a:lstStyle/>
          <a:p>
            <a:fld id="{BA256B2C-3501-4BC7-A9E6-A8D76CFC5A6B}" type="datetimeFigureOut">
              <a:rPr lang="fr-BE" smtClean="0"/>
              <a:t>21-05-24</a:t>
            </a:fld>
            <a:endParaRPr lang="fr-BE"/>
          </a:p>
        </p:txBody>
      </p:sp>
      <p:sp>
        <p:nvSpPr>
          <p:cNvPr id="3" name="Espace réservé du pied de page 2">
            <a:extLst>
              <a:ext uri="{FF2B5EF4-FFF2-40B4-BE49-F238E27FC236}">
                <a16:creationId xmlns:a16="http://schemas.microsoft.com/office/drawing/2014/main" id="{C2332B12-B8AA-296C-6977-1CA68CE37226}"/>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CE872802-A2AA-3C65-B2A6-9737ABD24690}"/>
              </a:ext>
            </a:extLst>
          </p:cNvPr>
          <p:cNvSpPr>
            <a:spLocks noGrp="1"/>
          </p:cNvSpPr>
          <p:nvPr>
            <p:ph type="sldNum" sz="quarter" idx="12"/>
          </p:nvPr>
        </p:nvSpPr>
        <p:spPr/>
        <p:txBody>
          <a:bodyPr/>
          <a:lstStyle/>
          <a:p>
            <a:fld id="{2FEA4CCF-E488-4C99-BC0C-C74F6EC7A6F0}" type="slidenum">
              <a:rPr lang="fr-BE" smtClean="0"/>
              <a:t>‹N°›</a:t>
            </a:fld>
            <a:endParaRPr lang="fr-BE"/>
          </a:p>
        </p:txBody>
      </p:sp>
    </p:spTree>
    <p:extLst>
      <p:ext uri="{BB962C8B-B14F-4D97-AF65-F5344CB8AC3E}">
        <p14:creationId xmlns:p14="http://schemas.microsoft.com/office/powerpoint/2010/main" val="772337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C68C6-BE6B-00E9-3FD0-9FCA6253FC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24BB4DE7-5E4B-B297-CD07-6E3BF85F4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30CB48C4-F19B-FDF5-FAE4-CE9D07930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DD65530-8C62-DB05-D1AF-473C5D5F14D7}"/>
              </a:ext>
            </a:extLst>
          </p:cNvPr>
          <p:cNvSpPr>
            <a:spLocks noGrp="1"/>
          </p:cNvSpPr>
          <p:nvPr>
            <p:ph type="dt" sz="half" idx="10"/>
          </p:nvPr>
        </p:nvSpPr>
        <p:spPr/>
        <p:txBody>
          <a:bodyPr/>
          <a:lstStyle/>
          <a:p>
            <a:fld id="{BA256B2C-3501-4BC7-A9E6-A8D76CFC5A6B}" type="datetimeFigureOut">
              <a:rPr lang="fr-BE" smtClean="0"/>
              <a:t>21-05-24</a:t>
            </a:fld>
            <a:endParaRPr lang="fr-BE"/>
          </a:p>
        </p:txBody>
      </p:sp>
      <p:sp>
        <p:nvSpPr>
          <p:cNvPr id="6" name="Espace réservé du pied de page 5">
            <a:extLst>
              <a:ext uri="{FF2B5EF4-FFF2-40B4-BE49-F238E27FC236}">
                <a16:creationId xmlns:a16="http://schemas.microsoft.com/office/drawing/2014/main" id="{265B4ADF-66DB-9759-05C8-D9D15B7F2918}"/>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5995175-8DE4-16E5-F0A9-CA4B76A31FF1}"/>
              </a:ext>
            </a:extLst>
          </p:cNvPr>
          <p:cNvSpPr>
            <a:spLocks noGrp="1"/>
          </p:cNvSpPr>
          <p:nvPr>
            <p:ph type="sldNum" sz="quarter" idx="12"/>
          </p:nvPr>
        </p:nvSpPr>
        <p:spPr/>
        <p:txBody>
          <a:bodyPr/>
          <a:lstStyle/>
          <a:p>
            <a:fld id="{2FEA4CCF-E488-4C99-BC0C-C74F6EC7A6F0}" type="slidenum">
              <a:rPr lang="fr-BE" smtClean="0"/>
              <a:t>‹N°›</a:t>
            </a:fld>
            <a:endParaRPr lang="fr-BE"/>
          </a:p>
        </p:txBody>
      </p:sp>
    </p:spTree>
    <p:extLst>
      <p:ext uri="{BB962C8B-B14F-4D97-AF65-F5344CB8AC3E}">
        <p14:creationId xmlns:p14="http://schemas.microsoft.com/office/powerpoint/2010/main" val="324299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924924F-7E9F-E783-287D-69A154F1C2A3}"/>
              </a:ext>
            </a:extLst>
          </p:cNvPr>
          <p:cNvSpPr>
            <a:spLocks noGrp="1"/>
          </p:cNvSpPr>
          <p:nvPr>
            <p:ph type="dt" sz="half" idx="10"/>
          </p:nvPr>
        </p:nvSpPr>
        <p:spPr/>
        <p:txBody>
          <a:bodyPr/>
          <a:lstStyle>
            <a:lvl1pPr>
              <a:defRPr/>
            </a:lvl1pPr>
          </a:lstStyle>
          <a:p>
            <a:pPr>
              <a:defRPr/>
            </a:pPr>
            <a:fld id="{EC11395E-E7A0-496B-BAAE-88B514210899}" type="datetimeFigureOut">
              <a:rPr lang="fr-BE"/>
              <a:pPr>
                <a:defRPr/>
              </a:pPr>
              <a:t>21-05-24</a:t>
            </a:fld>
            <a:endParaRPr lang="fr-BE"/>
          </a:p>
        </p:txBody>
      </p:sp>
      <p:sp>
        <p:nvSpPr>
          <p:cNvPr id="5" name="Espace réservé du pied de page 4">
            <a:extLst>
              <a:ext uri="{FF2B5EF4-FFF2-40B4-BE49-F238E27FC236}">
                <a16:creationId xmlns:a16="http://schemas.microsoft.com/office/drawing/2014/main" id="{E82DAD12-6DA0-3978-F373-6CDBDEF40D42}"/>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5ABC4642-E909-FE90-3DD9-1FC990EC5315}"/>
              </a:ext>
            </a:extLst>
          </p:cNvPr>
          <p:cNvSpPr>
            <a:spLocks noGrp="1"/>
          </p:cNvSpPr>
          <p:nvPr>
            <p:ph type="sldNum" sz="quarter" idx="12"/>
          </p:nvPr>
        </p:nvSpPr>
        <p:spPr/>
        <p:txBody>
          <a:bodyPr/>
          <a:lstStyle>
            <a:lvl1pPr>
              <a:defRPr/>
            </a:lvl1pPr>
          </a:lstStyle>
          <a:p>
            <a:pPr>
              <a:defRPr/>
            </a:pPr>
            <a:fld id="{7B01F3F7-12C6-4C7C-9057-9415C0B36355}" type="slidenum">
              <a:rPr lang="fr-BE" altLang="fr-FR"/>
              <a:pPr>
                <a:defRPr/>
              </a:pPr>
              <a:t>‹N°›</a:t>
            </a:fld>
            <a:endParaRPr lang="fr-BE" altLang="fr-FR"/>
          </a:p>
        </p:txBody>
      </p:sp>
    </p:spTree>
    <p:extLst>
      <p:ext uri="{BB962C8B-B14F-4D97-AF65-F5344CB8AC3E}">
        <p14:creationId xmlns:p14="http://schemas.microsoft.com/office/powerpoint/2010/main" val="2601847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24E99-C83F-B023-78A4-9B468A887D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33B3656E-D58D-2222-E5A9-8B270CFCD6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3FB91CFF-3537-4001-6DE3-B4B4863BB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5132720-9168-3EBF-EC1B-4A33184F720A}"/>
              </a:ext>
            </a:extLst>
          </p:cNvPr>
          <p:cNvSpPr>
            <a:spLocks noGrp="1"/>
          </p:cNvSpPr>
          <p:nvPr>
            <p:ph type="dt" sz="half" idx="10"/>
          </p:nvPr>
        </p:nvSpPr>
        <p:spPr/>
        <p:txBody>
          <a:bodyPr/>
          <a:lstStyle/>
          <a:p>
            <a:fld id="{BA256B2C-3501-4BC7-A9E6-A8D76CFC5A6B}" type="datetimeFigureOut">
              <a:rPr lang="fr-BE" smtClean="0"/>
              <a:t>21-05-24</a:t>
            </a:fld>
            <a:endParaRPr lang="fr-BE"/>
          </a:p>
        </p:txBody>
      </p:sp>
      <p:sp>
        <p:nvSpPr>
          <p:cNvPr id="6" name="Espace réservé du pied de page 5">
            <a:extLst>
              <a:ext uri="{FF2B5EF4-FFF2-40B4-BE49-F238E27FC236}">
                <a16:creationId xmlns:a16="http://schemas.microsoft.com/office/drawing/2014/main" id="{2616BE4A-36C6-F8C9-A81A-34E20810B51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2B5F6CDD-5817-794A-E6FA-89611E1C0EC2}"/>
              </a:ext>
            </a:extLst>
          </p:cNvPr>
          <p:cNvSpPr>
            <a:spLocks noGrp="1"/>
          </p:cNvSpPr>
          <p:nvPr>
            <p:ph type="sldNum" sz="quarter" idx="12"/>
          </p:nvPr>
        </p:nvSpPr>
        <p:spPr/>
        <p:txBody>
          <a:bodyPr/>
          <a:lstStyle/>
          <a:p>
            <a:fld id="{2FEA4CCF-E488-4C99-BC0C-C74F6EC7A6F0}" type="slidenum">
              <a:rPr lang="fr-BE" smtClean="0"/>
              <a:t>‹N°›</a:t>
            </a:fld>
            <a:endParaRPr lang="fr-BE"/>
          </a:p>
        </p:txBody>
      </p:sp>
    </p:spTree>
    <p:extLst>
      <p:ext uri="{BB962C8B-B14F-4D97-AF65-F5344CB8AC3E}">
        <p14:creationId xmlns:p14="http://schemas.microsoft.com/office/powerpoint/2010/main" val="3490656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99582-2A86-5DA0-628E-59C434A0D08E}"/>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35ECB3C-BD9C-6B24-586B-ADEE4F5C131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5CF1130-860C-19DE-70B2-02250FDFC01F}"/>
              </a:ext>
            </a:extLst>
          </p:cNvPr>
          <p:cNvSpPr>
            <a:spLocks noGrp="1"/>
          </p:cNvSpPr>
          <p:nvPr>
            <p:ph type="dt" sz="half" idx="10"/>
          </p:nvPr>
        </p:nvSpPr>
        <p:spPr/>
        <p:txBody>
          <a:bodyPr/>
          <a:lstStyle/>
          <a:p>
            <a:fld id="{BA256B2C-3501-4BC7-A9E6-A8D76CFC5A6B}" type="datetimeFigureOut">
              <a:rPr lang="fr-BE" smtClean="0"/>
              <a:t>21-05-24</a:t>
            </a:fld>
            <a:endParaRPr lang="fr-BE"/>
          </a:p>
        </p:txBody>
      </p:sp>
      <p:sp>
        <p:nvSpPr>
          <p:cNvPr id="5" name="Espace réservé du pied de page 4">
            <a:extLst>
              <a:ext uri="{FF2B5EF4-FFF2-40B4-BE49-F238E27FC236}">
                <a16:creationId xmlns:a16="http://schemas.microsoft.com/office/drawing/2014/main" id="{2B5C626C-48D5-40E3-5598-61419134F33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FB38FAA-14A3-A19E-3D28-430E4B269AAB}"/>
              </a:ext>
            </a:extLst>
          </p:cNvPr>
          <p:cNvSpPr>
            <a:spLocks noGrp="1"/>
          </p:cNvSpPr>
          <p:nvPr>
            <p:ph type="sldNum" sz="quarter" idx="12"/>
          </p:nvPr>
        </p:nvSpPr>
        <p:spPr/>
        <p:txBody>
          <a:bodyPr/>
          <a:lstStyle/>
          <a:p>
            <a:fld id="{2FEA4CCF-E488-4C99-BC0C-C74F6EC7A6F0}" type="slidenum">
              <a:rPr lang="fr-BE" smtClean="0"/>
              <a:t>‹N°›</a:t>
            </a:fld>
            <a:endParaRPr lang="fr-BE"/>
          </a:p>
        </p:txBody>
      </p:sp>
    </p:spTree>
    <p:extLst>
      <p:ext uri="{BB962C8B-B14F-4D97-AF65-F5344CB8AC3E}">
        <p14:creationId xmlns:p14="http://schemas.microsoft.com/office/powerpoint/2010/main" val="3666669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B296770-AF6E-6D0F-BFEF-C6394B06FB2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190D232-B9AB-E674-7998-D5B8D008DB3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BD6654C-F47C-A8CB-AEA9-A307E3536A44}"/>
              </a:ext>
            </a:extLst>
          </p:cNvPr>
          <p:cNvSpPr>
            <a:spLocks noGrp="1"/>
          </p:cNvSpPr>
          <p:nvPr>
            <p:ph type="dt" sz="half" idx="10"/>
          </p:nvPr>
        </p:nvSpPr>
        <p:spPr/>
        <p:txBody>
          <a:bodyPr/>
          <a:lstStyle/>
          <a:p>
            <a:fld id="{BA256B2C-3501-4BC7-A9E6-A8D76CFC5A6B}" type="datetimeFigureOut">
              <a:rPr lang="fr-BE" smtClean="0"/>
              <a:t>21-05-24</a:t>
            </a:fld>
            <a:endParaRPr lang="fr-BE"/>
          </a:p>
        </p:txBody>
      </p:sp>
      <p:sp>
        <p:nvSpPr>
          <p:cNvPr id="5" name="Espace réservé du pied de page 4">
            <a:extLst>
              <a:ext uri="{FF2B5EF4-FFF2-40B4-BE49-F238E27FC236}">
                <a16:creationId xmlns:a16="http://schemas.microsoft.com/office/drawing/2014/main" id="{1C82F050-BCC1-1023-7952-9B999E35D5F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5AEFF55-C617-B14F-AC1E-9F78FBC47C98}"/>
              </a:ext>
            </a:extLst>
          </p:cNvPr>
          <p:cNvSpPr>
            <a:spLocks noGrp="1"/>
          </p:cNvSpPr>
          <p:nvPr>
            <p:ph type="sldNum" sz="quarter" idx="12"/>
          </p:nvPr>
        </p:nvSpPr>
        <p:spPr/>
        <p:txBody>
          <a:bodyPr/>
          <a:lstStyle/>
          <a:p>
            <a:fld id="{2FEA4CCF-E488-4C99-BC0C-C74F6EC7A6F0}" type="slidenum">
              <a:rPr lang="fr-BE" smtClean="0"/>
              <a:t>‹N°›</a:t>
            </a:fld>
            <a:endParaRPr lang="fr-BE"/>
          </a:p>
        </p:txBody>
      </p:sp>
    </p:spTree>
    <p:extLst>
      <p:ext uri="{BB962C8B-B14F-4D97-AF65-F5344CB8AC3E}">
        <p14:creationId xmlns:p14="http://schemas.microsoft.com/office/powerpoint/2010/main" val="257477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C025CD37-D409-D3CA-A800-507A5117F9B5}"/>
              </a:ext>
            </a:extLst>
          </p:cNvPr>
          <p:cNvSpPr>
            <a:spLocks noGrp="1"/>
          </p:cNvSpPr>
          <p:nvPr>
            <p:ph type="dt" sz="half" idx="10"/>
          </p:nvPr>
        </p:nvSpPr>
        <p:spPr/>
        <p:txBody>
          <a:bodyPr/>
          <a:lstStyle>
            <a:lvl1pPr>
              <a:defRPr/>
            </a:lvl1pPr>
          </a:lstStyle>
          <a:p>
            <a:pPr>
              <a:defRPr/>
            </a:pPr>
            <a:fld id="{BC939664-7587-4E04-9D0C-E591F253F80B}" type="datetimeFigureOut">
              <a:rPr lang="fr-BE"/>
              <a:pPr>
                <a:defRPr/>
              </a:pPr>
              <a:t>21-05-24</a:t>
            </a:fld>
            <a:endParaRPr lang="fr-BE"/>
          </a:p>
        </p:txBody>
      </p:sp>
      <p:sp>
        <p:nvSpPr>
          <p:cNvPr id="5" name="Espace réservé du pied de page 4">
            <a:extLst>
              <a:ext uri="{FF2B5EF4-FFF2-40B4-BE49-F238E27FC236}">
                <a16:creationId xmlns:a16="http://schemas.microsoft.com/office/drawing/2014/main" id="{EE4EA3E3-2671-A936-876C-EF853353A940}"/>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8F3324AA-DA95-3A8A-2FAB-550431E088BB}"/>
              </a:ext>
            </a:extLst>
          </p:cNvPr>
          <p:cNvSpPr>
            <a:spLocks noGrp="1"/>
          </p:cNvSpPr>
          <p:nvPr>
            <p:ph type="sldNum" sz="quarter" idx="12"/>
          </p:nvPr>
        </p:nvSpPr>
        <p:spPr/>
        <p:txBody>
          <a:bodyPr/>
          <a:lstStyle>
            <a:lvl1pPr>
              <a:defRPr/>
            </a:lvl1pPr>
          </a:lstStyle>
          <a:p>
            <a:pPr>
              <a:defRPr/>
            </a:pPr>
            <a:fld id="{C9833704-BF9C-44B1-8FE6-B01F5240017E}" type="slidenum">
              <a:rPr lang="fr-BE" altLang="fr-FR"/>
              <a:pPr>
                <a:defRPr/>
              </a:pPr>
              <a:t>‹N°›</a:t>
            </a:fld>
            <a:endParaRPr lang="fr-BE" altLang="fr-FR"/>
          </a:p>
        </p:txBody>
      </p:sp>
    </p:spTree>
    <p:extLst>
      <p:ext uri="{BB962C8B-B14F-4D97-AF65-F5344CB8AC3E}">
        <p14:creationId xmlns:p14="http://schemas.microsoft.com/office/powerpoint/2010/main" val="401031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a:extLst>
              <a:ext uri="{FF2B5EF4-FFF2-40B4-BE49-F238E27FC236}">
                <a16:creationId xmlns:a16="http://schemas.microsoft.com/office/drawing/2014/main" id="{ED9F4D61-EA12-712D-9506-5C8D2D85C41A}"/>
              </a:ext>
            </a:extLst>
          </p:cNvPr>
          <p:cNvSpPr>
            <a:spLocks noGrp="1"/>
          </p:cNvSpPr>
          <p:nvPr>
            <p:ph type="dt" sz="half" idx="10"/>
          </p:nvPr>
        </p:nvSpPr>
        <p:spPr/>
        <p:txBody>
          <a:bodyPr/>
          <a:lstStyle>
            <a:lvl1pPr>
              <a:defRPr/>
            </a:lvl1pPr>
          </a:lstStyle>
          <a:p>
            <a:pPr>
              <a:defRPr/>
            </a:pPr>
            <a:fld id="{A9ACF287-BAC3-45F2-85E0-F75C647C2C22}" type="datetimeFigureOut">
              <a:rPr lang="fr-BE"/>
              <a:pPr>
                <a:defRPr/>
              </a:pPr>
              <a:t>21-05-24</a:t>
            </a:fld>
            <a:endParaRPr lang="fr-BE"/>
          </a:p>
        </p:txBody>
      </p:sp>
      <p:sp>
        <p:nvSpPr>
          <p:cNvPr id="6" name="Espace réservé du pied de page 4">
            <a:extLst>
              <a:ext uri="{FF2B5EF4-FFF2-40B4-BE49-F238E27FC236}">
                <a16:creationId xmlns:a16="http://schemas.microsoft.com/office/drawing/2014/main" id="{F82D04D8-8FD4-5D6A-B70C-F75AFC7693DF}"/>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F96EF0B8-799A-D1F1-CFA5-F0B54DCE63D6}"/>
              </a:ext>
            </a:extLst>
          </p:cNvPr>
          <p:cNvSpPr>
            <a:spLocks noGrp="1"/>
          </p:cNvSpPr>
          <p:nvPr>
            <p:ph type="sldNum" sz="quarter" idx="12"/>
          </p:nvPr>
        </p:nvSpPr>
        <p:spPr/>
        <p:txBody>
          <a:bodyPr/>
          <a:lstStyle>
            <a:lvl1pPr>
              <a:defRPr/>
            </a:lvl1pPr>
          </a:lstStyle>
          <a:p>
            <a:pPr>
              <a:defRPr/>
            </a:pPr>
            <a:fld id="{58E3D8C8-7860-4BD5-BF53-604378FEF226}" type="slidenum">
              <a:rPr lang="fr-BE" altLang="fr-FR"/>
              <a:pPr>
                <a:defRPr/>
              </a:pPr>
              <a:t>‹N°›</a:t>
            </a:fld>
            <a:endParaRPr lang="fr-BE" altLang="fr-FR"/>
          </a:p>
        </p:txBody>
      </p:sp>
    </p:spTree>
    <p:extLst>
      <p:ext uri="{BB962C8B-B14F-4D97-AF65-F5344CB8AC3E}">
        <p14:creationId xmlns:p14="http://schemas.microsoft.com/office/powerpoint/2010/main" val="209056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a:extLst>
              <a:ext uri="{FF2B5EF4-FFF2-40B4-BE49-F238E27FC236}">
                <a16:creationId xmlns:a16="http://schemas.microsoft.com/office/drawing/2014/main" id="{91E0FAED-76F7-3967-D04D-B0716736FC5F}"/>
              </a:ext>
            </a:extLst>
          </p:cNvPr>
          <p:cNvSpPr>
            <a:spLocks noGrp="1"/>
          </p:cNvSpPr>
          <p:nvPr>
            <p:ph type="dt" sz="half" idx="10"/>
          </p:nvPr>
        </p:nvSpPr>
        <p:spPr/>
        <p:txBody>
          <a:bodyPr/>
          <a:lstStyle>
            <a:lvl1pPr>
              <a:defRPr/>
            </a:lvl1pPr>
          </a:lstStyle>
          <a:p>
            <a:pPr>
              <a:defRPr/>
            </a:pPr>
            <a:fld id="{4546772F-03CA-48EA-B750-14CC0AD7DAF8}" type="datetimeFigureOut">
              <a:rPr lang="fr-BE"/>
              <a:pPr>
                <a:defRPr/>
              </a:pPr>
              <a:t>21-05-24</a:t>
            </a:fld>
            <a:endParaRPr lang="fr-BE"/>
          </a:p>
        </p:txBody>
      </p:sp>
      <p:sp>
        <p:nvSpPr>
          <p:cNvPr id="8" name="Espace réservé du pied de page 4">
            <a:extLst>
              <a:ext uri="{FF2B5EF4-FFF2-40B4-BE49-F238E27FC236}">
                <a16:creationId xmlns:a16="http://schemas.microsoft.com/office/drawing/2014/main" id="{4FAAC00A-1C88-56DB-EEEF-3E870D2A4239}"/>
              </a:ext>
            </a:extLst>
          </p:cNvPr>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a:extLst>
              <a:ext uri="{FF2B5EF4-FFF2-40B4-BE49-F238E27FC236}">
                <a16:creationId xmlns:a16="http://schemas.microsoft.com/office/drawing/2014/main" id="{11F0A58B-EC51-3E57-9698-67ED62F8D905}"/>
              </a:ext>
            </a:extLst>
          </p:cNvPr>
          <p:cNvSpPr>
            <a:spLocks noGrp="1"/>
          </p:cNvSpPr>
          <p:nvPr>
            <p:ph type="sldNum" sz="quarter" idx="12"/>
          </p:nvPr>
        </p:nvSpPr>
        <p:spPr/>
        <p:txBody>
          <a:bodyPr/>
          <a:lstStyle>
            <a:lvl1pPr>
              <a:defRPr/>
            </a:lvl1pPr>
          </a:lstStyle>
          <a:p>
            <a:pPr>
              <a:defRPr/>
            </a:pPr>
            <a:fld id="{14167933-8F35-439C-A64A-0E1133DBBBDE}" type="slidenum">
              <a:rPr lang="fr-BE" altLang="fr-FR"/>
              <a:pPr>
                <a:defRPr/>
              </a:pPr>
              <a:t>‹N°›</a:t>
            </a:fld>
            <a:endParaRPr lang="fr-BE" altLang="fr-FR"/>
          </a:p>
        </p:txBody>
      </p:sp>
    </p:spTree>
    <p:extLst>
      <p:ext uri="{BB962C8B-B14F-4D97-AF65-F5344CB8AC3E}">
        <p14:creationId xmlns:p14="http://schemas.microsoft.com/office/powerpoint/2010/main" val="146709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a:extLst>
              <a:ext uri="{FF2B5EF4-FFF2-40B4-BE49-F238E27FC236}">
                <a16:creationId xmlns:a16="http://schemas.microsoft.com/office/drawing/2014/main" id="{BF3DADF3-0F9F-E0BA-2194-9E370D05FA85}"/>
              </a:ext>
            </a:extLst>
          </p:cNvPr>
          <p:cNvSpPr>
            <a:spLocks noGrp="1"/>
          </p:cNvSpPr>
          <p:nvPr>
            <p:ph type="dt" sz="half" idx="10"/>
          </p:nvPr>
        </p:nvSpPr>
        <p:spPr/>
        <p:txBody>
          <a:bodyPr/>
          <a:lstStyle>
            <a:lvl1pPr>
              <a:defRPr/>
            </a:lvl1pPr>
          </a:lstStyle>
          <a:p>
            <a:pPr>
              <a:defRPr/>
            </a:pPr>
            <a:fld id="{DA352611-9B69-4E74-AC9F-BC82B9A6917E}" type="datetimeFigureOut">
              <a:rPr lang="fr-BE"/>
              <a:pPr>
                <a:defRPr/>
              </a:pPr>
              <a:t>21-05-24</a:t>
            </a:fld>
            <a:endParaRPr lang="fr-BE"/>
          </a:p>
        </p:txBody>
      </p:sp>
      <p:sp>
        <p:nvSpPr>
          <p:cNvPr id="4" name="Espace réservé du pied de page 4">
            <a:extLst>
              <a:ext uri="{FF2B5EF4-FFF2-40B4-BE49-F238E27FC236}">
                <a16:creationId xmlns:a16="http://schemas.microsoft.com/office/drawing/2014/main" id="{68DB9153-E6A1-0535-00D1-10B4245CB3A3}"/>
              </a:ext>
            </a:extLst>
          </p:cNvPr>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a:extLst>
              <a:ext uri="{FF2B5EF4-FFF2-40B4-BE49-F238E27FC236}">
                <a16:creationId xmlns:a16="http://schemas.microsoft.com/office/drawing/2014/main" id="{8E7109F4-9320-1771-7CD9-3C3E43D6B9E5}"/>
              </a:ext>
            </a:extLst>
          </p:cNvPr>
          <p:cNvSpPr>
            <a:spLocks noGrp="1"/>
          </p:cNvSpPr>
          <p:nvPr>
            <p:ph type="sldNum" sz="quarter" idx="12"/>
          </p:nvPr>
        </p:nvSpPr>
        <p:spPr/>
        <p:txBody>
          <a:bodyPr/>
          <a:lstStyle>
            <a:lvl1pPr>
              <a:defRPr/>
            </a:lvl1pPr>
          </a:lstStyle>
          <a:p>
            <a:pPr>
              <a:defRPr/>
            </a:pPr>
            <a:fld id="{2CE25416-81F5-4847-B18F-F1F852C7827C}" type="slidenum">
              <a:rPr lang="fr-BE" altLang="fr-FR"/>
              <a:pPr>
                <a:defRPr/>
              </a:pPr>
              <a:t>‹N°›</a:t>
            </a:fld>
            <a:endParaRPr lang="fr-BE" altLang="fr-FR"/>
          </a:p>
        </p:txBody>
      </p:sp>
    </p:spTree>
    <p:extLst>
      <p:ext uri="{BB962C8B-B14F-4D97-AF65-F5344CB8AC3E}">
        <p14:creationId xmlns:p14="http://schemas.microsoft.com/office/powerpoint/2010/main" val="26439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E2C23842-7C7E-F308-C90C-CA43B1098BC6}"/>
              </a:ext>
            </a:extLst>
          </p:cNvPr>
          <p:cNvSpPr>
            <a:spLocks noGrp="1"/>
          </p:cNvSpPr>
          <p:nvPr>
            <p:ph type="dt" sz="half" idx="10"/>
          </p:nvPr>
        </p:nvSpPr>
        <p:spPr/>
        <p:txBody>
          <a:bodyPr/>
          <a:lstStyle>
            <a:lvl1pPr>
              <a:defRPr/>
            </a:lvl1pPr>
          </a:lstStyle>
          <a:p>
            <a:pPr>
              <a:defRPr/>
            </a:pPr>
            <a:fld id="{33C50576-58CC-471E-96DE-760ECF70B951}" type="datetimeFigureOut">
              <a:rPr lang="fr-BE"/>
              <a:pPr>
                <a:defRPr/>
              </a:pPr>
              <a:t>21-05-24</a:t>
            </a:fld>
            <a:endParaRPr lang="fr-BE"/>
          </a:p>
        </p:txBody>
      </p:sp>
      <p:sp>
        <p:nvSpPr>
          <p:cNvPr id="3" name="Espace réservé du pied de page 4">
            <a:extLst>
              <a:ext uri="{FF2B5EF4-FFF2-40B4-BE49-F238E27FC236}">
                <a16:creationId xmlns:a16="http://schemas.microsoft.com/office/drawing/2014/main" id="{6F100233-5461-3380-3C3A-E396DC70E005}"/>
              </a:ext>
            </a:extLst>
          </p:cNvPr>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a:extLst>
              <a:ext uri="{FF2B5EF4-FFF2-40B4-BE49-F238E27FC236}">
                <a16:creationId xmlns:a16="http://schemas.microsoft.com/office/drawing/2014/main" id="{F184E9B2-DE5C-FF1B-E836-A6636F64D0B5}"/>
              </a:ext>
            </a:extLst>
          </p:cNvPr>
          <p:cNvSpPr>
            <a:spLocks noGrp="1"/>
          </p:cNvSpPr>
          <p:nvPr>
            <p:ph type="sldNum" sz="quarter" idx="12"/>
          </p:nvPr>
        </p:nvSpPr>
        <p:spPr/>
        <p:txBody>
          <a:bodyPr/>
          <a:lstStyle>
            <a:lvl1pPr>
              <a:defRPr/>
            </a:lvl1pPr>
          </a:lstStyle>
          <a:p>
            <a:pPr>
              <a:defRPr/>
            </a:pPr>
            <a:fld id="{BEF6D71F-6F9C-4BBC-85C5-3FBA5A115011}" type="slidenum">
              <a:rPr lang="fr-BE" altLang="fr-FR"/>
              <a:pPr>
                <a:defRPr/>
              </a:pPr>
              <a:t>‹N°›</a:t>
            </a:fld>
            <a:endParaRPr lang="fr-BE" altLang="fr-FR"/>
          </a:p>
        </p:txBody>
      </p:sp>
    </p:spTree>
    <p:extLst>
      <p:ext uri="{BB962C8B-B14F-4D97-AF65-F5344CB8AC3E}">
        <p14:creationId xmlns:p14="http://schemas.microsoft.com/office/powerpoint/2010/main" val="239104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D1FB21BD-ED39-2965-27CF-1CE17572598A}"/>
              </a:ext>
            </a:extLst>
          </p:cNvPr>
          <p:cNvSpPr>
            <a:spLocks noGrp="1"/>
          </p:cNvSpPr>
          <p:nvPr>
            <p:ph type="dt" sz="half" idx="10"/>
          </p:nvPr>
        </p:nvSpPr>
        <p:spPr/>
        <p:txBody>
          <a:bodyPr/>
          <a:lstStyle>
            <a:lvl1pPr>
              <a:defRPr/>
            </a:lvl1pPr>
          </a:lstStyle>
          <a:p>
            <a:pPr>
              <a:defRPr/>
            </a:pPr>
            <a:fld id="{B89E7923-2B6A-4E47-9CBA-70400915363C}" type="datetimeFigureOut">
              <a:rPr lang="fr-BE"/>
              <a:pPr>
                <a:defRPr/>
              </a:pPr>
              <a:t>21-05-24</a:t>
            </a:fld>
            <a:endParaRPr lang="fr-BE"/>
          </a:p>
        </p:txBody>
      </p:sp>
      <p:sp>
        <p:nvSpPr>
          <p:cNvPr id="6" name="Espace réservé du pied de page 4">
            <a:extLst>
              <a:ext uri="{FF2B5EF4-FFF2-40B4-BE49-F238E27FC236}">
                <a16:creationId xmlns:a16="http://schemas.microsoft.com/office/drawing/2014/main" id="{A2FD8332-5713-5785-21DF-47B5F9861D79}"/>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4F05D81C-0545-B0C2-2401-6F52D439142A}"/>
              </a:ext>
            </a:extLst>
          </p:cNvPr>
          <p:cNvSpPr>
            <a:spLocks noGrp="1"/>
          </p:cNvSpPr>
          <p:nvPr>
            <p:ph type="sldNum" sz="quarter" idx="12"/>
          </p:nvPr>
        </p:nvSpPr>
        <p:spPr/>
        <p:txBody>
          <a:bodyPr/>
          <a:lstStyle>
            <a:lvl1pPr>
              <a:defRPr/>
            </a:lvl1pPr>
          </a:lstStyle>
          <a:p>
            <a:pPr>
              <a:defRPr/>
            </a:pPr>
            <a:fld id="{A752520B-4442-407D-B7D4-EABC275050DC}" type="slidenum">
              <a:rPr lang="fr-BE" altLang="fr-FR"/>
              <a:pPr>
                <a:defRPr/>
              </a:pPr>
              <a:t>‹N°›</a:t>
            </a:fld>
            <a:endParaRPr lang="fr-BE" altLang="fr-FR"/>
          </a:p>
        </p:txBody>
      </p:sp>
    </p:spTree>
    <p:extLst>
      <p:ext uri="{BB962C8B-B14F-4D97-AF65-F5344CB8AC3E}">
        <p14:creationId xmlns:p14="http://schemas.microsoft.com/office/powerpoint/2010/main" val="143714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C45CAD51-BB05-7DEE-A0C6-031F7E0DF427}"/>
              </a:ext>
            </a:extLst>
          </p:cNvPr>
          <p:cNvSpPr>
            <a:spLocks noGrp="1"/>
          </p:cNvSpPr>
          <p:nvPr>
            <p:ph type="dt" sz="half" idx="10"/>
          </p:nvPr>
        </p:nvSpPr>
        <p:spPr/>
        <p:txBody>
          <a:bodyPr/>
          <a:lstStyle>
            <a:lvl1pPr>
              <a:defRPr/>
            </a:lvl1pPr>
          </a:lstStyle>
          <a:p>
            <a:pPr>
              <a:defRPr/>
            </a:pPr>
            <a:fld id="{B02C9174-3393-4D4E-BE84-5AE9F5CC1C66}" type="datetimeFigureOut">
              <a:rPr lang="fr-BE"/>
              <a:pPr>
                <a:defRPr/>
              </a:pPr>
              <a:t>21-05-24</a:t>
            </a:fld>
            <a:endParaRPr lang="fr-BE"/>
          </a:p>
        </p:txBody>
      </p:sp>
      <p:sp>
        <p:nvSpPr>
          <p:cNvPr id="6" name="Espace réservé du pied de page 4">
            <a:extLst>
              <a:ext uri="{FF2B5EF4-FFF2-40B4-BE49-F238E27FC236}">
                <a16:creationId xmlns:a16="http://schemas.microsoft.com/office/drawing/2014/main" id="{EB098A8F-6351-0415-2044-D60520E18F87}"/>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53DFBB83-255B-42C7-FA07-08D784150375}"/>
              </a:ext>
            </a:extLst>
          </p:cNvPr>
          <p:cNvSpPr>
            <a:spLocks noGrp="1"/>
          </p:cNvSpPr>
          <p:nvPr>
            <p:ph type="sldNum" sz="quarter" idx="12"/>
          </p:nvPr>
        </p:nvSpPr>
        <p:spPr/>
        <p:txBody>
          <a:bodyPr/>
          <a:lstStyle>
            <a:lvl1pPr>
              <a:defRPr/>
            </a:lvl1pPr>
          </a:lstStyle>
          <a:p>
            <a:pPr>
              <a:defRPr/>
            </a:pPr>
            <a:fld id="{95C5F70E-F9CB-43D7-8D93-9A7A44031475}" type="slidenum">
              <a:rPr lang="fr-BE" altLang="fr-FR"/>
              <a:pPr>
                <a:defRPr/>
              </a:pPr>
              <a:t>‹N°›</a:t>
            </a:fld>
            <a:endParaRPr lang="fr-BE" altLang="fr-FR"/>
          </a:p>
        </p:txBody>
      </p:sp>
    </p:spTree>
    <p:extLst>
      <p:ext uri="{BB962C8B-B14F-4D97-AF65-F5344CB8AC3E}">
        <p14:creationId xmlns:p14="http://schemas.microsoft.com/office/powerpoint/2010/main" val="165633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36CEE038-7986-5582-5A38-0EC6643D280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BE" altLang="fr-FR"/>
          </a:p>
        </p:txBody>
      </p:sp>
      <p:sp>
        <p:nvSpPr>
          <p:cNvPr id="1027" name="Espace réservé du texte 2">
            <a:extLst>
              <a:ext uri="{FF2B5EF4-FFF2-40B4-BE49-F238E27FC236}">
                <a16:creationId xmlns:a16="http://schemas.microsoft.com/office/drawing/2014/main" id="{4E4953DB-1C9F-5729-1366-C95B235844E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a:extLst>
              <a:ext uri="{FF2B5EF4-FFF2-40B4-BE49-F238E27FC236}">
                <a16:creationId xmlns:a16="http://schemas.microsoft.com/office/drawing/2014/main" id="{408E4969-F04C-C4BB-83DB-C9E25B63CE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9A22D3A-394D-442E-B880-2F6504935E8B}" type="datetimeFigureOut">
              <a:rPr lang="fr-BE"/>
              <a:pPr>
                <a:defRPr/>
              </a:pPr>
              <a:t>21-05-24</a:t>
            </a:fld>
            <a:endParaRPr lang="fr-BE"/>
          </a:p>
        </p:txBody>
      </p:sp>
      <p:sp>
        <p:nvSpPr>
          <p:cNvPr id="5" name="Espace réservé du pied de page 4">
            <a:extLst>
              <a:ext uri="{FF2B5EF4-FFF2-40B4-BE49-F238E27FC236}">
                <a16:creationId xmlns:a16="http://schemas.microsoft.com/office/drawing/2014/main" id="{4568500A-E11A-1331-2305-8FFAC68C7F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BE"/>
          </a:p>
        </p:txBody>
      </p:sp>
      <p:sp>
        <p:nvSpPr>
          <p:cNvPr id="6" name="Espace réservé du numéro de diapositive 5">
            <a:extLst>
              <a:ext uri="{FF2B5EF4-FFF2-40B4-BE49-F238E27FC236}">
                <a16:creationId xmlns:a16="http://schemas.microsoft.com/office/drawing/2014/main" id="{AF502077-4AA0-6388-89DB-06054EA718B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8DB5E83-7050-46A9-8A73-1DFD9961B1E8}" type="slidenum">
              <a:rPr lang="fr-BE" altLang="fr-FR"/>
              <a:pPr>
                <a:defRPr/>
              </a:pPr>
              <a:t>‹N°›</a:t>
            </a:fld>
            <a:endParaRPr lang="fr-BE"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49CC5B0-BE9D-D116-1479-2246F7424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8E3CD102-094C-CCD6-520C-018136944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B47B44E-DE03-6BBF-E66E-AE5AAB4A38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56B2C-3501-4BC7-A9E6-A8D76CFC5A6B}" type="datetimeFigureOut">
              <a:rPr lang="fr-BE" smtClean="0"/>
              <a:t>21-05-24</a:t>
            </a:fld>
            <a:endParaRPr lang="fr-BE"/>
          </a:p>
        </p:txBody>
      </p:sp>
      <p:sp>
        <p:nvSpPr>
          <p:cNvPr id="5" name="Espace réservé du pied de page 4">
            <a:extLst>
              <a:ext uri="{FF2B5EF4-FFF2-40B4-BE49-F238E27FC236}">
                <a16:creationId xmlns:a16="http://schemas.microsoft.com/office/drawing/2014/main" id="{F6851648-1459-F65C-D72C-815153F85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289D2A04-EEA4-0BED-ABEA-89CCC93F4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A4CCF-E488-4C99-BC0C-C74F6EC7A6F0}" type="slidenum">
              <a:rPr lang="fr-BE" smtClean="0"/>
              <a:t>‹N°›</a:t>
            </a:fld>
            <a:endParaRPr lang="fr-BE"/>
          </a:p>
        </p:txBody>
      </p:sp>
    </p:spTree>
    <p:extLst>
      <p:ext uri="{BB962C8B-B14F-4D97-AF65-F5344CB8AC3E}">
        <p14:creationId xmlns:p14="http://schemas.microsoft.com/office/powerpoint/2010/main" val="3897851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4">
            <a:extLst>
              <a:ext uri="{FF2B5EF4-FFF2-40B4-BE49-F238E27FC236}">
                <a16:creationId xmlns:a16="http://schemas.microsoft.com/office/drawing/2014/main" id="{5F04D8F4-6C03-95B0-CACB-D242B7E80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FDAF1E8-17CC-EFFF-FBF9-77C4E3C5262F}"/>
              </a:ext>
            </a:extLst>
          </p:cNvPr>
          <p:cNvSpPr txBox="1"/>
          <p:nvPr/>
        </p:nvSpPr>
        <p:spPr>
          <a:xfrm>
            <a:off x="3248315" y="2828835"/>
            <a:ext cx="71000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fr-BE" sz="3600" b="1" dirty="0">
                <a:latin typeface="Calibri"/>
                <a:cs typeface="Calibri"/>
              </a:rPr>
              <a:t>IED</a:t>
            </a:r>
            <a:endParaRPr lang="fr-BE" sz="3600" b="1" dirty="0"/>
          </a:p>
        </p:txBody>
      </p:sp>
    </p:spTree>
    <p:extLst>
      <p:ext uri="{BB962C8B-B14F-4D97-AF65-F5344CB8AC3E}">
        <p14:creationId xmlns:p14="http://schemas.microsoft.com/office/powerpoint/2010/main" val="11213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2">
            <a:extLst>
              <a:ext uri="{FF2B5EF4-FFF2-40B4-BE49-F238E27FC236}">
                <a16:creationId xmlns:a16="http://schemas.microsoft.com/office/drawing/2014/main" id="{7C4297B6-EF20-3BB1-9E2A-8A677E657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01AA31F8-7491-7554-1AFF-988ECF6817A0}"/>
              </a:ext>
            </a:extLst>
          </p:cNvPr>
          <p:cNvSpPr txBox="1"/>
          <p:nvPr/>
        </p:nvSpPr>
        <p:spPr>
          <a:xfrm>
            <a:off x="2700000" y="1008000"/>
            <a:ext cx="9180512" cy="5693866"/>
          </a:xfrm>
          <a:prstGeom prst="rect">
            <a:avLst/>
          </a:prstGeom>
          <a:noFill/>
        </p:spPr>
        <p:txBody>
          <a:bodyPr wrap="square" lIns="91440" tIns="45720" rIns="91440" bIns="45720" anchor="t">
            <a:spAutoFit/>
          </a:bodyPr>
          <a:lstStyle/>
          <a:p>
            <a:pPr marL="457200" indent="-457200">
              <a:buFont typeface="Arial"/>
              <a:buChar char="•"/>
              <a:defRPr/>
            </a:pPr>
            <a:endParaRPr lang="fr-BE" sz="2600" b="1" dirty="0">
              <a:latin typeface="Calibri"/>
              <a:cs typeface="Calibri"/>
            </a:endParaRPr>
          </a:p>
          <a:p>
            <a:pPr marL="457200" indent="-457200">
              <a:buFont typeface="Arial"/>
              <a:buChar char="•"/>
              <a:defRPr/>
            </a:pPr>
            <a:r>
              <a:rPr lang="fr-BE" sz="2600" b="1" dirty="0">
                <a:latin typeface="Calibri"/>
                <a:cs typeface="Calibri"/>
              </a:rPr>
              <a:t>Accord entre PE, Commission et Conseil (Trilogue) : </a:t>
            </a:r>
            <a:r>
              <a:rPr lang="fr-BE" sz="2600" dirty="0">
                <a:latin typeface="Calibri"/>
                <a:cs typeface="Calibri"/>
              </a:rPr>
              <a:t>décembre 2023</a:t>
            </a:r>
            <a:endParaRPr lang="fr-BE" sz="2600" dirty="0">
              <a:latin typeface="Calibri"/>
              <a:ea typeface="Calibri"/>
              <a:cs typeface="Calibri"/>
            </a:endParaRPr>
          </a:p>
          <a:p>
            <a:pPr marL="457200" indent="-457200">
              <a:buFont typeface="Arial" panose="020B0604020202020204" pitchFamily="34" charset="0"/>
              <a:buChar char="•"/>
              <a:defRPr/>
            </a:pPr>
            <a:endParaRPr lang="fr-BE" sz="2600" b="1" dirty="0">
              <a:latin typeface="Calibri"/>
              <a:cs typeface="Calibri"/>
            </a:endParaRPr>
          </a:p>
          <a:p>
            <a:pPr marL="457200" indent="-457200">
              <a:buFont typeface="Arial" panose="020B0604020202020204" pitchFamily="34" charset="0"/>
              <a:buChar char="•"/>
              <a:defRPr/>
            </a:pPr>
            <a:r>
              <a:rPr lang="fr-BE" sz="2600" b="1" dirty="0">
                <a:latin typeface="Calibri"/>
                <a:cs typeface="Calibri"/>
              </a:rPr>
              <a:t>Ratification de l'accord : </a:t>
            </a:r>
            <a:r>
              <a:rPr lang="fr-BE" sz="2600" dirty="0">
                <a:latin typeface="Calibri"/>
                <a:cs typeface="Calibri"/>
              </a:rPr>
              <a:t>par le Parlement Européen (11mars) et le Conseil (12 avril) </a:t>
            </a:r>
            <a:endParaRPr lang="fr-BE" sz="2600" dirty="0">
              <a:ea typeface="Calibri" panose="020F0502020204030204" pitchFamily="34" charset="0"/>
              <a:cs typeface="Calibri"/>
            </a:endParaRPr>
          </a:p>
          <a:p>
            <a:pPr marL="457200" indent="-457200">
              <a:buFont typeface="Arial" panose="020B0604020202020204" pitchFamily="34" charset="0"/>
              <a:buChar char="•"/>
              <a:defRPr/>
            </a:pPr>
            <a:endParaRPr lang="fr-BE" sz="2600" b="1" dirty="0">
              <a:latin typeface="Calibri"/>
              <a:cs typeface="Calibri"/>
            </a:endParaRPr>
          </a:p>
          <a:p>
            <a:pPr marL="457200" indent="-457200">
              <a:buFont typeface="Arial" panose="020B0604020202020204" pitchFamily="34" charset="0"/>
              <a:buChar char="•"/>
              <a:defRPr/>
            </a:pPr>
            <a:r>
              <a:rPr lang="fr-BE" sz="2600" b="1" dirty="0">
                <a:latin typeface="Calibri"/>
                <a:cs typeface="Calibri"/>
              </a:rPr>
              <a:t>Signature : </a:t>
            </a:r>
            <a:r>
              <a:rPr lang="fr-BE" sz="2600" dirty="0">
                <a:latin typeface="Calibri"/>
                <a:cs typeface="Calibri"/>
              </a:rPr>
              <a:t>cette semaine </a:t>
            </a:r>
          </a:p>
          <a:p>
            <a:pPr marL="457200" indent="-457200">
              <a:buFont typeface="Arial" panose="020B0604020202020204" pitchFamily="34" charset="0"/>
              <a:buChar char="•"/>
              <a:defRPr/>
            </a:pPr>
            <a:endParaRPr lang="fr-BE" sz="2600" b="1" dirty="0">
              <a:latin typeface="Calibri"/>
              <a:ea typeface="Calibri"/>
              <a:cs typeface="Calibri"/>
            </a:endParaRPr>
          </a:p>
          <a:p>
            <a:pPr marL="457200" indent="-457200">
              <a:buFont typeface="Arial" panose="020B0604020202020204" pitchFamily="34" charset="0"/>
              <a:buChar char="•"/>
              <a:defRPr/>
            </a:pPr>
            <a:r>
              <a:rPr lang="fr-BE" sz="2600" b="1" dirty="0">
                <a:latin typeface="Calibri"/>
                <a:ea typeface="Calibri"/>
                <a:cs typeface="Calibri"/>
              </a:rPr>
              <a:t>Publication :</a:t>
            </a:r>
            <a:r>
              <a:rPr lang="fr-BE" sz="2600" dirty="0">
                <a:latin typeface="Calibri"/>
                <a:ea typeface="Calibri"/>
                <a:cs typeface="Calibri"/>
              </a:rPr>
              <a:t> mai 2024 </a:t>
            </a:r>
            <a:endParaRPr lang="fr-BE" sz="2600" dirty="0">
              <a:ea typeface="Calibri"/>
              <a:cs typeface="Calibri"/>
            </a:endParaRPr>
          </a:p>
          <a:p>
            <a:pPr marL="457200" indent="-457200">
              <a:buFont typeface="Arial" panose="020B0604020202020204" pitchFamily="34" charset="0"/>
              <a:buChar char="•"/>
              <a:defRPr/>
            </a:pPr>
            <a:endParaRPr lang="fr-BE" sz="2600" b="1" dirty="0">
              <a:latin typeface="Calibri"/>
              <a:cs typeface="Calibri"/>
            </a:endParaRPr>
          </a:p>
          <a:p>
            <a:pPr marL="457200" indent="-457200">
              <a:buFont typeface="Arial" panose="020B0604020202020204" pitchFamily="34" charset="0"/>
              <a:buChar char="•"/>
              <a:defRPr/>
            </a:pPr>
            <a:r>
              <a:rPr lang="fr-BE" sz="2600" b="1" dirty="0">
                <a:latin typeface="Calibri"/>
                <a:cs typeface="Calibri"/>
              </a:rPr>
              <a:t>Entrée en vigueur : </a:t>
            </a:r>
            <a:r>
              <a:rPr lang="fr-BE" sz="2600" dirty="0">
                <a:latin typeface="Calibri"/>
                <a:cs typeface="Calibri"/>
              </a:rPr>
              <a:t>deux ans après la publication </a:t>
            </a:r>
            <a:endParaRPr lang="fr-BE" sz="2600" dirty="0">
              <a:ea typeface="Calibri"/>
              <a:cs typeface="Calibri"/>
            </a:endParaRPr>
          </a:p>
          <a:p>
            <a:pPr>
              <a:defRPr/>
            </a:pPr>
            <a:endParaRPr lang="fr-BE" sz="2600" dirty="0">
              <a:ea typeface="Calibri"/>
              <a:cs typeface="Calibri"/>
            </a:endParaRPr>
          </a:p>
          <a:p>
            <a:pPr>
              <a:defRPr/>
            </a:pPr>
            <a:endParaRPr lang="fr-BE" sz="2600" b="1" dirty="0">
              <a:cs typeface="Calibri"/>
            </a:endParaRPr>
          </a:p>
        </p:txBody>
      </p:sp>
      <p:sp>
        <p:nvSpPr>
          <p:cNvPr id="2" name="TextBox 2">
            <a:extLst>
              <a:ext uri="{FF2B5EF4-FFF2-40B4-BE49-F238E27FC236}">
                <a16:creationId xmlns:a16="http://schemas.microsoft.com/office/drawing/2014/main" id="{2BB25DCF-30AD-27B8-D836-5A370B6FA6B2}"/>
              </a:ext>
            </a:extLst>
          </p:cNvPr>
          <p:cNvSpPr txBox="1"/>
          <p:nvPr/>
        </p:nvSpPr>
        <p:spPr>
          <a:xfrm>
            <a:off x="2700000" y="540000"/>
            <a:ext cx="538054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BE" sz="3200" b="1" dirty="0">
                <a:solidFill>
                  <a:schemeClr val="accent6">
                    <a:lumMod val="75000"/>
                  </a:schemeClr>
                </a:solidFill>
                <a:latin typeface="Calibri"/>
                <a:cs typeface="Calibri"/>
              </a:rPr>
              <a:t>IED – Processus de décision </a:t>
            </a:r>
            <a:endParaRPr lang="fr-BE" sz="3200" b="1" dirty="0">
              <a:solidFill>
                <a:schemeClr val="accent6">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2">
            <a:extLst>
              <a:ext uri="{FF2B5EF4-FFF2-40B4-BE49-F238E27FC236}">
                <a16:creationId xmlns:a16="http://schemas.microsoft.com/office/drawing/2014/main" id="{D79DE815-0DFA-478E-1F32-B82C9CA5A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38667"/>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6270B0F7-BC2B-889C-6DC3-5F0A899F138F}"/>
              </a:ext>
            </a:extLst>
          </p:cNvPr>
          <p:cNvSpPr txBox="1"/>
          <p:nvPr/>
        </p:nvSpPr>
        <p:spPr>
          <a:xfrm>
            <a:off x="2700000" y="1008000"/>
            <a:ext cx="6172200" cy="954107"/>
          </a:xfrm>
          <a:prstGeom prst="rect">
            <a:avLst/>
          </a:prstGeom>
          <a:noFill/>
        </p:spPr>
        <p:txBody>
          <a:bodyPr wrap="square">
            <a:spAutoFit/>
          </a:bodyPr>
          <a:lstStyle/>
          <a:p>
            <a:pPr>
              <a:defRPr/>
            </a:pPr>
            <a:r>
              <a:rPr lang="fr-BE" sz="2200" b="1" dirty="0"/>
              <a:t>Champ d’application : </a:t>
            </a:r>
          </a:p>
          <a:p>
            <a:pPr>
              <a:defRPr/>
            </a:pPr>
            <a:endParaRPr lang="fr-BE" sz="1600" b="1" dirty="0"/>
          </a:p>
          <a:p>
            <a:pPr marL="285750" indent="-285750">
              <a:buFont typeface="Arial" panose="020B0604020202020204" pitchFamily="34" charset="0"/>
              <a:buChar char="•"/>
              <a:defRPr/>
            </a:pPr>
            <a:endParaRPr lang="fr-BE" sz="1600" b="1" dirty="0"/>
          </a:p>
        </p:txBody>
      </p:sp>
      <p:graphicFrame>
        <p:nvGraphicFramePr>
          <p:cNvPr id="6" name="Tableau 5">
            <a:extLst>
              <a:ext uri="{FF2B5EF4-FFF2-40B4-BE49-F238E27FC236}">
                <a16:creationId xmlns:a16="http://schemas.microsoft.com/office/drawing/2014/main" id="{CF41E635-9059-4654-BC1F-6638F91E8E24}"/>
              </a:ext>
            </a:extLst>
          </p:cNvPr>
          <p:cNvGraphicFramePr>
            <a:graphicFrameLocks noGrp="1"/>
          </p:cNvGraphicFramePr>
          <p:nvPr>
            <p:extLst>
              <p:ext uri="{D42A27DB-BD31-4B8C-83A1-F6EECF244321}">
                <p14:modId xmlns:p14="http://schemas.microsoft.com/office/powerpoint/2010/main" val="374063983"/>
              </p:ext>
            </p:extLst>
          </p:nvPr>
        </p:nvGraphicFramePr>
        <p:xfrm>
          <a:off x="2784079" y="1394862"/>
          <a:ext cx="8870614" cy="3901440"/>
        </p:xfrm>
        <a:graphic>
          <a:graphicData uri="http://schemas.openxmlformats.org/drawingml/2006/table">
            <a:tbl>
              <a:tblPr firstRow="1" bandRow="1">
                <a:tableStyleId>{5C22544A-7EE6-4342-B048-85BDC9FD1C3A}</a:tableStyleId>
              </a:tblPr>
              <a:tblGrid>
                <a:gridCol w="2099156">
                  <a:extLst>
                    <a:ext uri="{9D8B030D-6E8A-4147-A177-3AD203B41FA5}">
                      <a16:colId xmlns:a16="http://schemas.microsoft.com/office/drawing/2014/main" val="335522820"/>
                    </a:ext>
                  </a:extLst>
                </a:gridCol>
                <a:gridCol w="1809700">
                  <a:extLst>
                    <a:ext uri="{9D8B030D-6E8A-4147-A177-3AD203B41FA5}">
                      <a16:colId xmlns:a16="http://schemas.microsoft.com/office/drawing/2014/main" val="1949157292"/>
                    </a:ext>
                  </a:extLst>
                </a:gridCol>
                <a:gridCol w="2217379">
                  <a:extLst>
                    <a:ext uri="{9D8B030D-6E8A-4147-A177-3AD203B41FA5}">
                      <a16:colId xmlns:a16="http://schemas.microsoft.com/office/drawing/2014/main" val="1897241474"/>
                    </a:ext>
                  </a:extLst>
                </a:gridCol>
                <a:gridCol w="2744379">
                  <a:extLst>
                    <a:ext uri="{9D8B030D-6E8A-4147-A177-3AD203B41FA5}">
                      <a16:colId xmlns:a16="http://schemas.microsoft.com/office/drawing/2014/main" val="1245143888"/>
                    </a:ext>
                  </a:extLst>
                </a:gridCol>
              </a:tblGrid>
              <a:tr h="370840">
                <a:tc>
                  <a:txBody>
                    <a:bodyPr/>
                    <a:lstStyle/>
                    <a:p>
                      <a:endParaRPr lang="fr-BE" sz="2200" dirty="0"/>
                    </a:p>
                  </a:txBody>
                  <a:tcPr/>
                </a:tc>
                <a:tc>
                  <a:txBody>
                    <a:bodyPr/>
                    <a:lstStyle/>
                    <a:p>
                      <a:r>
                        <a:rPr lang="fr-BE" sz="2200" dirty="0"/>
                        <a:t>Actuelle </a:t>
                      </a:r>
                    </a:p>
                  </a:txBody>
                  <a:tcPr/>
                </a:tc>
                <a:tc>
                  <a:txBody>
                    <a:bodyPr/>
                    <a:lstStyle/>
                    <a:p>
                      <a:r>
                        <a:rPr lang="fr-BE" sz="2200"/>
                        <a:t>Futur </a:t>
                      </a:r>
                    </a:p>
                  </a:txBody>
                  <a:tcPr/>
                </a:tc>
                <a:tc>
                  <a:txBody>
                    <a:bodyPr/>
                    <a:lstStyle/>
                    <a:p>
                      <a:r>
                        <a:rPr lang="fr-BE" sz="2200" dirty="0"/>
                        <a:t>Producteurs en W*</a:t>
                      </a:r>
                    </a:p>
                  </a:txBody>
                  <a:tcPr/>
                </a:tc>
                <a:extLst>
                  <a:ext uri="{0D108BD9-81ED-4DB2-BD59-A6C34878D82A}">
                    <a16:rowId xmlns:a16="http://schemas.microsoft.com/office/drawing/2014/main" val="1553116278"/>
                  </a:ext>
                </a:extLst>
              </a:tr>
              <a:tr h="370840">
                <a:tc>
                  <a:txBody>
                    <a:bodyPr/>
                    <a:lstStyle/>
                    <a:p>
                      <a:r>
                        <a:rPr lang="fr-BE" sz="2200" dirty="0"/>
                        <a:t>Bovins </a:t>
                      </a:r>
                    </a:p>
                  </a:txBody>
                  <a:tcPr/>
                </a:tc>
                <a:tc>
                  <a:txBody>
                    <a:bodyPr/>
                    <a:lstStyle/>
                    <a:p>
                      <a:r>
                        <a:rPr lang="fr-BE" sz="2200"/>
                        <a:t>NON</a:t>
                      </a:r>
                    </a:p>
                  </a:txBody>
                  <a:tcPr/>
                </a:tc>
                <a:tc>
                  <a:txBody>
                    <a:bodyPr/>
                    <a:lstStyle/>
                    <a:p>
                      <a:r>
                        <a:rPr lang="fr-BE" sz="2200"/>
                        <a:t>NON </a:t>
                      </a:r>
                    </a:p>
                  </a:txBody>
                  <a:tcPr/>
                </a:tc>
                <a:tc>
                  <a:txBody>
                    <a:bodyPr/>
                    <a:lstStyle/>
                    <a:p>
                      <a:r>
                        <a:rPr lang="fr-BE" sz="2200"/>
                        <a:t>/</a:t>
                      </a:r>
                      <a:endParaRPr lang="fr-BE" sz="2200" dirty="0"/>
                    </a:p>
                  </a:txBody>
                  <a:tcPr/>
                </a:tc>
                <a:extLst>
                  <a:ext uri="{0D108BD9-81ED-4DB2-BD59-A6C34878D82A}">
                    <a16:rowId xmlns:a16="http://schemas.microsoft.com/office/drawing/2014/main" val="914612609"/>
                  </a:ext>
                </a:extLst>
              </a:tr>
              <a:tr h="370840">
                <a:tc>
                  <a:txBody>
                    <a:bodyPr/>
                    <a:lstStyle/>
                    <a:p>
                      <a:r>
                        <a:rPr lang="fr-BE" sz="2200"/>
                        <a:t>Porcs (&gt;30kg) </a:t>
                      </a:r>
                    </a:p>
                  </a:txBody>
                  <a:tcPr/>
                </a:tc>
                <a:tc>
                  <a:txBody>
                    <a:bodyPr/>
                    <a:lstStyle/>
                    <a:p>
                      <a:r>
                        <a:rPr lang="fr-BE" sz="2200"/>
                        <a:t>2000 places</a:t>
                      </a:r>
                    </a:p>
                  </a:txBody>
                  <a:tcPr/>
                </a:tc>
                <a:tc>
                  <a:txBody>
                    <a:bodyPr/>
                    <a:lstStyle/>
                    <a:p>
                      <a:r>
                        <a:rPr lang="fr-BE" sz="2200"/>
                        <a:t>1167 places</a:t>
                      </a:r>
                    </a:p>
                    <a:p>
                      <a:r>
                        <a:rPr lang="fr-BE" sz="2200"/>
                        <a:t>(sauf bio ou 2 UGB / ha)</a:t>
                      </a:r>
                    </a:p>
                  </a:txBody>
                  <a:tcPr/>
                </a:tc>
                <a:tc>
                  <a:txBody>
                    <a:bodyPr/>
                    <a:lstStyle/>
                    <a:p>
                      <a:r>
                        <a:rPr lang="fr-BE" sz="2200"/>
                        <a:t>146 exploitations</a:t>
                      </a:r>
                      <a:br>
                        <a:rPr lang="fr-BE" sz="2200"/>
                      </a:br>
                      <a:r>
                        <a:rPr lang="fr-BE" sz="2200"/>
                        <a:t>(106 nvllmt impactées) </a:t>
                      </a:r>
                      <a:endParaRPr lang="fr-BE" sz="2200" dirty="0"/>
                    </a:p>
                  </a:txBody>
                  <a:tcPr/>
                </a:tc>
                <a:extLst>
                  <a:ext uri="{0D108BD9-81ED-4DB2-BD59-A6C34878D82A}">
                    <a16:rowId xmlns:a16="http://schemas.microsoft.com/office/drawing/2014/main" val="3617515256"/>
                  </a:ext>
                </a:extLst>
              </a:tr>
              <a:tr h="370840">
                <a:tc>
                  <a:txBody>
                    <a:bodyPr/>
                    <a:lstStyle/>
                    <a:p>
                      <a:r>
                        <a:rPr lang="fr-BE" sz="2200"/>
                        <a:t>Truies (&gt;50kg )</a:t>
                      </a:r>
                    </a:p>
                  </a:txBody>
                  <a:tcPr/>
                </a:tc>
                <a:tc>
                  <a:txBody>
                    <a:bodyPr/>
                    <a:lstStyle/>
                    <a:p>
                      <a:r>
                        <a:rPr lang="fr-BE" sz="2200"/>
                        <a:t>750 places</a:t>
                      </a:r>
                    </a:p>
                  </a:txBody>
                  <a:tcPr/>
                </a:tc>
                <a:tc>
                  <a:txBody>
                    <a:bodyPr/>
                    <a:lstStyle/>
                    <a:p>
                      <a:r>
                        <a:rPr lang="fr-BE" sz="2200"/>
                        <a:t>700 places</a:t>
                      </a:r>
                    </a:p>
                  </a:txBody>
                  <a:tcPr/>
                </a:tc>
                <a:tc>
                  <a:txBody>
                    <a:bodyPr/>
                    <a:lstStyle/>
                    <a:p>
                      <a:r>
                        <a:rPr lang="fr-BE" sz="2200"/>
                        <a:t>3 (dont 1 nvllmt)</a:t>
                      </a:r>
                      <a:endParaRPr lang="fr-BE" sz="2200" dirty="0"/>
                    </a:p>
                  </a:txBody>
                  <a:tcPr/>
                </a:tc>
                <a:extLst>
                  <a:ext uri="{0D108BD9-81ED-4DB2-BD59-A6C34878D82A}">
                    <a16:rowId xmlns:a16="http://schemas.microsoft.com/office/drawing/2014/main" val="1099062509"/>
                  </a:ext>
                </a:extLst>
              </a:tr>
              <a:tr h="370840">
                <a:tc>
                  <a:txBody>
                    <a:bodyPr/>
                    <a:lstStyle/>
                    <a:p>
                      <a:r>
                        <a:rPr lang="fr-BE" sz="2200"/>
                        <a:t>Poules pondeuses</a:t>
                      </a:r>
                    </a:p>
                  </a:txBody>
                  <a:tcPr/>
                </a:tc>
                <a:tc>
                  <a:txBody>
                    <a:bodyPr/>
                    <a:lstStyle/>
                    <a:p>
                      <a:r>
                        <a:rPr lang="fr-BE" sz="2200"/>
                        <a:t>40 000 places</a:t>
                      </a:r>
                    </a:p>
                  </a:txBody>
                  <a:tcPr/>
                </a:tc>
                <a:tc>
                  <a:txBody>
                    <a:bodyPr/>
                    <a:lstStyle/>
                    <a:p>
                      <a:r>
                        <a:rPr lang="fr-BE" sz="2200"/>
                        <a:t>21 429 places </a:t>
                      </a:r>
                    </a:p>
                  </a:txBody>
                  <a:tcPr/>
                </a:tc>
                <a:tc>
                  <a:txBody>
                    <a:bodyPr/>
                    <a:lstStyle/>
                    <a:p>
                      <a:r>
                        <a:rPr lang="fr-BE" sz="2200"/>
                        <a:t>32 dans IED dont (26 nouvellement impactées)</a:t>
                      </a:r>
                      <a:endParaRPr lang="fr-BE" sz="2200" dirty="0"/>
                    </a:p>
                  </a:txBody>
                  <a:tcPr/>
                </a:tc>
                <a:extLst>
                  <a:ext uri="{0D108BD9-81ED-4DB2-BD59-A6C34878D82A}">
                    <a16:rowId xmlns:a16="http://schemas.microsoft.com/office/drawing/2014/main" val="3151466516"/>
                  </a:ext>
                </a:extLst>
              </a:tr>
              <a:tr h="370840">
                <a:tc>
                  <a:txBody>
                    <a:bodyPr/>
                    <a:lstStyle/>
                    <a:p>
                      <a:r>
                        <a:rPr lang="fr-BE" sz="2200"/>
                        <a:t>Poulets de chair</a:t>
                      </a:r>
                    </a:p>
                  </a:txBody>
                  <a:tcPr/>
                </a:tc>
                <a:tc>
                  <a:txBody>
                    <a:bodyPr/>
                    <a:lstStyle/>
                    <a:p>
                      <a:r>
                        <a:rPr lang="fr-BE" sz="2200"/>
                        <a:t>40 000 places</a:t>
                      </a:r>
                    </a:p>
                  </a:txBody>
                  <a:tcPr/>
                </a:tc>
                <a:tc>
                  <a:txBody>
                    <a:bodyPr/>
                    <a:lstStyle/>
                    <a:p>
                      <a:r>
                        <a:rPr lang="fr-BE" sz="2200"/>
                        <a:t>40 000 places </a:t>
                      </a:r>
                    </a:p>
                  </a:txBody>
                  <a:tcPr/>
                </a:tc>
                <a:tc>
                  <a:txBody>
                    <a:bodyPr/>
                    <a:lstStyle/>
                    <a:p>
                      <a:r>
                        <a:rPr lang="fr-BE" sz="2200" dirty="0"/>
                        <a:t>40 dans scope</a:t>
                      </a:r>
                    </a:p>
                  </a:txBody>
                  <a:tcPr/>
                </a:tc>
                <a:extLst>
                  <a:ext uri="{0D108BD9-81ED-4DB2-BD59-A6C34878D82A}">
                    <a16:rowId xmlns:a16="http://schemas.microsoft.com/office/drawing/2014/main" val="899810554"/>
                  </a:ext>
                </a:extLst>
              </a:tr>
            </a:tbl>
          </a:graphicData>
        </a:graphic>
      </p:graphicFrame>
      <p:sp>
        <p:nvSpPr>
          <p:cNvPr id="8" name="ZoneTexte 7">
            <a:extLst>
              <a:ext uri="{FF2B5EF4-FFF2-40B4-BE49-F238E27FC236}">
                <a16:creationId xmlns:a16="http://schemas.microsoft.com/office/drawing/2014/main" id="{4B69CAF3-2C73-4007-D320-4A2A1386A0CF}"/>
              </a:ext>
            </a:extLst>
          </p:cNvPr>
          <p:cNvSpPr txBox="1"/>
          <p:nvPr/>
        </p:nvSpPr>
        <p:spPr>
          <a:xfrm>
            <a:off x="2700000" y="5295253"/>
            <a:ext cx="9490412" cy="1446550"/>
          </a:xfrm>
          <a:prstGeom prst="rect">
            <a:avLst/>
          </a:prstGeom>
          <a:noFill/>
        </p:spPr>
        <p:txBody>
          <a:bodyPr wrap="square" lIns="91440" tIns="45720" rIns="91440" bIns="45720" anchor="t">
            <a:spAutoFit/>
          </a:bodyPr>
          <a:lstStyle/>
          <a:p>
            <a:pPr>
              <a:defRPr/>
            </a:pPr>
            <a:r>
              <a:rPr lang="fr-BE" sz="2200" b="1" dirty="0">
                <a:latin typeface="Calibri"/>
                <a:ea typeface="Calibri"/>
                <a:cs typeface="Calibri"/>
              </a:rPr>
              <a:t>Pour les productions mixtes </a:t>
            </a:r>
            <a:r>
              <a:rPr lang="fr-BE" sz="2200" dirty="0">
                <a:latin typeface="Calibri"/>
                <a:ea typeface="Calibri"/>
                <a:cs typeface="Calibri"/>
              </a:rPr>
              <a:t>: 380 UGB  (ex : 1000 porcs + 5 000 pondeuses ou 10 000 poulets de chair environ) </a:t>
            </a:r>
            <a:endParaRPr lang="fr-BE" sz="2200" dirty="0">
              <a:ea typeface="Calibri"/>
              <a:cs typeface="Calibri"/>
            </a:endParaRPr>
          </a:p>
          <a:p>
            <a:pPr>
              <a:defRPr/>
            </a:pPr>
            <a:r>
              <a:rPr lang="fr-BE" sz="2200" dirty="0">
                <a:latin typeface="Calibri"/>
                <a:ea typeface="Calibri"/>
                <a:cs typeface="Calibri"/>
              </a:rPr>
              <a:t>*Les chiffres ne tiennent pas compte des exploitations qui tombent la règle d'agrégation.</a:t>
            </a:r>
            <a:endParaRPr lang="fr-BE" sz="2200" dirty="0">
              <a:ea typeface="Calibri"/>
              <a:cs typeface="Calibri"/>
            </a:endParaRPr>
          </a:p>
        </p:txBody>
      </p:sp>
      <p:sp>
        <p:nvSpPr>
          <p:cNvPr id="2" name="TextBox 2">
            <a:extLst>
              <a:ext uri="{FF2B5EF4-FFF2-40B4-BE49-F238E27FC236}">
                <a16:creationId xmlns:a16="http://schemas.microsoft.com/office/drawing/2014/main" id="{B79DFA21-2AE6-DC34-A069-C0BA873457F4}"/>
              </a:ext>
            </a:extLst>
          </p:cNvPr>
          <p:cNvSpPr txBox="1"/>
          <p:nvPr/>
        </p:nvSpPr>
        <p:spPr>
          <a:xfrm>
            <a:off x="2700000" y="540000"/>
            <a:ext cx="538054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BE" sz="3200" b="1" dirty="0">
                <a:solidFill>
                  <a:schemeClr val="accent6">
                    <a:lumMod val="75000"/>
                  </a:schemeClr>
                </a:solidFill>
                <a:latin typeface="Calibri"/>
                <a:cs typeface="Calibri"/>
              </a:rPr>
              <a:t>IED – Contenu de l’accord </a:t>
            </a:r>
            <a:endParaRPr lang="fr-BE" sz="3200" b="1" dirty="0">
              <a:solidFill>
                <a:schemeClr val="accent6">
                  <a:lumMod val="75000"/>
                </a:schemeClr>
              </a:solidFill>
            </a:endParaRPr>
          </a:p>
        </p:txBody>
      </p:sp>
    </p:spTree>
    <p:extLst>
      <p:ext uri="{BB962C8B-B14F-4D97-AF65-F5344CB8AC3E}">
        <p14:creationId xmlns:p14="http://schemas.microsoft.com/office/powerpoint/2010/main" val="409154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2">
            <a:extLst>
              <a:ext uri="{FF2B5EF4-FFF2-40B4-BE49-F238E27FC236}">
                <a16:creationId xmlns:a16="http://schemas.microsoft.com/office/drawing/2014/main" id="{74177B48-71DD-F131-3A9C-CF72B8497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9D9E4ADE-E918-C67F-134C-288861FA6C94}"/>
              </a:ext>
            </a:extLst>
          </p:cNvPr>
          <p:cNvSpPr txBox="1"/>
          <p:nvPr/>
        </p:nvSpPr>
        <p:spPr>
          <a:xfrm>
            <a:off x="2700000" y="1008000"/>
            <a:ext cx="8838338" cy="4401205"/>
          </a:xfrm>
          <a:prstGeom prst="rect">
            <a:avLst/>
          </a:prstGeom>
          <a:noFill/>
        </p:spPr>
        <p:txBody>
          <a:bodyPr wrap="square" lIns="91440" tIns="45720" rIns="91440" bIns="45720" anchor="t">
            <a:spAutoFit/>
          </a:bodyPr>
          <a:lstStyle/>
          <a:p>
            <a:pPr algn="just">
              <a:defRPr/>
            </a:pPr>
            <a:endParaRPr lang="fr-BE" sz="2200" b="1" dirty="0">
              <a:latin typeface="Calibri"/>
              <a:ea typeface="Calibri"/>
              <a:cs typeface="Calibri"/>
            </a:endParaRPr>
          </a:p>
          <a:p>
            <a:pPr algn="just">
              <a:defRPr/>
            </a:pPr>
            <a:endParaRPr lang="fr-BE" sz="2200" b="1" dirty="0">
              <a:latin typeface="Calibri"/>
              <a:ea typeface="Calibri"/>
              <a:cs typeface="Calibri"/>
            </a:endParaRPr>
          </a:p>
          <a:p>
            <a:pPr algn="just">
              <a:defRPr/>
            </a:pPr>
            <a:r>
              <a:rPr lang="fr-BE" sz="2200" b="1" dirty="0">
                <a:latin typeface="Calibri"/>
                <a:ea typeface="Calibri"/>
                <a:cs typeface="Calibri"/>
              </a:rPr>
              <a:t>Règle d'agrégation </a:t>
            </a:r>
            <a:r>
              <a:rPr lang="fr-BE" sz="2200" dirty="0">
                <a:latin typeface="Calibri"/>
                <a:ea typeface="Calibri"/>
                <a:cs typeface="Calibri"/>
              </a:rPr>
              <a:t>:</a:t>
            </a:r>
            <a:r>
              <a:rPr lang="fr-BE" sz="2200" i="1" dirty="0">
                <a:latin typeface="Calibri"/>
                <a:ea typeface="Calibri"/>
                <a:cs typeface="Calibri"/>
              </a:rPr>
              <a:t> si </a:t>
            </a:r>
            <a:r>
              <a:rPr lang="fr-BE" sz="2200" dirty="0">
                <a:latin typeface="Calibri"/>
                <a:ea typeface="Calibri"/>
                <a:cs typeface="Calibri"/>
              </a:rPr>
              <a:t>deux installations ou plus exerçant des activités d'élevage sont situées à proximité l'une de l'autre et si leur exploitant est le même ou si les installations sont sous le contrôle d'exploitants qui entretiennent une relation économique ou juridique, l'autorité compétente </a:t>
            </a:r>
            <a:r>
              <a:rPr lang="fr-BE" sz="2200" i="1" dirty="0">
                <a:latin typeface="Calibri"/>
                <a:ea typeface="Calibri"/>
                <a:cs typeface="Calibri"/>
              </a:rPr>
              <a:t>peut </a:t>
            </a:r>
            <a:r>
              <a:rPr lang="fr-BE" sz="2200" dirty="0">
                <a:latin typeface="Calibri"/>
                <a:ea typeface="Calibri"/>
                <a:cs typeface="Calibri"/>
              </a:rPr>
              <a:t>considérer ces installations comme une seule unité aux fins du calcul du seuil de capacité. Les États membres veillent à ce que cette règle ne soit pas utilisée pour contourner les obligations prévues par la présente directive. </a:t>
            </a:r>
          </a:p>
          <a:p>
            <a:pPr algn="just">
              <a:defRPr/>
            </a:pPr>
            <a:endParaRPr lang="fr-BE" sz="2200" b="1" dirty="0">
              <a:ea typeface="Calibri" panose="020F0502020204030204" pitchFamily="34" charset="0"/>
              <a:cs typeface="Calibri" panose="020F0502020204030204" pitchFamily="34" charset="0"/>
            </a:endParaRPr>
          </a:p>
          <a:p>
            <a:pPr algn="just">
              <a:defRPr/>
            </a:pPr>
            <a:r>
              <a:rPr lang="fr-BE" sz="2200" b="1" dirty="0">
                <a:latin typeface="Calibri"/>
                <a:ea typeface="Calibri"/>
                <a:cs typeface="Calibri"/>
              </a:rPr>
              <a:t>Obligation de mise en œuvre des meilleures techniques disponibles. </a:t>
            </a:r>
            <a:endParaRPr lang="fr-BE" sz="2200" b="1" dirty="0">
              <a:ea typeface="Calibri" panose="020F0502020204030204" pitchFamily="34" charset="0"/>
              <a:cs typeface="Calibri" panose="020F0502020204030204" pitchFamily="34" charset="0"/>
            </a:endParaRPr>
          </a:p>
          <a:p>
            <a:pPr marL="285750" indent="-285750">
              <a:buFont typeface="Calibri"/>
              <a:buChar char="-"/>
              <a:defRPr/>
            </a:pPr>
            <a:endParaRPr lang="fr-BE" sz="1600" b="1" dirty="0">
              <a:ea typeface="Calibri" panose="020F0502020204030204" pitchFamily="34" charset="0"/>
              <a:cs typeface="Calibri" panose="020F0502020204030204" pitchFamily="34" charset="0"/>
            </a:endParaRPr>
          </a:p>
        </p:txBody>
      </p:sp>
      <p:sp>
        <p:nvSpPr>
          <p:cNvPr id="2" name="TextBox 2">
            <a:extLst>
              <a:ext uri="{FF2B5EF4-FFF2-40B4-BE49-F238E27FC236}">
                <a16:creationId xmlns:a16="http://schemas.microsoft.com/office/drawing/2014/main" id="{46C68306-70BE-838A-63B7-74CA50367710}"/>
              </a:ext>
            </a:extLst>
          </p:cNvPr>
          <p:cNvSpPr txBox="1"/>
          <p:nvPr/>
        </p:nvSpPr>
        <p:spPr>
          <a:xfrm>
            <a:off x="2700000" y="540000"/>
            <a:ext cx="538054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BE" sz="3200" b="1" dirty="0">
                <a:solidFill>
                  <a:schemeClr val="accent6">
                    <a:lumMod val="75000"/>
                  </a:schemeClr>
                </a:solidFill>
                <a:latin typeface="Calibri"/>
                <a:cs typeface="Calibri"/>
              </a:rPr>
              <a:t>IED – Contenu de l’accord </a:t>
            </a:r>
            <a:endParaRPr lang="fr-BE" sz="3200" b="1" dirty="0">
              <a:solidFill>
                <a:schemeClr val="accent6">
                  <a:lumMod val="75000"/>
                </a:schemeClr>
              </a:solidFill>
            </a:endParaRPr>
          </a:p>
        </p:txBody>
      </p:sp>
    </p:spTree>
    <p:extLst>
      <p:ext uri="{BB962C8B-B14F-4D97-AF65-F5344CB8AC3E}">
        <p14:creationId xmlns:p14="http://schemas.microsoft.com/office/powerpoint/2010/main" val="360544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2">
            <a:extLst>
              <a:ext uri="{FF2B5EF4-FFF2-40B4-BE49-F238E27FC236}">
                <a16:creationId xmlns:a16="http://schemas.microsoft.com/office/drawing/2014/main" id="{74177B48-71DD-F131-3A9C-CF72B8497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9D9E4ADE-E918-C67F-134C-288861FA6C94}"/>
              </a:ext>
            </a:extLst>
          </p:cNvPr>
          <p:cNvSpPr txBox="1"/>
          <p:nvPr/>
        </p:nvSpPr>
        <p:spPr>
          <a:xfrm>
            <a:off x="2700000" y="1008000"/>
            <a:ext cx="8838338" cy="5755422"/>
          </a:xfrm>
          <a:prstGeom prst="rect">
            <a:avLst/>
          </a:prstGeom>
          <a:noFill/>
        </p:spPr>
        <p:txBody>
          <a:bodyPr wrap="square" lIns="91440" tIns="45720" rIns="91440" bIns="45720" anchor="t">
            <a:spAutoFit/>
          </a:bodyPr>
          <a:lstStyle/>
          <a:p>
            <a:pPr marL="285750" indent="-285750">
              <a:buFont typeface="Calibri"/>
              <a:buChar char="-"/>
              <a:defRPr/>
            </a:pPr>
            <a:endParaRPr lang="fr-BE" sz="2200" b="1" dirty="0">
              <a:latin typeface="Calibri"/>
              <a:cs typeface="Calibri"/>
            </a:endParaRPr>
          </a:p>
          <a:p>
            <a:pPr marL="285750" indent="-285750">
              <a:buFont typeface="Calibri"/>
              <a:buChar char="-"/>
              <a:defRPr/>
            </a:pPr>
            <a:r>
              <a:rPr lang="fr-BE" sz="2200" b="1" dirty="0">
                <a:latin typeface="Calibri"/>
                <a:cs typeface="Calibri"/>
              </a:rPr>
              <a:t>Entrée en vigueur </a:t>
            </a:r>
            <a:r>
              <a:rPr lang="fr-BE" sz="2200" dirty="0">
                <a:latin typeface="Calibri"/>
                <a:cs typeface="Calibri"/>
              </a:rPr>
              <a:t>: 2 ans après la date de publication </a:t>
            </a:r>
            <a:endParaRPr lang="fr-BE" sz="2200" dirty="0">
              <a:cs typeface="Calibri"/>
            </a:endParaRPr>
          </a:p>
          <a:p>
            <a:pPr marL="285750" indent="-285750">
              <a:buFont typeface="Calibri"/>
              <a:buChar char="-"/>
              <a:defRPr/>
            </a:pPr>
            <a:endParaRPr lang="fr-BE" sz="2200" dirty="0">
              <a:cs typeface="Calibri"/>
            </a:endParaRPr>
          </a:p>
          <a:p>
            <a:pPr marL="285750" indent="-285750">
              <a:buFont typeface="Calibri"/>
              <a:buChar char="-"/>
              <a:defRPr/>
            </a:pPr>
            <a:r>
              <a:rPr lang="fr-BE" sz="2200" b="1" dirty="0">
                <a:latin typeface="Calibri"/>
                <a:cs typeface="Calibri"/>
              </a:rPr>
              <a:t>Transposition</a:t>
            </a:r>
            <a:r>
              <a:rPr lang="fr-BE" sz="2200" dirty="0">
                <a:latin typeface="Calibri"/>
                <a:cs typeface="Calibri"/>
              </a:rPr>
              <a:t> : la directive doit être transposée au niveau wallon (décret et AGW)</a:t>
            </a:r>
          </a:p>
          <a:p>
            <a:pPr marL="285750" indent="-285750">
              <a:buFont typeface="Calibri"/>
              <a:buChar char="-"/>
              <a:defRPr/>
            </a:pPr>
            <a:endParaRPr lang="fr-BE" sz="2200" dirty="0">
              <a:cs typeface="Calibri" panose="020F0502020204030204" pitchFamily="34" charset="0"/>
            </a:endParaRPr>
          </a:p>
          <a:p>
            <a:pPr>
              <a:defRPr/>
            </a:pPr>
            <a:r>
              <a:rPr lang="fr-BE" sz="2200" dirty="0">
                <a:latin typeface="Calibri"/>
                <a:cs typeface="Calibri"/>
              </a:rPr>
              <a:t>           	Ce qui veut dire négociations au niveau wallon sur les modalités 	d'application </a:t>
            </a:r>
          </a:p>
          <a:p>
            <a:pPr marL="285750" indent="-285750">
              <a:buFont typeface="Calibri"/>
              <a:buChar char="-"/>
              <a:defRPr/>
            </a:pPr>
            <a:endParaRPr lang="fr-BE" sz="2200" dirty="0">
              <a:cs typeface="Calibri" panose="020F0502020204030204" pitchFamily="34" charset="0"/>
            </a:endParaRPr>
          </a:p>
          <a:p>
            <a:pPr marL="285750" indent="-285750">
              <a:buFont typeface="Calibri"/>
              <a:buChar char="-"/>
              <a:defRPr/>
            </a:pPr>
            <a:r>
              <a:rPr lang="fr-BE" sz="2200" b="1" dirty="0">
                <a:latin typeface="Calibri"/>
                <a:cs typeface="Calibri"/>
              </a:rPr>
              <a:t>Période de transition : </a:t>
            </a:r>
            <a:r>
              <a:rPr lang="fr-BE" sz="2200" dirty="0">
                <a:latin typeface="Calibri"/>
                <a:cs typeface="Calibri"/>
              </a:rPr>
              <a:t>Entre 4 et 6 ans après l'entrée en application de l'acte de transposition. </a:t>
            </a:r>
          </a:p>
          <a:p>
            <a:pPr marL="285750" indent="-285750">
              <a:buFont typeface="Calibri"/>
              <a:buChar char="-"/>
              <a:defRPr/>
            </a:pPr>
            <a:endParaRPr lang="fr-BE" sz="2200" dirty="0">
              <a:cs typeface="Calibri"/>
            </a:endParaRPr>
          </a:p>
          <a:p>
            <a:pPr marL="285750" indent="-285750">
              <a:buFont typeface="Calibri"/>
              <a:buChar char="-"/>
              <a:defRPr/>
            </a:pPr>
            <a:r>
              <a:rPr lang="fr-BE" sz="2200" b="1" dirty="0">
                <a:latin typeface="Calibri"/>
                <a:cs typeface="Calibri"/>
              </a:rPr>
              <a:t>Clause de révision </a:t>
            </a:r>
            <a:r>
              <a:rPr lang="fr-BE" sz="2200" dirty="0">
                <a:latin typeface="Calibri"/>
                <a:cs typeface="Calibri"/>
              </a:rPr>
              <a:t>: la Commission Européenne devra évaluer une éventuelle nouvelle action de l’UE, en particulier pour les bovins et rendre compte au PE et au Conseil au plus tard le 31 décembre 2026 (et possiblement une nouvelle proposition législative). </a:t>
            </a:r>
          </a:p>
          <a:p>
            <a:pPr marL="285750" indent="-285750">
              <a:buFont typeface="Calibri"/>
              <a:buChar char="-"/>
              <a:defRPr/>
            </a:pPr>
            <a:endParaRPr lang="fr-BE" sz="1600" b="1" dirty="0">
              <a:cs typeface="Calibri" panose="020F0502020204030204" pitchFamily="34" charset="0"/>
            </a:endParaRPr>
          </a:p>
        </p:txBody>
      </p:sp>
      <p:sp>
        <p:nvSpPr>
          <p:cNvPr id="2" name="Arrow: Right 1">
            <a:extLst>
              <a:ext uri="{FF2B5EF4-FFF2-40B4-BE49-F238E27FC236}">
                <a16:creationId xmlns:a16="http://schemas.microsoft.com/office/drawing/2014/main" id="{6D2E3B7F-E621-48E4-7CC8-6A1E3F85F6AF}"/>
              </a:ext>
            </a:extLst>
          </p:cNvPr>
          <p:cNvSpPr/>
          <p:nvPr/>
        </p:nvSpPr>
        <p:spPr>
          <a:xfrm>
            <a:off x="3076226" y="3097849"/>
            <a:ext cx="538787" cy="261696"/>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2">
            <a:extLst>
              <a:ext uri="{FF2B5EF4-FFF2-40B4-BE49-F238E27FC236}">
                <a16:creationId xmlns:a16="http://schemas.microsoft.com/office/drawing/2014/main" id="{7F4B7DB2-1C19-2693-9BA2-4EBF9DA88547}"/>
              </a:ext>
            </a:extLst>
          </p:cNvPr>
          <p:cNvSpPr txBox="1"/>
          <p:nvPr/>
        </p:nvSpPr>
        <p:spPr>
          <a:xfrm>
            <a:off x="2700000" y="540000"/>
            <a:ext cx="538054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BE" sz="3200" b="1" dirty="0">
                <a:solidFill>
                  <a:schemeClr val="accent6">
                    <a:lumMod val="75000"/>
                  </a:schemeClr>
                </a:solidFill>
                <a:latin typeface="Calibri"/>
                <a:cs typeface="Calibri"/>
              </a:rPr>
              <a:t>IED – Pour la suite </a:t>
            </a:r>
            <a:endParaRPr lang="fr-BE" sz="3200" b="1" dirty="0">
              <a:solidFill>
                <a:schemeClr val="accent6">
                  <a:lumMod val="75000"/>
                </a:schemeClr>
              </a:solidFill>
            </a:endParaRPr>
          </a:p>
        </p:txBody>
      </p:sp>
    </p:spTree>
    <p:extLst>
      <p:ext uri="{BB962C8B-B14F-4D97-AF65-F5344CB8AC3E}">
        <p14:creationId xmlns:p14="http://schemas.microsoft.com/office/powerpoint/2010/main" val="8587762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d2e11b8-5c7b-41fb-afe5-8deb23745bca" xsi:nil="true"/>
    <lcf76f155ced4ddcb4097134ff3c332f xmlns="78cade86-6311-448b-98f3-03a5fc61f1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9F6E232C672D4280C7F7791F8F0579" ma:contentTypeVersion="15" ma:contentTypeDescription="Crée un document." ma:contentTypeScope="" ma:versionID="0f1df7df3c1a6ebe17fa30a11d10c7ab">
  <xsd:schema xmlns:xsd="http://www.w3.org/2001/XMLSchema" xmlns:xs="http://www.w3.org/2001/XMLSchema" xmlns:p="http://schemas.microsoft.com/office/2006/metadata/properties" xmlns:ns2="78cade86-6311-448b-98f3-03a5fc61f1a9" xmlns:ns3="9d2e11b8-5c7b-41fb-afe5-8deb23745bca" targetNamespace="http://schemas.microsoft.com/office/2006/metadata/properties" ma:root="true" ma:fieldsID="4f529d3d1c04e64a86514591ab05e5bd" ns2:_="" ns3:_="">
    <xsd:import namespace="78cade86-6311-448b-98f3-03a5fc61f1a9"/>
    <xsd:import namespace="9d2e11b8-5c7b-41fb-afe5-8deb23745b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ade86-6311-448b-98f3-03a5fc61f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6e9a093c-38e2-48d8-85d8-cde84657dff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2e11b8-5c7b-41fb-afe5-8deb23745bc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98127d1a-e474-49e7-a25e-c3697e9f2aad}" ma:internalName="TaxCatchAll" ma:showField="CatchAllData" ma:web="9d2e11b8-5c7b-41fb-afe5-8deb23745b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EDE61B-360E-48D3-B3F4-3B6E3AE2C535}">
  <ds:schemaRefs>
    <ds:schemaRef ds:uri="http://schemas.microsoft.com/sharepoint/v3/contenttype/forms"/>
  </ds:schemaRefs>
</ds:datastoreItem>
</file>

<file path=customXml/itemProps2.xml><?xml version="1.0" encoding="utf-8"?>
<ds:datastoreItem xmlns:ds="http://schemas.openxmlformats.org/officeDocument/2006/customXml" ds:itemID="{8F2C4A8C-D6B7-4AC2-B2CA-C09FBF6425ED}">
  <ds:schemaRefs>
    <ds:schemaRef ds:uri="78cade86-6311-448b-98f3-03a5fc61f1a9"/>
    <ds:schemaRef ds:uri="9d2e11b8-5c7b-41fb-afe5-8deb23745bc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B0BB9E3-E030-47AE-A6A1-A89073893838}">
  <ds:schemaRefs>
    <ds:schemaRef ds:uri="78cade86-6311-448b-98f3-03a5fc61f1a9"/>
    <ds:schemaRef ds:uri="9d2e11b8-5c7b-41fb-afe5-8deb23745b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387</Words>
  <Application>Microsoft Office PowerPoint</Application>
  <PresentationFormat>Grand écran</PresentationFormat>
  <Paragraphs>57</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5</vt:i4>
      </vt:variant>
    </vt:vector>
  </HeadingPairs>
  <TitlesOfParts>
    <vt:vector size="11" baseType="lpstr">
      <vt:lpstr>Aptos</vt:lpstr>
      <vt:lpstr>Arial</vt:lpstr>
      <vt:lpstr>Calibri</vt:lpstr>
      <vt:lpstr>Calibri Light</vt:lpstr>
      <vt:lpstr>Thème Office</vt:lpstr>
      <vt:lpstr>1_Thème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Petre</dc:creator>
  <cp:lastModifiedBy>Catherine Colot</cp:lastModifiedBy>
  <cp:revision>4</cp:revision>
  <cp:lastPrinted>2015-02-11T08:56:18Z</cp:lastPrinted>
  <dcterms:created xsi:type="dcterms:W3CDTF">2015-02-11T08:49:04Z</dcterms:created>
  <dcterms:modified xsi:type="dcterms:W3CDTF">2024-05-21T16:51:52Z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0x010100CB9F6E232C672D4280C7F7791F8F0579</vt:lpwstr>
  </property>
  <property fmtid="{D5CDD505-2E9C-101B-9397-08002B2CF9AE}" pid="3" name="MediaServiceImageTags">
    <vt:lpwstr/>
  </property>
</Properties>
</file>