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1621" r:id="rId5"/>
    <p:sldId id="1660" r:id="rId6"/>
    <p:sldId id="1601" r:id="rId7"/>
    <p:sldId id="1635" r:id="rId8"/>
    <p:sldId id="1644" r:id="rId9"/>
    <p:sldId id="1645" r:id="rId10"/>
    <p:sldId id="1643" r:id="rId11"/>
    <p:sldId id="1612" r:id="rId12"/>
    <p:sldId id="763" r:id="rId13"/>
    <p:sldId id="764" r:id="rId14"/>
    <p:sldId id="1590" r:id="rId15"/>
    <p:sldId id="765" r:id="rId16"/>
    <p:sldId id="766" r:id="rId17"/>
    <p:sldId id="1625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A535"/>
    <a:srgbClr val="023548"/>
    <a:srgbClr val="2E75B5"/>
    <a:srgbClr val="005DA7"/>
    <a:srgbClr val="016AB1"/>
    <a:srgbClr val="033447"/>
    <a:srgbClr val="033549"/>
    <a:srgbClr val="333333"/>
    <a:srgbClr val="0065AE"/>
    <a:srgbClr val="D3DD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4660"/>
  </p:normalViewPr>
  <p:slideViewPr>
    <p:cSldViewPr snapToGrid="0">
      <p:cViewPr varScale="1">
        <p:scale>
          <a:sx n="83" d="100"/>
          <a:sy n="83" d="100"/>
        </p:scale>
        <p:origin x="34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ent Delooz" userId="2efe5ac6-d7fb-4ca0-8fa8-8a512e5b9cf8" providerId="ADAL" clId="{522FE4EB-3F76-4BBA-A69B-200ED764DF14}"/>
    <pc:docChg chg="undo custSel addSld delSld modSld sldOrd">
      <pc:chgData name="Laurent Delooz" userId="2efe5ac6-d7fb-4ca0-8fa8-8a512e5b9cf8" providerId="ADAL" clId="{522FE4EB-3F76-4BBA-A69B-200ED764DF14}" dt="2024-09-03T22:08:44.407" v="1702" actId="20577"/>
      <pc:docMkLst>
        <pc:docMk/>
      </pc:docMkLst>
      <pc:sldChg chg="modSp">
        <pc:chgData name="Laurent Delooz" userId="2efe5ac6-d7fb-4ca0-8fa8-8a512e5b9cf8" providerId="ADAL" clId="{522FE4EB-3F76-4BBA-A69B-200ED764DF14}" dt="2024-09-03T21:28:48.720" v="1569" actId="2711"/>
        <pc:sldMkLst>
          <pc:docMk/>
          <pc:sldMk cId="2179180020" sldId="267"/>
        </pc:sldMkLst>
        <pc:spChg chg="mod">
          <ac:chgData name="Laurent Delooz" userId="2efe5ac6-d7fb-4ca0-8fa8-8a512e5b9cf8" providerId="ADAL" clId="{522FE4EB-3F76-4BBA-A69B-200ED764DF14}" dt="2024-09-03T21:28:48.720" v="1569" actId="2711"/>
          <ac:spMkLst>
            <pc:docMk/>
            <pc:sldMk cId="2179180020" sldId="267"/>
            <ac:spMk id="2" creationId="{B8E1EDE7-0425-4B71-89AE-E4BE05EB210F}"/>
          </ac:spMkLst>
        </pc:spChg>
      </pc:sldChg>
      <pc:sldChg chg="addSp modSp">
        <pc:chgData name="Laurent Delooz" userId="2efe5ac6-d7fb-4ca0-8fa8-8a512e5b9cf8" providerId="ADAL" clId="{522FE4EB-3F76-4BBA-A69B-200ED764DF14}" dt="2024-09-03T21:31:13.584" v="1576" actId="1076"/>
        <pc:sldMkLst>
          <pc:docMk/>
          <pc:sldMk cId="2018318614" sldId="310"/>
        </pc:sldMkLst>
        <pc:spChg chg="add mod">
          <ac:chgData name="Laurent Delooz" userId="2efe5ac6-d7fb-4ca0-8fa8-8a512e5b9cf8" providerId="ADAL" clId="{522FE4EB-3F76-4BBA-A69B-200ED764DF14}" dt="2024-09-03T21:31:13.584" v="1576" actId="1076"/>
          <ac:spMkLst>
            <pc:docMk/>
            <pc:sldMk cId="2018318614" sldId="310"/>
            <ac:spMk id="2" creationId="{959BBA8E-A48B-438A-9AD5-AE8FCC216BD9}"/>
          </ac:spMkLst>
        </pc:spChg>
      </pc:sldChg>
      <pc:sldChg chg="modAnim">
        <pc:chgData name="Laurent Delooz" userId="2efe5ac6-d7fb-4ca0-8fa8-8a512e5b9cf8" providerId="ADAL" clId="{522FE4EB-3F76-4BBA-A69B-200ED764DF14}" dt="2024-09-03T22:08:04.729" v="1698"/>
        <pc:sldMkLst>
          <pc:docMk/>
          <pc:sldMk cId="3946873043" sldId="312"/>
        </pc:sldMkLst>
      </pc:sldChg>
      <pc:sldChg chg="modSp">
        <pc:chgData name="Laurent Delooz" userId="2efe5ac6-d7fb-4ca0-8fa8-8a512e5b9cf8" providerId="ADAL" clId="{522FE4EB-3F76-4BBA-A69B-200ED764DF14}" dt="2024-09-03T22:00:07.473" v="1650" actId="14100"/>
        <pc:sldMkLst>
          <pc:docMk/>
          <pc:sldMk cId="2194827735" sldId="757"/>
        </pc:sldMkLst>
        <pc:spChg chg="mod">
          <ac:chgData name="Laurent Delooz" userId="2efe5ac6-d7fb-4ca0-8fa8-8a512e5b9cf8" providerId="ADAL" clId="{522FE4EB-3F76-4BBA-A69B-200ED764DF14}" dt="2024-09-03T19:46:03.457" v="81" actId="20577"/>
          <ac:spMkLst>
            <pc:docMk/>
            <pc:sldMk cId="2194827735" sldId="757"/>
            <ac:spMk id="3" creationId="{DC550A8E-1BED-40D8-9156-3258B349C89D}"/>
          </ac:spMkLst>
        </pc:spChg>
        <pc:spChg chg="mod">
          <ac:chgData name="Laurent Delooz" userId="2efe5ac6-d7fb-4ca0-8fa8-8a512e5b9cf8" providerId="ADAL" clId="{522FE4EB-3F76-4BBA-A69B-200ED764DF14}" dt="2024-09-03T19:47:10.851" v="141" actId="6549"/>
          <ac:spMkLst>
            <pc:docMk/>
            <pc:sldMk cId="2194827735" sldId="757"/>
            <ac:spMk id="6" creationId="{0C37C023-9FFF-4723-AC83-23E142B62D42}"/>
          </ac:spMkLst>
        </pc:spChg>
        <pc:picChg chg="mod">
          <ac:chgData name="Laurent Delooz" userId="2efe5ac6-d7fb-4ca0-8fa8-8a512e5b9cf8" providerId="ADAL" clId="{522FE4EB-3F76-4BBA-A69B-200ED764DF14}" dt="2024-09-03T22:00:07.473" v="1650" actId="14100"/>
          <ac:picMkLst>
            <pc:docMk/>
            <pc:sldMk cId="2194827735" sldId="757"/>
            <ac:picMk id="7" creationId="{993A24D3-5607-491F-8654-961200802F20}"/>
          </ac:picMkLst>
        </pc:picChg>
      </pc:sldChg>
      <pc:sldChg chg="modSp ord">
        <pc:chgData name="Laurent Delooz" userId="2efe5ac6-d7fb-4ca0-8fa8-8a512e5b9cf8" providerId="ADAL" clId="{522FE4EB-3F76-4BBA-A69B-200ED764DF14}" dt="2024-09-03T21:25:44.525" v="1542" actId="14100"/>
        <pc:sldMkLst>
          <pc:docMk/>
          <pc:sldMk cId="551557737" sldId="1610"/>
        </pc:sldMkLst>
        <pc:spChg chg="mod">
          <ac:chgData name="Laurent Delooz" userId="2efe5ac6-d7fb-4ca0-8fa8-8a512e5b9cf8" providerId="ADAL" clId="{522FE4EB-3F76-4BBA-A69B-200ED764DF14}" dt="2024-09-03T21:25:40.142" v="1541" actId="1076"/>
          <ac:spMkLst>
            <pc:docMk/>
            <pc:sldMk cId="551557737" sldId="1610"/>
            <ac:spMk id="3" creationId="{A4E6F204-1D32-41E5-BF26-D92386057207}"/>
          </ac:spMkLst>
        </pc:spChg>
        <pc:spChg chg="mod">
          <ac:chgData name="Laurent Delooz" userId="2efe5ac6-d7fb-4ca0-8fa8-8a512e5b9cf8" providerId="ADAL" clId="{522FE4EB-3F76-4BBA-A69B-200ED764DF14}" dt="2024-09-03T21:25:44.525" v="1542" actId="14100"/>
          <ac:spMkLst>
            <pc:docMk/>
            <pc:sldMk cId="551557737" sldId="1610"/>
            <ac:spMk id="5" creationId="{2068626F-104A-4247-AAEF-F35F1274554B}"/>
          </ac:spMkLst>
        </pc:spChg>
        <pc:spChg chg="mod">
          <ac:chgData name="Laurent Delooz" userId="2efe5ac6-d7fb-4ca0-8fa8-8a512e5b9cf8" providerId="ADAL" clId="{522FE4EB-3F76-4BBA-A69B-200ED764DF14}" dt="2024-09-03T21:25:40.142" v="1541" actId="1076"/>
          <ac:spMkLst>
            <pc:docMk/>
            <pc:sldMk cId="551557737" sldId="1610"/>
            <ac:spMk id="12" creationId="{7DE9DB8F-647B-4756-875C-2B28B1B0A644}"/>
          </ac:spMkLst>
        </pc:spChg>
        <pc:spChg chg="mod">
          <ac:chgData name="Laurent Delooz" userId="2efe5ac6-d7fb-4ca0-8fa8-8a512e5b9cf8" providerId="ADAL" clId="{522FE4EB-3F76-4BBA-A69B-200ED764DF14}" dt="2024-09-03T21:25:40.142" v="1541" actId="1076"/>
          <ac:spMkLst>
            <pc:docMk/>
            <pc:sldMk cId="551557737" sldId="1610"/>
            <ac:spMk id="17" creationId="{6CEE3E30-9249-4FF0-9A56-C908CCDC8437}"/>
          </ac:spMkLst>
        </pc:spChg>
        <pc:spChg chg="mod">
          <ac:chgData name="Laurent Delooz" userId="2efe5ac6-d7fb-4ca0-8fa8-8a512e5b9cf8" providerId="ADAL" clId="{522FE4EB-3F76-4BBA-A69B-200ED764DF14}" dt="2024-09-03T21:25:27.496" v="1539" actId="20577"/>
          <ac:spMkLst>
            <pc:docMk/>
            <pc:sldMk cId="551557737" sldId="1610"/>
            <ac:spMk id="19" creationId="{1D4E7884-8282-49A3-BFF0-20B7EA04F621}"/>
          </ac:spMkLst>
        </pc:spChg>
        <pc:spChg chg="mod">
          <ac:chgData name="Laurent Delooz" userId="2efe5ac6-d7fb-4ca0-8fa8-8a512e5b9cf8" providerId="ADAL" clId="{522FE4EB-3F76-4BBA-A69B-200ED764DF14}" dt="2024-09-03T21:24:08.504" v="1456" actId="2711"/>
          <ac:spMkLst>
            <pc:docMk/>
            <pc:sldMk cId="551557737" sldId="1610"/>
            <ac:spMk id="315395" creationId="{238C0627-9CE1-471D-AE59-094178299359}"/>
          </ac:spMkLst>
        </pc:spChg>
        <pc:picChg chg="mod">
          <ac:chgData name="Laurent Delooz" userId="2efe5ac6-d7fb-4ca0-8fa8-8a512e5b9cf8" providerId="ADAL" clId="{522FE4EB-3F76-4BBA-A69B-200ED764DF14}" dt="2024-09-03T21:24:08.504" v="1456" actId="2711"/>
          <ac:picMkLst>
            <pc:docMk/>
            <pc:sldMk cId="551557737" sldId="1610"/>
            <ac:picMk id="2" creationId="{4B59FFF0-5D3B-40A5-84E7-F3FEDAAD2F07}"/>
          </ac:picMkLst>
        </pc:picChg>
        <pc:picChg chg="mod">
          <ac:chgData name="Laurent Delooz" userId="2efe5ac6-d7fb-4ca0-8fa8-8a512e5b9cf8" providerId="ADAL" clId="{522FE4EB-3F76-4BBA-A69B-200ED764DF14}" dt="2024-09-03T21:25:40.142" v="1541" actId="1076"/>
          <ac:picMkLst>
            <pc:docMk/>
            <pc:sldMk cId="551557737" sldId="1610"/>
            <ac:picMk id="20" creationId="{096A3E8F-BDAF-4400-B3E8-DF62C4818390}"/>
          </ac:picMkLst>
        </pc:picChg>
        <pc:picChg chg="mod">
          <ac:chgData name="Laurent Delooz" userId="2efe5ac6-d7fb-4ca0-8fa8-8a512e5b9cf8" providerId="ADAL" clId="{522FE4EB-3F76-4BBA-A69B-200ED764DF14}" dt="2024-09-03T21:25:40.142" v="1541" actId="1076"/>
          <ac:picMkLst>
            <pc:docMk/>
            <pc:sldMk cId="551557737" sldId="1610"/>
            <ac:picMk id="21" creationId="{62232F3F-534F-4DDD-920A-3B0A68CC9560}"/>
          </ac:picMkLst>
        </pc:picChg>
      </pc:sldChg>
      <pc:sldChg chg="addSp modSp modAnim">
        <pc:chgData name="Laurent Delooz" userId="2efe5ac6-d7fb-4ca0-8fa8-8a512e5b9cf8" providerId="ADAL" clId="{522FE4EB-3F76-4BBA-A69B-200ED764DF14}" dt="2024-09-03T21:58:44.790" v="1646"/>
        <pc:sldMkLst>
          <pc:docMk/>
          <pc:sldMk cId="2695701347" sldId="1623"/>
        </pc:sldMkLst>
        <pc:spChg chg="mod">
          <ac:chgData name="Laurent Delooz" userId="2efe5ac6-d7fb-4ca0-8fa8-8a512e5b9cf8" providerId="ADAL" clId="{522FE4EB-3F76-4BBA-A69B-200ED764DF14}" dt="2024-09-03T21:58:22.714" v="1642" actId="1076"/>
          <ac:spMkLst>
            <pc:docMk/>
            <pc:sldMk cId="2695701347" sldId="1623"/>
            <ac:spMk id="2" creationId="{C6F726B0-74BE-4359-8C1D-D0B3A56DE4F8}"/>
          </ac:spMkLst>
        </pc:spChg>
        <pc:spChg chg="add mod">
          <ac:chgData name="Laurent Delooz" userId="2efe5ac6-d7fb-4ca0-8fa8-8a512e5b9cf8" providerId="ADAL" clId="{522FE4EB-3F76-4BBA-A69B-200ED764DF14}" dt="2024-09-03T21:58:11.929" v="1641" actId="115"/>
          <ac:spMkLst>
            <pc:docMk/>
            <pc:sldMk cId="2695701347" sldId="1623"/>
            <ac:spMk id="6" creationId="{37821258-1DDD-4677-BA64-D43A5CDEA0A2}"/>
          </ac:spMkLst>
        </pc:spChg>
        <pc:picChg chg="mod">
          <ac:chgData name="Laurent Delooz" userId="2efe5ac6-d7fb-4ca0-8fa8-8a512e5b9cf8" providerId="ADAL" clId="{522FE4EB-3F76-4BBA-A69B-200ED764DF14}" dt="2024-09-03T21:58:22.714" v="1642" actId="1076"/>
          <ac:picMkLst>
            <pc:docMk/>
            <pc:sldMk cId="2695701347" sldId="1623"/>
            <ac:picMk id="5" creationId="{D7213CCE-B33E-474E-BF90-0129C483D8AB}"/>
          </ac:picMkLst>
        </pc:picChg>
      </pc:sldChg>
      <pc:sldChg chg="addSp delSp modSp modAnim">
        <pc:chgData name="Laurent Delooz" userId="2efe5ac6-d7fb-4ca0-8fa8-8a512e5b9cf8" providerId="ADAL" clId="{522FE4EB-3F76-4BBA-A69B-200ED764DF14}" dt="2024-09-03T22:08:14.575" v="1699"/>
        <pc:sldMkLst>
          <pc:docMk/>
          <pc:sldMk cId="4093374134" sldId="1624"/>
        </pc:sldMkLst>
        <pc:spChg chg="add">
          <ac:chgData name="Laurent Delooz" userId="2efe5ac6-d7fb-4ca0-8fa8-8a512e5b9cf8" providerId="ADAL" clId="{522FE4EB-3F76-4BBA-A69B-200ED764DF14}" dt="2024-09-03T20:17:42.982" v="150"/>
          <ac:spMkLst>
            <pc:docMk/>
            <pc:sldMk cId="4093374134" sldId="1624"/>
            <ac:spMk id="5" creationId="{40469A49-B48C-4A48-B15F-4740FA6F77C3}"/>
          </ac:spMkLst>
        </pc:spChg>
        <pc:spChg chg="mod">
          <ac:chgData name="Laurent Delooz" userId="2efe5ac6-d7fb-4ca0-8fa8-8a512e5b9cf8" providerId="ADAL" clId="{522FE4EB-3F76-4BBA-A69B-200ED764DF14}" dt="2024-09-03T20:18:46.028" v="182" actId="20577"/>
          <ac:spMkLst>
            <pc:docMk/>
            <pc:sldMk cId="4093374134" sldId="1624"/>
            <ac:spMk id="6" creationId="{956A499F-56E2-4DFF-86A7-6AD0924C91B2}"/>
          </ac:spMkLst>
        </pc:spChg>
        <pc:spChg chg="mod">
          <ac:chgData name="Laurent Delooz" userId="2efe5ac6-d7fb-4ca0-8fa8-8a512e5b9cf8" providerId="ADAL" clId="{522FE4EB-3F76-4BBA-A69B-200ED764DF14}" dt="2024-09-03T20:20:23.857" v="184" actId="1076"/>
          <ac:spMkLst>
            <pc:docMk/>
            <pc:sldMk cId="4093374134" sldId="1624"/>
            <ac:spMk id="7" creationId="{74B567C4-CA91-4509-A0A9-B907D36B64EB}"/>
          </ac:spMkLst>
        </pc:spChg>
        <pc:spChg chg="add mod">
          <ac:chgData name="Laurent Delooz" userId="2efe5ac6-d7fb-4ca0-8fa8-8a512e5b9cf8" providerId="ADAL" clId="{522FE4EB-3F76-4BBA-A69B-200ED764DF14}" dt="2024-09-03T20:18:13.905" v="169" actId="6549"/>
          <ac:spMkLst>
            <pc:docMk/>
            <pc:sldMk cId="4093374134" sldId="1624"/>
            <ac:spMk id="8" creationId="{A71BFCC8-F1A7-4A75-8E55-26BDF15DCE38}"/>
          </ac:spMkLst>
        </pc:spChg>
        <pc:spChg chg="add mod">
          <ac:chgData name="Laurent Delooz" userId="2efe5ac6-d7fb-4ca0-8fa8-8a512e5b9cf8" providerId="ADAL" clId="{522FE4EB-3F76-4BBA-A69B-200ED764DF14}" dt="2024-09-03T20:22:46.454" v="205" actId="1076"/>
          <ac:spMkLst>
            <pc:docMk/>
            <pc:sldMk cId="4093374134" sldId="1624"/>
            <ac:spMk id="10" creationId="{F5D079B1-FFAC-40C5-8463-7EE668685AFD}"/>
          </ac:spMkLst>
        </pc:spChg>
        <pc:picChg chg="mod">
          <ac:chgData name="Laurent Delooz" userId="2efe5ac6-d7fb-4ca0-8fa8-8a512e5b9cf8" providerId="ADAL" clId="{522FE4EB-3F76-4BBA-A69B-200ED764DF14}" dt="2024-09-03T20:17:45.488" v="151" actId="1076"/>
          <ac:picMkLst>
            <pc:docMk/>
            <pc:sldMk cId="4093374134" sldId="1624"/>
            <ac:picMk id="9" creationId="{0D915257-416F-46B4-A2AF-9ADA1840293A}"/>
          </ac:picMkLst>
        </pc:picChg>
        <pc:picChg chg="add del mod">
          <ac:chgData name="Laurent Delooz" userId="2efe5ac6-d7fb-4ca0-8fa8-8a512e5b9cf8" providerId="ADAL" clId="{522FE4EB-3F76-4BBA-A69B-200ED764DF14}" dt="2024-09-03T20:22:47.109" v="206"/>
          <ac:picMkLst>
            <pc:docMk/>
            <pc:sldMk cId="4093374134" sldId="1624"/>
            <ac:picMk id="2050" creationId="{857382FD-2195-427D-93CF-4080B0C319FE}"/>
          </ac:picMkLst>
        </pc:picChg>
      </pc:sldChg>
      <pc:sldChg chg="addSp modSp">
        <pc:chgData name="Laurent Delooz" userId="2efe5ac6-d7fb-4ca0-8fa8-8a512e5b9cf8" providerId="ADAL" clId="{522FE4EB-3F76-4BBA-A69B-200ED764DF14}" dt="2024-09-03T21:48:47.097" v="1605" actId="1076"/>
        <pc:sldMkLst>
          <pc:docMk/>
          <pc:sldMk cId="3608938127" sldId="1625"/>
        </pc:sldMkLst>
        <pc:spChg chg="add mod">
          <ac:chgData name="Laurent Delooz" userId="2efe5ac6-d7fb-4ca0-8fa8-8a512e5b9cf8" providerId="ADAL" clId="{522FE4EB-3F76-4BBA-A69B-200ED764DF14}" dt="2024-09-03T20:26:14.574" v="312" actId="1076"/>
          <ac:spMkLst>
            <pc:docMk/>
            <pc:sldMk cId="3608938127" sldId="1625"/>
            <ac:spMk id="5" creationId="{E99E1180-75EC-4EC3-B624-5E357EC549C1}"/>
          </ac:spMkLst>
        </pc:spChg>
        <pc:spChg chg="mod">
          <ac:chgData name="Laurent Delooz" userId="2efe5ac6-d7fb-4ca0-8fa8-8a512e5b9cf8" providerId="ADAL" clId="{522FE4EB-3F76-4BBA-A69B-200ED764DF14}" dt="2024-09-03T21:47:23.511" v="1593" actId="20577"/>
          <ac:spMkLst>
            <pc:docMk/>
            <pc:sldMk cId="3608938127" sldId="1625"/>
            <ac:spMk id="6" creationId="{F2697CC7-1BD6-476C-AFB3-CF0D60FB71BC}"/>
          </ac:spMkLst>
        </pc:spChg>
        <pc:picChg chg="add mod">
          <ac:chgData name="Laurent Delooz" userId="2efe5ac6-d7fb-4ca0-8fa8-8a512e5b9cf8" providerId="ADAL" clId="{522FE4EB-3F76-4BBA-A69B-200ED764DF14}" dt="2024-09-03T21:48:47.097" v="1605" actId="1076"/>
          <ac:picMkLst>
            <pc:docMk/>
            <pc:sldMk cId="3608938127" sldId="1625"/>
            <ac:picMk id="9" creationId="{07D08EF1-6F79-43CA-A098-A63342B96907}"/>
          </ac:picMkLst>
        </pc:picChg>
      </pc:sldChg>
      <pc:sldChg chg="addSp modSp modAnim">
        <pc:chgData name="Laurent Delooz" userId="2efe5ac6-d7fb-4ca0-8fa8-8a512e5b9cf8" providerId="ADAL" clId="{522FE4EB-3F76-4BBA-A69B-200ED764DF14}" dt="2024-09-03T22:03:20.664" v="1651" actId="1076"/>
        <pc:sldMkLst>
          <pc:docMk/>
          <pc:sldMk cId="2392844189" sldId="1634"/>
        </pc:sldMkLst>
        <pc:spChg chg="mod">
          <ac:chgData name="Laurent Delooz" userId="2efe5ac6-d7fb-4ca0-8fa8-8a512e5b9cf8" providerId="ADAL" clId="{522FE4EB-3F76-4BBA-A69B-200ED764DF14}" dt="2024-09-03T19:39:53.074" v="20" actId="20577"/>
          <ac:spMkLst>
            <pc:docMk/>
            <pc:sldMk cId="2392844189" sldId="1634"/>
            <ac:spMk id="4" creationId="{869984FE-49C3-4651-90E9-9DFF673D70B5}"/>
          </ac:spMkLst>
        </pc:spChg>
        <pc:picChg chg="add mod">
          <ac:chgData name="Laurent Delooz" userId="2efe5ac6-d7fb-4ca0-8fa8-8a512e5b9cf8" providerId="ADAL" clId="{522FE4EB-3F76-4BBA-A69B-200ED764DF14}" dt="2024-09-03T22:03:20.664" v="1651" actId="1076"/>
          <ac:picMkLst>
            <pc:docMk/>
            <pc:sldMk cId="2392844189" sldId="1634"/>
            <ac:picMk id="6" creationId="{728BFBC5-EFD1-4BD1-BA55-8ED5E50CD0F2}"/>
          </ac:picMkLst>
        </pc:picChg>
      </pc:sldChg>
    </pc:docChg>
  </pc:docChgLst>
  <pc:docChgLst>
    <pc:chgData name="Laurent Delooz" userId="2efe5ac6-d7fb-4ca0-8fa8-8a512e5b9cf8" providerId="ADAL" clId="{85CA2EF2-1AA2-408A-9D88-D41F09E751BC}"/>
    <pc:docChg chg="addSld modSld">
      <pc:chgData name="Laurent Delooz" userId="2efe5ac6-d7fb-4ca0-8fa8-8a512e5b9cf8" providerId="ADAL" clId="{85CA2EF2-1AA2-408A-9D88-D41F09E751BC}" dt="2024-10-23T11:30:16.128" v="4" actId="1076"/>
      <pc:docMkLst>
        <pc:docMk/>
      </pc:docMkLst>
      <pc:sldChg chg="addSp modSp add">
        <pc:chgData name="Laurent Delooz" userId="2efe5ac6-d7fb-4ca0-8fa8-8a512e5b9cf8" providerId="ADAL" clId="{85CA2EF2-1AA2-408A-9D88-D41F09E751BC}" dt="2024-10-23T11:30:16.128" v="4" actId="1076"/>
        <pc:sldMkLst>
          <pc:docMk/>
          <pc:sldMk cId="4141829681" sldId="1682"/>
        </pc:sldMkLst>
        <pc:picChg chg="add mod">
          <ac:chgData name="Laurent Delooz" userId="2efe5ac6-d7fb-4ca0-8fa8-8a512e5b9cf8" providerId="ADAL" clId="{85CA2EF2-1AA2-408A-9D88-D41F09E751BC}" dt="2024-10-23T11:30:16.128" v="4" actId="1076"/>
          <ac:picMkLst>
            <pc:docMk/>
            <pc:sldMk cId="4141829681" sldId="1682"/>
            <ac:picMk id="2" creationId="{565BBB61-4F4B-445D-A31E-FE562EE772E4}"/>
          </ac:picMkLst>
        </pc:picChg>
      </pc:sldChg>
    </pc:docChg>
  </pc:docChgLst>
  <pc:docChgLst>
    <pc:chgData name="Laurent Delooz" userId="2efe5ac6-d7fb-4ca0-8fa8-8a512e5b9cf8" providerId="ADAL" clId="{4A214F41-5BA0-421E-BC60-FD7BD561769F}"/>
    <pc:docChg chg="custSel modSld">
      <pc:chgData name="Laurent Delooz" userId="2efe5ac6-d7fb-4ca0-8fa8-8a512e5b9cf8" providerId="ADAL" clId="{4A214F41-5BA0-421E-BC60-FD7BD561769F}" dt="2024-09-09T07:50:38.335" v="59" actId="20577"/>
      <pc:docMkLst>
        <pc:docMk/>
      </pc:docMkLst>
      <pc:sldChg chg="modSp">
        <pc:chgData name="Laurent Delooz" userId="2efe5ac6-d7fb-4ca0-8fa8-8a512e5b9cf8" providerId="ADAL" clId="{4A214F41-5BA0-421E-BC60-FD7BD561769F}" dt="2024-09-09T07:50:38.335" v="59" actId="20577"/>
        <pc:sldMkLst>
          <pc:docMk/>
          <pc:sldMk cId="2194827735" sldId="757"/>
        </pc:sldMkLst>
        <pc:spChg chg="mod">
          <ac:chgData name="Laurent Delooz" userId="2efe5ac6-d7fb-4ca0-8fa8-8a512e5b9cf8" providerId="ADAL" clId="{4A214F41-5BA0-421E-BC60-FD7BD561769F}" dt="2024-09-09T07:50:38.335" v="59" actId="20577"/>
          <ac:spMkLst>
            <pc:docMk/>
            <pc:sldMk cId="2194827735" sldId="757"/>
            <ac:spMk id="3" creationId="{DC550A8E-1BED-40D8-9156-3258B349C89D}"/>
          </ac:spMkLst>
        </pc:spChg>
        <pc:spChg chg="mod">
          <ac:chgData name="Laurent Delooz" userId="2efe5ac6-d7fb-4ca0-8fa8-8a512e5b9cf8" providerId="ADAL" clId="{4A214F41-5BA0-421E-BC60-FD7BD561769F}" dt="2024-09-09T07:49:48.765" v="1" actId="207"/>
          <ac:spMkLst>
            <pc:docMk/>
            <pc:sldMk cId="2194827735" sldId="757"/>
            <ac:spMk id="6" creationId="{0C37C023-9FFF-4723-AC83-23E142B62D42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10E99-4622-4710-B9AD-DB018B9B4C73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CAA7F6-8B72-4A00-9CD4-64052FFDBE2E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63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F76829-4807-4076-AB15-ED8E6473D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6F198B-C59F-4C2E-969D-1209237A04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081082-40AC-4695-932B-1B83339D2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406BB-ABC8-4DA3-A75A-B8FAB78F5B42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BA0769-E831-4A29-BC78-CD32BFC7C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20A9A2-4195-42EF-9670-22E47F00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4CA5D-51A2-4A61-A1E2-E73A26AD9C9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189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74F064-5A56-4F51-BF5B-9FEC1D843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C13896-4B7B-4639-82A5-743E6C8BC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9074F5-A774-4AD4-AD23-6EB474D64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406BB-ABC8-4DA3-A75A-B8FAB78F5B42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F6587E-DA05-44B8-A2CD-3466F9CC7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D3DA81-8073-45C7-8547-ACA302C7D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4CA5D-51A2-4A61-A1E2-E73A26AD9C9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173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3D1D11-4020-4421-B122-7D1756B01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41C3C4-A867-411E-9B24-0F36DD937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45360A-4099-40F3-8205-35D1F941A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406BB-ABC8-4DA3-A75A-B8FAB78F5B42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C002986-F55E-494A-8777-9AB78D91D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16008-389A-460C-BC63-4EB97EC1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4CA5D-51A2-4A61-A1E2-E73A26AD9C9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394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7CB30C-77EA-4C3D-986A-2C97F41D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DFC10F-E639-4FE7-AFFB-4AF5040424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D66963-BF0E-4E7A-88A1-D806D8EAA1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427101-DB2D-4CCD-9D61-FBF91B378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406BB-ABC8-4DA3-A75A-B8FAB78F5B42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947ADF6-CB36-401C-8764-039011ECD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CF574B-0B6B-4E97-9F4A-7F3AF3B90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4CA5D-51A2-4A61-A1E2-E73A26AD9C9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721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12BF13-6F81-4775-93AF-9B607268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18DC37-D04C-434C-AE12-136C11A88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C2B23A-4B60-4137-BB47-DEF0902096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1AE92B9-2594-4356-9362-F025199B32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FEF2924-75E3-43D7-8167-BA081DE9A5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7C69701-40EE-4E2E-851A-7CC288E8B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406BB-ABC8-4DA3-A75A-B8FAB78F5B42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03E24DF-4FFF-4033-BF46-C3823A76F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68704D-150D-4D8A-AB67-6643EEAC5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4CA5D-51A2-4A61-A1E2-E73A26AD9C9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134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02E0D5-E32A-49F1-8193-A18202B19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42F080B-6730-43AA-94C3-18AC6F5D5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406BB-ABC8-4DA3-A75A-B8FAB78F5B42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7D6FBFB-1671-4B6A-B2AB-20F248D3A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9DAAF77-80C4-4037-9382-6AE5C2832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4CA5D-51A2-4A61-A1E2-E73A26AD9C9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842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C3B823F-545B-4D9C-BDAF-C8392A537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406BB-ABC8-4DA3-A75A-B8FAB78F5B42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BB7ED5D-C24A-42A5-9331-75C9975BF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1AD66D-D269-4C08-B043-A1312B6AA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4CA5D-51A2-4A61-A1E2-E73A26AD9C9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051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5BA93E-E58F-4C69-9258-4507FB023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2BF80E-08AE-43E6-AFFA-AB64DEB18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19F8104-A42C-418B-98CA-E9B41F48F2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7D36954-DE8F-41FF-AD5C-B5282F17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406BB-ABC8-4DA3-A75A-B8FAB78F5B42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B595543-EB07-4FD6-A72D-21777B384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F2ECE9-D7C0-48CF-AA39-D7F3A8D10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4CA5D-51A2-4A61-A1E2-E73A26AD9C9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5127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5043-86E0-4D79-9C14-92D67BBB2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4566D62-EB19-4ADB-AAC1-53497AD0B8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0895919-94C3-47D4-A4E1-A11DCAE7E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C5C50C-59AD-40E0-B8D9-1E12F006F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406BB-ABC8-4DA3-A75A-B8FAB78F5B42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47B59E-C7D6-494A-A5D0-4B73B6546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38DC56-C22A-4F71-A1F3-091E14783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4CA5D-51A2-4A61-A1E2-E73A26AD9C9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670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AB6E3F-03DC-40DE-915A-F42996971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901537-C478-49B4-918A-39C6189266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444732-DFBE-4018-8A55-10B633F66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406BB-ABC8-4DA3-A75A-B8FAB78F5B42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25DAC6-5F3A-41ED-A335-7B0728CCA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4E47E9-2526-4C3A-B1CE-2CC72F98E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4CA5D-51A2-4A61-A1E2-E73A26AD9C9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727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999ABC7-55E1-4BEB-8E96-878BC5EF0D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2B448CD-3E8E-41D8-90FE-F9AE263CBA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C10A2F-4D62-4FD1-B37D-E5867EF45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406BB-ABC8-4DA3-A75A-B8FAB78F5B42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2C7740-78FA-4304-AA99-8000A55FF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59F8CA-16C9-47E0-AD8B-8F56C66F5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4CA5D-51A2-4A61-A1E2-E73A26AD9C9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452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B7787DF-DF91-4A47-BB8A-3CD52E5C5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68699B-237D-4854-BD02-FDB78F5BD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BC3076-7434-44AA-9291-509751DE5A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406BB-ABC8-4DA3-A75A-B8FAB78F5B42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E8E0CB-9330-4878-95D6-A37C93AA4C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B254D7-AE91-4CB4-9BDF-DFF84764BF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4CA5D-51A2-4A61-A1E2-E73A26AD9C91}" type="slidenum">
              <a:rPr lang="en-GB" smtClean="0"/>
              <a:t>‹N°›</a:t>
            </a:fld>
            <a:endParaRPr lang="en-GB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F930770-4CA0-4581-B3C5-A5FD9D4EA39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57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74F5373-66C4-43D9-911D-7C762C14C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5FF16BB-44E4-4C68-AC2F-4BC4EC8E418B}"/>
              </a:ext>
            </a:extLst>
          </p:cNvPr>
          <p:cNvSpPr/>
          <p:nvPr/>
        </p:nvSpPr>
        <p:spPr>
          <a:xfrm>
            <a:off x="4211782" y="4391891"/>
            <a:ext cx="3685309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1D9A50-35C7-4E2F-9D98-9628E0F82A97}"/>
              </a:ext>
            </a:extLst>
          </p:cNvPr>
          <p:cNvSpPr/>
          <p:nvPr/>
        </p:nvSpPr>
        <p:spPr>
          <a:xfrm>
            <a:off x="96983" y="5788945"/>
            <a:ext cx="1427018" cy="9720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979712-1C53-49A2-B7E4-80DD1645880B}"/>
              </a:ext>
            </a:extLst>
          </p:cNvPr>
          <p:cNvSpPr/>
          <p:nvPr/>
        </p:nvSpPr>
        <p:spPr>
          <a:xfrm>
            <a:off x="10764982" y="5837436"/>
            <a:ext cx="1427018" cy="9720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3BD069B-CE6C-479A-83C0-85202E372302}"/>
              </a:ext>
            </a:extLst>
          </p:cNvPr>
          <p:cNvSpPr txBox="1"/>
          <p:nvPr/>
        </p:nvSpPr>
        <p:spPr>
          <a:xfrm>
            <a:off x="1" y="5667148"/>
            <a:ext cx="12095016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3FA53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</a:t>
            </a:r>
            <a:r>
              <a:rPr lang="en-GB" sz="4400" b="1" dirty="0">
                <a:solidFill>
                  <a:srgbClr val="02354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ALADIE </a:t>
            </a:r>
            <a:r>
              <a:rPr lang="en-GB" sz="4400" b="1" dirty="0">
                <a:solidFill>
                  <a:srgbClr val="3FA53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</a:t>
            </a:r>
            <a:r>
              <a:rPr lang="en-GB" sz="4400" b="1" dirty="0">
                <a:solidFill>
                  <a:srgbClr val="02354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ÉMORRAGIQUE </a:t>
            </a:r>
            <a:r>
              <a:rPr lang="en-GB" sz="4400" b="1" dirty="0">
                <a:solidFill>
                  <a:srgbClr val="3FA53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É</a:t>
            </a:r>
            <a:r>
              <a:rPr lang="en-GB" sz="4400" b="1" dirty="0">
                <a:solidFill>
                  <a:srgbClr val="02354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PIZOOTIQUE</a:t>
            </a:r>
          </a:p>
        </p:txBody>
      </p:sp>
    </p:spTree>
    <p:extLst>
      <p:ext uri="{BB962C8B-B14F-4D97-AF65-F5344CB8AC3E}">
        <p14:creationId xmlns:p14="http://schemas.microsoft.com/office/powerpoint/2010/main" val="3865223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83603A0-9ADA-4673-B45A-2531B45456C2}"/>
              </a:ext>
            </a:extLst>
          </p:cNvPr>
          <p:cNvSpPr txBox="1"/>
          <p:nvPr/>
        </p:nvSpPr>
        <p:spPr>
          <a:xfrm>
            <a:off x="526152" y="1845172"/>
            <a:ext cx="11546785" cy="1419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fr-BE" altLang="fr-FR" dirty="0">
                <a:solidFill>
                  <a:srgbClr val="000000"/>
                </a:solidFill>
              </a:rPr>
              <a:t>Augmentation de l’incidence d’une maladie nouvellement identifiée</a:t>
            </a:r>
          </a:p>
          <a:p>
            <a:pPr marL="742950" lvl="1" indent="-285750">
              <a:lnSpc>
                <a:spcPct val="93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BE" altLang="fr-FR" dirty="0">
                <a:solidFill>
                  <a:srgbClr val="000000"/>
                </a:solidFill>
              </a:rPr>
              <a:t>dans une zone géographique</a:t>
            </a:r>
          </a:p>
          <a:p>
            <a:pPr marL="742950" lvl="1" indent="-285750">
              <a:lnSpc>
                <a:spcPct val="93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BE" altLang="fr-FR" dirty="0">
                <a:solidFill>
                  <a:srgbClr val="000000"/>
                </a:solidFill>
              </a:rPr>
              <a:t>et pendant une période donnée.</a:t>
            </a:r>
          </a:p>
          <a:p>
            <a:endParaRPr lang="fr-BE" dirty="0"/>
          </a:p>
          <a:p>
            <a:r>
              <a:rPr lang="fr-BE" dirty="0"/>
              <a:t>Plus nombreuses dans le contexte du réchauffement climatique 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9261D9-98B6-4DC0-8AA5-4717100C5F5F}"/>
              </a:ext>
            </a:extLst>
          </p:cNvPr>
          <p:cNvSpPr/>
          <p:nvPr/>
        </p:nvSpPr>
        <p:spPr>
          <a:xfrm>
            <a:off x="2828738" y="650570"/>
            <a:ext cx="37974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3200" b="1" u="sng" dirty="0">
                <a:latin typeface="Abadi" panose="020B0604020104020204" pitchFamily="34" charset="0"/>
              </a:rPr>
              <a:t>Maladie émergente</a:t>
            </a:r>
            <a:r>
              <a:rPr lang="fr-BE" sz="3200" b="1" dirty="0">
                <a:latin typeface="Abadi" panose="020B0604020104020204" pitchFamily="34" charset="0"/>
              </a:rPr>
              <a:t> 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6214E0-EFAA-4261-9186-100FF8C94A4F}"/>
              </a:ext>
            </a:extLst>
          </p:cNvPr>
          <p:cNvSpPr/>
          <p:nvPr/>
        </p:nvSpPr>
        <p:spPr>
          <a:xfrm>
            <a:off x="526152" y="1347966"/>
            <a:ext cx="6102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dirty="0"/>
              <a:t>Émerger = </a:t>
            </a:r>
            <a:r>
              <a:rPr lang="fr-BE" b="1" dirty="0"/>
              <a:t>sortir d'un milieu liquide et apparaître à la surface</a:t>
            </a:r>
            <a:r>
              <a:rPr lang="fr-BE" dirty="0"/>
              <a:t> !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9D320E-D260-4EEA-B3ED-A092CEAC78ED}"/>
              </a:ext>
            </a:extLst>
          </p:cNvPr>
          <p:cNvSpPr/>
          <p:nvPr/>
        </p:nvSpPr>
        <p:spPr>
          <a:xfrm>
            <a:off x="526153" y="4174266"/>
            <a:ext cx="111881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dirty="0"/>
              <a:t>Il s’agit de maladies transmises par des vecteurs, beaucoup d’entre-elles sont transmissibles à l’homme !</a:t>
            </a:r>
          </a:p>
          <a:p>
            <a:r>
              <a:rPr lang="fr-BE" dirty="0"/>
              <a:t>Un </a:t>
            </a:r>
            <a:r>
              <a:rPr lang="fr-BE" b="1" dirty="0"/>
              <a:t>vecteur</a:t>
            </a:r>
            <a:r>
              <a:rPr lang="fr-BE" dirty="0"/>
              <a:t> = organisme vivant qui peut transmettre un agent infectieux d’un animal infecté à un autre animal.</a:t>
            </a:r>
          </a:p>
          <a:p>
            <a:r>
              <a:rPr lang="fr-BE" dirty="0"/>
              <a:t>Ce sont souvent des arthropodes, tels que des </a:t>
            </a:r>
            <a:r>
              <a:rPr lang="fr-BE" b="1" u="sng" dirty="0"/>
              <a:t>moustiques</a:t>
            </a:r>
            <a:r>
              <a:rPr lang="fr-BE" dirty="0"/>
              <a:t>, des </a:t>
            </a:r>
            <a:r>
              <a:rPr lang="fr-BE" b="1" u="sng" dirty="0"/>
              <a:t>tiques</a:t>
            </a:r>
            <a:r>
              <a:rPr lang="fr-BE" dirty="0"/>
              <a:t>, des </a:t>
            </a:r>
            <a:r>
              <a:rPr lang="fr-BE" b="1" u="sng" dirty="0"/>
              <a:t>mouches</a:t>
            </a:r>
            <a:r>
              <a:rPr lang="fr-BE" dirty="0"/>
              <a:t>, des </a:t>
            </a:r>
            <a:r>
              <a:rPr lang="fr-BE" b="1" u="sng" dirty="0"/>
              <a:t>puces</a:t>
            </a:r>
            <a:r>
              <a:rPr lang="fr-BE" dirty="0"/>
              <a:t> ou des </a:t>
            </a:r>
            <a:r>
              <a:rPr lang="fr-BE" b="1" u="sng" dirty="0"/>
              <a:t>poux</a:t>
            </a:r>
            <a:r>
              <a:rPr lang="fr-BE" dirty="0"/>
              <a:t>.</a:t>
            </a:r>
            <a:br>
              <a:rPr lang="fr-BE" dirty="0"/>
            </a:br>
            <a:r>
              <a:rPr lang="fr-BE" dirty="0"/>
              <a:t>Les vecteurs peuvent transmettre des maladies infectieuses de </a:t>
            </a:r>
            <a:r>
              <a:rPr lang="fr-BE" u="sng" dirty="0"/>
              <a:t>façon active </a:t>
            </a:r>
            <a:r>
              <a:rPr lang="fr-BE" dirty="0"/>
              <a:t>ou </a:t>
            </a:r>
            <a:r>
              <a:rPr lang="fr-BE" u="sng" dirty="0"/>
              <a:t>passive</a:t>
            </a:r>
            <a:r>
              <a:rPr lang="fr-BE" dirty="0"/>
              <a:t>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503734-FF3E-4230-B19A-46B572DBACB6}"/>
              </a:ext>
            </a:extLst>
          </p:cNvPr>
          <p:cNvSpPr/>
          <p:nvPr/>
        </p:nvSpPr>
        <p:spPr>
          <a:xfrm>
            <a:off x="2828738" y="3476870"/>
            <a:ext cx="37435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3200" b="1" u="sng" dirty="0">
                <a:latin typeface="Abadi" panose="020B0604020104020204" pitchFamily="34" charset="0"/>
              </a:rPr>
              <a:t>Maladie vectorielle</a:t>
            </a:r>
            <a:r>
              <a:rPr lang="fr-BE" sz="3200" b="1" dirty="0">
                <a:latin typeface="Abadi" panose="020B0604020104020204" pitchFamily="34" charset="0"/>
              </a:rPr>
              <a:t> 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5AE66C-F0E5-44E0-BFAB-82BD63CEFC28}"/>
              </a:ext>
            </a:extLst>
          </p:cNvPr>
          <p:cNvSpPr/>
          <p:nvPr/>
        </p:nvSpPr>
        <p:spPr>
          <a:xfrm>
            <a:off x="8458780" y="5472691"/>
            <a:ext cx="2544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dirty="0"/>
              <a:t>Transmission mécanique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71BD87-20EF-4B32-97A8-767421AF23B7}"/>
              </a:ext>
            </a:extLst>
          </p:cNvPr>
          <p:cNvSpPr/>
          <p:nvPr/>
        </p:nvSpPr>
        <p:spPr>
          <a:xfrm>
            <a:off x="1163413" y="548721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BE" dirty="0"/>
              <a:t>Multiplication au sein du vecteur et transmission par piqûre</a:t>
            </a:r>
          </a:p>
        </p:txBody>
      </p:sp>
      <p:sp>
        <p:nvSpPr>
          <p:cNvPr id="12" name="Flèche : angle droit 11">
            <a:extLst>
              <a:ext uri="{FF2B5EF4-FFF2-40B4-BE49-F238E27FC236}">
                <a16:creationId xmlns:a16="http://schemas.microsoft.com/office/drawing/2014/main" id="{C7661676-8C15-426A-B04B-C082E8BC84C7}"/>
              </a:ext>
            </a:extLst>
          </p:cNvPr>
          <p:cNvSpPr/>
          <p:nvPr/>
        </p:nvSpPr>
        <p:spPr>
          <a:xfrm rot="5400000">
            <a:off x="8186739" y="5464136"/>
            <a:ext cx="301399" cy="22479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3" name="Flèche : angle droit 12">
            <a:extLst>
              <a:ext uri="{FF2B5EF4-FFF2-40B4-BE49-F238E27FC236}">
                <a16:creationId xmlns:a16="http://schemas.microsoft.com/office/drawing/2014/main" id="{ACE870A0-ED9B-440C-960E-11C97CF6AFF4}"/>
              </a:ext>
            </a:extLst>
          </p:cNvPr>
          <p:cNvSpPr/>
          <p:nvPr/>
        </p:nvSpPr>
        <p:spPr>
          <a:xfrm rot="5400000" flipV="1">
            <a:off x="6794220" y="5464136"/>
            <a:ext cx="301400" cy="22479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6984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">
            <a:extLst>
              <a:ext uri="{FF2B5EF4-FFF2-40B4-BE49-F238E27FC236}">
                <a16:creationId xmlns:a16="http://schemas.microsoft.com/office/drawing/2014/main" id="{EBE4B8B0-4404-4C87-85D4-9C1D9B3FFBED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55331" y="243276"/>
          <a:ext cx="3838575" cy="3442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Image bitmap" r:id="rId3" imgW="5447619" imgH="4885714" progId="Paint.Picture">
                  <p:embed/>
                </p:oleObj>
              </mc:Choice>
              <mc:Fallback>
                <p:oleObj name="Image bitmap" r:id="rId3" imgW="5447619" imgH="4885714" progId="Paint.Picture">
                  <p:embed/>
                  <p:pic>
                    <p:nvPicPr>
                      <p:cNvPr id="2" name="Object 3">
                        <a:extLst>
                          <a:ext uri="{FF2B5EF4-FFF2-40B4-BE49-F238E27FC236}">
                            <a16:creationId xmlns:a16="http://schemas.microsoft.com/office/drawing/2014/main" id="{EBE4B8B0-4404-4C87-85D4-9C1D9B3FFB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331" y="243276"/>
                        <a:ext cx="3838575" cy="34423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6FEC3DEC-2BDB-4F2B-BEB8-64BFA398C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4825" y="777645"/>
            <a:ext cx="7877175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560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B0BE456-A305-4BEF-A7DB-A5E08BC59E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378" b="1"/>
          <a:stretch/>
        </p:blipFill>
        <p:spPr>
          <a:xfrm>
            <a:off x="2212022" y="1706023"/>
            <a:ext cx="9198098" cy="483392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DB1A4A3-B659-4705-A06D-C4B303C01D3F}"/>
              </a:ext>
            </a:extLst>
          </p:cNvPr>
          <p:cNvSpPr txBox="1"/>
          <p:nvPr/>
        </p:nvSpPr>
        <p:spPr>
          <a:xfrm>
            <a:off x="2212022" y="13252"/>
            <a:ext cx="9582413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fr-BE" sz="3200" dirty="0">
              <a:latin typeface="Abadi" panose="020B0604020104020204" pitchFamily="34" charset="0"/>
            </a:endParaRPr>
          </a:p>
          <a:p>
            <a:pPr algn="ctr"/>
            <a:r>
              <a:rPr lang="fr-BE" sz="3200" dirty="0">
                <a:latin typeface="Abadi" panose="020B0604020104020204" pitchFamily="34" charset="0"/>
              </a:rPr>
              <a:t>Communication vers les éleveurs et vétérinaires…</a:t>
            </a:r>
            <a:endParaRPr lang="fr-BE" sz="2000" dirty="0">
              <a:latin typeface="Abadi" panose="020B0604020104020204" pitchFamily="34" charset="0"/>
            </a:endParaRPr>
          </a:p>
          <a:p>
            <a:pPr algn="ctr"/>
            <a:endParaRPr lang="fr-BE" sz="20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018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527720D-2A0E-4ACA-8230-36B7A586B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270" y="286026"/>
            <a:ext cx="8055308" cy="61468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8BC2DF1-899C-4EBC-862D-C4E28CBA9267}"/>
              </a:ext>
            </a:extLst>
          </p:cNvPr>
          <p:cNvSpPr/>
          <p:nvPr/>
        </p:nvSpPr>
        <p:spPr>
          <a:xfrm>
            <a:off x="2460270" y="1982303"/>
            <a:ext cx="1343857" cy="1987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906A22-1677-4F14-95C9-FAAB2722ED39}"/>
              </a:ext>
            </a:extLst>
          </p:cNvPr>
          <p:cNvSpPr/>
          <p:nvPr/>
        </p:nvSpPr>
        <p:spPr>
          <a:xfrm>
            <a:off x="2570520" y="3576780"/>
            <a:ext cx="841513" cy="1987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F21677-2E40-4A97-93B8-BE3B845D9A6D}"/>
              </a:ext>
            </a:extLst>
          </p:cNvPr>
          <p:cNvSpPr/>
          <p:nvPr/>
        </p:nvSpPr>
        <p:spPr>
          <a:xfrm>
            <a:off x="5291922" y="3248788"/>
            <a:ext cx="1133061" cy="8547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759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9ED15F0-7BE8-498D-B8E8-B015241C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025" y="267553"/>
            <a:ext cx="8087418" cy="618374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524E63-2454-4DE6-8F1D-AA122849F3E0}"/>
              </a:ext>
            </a:extLst>
          </p:cNvPr>
          <p:cNvSpPr/>
          <p:nvPr/>
        </p:nvSpPr>
        <p:spPr>
          <a:xfrm>
            <a:off x="2236025" y="1963831"/>
            <a:ext cx="1489631" cy="1987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036CA0-2A7D-4B41-9793-E9999C817052}"/>
              </a:ext>
            </a:extLst>
          </p:cNvPr>
          <p:cNvSpPr/>
          <p:nvPr/>
        </p:nvSpPr>
        <p:spPr>
          <a:xfrm>
            <a:off x="2367321" y="3588025"/>
            <a:ext cx="841513" cy="1987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DF20CD-33DD-4351-B44E-0BAA1BE48667}"/>
              </a:ext>
            </a:extLst>
          </p:cNvPr>
          <p:cNvSpPr/>
          <p:nvPr/>
        </p:nvSpPr>
        <p:spPr>
          <a:xfrm>
            <a:off x="5066547" y="3260033"/>
            <a:ext cx="1133061" cy="8547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57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D1E0ECE-BB06-41A0-AB71-39E36ACD9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426" y="477987"/>
            <a:ext cx="6059218" cy="605921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029005D-726B-4421-9BE0-15CF626DA98D}"/>
              </a:ext>
            </a:extLst>
          </p:cNvPr>
          <p:cNvSpPr/>
          <p:nvPr/>
        </p:nvSpPr>
        <p:spPr>
          <a:xfrm>
            <a:off x="2199860" y="180158"/>
            <a:ext cx="5764697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BE" sz="2400" b="1" u="sng" dirty="0">
                <a:latin typeface="Abadi" panose="020B0604020104020204" pitchFamily="34" charset="0"/>
              </a:rPr>
              <a:t>Modélisation du risque de dispersion</a:t>
            </a:r>
          </a:p>
          <a:p>
            <a:pPr algn="ctr"/>
            <a:r>
              <a:rPr lang="fr-BE" sz="2400" b="1" u="sng" dirty="0">
                <a:latin typeface="Abadi" panose="020B0604020104020204" pitchFamily="34" charset="0"/>
              </a:rPr>
              <a:t>de la maladie par le vent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398E30-0937-4689-80A9-53551F807AE9}"/>
              </a:ext>
            </a:extLst>
          </p:cNvPr>
          <p:cNvSpPr/>
          <p:nvPr/>
        </p:nvSpPr>
        <p:spPr>
          <a:xfrm>
            <a:off x="6203745" y="6177390"/>
            <a:ext cx="1651414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sz="1400" dirty="0" err="1">
                <a:latin typeface="Abadi" panose="020B0604020104020204" pitchFamily="34" charset="0"/>
              </a:rPr>
              <a:t>Bibard</a:t>
            </a:r>
            <a:r>
              <a:rPr lang="en-GB" sz="1400" dirty="0">
                <a:latin typeface="Abadi" panose="020B0604020104020204" pitchFamily="34" charset="0"/>
              </a:rPr>
              <a:t> </a:t>
            </a:r>
            <a:r>
              <a:rPr lang="en-GB" sz="1400" i="1" dirty="0">
                <a:latin typeface="Abadi" panose="020B0604020104020204" pitchFamily="34" charset="0"/>
              </a:rPr>
              <a:t>et al</a:t>
            </a:r>
            <a:r>
              <a:rPr lang="en-GB" sz="1400" dirty="0">
                <a:latin typeface="Abadi" panose="020B0604020104020204" pitchFamily="34" charset="0"/>
              </a:rPr>
              <a:t>., 2024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DD7EE3-8D8A-4E7B-BA57-E64FB8B09FC9}"/>
              </a:ext>
            </a:extLst>
          </p:cNvPr>
          <p:cNvSpPr/>
          <p:nvPr/>
        </p:nvSpPr>
        <p:spPr>
          <a:xfrm>
            <a:off x="8360351" y="1887850"/>
            <a:ext cx="4042250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BE" sz="1600" dirty="0">
                <a:latin typeface="Abadi" panose="020B0604020104020204" pitchFamily="34" charset="0"/>
              </a:rPr>
              <a:t>Dispersion de 1 à 2,5 km/24 h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BE" sz="1050" dirty="0">
                <a:latin typeface="Abadi" panose="020B0604020104020204" pitchFamily="34" charset="0"/>
              </a:rPr>
              <a:t>Max de 50km/semaine càd 7km/j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BE" sz="1600" dirty="0">
                <a:latin typeface="Abadi" panose="020B0604020104020204" pitchFamily="34" charset="0"/>
              </a:rPr>
              <a:t>Dispersion multidirectionnelle</a:t>
            </a:r>
          </a:p>
          <a:p>
            <a:r>
              <a:rPr lang="fr-BE" sz="1050" dirty="0">
                <a:latin typeface="Abadi" panose="020B0604020104020204" pitchFamily="34" charset="0"/>
              </a:rPr>
              <a:t>	(</a:t>
            </a:r>
            <a:r>
              <a:rPr lang="fr-BE" sz="1050" dirty="0" err="1">
                <a:latin typeface="Abadi" panose="020B0604020104020204" pitchFamily="34" charset="0"/>
              </a:rPr>
              <a:t>Kluiters</a:t>
            </a:r>
            <a:r>
              <a:rPr lang="fr-BE" sz="1050" dirty="0">
                <a:latin typeface="Abadi" panose="020B0604020104020204" pitchFamily="34" charset="0"/>
              </a:rPr>
              <a:t> </a:t>
            </a:r>
            <a:r>
              <a:rPr lang="fr-BE" sz="1050" i="1" dirty="0">
                <a:latin typeface="Abadi" panose="020B0604020104020204" pitchFamily="34" charset="0"/>
              </a:rPr>
              <a:t>et al</a:t>
            </a:r>
            <a:r>
              <a:rPr lang="fr-BE" sz="1050" dirty="0">
                <a:latin typeface="Abadi" panose="020B0604020104020204" pitchFamily="34" charset="0"/>
              </a:rPr>
              <a:t>. 2015)</a:t>
            </a:r>
            <a:endParaRPr lang="en-GB" sz="1050" dirty="0">
              <a:latin typeface="Abadi" panose="020B0604020104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EDA738A-E79B-4C59-B2AD-DCEE4025E85E}"/>
              </a:ext>
            </a:extLst>
          </p:cNvPr>
          <p:cNvSpPr txBox="1"/>
          <p:nvPr/>
        </p:nvSpPr>
        <p:spPr>
          <a:xfrm>
            <a:off x="2238245" y="10413"/>
            <a:ext cx="9582413" cy="187743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fr-BE" sz="3200" dirty="0">
              <a:latin typeface="Abadi" panose="020B0604020104020204" pitchFamily="34" charset="0"/>
            </a:endParaRPr>
          </a:p>
          <a:p>
            <a:pPr algn="ctr"/>
            <a:r>
              <a:rPr lang="fr-BE" sz="3200" dirty="0">
                <a:latin typeface="Abadi" panose="020B0604020104020204" pitchFamily="34" charset="0"/>
              </a:rPr>
              <a:t>Modélisation du risque de dispersion de l’agent pathogène par le vent </a:t>
            </a:r>
            <a:endParaRPr lang="fr-BE" sz="2000" dirty="0">
              <a:latin typeface="Abadi" panose="020B0604020104020204" pitchFamily="34" charset="0"/>
            </a:endParaRPr>
          </a:p>
          <a:p>
            <a:pPr algn="ctr"/>
            <a:endParaRPr lang="fr-BE" sz="20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2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83DFCC-A6F5-4645-8B08-FDC9A3D2B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713"/>
            <a:ext cx="12192000" cy="648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27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B58056C-11F1-4544-AC3C-6EDB7DCC3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575" y="1514872"/>
            <a:ext cx="9680897" cy="463082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D107711-CD9F-478B-8235-65BF002A246C}"/>
              </a:ext>
            </a:extLst>
          </p:cNvPr>
          <p:cNvSpPr txBox="1"/>
          <p:nvPr/>
        </p:nvSpPr>
        <p:spPr>
          <a:xfrm>
            <a:off x="2238245" y="10413"/>
            <a:ext cx="9582413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fr-BE" sz="3200" dirty="0">
              <a:latin typeface="Abadi" panose="020B0604020104020204" pitchFamily="34" charset="0"/>
            </a:endParaRPr>
          </a:p>
          <a:p>
            <a:pPr algn="ctr"/>
            <a:r>
              <a:rPr lang="fr-BE" sz="3200" dirty="0">
                <a:latin typeface="Abadi" panose="020B0604020104020204" pitchFamily="34" charset="0"/>
              </a:rPr>
              <a:t>Mesures de prévention</a:t>
            </a:r>
            <a:endParaRPr lang="fr-BE" sz="2000" dirty="0">
              <a:latin typeface="Abadi" panose="020B0604020104020204" pitchFamily="34" charset="0"/>
            </a:endParaRPr>
          </a:p>
          <a:p>
            <a:pPr algn="ctr"/>
            <a:endParaRPr lang="fr-BE" sz="20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362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08CABD5-E86A-498F-BDC4-5B87E9AA7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6730"/>
            <a:ext cx="12192000" cy="4304540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36BBF76-0823-4D05-A5B1-592AB00C63FD}"/>
              </a:ext>
            </a:extLst>
          </p:cNvPr>
          <p:cNvCxnSpPr/>
          <p:nvPr/>
        </p:nvCxnSpPr>
        <p:spPr>
          <a:xfrm>
            <a:off x="637563" y="2021747"/>
            <a:ext cx="96808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962F610-3695-4CBC-B820-A48C9D3FB303}"/>
              </a:ext>
            </a:extLst>
          </p:cNvPr>
          <p:cNvCxnSpPr>
            <a:cxnSpLocks/>
          </p:cNvCxnSpPr>
          <p:nvPr/>
        </p:nvCxnSpPr>
        <p:spPr>
          <a:xfrm>
            <a:off x="637563" y="3608664"/>
            <a:ext cx="90768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5A9331F4-607A-439D-97D2-5BA73732A700}"/>
              </a:ext>
            </a:extLst>
          </p:cNvPr>
          <p:cNvSpPr txBox="1"/>
          <p:nvPr/>
        </p:nvSpPr>
        <p:spPr>
          <a:xfrm>
            <a:off x="10594595" y="1276730"/>
            <a:ext cx="1744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4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57FDD22-B7F6-43ED-9536-9BA8D6667942}"/>
              </a:ext>
            </a:extLst>
          </p:cNvPr>
          <p:cNvSpPr txBox="1"/>
          <p:nvPr/>
        </p:nvSpPr>
        <p:spPr>
          <a:xfrm>
            <a:off x="9446004" y="2807720"/>
            <a:ext cx="1744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40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458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74C8699-663A-4C8A-A972-2511E9C99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25" y="3233737"/>
            <a:ext cx="7762875" cy="330517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B8747C-3871-4A0D-9A3F-00EFA164A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2" y="123824"/>
            <a:ext cx="7019925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013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009DBA8-31DC-4C56-8B05-31AF4D5EB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5666"/>
            <a:ext cx="12192000" cy="3490762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D114026C-E0F6-45FF-9C96-B6E237BC4D12}"/>
              </a:ext>
            </a:extLst>
          </p:cNvPr>
          <p:cNvCxnSpPr>
            <a:cxnSpLocks/>
          </p:cNvCxnSpPr>
          <p:nvPr/>
        </p:nvCxnSpPr>
        <p:spPr>
          <a:xfrm flipV="1">
            <a:off x="1082180" y="3506598"/>
            <a:ext cx="7180976" cy="13254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EB1C60D-5396-43BA-BD82-4C5072E99D4E}"/>
              </a:ext>
            </a:extLst>
          </p:cNvPr>
          <p:cNvCxnSpPr>
            <a:cxnSpLocks/>
          </p:cNvCxnSpPr>
          <p:nvPr/>
        </p:nvCxnSpPr>
        <p:spPr>
          <a:xfrm>
            <a:off x="1191236" y="2287399"/>
            <a:ext cx="537734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F7914D99-6733-4467-B956-CF5B688B9BC1}"/>
              </a:ext>
            </a:extLst>
          </p:cNvPr>
          <p:cNvSpPr txBox="1"/>
          <p:nvPr/>
        </p:nvSpPr>
        <p:spPr>
          <a:xfrm>
            <a:off x="4445465" y="1398244"/>
            <a:ext cx="1744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40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123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BC834BF-B5FB-4C33-B695-DF59785F6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8876"/>
            <a:ext cx="12192000" cy="5074371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AFC6C2EA-9B77-4BFA-BB67-BCA0BABCA1D6}"/>
              </a:ext>
            </a:extLst>
          </p:cNvPr>
          <p:cNvSpPr/>
          <p:nvPr/>
        </p:nvSpPr>
        <p:spPr>
          <a:xfrm>
            <a:off x="847288" y="2028825"/>
            <a:ext cx="4667687" cy="5715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D065F52-A3B5-4A6D-928B-3B0AE47627EF}"/>
              </a:ext>
            </a:extLst>
          </p:cNvPr>
          <p:cNvCxnSpPr>
            <a:cxnSpLocks/>
          </p:cNvCxnSpPr>
          <p:nvPr/>
        </p:nvCxnSpPr>
        <p:spPr>
          <a:xfrm>
            <a:off x="494950" y="550877"/>
            <a:ext cx="537734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5934E686-D562-4FB6-B107-D811C53FD49F}"/>
              </a:ext>
            </a:extLst>
          </p:cNvPr>
          <p:cNvSpPr txBox="1"/>
          <p:nvPr/>
        </p:nvSpPr>
        <p:spPr>
          <a:xfrm>
            <a:off x="5872294" y="0"/>
            <a:ext cx="1744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4000" dirty="0">
                <a:solidFill>
                  <a:srgbClr val="FF0000"/>
                </a:solidFill>
              </a:rPr>
              <a:t> 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06951F4-70C4-4C12-813D-A214E42BCECD}"/>
              </a:ext>
            </a:extLst>
          </p:cNvPr>
          <p:cNvCxnSpPr>
            <a:cxnSpLocks/>
          </p:cNvCxnSpPr>
          <p:nvPr/>
        </p:nvCxnSpPr>
        <p:spPr>
          <a:xfrm>
            <a:off x="2826303" y="4201486"/>
            <a:ext cx="26886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29F15DA-57D3-4D52-8FDC-5023CB1D085F}"/>
              </a:ext>
            </a:extLst>
          </p:cNvPr>
          <p:cNvCxnSpPr>
            <a:cxnSpLocks/>
          </p:cNvCxnSpPr>
          <p:nvPr/>
        </p:nvCxnSpPr>
        <p:spPr>
          <a:xfrm>
            <a:off x="252281" y="4974672"/>
            <a:ext cx="53347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729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2697CC7-1BD6-476C-AFB3-CF0D60FB71BC}"/>
              </a:ext>
            </a:extLst>
          </p:cNvPr>
          <p:cNvSpPr/>
          <p:nvPr/>
        </p:nvSpPr>
        <p:spPr>
          <a:xfrm>
            <a:off x="802108" y="1746163"/>
            <a:ext cx="890145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BE" sz="2800" dirty="0">
                <a:solidFill>
                  <a:srgbClr val="2E75B5"/>
                </a:solidFill>
                <a:latin typeface="Abadi" panose="020B0604020104020204" pitchFamily="34" charset="0"/>
              </a:rPr>
              <a:t> </a:t>
            </a:r>
            <a:endParaRPr lang="fr-BE" sz="2000" dirty="0">
              <a:solidFill>
                <a:srgbClr val="2E75B5"/>
              </a:solidFill>
              <a:latin typeface="Abadi" panose="020B060402010402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fr-BE" sz="2000" dirty="0">
                <a:solidFill>
                  <a:srgbClr val="000000"/>
                </a:solidFill>
                <a:latin typeface="Abadi" panose="020B0604020104020204" pitchFamily="34" charset="0"/>
              </a:rPr>
              <a:t>Mettre les animaux à l'étable 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fr-BE" sz="2000" dirty="0">
                <a:solidFill>
                  <a:srgbClr val="000000"/>
                </a:solidFill>
                <a:latin typeface="Abadi" panose="020B0604020104020204" pitchFamily="34" charset="0"/>
              </a:rPr>
              <a:t>Ventiler au maximum (courant d'air et ventilateur dans étable) 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fr-BE" sz="2000" dirty="0">
                <a:solidFill>
                  <a:srgbClr val="000000"/>
                </a:solidFill>
                <a:latin typeface="Abadi" panose="020B0604020104020204" pitchFamily="34" charset="0"/>
              </a:rPr>
              <a:t>Ne pas tondre les animaux  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fr-BE" sz="2000" dirty="0">
                <a:solidFill>
                  <a:srgbClr val="000000"/>
                </a:solidFill>
                <a:latin typeface="Abadi" panose="020B0604020104020204" pitchFamily="34" charset="0"/>
              </a:rPr>
              <a:t>Pas d'effet protecteur démontré des insecticides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fr-BE" sz="2000" dirty="0">
                <a:solidFill>
                  <a:srgbClr val="000000"/>
                </a:solidFill>
                <a:latin typeface="Abadi" panose="020B0604020104020204" pitchFamily="34" charset="0"/>
              </a:rPr>
              <a:t>Faire attention aux autres maladies qui peuvent aggraver l'état du mouton, par exemple l'</a:t>
            </a:r>
            <a:r>
              <a:rPr lang="fr-BE" sz="2000" dirty="0" err="1">
                <a:solidFill>
                  <a:srgbClr val="000000"/>
                </a:solidFill>
                <a:latin typeface="Abadi" panose="020B0604020104020204" pitchFamily="34" charset="0"/>
              </a:rPr>
              <a:t>haemonchose</a:t>
            </a:r>
            <a:r>
              <a:rPr lang="fr-BE" sz="2000" dirty="0">
                <a:solidFill>
                  <a:srgbClr val="000000"/>
                </a:solidFill>
                <a:latin typeface="Abadi" panose="020B0604020104020204" pitchFamily="34" charset="0"/>
              </a:rPr>
              <a:t>.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fr-BE" sz="2000" dirty="0">
                <a:solidFill>
                  <a:srgbClr val="000000"/>
                </a:solidFill>
                <a:latin typeface="Abadi" panose="020B0604020104020204" pitchFamily="34" charset="0"/>
              </a:rPr>
              <a:t>Vaccination reste le meilleur moyen de prévention disponible </a:t>
            </a:r>
          </a:p>
          <a:p>
            <a:pPr marL="742950" lvl="1" indent="-285750" fontAlgn="base">
              <a:buFont typeface="Wingdings" panose="05000000000000000000" pitchFamily="2" charset="2"/>
              <a:buChar char="Ø"/>
            </a:pPr>
            <a:r>
              <a:rPr lang="fr-BE" sz="2000" dirty="0">
                <a:solidFill>
                  <a:srgbClr val="000000"/>
                </a:solidFill>
                <a:latin typeface="Abadi" panose="020B0604020104020204" pitchFamily="34" charset="0"/>
              </a:rPr>
              <a:t>Booster vaccinal pour les moutons (5 semaines) est recommandé</a:t>
            </a:r>
          </a:p>
        </p:txBody>
      </p:sp>
      <p:pic>
        <p:nvPicPr>
          <p:cNvPr id="7" name="Graphique 6" descr="Mouton">
            <a:extLst>
              <a:ext uri="{FF2B5EF4-FFF2-40B4-BE49-F238E27FC236}">
                <a16:creationId xmlns:a16="http://schemas.microsoft.com/office/drawing/2014/main" id="{86AB4C88-6F22-49A3-9D3C-7A60B274D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20247" y="1277289"/>
            <a:ext cx="1494902" cy="1494902"/>
          </a:xfrm>
          <a:prstGeom prst="rect">
            <a:avLst/>
          </a:prstGeom>
        </p:spPr>
      </p:pic>
      <p:pic>
        <p:nvPicPr>
          <p:cNvPr id="8" name="Graphique 7" descr="Vache">
            <a:extLst>
              <a:ext uri="{FF2B5EF4-FFF2-40B4-BE49-F238E27FC236}">
                <a16:creationId xmlns:a16="http://schemas.microsoft.com/office/drawing/2014/main" id="{57170EE5-8C09-4199-ADD1-A8F9CEAD58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33430" y="1746163"/>
            <a:ext cx="2052056" cy="205205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99E1180-75EC-4EC3-B624-5E357EC549C1}"/>
              </a:ext>
            </a:extLst>
          </p:cNvPr>
          <p:cNvSpPr/>
          <p:nvPr/>
        </p:nvSpPr>
        <p:spPr>
          <a:xfrm>
            <a:off x="826978" y="1563075"/>
            <a:ext cx="81932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2400" b="1" u="sng" dirty="0">
                <a:latin typeface="Abadi" panose="020B0604020104020204" pitchFamily="34" charset="0"/>
              </a:rPr>
              <a:t>Conseils des GD Pays-Bas suite à leurs enquêtes 2023-2024 </a:t>
            </a:r>
            <a:endParaRPr lang="en-GB" sz="2400" dirty="0">
              <a:latin typeface="Abadi" panose="020B0604020104020204" pitchFamily="34" charset="0"/>
            </a:endParaRPr>
          </a:p>
        </p:txBody>
      </p:sp>
      <p:pic>
        <p:nvPicPr>
          <p:cNvPr id="9" name="Graphique 8" descr="Chèvre">
            <a:extLst>
              <a:ext uri="{FF2B5EF4-FFF2-40B4-BE49-F238E27FC236}">
                <a16:creationId xmlns:a16="http://schemas.microsoft.com/office/drawing/2014/main" id="{07D08EF1-6F79-43CA-A098-A63342B969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15149" y="133670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93812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647be87-66d6-4ab7-9f4a-ab0d699547c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18036F266B1E4B9B2ACFF4751F56D5" ma:contentTypeVersion="18" ma:contentTypeDescription="Crée un document." ma:contentTypeScope="" ma:versionID="f5d56d709d6fdcfe491f4d935dd36429">
  <xsd:schema xmlns:xsd="http://www.w3.org/2001/XMLSchema" xmlns:xs="http://www.w3.org/2001/XMLSchema" xmlns:p="http://schemas.microsoft.com/office/2006/metadata/properties" xmlns:ns3="9d5f7565-0ac3-421d-aa61-889d5cd7cafa" xmlns:ns4="2647be87-66d6-4ab7-9f4a-ab0d699547ce" targetNamespace="http://schemas.microsoft.com/office/2006/metadata/properties" ma:root="true" ma:fieldsID="b193d31062ff6188a6fc9acd898b7168" ns3:_="" ns4:_="">
    <xsd:import namespace="9d5f7565-0ac3-421d-aa61-889d5cd7cafa"/>
    <xsd:import namespace="2647be87-66d6-4ab7-9f4a-ab0d699547c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5f7565-0ac3-421d-aa61-889d5cd7caf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47be87-66d6-4ab7-9f4a-ab0d699547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8A62016-2C80-4C58-B579-3084C9449B93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647be87-66d6-4ab7-9f4a-ab0d699547ce"/>
    <ds:schemaRef ds:uri="http://purl.org/dc/terms/"/>
    <ds:schemaRef ds:uri="9d5f7565-0ac3-421d-aa61-889d5cd7cafa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0AC0A13-3D80-403B-92D8-0F30D53005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5f7565-0ac3-421d-aa61-889d5cd7cafa"/>
    <ds:schemaRef ds:uri="2647be87-66d6-4ab7-9f4a-ab0d699547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20AEDA3-C382-4F9F-B34C-035347F6EE4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20326</TotalTime>
  <Words>277</Words>
  <Application>Microsoft Office PowerPoint</Application>
  <PresentationFormat>Grand écran</PresentationFormat>
  <Paragraphs>40</Paragraphs>
  <Slides>14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2" baseType="lpstr">
      <vt:lpstr>Abadi</vt:lpstr>
      <vt:lpstr>Aharoni</vt:lpstr>
      <vt:lpstr>Arial</vt:lpstr>
      <vt:lpstr>Calibri</vt:lpstr>
      <vt:lpstr>Calibri Light</vt:lpstr>
      <vt:lpstr>Wingdings</vt:lpstr>
      <vt:lpstr>Thème Office</vt:lpstr>
      <vt:lpstr>Image bitmap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Laurent Delooz</dc:creator>
  <cp:lastModifiedBy>François Claine</cp:lastModifiedBy>
  <cp:revision>201</cp:revision>
  <dcterms:created xsi:type="dcterms:W3CDTF">2023-01-19T14:01:16Z</dcterms:created>
  <dcterms:modified xsi:type="dcterms:W3CDTF">2024-11-11T15:39:45Z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0x010100D218036F266B1E4B9B2ACFF4751F56D5</vt:lpwstr>
  </property>
</Properties>
</file>