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99" r:id="rId4"/>
    <p:sldMasterId id="2147483702" r:id="rId5"/>
  </p:sldMasterIdLst>
  <p:notesMasterIdLst>
    <p:notesMasterId r:id="rId16"/>
  </p:notesMasterIdLst>
  <p:sldIdLst>
    <p:sldId id="269" r:id="rId6"/>
    <p:sldId id="270" r:id="rId7"/>
    <p:sldId id="283" r:id="rId8"/>
    <p:sldId id="282" r:id="rId9"/>
    <p:sldId id="284" r:id="rId10"/>
    <p:sldId id="285" r:id="rId11"/>
    <p:sldId id="286" r:id="rId12"/>
    <p:sldId id="287" r:id="rId13"/>
    <p:sldId id="289" r:id="rId14"/>
    <p:sldId id="288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03"/>
    <a:srgbClr val="863F7A"/>
    <a:srgbClr val="F57C26"/>
    <a:srgbClr val="F47A78"/>
    <a:srgbClr val="68995D"/>
    <a:srgbClr val="A79580"/>
    <a:srgbClr val="B868AB"/>
    <a:srgbClr val="F2E2EF"/>
    <a:srgbClr val="EDD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6D9B83-DF62-42D4-9AD0-BB7E542F97B1}" v="2" dt="2024-11-13T07:19:15.755"/>
  </p1510:revLst>
</p1510:revInfo>
</file>

<file path=ppt/tableStyles.xml><?xml version="1.0" encoding="utf-8"?>
<a:tblStyleLst xmlns:a="http://schemas.openxmlformats.org/drawingml/2006/main" def="{5940A3EB-5B7E-4DAF-AE5A-C75C580153DC}">
  <a:tblStyle styleId="{5940A3EB-5B7E-4DAF-AE5A-C75C580153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8201F3A-3E04-4DC9-906B-4F3B759B7D6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275CA7F-FECF-4EA0-9249-2DD6495C446D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2965" autoAdjust="0"/>
  </p:normalViewPr>
  <p:slideViewPr>
    <p:cSldViewPr snapToGrid="0">
      <p:cViewPr varScale="1">
        <p:scale>
          <a:sx n="77" d="100"/>
          <a:sy n="77" d="100"/>
        </p:scale>
        <p:origin x="6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t Pautré" userId="7501d7aa-b5f6-4822-b5f4-03c514e8fe70" providerId="ADAL" clId="{09561CB5-3DA4-4763-9644-1293C90559E7}"/>
    <pc:docChg chg="undo custSel addSld delSld modSld sldOrd">
      <pc:chgData name="Vincent Pautré" userId="7501d7aa-b5f6-4822-b5f4-03c514e8fe70" providerId="ADAL" clId="{09561CB5-3DA4-4763-9644-1293C90559E7}" dt="2024-09-27T14:16:38.961" v="1037" actId="47"/>
      <pc:docMkLst>
        <pc:docMk/>
      </pc:docMkLst>
      <pc:sldChg chg="modSp mod">
        <pc:chgData name="Vincent Pautré" userId="7501d7aa-b5f6-4822-b5f4-03c514e8fe70" providerId="ADAL" clId="{09561CB5-3DA4-4763-9644-1293C90559E7}" dt="2024-09-27T14:15:41.861" v="1032" actId="20577"/>
        <pc:sldMkLst>
          <pc:docMk/>
          <pc:sldMk cId="2366553158" sldId="269"/>
        </pc:sldMkLst>
        <pc:spChg chg="mod">
          <ac:chgData name="Vincent Pautré" userId="7501d7aa-b5f6-4822-b5f4-03c514e8fe70" providerId="ADAL" clId="{09561CB5-3DA4-4763-9644-1293C90559E7}" dt="2024-09-27T14:15:12.861" v="987" actId="20577"/>
          <ac:spMkLst>
            <pc:docMk/>
            <pc:sldMk cId="2366553158" sldId="269"/>
            <ac:spMk id="2" creationId="{09E7ECBC-5CCE-27B4-C13A-19824D6CFD87}"/>
          </ac:spMkLst>
        </pc:spChg>
        <pc:spChg chg="mod">
          <ac:chgData name="Vincent Pautré" userId="7501d7aa-b5f6-4822-b5f4-03c514e8fe70" providerId="ADAL" clId="{09561CB5-3DA4-4763-9644-1293C90559E7}" dt="2024-09-27T14:15:41.861" v="1032" actId="20577"/>
          <ac:spMkLst>
            <pc:docMk/>
            <pc:sldMk cId="2366553158" sldId="269"/>
            <ac:spMk id="5" creationId="{7E86E5C7-F856-1585-6CF3-034DA875AD18}"/>
          </ac:spMkLst>
        </pc:spChg>
      </pc:sldChg>
      <pc:sldChg chg="addSp delSp modSp mod">
        <pc:chgData name="Vincent Pautré" userId="7501d7aa-b5f6-4822-b5f4-03c514e8fe70" providerId="ADAL" clId="{09561CB5-3DA4-4763-9644-1293C90559E7}" dt="2024-09-27T13:55:38.945" v="577" actId="1076"/>
        <pc:sldMkLst>
          <pc:docMk/>
          <pc:sldMk cId="1881613696" sldId="270"/>
        </pc:sldMkLst>
        <pc:spChg chg="del">
          <ac:chgData name="Vincent Pautré" userId="7501d7aa-b5f6-4822-b5f4-03c514e8fe70" providerId="ADAL" clId="{09561CB5-3DA4-4763-9644-1293C90559E7}" dt="2024-09-27T13:54:25.026" v="551" actId="478"/>
          <ac:spMkLst>
            <pc:docMk/>
            <pc:sldMk cId="1881613696" sldId="270"/>
            <ac:spMk id="2" creationId="{D087343F-CA62-BDAB-B6E5-9CD690A445C8}"/>
          </ac:spMkLst>
        </pc:spChg>
        <pc:spChg chg="mod">
          <ac:chgData name="Vincent Pautré" userId="7501d7aa-b5f6-4822-b5f4-03c514e8fe70" providerId="ADAL" clId="{09561CB5-3DA4-4763-9644-1293C90559E7}" dt="2024-09-27T13:55:03.217" v="568" actId="14100"/>
          <ac:spMkLst>
            <pc:docMk/>
            <pc:sldMk cId="1881613696" sldId="270"/>
            <ac:spMk id="22" creationId="{907E13DE-A9AC-F889-8766-4B9325DEA2BB}"/>
          </ac:spMkLst>
        </pc:spChg>
        <pc:picChg chg="add mod">
          <ac:chgData name="Vincent Pautré" userId="7501d7aa-b5f6-4822-b5f4-03c514e8fe70" providerId="ADAL" clId="{09561CB5-3DA4-4763-9644-1293C90559E7}" dt="2024-09-27T13:55:06.973" v="570" actId="1076"/>
          <ac:picMkLst>
            <pc:docMk/>
            <pc:sldMk cId="1881613696" sldId="270"/>
            <ac:picMk id="4" creationId="{AC552F6C-A49A-7046-DB8D-F2602D97208C}"/>
          </ac:picMkLst>
        </pc:picChg>
        <pc:picChg chg="add mod">
          <ac:chgData name="Vincent Pautré" userId="7501d7aa-b5f6-4822-b5f4-03c514e8fe70" providerId="ADAL" clId="{09561CB5-3DA4-4763-9644-1293C90559E7}" dt="2024-09-27T13:55:35.651" v="576" actId="1076"/>
          <ac:picMkLst>
            <pc:docMk/>
            <pc:sldMk cId="1881613696" sldId="270"/>
            <ac:picMk id="6" creationId="{BE8361B6-43E4-8CAC-8EB1-19D6C3D43020}"/>
          </ac:picMkLst>
        </pc:picChg>
        <pc:picChg chg="add mod">
          <ac:chgData name="Vincent Pautré" userId="7501d7aa-b5f6-4822-b5f4-03c514e8fe70" providerId="ADAL" clId="{09561CB5-3DA4-4763-9644-1293C90559E7}" dt="2024-09-27T13:55:38.945" v="577" actId="1076"/>
          <ac:picMkLst>
            <pc:docMk/>
            <pc:sldMk cId="1881613696" sldId="270"/>
            <ac:picMk id="8" creationId="{B114C035-CFDE-D317-434F-941B8C35A08C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4037128852" sldId="272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4069590539" sldId="273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1998633982" sldId="274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841916091" sldId="275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066580432" sldId="276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3356357043" sldId="277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033180116" sldId="278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4119633678" sldId="279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472658329" sldId="280"/>
        </pc:sldMkLst>
      </pc:sldChg>
      <pc:sldChg chg="modSp mod">
        <pc:chgData name="Vincent Pautré" userId="7501d7aa-b5f6-4822-b5f4-03c514e8fe70" providerId="ADAL" clId="{09561CB5-3DA4-4763-9644-1293C90559E7}" dt="2024-09-27T13:52:56.103" v="550" actId="20577"/>
        <pc:sldMkLst>
          <pc:docMk/>
          <pc:sldMk cId="2004405725" sldId="281"/>
        </pc:sldMkLst>
        <pc:spChg chg="mod">
          <ac:chgData name="Vincent Pautré" userId="7501d7aa-b5f6-4822-b5f4-03c514e8fe70" providerId="ADAL" clId="{09561CB5-3DA4-4763-9644-1293C90559E7}" dt="2024-09-27T13:52:56.103" v="550" actId="20577"/>
          <ac:spMkLst>
            <pc:docMk/>
            <pc:sldMk cId="2004405725" sldId="281"/>
            <ac:spMk id="2" creationId="{A794CA8B-4F97-3BDC-DE2D-D0CAE3A6176B}"/>
          </ac:spMkLst>
        </pc:spChg>
        <pc:spChg chg="mod">
          <ac:chgData name="Vincent Pautré" userId="7501d7aa-b5f6-4822-b5f4-03c514e8fe70" providerId="ADAL" clId="{09561CB5-3DA4-4763-9644-1293C90559E7}" dt="2024-09-27T13:52:40.005" v="549" actId="20577"/>
          <ac:spMkLst>
            <pc:docMk/>
            <pc:sldMk cId="2004405725" sldId="281"/>
            <ac:spMk id="3" creationId="{9B379166-18A2-91E0-7C3E-17A03E361B87}"/>
          </ac:spMkLst>
        </pc:spChg>
      </pc:sldChg>
      <pc:sldChg chg="addSp delSp modSp add mod">
        <pc:chgData name="Vincent Pautré" userId="7501d7aa-b5f6-4822-b5f4-03c514e8fe70" providerId="ADAL" clId="{09561CB5-3DA4-4763-9644-1293C90559E7}" dt="2024-09-27T14:05:35.044" v="753" actId="1076"/>
        <pc:sldMkLst>
          <pc:docMk/>
          <pc:sldMk cId="1830561710" sldId="282"/>
        </pc:sldMkLst>
        <pc:spChg chg="add del mod">
          <ac:chgData name="Vincent Pautré" userId="7501d7aa-b5f6-4822-b5f4-03c514e8fe70" providerId="ADAL" clId="{09561CB5-3DA4-4763-9644-1293C90559E7}" dt="2024-09-27T14:03:36.406" v="736" actId="478"/>
          <ac:spMkLst>
            <pc:docMk/>
            <pc:sldMk cId="1830561710" sldId="282"/>
            <ac:spMk id="5" creationId="{F36A01F7-3CB7-3FED-4350-72F8EF52F481}"/>
          </ac:spMkLst>
        </pc:spChg>
        <pc:spChg chg="add del mod">
          <ac:chgData name="Vincent Pautré" userId="7501d7aa-b5f6-4822-b5f4-03c514e8fe70" providerId="ADAL" clId="{09561CB5-3DA4-4763-9644-1293C90559E7}" dt="2024-09-27T14:03:36.406" v="736" actId="478"/>
          <ac:spMkLst>
            <pc:docMk/>
            <pc:sldMk cId="1830561710" sldId="282"/>
            <ac:spMk id="7" creationId="{A985231A-8F26-E3C9-F18A-E0520DD54745}"/>
          </ac:spMkLst>
        </pc:spChg>
        <pc:spChg chg="add del mod">
          <ac:chgData name="Vincent Pautré" userId="7501d7aa-b5f6-4822-b5f4-03c514e8fe70" providerId="ADAL" clId="{09561CB5-3DA4-4763-9644-1293C90559E7}" dt="2024-09-27T14:03:36.406" v="736" actId="478"/>
          <ac:spMkLst>
            <pc:docMk/>
            <pc:sldMk cId="1830561710" sldId="282"/>
            <ac:spMk id="9" creationId="{8B621B7D-2E15-2669-ECA2-C21CDA0E2285}"/>
          </ac:spMkLst>
        </pc:spChg>
        <pc:spChg chg="add del mod">
          <ac:chgData name="Vincent Pautré" userId="7501d7aa-b5f6-4822-b5f4-03c514e8fe70" providerId="ADAL" clId="{09561CB5-3DA4-4763-9644-1293C90559E7}" dt="2024-09-27T14:03:38.774" v="737" actId="478"/>
          <ac:spMkLst>
            <pc:docMk/>
            <pc:sldMk cId="1830561710" sldId="282"/>
            <ac:spMk id="10" creationId="{D6E0CAA7-790C-9F2E-B17C-4D32AFF706C6}"/>
          </ac:spMkLst>
        </pc:spChg>
        <pc:spChg chg="add del mod">
          <ac:chgData name="Vincent Pautré" userId="7501d7aa-b5f6-4822-b5f4-03c514e8fe70" providerId="ADAL" clId="{09561CB5-3DA4-4763-9644-1293C90559E7}" dt="2024-09-27T14:03:36.406" v="736" actId="478"/>
          <ac:spMkLst>
            <pc:docMk/>
            <pc:sldMk cId="1830561710" sldId="282"/>
            <ac:spMk id="11" creationId="{E1714B00-4496-378A-A5DC-A9F0CAAEA861}"/>
          </ac:spMkLst>
        </pc:spChg>
        <pc:spChg chg="mod">
          <ac:chgData name="Vincent Pautré" userId="7501d7aa-b5f6-4822-b5f4-03c514e8fe70" providerId="ADAL" clId="{09561CB5-3DA4-4763-9644-1293C90559E7}" dt="2024-09-27T14:04:22.855" v="743" actId="20577"/>
          <ac:spMkLst>
            <pc:docMk/>
            <pc:sldMk cId="1830561710" sldId="282"/>
            <ac:spMk id="22" creationId="{907E13DE-A9AC-F889-8766-4B9325DEA2BB}"/>
          </ac:spMkLst>
        </pc:spChg>
        <pc:picChg chg="add del mod">
          <ac:chgData name="Vincent Pautré" userId="7501d7aa-b5f6-4822-b5f4-03c514e8fe70" providerId="ADAL" clId="{09561CB5-3DA4-4763-9644-1293C90559E7}" dt="2024-09-27T14:03:38.774" v="737" actId="478"/>
          <ac:picMkLst>
            <pc:docMk/>
            <pc:sldMk cId="1830561710" sldId="282"/>
            <ac:picMk id="3" creationId="{CA23C574-52E9-DC8A-596E-B6D5C4D4A82D}"/>
          </ac:picMkLst>
        </pc:picChg>
        <pc:picChg chg="del">
          <ac:chgData name="Vincent Pautré" userId="7501d7aa-b5f6-4822-b5f4-03c514e8fe70" providerId="ADAL" clId="{09561CB5-3DA4-4763-9644-1293C90559E7}" dt="2024-09-27T13:55:43.749" v="579" actId="478"/>
          <ac:picMkLst>
            <pc:docMk/>
            <pc:sldMk cId="1830561710" sldId="282"/>
            <ac:picMk id="4" creationId="{AC552F6C-A49A-7046-DB8D-F2602D97208C}"/>
          </ac:picMkLst>
        </pc:picChg>
        <pc:picChg chg="del">
          <ac:chgData name="Vincent Pautré" userId="7501d7aa-b5f6-4822-b5f4-03c514e8fe70" providerId="ADAL" clId="{09561CB5-3DA4-4763-9644-1293C90559E7}" dt="2024-09-27T13:55:43.749" v="579" actId="478"/>
          <ac:picMkLst>
            <pc:docMk/>
            <pc:sldMk cId="1830561710" sldId="282"/>
            <ac:picMk id="6" creationId="{BE8361B6-43E4-8CAC-8EB1-19D6C3D43020}"/>
          </ac:picMkLst>
        </pc:picChg>
        <pc:picChg chg="del">
          <ac:chgData name="Vincent Pautré" userId="7501d7aa-b5f6-4822-b5f4-03c514e8fe70" providerId="ADAL" clId="{09561CB5-3DA4-4763-9644-1293C90559E7}" dt="2024-09-27T13:55:43.749" v="579" actId="478"/>
          <ac:picMkLst>
            <pc:docMk/>
            <pc:sldMk cId="1830561710" sldId="282"/>
            <ac:picMk id="8" creationId="{B114C035-CFDE-D317-434F-941B8C35A08C}"/>
          </ac:picMkLst>
        </pc:picChg>
        <pc:picChg chg="add del mod">
          <ac:chgData name="Vincent Pautré" userId="7501d7aa-b5f6-4822-b5f4-03c514e8fe70" providerId="ADAL" clId="{09561CB5-3DA4-4763-9644-1293C90559E7}" dt="2024-09-27T14:03:38.774" v="737" actId="478"/>
          <ac:picMkLst>
            <pc:docMk/>
            <pc:sldMk cId="1830561710" sldId="282"/>
            <ac:picMk id="13" creationId="{D8F92A00-4036-5D6D-28B8-85AA7E8C09F9}"/>
          </ac:picMkLst>
        </pc:picChg>
        <pc:picChg chg="add del mod">
          <ac:chgData name="Vincent Pautré" userId="7501d7aa-b5f6-4822-b5f4-03c514e8fe70" providerId="ADAL" clId="{09561CB5-3DA4-4763-9644-1293C90559E7}" dt="2024-09-27T14:03:36.406" v="736" actId="478"/>
          <ac:picMkLst>
            <pc:docMk/>
            <pc:sldMk cId="1830561710" sldId="282"/>
            <ac:picMk id="15" creationId="{A9677844-F142-413F-8AF5-CFFEACF766FA}"/>
          </ac:picMkLst>
        </pc:picChg>
        <pc:picChg chg="add mod">
          <ac:chgData name="Vincent Pautré" userId="7501d7aa-b5f6-4822-b5f4-03c514e8fe70" providerId="ADAL" clId="{09561CB5-3DA4-4763-9644-1293C90559E7}" dt="2024-09-27T14:02:16.322" v="697" actId="571"/>
          <ac:picMkLst>
            <pc:docMk/>
            <pc:sldMk cId="1830561710" sldId="282"/>
            <ac:picMk id="16" creationId="{2DC6F9B0-042F-712F-EED0-2C85602AA588}"/>
          </ac:picMkLst>
        </pc:picChg>
        <pc:picChg chg="add mod">
          <ac:chgData name="Vincent Pautré" userId="7501d7aa-b5f6-4822-b5f4-03c514e8fe70" providerId="ADAL" clId="{09561CB5-3DA4-4763-9644-1293C90559E7}" dt="2024-09-27T14:04:20.988" v="741" actId="1076"/>
          <ac:picMkLst>
            <pc:docMk/>
            <pc:sldMk cId="1830561710" sldId="282"/>
            <ac:picMk id="18" creationId="{A092E740-2C9C-D42D-C311-45CDB1B01E02}"/>
          </ac:picMkLst>
        </pc:picChg>
        <pc:picChg chg="add mod">
          <ac:chgData name="Vincent Pautré" userId="7501d7aa-b5f6-4822-b5f4-03c514e8fe70" providerId="ADAL" clId="{09561CB5-3DA4-4763-9644-1293C90559E7}" dt="2024-09-27T14:04:34.801" v="745" actId="1076"/>
          <ac:picMkLst>
            <pc:docMk/>
            <pc:sldMk cId="1830561710" sldId="282"/>
            <ac:picMk id="20" creationId="{525E6015-F455-EB96-DD41-0541A142938C}"/>
          </ac:picMkLst>
        </pc:picChg>
        <pc:picChg chg="add mod">
          <ac:chgData name="Vincent Pautré" userId="7501d7aa-b5f6-4822-b5f4-03c514e8fe70" providerId="ADAL" clId="{09561CB5-3DA4-4763-9644-1293C90559E7}" dt="2024-09-27T14:04:46.573" v="747" actId="1076"/>
          <ac:picMkLst>
            <pc:docMk/>
            <pc:sldMk cId="1830561710" sldId="282"/>
            <ac:picMk id="23" creationId="{BB8382DF-2FBD-032B-DD49-04F2FE27FF16}"/>
          </ac:picMkLst>
        </pc:picChg>
        <pc:picChg chg="add mod">
          <ac:chgData name="Vincent Pautré" userId="7501d7aa-b5f6-4822-b5f4-03c514e8fe70" providerId="ADAL" clId="{09561CB5-3DA4-4763-9644-1293C90559E7}" dt="2024-09-27T14:05:04.021" v="750" actId="1076"/>
          <ac:picMkLst>
            <pc:docMk/>
            <pc:sldMk cId="1830561710" sldId="282"/>
            <ac:picMk id="25" creationId="{65C1C6D6-A649-ACA8-54CB-1CFFB299F560}"/>
          </ac:picMkLst>
        </pc:picChg>
        <pc:picChg chg="add mod">
          <ac:chgData name="Vincent Pautré" userId="7501d7aa-b5f6-4822-b5f4-03c514e8fe70" providerId="ADAL" clId="{09561CB5-3DA4-4763-9644-1293C90559E7}" dt="2024-09-27T14:05:35.044" v="753" actId="1076"/>
          <ac:picMkLst>
            <pc:docMk/>
            <pc:sldMk cId="1830561710" sldId="282"/>
            <ac:picMk id="27" creationId="{C84A7D99-CD9D-2DDA-D40A-760E48A2AFAB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3397519626" sldId="282"/>
        </pc:sldMkLst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599433882" sldId="283"/>
        </pc:sldMkLst>
      </pc:sldChg>
      <pc:sldChg chg="modSp add mod ord">
        <pc:chgData name="Vincent Pautré" userId="7501d7aa-b5f6-4822-b5f4-03c514e8fe70" providerId="ADAL" clId="{09561CB5-3DA4-4763-9644-1293C90559E7}" dt="2024-09-27T14:03:32.605" v="735"/>
        <pc:sldMkLst>
          <pc:docMk/>
          <pc:sldMk cId="3466786658" sldId="283"/>
        </pc:sldMkLst>
        <pc:spChg chg="mod">
          <ac:chgData name="Vincent Pautré" userId="7501d7aa-b5f6-4822-b5f4-03c514e8fe70" providerId="ADAL" clId="{09561CB5-3DA4-4763-9644-1293C90559E7}" dt="2024-09-27T14:03:16.806" v="732" actId="1035"/>
          <ac:spMkLst>
            <pc:docMk/>
            <pc:sldMk cId="3466786658" sldId="283"/>
            <ac:spMk id="5" creationId="{F36A01F7-3CB7-3FED-4350-72F8EF52F481}"/>
          </ac:spMkLst>
        </pc:spChg>
        <pc:spChg chg="mod">
          <ac:chgData name="Vincent Pautré" userId="7501d7aa-b5f6-4822-b5f4-03c514e8fe70" providerId="ADAL" clId="{09561CB5-3DA4-4763-9644-1293C90559E7}" dt="2024-09-27T14:03:16.806" v="732" actId="1035"/>
          <ac:spMkLst>
            <pc:docMk/>
            <pc:sldMk cId="3466786658" sldId="283"/>
            <ac:spMk id="7" creationId="{A985231A-8F26-E3C9-F18A-E0520DD54745}"/>
          </ac:spMkLst>
        </pc:spChg>
        <pc:spChg chg="mod">
          <ac:chgData name="Vincent Pautré" userId="7501d7aa-b5f6-4822-b5f4-03c514e8fe70" providerId="ADAL" clId="{09561CB5-3DA4-4763-9644-1293C90559E7}" dt="2024-09-27T14:03:16.806" v="732" actId="1035"/>
          <ac:spMkLst>
            <pc:docMk/>
            <pc:sldMk cId="3466786658" sldId="283"/>
            <ac:spMk id="9" creationId="{8B621B7D-2E15-2669-ECA2-C21CDA0E2285}"/>
          </ac:spMkLst>
        </pc:spChg>
        <pc:spChg chg="mod">
          <ac:chgData name="Vincent Pautré" userId="7501d7aa-b5f6-4822-b5f4-03c514e8fe70" providerId="ADAL" clId="{09561CB5-3DA4-4763-9644-1293C90559E7}" dt="2024-09-27T14:03:16.806" v="732" actId="1035"/>
          <ac:spMkLst>
            <pc:docMk/>
            <pc:sldMk cId="3466786658" sldId="283"/>
            <ac:spMk id="10" creationId="{D6E0CAA7-790C-9F2E-B17C-4D32AFF706C6}"/>
          </ac:spMkLst>
        </pc:spChg>
        <pc:spChg chg="mod">
          <ac:chgData name="Vincent Pautré" userId="7501d7aa-b5f6-4822-b5f4-03c514e8fe70" providerId="ADAL" clId="{09561CB5-3DA4-4763-9644-1293C90559E7}" dt="2024-09-27T14:03:16.806" v="732" actId="1035"/>
          <ac:spMkLst>
            <pc:docMk/>
            <pc:sldMk cId="3466786658" sldId="283"/>
            <ac:spMk id="11" creationId="{E1714B00-4496-378A-A5DC-A9F0CAAEA861}"/>
          </ac:spMkLst>
        </pc:spChg>
        <pc:spChg chg="mod">
          <ac:chgData name="Vincent Pautré" userId="7501d7aa-b5f6-4822-b5f4-03c514e8fe70" providerId="ADAL" clId="{09561CB5-3DA4-4763-9644-1293C90559E7}" dt="2024-09-27T14:03:05.290" v="706" actId="14100"/>
          <ac:spMkLst>
            <pc:docMk/>
            <pc:sldMk cId="3466786658" sldId="283"/>
            <ac:spMk id="22" creationId="{907E13DE-A9AC-F889-8766-4B9325DEA2BB}"/>
          </ac:spMkLst>
        </pc:spChg>
        <pc:picChg chg="mod">
          <ac:chgData name="Vincent Pautré" userId="7501d7aa-b5f6-4822-b5f4-03c514e8fe70" providerId="ADAL" clId="{09561CB5-3DA4-4763-9644-1293C90559E7}" dt="2024-09-27T14:03:16.806" v="732" actId="1035"/>
          <ac:picMkLst>
            <pc:docMk/>
            <pc:sldMk cId="3466786658" sldId="283"/>
            <ac:picMk id="3" creationId="{CA23C574-52E9-DC8A-596E-B6D5C4D4A82D}"/>
          </ac:picMkLst>
        </pc:picChg>
        <pc:picChg chg="mod">
          <ac:chgData name="Vincent Pautré" userId="7501d7aa-b5f6-4822-b5f4-03c514e8fe70" providerId="ADAL" clId="{09561CB5-3DA4-4763-9644-1293C90559E7}" dt="2024-09-27T14:03:21.371" v="733" actId="1076"/>
          <ac:picMkLst>
            <pc:docMk/>
            <pc:sldMk cId="3466786658" sldId="283"/>
            <ac:picMk id="13" creationId="{D8F92A00-4036-5D6D-28B8-85AA7E8C09F9}"/>
          </ac:picMkLst>
        </pc:picChg>
        <pc:picChg chg="mod">
          <ac:chgData name="Vincent Pautré" userId="7501d7aa-b5f6-4822-b5f4-03c514e8fe70" providerId="ADAL" clId="{09561CB5-3DA4-4763-9644-1293C90559E7}" dt="2024-09-27T14:03:16.806" v="732" actId="1035"/>
          <ac:picMkLst>
            <pc:docMk/>
            <pc:sldMk cId="3466786658" sldId="283"/>
            <ac:picMk id="15" creationId="{A9677844-F142-413F-8AF5-CFFEACF766FA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57052289" sldId="284"/>
        </pc:sldMkLst>
      </pc:sldChg>
      <pc:sldChg chg="addSp delSp modSp add mod">
        <pc:chgData name="Vincent Pautré" userId="7501d7aa-b5f6-4822-b5f4-03c514e8fe70" providerId="ADAL" clId="{09561CB5-3DA4-4763-9644-1293C90559E7}" dt="2024-09-27T14:14:29.743" v="928" actId="1076"/>
        <pc:sldMkLst>
          <pc:docMk/>
          <pc:sldMk cId="2224665976" sldId="284"/>
        </pc:sldMkLst>
        <pc:spChg chg="mod">
          <ac:chgData name="Vincent Pautré" userId="7501d7aa-b5f6-4822-b5f4-03c514e8fe70" providerId="ADAL" clId="{09561CB5-3DA4-4763-9644-1293C90559E7}" dt="2024-09-27T14:07:39.968" v="792"/>
          <ac:spMkLst>
            <pc:docMk/>
            <pc:sldMk cId="2224665976" sldId="284"/>
            <ac:spMk id="22" creationId="{907E13DE-A9AC-F889-8766-4B9325DEA2BB}"/>
          </ac:spMkLst>
        </pc:spChg>
        <pc:picChg chg="add mod">
          <ac:chgData name="Vincent Pautré" userId="7501d7aa-b5f6-4822-b5f4-03c514e8fe70" providerId="ADAL" clId="{09561CB5-3DA4-4763-9644-1293C90559E7}" dt="2024-09-27T14:07:24.452" v="791" actId="1037"/>
          <ac:picMkLst>
            <pc:docMk/>
            <pc:sldMk cId="2224665976" sldId="284"/>
            <ac:picMk id="3" creationId="{6071B242-CEC7-9E86-87EA-CF84B0200511}"/>
          </ac:picMkLst>
        </pc:picChg>
        <pc:picChg chg="add mod">
          <ac:chgData name="Vincent Pautré" userId="7501d7aa-b5f6-4822-b5f4-03c514e8fe70" providerId="ADAL" clId="{09561CB5-3DA4-4763-9644-1293C90559E7}" dt="2024-09-27T14:07:21.424" v="775" actId="1038"/>
          <ac:picMkLst>
            <pc:docMk/>
            <pc:sldMk cId="2224665976" sldId="284"/>
            <ac:picMk id="5" creationId="{4DCB7D2F-F8FE-00A9-5360-43AA1735C2E0}"/>
          </ac:picMkLst>
        </pc:picChg>
        <pc:picChg chg="add mod">
          <ac:chgData name="Vincent Pautré" userId="7501d7aa-b5f6-4822-b5f4-03c514e8fe70" providerId="ADAL" clId="{09561CB5-3DA4-4763-9644-1293C90559E7}" dt="2024-09-27T14:14:29.743" v="928" actId="1076"/>
          <ac:picMkLst>
            <pc:docMk/>
            <pc:sldMk cId="2224665976" sldId="284"/>
            <ac:picMk id="7" creationId="{45A068E2-F2FE-3E67-290E-24E0AD48FF98}"/>
          </ac:picMkLst>
        </pc:picChg>
        <pc:picChg chg="del">
          <ac:chgData name="Vincent Pautré" userId="7501d7aa-b5f6-4822-b5f4-03c514e8fe70" providerId="ADAL" clId="{09561CB5-3DA4-4763-9644-1293C90559E7}" dt="2024-09-27T14:05:49.970" v="755" actId="478"/>
          <ac:picMkLst>
            <pc:docMk/>
            <pc:sldMk cId="2224665976" sldId="284"/>
            <ac:picMk id="18" creationId="{A092E740-2C9C-D42D-C311-45CDB1B01E02}"/>
          </ac:picMkLst>
        </pc:picChg>
        <pc:picChg chg="del">
          <ac:chgData name="Vincent Pautré" userId="7501d7aa-b5f6-4822-b5f4-03c514e8fe70" providerId="ADAL" clId="{09561CB5-3DA4-4763-9644-1293C90559E7}" dt="2024-09-27T14:05:49.970" v="755" actId="478"/>
          <ac:picMkLst>
            <pc:docMk/>
            <pc:sldMk cId="2224665976" sldId="284"/>
            <ac:picMk id="20" creationId="{525E6015-F455-EB96-DD41-0541A142938C}"/>
          </ac:picMkLst>
        </pc:picChg>
        <pc:picChg chg="del">
          <ac:chgData name="Vincent Pautré" userId="7501d7aa-b5f6-4822-b5f4-03c514e8fe70" providerId="ADAL" clId="{09561CB5-3DA4-4763-9644-1293C90559E7}" dt="2024-09-27T14:05:49.970" v="755" actId="478"/>
          <ac:picMkLst>
            <pc:docMk/>
            <pc:sldMk cId="2224665976" sldId="284"/>
            <ac:picMk id="23" creationId="{BB8382DF-2FBD-032B-DD49-04F2FE27FF16}"/>
          </ac:picMkLst>
        </pc:picChg>
        <pc:picChg chg="del">
          <ac:chgData name="Vincent Pautré" userId="7501d7aa-b5f6-4822-b5f4-03c514e8fe70" providerId="ADAL" clId="{09561CB5-3DA4-4763-9644-1293C90559E7}" dt="2024-09-27T14:05:49.970" v="755" actId="478"/>
          <ac:picMkLst>
            <pc:docMk/>
            <pc:sldMk cId="2224665976" sldId="284"/>
            <ac:picMk id="25" creationId="{65C1C6D6-A649-ACA8-54CB-1CFFB299F560}"/>
          </ac:picMkLst>
        </pc:picChg>
        <pc:picChg chg="del">
          <ac:chgData name="Vincent Pautré" userId="7501d7aa-b5f6-4822-b5f4-03c514e8fe70" providerId="ADAL" clId="{09561CB5-3DA4-4763-9644-1293C90559E7}" dt="2024-09-27T14:05:49.970" v="755" actId="478"/>
          <ac:picMkLst>
            <pc:docMk/>
            <pc:sldMk cId="2224665976" sldId="284"/>
            <ac:picMk id="27" creationId="{C84A7D99-CD9D-2DDA-D40A-760E48A2AFAB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2931229089" sldId="285"/>
        </pc:sldMkLst>
      </pc:sldChg>
      <pc:sldChg chg="addSp delSp modSp add mod">
        <pc:chgData name="Vincent Pautré" userId="7501d7aa-b5f6-4822-b5f4-03c514e8fe70" providerId="ADAL" clId="{09561CB5-3DA4-4763-9644-1293C90559E7}" dt="2024-09-27T14:08:59.383" v="822" actId="1038"/>
        <pc:sldMkLst>
          <pc:docMk/>
          <pc:sldMk cId="3259035986" sldId="285"/>
        </pc:sldMkLst>
        <pc:spChg chg="mod">
          <ac:chgData name="Vincent Pautré" userId="7501d7aa-b5f6-4822-b5f4-03c514e8fe70" providerId="ADAL" clId="{09561CB5-3DA4-4763-9644-1293C90559E7}" dt="2024-09-27T14:08:11.042" v="795"/>
          <ac:spMkLst>
            <pc:docMk/>
            <pc:sldMk cId="3259035986" sldId="285"/>
            <ac:spMk id="22" creationId="{907E13DE-A9AC-F889-8766-4B9325DEA2BB}"/>
          </ac:spMkLst>
        </pc:spChg>
        <pc:picChg chg="del">
          <ac:chgData name="Vincent Pautré" userId="7501d7aa-b5f6-4822-b5f4-03c514e8fe70" providerId="ADAL" clId="{09561CB5-3DA4-4763-9644-1293C90559E7}" dt="2024-09-27T14:07:50.267" v="794" actId="478"/>
          <ac:picMkLst>
            <pc:docMk/>
            <pc:sldMk cId="3259035986" sldId="285"/>
            <ac:picMk id="3" creationId="{6071B242-CEC7-9E86-87EA-CF84B0200511}"/>
          </ac:picMkLst>
        </pc:picChg>
        <pc:picChg chg="add mod">
          <ac:chgData name="Vincent Pautré" userId="7501d7aa-b5f6-4822-b5f4-03c514e8fe70" providerId="ADAL" clId="{09561CB5-3DA4-4763-9644-1293C90559E7}" dt="2024-09-27T14:08:59.383" v="822" actId="1038"/>
          <ac:picMkLst>
            <pc:docMk/>
            <pc:sldMk cId="3259035986" sldId="285"/>
            <ac:picMk id="4" creationId="{4B046E21-DDD6-9FEC-58E9-B3B8F6573B3D}"/>
          </ac:picMkLst>
        </pc:picChg>
        <pc:picChg chg="del">
          <ac:chgData name="Vincent Pautré" userId="7501d7aa-b5f6-4822-b5f4-03c514e8fe70" providerId="ADAL" clId="{09561CB5-3DA4-4763-9644-1293C90559E7}" dt="2024-09-27T14:07:50.267" v="794" actId="478"/>
          <ac:picMkLst>
            <pc:docMk/>
            <pc:sldMk cId="3259035986" sldId="285"/>
            <ac:picMk id="5" creationId="{4DCB7D2F-F8FE-00A9-5360-43AA1735C2E0}"/>
          </ac:picMkLst>
        </pc:picChg>
        <pc:picChg chg="del">
          <ac:chgData name="Vincent Pautré" userId="7501d7aa-b5f6-4822-b5f4-03c514e8fe70" providerId="ADAL" clId="{09561CB5-3DA4-4763-9644-1293C90559E7}" dt="2024-09-27T14:07:50.267" v="794" actId="478"/>
          <ac:picMkLst>
            <pc:docMk/>
            <pc:sldMk cId="3259035986" sldId="285"/>
            <ac:picMk id="7" creationId="{45A068E2-F2FE-3E67-290E-24E0AD48FF98}"/>
          </ac:picMkLst>
        </pc:picChg>
        <pc:picChg chg="add mod">
          <ac:chgData name="Vincent Pautré" userId="7501d7aa-b5f6-4822-b5f4-03c514e8fe70" providerId="ADAL" clId="{09561CB5-3DA4-4763-9644-1293C90559E7}" dt="2024-09-27T14:08:56.966" v="803" actId="1076"/>
          <ac:picMkLst>
            <pc:docMk/>
            <pc:sldMk cId="3259035986" sldId="285"/>
            <ac:picMk id="8" creationId="{94778C10-C41B-4118-620A-8646E2B0E8C3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1137725541" sldId="286"/>
        </pc:sldMkLst>
      </pc:sldChg>
      <pc:sldChg chg="addSp delSp modSp add mod">
        <pc:chgData name="Vincent Pautré" userId="7501d7aa-b5f6-4822-b5f4-03c514e8fe70" providerId="ADAL" clId="{09561CB5-3DA4-4763-9644-1293C90559E7}" dt="2024-09-27T14:14:14.859" v="927" actId="1076"/>
        <pc:sldMkLst>
          <pc:docMk/>
          <pc:sldMk cId="3972660569" sldId="286"/>
        </pc:sldMkLst>
        <pc:spChg chg="mod">
          <ac:chgData name="Vincent Pautré" userId="7501d7aa-b5f6-4822-b5f4-03c514e8fe70" providerId="ADAL" clId="{09561CB5-3DA4-4763-9644-1293C90559E7}" dt="2024-09-27T14:09:17.540" v="824"/>
          <ac:spMkLst>
            <pc:docMk/>
            <pc:sldMk cId="3972660569" sldId="286"/>
            <ac:spMk id="22" creationId="{907E13DE-A9AC-F889-8766-4B9325DEA2BB}"/>
          </ac:spMkLst>
        </pc:spChg>
        <pc:picChg chg="add mod">
          <ac:chgData name="Vincent Pautré" userId="7501d7aa-b5f6-4822-b5f4-03c514e8fe70" providerId="ADAL" clId="{09561CB5-3DA4-4763-9644-1293C90559E7}" dt="2024-09-27T14:11:41.371" v="838" actId="1076"/>
          <ac:picMkLst>
            <pc:docMk/>
            <pc:sldMk cId="3972660569" sldId="286"/>
            <ac:picMk id="3" creationId="{6551C7AA-90E4-8239-EDB6-7A7E0DE40432}"/>
          </ac:picMkLst>
        </pc:picChg>
        <pc:picChg chg="del">
          <ac:chgData name="Vincent Pautré" userId="7501d7aa-b5f6-4822-b5f4-03c514e8fe70" providerId="ADAL" clId="{09561CB5-3DA4-4763-9644-1293C90559E7}" dt="2024-09-27T14:09:51.055" v="825" actId="478"/>
          <ac:picMkLst>
            <pc:docMk/>
            <pc:sldMk cId="3972660569" sldId="286"/>
            <ac:picMk id="4" creationId="{4B046E21-DDD6-9FEC-58E9-B3B8F6573B3D}"/>
          </ac:picMkLst>
        </pc:picChg>
        <pc:picChg chg="add mod">
          <ac:chgData name="Vincent Pautré" userId="7501d7aa-b5f6-4822-b5f4-03c514e8fe70" providerId="ADAL" clId="{09561CB5-3DA4-4763-9644-1293C90559E7}" dt="2024-09-27T14:11:43.170" v="839" actId="1076"/>
          <ac:picMkLst>
            <pc:docMk/>
            <pc:sldMk cId="3972660569" sldId="286"/>
            <ac:picMk id="6" creationId="{0FFEB36E-E609-54C4-553A-10921109B326}"/>
          </ac:picMkLst>
        </pc:picChg>
        <pc:picChg chg="del">
          <ac:chgData name="Vincent Pautré" userId="7501d7aa-b5f6-4822-b5f4-03c514e8fe70" providerId="ADAL" clId="{09561CB5-3DA4-4763-9644-1293C90559E7}" dt="2024-09-27T14:09:51.055" v="825" actId="478"/>
          <ac:picMkLst>
            <pc:docMk/>
            <pc:sldMk cId="3972660569" sldId="286"/>
            <ac:picMk id="8" creationId="{94778C10-C41B-4118-620A-8646E2B0E8C3}"/>
          </ac:picMkLst>
        </pc:picChg>
        <pc:picChg chg="add mod">
          <ac:chgData name="Vincent Pautré" userId="7501d7aa-b5f6-4822-b5f4-03c514e8fe70" providerId="ADAL" clId="{09561CB5-3DA4-4763-9644-1293C90559E7}" dt="2024-09-27T14:11:46.048" v="840" actId="1076"/>
          <ac:picMkLst>
            <pc:docMk/>
            <pc:sldMk cId="3972660569" sldId="286"/>
            <ac:picMk id="9" creationId="{2B6A71AE-2163-A9AF-229D-56D8201F48C3}"/>
          </ac:picMkLst>
        </pc:picChg>
        <pc:picChg chg="add mod">
          <ac:chgData name="Vincent Pautré" userId="7501d7aa-b5f6-4822-b5f4-03c514e8fe70" providerId="ADAL" clId="{09561CB5-3DA4-4763-9644-1293C90559E7}" dt="2024-09-27T14:11:48.837" v="841" actId="1076"/>
          <ac:picMkLst>
            <pc:docMk/>
            <pc:sldMk cId="3972660569" sldId="286"/>
            <ac:picMk id="11" creationId="{7094AF8A-BBF3-B022-C297-B248B6029B5C}"/>
          </ac:picMkLst>
        </pc:picChg>
        <pc:picChg chg="add mod">
          <ac:chgData name="Vincent Pautré" userId="7501d7aa-b5f6-4822-b5f4-03c514e8fe70" providerId="ADAL" clId="{09561CB5-3DA4-4763-9644-1293C90559E7}" dt="2024-09-27T14:10:56.982" v="835" actId="1076"/>
          <ac:picMkLst>
            <pc:docMk/>
            <pc:sldMk cId="3972660569" sldId="286"/>
            <ac:picMk id="13" creationId="{5EB3AB8E-0A8D-97F3-0531-FD2D93EE687C}"/>
          </ac:picMkLst>
        </pc:picChg>
        <pc:picChg chg="add mod">
          <ac:chgData name="Vincent Pautré" userId="7501d7aa-b5f6-4822-b5f4-03c514e8fe70" providerId="ADAL" clId="{09561CB5-3DA4-4763-9644-1293C90559E7}" dt="2024-09-27T14:14:14.859" v="927" actId="1076"/>
          <ac:picMkLst>
            <pc:docMk/>
            <pc:sldMk cId="3972660569" sldId="286"/>
            <ac:picMk id="15" creationId="{38464470-CB92-0204-9FD3-98665850352D}"/>
          </ac:picMkLst>
        </pc:picChg>
        <pc:picChg chg="add mod">
          <ac:chgData name="Vincent Pautré" userId="7501d7aa-b5f6-4822-b5f4-03c514e8fe70" providerId="ADAL" clId="{09561CB5-3DA4-4763-9644-1293C90559E7}" dt="2024-09-27T14:11:53.648" v="842" actId="571"/>
          <ac:picMkLst>
            <pc:docMk/>
            <pc:sldMk cId="3972660569" sldId="286"/>
            <ac:picMk id="16" creationId="{BA1FF3DC-CB4A-281C-239E-08B707971718}"/>
          </ac:picMkLst>
        </pc:picChg>
      </pc:sldChg>
      <pc:sldChg chg="del">
        <pc:chgData name="Vincent Pautré" userId="7501d7aa-b5f6-4822-b5f4-03c514e8fe70" providerId="ADAL" clId="{09561CB5-3DA4-4763-9644-1293C90559E7}" dt="2024-09-27T13:48:29.340" v="0" actId="47"/>
        <pc:sldMkLst>
          <pc:docMk/>
          <pc:sldMk cId="1073946871" sldId="287"/>
        </pc:sldMkLst>
      </pc:sldChg>
      <pc:sldChg chg="addSp delSp modSp add mod">
        <pc:chgData name="Vincent Pautré" userId="7501d7aa-b5f6-4822-b5f4-03c514e8fe70" providerId="ADAL" clId="{09561CB5-3DA4-4763-9644-1293C90559E7}" dt="2024-09-27T14:13:58.227" v="925" actId="14100"/>
        <pc:sldMkLst>
          <pc:docMk/>
          <pc:sldMk cId="3712775741" sldId="287"/>
        </pc:sldMkLst>
        <pc:spChg chg="mod">
          <ac:chgData name="Vincent Pautré" userId="7501d7aa-b5f6-4822-b5f4-03c514e8fe70" providerId="ADAL" clId="{09561CB5-3DA4-4763-9644-1293C90559E7}" dt="2024-09-27T14:12:28.447" v="844"/>
          <ac:spMkLst>
            <pc:docMk/>
            <pc:sldMk cId="3712775741" sldId="287"/>
            <ac:spMk id="22" creationId="{907E13DE-A9AC-F889-8766-4B9325DEA2BB}"/>
          </ac:spMkLst>
        </pc:spChg>
        <pc:picChg chg="del">
          <ac:chgData name="Vincent Pautré" userId="7501d7aa-b5f6-4822-b5f4-03c514e8fe70" providerId="ADAL" clId="{09561CB5-3DA4-4763-9644-1293C90559E7}" dt="2024-09-27T14:12:45.142" v="846" actId="478"/>
          <ac:picMkLst>
            <pc:docMk/>
            <pc:sldMk cId="3712775741" sldId="287"/>
            <ac:picMk id="3" creationId="{6551C7AA-90E4-8239-EDB6-7A7E0DE40432}"/>
          </ac:picMkLst>
        </pc:picChg>
        <pc:picChg chg="add mod">
          <ac:chgData name="Vincent Pautré" userId="7501d7aa-b5f6-4822-b5f4-03c514e8fe70" providerId="ADAL" clId="{09561CB5-3DA4-4763-9644-1293C90559E7}" dt="2024-09-27T14:13:58.227" v="925" actId="14100"/>
          <ac:picMkLst>
            <pc:docMk/>
            <pc:sldMk cId="3712775741" sldId="287"/>
            <ac:picMk id="4" creationId="{F30FDAE4-84C0-B799-9B16-442133F21925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6" creationId="{0FFEB36E-E609-54C4-553A-10921109B326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9" creationId="{2B6A71AE-2163-A9AF-229D-56D8201F48C3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11" creationId="{7094AF8A-BBF3-B022-C297-B248B6029B5C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13" creationId="{5EB3AB8E-0A8D-97F3-0531-FD2D93EE687C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15" creationId="{38464470-CB92-0204-9FD3-98665850352D}"/>
          </ac:picMkLst>
        </pc:picChg>
        <pc:picChg chg="del">
          <ac:chgData name="Vincent Pautré" userId="7501d7aa-b5f6-4822-b5f4-03c514e8fe70" providerId="ADAL" clId="{09561CB5-3DA4-4763-9644-1293C90559E7}" dt="2024-09-27T14:12:43.224" v="845" actId="478"/>
          <ac:picMkLst>
            <pc:docMk/>
            <pc:sldMk cId="3712775741" sldId="287"/>
            <ac:picMk id="16" creationId="{BA1FF3DC-CB4A-281C-239E-08B707971718}"/>
          </ac:picMkLst>
        </pc:picChg>
      </pc:sldChg>
      <pc:sldChg chg="addSp delSp modSp add mod">
        <pc:chgData name="Vincent Pautré" userId="7501d7aa-b5f6-4822-b5f4-03c514e8fe70" providerId="ADAL" clId="{09561CB5-3DA4-4763-9644-1293C90559E7}" dt="2024-09-27T14:13:47.863" v="895" actId="1038"/>
        <pc:sldMkLst>
          <pc:docMk/>
          <pc:sldMk cId="1686095493" sldId="288"/>
        </pc:sldMkLst>
        <pc:spChg chg="mod">
          <ac:chgData name="Vincent Pautré" userId="7501d7aa-b5f6-4822-b5f4-03c514e8fe70" providerId="ADAL" clId="{09561CB5-3DA4-4763-9644-1293C90559E7}" dt="2024-09-27T14:13:24.932" v="853"/>
          <ac:spMkLst>
            <pc:docMk/>
            <pc:sldMk cId="1686095493" sldId="288"/>
            <ac:spMk id="22" creationId="{907E13DE-A9AC-F889-8766-4B9325DEA2BB}"/>
          </ac:spMkLst>
        </pc:spChg>
        <pc:picChg chg="add mod">
          <ac:chgData name="Vincent Pautré" userId="7501d7aa-b5f6-4822-b5f4-03c514e8fe70" providerId="ADAL" clId="{09561CB5-3DA4-4763-9644-1293C90559E7}" dt="2024-09-27T14:13:47.863" v="895" actId="1038"/>
          <ac:picMkLst>
            <pc:docMk/>
            <pc:sldMk cId="1686095493" sldId="288"/>
            <ac:picMk id="3" creationId="{4ECF0C72-E101-46E5-A118-E6261A1EB2F6}"/>
          </ac:picMkLst>
        </pc:picChg>
        <pc:picChg chg="del">
          <ac:chgData name="Vincent Pautré" userId="7501d7aa-b5f6-4822-b5f4-03c514e8fe70" providerId="ADAL" clId="{09561CB5-3DA4-4763-9644-1293C90559E7}" dt="2024-09-27T14:13:39.500" v="854" actId="478"/>
          <ac:picMkLst>
            <pc:docMk/>
            <pc:sldMk cId="1686095493" sldId="288"/>
            <ac:picMk id="4" creationId="{F30FDAE4-84C0-B799-9B16-442133F21925}"/>
          </ac:picMkLst>
        </pc:picChg>
      </pc:sldChg>
      <pc:sldChg chg="addSp delSp modSp add del mod">
        <pc:chgData name="Vincent Pautré" userId="7501d7aa-b5f6-4822-b5f4-03c514e8fe70" providerId="ADAL" clId="{09561CB5-3DA4-4763-9644-1293C90559E7}" dt="2024-09-27T14:16:38.961" v="1037" actId="47"/>
        <pc:sldMkLst>
          <pc:docMk/>
          <pc:sldMk cId="4254477242" sldId="289"/>
        </pc:sldMkLst>
        <pc:picChg chg="add mod">
          <ac:chgData name="Vincent Pautré" userId="7501d7aa-b5f6-4822-b5f4-03c514e8fe70" providerId="ADAL" clId="{09561CB5-3DA4-4763-9644-1293C90559E7}" dt="2024-09-27T14:16:33.518" v="1036" actId="1076"/>
          <ac:picMkLst>
            <pc:docMk/>
            <pc:sldMk cId="4254477242" sldId="289"/>
            <ac:picMk id="3" creationId="{7FDDB984-405D-210B-936E-F2042E6F3491}"/>
          </ac:picMkLst>
        </pc:picChg>
        <pc:picChg chg="del">
          <ac:chgData name="Vincent Pautré" userId="7501d7aa-b5f6-4822-b5f4-03c514e8fe70" providerId="ADAL" clId="{09561CB5-3DA4-4763-9644-1293C90559E7}" dt="2024-09-27T14:16:10.810" v="1034" actId="478"/>
          <ac:picMkLst>
            <pc:docMk/>
            <pc:sldMk cId="4254477242" sldId="289"/>
            <ac:picMk id="4" creationId="{F30FDAE4-84C0-B799-9B16-442133F21925}"/>
          </ac:picMkLst>
        </pc:picChg>
      </pc:sldChg>
    </pc:docChg>
  </pc:docChgLst>
  <pc:docChgLst>
    <pc:chgData name="Vincent Pautré" userId="7501d7aa-b5f6-4822-b5f4-03c514e8fe70" providerId="ADAL" clId="{4D6D9B83-DF62-42D4-9AD0-BB7E542F97B1}"/>
    <pc:docChg chg="custSel addSld delSld modSld">
      <pc:chgData name="Vincent Pautré" userId="7501d7aa-b5f6-4822-b5f4-03c514e8fe70" providerId="ADAL" clId="{4D6D9B83-DF62-42D4-9AD0-BB7E542F97B1}" dt="2024-11-13T07:19:49.143" v="350" actId="1036"/>
      <pc:docMkLst>
        <pc:docMk/>
      </pc:docMkLst>
      <pc:sldChg chg="modSp mod">
        <pc:chgData name="Vincent Pautré" userId="7501d7aa-b5f6-4822-b5f4-03c514e8fe70" providerId="ADAL" clId="{4D6D9B83-DF62-42D4-9AD0-BB7E542F97B1}" dt="2024-11-13T07:15:34.221" v="71" actId="1035"/>
        <pc:sldMkLst>
          <pc:docMk/>
          <pc:sldMk cId="2366553158" sldId="269"/>
        </pc:sldMkLst>
        <pc:spChg chg="mod">
          <ac:chgData name="Vincent Pautré" userId="7501d7aa-b5f6-4822-b5f4-03c514e8fe70" providerId="ADAL" clId="{4D6D9B83-DF62-42D4-9AD0-BB7E542F97B1}" dt="2024-11-13T07:15:34.221" v="71" actId="1035"/>
          <ac:spMkLst>
            <pc:docMk/>
            <pc:sldMk cId="2366553158" sldId="269"/>
            <ac:spMk id="5" creationId="{7E86E5C7-F856-1585-6CF3-034DA875AD18}"/>
          </ac:spMkLst>
        </pc:spChg>
      </pc:sldChg>
      <pc:sldChg chg="del">
        <pc:chgData name="Vincent Pautré" userId="7501d7aa-b5f6-4822-b5f4-03c514e8fe70" providerId="ADAL" clId="{4D6D9B83-DF62-42D4-9AD0-BB7E542F97B1}" dt="2024-11-13T07:18:28.658" v="115" actId="47"/>
        <pc:sldMkLst>
          <pc:docMk/>
          <pc:sldMk cId="2004405725" sldId="281"/>
        </pc:sldMkLst>
      </pc:sldChg>
      <pc:sldChg chg="addSp delSp modSp mod">
        <pc:chgData name="Vincent Pautré" userId="7501d7aa-b5f6-4822-b5f4-03c514e8fe70" providerId="ADAL" clId="{4D6D9B83-DF62-42D4-9AD0-BB7E542F97B1}" dt="2024-11-13T07:19:49.143" v="350" actId="1036"/>
        <pc:sldMkLst>
          <pc:docMk/>
          <pc:sldMk cId="3972660569" sldId="286"/>
        </pc:sldMkLst>
        <pc:spChg chg="add mod">
          <ac:chgData name="Vincent Pautré" userId="7501d7aa-b5f6-4822-b5f4-03c514e8fe70" providerId="ADAL" clId="{4D6D9B83-DF62-42D4-9AD0-BB7E542F97B1}" dt="2024-11-13T07:19:49.143" v="350" actId="1036"/>
          <ac:spMkLst>
            <pc:docMk/>
            <pc:sldMk cId="3972660569" sldId="286"/>
            <ac:spMk id="2" creationId="{2C597BCD-E6B0-03DE-073B-2AE9DFADB68D}"/>
          </ac:spMkLst>
        </pc:spChg>
        <pc:picChg chg="del">
          <ac:chgData name="Vincent Pautré" userId="7501d7aa-b5f6-4822-b5f4-03c514e8fe70" providerId="ADAL" clId="{4D6D9B83-DF62-42D4-9AD0-BB7E542F97B1}" dt="2024-11-13T07:19:09.396" v="165" actId="478"/>
          <ac:picMkLst>
            <pc:docMk/>
            <pc:sldMk cId="3972660569" sldId="286"/>
            <ac:picMk id="3" creationId="{6551C7AA-90E4-8239-EDB6-7A7E0DE40432}"/>
          </ac:picMkLst>
        </pc:picChg>
        <pc:picChg chg="mod">
          <ac:chgData name="Vincent Pautré" userId="7501d7aa-b5f6-4822-b5f4-03c514e8fe70" providerId="ADAL" clId="{4D6D9B83-DF62-42D4-9AD0-BB7E542F97B1}" dt="2024-11-13T07:19:07.089" v="164" actId="1035"/>
          <ac:picMkLst>
            <pc:docMk/>
            <pc:sldMk cId="3972660569" sldId="286"/>
            <ac:picMk id="6" creationId="{0FFEB36E-E609-54C4-553A-10921109B326}"/>
          </ac:picMkLst>
        </pc:picChg>
        <pc:picChg chg="mod">
          <ac:chgData name="Vincent Pautré" userId="7501d7aa-b5f6-4822-b5f4-03c514e8fe70" providerId="ADAL" clId="{4D6D9B83-DF62-42D4-9AD0-BB7E542F97B1}" dt="2024-11-13T07:19:07.089" v="164" actId="1035"/>
          <ac:picMkLst>
            <pc:docMk/>
            <pc:sldMk cId="3972660569" sldId="286"/>
            <ac:picMk id="9" creationId="{2B6A71AE-2163-A9AF-229D-56D8201F48C3}"/>
          </ac:picMkLst>
        </pc:picChg>
        <pc:picChg chg="mod">
          <ac:chgData name="Vincent Pautré" userId="7501d7aa-b5f6-4822-b5f4-03c514e8fe70" providerId="ADAL" clId="{4D6D9B83-DF62-42D4-9AD0-BB7E542F97B1}" dt="2024-11-13T07:19:07.089" v="164" actId="1035"/>
          <ac:picMkLst>
            <pc:docMk/>
            <pc:sldMk cId="3972660569" sldId="286"/>
            <ac:picMk id="11" creationId="{7094AF8A-BBF3-B022-C297-B248B6029B5C}"/>
          </ac:picMkLst>
        </pc:picChg>
        <pc:picChg chg="del">
          <ac:chgData name="Vincent Pautré" userId="7501d7aa-b5f6-4822-b5f4-03c514e8fe70" providerId="ADAL" clId="{4D6D9B83-DF62-42D4-9AD0-BB7E542F97B1}" dt="2024-11-13T07:18:40.742" v="116" actId="478"/>
          <ac:picMkLst>
            <pc:docMk/>
            <pc:sldMk cId="3972660569" sldId="286"/>
            <ac:picMk id="15" creationId="{38464470-CB92-0204-9FD3-98665850352D}"/>
          </ac:picMkLst>
        </pc:picChg>
        <pc:picChg chg="mod">
          <ac:chgData name="Vincent Pautré" userId="7501d7aa-b5f6-4822-b5f4-03c514e8fe70" providerId="ADAL" clId="{4D6D9B83-DF62-42D4-9AD0-BB7E542F97B1}" dt="2024-11-13T07:19:07.089" v="164" actId="1035"/>
          <ac:picMkLst>
            <pc:docMk/>
            <pc:sldMk cId="3972660569" sldId="286"/>
            <ac:picMk id="16" creationId="{BA1FF3DC-CB4A-281C-239E-08B707971718}"/>
          </ac:picMkLst>
        </pc:picChg>
      </pc:sldChg>
      <pc:sldChg chg="addSp delSp modSp mod">
        <pc:chgData name="Vincent Pautré" userId="7501d7aa-b5f6-4822-b5f4-03c514e8fe70" providerId="ADAL" clId="{4D6D9B83-DF62-42D4-9AD0-BB7E542F97B1}" dt="2024-11-13T07:17:56.165" v="114" actId="1076"/>
        <pc:sldMkLst>
          <pc:docMk/>
          <pc:sldMk cId="3712775741" sldId="287"/>
        </pc:sldMkLst>
        <pc:spChg chg="mod">
          <ac:chgData name="Vincent Pautré" userId="7501d7aa-b5f6-4822-b5f4-03c514e8fe70" providerId="ADAL" clId="{4D6D9B83-DF62-42D4-9AD0-BB7E542F97B1}" dt="2024-11-13T07:17:34.485" v="111" actId="20577"/>
          <ac:spMkLst>
            <pc:docMk/>
            <pc:sldMk cId="3712775741" sldId="287"/>
            <ac:spMk id="22" creationId="{907E13DE-A9AC-F889-8766-4B9325DEA2BB}"/>
          </ac:spMkLst>
        </pc:spChg>
        <pc:picChg chg="add mod">
          <ac:chgData name="Vincent Pautré" userId="7501d7aa-b5f6-4822-b5f4-03c514e8fe70" providerId="ADAL" clId="{4D6D9B83-DF62-42D4-9AD0-BB7E542F97B1}" dt="2024-11-13T07:17:56.165" v="114" actId="1076"/>
          <ac:picMkLst>
            <pc:docMk/>
            <pc:sldMk cId="3712775741" sldId="287"/>
            <ac:picMk id="3" creationId="{49C3A8CF-2834-8E8C-80C8-E3F8525509C9}"/>
          </ac:picMkLst>
        </pc:picChg>
        <pc:picChg chg="del">
          <ac:chgData name="Vincent Pautré" userId="7501d7aa-b5f6-4822-b5f4-03c514e8fe70" providerId="ADAL" clId="{4D6D9B83-DF62-42D4-9AD0-BB7E542F97B1}" dt="2024-11-13T07:17:38.094" v="112" actId="478"/>
          <ac:picMkLst>
            <pc:docMk/>
            <pc:sldMk cId="3712775741" sldId="287"/>
            <ac:picMk id="4" creationId="{F30FDAE4-84C0-B799-9B16-442133F21925}"/>
          </ac:picMkLst>
        </pc:picChg>
      </pc:sldChg>
      <pc:sldChg chg="add">
        <pc:chgData name="Vincent Pautré" userId="7501d7aa-b5f6-4822-b5f4-03c514e8fe70" providerId="ADAL" clId="{4D6D9B83-DF62-42D4-9AD0-BB7E542F97B1}" dt="2024-11-13T07:17:16.858" v="72"/>
        <pc:sldMkLst>
          <pc:docMk/>
          <pc:sldMk cId="2896600113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>
          <a:extLst>
            <a:ext uri="{FF2B5EF4-FFF2-40B4-BE49-F238E27FC236}">
              <a16:creationId xmlns:a16="http://schemas.microsoft.com/office/drawing/2014/main" id="{E45AD4D0-4349-7615-01F3-24D4DA4A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:notes">
            <a:extLst>
              <a:ext uri="{FF2B5EF4-FFF2-40B4-BE49-F238E27FC236}">
                <a16:creationId xmlns:a16="http://schemas.microsoft.com/office/drawing/2014/main" id="{25B3AC8F-8DB0-08D1-AAF2-589D7C5559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0" name="Google Shape;870;p1:notes">
            <a:extLst>
              <a:ext uri="{FF2B5EF4-FFF2-40B4-BE49-F238E27FC236}">
                <a16:creationId xmlns:a16="http://schemas.microsoft.com/office/drawing/2014/main" id="{107F6379-6D48-00AF-78F1-9471AE2681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5979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0668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7615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4024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1990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1170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320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434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>
          <a:extLst>
            <a:ext uri="{FF2B5EF4-FFF2-40B4-BE49-F238E27FC236}">
              <a16:creationId xmlns:a16="http://schemas.microsoft.com/office/drawing/2014/main" id="{C8F5DF9C-53AA-FAA2-D6BC-CA3E3805B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>
            <a:extLst>
              <a:ext uri="{FF2B5EF4-FFF2-40B4-BE49-F238E27FC236}">
                <a16:creationId xmlns:a16="http://schemas.microsoft.com/office/drawing/2014/main" id="{83203491-FBAF-0C24-A28F-AA05983E8E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>
            <a:extLst>
              <a:ext uri="{FF2B5EF4-FFF2-40B4-BE49-F238E27FC236}">
                <a16:creationId xmlns:a16="http://schemas.microsoft.com/office/drawing/2014/main" id="{C71FB227-43CF-3247-CE5C-60DE67B809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>
            <a:extLst>
              <a:ext uri="{FF2B5EF4-FFF2-40B4-BE49-F238E27FC236}">
                <a16:creationId xmlns:a16="http://schemas.microsoft.com/office/drawing/2014/main" id="{DE1F7714-5D74-62A2-064F-24B0BADCBF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7697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682a13f3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682a13f34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700" dirty="0">
              <a:solidFill>
                <a:srgbClr val="6E3A3B"/>
              </a:solidFill>
            </a:endParaRPr>
          </a:p>
        </p:txBody>
      </p:sp>
      <p:sp>
        <p:nvSpPr>
          <p:cNvPr id="975" name="Google Shape;975;g2b682a13f34_0_6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BE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45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9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.socopro@collegedesproducteurs.be" TargetMode="External"/><Relationship Id="rId11" Type="http://schemas.openxmlformats.org/officeDocument/2006/relationships/image" Target="../media/image35.png"/><Relationship Id="rId5" Type="http://schemas.openxmlformats.org/officeDocument/2006/relationships/hyperlink" Target="http://www.collegedesproducteurs.be/" TargetMode="Externa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hyperlink" Target="mailto:muriel.huybrechts@collegedesproducteurs.be" TargetMode="External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9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.socopro@collegedesproducteurs.be" TargetMode="External"/><Relationship Id="rId11" Type="http://schemas.openxmlformats.org/officeDocument/2006/relationships/image" Target="../media/image35.png"/><Relationship Id="rId5" Type="http://schemas.openxmlformats.org/officeDocument/2006/relationships/hyperlink" Target="http://www.collegedesproducteurs.be/" TargetMode="Externa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hyperlink" Target="mailto:thomas.schmit@collegedesproducteurs.be" TargetMode="External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9.png"/><Relationship Id="rId16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.socopro@collegedesproducteurs.be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://www.collegedesproducteurs.be/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hyperlink" Target="mailto:thomas.schmit@collegedesproducteurs.be" TargetMode="External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6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6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6.jp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0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BIO 3">
  <p:cSld name="Diapositive BIO 3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2"/>
          <p:cNvGrpSpPr/>
          <p:nvPr/>
        </p:nvGrpSpPr>
        <p:grpSpPr>
          <a:xfrm>
            <a:off x="457201" y="457200"/>
            <a:ext cx="11278799" cy="5943612"/>
            <a:chOff x="457201" y="457200"/>
            <a:chExt cx="11278799" cy="5943612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7201" y="457200"/>
              <a:ext cx="11278799" cy="594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1236611" y="457212"/>
              <a:ext cx="4451985" cy="5943600"/>
            </a:xfrm>
            <a:custGeom>
              <a:avLst/>
              <a:gdLst/>
              <a:ahLst/>
              <a:cxnLst/>
              <a:rect l="l" t="t" r="r" b="b"/>
              <a:pathLst>
                <a:path w="4451985" h="5943600" extrusionOk="0">
                  <a:moveTo>
                    <a:pt x="4451388" y="0"/>
                  </a:moveTo>
                  <a:lnTo>
                    <a:pt x="0" y="0"/>
                  </a:lnTo>
                  <a:lnTo>
                    <a:pt x="0" y="5943600"/>
                  </a:lnTo>
                  <a:lnTo>
                    <a:pt x="4451388" y="5943600"/>
                  </a:lnTo>
                  <a:lnTo>
                    <a:pt x="4451388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76601" y="3708000"/>
              <a:ext cx="846455" cy="0"/>
            </a:xfrm>
            <a:custGeom>
              <a:avLst/>
              <a:gdLst/>
              <a:ahLst/>
              <a:cxnLst/>
              <a:rect l="l" t="t" r="r" b="b"/>
              <a:pathLst>
                <a:path w="846455" h="120000" extrusionOk="0">
                  <a:moveTo>
                    <a:pt x="0" y="0"/>
                  </a:moveTo>
                  <a:lnTo>
                    <a:pt x="845997" y="0"/>
                  </a:lnTo>
                </a:path>
              </a:pathLst>
            </a:custGeom>
            <a:noFill/>
            <a:ln w="25400" cap="flat" cmpd="sng">
              <a:solidFill>
                <a:srgbClr val="0061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oogle Shape;18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62897" y="845892"/>
              <a:ext cx="191192" cy="116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76724" y="807203"/>
              <a:ext cx="314252" cy="155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18598" y="846974"/>
              <a:ext cx="65265" cy="114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24698" y="836085"/>
              <a:ext cx="223836" cy="1266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262898" y="1030259"/>
              <a:ext cx="71958" cy="1178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358335" y="1029333"/>
              <a:ext cx="192708" cy="1203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74900" y="1029707"/>
              <a:ext cx="94526" cy="119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689975" y="1030433"/>
              <a:ext cx="87718" cy="1189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798246" y="1029522"/>
              <a:ext cx="174541" cy="1198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993711" y="1030433"/>
              <a:ext cx="172717" cy="1189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197052" y="1029512"/>
              <a:ext cx="163522" cy="1202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Google Shape;29;p2"/>
            <p:cNvSpPr/>
            <p:nvPr/>
          </p:nvSpPr>
          <p:spPr>
            <a:xfrm>
              <a:off x="1619986" y="693000"/>
              <a:ext cx="567055" cy="501650"/>
            </a:xfrm>
            <a:custGeom>
              <a:avLst/>
              <a:gdLst/>
              <a:ahLst/>
              <a:cxnLst/>
              <a:rect l="l" t="t" r="r" b="b"/>
              <a:pathLst>
                <a:path w="567055" h="501650" extrusionOk="0">
                  <a:moveTo>
                    <a:pt x="549694" y="177368"/>
                  </a:moveTo>
                  <a:lnTo>
                    <a:pt x="527913" y="134785"/>
                  </a:lnTo>
                  <a:lnTo>
                    <a:pt x="499567" y="96710"/>
                  </a:lnTo>
                  <a:lnTo>
                    <a:pt x="465404" y="63881"/>
                  </a:lnTo>
                  <a:lnTo>
                    <a:pt x="426173" y="37058"/>
                  </a:lnTo>
                  <a:lnTo>
                    <a:pt x="382612" y="16967"/>
                  </a:lnTo>
                  <a:lnTo>
                    <a:pt x="335470" y="4368"/>
                  </a:lnTo>
                  <a:lnTo>
                    <a:pt x="285470" y="0"/>
                  </a:lnTo>
                  <a:lnTo>
                    <a:pt x="239166" y="3746"/>
                  </a:lnTo>
                  <a:lnTo>
                    <a:pt x="195249" y="14554"/>
                  </a:lnTo>
                  <a:lnTo>
                    <a:pt x="154279" y="31864"/>
                  </a:lnTo>
                  <a:lnTo>
                    <a:pt x="116878" y="55079"/>
                  </a:lnTo>
                  <a:lnTo>
                    <a:pt x="83616" y="83616"/>
                  </a:lnTo>
                  <a:lnTo>
                    <a:pt x="55079" y="116878"/>
                  </a:lnTo>
                  <a:lnTo>
                    <a:pt x="31864" y="154292"/>
                  </a:lnTo>
                  <a:lnTo>
                    <a:pt x="14554" y="195249"/>
                  </a:lnTo>
                  <a:lnTo>
                    <a:pt x="3746" y="239166"/>
                  </a:lnTo>
                  <a:lnTo>
                    <a:pt x="0" y="285470"/>
                  </a:lnTo>
                  <a:lnTo>
                    <a:pt x="1206" y="311708"/>
                  </a:lnTo>
                  <a:lnTo>
                    <a:pt x="4724" y="337273"/>
                  </a:lnTo>
                  <a:lnTo>
                    <a:pt x="10452" y="362077"/>
                  </a:lnTo>
                  <a:lnTo>
                    <a:pt x="18262" y="385991"/>
                  </a:lnTo>
                  <a:lnTo>
                    <a:pt x="25069" y="376580"/>
                  </a:lnTo>
                  <a:lnTo>
                    <a:pt x="32385" y="367207"/>
                  </a:lnTo>
                  <a:lnTo>
                    <a:pt x="67614" y="329425"/>
                  </a:lnTo>
                  <a:lnTo>
                    <a:pt x="110883" y="293497"/>
                  </a:lnTo>
                  <a:lnTo>
                    <a:pt x="134874" y="276834"/>
                  </a:lnTo>
                  <a:lnTo>
                    <a:pt x="132410" y="270929"/>
                  </a:lnTo>
                  <a:lnTo>
                    <a:pt x="130314" y="264820"/>
                  </a:lnTo>
                  <a:lnTo>
                    <a:pt x="128727" y="258495"/>
                  </a:lnTo>
                  <a:lnTo>
                    <a:pt x="95859" y="261696"/>
                  </a:lnTo>
                  <a:lnTo>
                    <a:pt x="89471" y="256438"/>
                  </a:lnTo>
                  <a:lnTo>
                    <a:pt x="86715" y="228003"/>
                  </a:lnTo>
                  <a:lnTo>
                    <a:pt x="91973" y="221615"/>
                  </a:lnTo>
                  <a:lnTo>
                    <a:pt x="124828" y="218427"/>
                  </a:lnTo>
                  <a:lnTo>
                    <a:pt x="125450" y="211010"/>
                  </a:lnTo>
                  <a:lnTo>
                    <a:pt x="126479" y="203695"/>
                  </a:lnTo>
                  <a:lnTo>
                    <a:pt x="127901" y="196494"/>
                  </a:lnTo>
                  <a:lnTo>
                    <a:pt x="129692" y="189420"/>
                  </a:lnTo>
                  <a:lnTo>
                    <a:pt x="99606" y="175742"/>
                  </a:lnTo>
                  <a:lnTo>
                    <a:pt x="96710" y="167995"/>
                  </a:lnTo>
                  <a:lnTo>
                    <a:pt x="108546" y="142011"/>
                  </a:lnTo>
                  <a:lnTo>
                    <a:pt x="116281" y="139103"/>
                  </a:lnTo>
                  <a:lnTo>
                    <a:pt x="146380" y="152793"/>
                  </a:lnTo>
                  <a:lnTo>
                    <a:pt x="150583" y="146748"/>
                  </a:lnTo>
                  <a:lnTo>
                    <a:pt x="155105" y="140931"/>
                  </a:lnTo>
                  <a:lnTo>
                    <a:pt x="159931" y="135382"/>
                  </a:lnTo>
                  <a:lnTo>
                    <a:pt x="165061" y="130098"/>
                  </a:lnTo>
                  <a:lnTo>
                    <a:pt x="145834" y="103200"/>
                  </a:lnTo>
                  <a:lnTo>
                    <a:pt x="147193" y="95034"/>
                  </a:lnTo>
                  <a:lnTo>
                    <a:pt x="170446" y="78435"/>
                  </a:lnTo>
                  <a:lnTo>
                    <a:pt x="178587" y="79794"/>
                  </a:lnTo>
                  <a:lnTo>
                    <a:pt x="197802" y="106680"/>
                  </a:lnTo>
                  <a:lnTo>
                    <a:pt x="204393" y="103555"/>
                  </a:lnTo>
                  <a:lnTo>
                    <a:pt x="211188" y="100787"/>
                  </a:lnTo>
                  <a:lnTo>
                    <a:pt x="218173" y="98374"/>
                  </a:lnTo>
                  <a:lnTo>
                    <a:pt x="225336" y="96342"/>
                  </a:lnTo>
                  <a:lnTo>
                    <a:pt x="222148" y="63474"/>
                  </a:lnTo>
                  <a:lnTo>
                    <a:pt x="227406" y="57099"/>
                  </a:lnTo>
                  <a:lnTo>
                    <a:pt x="255828" y="54330"/>
                  </a:lnTo>
                  <a:lnTo>
                    <a:pt x="262216" y="59588"/>
                  </a:lnTo>
                  <a:lnTo>
                    <a:pt x="265404" y="92456"/>
                  </a:lnTo>
                  <a:lnTo>
                    <a:pt x="272834" y="93078"/>
                  </a:lnTo>
                  <a:lnTo>
                    <a:pt x="280149" y="94094"/>
                  </a:lnTo>
                  <a:lnTo>
                    <a:pt x="287350" y="95516"/>
                  </a:lnTo>
                  <a:lnTo>
                    <a:pt x="294411" y="97307"/>
                  </a:lnTo>
                  <a:lnTo>
                    <a:pt x="308089" y="67233"/>
                  </a:lnTo>
                  <a:lnTo>
                    <a:pt x="315836" y="64325"/>
                  </a:lnTo>
                  <a:lnTo>
                    <a:pt x="341820" y="76161"/>
                  </a:lnTo>
                  <a:lnTo>
                    <a:pt x="344728" y="83908"/>
                  </a:lnTo>
                  <a:lnTo>
                    <a:pt x="331050" y="113995"/>
                  </a:lnTo>
                  <a:lnTo>
                    <a:pt x="337096" y="118198"/>
                  </a:lnTo>
                  <a:lnTo>
                    <a:pt x="342912" y="122720"/>
                  </a:lnTo>
                  <a:lnTo>
                    <a:pt x="348462" y="127558"/>
                  </a:lnTo>
                  <a:lnTo>
                    <a:pt x="353745" y="132689"/>
                  </a:lnTo>
                  <a:lnTo>
                    <a:pt x="380644" y="113461"/>
                  </a:lnTo>
                  <a:lnTo>
                    <a:pt x="388797" y="114820"/>
                  </a:lnTo>
                  <a:lnTo>
                    <a:pt x="405396" y="138061"/>
                  </a:lnTo>
                  <a:lnTo>
                    <a:pt x="404037" y="146215"/>
                  </a:lnTo>
                  <a:lnTo>
                    <a:pt x="377151" y="165430"/>
                  </a:lnTo>
                  <a:lnTo>
                    <a:pt x="379704" y="170446"/>
                  </a:lnTo>
                  <a:lnTo>
                    <a:pt x="381914" y="175691"/>
                  </a:lnTo>
                  <a:lnTo>
                    <a:pt x="383844" y="181076"/>
                  </a:lnTo>
                  <a:lnTo>
                    <a:pt x="408635" y="177406"/>
                  </a:lnTo>
                  <a:lnTo>
                    <a:pt x="433209" y="174752"/>
                  </a:lnTo>
                  <a:lnTo>
                    <a:pt x="457479" y="173126"/>
                  </a:lnTo>
                  <a:lnTo>
                    <a:pt x="481342" y="172580"/>
                  </a:lnTo>
                  <a:lnTo>
                    <a:pt x="499110" y="172897"/>
                  </a:lnTo>
                  <a:lnTo>
                    <a:pt x="516432" y="173799"/>
                  </a:lnTo>
                  <a:lnTo>
                    <a:pt x="533298" y="175298"/>
                  </a:lnTo>
                  <a:lnTo>
                    <a:pt x="549694" y="177368"/>
                  </a:lnTo>
                  <a:close/>
                </a:path>
                <a:path w="567055" h="501650" extrusionOk="0">
                  <a:moveTo>
                    <a:pt x="566572" y="235953"/>
                  </a:moveTo>
                  <a:lnTo>
                    <a:pt x="523621" y="211493"/>
                  </a:lnTo>
                  <a:lnTo>
                    <a:pt x="481342" y="209626"/>
                  </a:lnTo>
                  <a:lnTo>
                    <a:pt x="438111" y="211467"/>
                  </a:lnTo>
                  <a:lnTo>
                    <a:pt x="393738" y="216916"/>
                  </a:lnTo>
                  <a:lnTo>
                    <a:pt x="348843" y="225869"/>
                  </a:lnTo>
                  <a:lnTo>
                    <a:pt x="304038" y="238239"/>
                  </a:lnTo>
                  <a:lnTo>
                    <a:pt x="249580" y="258076"/>
                  </a:lnTo>
                  <a:lnTo>
                    <a:pt x="198805" y="281978"/>
                  </a:lnTo>
                  <a:lnTo>
                    <a:pt x="152412" y="309511"/>
                  </a:lnTo>
                  <a:lnTo>
                    <a:pt x="111137" y="340258"/>
                  </a:lnTo>
                  <a:lnTo>
                    <a:pt x="75692" y="373786"/>
                  </a:lnTo>
                  <a:lnTo>
                    <a:pt x="44831" y="412800"/>
                  </a:lnTo>
                  <a:lnTo>
                    <a:pt x="36906" y="425792"/>
                  </a:lnTo>
                  <a:lnTo>
                    <a:pt x="49999" y="446760"/>
                  </a:lnTo>
                  <a:lnTo>
                    <a:pt x="64795" y="466445"/>
                  </a:lnTo>
                  <a:lnTo>
                    <a:pt x="81203" y="484771"/>
                  </a:lnTo>
                  <a:lnTo>
                    <a:pt x="99123" y="501624"/>
                  </a:lnTo>
                  <a:lnTo>
                    <a:pt x="106781" y="488226"/>
                  </a:lnTo>
                  <a:lnTo>
                    <a:pt x="111099" y="481520"/>
                  </a:lnTo>
                  <a:lnTo>
                    <a:pt x="137426" y="445300"/>
                  </a:lnTo>
                  <a:lnTo>
                    <a:pt x="168478" y="410743"/>
                  </a:lnTo>
                  <a:lnTo>
                    <a:pt x="203847" y="378180"/>
                  </a:lnTo>
                  <a:lnTo>
                    <a:pt x="243154" y="347941"/>
                  </a:lnTo>
                  <a:lnTo>
                    <a:pt x="285991" y="320357"/>
                  </a:lnTo>
                  <a:lnTo>
                    <a:pt x="331939" y="295795"/>
                  </a:lnTo>
                  <a:lnTo>
                    <a:pt x="378942" y="275234"/>
                  </a:lnTo>
                  <a:lnTo>
                    <a:pt x="426300" y="258889"/>
                  </a:lnTo>
                  <a:lnTo>
                    <a:pt x="473608" y="246824"/>
                  </a:lnTo>
                  <a:lnTo>
                    <a:pt x="520496" y="239153"/>
                  </a:lnTo>
                  <a:lnTo>
                    <a:pt x="566572" y="2359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oogle Shape;30;p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32697" y="1082268"/>
              <a:ext cx="238683" cy="1803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31;p2"/>
            <p:cNvSpPr/>
            <p:nvPr/>
          </p:nvSpPr>
          <p:spPr>
            <a:xfrm>
              <a:off x="1756747" y="975169"/>
              <a:ext cx="434340" cy="281940"/>
            </a:xfrm>
            <a:custGeom>
              <a:avLst/>
              <a:gdLst/>
              <a:ahLst/>
              <a:cxnLst/>
              <a:rect l="l" t="t" r="r" b="b"/>
              <a:pathLst>
                <a:path w="434339" h="281940" extrusionOk="0">
                  <a:moveTo>
                    <a:pt x="434098" y="0"/>
                  </a:moveTo>
                  <a:lnTo>
                    <a:pt x="391637" y="2747"/>
                  </a:lnTo>
                  <a:lnTo>
                    <a:pt x="347882" y="9805"/>
                  </a:lnTo>
                  <a:lnTo>
                    <a:pt x="303484" y="21017"/>
                  </a:lnTo>
                  <a:lnTo>
                    <a:pt x="259095" y="36228"/>
                  </a:lnTo>
                  <a:lnTo>
                    <a:pt x="215366" y="55283"/>
                  </a:lnTo>
                  <a:lnTo>
                    <a:pt x="164990" y="82690"/>
                  </a:lnTo>
                  <a:lnTo>
                    <a:pt x="118954" y="113841"/>
                  </a:lnTo>
                  <a:lnTo>
                    <a:pt x="77895" y="148204"/>
                  </a:lnTo>
                  <a:lnTo>
                    <a:pt x="42451" y="185249"/>
                  </a:lnTo>
                  <a:lnTo>
                    <a:pt x="13258" y="224447"/>
                  </a:lnTo>
                  <a:lnTo>
                    <a:pt x="0" y="246989"/>
                  </a:lnTo>
                  <a:lnTo>
                    <a:pt x="20240" y="258250"/>
                  </a:lnTo>
                  <a:lnTo>
                    <a:pt x="41451" y="267865"/>
                  </a:lnTo>
                  <a:lnTo>
                    <a:pt x="63545" y="275761"/>
                  </a:lnTo>
                  <a:lnTo>
                    <a:pt x="86436" y="281863"/>
                  </a:lnTo>
                  <a:lnTo>
                    <a:pt x="111570" y="242176"/>
                  </a:lnTo>
                  <a:lnTo>
                    <a:pt x="140885" y="204224"/>
                  </a:lnTo>
                  <a:lnTo>
                    <a:pt x="174128" y="168332"/>
                  </a:lnTo>
                  <a:lnTo>
                    <a:pt x="211046" y="134825"/>
                  </a:lnTo>
                  <a:lnTo>
                    <a:pt x="251383" y="104025"/>
                  </a:lnTo>
                  <a:lnTo>
                    <a:pt x="295207" y="76123"/>
                  </a:lnTo>
                  <a:lnTo>
                    <a:pt x="340496" y="52557"/>
                  </a:lnTo>
                  <a:lnTo>
                    <a:pt x="386818" y="33465"/>
                  </a:lnTo>
                  <a:lnTo>
                    <a:pt x="433743" y="18986"/>
                  </a:lnTo>
                  <a:lnTo>
                    <a:pt x="434174" y="8559"/>
                  </a:lnTo>
                  <a:lnTo>
                    <a:pt x="434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0416593" y="693000"/>
              <a:ext cx="936625" cy="1021715"/>
            </a:xfrm>
            <a:custGeom>
              <a:avLst/>
              <a:gdLst/>
              <a:ahLst/>
              <a:cxnLst/>
              <a:rect l="l" t="t" r="r" b="b"/>
              <a:pathLst>
                <a:path w="936625" h="1021714" extrusionOk="0">
                  <a:moveTo>
                    <a:pt x="468079" y="0"/>
                  </a:moveTo>
                  <a:lnTo>
                    <a:pt x="418528" y="6465"/>
                  </a:lnTo>
                  <a:lnTo>
                    <a:pt x="371576" y="25860"/>
                  </a:lnTo>
                  <a:lnTo>
                    <a:pt x="96532" y="184661"/>
                  </a:lnTo>
                  <a:lnTo>
                    <a:pt x="56251" y="215635"/>
                  </a:lnTo>
                  <a:lnTo>
                    <a:pt x="25868" y="255320"/>
                  </a:lnTo>
                  <a:lnTo>
                    <a:pt x="6683" y="301468"/>
                  </a:lnTo>
                  <a:lnTo>
                    <a:pt x="0" y="351831"/>
                  </a:lnTo>
                  <a:lnTo>
                    <a:pt x="0" y="669432"/>
                  </a:lnTo>
                  <a:lnTo>
                    <a:pt x="6683" y="719797"/>
                  </a:lnTo>
                  <a:lnTo>
                    <a:pt x="25868" y="765946"/>
                  </a:lnTo>
                  <a:lnTo>
                    <a:pt x="56251" y="805628"/>
                  </a:lnTo>
                  <a:lnTo>
                    <a:pt x="96532" y="836590"/>
                  </a:lnTo>
                  <a:lnTo>
                    <a:pt x="371576" y="995391"/>
                  </a:lnTo>
                  <a:lnTo>
                    <a:pt x="418528" y="1014793"/>
                  </a:lnTo>
                  <a:lnTo>
                    <a:pt x="468079" y="1021260"/>
                  </a:lnTo>
                  <a:lnTo>
                    <a:pt x="517632" y="1014793"/>
                  </a:lnTo>
                  <a:lnTo>
                    <a:pt x="564591" y="995391"/>
                  </a:lnTo>
                  <a:lnTo>
                    <a:pt x="839660" y="836590"/>
                  </a:lnTo>
                  <a:lnTo>
                    <a:pt x="879930" y="805628"/>
                  </a:lnTo>
                  <a:lnTo>
                    <a:pt x="910301" y="765946"/>
                  </a:lnTo>
                  <a:lnTo>
                    <a:pt x="929475" y="719797"/>
                  </a:lnTo>
                  <a:lnTo>
                    <a:pt x="936155" y="669432"/>
                  </a:lnTo>
                  <a:lnTo>
                    <a:pt x="936155" y="351831"/>
                  </a:lnTo>
                  <a:lnTo>
                    <a:pt x="929475" y="301468"/>
                  </a:lnTo>
                  <a:lnTo>
                    <a:pt x="910301" y="255320"/>
                  </a:lnTo>
                  <a:lnTo>
                    <a:pt x="879930" y="215635"/>
                  </a:lnTo>
                  <a:lnTo>
                    <a:pt x="839660" y="184661"/>
                  </a:lnTo>
                  <a:lnTo>
                    <a:pt x="564591" y="25860"/>
                  </a:lnTo>
                  <a:lnTo>
                    <a:pt x="517632" y="6465"/>
                  </a:lnTo>
                  <a:lnTo>
                    <a:pt x="46807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0561270" y="969365"/>
              <a:ext cx="727075" cy="522605"/>
            </a:xfrm>
            <a:custGeom>
              <a:avLst/>
              <a:gdLst/>
              <a:ahLst/>
              <a:cxnLst/>
              <a:rect l="l" t="t" r="r" b="b"/>
              <a:pathLst>
                <a:path w="727075" h="522605" extrusionOk="0">
                  <a:moveTo>
                    <a:pt x="726986" y="47625"/>
                  </a:moveTo>
                  <a:lnTo>
                    <a:pt x="723087" y="35471"/>
                  </a:lnTo>
                  <a:lnTo>
                    <a:pt x="718858" y="23482"/>
                  </a:lnTo>
                  <a:lnTo>
                    <a:pt x="714298" y="11658"/>
                  </a:lnTo>
                  <a:lnTo>
                    <a:pt x="709409" y="0"/>
                  </a:lnTo>
                  <a:lnTo>
                    <a:pt x="672350" y="23317"/>
                  </a:lnTo>
                  <a:lnTo>
                    <a:pt x="631748" y="49669"/>
                  </a:lnTo>
                  <a:lnTo>
                    <a:pt x="588175" y="78613"/>
                  </a:lnTo>
                  <a:lnTo>
                    <a:pt x="542239" y="109677"/>
                  </a:lnTo>
                  <a:lnTo>
                    <a:pt x="494525" y="142405"/>
                  </a:lnTo>
                  <a:lnTo>
                    <a:pt x="445643" y="176326"/>
                  </a:lnTo>
                  <a:lnTo>
                    <a:pt x="376783" y="224764"/>
                  </a:lnTo>
                  <a:lnTo>
                    <a:pt x="377545" y="219494"/>
                  </a:lnTo>
                  <a:lnTo>
                    <a:pt x="380428" y="192227"/>
                  </a:lnTo>
                  <a:lnTo>
                    <a:pt x="379145" y="176682"/>
                  </a:lnTo>
                  <a:lnTo>
                    <a:pt x="378637" y="170408"/>
                  </a:lnTo>
                  <a:lnTo>
                    <a:pt x="377863" y="160947"/>
                  </a:lnTo>
                  <a:lnTo>
                    <a:pt x="373570" y="152285"/>
                  </a:lnTo>
                  <a:lnTo>
                    <a:pt x="367360" y="139763"/>
                  </a:lnTo>
                  <a:lnTo>
                    <a:pt x="367360" y="204508"/>
                  </a:lnTo>
                  <a:lnTo>
                    <a:pt x="367106" y="219379"/>
                  </a:lnTo>
                  <a:lnTo>
                    <a:pt x="366433" y="232041"/>
                  </a:lnTo>
                  <a:lnTo>
                    <a:pt x="358114" y="237896"/>
                  </a:lnTo>
                  <a:lnTo>
                    <a:pt x="357936" y="234188"/>
                  </a:lnTo>
                  <a:lnTo>
                    <a:pt x="357974" y="225640"/>
                  </a:lnTo>
                  <a:lnTo>
                    <a:pt x="358368" y="218757"/>
                  </a:lnTo>
                  <a:lnTo>
                    <a:pt x="359524" y="188836"/>
                  </a:lnTo>
                  <a:lnTo>
                    <a:pt x="359587" y="187058"/>
                  </a:lnTo>
                  <a:lnTo>
                    <a:pt x="360286" y="176682"/>
                  </a:lnTo>
                  <a:lnTo>
                    <a:pt x="363893" y="184429"/>
                  </a:lnTo>
                  <a:lnTo>
                    <a:pt x="365823" y="189826"/>
                  </a:lnTo>
                  <a:lnTo>
                    <a:pt x="366763" y="195427"/>
                  </a:lnTo>
                  <a:lnTo>
                    <a:pt x="367296" y="202768"/>
                  </a:lnTo>
                  <a:lnTo>
                    <a:pt x="367360" y="204508"/>
                  </a:lnTo>
                  <a:lnTo>
                    <a:pt x="367360" y="139763"/>
                  </a:lnTo>
                  <a:lnTo>
                    <a:pt x="363867" y="132715"/>
                  </a:lnTo>
                  <a:lnTo>
                    <a:pt x="385584" y="132842"/>
                  </a:lnTo>
                  <a:lnTo>
                    <a:pt x="386295" y="132715"/>
                  </a:lnTo>
                  <a:lnTo>
                    <a:pt x="399592" y="130416"/>
                  </a:lnTo>
                  <a:lnTo>
                    <a:pt x="411949" y="123215"/>
                  </a:lnTo>
                  <a:lnTo>
                    <a:pt x="428752" y="109029"/>
                  </a:lnTo>
                  <a:lnTo>
                    <a:pt x="437108" y="112522"/>
                  </a:lnTo>
                  <a:lnTo>
                    <a:pt x="442988" y="113868"/>
                  </a:lnTo>
                  <a:lnTo>
                    <a:pt x="449211" y="113233"/>
                  </a:lnTo>
                  <a:lnTo>
                    <a:pt x="458558" y="110782"/>
                  </a:lnTo>
                  <a:lnTo>
                    <a:pt x="468896" y="128549"/>
                  </a:lnTo>
                  <a:lnTo>
                    <a:pt x="475538" y="137858"/>
                  </a:lnTo>
                  <a:lnTo>
                    <a:pt x="481355" y="141744"/>
                  </a:lnTo>
                  <a:lnTo>
                    <a:pt x="489242" y="143243"/>
                  </a:lnTo>
                  <a:lnTo>
                    <a:pt x="493014" y="141782"/>
                  </a:lnTo>
                  <a:lnTo>
                    <a:pt x="488480" y="136880"/>
                  </a:lnTo>
                  <a:lnTo>
                    <a:pt x="481482" y="131648"/>
                  </a:lnTo>
                  <a:lnTo>
                    <a:pt x="477850" y="129209"/>
                  </a:lnTo>
                  <a:lnTo>
                    <a:pt x="469646" y="110782"/>
                  </a:lnTo>
                  <a:lnTo>
                    <a:pt x="468871" y="109029"/>
                  </a:lnTo>
                  <a:lnTo>
                    <a:pt x="467309" y="105524"/>
                  </a:lnTo>
                  <a:lnTo>
                    <a:pt x="474319" y="103784"/>
                  </a:lnTo>
                  <a:lnTo>
                    <a:pt x="476961" y="99390"/>
                  </a:lnTo>
                  <a:lnTo>
                    <a:pt x="476770" y="92557"/>
                  </a:lnTo>
                  <a:lnTo>
                    <a:pt x="476008" y="90043"/>
                  </a:lnTo>
                  <a:lnTo>
                    <a:pt x="473456" y="81546"/>
                  </a:lnTo>
                  <a:lnTo>
                    <a:pt x="470979" y="75730"/>
                  </a:lnTo>
                  <a:lnTo>
                    <a:pt x="468820" y="70688"/>
                  </a:lnTo>
                  <a:lnTo>
                    <a:pt x="464693" y="64338"/>
                  </a:lnTo>
                  <a:lnTo>
                    <a:pt x="461276" y="58559"/>
                  </a:lnTo>
                  <a:lnTo>
                    <a:pt x="455815" y="49657"/>
                  </a:lnTo>
                  <a:lnTo>
                    <a:pt x="445579" y="42392"/>
                  </a:lnTo>
                  <a:lnTo>
                    <a:pt x="427863" y="41529"/>
                  </a:lnTo>
                  <a:lnTo>
                    <a:pt x="415721" y="29260"/>
                  </a:lnTo>
                  <a:lnTo>
                    <a:pt x="405307" y="18745"/>
                  </a:lnTo>
                  <a:lnTo>
                    <a:pt x="404571" y="18008"/>
                  </a:lnTo>
                  <a:lnTo>
                    <a:pt x="386219" y="7797"/>
                  </a:lnTo>
                  <a:lnTo>
                    <a:pt x="363258" y="8750"/>
                  </a:lnTo>
                  <a:lnTo>
                    <a:pt x="351993" y="11785"/>
                  </a:lnTo>
                  <a:lnTo>
                    <a:pt x="351993" y="242201"/>
                  </a:lnTo>
                  <a:lnTo>
                    <a:pt x="346697" y="245922"/>
                  </a:lnTo>
                  <a:lnTo>
                    <a:pt x="250177" y="314756"/>
                  </a:lnTo>
                  <a:lnTo>
                    <a:pt x="239420" y="322529"/>
                  </a:lnTo>
                  <a:lnTo>
                    <a:pt x="238493" y="313105"/>
                  </a:lnTo>
                  <a:lnTo>
                    <a:pt x="238760" y="303479"/>
                  </a:lnTo>
                  <a:lnTo>
                    <a:pt x="241998" y="299288"/>
                  </a:lnTo>
                  <a:lnTo>
                    <a:pt x="248754" y="295287"/>
                  </a:lnTo>
                  <a:lnTo>
                    <a:pt x="257238" y="284378"/>
                  </a:lnTo>
                  <a:lnTo>
                    <a:pt x="262648" y="273850"/>
                  </a:lnTo>
                  <a:lnTo>
                    <a:pt x="265557" y="268211"/>
                  </a:lnTo>
                  <a:lnTo>
                    <a:pt x="267144" y="263182"/>
                  </a:lnTo>
                  <a:lnTo>
                    <a:pt x="271818" y="248424"/>
                  </a:lnTo>
                  <a:lnTo>
                    <a:pt x="298983" y="234188"/>
                  </a:lnTo>
                  <a:lnTo>
                    <a:pt x="314883" y="223240"/>
                  </a:lnTo>
                  <a:lnTo>
                    <a:pt x="316090" y="221754"/>
                  </a:lnTo>
                  <a:lnTo>
                    <a:pt x="317931" y="219494"/>
                  </a:lnTo>
                  <a:lnTo>
                    <a:pt x="325691" y="209981"/>
                  </a:lnTo>
                  <a:lnTo>
                    <a:pt x="337566" y="188836"/>
                  </a:lnTo>
                  <a:lnTo>
                    <a:pt x="337705" y="205689"/>
                  </a:lnTo>
                  <a:lnTo>
                    <a:pt x="338658" y="215138"/>
                  </a:lnTo>
                  <a:lnTo>
                    <a:pt x="341261" y="220637"/>
                  </a:lnTo>
                  <a:lnTo>
                    <a:pt x="346329" y="225640"/>
                  </a:lnTo>
                  <a:lnTo>
                    <a:pt x="350951" y="235305"/>
                  </a:lnTo>
                  <a:lnTo>
                    <a:pt x="351993" y="242201"/>
                  </a:lnTo>
                  <a:lnTo>
                    <a:pt x="351993" y="11785"/>
                  </a:lnTo>
                  <a:lnTo>
                    <a:pt x="326161" y="18745"/>
                  </a:lnTo>
                  <a:lnTo>
                    <a:pt x="320903" y="17551"/>
                  </a:lnTo>
                  <a:lnTo>
                    <a:pt x="320903" y="52501"/>
                  </a:lnTo>
                  <a:lnTo>
                    <a:pt x="318249" y="61544"/>
                  </a:lnTo>
                  <a:lnTo>
                    <a:pt x="311023" y="68922"/>
                  </a:lnTo>
                  <a:lnTo>
                    <a:pt x="300304" y="73914"/>
                  </a:lnTo>
                  <a:lnTo>
                    <a:pt x="293725" y="74828"/>
                  </a:lnTo>
                  <a:lnTo>
                    <a:pt x="293725" y="194945"/>
                  </a:lnTo>
                  <a:lnTo>
                    <a:pt x="292138" y="204508"/>
                  </a:lnTo>
                  <a:lnTo>
                    <a:pt x="287820" y="212305"/>
                  </a:lnTo>
                  <a:lnTo>
                    <a:pt x="281406" y="217576"/>
                  </a:lnTo>
                  <a:lnTo>
                    <a:pt x="273570" y="219494"/>
                  </a:lnTo>
                  <a:lnTo>
                    <a:pt x="265709" y="217576"/>
                  </a:lnTo>
                  <a:lnTo>
                    <a:pt x="259295" y="212305"/>
                  </a:lnTo>
                  <a:lnTo>
                    <a:pt x="254977" y="204508"/>
                  </a:lnTo>
                  <a:lnTo>
                    <a:pt x="253390" y="194945"/>
                  </a:lnTo>
                  <a:lnTo>
                    <a:pt x="254977" y="185407"/>
                  </a:lnTo>
                  <a:lnTo>
                    <a:pt x="259295" y="177609"/>
                  </a:lnTo>
                  <a:lnTo>
                    <a:pt x="265709" y="172339"/>
                  </a:lnTo>
                  <a:lnTo>
                    <a:pt x="273570" y="170408"/>
                  </a:lnTo>
                  <a:lnTo>
                    <a:pt x="281406" y="172339"/>
                  </a:lnTo>
                  <a:lnTo>
                    <a:pt x="287820" y="177609"/>
                  </a:lnTo>
                  <a:lnTo>
                    <a:pt x="292138" y="185407"/>
                  </a:lnTo>
                  <a:lnTo>
                    <a:pt x="293725" y="194945"/>
                  </a:lnTo>
                  <a:lnTo>
                    <a:pt x="293725" y="74828"/>
                  </a:lnTo>
                  <a:lnTo>
                    <a:pt x="256044" y="61544"/>
                  </a:lnTo>
                  <a:lnTo>
                    <a:pt x="253390" y="52501"/>
                  </a:lnTo>
                  <a:lnTo>
                    <a:pt x="256044" y="43459"/>
                  </a:lnTo>
                  <a:lnTo>
                    <a:pt x="263283" y="36068"/>
                  </a:lnTo>
                  <a:lnTo>
                    <a:pt x="274027" y="31089"/>
                  </a:lnTo>
                  <a:lnTo>
                    <a:pt x="287172" y="29260"/>
                  </a:lnTo>
                  <a:lnTo>
                    <a:pt x="300304" y="31089"/>
                  </a:lnTo>
                  <a:lnTo>
                    <a:pt x="311023" y="36068"/>
                  </a:lnTo>
                  <a:lnTo>
                    <a:pt x="318249" y="43459"/>
                  </a:lnTo>
                  <a:lnTo>
                    <a:pt x="320903" y="52501"/>
                  </a:lnTo>
                  <a:lnTo>
                    <a:pt x="320903" y="17551"/>
                  </a:lnTo>
                  <a:lnTo>
                    <a:pt x="269328" y="5778"/>
                  </a:lnTo>
                  <a:lnTo>
                    <a:pt x="233121" y="7023"/>
                  </a:lnTo>
                  <a:lnTo>
                    <a:pt x="216522" y="17957"/>
                  </a:lnTo>
                  <a:lnTo>
                    <a:pt x="216522" y="121158"/>
                  </a:lnTo>
                  <a:lnTo>
                    <a:pt x="214312" y="133273"/>
                  </a:lnTo>
                  <a:lnTo>
                    <a:pt x="208305" y="143167"/>
                  </a:lnTo>
                  <a:lnTo>
                    <a:pt x="199402" y="149847"/>
                  </a:lnTo>
                  <a:lnTo>
                    <a:pt x="193636" y="151142"/>
                  </a:lnTo>
                  <a:lnTo>
                    <a:pt x="193636" y="242455"/>
                  </a:lnTo>
                  <a:lnTo>
                    <a:pt x="192151" y="250532"/>
                  </a:lnTo>
                  <a:lnTo>
                    <a:pt x="188112" y="257124"/>
                  </a:lnTo>
                  <a:lnTo>
                    <a:pt x="182118" y="261556"/>
                  </a:lnTo>
                  <a:lnTo>
                    <a:pt x="174777" y="263182"/>
                  </a:lnTo>
                  <a:lnTo>
                    <a:pt x="167436" y="261556"/>
                  </a:lnTo>
                  <a:lnTo>
                    <a:pt x="161442" y="257124"/>
                  </a:lnTo>
                  <a:lnTo>
                    <a:pt x="157403" y="250532"/>
                  </a:lnTo>
                  <a:lnTo>
                    <a:pt x="155917" y="242455"/>
                  </a:lnTo>
                  <a:lnTo>
                    <a:pt x="157403" y="234403"/>
                  </a:lnTo>
                  <a:lnTo>
                    <a:pt x="161442" y="227825"/>
                  </a:lnTo>
                  <a:lnTo>
                    <a:pt x="167436" y="223393"/>
                  </a:lnTo>
                  <a:lnTo>
                    <a:pt x="174777" y="221754"/>
                  </a:lnTo>
                  <a:lnTo>
                    <a:pt x="182118" y="223393"/>
                  </a:lnTo>
                  <a:lnTo>
                    <a:pt x="188112" y="227825"/>
                  </a:lnTo>
                  <a:lnTo>
                    <a:pt x="192151" y="234403"/>
                  </a:lnTo>
                  <a:lnTo>
                    <a:pt x="193636" y="242455"/>
                  </a:lnTo>
                  <a:lnTo>
                    <a:pt x="193636" y="151142"/>
                  </a:lnTo>
                  <a:lnTo>
                    <a:pt x="160464" y="121158"/>
                  </a:lnTo>
                  <a:lnTo>
                    <a:pt x="162674" y="109029"/>
                  </a:lnTo>
                  <a:lnTo>
                    <a:pt x="168681" y="99161"/>
                  </a:lnTo>
                  <a:lnTo>
                    <a:pt x="177596" y="92494"/>
                  </a:lnTo>
                  <a:lnTo>
                    <a:pt x="188506" y="90043"/>
                  </a:lnTo>
                  <a:lnTo>
                    <a:pt x="199402" y="92494"/>
                  </a:lnTo>
                  <a:lnTo>
                    <a:pt x="208305" y="99161"/>
                  </a:lnTo>
                  <a:lnTo>
                    <a:pt x="214312" y="109042"/>
                  </a:lnTo>
                  <a:lnTo>
                    <a:pt x="216522" y="121158"/>
                  </a:lnTo>
                  <a:lnTo>
                    <a:pt x="216522" y="17957"/>
                  </a:lnTo>
                  <a:lnTo>
                    <a:pt x="160464" y="72224"/>
                  </a:lnTo>
                  <a:lnTo>
                    <a:pt x="132410" y="114998"/>
                  </a:lnTo>
                  <a:lnTo>
                    <a:pt x="116840" y="162140"/>
                  </a:lnTo>
                  <a:lnTo>
                    <a:pt x="112801" y="208991"/>
                  </a:lnTo>
                  <a:lnTo>
                    <a:pt x="119367" y="250875"/>
                  </a:lnTo>
                  <a:lnTo>
                    <a:pt x="135572" y="283121"/>
                  </a:lnTo>
                  <a:lnTo>
                    <a:pt x="160464" y="301040"/>
                  </a:lnTo>
                  <a:lnTo>
                    <a:pt x="197624" y="304558"/>
                  </a:lnTo>
                  <a:lnTo>
                    <a:pt x="222935" y="294347"/>
                  </a:lnTo>
                  <a:lnTo>
                    <a:pt x="237401" y="280695"/>
                  </a:lnTo>
                  <a:lnTo>
                    <a:pt x="241998" y="273850"/>
                  </a:lnTo>
                  <a:lnTo>
                    <a:pt x="238493" y="292265"/>
                  </a:lnTo>
                  <a:lnTo>
                    <a:pt x="227977" y="294894"/>
                  </a:lnTo>
                  <a:lnTo>
                    <a:pt x="228015" y="314693"/>
                  </a:lnTo>
                  <a:lnTo>
                    <a:pt x="228307" y="324929"/>
                  </a:lnTo>
                  <a:lnTo>
                    <a:pt x="228790" y="330212"/>
                  </a:lnTo>
                  <a:lnTo>
                    <a:pt x="120319" y="408533"/>
                  </a:lnTo>
                  <a:lnTo>
                    <a:pt x="0" y="496481"/>
                  </a:lnTo>
                  <a:lnTo>
                    <a:pt x="14706" y="509841"/>
                  </a:lnTo>
                  <a:lnTo>
                    <a:pt x="30022" y="522541"/>
                  </a:lnTo>
                  <a:lnTo>
                    <a:pt x="726986" y="476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title"/>
          </p:nvPr>
        </p:nvSpPr>
        <p:spPr>
          <a:xfrm>
            <a:off x="1769606" y="1831275"/>
            <a:ext cx="3725107" cy="37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body" idx="1"/>
          </p:nvPr>
        </p:nvSpPr>
        <p:spPr>
          <a:xfrm>
            <a:off x="1770063" y="4014788"/>
            <a:ext cx="3724275" cy="215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BIO 1">
  <p:cSld name="Disposition BIO 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>
            <a:spLocks noGrp="1"/>
          </p:cNvSpPr>
          <p:nvPr>
            <p:ph type="title"/>
          </p:nvPr>
        </p:nvSpPr>
        <p:spPr>
          <a:xfrm>
            <a:off x="925506" y="19785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41" name="Google Shape;41;p3"/>
          <p:cNvGrpSpPr/>
          <p:nvPr/>
        </p:nvGrpSpPr>
        <p:grpSpPr>
          <a:xfrm>
            <a:off x="8394" y="203"/>
            <a:ext cx="12179300" cy="1429562"/>
            <a:chOff x="8394" y="203"/>
            <a:chExt cx="12179300" cy="1429562"/>
          </a:xfrm>
        </p:grpSpPr>
        <p:sp>
          <p:nvSpPr>
            <p:cNvPr id="42" name="Google Shape;42;p3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4" name="Google Shape;44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040075" y="182708"/>
              <a:ext cx="189007" cy="114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51467" y="144706"/>
              <a:ext cx="310641" cy="1526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89431" y="183751"/>
              <a:ext cx="64706" cy="112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694320" y="172974"/>
              <a:ext cx="221231" cy="1244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40165" y="363762"/>
              <a:ext cx="71031" cy="1157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134258" y="362852"/>
              <a:ext cx="190656" cy="118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0348707" y="363213"/>
              <a:ext cx="93268" cy="1174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462295" y="363899"/>
              <a:ext cx="86728" cy="116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569388" y="362985"/>
              <a:ext cx="172477" cy="1176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762560" y="363899"/>
              <a:ext cx="170746" cy="116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963786" y="362667"/>
              <a:ext cx="161450" cy="1184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3"/>
            <p:cNvSpPr/>
            <p:nvPr/>
          </p:nvSpPr>
          <p:spPr>
            <a:xfrm>
              <a:off x="9404502" y="32562"/>
              <a:ext cx="560705" cy="492759"/>
            </a:xfrm>
            <a:custGeom>
              <a:avLst/>
              <a:gdLst/>
              <a:ahLst/>
              <a:cxnLst/>
              <a:rect l="l" t="t" r="r" b="b"/>
              <a:pathLst>
                <a:path w="560704" h="492759" extrusionOk="0">
                  <a:moveTo>
                    <a:pt x="543407" y="174002"/>
                  </a:moveTo>
                  <a:lnTo>
                    <a:pt x="521258" y="131216"/>
                  </a:lnTo>
                  <a:lnTo>
                    <a:pt x="492658" y="93459"/>
                  </a:lnTo>
                  <a:lnTo>
                    <a:pt x="458419" y="61302"/>
                  </a:lnTo>
                  <a:lnTo>
                    <a:pt x="419404" y="35318"/>
                  </a:lnTo>
                  <a:lnTo>
                    <a:pt x="376466" y="16065"/>
                  </a:lnTo>
                  <a:lnTo>
                    <a:pt x="330441" y="4102"/>
                  </a:lnTo>
                  <a:lnTo>
                    <a:pt x="282181" y="0"/>
                  </a:lnTo>
                  <a:lnTo>
                    <a:pt x="236385" y="3695"/>
                  </a:lnTo>
                  <a:lnTo>
                    <a:pt x="192951" y="14351"/>
                  </a:lnTo>
                  <a:lnTo>
                    <a:pt x="152450" y="31369"/>
                  </a:lnTo>
                  <a:lnTo>
                    <a:pt x="115468" y="54190"/>
                  </a:lnTo>
                  <a:lnTo>
                    <a:pt x="82588" y="82232"/>
                  </a:lnTo>
                  <a:lnTo>
                    <a:pt x="54381" y="114922"/>
                  </a:lnTo>
                  <a:lnTo>
                    <a:pt x="31445" y="151676"/>
                  </a:lnTo>
                  <a:lnTo>
                    <a:pt x="14338" y="191922"/>
                  </a:lnTo>
                  <a:lnTo>
                    <a:pt x="3670" y="235077"/>
                  </a:lnTo>
                  <a:lnTo>
                    <a:pt x="0" y="280555"/>
                  </a:lnTo>
                  <a:lnTo>
                    <a:pt x="1143" y="305701"/>
                  </a:lnTo>
                  <a:lnTo>
                    <a:pt x="4559" y="330593"/>
                  </a:lnTo>
                  <a:lnTo>
                    <a:pt x="10185" y="355092"/>
                  </a:lnTo>
                  <a:lnTo>
                    <a:pt x="18034" y="379018"/>
                  </a:lnTo>
                  <a:lnTo>
                    <a:pt x="25031" y="369468"/>
                  </a:lnTo>
                  <a:lnTo>
                    <a:pt x="32359" y="360146"/>
                  </a:lnTo>
                  <a:lnTo>
                    <a:pt x="67665" y="322795"/>
                  </a:lnTo>
                  <a:lnTo>
                    <a:pt x="110401" y="287528"/>
                  </a:lnTo>
                  <a:lnTo>
                    <a:pt x="133311" y="271830"/>
                  </a:lnTo>
                  <a:lnTo>
                    <a:pt x="130835" y="265925"/>
                  </a:lnTo>
                  <a:lnTo>
                    <a:pt x="128803" y="259854"/>
                  </a:lnTo>
                  <a:lnTo>
                    <a:pt x="127228" y="253644"/>
                  </a:lnTo>
                  <a:lnTo>
                    <a:pt x="94729" y="256781"/>
                  </a:lnTo>
                  <a:lnTo>
                    <a:pt x="88430" y="251650"/>
                  </a:lnTo>
                  <a:lnTo>
                    <a:pt x="85712" y="223926"/>
                  </a:lnTo>
                  <a:lnTo>
                    <a:pt x="90893" y="217652"/>
                  </a:lnTo>
                  <a:lnTo>
                    <a:pt x="123380" y="214503"/>
                  </a:lnTo>
                  <a:lnTo>
                    <a:pt x="123990" y="207302"/>
                  </a:lnTo>
                  <a:lnTo>
                    <a:pt x="124993" y="200139"/>
                  </a:lnTo>
                  <a:lnTo>
                    <a:pt x="126390" y="193040"/>
                  </a:lnTo>
                  <a:lnTo>
                    <a:pt x="128181" y="186016"/>
                  </a:lnTo>
                  <a:lnTo>
                    <a:pt x="98463" y="172580"/>
                  </a:lnTo>
                  <a:lnTo>
                    <a:pt x="95592" y="164985"/>
                  </a:lnTo>
                  <a:lnTo>
                    <a:pt x="107200" y="139458"/>
                  </a:lnTo>
                  <a:lnTo>
                    <a:pt x="114782" y="136525"/>
                  </a:lnTo>
                  <a:lnTo>
                    <a:pt x="144703" y="149923"/>
                  </a:lnTo>
                  <a:lnTo>
                    <a:pt x="148805" y="143992"/>
                  </a:lnTo>
                  <a:lnTo>
                    <a:pt x="153238" y="138290"/>
                  </a:lnTo>
                  <a:lnTo>
                    <a:pt x="157975" y="132842"/>
                  </a:lnTo>
                  <a:lnTo>
                    <a:pt x="163004" y="127647"/>
                  </a:lnTo>
                  <a:lnTo>
                    <a:pt x="144284" y="101384"/>
                  </a:lnTo>
                  <a:lnTo>
                    <a:pt x="145605" y="93510"/>
                  </a:lnTo>
                  <a:lnTo>
                    <a:pt x="168490" y="77216"/>
                  </a:lnTo>
                  <a:lnTo>
                    <a:pt x="176542" y="78562"/>
                  </a:lnTo>
                  <a:lnTo>
                    <a:pt x="195554" y="104965"/>
                  </a:lnTo>
                  <a:lnTo>
                    <a:pt x="202120" y="101854"/>
                  </a:lnTo>
                  <a:lnTo>
                    <a:pt x="208838" y="99123"/>
                  </a:lnTo>
                  <a:lnTo>
                    <a:pt x="215722" y="96786"/>
                  </a:lnTo>
                  <a:lnTo>
                    <a:pt x="222732" y="94830"/>
                  </a:lnTo>
                  <a:lnTo>
                    <a:pt x="219595" y="62572"/>
                  </a:lnTo>
                  <a:lnTo>
                    <a:pt x="224739" y="56311"/>
                  </a:lnTo>
                  <a:lnTo>
                    <a:pt x="252717" y="53568"/>
                  </a:lnTo>
                  <a:lnTo>
                    <a:pt x="259016" y="58737"/>
                  </a:lnTo>
                  <a:lnTo>
                    <a:pt x="262178" y="91008"/>
                  </a:lnTo>
                  <a:lnTo>
                    <a:pt x="269430" y="91554"/>
                  </a:lnTo>
                  <a:lnTo>
                    <a:pt x="276644" y="92481"/>
                  </a:lnTo>
                  <a:lnTo>
                    <a:pt x="283806" y="93814"/>
                  </a:lnTo>
                  <a:lnTo>
                    <a:pt x="290880" y="95542"/>
                  </a:lnTo>
                  <a:lnTo>
                    <a:pt x="304393" y="66040"/>
                  </a:lnTo>
                  <a:lnTo>
                    <a:pt x="312013" y="63195"/>
                  </a:lnTo>
                  <a:lnTo>
                    <a:pt x="337870" y="74790"/>
                  </a:lnTo>
                  <a:lnTo>
                    <a:pt x="340741" y="82397"/>
                  </a:lnTo>
                  <a:lnTo>
                    <a:pt x="327253" y="112141"/>
                  </a:lnTo>
                  <a:lnTo>
                    <a:pt x="333235" y="116217"/>
                  </a:lnTo>
                  <a:lnTo>
                    <a:pt x="338975" y="120611"/>
                  </a:lnTo>
                  <a:lnTo>
                    <a:pt x="344462" y="125323"/>
                  </a:lnTo>
                  <a:lnTo>
                    <a:pt x="349681" y="130327"/>
                  </a:lnTo>
                  <a:lnTo>
                    <a:pt x="376301" y="111442"/>
                  </a:lnTo>
                  <a:lnTo>
                    <a:pt x="384340" y="112763"/>
                  </a:lnTo>
                  <a:lnTo>
                    <a:pt x="400773" y="135597"/>
                  </a:lnTo>
                  <a:lnTo>
                    <a:pt x="399415" y="143611"/>
                  </a:lnTo>
                  <a:lnTo>
                    <a:pt x="372846" y="162471"/>
                  </a:lnTo>
                  <a:lnTo>
                    <a:pt x="375373" y="167436"/>
                  </a:lnTo>
                  <a:lnTo>
                    <a:pt x="377571" y="172567"/>
                  </a:lnTo>
                  <a:lnTo>
                    <a:pt x="379425" y="177825"/>
                  </a:lnTo>
                  <a:lnTo>
                    <a:pt x="403390" y="174256"/>
                  </a:lnTo>
                  <a:lnTo>
                    <a:pt x="427469" y="171665"/>
                  </a:lnTo>
                  <a:lnTo>
                    <a:pt x="451624" y="170065"/>
                  </a:lnTo>
                  <a:lnTo>
                    <a:pt x="475856" y="169456"/>
                  </a:lnTo>
                  <a:lnTo>
                    <a:pt x="492785" y="169684"/>
                  </a:lnTo>
                  <a:lnTo>
                    <a:pt x="509701" y="170522"/>
                  </a:lnTo>
                  <a:lnTo>
                    <a:pt x="526580" y="171958"/>
                  </a:lnTo>
                  <a:lnTo>
                    <a:pt x="543407" y="174002"/>
                  </a:lnTo>
                  <a:close/>
                </a:path>
                <a:path w="560704" h="492759" extrusionOk="0">
                  <a:moveTo>
                    <a:pt x="560197" y="231698"/>
                  </a:moveTo>
                  <a:lnTo>
                    <a:pt x="516280" y="207543"/>
                  </a:lnTo>
                  <a:lnTo>
                    <a:pt x="475945" y="205828"/>
                  </a:lnTo>
                  <a:lnTo>
                    <a:pt x="431419" y="207924"/>
                  </a:lnTo>
                  <a:lnTo>
                    <a:pt x="387235" y="213334"/>
                  </a:lnTo>
                  <a:lnTo>
                    <a:pt x="343585" y="222034"/>
                  </a:lnTo>
                  <a:lnTo>
                    <a:pt x="300672" y="233972"/>
                  </a:lnTo>
                  <a:lnTo>
                    <a:pt x="246761" y="253453"/>
                  </a:lnTo>
                  <a:lnTo>
                    <a:pt x="196532" y="276923"/>
                  </a:lnTo>
                  <a:lnTo>
                    <a:pt x="150647" y="303961"/>
                  </a:lnTo>
                  <a:lnTo>
                    <a:pt x="109855" y="334149"/>
                  </a:lnTo>
                  <a:lnTo>
                    <a:pt x="74828" y="367068"/>
                  </a:lnTo>
                  <a:lnTo>
                    <a:pt x="44919" y="404533"/>
                  </a:lnTo>
                  <a:lnTo>
                    <a:pt x="36474" y="418109"/>
                  </a:lnTo>
                  <a:lnTo>
                    <a:pt x="49377" y="438658"/>
                  </a:lnTo>
                  <a:lnTo>
                    <a:pt x="63982" y="457987"/>
                  </a:lnTo>
                  <a:lnTo>
                    <a:pt x="80213" y="475996"/>
                  </a:lnTo>
                  <a:lnTo>
                    <a:pt x="97980" y="492569"/>
                  </a:lnTo>
                  <a:lnTo>
                    <a:pt x="105537" y="479437"/>
                  </a:lnTo>
                  <a:lnTo>
                    <a:pt x="109829" y="472846"/>
                  </a:lnTo>
                  <a:lnTo>
                    <a:pt x="135839" y="437299"/>
                  </a:lnTo>
                  <a:lnTo>
                    <a:pt x="166535" y="403364"/>
                  </a:lnTo>
                  <a:lnTo>
                    <a:pt x="201510" y="371386"/>
                  </a:lnTo>
                  <a:lnTo>
                    <a:pt x="240360" y="341693"/>
                  </a:lnTo>
                  <a:lnTo>
                    <a:pt x="282702" y="314617"/>
                  </a:lnTo>
                  <a:lnTo>
                    <a:pt x="328129" y="290474"/>
                  </a:lnTo>
                  <a:lnTo>
                    <a:pt x="374599" y="270294"/>
                  </a:lnTo>
                  <a:lnTo>
                    <a:pt x="421424" y="254228"/>
                  </a:lnTo>
                  <a:lnTo>
                    <a:pt x="468210" y="242392"/>
                  </a:lnTo>
                  <a:lnTo>
                    <a:pt x="514591" y="234848"/>
                  </a:lnTo>
                  <a:lnTo>
                    <a:pt x="560197" y="2316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6" name="Google Shape;56;p3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713774" y="414806"/>
              <a:ext cx="235826" cy="177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3"/>
            <p:cNvSpPr/>
            <p:nvPr/>
          </p:nvSpPr>
          <p:spPr>
            <a:xfrm>
              <a:off x="9539739" y="309674"/>
              <a:ext cx="429259" cy="276860"/>
            </a:xfrm>
            <a:custGeom>
              <a:avLst/>
              <a:gdLst/>
              <a:ahLst/>
              <a:cxnLst/>
              <a:rect l="l" t="t" r="r" b="b"/>
              <a:pathLst>
                <a:path w="429259" h="276859" extrusionOk="0">
                  <a:moveTo>
                    <a:pt x="429171" y="0"/>
                  </a:moveTo>
                  <a:lnTo>
                    <a:pt x="376432" y="4025"/>
                  </a:lnTo>
                  <a:lnTo>
                    <a:pt x="321998" y="14617"/>
                  </a:lnTo>
                  <a:lnTo>
                    <a:pt x="267093" y="31468"/>
                  </a:lnTo>
                  <a:lnTo>
                    <a:pt x="212940" y="54267"/>
                  </a:lnTo>
                  <a:lnTo>
                    <a:pt x="163099" y="81182"/>
                  </a:lnTo>
                  <a:lnTo>
                    <a:pt x="117564" y="111773"/>
                  </a:lnTo>
                  <a:lnTo>
                    <a:pt x="76965" y="145517"/>
                  </a:lnTo>
                  <a:lnTo>
                    <a:pt x="41927" y="181891"/>
                  </a:lnTo>
                  <a:lnTo>
                    <a:pt x="13080" y="220370"/>
                  </a:lnTo>
                  <a:lnTo>
                    <a:pt x="0" y="242506"/>
                  </a:lnTo>
                  <a:lnTo>
                    <a:pt x="20231" y="253693"/>
                  </a:lnTo>
                  <a:lnTo>
                    <a:pt x="41287" y="263164"/>
                  </a:lnTo>
                  <a:lnTo>
                    <a:pt x="63057" y="270876"/>
                  </a:lnTo>
                  <a:lnTo>
                    <a:pt x="85432" y="276783"/>
                  </a:lnTo>
                  <a:lnTo>
                    <a:pt x="111607" y="236310"/>
                  </a:lnTo>
                  <a:lnTo>
                    <a:pt x="141189" y="198403"/>
                  </a:lnTo>
                  <a:lnTo>
                    <a:pt x="173985" y="163268"/>
                  </a:lnTo>
                  <a:lnTo>
                    <a:pt x="209803" y="131110"/>
                  </a:lnTo>
                  <a:lnTo>
                    <a:pt x="248450" y="102133"/>
                  </a:lnTo>
                  <a:lnTo>
                    <a:pt x="290562" y="75320"/>
                  </a:lnTo>
                  <a:lnTo>
                    <a:pt x="334824" y="52381"/>
                  </a:lnTo>
                  <a:lnTo>
                    <a:pt x="380964" y="33442"/>
                  </a:lnTo>
                  <a:lnTo>
                    <a:pt x="428713" y="18630"/>
                  </a:lnTo>
                  <a:lnTo>
                    <a:pt x="429171" y="8394"/>
                  </a:lnTo>
                  <a:lnTo>
                    <a:pt x="4291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57194" y="408050"/>
              <a:ext cx="936625" cy="1021715"/>
            </a:xfrm>
            <a:custGeom>
              <a:avLst/>
              <a:gdLst/>
              <a:ahLst/>
              <a:cxnLst/>
              <a:rect l="l" t="t" r="r" b="b"/>
              <a:pathLst>
                <a:path w="936625" h="1021715" extrusionOk="0">
                  <a:moveTo>
                    <a:pt x="468079" y="0"/>
                  </a:moveTo>
                  <a:lnTo>
                    <a:pt x="418528" y="6465"/>
                  </a:lnTo>
                  <a:lnTo>
                    <a:pt x="371576" y="25860"/>
                  </a:lnTo>
                  <a:lnTo>
                    <a:pt x="96532" y="184661"/>
                  </a:lnTo>
                  <a:lnTo>
                    <a:pt x="56251" y="215635"/>
                  </a:lnTo>
                  <a:lnTo>
                    <a:pt x="25868" y="255320"/>
                  </a:lnTo>
                  <a:lnTo>
                    <a:pt x="6683" y="301468"/>
                  </a:lnTo>
                  <a:lnTo>
                    <a:pt x="0" y="351831"/>
                  </a:lnTo>
                  <a:lnTo>
                    <a:pt x="0" y="669432"/>
                  </a:lnTo>
                  <a:lnTo>
                    <a:pt x="6683" y="719797"/>
                  </a:lnTo>
                  <a:lnTo>
                    <a:pt x="25868" y="765946"/>
                  </a:lnTo>
                  <a:lnTo>
                    <a:pt x="56251" y="805628"/>
                  </a:lnTo>
                  <a:lnTo>
                    <a:pt x="96532" y="836590"/>
                  </a:lnTo>
                  <a:lnTo>
                    <a:pt x="371576" y="995391"/>
                  </a:lnTo>
                  <a:lnTo>
                    <a:pt x="418528" y="1014793"/>
                  </a:lnTo>
                  <a:lnTo>
                    <a:pt x="468079" y="1021260"/>
                  </a:lnTo>
                  <a:lnTo>
                    <a:pt x="517632" y="1014793"/>
                  </a:lnTo>
                  <a:lnTo>
                    <a:pt x="564591" y="995391"/>
                  </a:lnTo>
                  <a:lnTo>
                    <a:pt x="839660" y="836590"/>
                  </a:lnTo>
                  <a:lnTo>
                    <a:pt x="879930" y="805628"/>
                  </a:lnTo>
                  <a:lnTo>
                    <a:pt x="910301" y="765946"/>
                  </a:lnTo>
                  <a:lnTo>
                    <a:pt x="929475" y="719797"/>
                  </a:lnTo>
                  <a:lnTo>
                    <a:pt x="936155" y="669432"/>
                  </a:lnTo>
                  <a:lnTo>
                    <a:pt x="936155" y="351831"/>
                  </a:lnTo>
                  <a:lnTo>
                    <a:pt x="929475" y="301468"/>
                  </a:lnTo>
                  <a:lnTo>
                    <a:pt x="910301" y="255320"/>
                  </a:lnTo>
                  <a:lnTo>
                    <a:pt x="879930" y="215635"/>
                  </a:lnTo>
                  <a:lnTo>
                    <a:pt x="839660" y="184661"/>
                  </a:lnTo>
                  <a:lnTo>
                    <a:pt x="564591" y="25860"/>
                  </a:lnTo>
                  <a:lnTo>
                    <a:pt x="517632" y="6465"/>
                  </a:lnTo>
                  <a:lnTo>
                    <a:pt x="46807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01865" y="684415"/>
              <a:ext cx="727075" cy="522605"/>
            </a:xfrm>
            <a:custGeom>
              <a:avLst/>
              <a:gdLst/>
              <a:ahLst/>
              <a:cxnLst/>
              <a:rect l="l" t="t" r="r" b="b"/>
              <a:pathLst>
                <a:path w="727075" h="522605" extrusionOk="0">
                  <a:moveTo>
                    <a:pt x="726986" y="47625"/>
                  </a:moveTo>
                  <a:lnTo>
                    <a:pt x="723099" y="35471"/>
                  </a:lnTo>
                  <a:lnTo>
                    <a:pt x="718858" y="23482"/>
                  </a:lnTo>
                  <a:lnTo>
                    <a:pt x="714298" y="11658"/>
                  </a:lnTo>
                  <a:lnTo>
                    <a:pt x="709409" y="0"/>
                  </a:lnTo>
                  <a:lnTo>
                    <a:pt x="672350" y="23317"/>
                  </a:lnTo>
                  <a:lnTo>
                    <a:pt x="631748" y="49682"/>
                  </a:lnTo>
                  <a:lnTo>
                    <a:pt x="588175" y="78625"/>
                  </a:lnTo>
                  <a:lnTo>
                    <a:pt x="542239" y="109689"/>
                  </a:lnTo>
                  <a:lnTo>
                    <a:pt x="494538" y="142405"/>
                  </a:lnTo>
                  <a:lnTo>
                    <a:pt x="445643" y="176326"/>
                  </a:lnTo>
                  <a:lnTo>
                    <a:pt x="376783" y="224764"/>
                  </a:lnTo>
                  <a:lnTo>
                    <a:pt x="377545" y="219494"/>
                  </a:lnTo>
                  <a:lnTo>
                    <a:pt x="380428" y="192227"/>
                  </a:lnTo>
                  <a:lnTo>
                    <a:pt x="379145" y="176682"/>
                  </a:lnTo>
                  <a:lnTo>
                    <a:pt x="378637" y="170408"/>
                  </a:lnTo>
                  <a:lnTo>
                    <a:pt x="377863" y="160947"/>
                  </a:lnTo>
                  <a:lnTo>
                    <a:pt x="373570" y="152285"/>
                  </a:lnTo>
                  <a:lnTo>
                    <a:pt x="367360" y="139763"/>
                  </a:lnTo>
                  <a:lnTo>
                    <a:pt x="367360" y="204508"/>
                  </a:lnTo>
                  <a:lnTo>
                    <a:pt x="367118" y="219379"/>
                  </a:lnTo>
                  <a:lnTo>
                    <a:pt x="366445" y="232029"/>
                  </a:lnTo>
                  <a:lnTo>
                    <a:pt x="358114" y="237896"/>
                  </a:lnTo>
                  <a:lnTo>
                    <a:pt x="357936" y="234188"/>
                  </a:lnTo>
                  <a:lnTo>
                    <a:pt x="357987" y="225640"/>
                  </a:lnTo>
                  <a:lnTo>
                    <a:pt x="358368" y="218757"/>
                  </a:lnTo>
                  <a:lnTo>
                    <a:pt x="359524" y="188836"/>
                  </a:lnTo>
                  <a:lnTo>
                    <a:pt x="359600" y="187058"/>
                  </a:lnTo>
                  <a:lnTo>
                    <a:pt x="360286" y="176682"/>
                  </a:lnTo>
                  <a:lnTo>
                    <a:pt x="363893" y="184429"/>
                  </a:lnTo>
                  <a:lnTo>
                    <a:pt x="365836" y="189826"/>
                  </a:lnTo>
                  <a:lnTo>
                    <a:pt x="366776" y="195427"/>
                  </a:lnTo>
                  <a:lnTo>
                    <a:pt x="367309" y="202768"/>
                  </a:lnTo>
                  <a:lnTo>
                    <a:pt x="367360" y="204508"/>
                  </a:lnTo>
                  <a:lnTo>
                    <a:pt x="367360" y="139763"/>
                  </a:lnTo>
                  <a:lnTo>
                    <a:pt x="363867" y="132715"/>
                  </a:lnTo>
                  <a:lnTo>
                    <a:pt x="385597" y="132842"/>
                  </a:lnTo>
                  <a:lnTo>
                    <a:pt x="386295" y="132715"/>
                  </a:lnTo>
                  <a:lnTo>
                    <a:pt x="399592" y="130416"/>
                  </a:lnTo>
                  <a:lnTo>
                    <a:pt x="411949" y="123228"/>
                  </a:lnTo>
                  <a:lnTo>
                    <a:pt x="428752" y="109029"/>
                  </a:lnTo>
                  <a:lnTo>
                    <a:pt x="437108" y="112522"/>
                  </a:lnTo>
                  <a:lnTo>
                    <a:pt x="442988" y="113868"/>
                  </a:lnTo>
                  <a:lnTo>
                    <a:pt x="449211" y="113233"/>
                  </a:lnTo>
                  <a:lnTo>
                    <a:pt x="458558" y="110782"/>
                  </a:lnTo>
                  <a:lnTo>
                    <a:pt x="468896" y="128549"/>
                  </a:lnTo>
                  <a:lnTo>
                    <a:pt x="475538" y="137858"/>
                  </a:lnTo>
                  <a:lnTo>
                    <a:pt x="481368" y="141744"/>
                  </a:lnTo>
                  <a:lnTo>
                    <a:pt x="489242" y="143243"/>
                  </a:lnTo>
                  <a:lnTo>
                    <a:pt x="493014" y="141782"/>
                  </a:lnTo>
                  <a:lnTo>
                    <a:pt x="488480" y="136880"/>
                  </a:lnTo>
                  <a:lnTo>
                    <a:pt x="481482" y="131648"/>
                  </a:lnTo>
                  <a:lnTo>
                    <a:pt x="477850" y="129209"/>
                  </a:lnTo>
                  <a:lnTo>
                    <a:pt x="469646" y="110782"/>
                  </a:lnTo>
                  <a:lnTo>
                    <a:pt x="468871" y="109029"/>
                  </a:lnTo>
                  <a:lnTo>
                    <a:pt x="467309" y="105524"/>
                  </a:lnTo>
                  <a:lnTo>
                    <a:pt x="474319" y="103784"/>
                  </a:lnTo>
                  <a:lnTo>
                    <a:pt x="476961" y="99390"/>
                  </a:lnTo>
                  <a:lnTo>
                    <a:pt x="476770" y="92570"/>
                  </a:lnTo>
                  <a:lnTo>
                    <a:pt x="476021" y="90043"/>
                  </a:lnTo>
                  <a:lnTo>
                    <a:pt x="473456" y="81546"/>
                  </a:lnTo>
                  <a:lnTo>
                    <a:pt x="470979" y="75730"/>
                  </a:lnTo>
                  <a:lnTo>
                    <a:pt x="468820" y="70688"/>
                  </a:lnTo>
                  <a:lnTo>
                    <a:pt x="464693" y="64338"/>
                  </a:lnTo>
                  <a:lnTo>
                    <a:pt x="461276" y="58559"/>
                  </a:lnTo>
                  <a:lnTo>
                    <a:pt x="455815" y="49657"/>
                  </a:lnTo>
                  <a:lnTo>
                    <a:pt x="445579" y="42392"/>
                  </a:lnTo>
                  <a:lnTo>
                    <a:pt x="427863" y="41529"/>
                  </a:lnTo>
                  <a:lnTo>
                    <a:pt x="415721" y="29260"/>
                  </a:lnTo>
                  <a:lnTo>
                    <a:pt x="405307" y="18745"/>
                  </a:lnTo>
                  <a:lnTo>
                    <a:pt x="404583" y="18008"/>
                  </a:lnTo>
                  <a:lnTo>
                    <a:pt x="386219" y="7797"/>
                  </a:lnTo>
                  <a:lnTo>
                    <a:pt x="363258" y="8750"/>
                  </a:lnTo>
                  <a:lnTo>
                    <a:pt x="351993" y="11785"/>
                  </a:lnTo>
                  <a:lnTo>
                    <a:pt x="351993" y="242201"/>
                  </a:lnTo>
                  <a:lnTo>
                    <a:pt x="346697" y="245922"/>
                  </a:lnTo>
                  <a:lnTo>
                    <a:pt x="250177" y="314756"/>
                  </a:lnTo>
                  <a:lnTo>
                    <a:pt x="239420" y="322529"/>
                  </a:lnTo>
                  <a:lnTo>
                    <a:pt x="238493" y="313105"/>
                  </a:lnTo>
                  <a:lnTo>
                    <a:pt x="238772" y="303491"/>
                  </a:lnTo>
                  <a:lnTo>
                    <a:pt x="241998" y="299288"/>
                  </a:lnTo>
                  <a:lnTo>
                    <a:pt x="248754" y="295287"/>
                  </a:lnTo>
                  <a:lnTo>
                    <a:pt x="257238" y="284378"/>
                  </a:lnTo>
                  <a:lnTo>
                    <a:pt x="262648" y="273850"/>
                  </a:lnTo>
                  <a:lnTo>
                    <a:pt x="265557" y="268211"/>
                  </a:lnTo>
                  <a:lnTo>
                    <a:pt x="267144" y="263182"/>
                  </a:lnTo>
                  <a:lnTo>
                    <a:pt x="271818" y="248424"/>
                  </a:lnTo>
                  <a:lnTo>
                    <a:pt x="298983" y="234188"/>
                  </a:lnTo>
                  <a:lnTo>
                    <a:pt x="314883" y="223240"/>
                  </a:lnTo>
                  <a:lnTo>
                    <a:pt x="316090" y="221754"/>
                  </a:lnTo>
                  <a:lnTo>
                    <a:pt x="317931" y="219494"/>
                  </a:lnTo>
                  <a:lnTo>
                    <a:pt x="325691" y="209981"/>
                  </a:lnTo>
                  <a:lnTo>
                    <a:pt x="337566" y="188836"/>
                  </a:lnTo>
                  <a:lnTo>
                    <a:pt x="337705" y="205689"/>
                  </a:lnTo>
                  <a:lnTo>
                    <a:pt x="338658" y="215138"/>
                  </a:lnTo>
                  <a:lnTo>
                    <a:pt x="341261" y="220637"/>
                  </a:lnTo>
                  <a:lnTo>
                    <a:pt x="346329" y="225640"/>
                  </a:lnTo>
                  <a:lnTo>
                    <a:pt x="350951" y="235305"/>
                  </a:lnTo>
                  <a:lnTo>
                    <a:pt x="351993" y="242201"/>
                  </a:lnTo>
                  <a:lnTo>
                    <a:pt x="351993" y="11785"/>
                  </a:lnTo>
                  <a:lnTo>
                    <a:pt x="326161" y="18745"/>
                  </a:lnTo>
                  <a:lnTo>
                    <a:pt x="320903" y="17551"/>
                  </a:lnTo>
                  <a:lnTo>
                    <a:pt x="320903" y="52501"/>
                  </a:lnTo>
                  <a:lnTo>
                    <a:pt x="318249" y="61544"/>
                  </a:lnTo>
                  <a:lnTo>
                    <a:pt x="311023" y="68922"/>
                  </a:lnTo>
                  <a:lnTo>
                    <a:pt x="300304" y="73914"/>
                  </a:lnTo>
                  <a:lnTo>
                    <a:pt x="293725" y="74828"/>
                  </a:lnTo>
                  <a:lnTo>
                    <a:pt x="293725" y="194945"/>
                  </a:lnTo>
                  <a:lnTo>
                    <a:pt x="292138" y="204508"/>
                  </a:lnTo>
                  <a:lnTo>
                    <a:pt x="287820" y="212305"/>
                  </a:lnTo>
                  <a:lnTo>
                    <a:pt x="281419" y="217576"/>
                  </a:lnTo>
                  <a:lnTo>
                    <a:pt x="273570" y="219494"/>
                  </a:lnTo>
                  <a:lnTo>
                    <a:pt x="265709" y="217576"/>
                  </a:lnTo>
                  <a:lnTo>
                    <a:pt x="259295" y="212305"/>
                  </a:lnTo>
                  <a:lnTo>
                    <a:pt x="254977" y="204508"/>
                  </a:lnTo>
                  <a:lnTo>
                    <a:pt x="253390" y="194945"/>
                  </a:lnTo>
                  <a:lnTo>
                    <a:pt x="254977" y="185407"/>
                  </a:lnTo>
                  <a:lnTo>
                    <a:pt x="259295" y="177609"/>
                  </a:lnTo>
                  <a:lnTo>
                    <a:pt x="265709" y="172339"/>
                  </a:lnTo>
                  <a:lnTo>
                    <a:pt x="273570" y="170408"/>
                  </a:lnTo>
                  <a:lnTo>
                    <a:pt x="281419" y="172339"/>
                  </a:lnTo>
                  <a:lnTo>
                    <a:pt x="287820" y="177609"/>
                  </a:lnTo>
                  <a:lnTo>
                    <a:pt x="292138" y="185407"/>
                  </a:lnTo>
                  <a:lnTo>
                    <a:pt x="293725" y="194945"/>
                  </a:lnTo>
                  <a:lnTo>
                    <a:pt x="293725" y="74828"/>
                  </a:lnTo>
                  <a:lnTo>
                    <a:pt x="256044" y="61544"/>
                  </a:lnTo>
                  <a:lnTo>
                    <a:pt x="253390" y="52501"/>
                  </a:lnTo>
                  <a:lnTo>
                    <a:pt x="256044" y="43459"/>
                  </a:lnTo>
                  <a:lnTo>
                    <a:pt x="263283" y="36068"/>
                  </a:lnTo>
                  <a:lnTo>
                    <a:pt x="274027" y="31089"/>
                  </a:lnTo>
                  <a:lnTo>
                    <a:pt x="287172" y="29260"/>
                  </a:lnTo>
                  <a:lnTo>
                    <a:pt x="300304" y="31089"/>
                  </a:lnTo>
                  <a:lnTo>
                    <a:pt x="311023" y="36068"/>
                  </a:lnTo>
                  <a:lnTo>
                    <a:pt x="318249" y="43459"/>
                  </a:lnTo>
                  <a:lnTo>
                    <a:pt x="320903" y="52501"/>
                  </a:lnTo>
                  <a:lnTo>
                    <a:pt x="320903" y="17551"/>
                  </a:lnTo>
                  <a:lnTo>
                    <a:pt x="269328" y="5778"/>
                  </a:lnTo>
                  <a:lnTo>
                    <a:pt x="233121" y="7023"/>
                  </a:lnTo>
                  <a:lnTo>
                    <a:pt x="216522" y="17957"/>
                  </a:lnTo>
                  <a:lnTo>
                    <a:pt x="216522" y="121158"/>
                  </a:lnTo>
                  <a:lnTo>
                    <a:pt x="214325" y="133273"/>
                  </a:lnTo>
                  <a:lnTo>
                    <a:pt x="208305" y="143167"/>
                  </a:lnTo>
                  <a:lnTo>
                    <a:pt x="199402" y="149847"/>
                  </a:lnTo>
                  <a:lnTo>
                    <a:pt x="193636" y="151142"/>
                  </a:lnTo>
                  <a:lnTo>
                    <a:pt x="193636" y="242455"/>
                  </a:lnTo>
                  <a:lnTo>
                    <a:pt x="192151" y="250532"/>
                  </a:lnTo>
                  <a:lnTo>
                    <a:pt x="188112" y="257124"/>
                  </a:lnTo>
                  <a:lnTo>
                    <a:pt x="182118" y="261556"/>
                  </a:lnTo>
                  <a:lnTo>
                    <a:pt x="174777" y="263182"/>
                  </a:lnTo>
                  <a:lnTo>
                    <a:pt x="167449" y="261556"/>
                  </a:lnTo>
                  <a:lnTo>
                    <a:pt x="161442" y="257124"/>
                  </a:lnTo>
                  <a:lnTo>
                    <a:pt x="157403" y="250532"/>
                  </a:lnTo>
                  <a:lnTo>
                    <a:pt x="155917" y="242455"/>
                  </a:lnTo>
                  <a:lnTo>
                    <a:pt x="157403" y="234403"/>
                  </a:lnTo>
                  <a:lnTo>
                    <a:pt x="161442" y="227825"/>
                  </a:lnTo>
                  <a:lnTo>
                    <a:pt x="167449" y="223393"/>
                  </a:lnTo>
                  <a:lnTo>
                    <a:pt x="174777" y="221754"/>
                  </a:lnTo>
                  <a:lnTo>
                    <a:pt x="182118" y="223393"/>
                  </a:lnTo>
                  <a:lnTo>
                    <a:pt x="188112" y="227825"/>
                  </a:lnTo>
                  <a:lnTo>
                    <a:pt x="192151" y="234403"/>
                  </a:lnTo>
                  <a:lnTo>
                    <a:pt x="193636" y="242455"/>
                  </a:lnTo>
                  <a:lnTo>
                    <a:pt x="193636" y="151142"/>
                  </a:lnTo>
                  <a:lnTo>
                    <a:pt x="160464" y="121158"/>
                  </a:lnTo>
                  <a:lnTo>
                    <a:pt x="162674" y="109029"/>
                  </a:lnTo>
                  <a:lnTo>
                    <a:pt x="168681" y="99161"/>
                  </a:lnTo>
                  <a:lnTo>
                    <a:pt x="177596" y="92494"/>
                  </a:lnTo>
                  <a:lnTo>
                    <a:pt x="188506" y="90043"/>
                  </a:lnTo>
                  <a:lnTo>
                    <a:pt x="199402" y="92494"/>
                  </a:lnTo>
                  <a:lnTo>
                    <a:pt x="208305" y="99161"/>
                  </a:lnTo>
                  <a:lnTo>
                    <a:pt x="214325" y="109042"/>
                  </a:lnTo>
                  <a:lnTo>
                    <a:pt x="216522" y="121158"/>
                  </a:lnTo>
                  <a:lnTo>
                    <a:pt x="216522" y="17957"/>
                  </a:lnTo>
                  <a:lnTo>
                    <a:pt x="160464" y="72224"/>
                  </a:lnTo>
                  <a:lnTo>
                    <a:pt x="132410" y="114998"/>
                  </a:lnTo>
                  <a:lnTo>
                    <a:pt x="116840" y="162140"/>
                  </a:lnTo>
                  <a:lnTo>
                    <a:pt x="112801" y="208991"/>
                  </a:lnTo>
                  <a:lnTo>
                    <a:pt x="119367" y="250875"/>
                  </a:lnTo>
                  <a:lnTo>
                    <a:pt x="135572" y="283121"/>
                  </a:lnTo>
                  <a:lnTo>
                    <a:pt x="160464" y="301040"/>
                  </a:lnTo>
                  <a:lnTo>
                    <a:pt x="197624" y="304558"/>
                  </a:lnTo>
                  <a:lnTo>
                    <a:pt x="222935" y="294347"/>
                  </a:lnTo>
                  <a:lnTo>
                    <a:pt x="237401" y="280695"/>
                  </a:lnTo>
                  <a:lnTo>
                    <a:pt x="241998" y="273850"/>
                  </a:lnTo>
                  <a:lnTo>
                    <a:pt x="238493" y="292265"/>
                  </a:lnTo>
                  <a:lnTo>
                    <a:pt x="227977" y="294894"/>
                  </a:lnTo>
                  <a:lnTo>
                    <a:pt x="228015" y="314693"/>
                  </a:lnTo>
                  <a:lnTo>
                    <a:pt x="228307" y="324929"/>
                  </a:lnTo>
                  <a:lnTo>
                    <a:pt x="228790" y="330212"/>
                  </a:lnTo>
                  <a:lnTo>
                    <a:pt x="120319" y="408546"/>
                  </a:lnTo>
                  <a:lnTo>
                    <a:pt x="0" y="496481"/>
                  </a:lnTo>
                  <a:lnTo>
                    <a:pt x="14706" y="509841"/>
                  </a:lnTo>
                  <a:lnTo>
                    <a:pt x="30022" y="522541"/>
                  </a:lnTo>
                  <a:lnTo>
                    <a:pt x="726986" y="476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" name="Google Shape;62;p3"/>
          <p:cNvSpPr txBox="1">
            <a:spLocks noGrp="1"/>
          </p:cNvSpPr>
          <p:nvPr>
            <p:ph type="body" idx="1"/>
          </p:nvPr>
        </p:nvSpPr>
        <p:spPr>
          <a:xfrm>
            <a:off x="2173512" y="644746"/>
            <a:ext cx="9234488" cy="63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BIO 2">
  <p:cSld name="Diapositive BIO 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4"/>
          <p:cNvGrpSpPr/>
          <p:nvPr/>
        </p:nvGrpSpPr>
        <p:grpSpPr>
          <a:xfrm>
            <a:off x="347446" y="2096795"/>
            <a:ext cx="11785505" cy="3921125"/>
            <a:chOff x="347446" y="2096795"/>
            <a:chExt cx="11785505" cy="3921125"/>
          </a:xfrm>
        </p:grpSpPr>
        <p:sp>
          <p:nvSpPr>
            <p:cNvPr id="68" name="Google Shape;68;p4"/>
            <p:cNvSpPr/>
            <p:nvPr/>
          </p:nvSpPr>
          <p:spPr>
            <a:xfrm>
              <a:off x="347446" y="2096795"/>
              <a:ext cx="3672204" cy="3921125"/>
            </a:xfrm>
            <a:custGeom>
              <a:avLst/>
              <a:gdLst/>
              <a:ahLst/>
              <a:cxnLst/>
              <a:rect l="l" t="t" r="r" b="b"/>
              <a:pathLst>
                <a:path w="3672204" h="3921125" extrusionOk="0">
                  <a:moveTo>
                    <a:pt x="3671760" y="0"/>
                  </a:moveTo>
                  <a:lnTo>
                    <a:pt x="0" y="0"/>
                  </a:lnTo>
                  <a:lnTo>
                    <a:pt x="0" y="3920553"/>
                  </a:lnTo>
                  <a:lnTo>
                    <a:pt x="3671760" y="3920553"/>
                  </a:lnTo>
                  <a:lnTo>
                    <a:pt x="367176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711171" y="2378277"/>
              <a:ext cx="936625" cy="1021715"/>
            </a:xfrm>
            <a:custGeom>
              <a:avLst/>
              <a:gdLst/>
              <a:ahLst/>
              <a:cxnLst/>
              <a:rect l="l" t="t" r="r" b="b"/>
              <a:pathLst>
                <a:path w="936625" h="1021714" extrusionOk="0">
                  <a:moveTo>
                    <a:pt x="468079" y="0"/>
                  </a:moveTo>
                  <a:lnTo>
                    <a:pt x="418528" y="6465"/>
                  </a:lnTo>
                  <a:lnTo>
                    <a:pt x="371576" y="25860"/>
                  </a:lnTo>
                  <a:lnTo>
                    <a:pt x="96532" y="184661"/>
                  </a:lnTo>
                  <a:lnTo>
                    <a:pt x="56251" y="215635"/>
                  </a:lnTo>
                  <a:lnTo>
                    <a:pt x="25868" y="255320"/>
                  </a:lnTo>
                  <a:lnTo>
                    <a:pt x="6683" y="301468"/>
                  </a:lnTo>
                  <a:lnTo>
                    <a:pt x="0" y="351831"/>
                  </a:lnTo>
                  <a:lnTo>
                    <a:pt x="0" y="669432"/>
                  </a:lnTo>
                  <a:lnTo>
                    <a:pt x="6683" y="719797"/>
                  </a:lnTo>
                  <a:lnTo>
                    <a:pt x="25868" y="765946"/>
                  </a:lnTo>
                  <a:lnTo>
                    <a:pt x="56251" y="805628"/>
                  </a:lnTo>
                  <a:lnTo>
                    <a:pt x="96532" y="836590"/>
                  </a:lnTo>
                  <a:lnTo>
                    <a:pt x="371576" y="995391"/>
                  </a:lnTo>
                  <a:lnTo>
                    <a:pt x="418528" y="1014793"/>
                  </a:lnTo>
                  <a:lnTo>
                    <a:pt x="468079" y="1021260"/>
                  </a:lnTo>
                  <a:lnTo>
                    <a:pt x="517632" y="1014793"/>
                  </a:lnTo>
                  <a:lnTo>
                    <a:pt x="564591" y="995391"/>
                  </a:lnTo>
                  <a:lnTo>
                    <a:pt x="839660" y="836590"/>
                  </a:lnTo>
                  <a:lnTo>
                    <a:pt x="879930" y="805628"/>
                  </a:lnTo>
                  <a:lnTo>
                    <a:pt x="910301" y="765946"/>
                  </a:lnTo>
                  <a:lnTo>
                    <a:pt x="929475" y="719797"/>
                  </a:lnTo>
                  <a:lnTo>
                    <a:pt x="936155" y="669432"/>
                  </a:lnTo>
                  <a:lnTo>
                    <a:pt x="936155" y="351831"/>
                  </a:lnTo>
                  <a:lnTo>
                    <a:pt x="929475" y="301468"/>
                  </a:lnTo>
                  <a:lnTo>
                    <a:pt x="910301" y="255320"/>
                  </a:lnTo>
                  <a:lnTo>
                    <a:pt x="879930" y="215635"/>
                  </a:lnTo>
                  <a:lnTo>
                    <a:pt x="839660" y="184661"/>
                  </a:lnTo>
                  <a:lnTo>
                    <a:pt x="564591" y="25860"/>
                  </a:lnTo>
                  <a:lnTo>
                    <a:pt x="517632" y="6465"/>
                  </a:lnTo>
                  <a:lnTo>
                    <a:pt x="46807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" name="Google Shape;70;p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019203" y="2096808"/>
              <a:ext cx="8113748" cy="39205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4"/>
          <p:cNvSpPr txBox="1">
            <a:spLocks noGrp="1"/>
          </p:cNvSpPr>
          <p:nvPr>
            <p:ph type="subTitle" idx="1"/>
          </p:nvPr>
        </p:nvSpPr>
        <p:spPr>
          <a:xfrm>
            <a:off x="523702" y="3602037"/>
            <a:ext cx="3250276" cy="2009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72" name="Google Shape;72;p4"/>
          <p:cNvGrpSpPr/>
          <p:nvPr/>
        </p:nvGrpSpPr>
        <p:grpSpPr>
          <a:xfrm>
            <a:off x="0" y="583349"/>
            <a:ext cx="995680" cy="971550"/>
            <a:chOff x="0" y="583349"/>
            <a:chExt cx="995680" cy="971550"/>
          </a:xfrm>
        </p:grpSpPr>
        <p:sp>
          <p:nvSpPr>
            <p:cNvPr id="73" name="Google Shape;73;p4"/>
            <p:cNvSpPr/>
            <p:nvPr/>
          </p:nvSpPr>
          <p:spPr>
            <a:xfrm>
              <a:off x="0" y="583349"/>
              <a:ext cx="995680" cy="971550"/>
            </a:xfrm>
            <a:custGeom>
              <a:avLst/>
              <a:gdLst/>
              <a:ahLst/>
              <a:cxnLst/>
              <a:rect l="l" t="t" r="r" b="b"/>
              <a:pathLst>
                <a:path w="995680" h="971550" extrusionOk="0">
                  <a:moveTo>
                    <a:pt x="995146" y="0"/>
                  </a:moveTo>
                  <a:lnTo>
                    <a:pt x="0" y="0"/>
                  </a:lnTo>
                  <a:lnTo>
                    <a:pt x="0" y="971334"/>
                  </a:lnTo>
                  <a:lnTo>
                    <a:pt x="995146" y="971334"/>
                  </a:lnTo>
                  <a:lnTo>
                    <a:pt x="995146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209626" y="824166"/>
              <a:ext cx="561975" cy="490220"/>
            </a:xfrm>
            <a:custGeom>
              <a:avLst/>
              <a:gdLst/>
              <a:ahLst/>
              <a:cxnLst/>
              <a:rect l="l" t="t" r="r" b="b"/>
              <a:pathLst>
                <a:path w="561975" h="490219" extrusionOk="0">
                  <a:moveTo>
                    <a:pt x="512292" y="456933"/>
                  </a:moveTo>
                  <a:lnTo>
                    <a:pt x="20497" y="456933"/>
                  </a:lnTo>
                  <a:lnTo>
                    <a:pt x="20497" y="489712"/>
                  </a:lnTo>
                  <a:lnTo>
                    <a:pt x="512292" y="489712"/>
                  </a:lnTo>
                  <a:lnTo>
                    <a:pt x="512292" y="456933"/>
                  </a:lnTo>
                  <a:close/>
                </a:path>
                <a:path w="561975" h="490219" extrusionOk="0">
                  <a:moveTo>
                    <a:pt x="561454" y="198755"/>
                  </a:moveTo>
                  <a:lnTo>
                    <a:pt x="556133" y="172466"/>
                  </a:lnTo>
                  <a:lnTo>
                    <a:pt x="550367" y="163906"/>
                  </a:lnTo>
                  <a:lnTo>
                    <a:pt x="541629" y="150964"/>
                  </a:lnTo>
                  <a:lnTo>
                    <a:pt x="528662" y="142214"/>
                  </a:lnTo>
                  <a:lnTo>
                    <a:pt x="528662" y="198755"/>
                  </a:lnTo>
                  <a:lnTo>
                    <a:pt x="525919" y="212293"/>
                  </a:lnTo>
                  <a:lnTo>
                    <a:pt x="518452" y="223367"/>
                  </a:lnTo>
                  <a:lnTo>
                    <a:pt x="507377" y="230835"/>
                  </a:lnTo>
                  <a:lnTo>
                    <a:pt x="493839" y="233578"/>
                  </a:lnTo>
                  <a:lnTo>
                    <a:pt x="480288" y="230835"/>
                  </a:lnTo>
                  <a:lnTo>
                    <a:pt x="469214" y="223367"/>
                  </a:lnTo>
                  <a:lnTo>
                    <a:pt x="461733" y="212293"/>
                  </a:lnTo>
                  <a:lnTo>
                    <a:pt x="458990" y="198755"/>
                  </a:lnTo>
                  <a:lnTo>
                    <a:pt x="461733" y="185204"/>
                  </a:lnTo>
                  <a:lnTo>
                    <a:pt x="469214" y="174117"/>
                  </a:lnTo>
                  <a:lnTo>
                    <a:pt x="480288" y="166649"/>
                  </a:lnTo>
                  <a:lnTo>
                    <a:pt x="493839" y="163906"/>
                  </a:lnTo>
                  <a:lnTo>
                    <a:pt x="507377" y="166649"/>
                  </a:lnTo>
                  <a:lnTo>
                    <a:pt x="518452" y="174117"/>
                  </a:lnTo>
                  <a:lnTo>
                    <a:pt x="525919" y="185204"/>
                  </a:lnTo>
                  <a:lnTo>
                    <a:pt x="528662" y="198755"/>
                  </a:lnTo>
                  <a:lnTo>
                    <a:pt x="528662" y="142214"/>
                  </a:lnTo>
                  <a:lnTo>
                    <a:pt x="520128" y="136448"/>
                  </a:lnTo>
                  <a:lnTo>
                    <a:pt x="493839" y="131127"/>
                  </a:lnTo>
                  <a:lnTo>
                    <a:pt x="467550" y="136448"/>
                  </a:lnTo>
                  <a:lnTo>
                    <a:pt x="446049" y="150964"/>
                  </a:lnTo>
                  <a:lnTo>
                    <a:pt x="431546" y="172466"/>
                  </a:lnTo>
                  <a:lnTo>
                    <a:pt x="426212" y="198755"/>
                  </a:lnTo>
                  <a:lnTo>
                    <a:pt x="430555" y="220205"/>
                  </a:lnTo>
                  <a:lnTo>
                    <a:pt x="316395" y="288442"/>
                  </a:lnTo>
                  <a:lnTo>
                    <a:pt x="312127" y="282105"/>
                  </a:lnTo>
                  <a:lnTo>
                    <a:pt x="299161" y="273367"/>
                  </a:lnTo>
                  <a:lnTo>
                    <a:pt x="299161" y="329895"/>
                  </a:lnTo>
                  <a:lnTo>
                    <a:pt x="296418" y="343446"/>
                  </a:lnTo>
                  <a:lnTo>
                    <a:pt x="288950" y="354507"/>
                  </a:lnTo>
                  <a:lnTo>
                    <a:pt x="277888" y="361975"/>
                  </a:lnTo>
                  <a:lnTo>
                    <a:pt x="264337" y="364718"/>
                  </a:lnTo>
                  <a:lnTo>
                    <a:pt x="250786" y="361975"/>
                  </a:lnTo>
                  <a:lnTo>
                    <a:pt x="239712" y="354507"/>
                  </a:lnTo>
                  <a:lnTo>
                    <a:pt x="232232" y="343446"/>
                  </a:lnTo>
                  <a:lnTo>
                    <a:pt x="229489" y="329895"/>
                  </a:lnTo>
                  <a:lnTo>
                    <a:pt x="232232" y="316357"/>
                  </a:lnTo>
                  <a:lnTo>
                    <a:pt x="239712" y="305269"/>
                  </a:lnTo>
                  <a:lnTo>
                    <a:pt x="250786" y="297789"/>
                  </a:lnTo>
                  <a:lnTo>
                    <a:pt x="264337" y="295046"/>
                  </a:lnTo>
                  <a:lnTo>
                    <a:pt x="277888" y="297789"/>
                  </a:lnTo>
                  <a:lnTo>
                    <a:pt x="288950" y="305269"/>
                  </a:lnTo>
                  <a:lnTo>
                    <a:pt x="296418" y="316357"/>
                  </a:lnTo>
                  <a:lnTo>
                    <a:pt x="299161" y="329895"/>
                  </a:lnTo>
                  <a:lnTo>
                    <a:pt x="299161" y="273367"/>
                  </a:lnTo>
                  <a:lnTo>
                    <a:pt x="290626" y="267601"/>
                  </a:lnTo>
                  <a:lnTo>
                    <a:pt x="264337" y="262267"/>
                  </a:lnTo>
                  <a:lnTo>
                    <a:pt x="238048" y="267601"/>
                  </a:lnTo>
                  <a:lnTo>
                    <a:pt x="236956" y="268338"/>
                  </a:lnTo>
                  <a:lnTo>
                    <a:pt x="118719" y="110502"/>
                  </a:lnTo>
                  <a:lnTo>
                    <a:pt x="124155" y="102450"/>
                  </a:lnTo>
                  <a:lnTo>
                    <a:pt x="129921" y="93903"/>
                  </a:lnTo>
                  <a:lnTo>
                    <a:pt x="135242" y="67614"/>
                  </a:lnTo>
                  <a:lnTo>
                    <a:pt x="129921" y="41325"/>
                  </a:lnTo>
                  <a:lnTo>
                    <a:pt x="124155" y="32778"/>
                  </a:lnTo>
                  <a:lnTo>
                    <a:pt x="115417" y="19824"/>
                  </a:lnTo>
                  <a:lnTo>
                    <a:pt x="102463" y="11087"/>
                  </a:lnTo>
                  <a:lnTo>
                    <a:pt x="102463" y="67614"/>
                  </a:lnTo>
                  <a:lnTo>
                    <a:pt x="99720" y="81153"/>
                  </a:lnTo>
                  <a:lnTo>
                    <a:pt x="92252" y="92227"/>
                  </a:lnTo>
                  <a:lnTo>
                    <a:pt x="81178" y="99707"/>
                  </a:lnTo>
                  <a:lnTo>
                    <a:pt x="67627" y="102450"/>
                  </a:lnTo>
                  <a:lnTo>
                    <a:pt x="54076" y="99707"/>
                  </a:lnTo>
                  <a:lnTo>
                    <a:pt x="43002" y="92227"/>
                  </a:lnTo>
                  <a:lnTo>
                    <a:pt x="35534" y="81153"/>
                  </a:lnTo>
                  <a:lnTo>
                    <a:pt x="32791" y="67614"/>
                  </a:lnTo>
                  <a:lnTo>
                    <a:pt x="35534" y="54063"/>
                  </a:lnTo>
                  <a:lnTo>
                    <a:pt x="43002" y="42989"/>
                  </a:lnTo>
                  <a:lnTo>
                    <a:pt x="54076" y="35509"/>
                  </a:lnTo>
                  <a:lnTo>
                    <a:pt x="67627" y="32778"/>
                  </a:lnTo>
                  <a:lnTo>
                    <a:pt x="81178" y="35509"/>
                  </a:lnTo>
                  <a:lnTo>
                    <a:pt x="92252" y="42989"/>
                  </a:lnTo>
                  <a:lnTo>
                    <a:pt x="99720" y="54063"/>
                  </a:lnTo>
                  <a:lnTo>
                    <a:pt x="102463" y="67614"/>
                  </a:lnTo>
                  <a:lnTo>
                    <a:pt x="102463" y="11087"/>
                  </a:lnTo>
                  <a:lnTo>
                    <a:pt x="93916" y="5321"/>
                  </a:lnTo>
                  <a:lnTo>
                    <a:pt x="67627" y="0"/>
                  </a:lnTo>
                  <a:lnTo>
                    <a:pt x="41325" y="5321"/>
                  </a:lnTo>
                  <a:lnTo>
                    <a:pt x="19837" y="19824"/>
                  </a:lnTo>
                  <a:lnTo>
                    <a:pt x="5321" y="41325"/>
                  </a:lnTo>
                  <a:lnTo>
                    <a:pt x="0" y="67614"/>
                  </a:lnTo>
                  <a:lnTo>
                    <a:pt x="5321" y="93903"/>
                  </a:lnTo>
                  <a:lnTo>
                    <a:pt x="19837" y="115404"/>
                  </a:lnTo>
                  <a:lnTo>
                    <a:pt x="41325" y="129908"/>
                  </a:lnTo>
                  <a:lnTo>
                    <a:pt x="67627" y="135242"/>
                  </a:lnTo>
                  <a:lnTo>
                    <a:pt x="92519" y="130200"/>
                  </a:lnTo>
                  <a:lnTo>
                    <a:pt x="211683" y="289306"/>
                  </a:lnTo>
                  <a:lnTo>
                    <a:pt x="202031" y="303606"/>
                  </a:lnTo>
                  <a:lnTo>
                    <a:pt x="196710" y="329895"/>
                  </a:lnTo>
                  <a:lnTo>
                    <a:pt x="202031" y="356196"/>
                  </a:lnTo>
                  <a:lnTo>
                    <a:pt x="216547" y="377685"/>
                  </a:lnTo>
                  <a:lnTo>
                    <a:pt x="238048" y="392188"/>
                  </a:lnTo>
                  <a:lnTo>
                    <a:pt x="264337" y="397510"/>
                  </a:lnTo>
                  <a:lnTo>
                    <a:pt x="290626" y="392188"/>
                  </a:lnTo>
                  <a:lnTo>
                    <a:pt x="312127" y="377685"/>
                  </a:lnTo>
                  <a:lnTo>
                    <a:pt x="320878" y="364718"/>
                  </a:lnTo>
                  <a:lnTo>
                    <a:pt x="326631" y="356196"/>
                  </a:lnTo>
                  <a:lnTo>
                    <a:pt x="331952" y="329895"/>
                  </a:lnTo>
                  <a:lnTo>
                    <a:pt x="328891" y="314820"/>
                  </a:lnTo>
                  <a:lnTo>
                    <a:pt x="330809" y="318008"/>
                  </a:lnTo>
                  <a:lnTo>
                    <a:pt x="448068" y="247916"/>
                  </a:lnTo>
                  <a:lnTo>
                    <a:pt x="467550" y="261048"/>
                  </a:lnTo>
                  <a:lnTo>
                    <a:pt x="493839" y="266369"/>
                  </a:lnTo>
                  <a:lnTo>
                    <a:pt x="520128" y="261048"/>
                  </a:lnTo>
                  <a:lnTo>
                    <a:pt x="541629" y="246545"/>
                  </a:lnTo>
                  <a:lnTo>
                    <a:pt x="550379" y="233578"/>
                  </a:lnTo>
                  <a:lnTo>
                    <a:pt x="556133" y="225056"/>
                  </a:lnTo>
                  <a:lnTo>
                    <a:pt x="561454" y="1987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4"/>
          <p:cNvSpPr/>
          <p:nvPr/>
        </p:nvSpPr>
        <p:spPr>
          <a:xfrm>
            <a:off x="1855825" y="2654642"/>
            <a:ext cx="727075" cy="522605"/>
          </a:xfrm>
          <a:custGeom>
            <a:avLst/>
            <a:gdLst/>
            <a:ahLst/>
            <a:cxnLst/>
            <a:rect l="l" t="t" r="r" b="b"/>
            <a:pathLst>
              <a:path w="727075" h="522605" extrusionOk="0">
                <a:moveTo>
                  <a:pt x="726986" y="47625"/>
                </a:moveTo>
                <a:lnTo>
                  <a:pt x="723099" y="35471"/>
                </a:lnTo>
                <a:lnTo>
                  <a:pt x="718870" y="23482"/>
                </a:lnTo>
                <a:lnTo>
                  <a:pt x="714298" y="11658"/>
                </a:lnTo>
                <a:lnTo>
                  <a:pt x="709409" y="0"/>
                </a:lnTo>
                <a:lnTo>
                  <a:pt x="672363" y="23317"/>
                </a:lnTo>
                <a:lnTo>
                  <a:pt x="631748" y="49682"/>
                </a:lnTo>
                <a:lnTo>
                  <a:pt x="588187" y="78625"/>
                </a:lnTo>
                <a:lnTo>
                  <a:pt x="542239" y="109689"/>
                </a:lnTo>
                <a:lnTo>
                  <a:pt x="494538" y="142405"/>
                </a:lnTo>
                <a:lnTo>
                  <a:pt x="445643" y="176326"/>
                </a:lnTo>
                <a:lnTo>
                  <a:pt x="376783" y="224764"/>
                </a:lnTo>
                <a:lnTo>
                  <a:pt x="377545" y="219506"/>
                </a:lnTo>
                <a:lnTo>
                  <a:pt x="380428" y="192227"/>
                </a:lnTo>
                <a:lnTo>
                  <a:pt x="379158" y="176695"/>
                </a:lnTo>
                <a:lnTo>
                  <a:pt x="378637" y="170421"/>
                </a:lnTo>
                <a:lnTo>
                  <a:pt x="377863" y="160959"/>
                </a:lnTo>
                <a:lnTo>
                  <a:pt x="373570" y="152298"/>
                </a:lnTo>
                <a:lnTo>
                  <a:pt x="367360" y="139776"/>
                </a:lnTo>
                <a:lnTo>
                  <a:pt x="367360" y="204508"/>
                </a:lnTo>
                <a:lnTo>
                  <a:pt x="367118" y="219392"/>
                </a:lnTo>
                <a:lnTo>
                  <a:pt x="366445" y="232041"/>
                </a:lnTo>
                <a:lnTo>
                  <a:pt x="358114" y="237909"/>
                </a:lnTo>
                <a:lnTo>
                  <a:pt x="357936" y="234188"/>
                </a:lnTo>
                <a:lnTo>
                  <a:pt x="357987" y="225653"/>
                </a:lnTo>
                <a:lnTo>
                  <a:pt x="358368" y="218757"/>
                </a:lnTo>
                <a:lnTo>
                  <a:pt x="359524" y="188849"/>
                </a:lnTo>
                <a:lnTo>
                  <a:pt x="359600" y="187071"/>
                </a:lnTo>
                <a:lnTo>
                  <a:pt x="360286" y="176695"/>
                </a:lnTo>
                <a:lnTo>
                  <a:pt x="363893" y="184429"/>
                </a:lnTo>
                <a:lnTo>
                  <a:pt x="365836" y="189839"/>
                </a:lnTo>
                <a:lnTo>
                  <a:pt x="366776" y="195427"/>
                </a:lnTo>
                <a:lnTo>
                  <a:pt x="367309" y="202768"/>
                </a:lnTo>
                <a:lnTo>
                  <a:pt x="367360" y="204508"/>
                </a:lnTo>
                <a:lnTo>
                  <a:pt x="367360" y="139776"/>
                </a:lnTo>
                <a:lnTo>
                  <a:pt x="363867" y="132727"/>
                </a:lnTo>
                <a:lnTo>
                  <a:pt x="385597" y="132842"/>
                </a:lnTo>
                <a:lnTo>
                  <a:pt x="386308" y="132727"/>
                </a:lnTo>
                <a:lnTo>
                  <a:pt x="399592" y="130416"/>
                </a:lnTo>
                <a:lnTo>
                  <a:pt x="411949" y="123228"/>
                </a:lnTo>
                <a:lnTo>
                  <a:pt x="428752" y="109042"/>
                </a:lnTo>
                <a:lnTo>
                  <a:pt x="437108" y="112522"/>
                </a:lnTo>
                <a:lnTo>
                  <a:pt x="443001" y="113868"/>
                </a:lnTo>
                <a:lnTo>
                  <a:pt x="449211" y="113233"/>
                </a:lnTo>
                <a:lnTo>
                  <a:pt x="458558" y="110794"/>
                </a:lnTo>
                <a:lnTo>
                  <a:pt x="468896" y="128562"/>
                </a:lnTo>
                <a:lnTo>
                  <a:pt x="475538" y="137858"/>
                </a:lnTo>
                <a:lnTo>
                  <a:pt x="481368" y="141744"/>
                </a:lnTo>
                <a:lnTo>
                  <a:pt x="489242" y="143256"/>
                </a:lnTo>
                <a:lnTo>
                  <a:pt x="493014" y="141782"/>
                </a:lnTo>
                <a:lnTo>
                  <a:pt x="488480" y="136880"/>
                </a:lnTo>
                <a:lnTo>
                  <a:pt x="481482" y="131648"/>
                </a:lnTo>
                <a:lnTo>
                  <a:pt x="477850" y="129222"/>
                </a:lnTo>
                <a:lnTo>
                  <a:pt x="469646" y="110794"/>
                </a:lnTo>
                <a:lnTo>
                  <a:pt x="468871" y="109042"/>
                </a:lnTo>
                <a:lnTo>
                  <a:pt x="467309" y="105537"/>
                </a:lnTo>
                <a:lnTo>
                  <a:pt x="474319" y="103797"/>
                </a:lnTo>
                <a:lnTo>
                  <a:pt x="476961" y="99402"/>
                </a:lnTo>
                <a:lnTo>
                  <a:pt x="476770" y="92570"/>
                </a:lnTo>
                <a:lnTo>
                  <a:pt x="476021" y="90055"/>
                </a:lnTo>
                <a:lnTo>
                  <a:pt x="473456" y="81546"/>
                </a:lnTo>
                <a:lnTo>
                  <a:pt x="470979" y="75742"/>
                </a:lnTo>
                <a:lnTo>
                  <a:pt x="468833" y="70688"/>
                </a:lnTo>
                <a:lnTo>
                  <a:pt x="464693" y="64350"/>
                </a:lnTo>
                <a:lnTo>
                  <a:pt x="461289" y="58559"/>
                </a:lnTo>
                <a:lnTo>
                  <a:pt x="455815" y="49657"/>
                </a:lnTo>
                <a:lnTo>
                  <a:pt x="445579" y="42392"/>
                </a:lnTo>
                <a:lnTo>
                  <a:pt x="427863" y="41541"/>
                </a:lnTo>
                <a:lnTo>
                  <a:pt x="415721" y="29273"/>
                </a:lnTo>
                <a:lnTo>
                  <a:pt x="405307" y="18757"/>
                </a:lnTo>
                <a:lnTo>
                  <a:pt x="404583" y="18008"/>
                </a:lnTo>
                <a:lnTo>
                  <a:pt x="386219" y="7797"/>
                </a:lnTo>
                <a:lnTo>
                  <a:pt x="363270" y="8763"/>
                </a:lnTo>
                <a:lnTo>
                  <a:pt x="351993" y="11811"/>
                </a:lnTo>
                <a:lnTo>
                  <a:pt x="351993" y="242214"/>
                </a:lnTo>
                <a:lnTo>
                  <a:pt x="346710" y="245922"/>
                </a:lnTo>
                <a:lnTo>
                  <a:pt x="250177" y="314756"/>
                </a:lnTo>
                <a:lnTo>
                  <a:pt x="239420" y="322529"/>
                </a:lnTo>
                <a:lnTo>
                  <a:pt x="238493" y="313105"/>
                </a:lnTo>
                <a:lnTo>
                  <a:pt x="238772" y="303491"/>
                </a:lnTo>
                <a:lnTo>
                  <a:pt x="241998" y="299300"/>
                </a:lnTo>
                <a:lnTo>
                  <a:pt x="248754" y="295287"/>
                </a:lnTo>
                <a:lnTo>
                  <a:pt x="257238" y="284378"/>
                </a:lnTo>
                <a:lnTo>
                  <a:pt x="262648" y="273862"/>
                </a:lnTo>
                <a:lnTo>
                  <a:pt x="265557" y="268211"/>
                </a:lnTo>
                <a:lnTo>
                  <a:pt x="267144" y="263194"/>
                </a:lnTo>
                <a:lnTo>
                  <a:pt x="271818" y="248437"/>
                </a:lnTo>
                <a:lnTo>
                  <a:pt x="298983" y="234188"/>
                </a:lnTo>
                <a:lnTo>
                  <a:pt x="314896" y="223240"/>
                </a:lnTo>
                <a:lnTo>
                  <a:pt x="316090" y="221767"/>
                </a:lnTo>
                <a:lnTo>
                  <a:pt x="317931" y="219506"/>
                </a:lnTo>
                <a:lnTo>
                  <a:pt x="325691" y="209981"/>
                </a:lnTo>
                <a:lnTo>
                  <a:pt x="337566" y="188849"/>
                </a:lnTo>
                <a:lnTo>
                  <a:pt x="337705" y="205689"/>
                </a:lnTo>
                <a:lnTo>
                  <a:pt x="338658" y="215138"/>
                </a:lnTo>
                <a:lnTo>
                  <a:pt x="341261" y="220649"/>
                </a:lnTo>
                <a:lnTo>
                  <a:pt x="346329" y="225653"/>
                </a:lnTo>
                <a:lnTo>
                  <a:pt x="350951" y="235305"/>
                </a:lnTo>
                <a:lnTo>
                  <a:pt x="351993" y="242214"/>
                </a:lnTo>
                <a:lnTo>
                  <a:pt x="351993" y="11811"/>
                </a:lnTo>
                <a:lnTo>
                  <a:pt x="326161" y="18757"/>
                </a:lnTo>
                <a:lnTo>
                  <a:pt x="320903" y="17564"/>
                </a:lnTo>
                <a:lnTo>
                  <a:pt x="320903" y="52514"/>
                </a:lnTo>
                <a:lnTo>
                  <a:pt x="318249" y="61544"/>
                </a:lnTo>
                <a:lnTo>
                  <a:pt x="311023" y="68922"/>
                </a:lnTo>
                <a:lnTo>
                  <a:pt x="300304" y="73914"/>
                </a:lnTo>
                <a:lnTo>
                  <a:pt x="293725" y="74841"/>
                </a:lnTo>
                <a:lnTo>
                  <a:pt x="293725" y="194957"/>
                </a:lnTo>
                <a:lnTo>
                  <a:pt x="292138" y="204508"/>
                </a:lnTo>
                <a:lnTo>
                  <a:pt x="287820" y="212318"/>
                </a:lnTo>
                <a:lnTo>
                  <a:pt x="281419" y="217576"/>
                </a:lnTo>
                <a:lnTo>
                  <a:pt x="273570" y="219506"/>
                </a:lnTo>
                <a:lnTo>
                  <a:pt x="265722" y="217576"/>
                </a:lnTo>
                <a:lnTo>
                  <a:pt x="259295" y="212318"/>
                </a:lnTo>
                <a:lnTo>
                  <a:pt x="254977" y="204508"/>
                </a:lnTo>
                <a:lnTo>
                  <a:pt x="253390" y="194957"/>
                </a:lnTo>
                <a:lnTo>
                  <a:pt x="254977" y="185407"/>
                </a:lnTo>
                <a:lnTo>
                  <a:pt x="259295" y="177609"/>
                </a:lnTo>
                <a:lnTo>
                  <a:pt x="265722" y="172351"/>
                </a:lnTo>
                <a:lnTo>
                  <a:pt x="273570" y="170421"/>
                </a:lnTo>
                <a:lnTo>
                  <a:pt x="281419" y="172351"/>
                </a:lnTo>
                <a:lnTo>
                  <a:pt x="287820" y="177609"/>
                </a:lnTo>
                <a:lnTo>
                  <a:pt x="292138" y="185407"/>
                </a:lnTo>
                <a:lnTo>
                  <a:pt x="293725" y="194957"/>
                </a:lnTo>
                <a:lnTo>
                  <a:pt x="293725" y="74841"/>
                </a:lnTo>
                <a:lnTo>
                  <a:pt x="256044" y="61544"/>
                </a:lnTo>
                <a:lnTo>
                  <a:pt x="253390" y="52514"/>
                </a:lnTo>
                <a:lnTo>
                  <a:pt x="256044" y="43459"/>
                </a:lnTo>
                <a:lnTo>
                  <a:pt x="263283" y="36068"/>
                </a:lnTo>
                <a:lnTo>
                  <a:pt x="274027" y="31089"/>
                </a:lnTo>
                <a:lnTo>
                  <a:pt x="287172" y="29273"/>
                </a:lnTo>
                <a:lnTo>
                  <a:pt x="300304" y="31089"/>
                </a:lnTo>
                <a:lnTo>
                  <a:pt x="311023" y="36068"/>
                </a:lnTo>
                <a:lnTo>
                  <a:pt x="318249" y="43459"/>
                </a:lnTo>
                <a:lnTo>
                  <a:pt x="320903" y="52514"/>
                </a:lnTo>
                <a:lnTo>
                  <a:pt x="320903" y="17564"/>
                </a:lnTo>
                <a:lnTo>
                  <a:pt x="269328" y="5778"/>
                </a:lnTo>
                <a:lnTo>
                  <a:pt x="233133" y="7023"/>
                </a:lnTo>
                <a:lnTo>
                  <a:pt x="216522" y="17970"/>
                </a:lnTo>
                <a:lnTo>
                  <a:pt x="216522" y="121170"/>
                </a:lnTo>
                <a:lnTo>
                  <a:pt x="214325" y="133273"/>
                </a:lnTo>
                <a:lnTo>
                  <a:pt x="208318" y="143167"/>
                </a:lnTo>
                <a:lnTo>
                  <a:pt x="199402" y="149847"/>
                </a:lnTo>
                <a:lnTo>
                  <a:pt x="193636" y="151155"/>
                </a:lnTo>
                <a:lnTo>
                  <a:pt x="193636" y="242468"/>
                </a:lnTo>
                <a:lnTo>
                  <a:pt x="192151" y="250532"/>
                </a:lnTo>
                <a:lnTo>
                  <a:pt x="188112" y="257124"/>
                </a:lnTo>
                <a:lnTo>
                  <a:pt x="182118" y="261556"/>
                </a:lnTo>
                <a:lnTo>
                  <a:pt x="174777" y="263194"/>
                </a:lnTo>
                <a:lnTo>
                  <a:pt x="167449" y="261556"/>
                </a:lnTo>
                <a:lnTo>
                  <a:pt x="161455" y="257124"/>
                </a:lnTo>
                <a:lnTo>
                  <a:pt x="157403" y="250532"/>
                </a:lnTo>
                <a:lnTo>
                  <a:pt x="155917" y="242468"/>
                </a:lnTo>
                <a:lnTo>
                  <a:pt x="157403" y="234403"/>
                </a:lnTo>
                <a:lnTo>
                  <a:pt x="161455" y="227825"/>
                </a:lnTo>
                <a:lnTo>
                  <a:pt x="167449" y="223393"/>
                </a:lnTo>
                <a:lnTo>
                  <a:pt x="174777" y="221767"/>
                </a:lnTo>
                <a:lnTo>
                  <a:pt x="182118" y="223393"/>
                </a:lnTo>
                <a:lnTo>
                  <a:pt x="188112" y="227825"/>
                </a:lnTo>
                <a:lnTo>
                  <a:pt x="192151" y="234403"/>
                </a:lnTo>
                <a:lnTo>
                  <a:pt x="193636" y="242468"/>
                </a:lnTo>
                <a:lnTo>
                  <a:pt x="193636" y="151155"/>
                </a:lnTo>
                <a:lnTo>
                  <a:pt x="160464" y="121170"/>
                </a:lnTo>
                <a:lnTo>
                  <a:pt x="162674" y="109042"/>
                </a:lnTo>
                <a:lnTo>
                  <a:pt x="168681" y="99161"/>
                </a:lnTo>
                <a:lnTo>
                  <a:pt x="177596" y="92494"/>
                </a:lnTo>
                <a:lnTo>
                  <a:pt x="188506" y="90055"/>
                </a:lnTo>
                <a:lnTo>
                  <a:pt x="199402" y="92494"/>
                </a:lnTo>
                <a:lnTo>
                  <a:pt x="208318" y="99161"/>
                </a:lnTo>
                <a:lnTo>
                  <a:pt x="214325" y="109054"/>
                </a:lnTo>
                <a:lnTo>
                  <a:pt x="216522" y="121170"/>
                </a:lnTo>
                <a:lnTo>
                  <a:pt x="216522" y="17970"/>
                </a:lnTo>
                <a:lnTo>
                  <a:pt x="160464" y="72237"/>
                </a:lnTo>
                <a:lnTo>
                  <a:pt x="132410" y="114998"/>
                </a:lnTo>
                <a:lnTo>
                  <a:pt x="116840" y="162140"/>
                </a:lnTo>
                <a:lnTo>
                  <a:pt x="112814" y="208991"/>
                </a:lnTo>
                <a:lnTo>
                  <a:pt x="119367" y="250875"/>
                </a:lnTo>
                <a:lnTo>
                  <a:pt x="135572" y="283121"/>
                </a:lnTo>
                <a:lnTo>
                  <a:pt x="160464" y="301053"/>
                </a:lnTo>
                <a:lnTo>
                  <a:pt x="197624" y="304558"/>
                </a:lnTo>
                <a:lnTo>
                  <a:pt x="222935" y="294347"/>
                </a:lnTo>
                <a:lnTo>
                  <a:pt x="237401" y="280695"/>
                </a:lnTo>
                <a:lnTo>
                  <a:pt x="241998" y="273862"/>
                </a:lnTo>
                <a:lnTo>
                  <a:pt x="238493" y="292277"/>
                </a:lnTo>
                <a:lnTo>
                  <a:pt x="227977" y="294906"/>
                </a:lnTo>
                <a:lnTo>
                  <a:pt x="228015" y="314693"/>
                </a:lnTo>
                <a:lnTo>
                  <a:pt x="228307" y="324929"/>
                </a:lnTo>
                <a:lnTo>
                  <a:pt x="228790" y="330212"/>
                </a:lnTo>
                <a:lnTo>
                  <a:pt x="120319" y="408546"/>
                </a:lnTo>
                <a:lnTo>
                  <a:pt x="0" y="496481"/>
                </a:lnTo>
                <a:lnTo>
                  <a:pt x="14706" y="509841"/>
                </a:lnTo>
                <a:lnTo>
                  <a:pt x="30022" y="522541"/>
                </a:lnTo>
                <a:lnTo>
                  <a:pt x="726986" y="476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 txBox="1">
            <a:spLocks noGrp="1"/>
          </p:cNvSpPr>
          <p:nvPr>
            <p:ph type="title"/>
          </p:nvPr>
        </p:nvSpPr>
        <p:spPr>
          <a:xfrm>
            <a:off x="1351864" y="756346"/>
            <a:ext cx="10781087" cy="60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4"/>
          <p:cNvSpPr txBox="1"/>
          <p:nvPr/>
        </p:nvSpPr>
        <p:spPr>
          <a:xfrm>
            <a:off x="347446" y="2096795"/>
            <a:ext cx="3672204" cy="2008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endParaRPr sz="18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96550" y="6182113"/>
            <a:ext cx="1506175" cy="49404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présentants BIO">
  <p:cSld name="représentants BI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pic>
        <p:nvPicPr>
          <p:cNvPr id="86" name="Google Shape;8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RCI BIO M">
  <p:cSld name="MERCI BIO M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grpSp>
        <p:nvGrpSpPr>
          <p:cNvPr id="91" name="Google Shape;91;p6"/>
          <p:cNvGrpSpPr/>
          <p:nvPr/>
        </p:nvGrpSpPr>
        <p:grpSpPr>
          <a:xfrm>
            <a:off x="8394" y="203"/>
            <a:ext cx="12179300" cy="6857911"/>
            <a:chOff x="8394" y="203"/>
            <a:chExt cx="12179300" cy="6857911"/>
          </a:xfrm>
        </p:grpSpPr>
        <p:sp>
          <p:nvSpPr>
            <p:cNvPr id="92" name="Google Shape;92;p6"/>
            <p:cNvSpPr/>
            <p:nvPr/>
          </p:nvSpPr>
          <p:spPr>
            <a:xfrm>
              <a:off x="457200" y="629399"/>
              <a:ext cx="6017895" cy="6228715"/>
            </a:xfrm>
            <a:custGeom>
              <a:avLst/>
              <a:gdLst/>
              <a:ahLst/>
              <a:cxnLst/>
              <a:rect l="l" t="t" r="r" b="b"/>
              <a:pathLst>
                <a:path w="6017895" h="6228715" extrusionOk="0">
                  <a:moveTo>
                    <a:pt x="6017399" y="0"/>
                  </a:moveTo>
                  <a:lnTo>
                    <a:pt x="0" y="0"/>
                  </a:lnTo>
                  <a:lnTo>
                    <a:pt x="0" y="6228600"/>
                  </a:lnTo>
                  <a:lnTo>
                    <a:pt x="6017399" y="6228600"/>
                  </a:lnTo>
                  <a:lnTo>
                    <a:pt x="601739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6" name="Google Shape;96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6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8" name="Google Shape;98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6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1686382" y="3554044"/>
              <a:ext cx="291465" cy="1447800"/>
            </a:xfrm>
            <a:custGeom>
              <a:avLst/>
              <a:gdLst/>
              <a:ahLst/>
              <a:cxnLst/>
              <a:rect l="l" t="t" r="r" b="b"/>
              <a:pathLst>
                <a:path w="291464" h="1447800" extrusionOk="0">
                  <a:moveTo>
                    <a:pt x="118173" y="444119"/>
                  </a:moveTo>
                  <a:lnTo>
                    <a:pt x="117856" y="443382"/>
                  </a:lnTo>
                  <a:lnTo>
                    <a:pt x="117309" y="442849"/>
                  </a:lnTo>
                  <a:lnTo>
                    <a:pt x="116827" y="442302"/>
                  </a:lnTo>
                  <a:lnTo>
                    <a:pt x="116065" y="441972"/>
                  </a:lnTo>
                  <a:lnTo>
                    <a:pt x="114490" y="441972"/>
                  </a:lnTo>
                  <a:lnTo>
                    <a:pt x="113728" y="442302"/>
                  </a:lnTo>
                  <a:lnTo>
                    <a:pt x="113245" y="442849"/>
                  </a:lnTo>
                  <a:lnTo>
                    <a:pt x="112687" y="443382"/>
                  </a:lnTo>
                  <a:lnTo>
                    <a:pt x="112433" y="444119"/>
                  </a:lnTo>
                  <a:lnTo>
                    <a:pt x="112433" y="445668"/>
                  </a:lnTo>
                  <a:lnTo>
                    <a:pt x="112699" y="446392"/>
                  </a:lnTo>
                  <a:lnTo>
                    <a:pt x="113245" y="446963"/>
                  </a:lnTo>
                  <a:lnTo>
                    <a:pt x="113728" y="447509"/>
                  </a:lnTo>
                  <a:lnTo>
                    <a:pt x="114490" y="447802"/>
                  </a:lnTo>
                  <a:lnTo>
                    <a:pt x="116065" y="447802"/>
                  </a:lnTo>
                  <a:lnTo>
                    <a:pt x="116827" y="447509"/>
                  </a:lnTo>
                  <a:lnTo>
                    <a:pt x="117309" y="446963"/>
                  </a:lnTo>
                  <a:lnTo>
                    <a:pt x="117856" y="446392"/>
                  </a:lnTo>
                  <a:lnTo>
                    <a:pt x="118173" y="445668"/>
                  </a:lnTo>
                  <a:lnTo>
                    <a:pt x="118173" y="444119"/>
                  </a:lnTo>
                  <a:close/>
                </a:path>
                <a:path w="291464" h="1447800" extrusionOk="0">
                  <a:moveTo>
                    <a:pt x="159956" y="662381"/>
                  </a:moveTo>
                  <a:lnTo>
                    <a:pt x="159359" y="661784"/>
                  </a:lnTo>
                  <a:lnTo>
                    <a:pt x="154101" y="656577"/>
                  </a:lnTo>
                  <a:lnTo>
                    <a:pt x="154101" y="665632"/>
                  </a:lnTo>
                  <a:lnTo>
                    <a:pt x="154101" y="674966"/>
                  </a:lnTo>
                  <a:lnTo>
                    <a:pt x="150304" y="678764"/>
                  </a:lnTo>
                  <a:lnTo>
                    <a:pt x="140919" y="678764"/>
                  </a:lnTo>
                  <a:lnTo>
                    <a:pt x="137121" y="674966"/>
                  </a:lnTo>
                  <a:lnTo>
                    <a:pt x="137121" y="665632"/>
                  </a:lnTo>
                  <a:lnTo>
                    <a:pt x="140919" y="661784"/>
                  </a:lnTo>
                  <a:lnTo>
                    <a:pt x="150304" y="661784"/>
                  </a:lnTo>
                  <a:lnTo>
                    <a:pt x="154101" y="665632"/>
                  </a:lnTo>
                  <a:lnTo>
                    <a:pt x="154101" y="656577"/>
                  </a:lnTo>
                  <a:lnTo>
                    <a:pt x="153504" y="655980"/>
                  </a:lnTo>
                  <a:lnTo>
                    <a:pt x="137706" y="655980"/>
                  </a:lnTo>
                  <a:lnTo>
                    <a:pt x="131305" y="662381"/>
                  </a:lnTo>
                  <a:lnTo>
                    <a:pt x="131419" y="678281"/>
                  </a:lnTo>
                  <a:lnTo>
                    <a:pt x="137706" y="684631"/>
                  </a:lnTo>
                  <a:lnTo>
                    <a:pt x="153504" y="684631"/>
                  </a:lnTo>
                  <a:lnTo>
                    <a:pt x="159359" y="678764"/>
                  </a:lnTo>
                  <a:lnTo>
                    <a:pt x="159842" y="678281"/>
                  </a:lnTo>
                  <a:lnTo>
                    <a:pt x="159956" y="662381"/>
                  </a:lnTo>
                  <a:close/>
                </a:path>
                <a:path w="291464" h="1447800" extrusionOk="0">
                  <a:moveTo>
                    <a:pt x="168376" y="443280"/>
                  </a:moveTo>
                  <a:lnTo>
                    <a:pt x="167068" y="441972"/>
                  </a:lnTo>
                  <a:lnTo>
                    <a:pt x="124142" y="441972"/>
                  </a:lnTo>
                  <a:lnTo>
                    <a:pt x="122847" y="443280"/>
                  </a:lnTo>
                  <a:lnTo>
                    <a:pt x="122847" y="446481"/>
                  </a:lnTo>
                  <a:lnTo>
                    <a:pt x="124142" y="447802"/>
                  </a:lnTo>
                  <a:lnTo>
                    <a:pt x="167068" y="447802"/>
                  </a:lnTo>
                  <a:lnTo>
                    <a:pt x="168376" y="446481"/>
                  </a:lnTo>
                  <a:lnTo>
                    <a:pt x="168376" y="443280"/>
                  </a:lnTo>
                  <a:close/>
                </a:path>
                <a:path w="291464" h="1447800" extrusionOk="0">
                  <a:moveTo>
                    <a:pt x="242163" y="430695"/>
                  </a:moveTo>
                  <a:lnTo>
                    <a:pt x="225666" y="412762"/>
                  </a:lnTo>
                  <a:lnTo>
                    <a:pt x="225666" y="432701"/>
                  </a:lnTo>
                  <a:lnTo>
                    <a:pt x="225666" y="458089"/>
                  </a:lnTo>
                  <a:lnTo>
                    <a:pt x="225666" y="463892"/>
                  </a:lnTo>
                  <a:lnTo>
                    <a:pt x="225666" y="646264"/>
                  </a:lnTo>
                  <a:lnTo>
                    <a:pt x="225666" y="652068"/>
                  </a:lnTo>
                  <a:lnTo>
                    <a:pt x="225666" y="683107"/>
                  </a:lnTo>
                  <a:lnTo>
                    <a:pt x="221818" y="687019"/>
                  </a:lnTo>
                  <a:lnTo>
                    <a:pt x="69456" y="687019"/>
                  </a:lnTo>
                  <a:lnTo>
                    <a:pt x="65544" y="683107"/>
                  </a:lnTo>
                  <a:lnTo>
                    <a:pt x="65544" y="652068"/>
                  </a:lnTo>
                  <a:lnTo>
                    <a:pt x="225666" y="652068"/>
                  </a:lnTo>
                  <a:lnTo>
                    <a:pt x="225666" y="646264"/>
                  </a:lnTo>
                  <a:lnTo>
                    <a:pt x="65544" y="646264"/>
                  </a:lnTo>
                  <a:lnTo>
                    <a:pt x="65544" y="463892"/>
                  </a:lnTo>
                  <a:lnTo>
                    <a:pt x="225666" y="463892"/>
                  </a:lnTo>
                  <a:lnTo>
                    <a:pt x="225666" y="458089"/>
                  </a:lnTo>
                  <a:lnTo>
                    <a:pt x="65544" y="458089"/>
                  </a:lnTo>
                  <a:lnTo>
                    <a:pt x="65544" y="432701"/>
                  </a:lnTo>
                  <a:lnTo>
                    <a:pt x="69456" y="428790"/>
                  </a:lnTo>
                  <a:lnTo>
                    <a:pt x="221818" y="428790"/>
                  </a:lnTo>
                  <a:lnTo>
                    <a:pt x="225666" y="432701"/>
                  </a:lnTo>
                  <a:lnTo>
                    <a:pt x="225666" y="412762"/>
                  </a:lnTo>
                  <a:lnTo>
                    <a:pt x="223227" y="412267"/>
                  </a:lnTo>
                  <a:lnTo>
                    <a:pt x="68046" y="412267"/>
                  </a:lnTo>
                  <a:lnTo>
                    <a:pt x="60655" y="413727"/>
                  </a:lnTo>
                  <a:lnTo>
                    <a:pt x="54597" y="417677"/>
                  </a:lnTo>
                  <a:lnTo>
                    <a:pt x="50495" y="423545"/>
                  </a:lnTo>
                  <a:lnTo>
                    <a:pt x="48996" y="430695"/>
                  </a:lnTo>
                  <a:lnTo>
                    <a:pt x="48996" y="685114"/>
                  </a:lnTo>
                  <a:lnTo>
                    <a:pt x="50495" y="692277"/>
                  </a:lnTo>
                  <a:lnTo>
                    <a:pt x="54597" y="698131"/>
                  </a:lnTo>
                  <a:lnTo>
                    <a:pt x="60655" y="702094"/>
                  </a:lnTo>
                  <a:lnTo>
                    <a:pt x="68046" y="703541"/>
                  </a:lnTo>
                  <a:lnTo>
                    <a:pt x="223227" y="703541"/>
                  </a:lnTo>
                  <a:lnTo>
                    <a:pt x="242163" y="685114"/>
                  </a:lnTo>
                  <a:lnTo>
                    <a:pt x="242163" y="652068"/>
                  </a:lnTo>
                  <a:lnTo>
                    <a:pt x="242163" y="646264"/>
                  </a:lnTo>
                  <a:lnTo>
                    <a:pt x="242163" y="463892"/>
                  </a:lnTo>
                  <a:lnTo>
                    <a:pt x="242163" y="458089"/>
                  </a:lnTo>
                  <a:lnTo>
                    <a:pt x="242163" y="430695"/>
                  </a:lnTo>
                  <a:close/>
                </a:path>
                <a:path w="291464" h="1447800" extrusionOk="0">
                  <a:moveTo>
                    <a:pt x="291261" y="1302054"/>
                  </a:moveTo>
                  <a:lnTo>
                    <a:pt x="290385" y="1296606"/>
                  </a:lnTo>
                  <a:lnTo>
                    <a:pt x="283857" y="1255966"/>
                  </a:lnTo>
                  <a:lnTo>
                    <a:pt x="270598" y="1230299"/>
                  </a:lnTo>
                  <a:lnTo>
                    <a:pt x="270598" y="1307541"/>
                  </a:lnTo>
                  <a:lnTo>
                    <a:pt x="269836" y="1314831"/>
                  </a:lnTo>
                  <a:lnTo>
                    <a:pt x="247827" y="1373454"/>
                  </a:lnTo>
                  <a:lnTo>
                    <a:pt x="200215" y="1414322"/>
                  </a:lnTo>
                  <a:lnTo>
                    <a:pt x="179819" y="1424279"/>
                  </a:lnTo>
                  <a:lnTo>
                    <a:pt x="191719" y="1404886"/>
                  </a:lnTo>
                  <a:lnTo>
                    <a:pt x="201256" y="1385938"/>
                  </a:lnTo>
                  <a:lnTo>
                    <a:pt x="208572" y="1364068"/>
                  </a:lnTo>
                  <a:lnTo>
                    <a:pt x="213537" y="1339837"/>
                  </a:lnTo>
                  <a:lnTo>
                    <a:pt x="216001" y="1313802"/>
                  </a:lnTo>
                  <a:lnTo>
                    <a:pt x="216281" y="1307541"/>
                  </a:lnTo>
                  <a:lnTo>
                    <a:pt x="270598" y="1307541"/>
                  </a:lnTo>
                  <a:lnTo>
                    <a:pt x="270598" y="1230299"/>
                  </a:lnTo>
                  <a:lnTo>
                    <a:pt x="270535" y="1296606"/>
                  </a:lnTo>
                  <a:lnTo>
                    <a:pt x="216217" y="1296606"/>
                  </a:lnTo>
                  <a:lnTo>
                    <a:pt x="215950" y="1290307"/>
                  </a:lnTo>
                  <a:lnTo>
                    <a:pt x="213474" y="1264170"/>
                  </a:lnTo>
                  <a:lnTo>
                    <a:pt x="208495" y="1239926"/>
                  </a:lnTo>
                  <a:lnTo>
                    <a:pt x="205917" y="1232268"/>
                  </a:lnTo>
                  <a:lnTo>
                    <a:pt x="205917" y="1296555"/>
                  </a:lnTo>
                  <a:lnTo>
                    <a:pt x="205917" y="1307490"/>
                  </a:lnTo>
                  <a:lnTo>
                    <a:pt x="201028" y="1350822"/>
                  </a:lnTo>
                  <a:lnTo>
                    <a:pt x="177838" y="1406982"/>
                  </a:lnTo>
                  <a:lnTo>
                    <a:pt x="151053" y="1428191"/>
                  </a:lnTo>
                  <a:lnTo>
                    <a:pt x="151053" y="1307490"/>
                  </a:lnTo>
                  <a:lnTo>
                    <a:pt x="205917" y="1307490"/>
                  </a:lnTo>
                  <a:lnTo>
                    <a:pt x="205917" y="1296555"/>
                  </a:lnTo>
                  <a:lnTo>
                    <a:pt x="150952" y="1296555"/>
                  </a:lnTo>
                  <a:lnTo>
                    <a:pt x="151053" y="1175905"/>
                  </a:lnTo>
                  <a:lnTo>
                    <a:pt x="191427" y="1221879"/>
                  </a:lnTo>
                  <a:lnTo>
                    <a:pt x="205549" y="1289278"/>
                  </a:lnTo>
                  <a:lnTo>
                    <a:pt x="205917" y="1296555"/>
                  </a:lnTo>
                  <a:lnTo>
                    <a:pt x="205917" y="1232268"/>
                  </a:lnTo>
                  <a:lnTo>
                    <a:pt x="201142" y="1218069"/>
                  </a:lnTo>
                  <a:lnTo>
                    <a:pt x="191566" y="1199184"/>
                  </a:lnTo>
                  <a:lnTo>
                    <a:pt x="179755" y="1179918"/>
                  </a:lnTo>
                  <a:lnTo>
                    <a:pt x="200164" y="1189850"/>
                  </a:lnTo>
                  <a:lnTo>
                    <a:pt x="247815" y="1230668"/>
                  </a:lnTo>
                  <a:lnTo>
                    <a:pt x="269786" y="1289278"/>
                  </a:lnTo>
                  <a:lnTo>
                    <a:pt x="270535" y="1296606"/>
                  </a:lnTo>
                  <a:lnTo>
                    <a:pt x="270535" y="1230185"/>
                  </a:lnTo>
                  <a:lnTo>
                    <a:pt x="263207" y="1215986"/>
                  </a:lnTo>
                  <a:lnTo>
                    <a:pt x="231711" y="1184478"/>
                  </a:lnTo>
                  <a:lnTo>
                    <a:pt x="222872" y="1179918"/>
                  </a:lnTo>
                  <a:lnTo>
                    <a:pt x="215099" y="1175905"/>
                  </a:lnTo>
                  <a:lnTo>
                    <a:pt x="191719" y="1163840"/>
                  </a:lnTo>
                  <a:lnTo>
                    <a:pt x="145630" y="1156423"/>
                  </a:lnTo>
                  <a:lnTo>
                    <a:pt x="140093" y="1157325"/>
                  </a:lnTo>
                  <a:lnTo>
                    <a:pt x="140093" y="1175905"/>
                  </a:lnTo>
                  <a:lnTo>
                    <a:pt x="140093" y="1296555"/>
                  </a:lnTo>
                  <a:lnTo>
                    <a:pt x="140093" y="1307490"/>
                  </a:lnTo>
                  <a:lnTo>
                    <a:pt x="140093" y="1428153"/>
                  </a:lnTo>
                  <a:lnTo>
                    <a:pt x="133134" y="1424139"/>
                  </a:lnTo>
                  <a:lnTo>
                    <a:pt x="130225" y="1422463"/>
                  </a:lnTo>
                  <a:lnTo>
                    <a:pt x="113372" y="1406804"/>
                  </a:lnTo>
                  <a:lnTo>
                    <a:pt x="111442" y="1403324"/>
                  </a:lnTo>
                  <a:lnTo>
                    <a:pt x="111442" y="1424139"/>
                  </a:lnTo>
                  <a:lnTo>
                    <a:pt x="64528" y="1396784"/>
                  </a:lnTo>
                  <a:lnTo>
                    <a:pt x="28714" y="1345628"/>
                  </a:lnTo>
                  <a:lnTo>
                    <a:pt x="20675" y="1307490"/>
                  </a:lnTo>
                  <a:lnTo>
                    <a:pt x="74980" y="1307490"/>
                  </a:lnTo>
                  <a:lnTo>
                    <a:pt x="75311" y="1313802"/>
                  </a:lnTo>
                  <a:lnTo>
                    <a:pt x="77749" y="1339900"/>
                  </a:lnTo>
                  <a:lnTo>
                    <a:pt x="82715" y="1364157"/>
                  </a:lnTo>
                  <a:lnTo>
                    <a:pt x="90055" y="1386014"/>
                  </a:lnTo>
                  <a:lnTo>
                    <a:pt x="99606" y="1404937"/>
                  </a:lnTo>
                  <a:lnTo>
                    <a:pt x="111442" y="1424139"/>
                  </a:lnTo>
                  <a:lnTo>
                    <a:pt x="111442" y="1403324"/>
                  </a:lnTo>
                  <a:lnTo>
                    <a:pt x="99745" y="1382179"/>
                  </a:lnTo>
                  <a:lnTo>
                    <a:pt x="90182" y="1350683"/>
                  </a:lnTo>
                  <a:lnTo>
                    <a:pt x="85623" y="1314831"/>
                  </a:lnTo>
                  <a:lnTo>
                    <a:pt x="85534" y="1313802"/>
                  </a:lnTo>
                  <a:lnTo>
                    <a:pt x="85242" y="1307490"/>
                  </a:lnTo>
                  <a:lnTo>
                    <a:pt x="140093" y="1307490"/>
                  </a:lnTo>
                  <a:lnTo>
                    <a:pt x="140093" y="1296555"/>
                  </a:lnTo>
                  <a:lnTo>
                    <a:pt x="85242" y="1296555"/>
                  </a:lnTo>
                  <a:lnTo>
                    <a:pt x="85534" y="1290307"/>
                  </a:lnTo>
                  <a:lnTo>
                    <a:pt x="99745" y="1221714"/>
                  </a:lnTo>
                  <a:lnTo>
                    <a:pt x="130276" y="1181544"/>
                  </a:lnTo>
                  <a:lnTo>
                    <a:pt x="133311" y="1179804"/>
                  </a:lnTo>
                  <a:lnTo>
                    <a:pt x="140093" y="1175905"/>
                  </a:lnTo>
                  <a:lnTo>
                    <a:pt x="140093" y="1157325"/>
                  </a:lnTo>
                  <a:lnTo>
                    <a:pt x="111391" y="1161935"/>
                  </a:lnTo>
                  <a:lnTo>
                    <a:pt x="111391" y="1179804"/>
                  </a:lnTo>
                  <a:lnTo>
                    <a:pt x="99479" y="1199235"/>
                  </a:lnTo>
                  <a:lnTo>
                    <a:pt x="82651" y="1239939"/>
                  </a:lnTo>
                  <a:lnTo>
                    <a:pt x="75196" y="1290307"/>
                  </a:lnTo>
                  <a:lnTo>
                    <a:pt x="74930" y="1296555"/>
                  </a:lnTo>
                  <a:lnTo>
                    <a:pt x="20675" y="1296555"/>
                  </a:lnTo>
                  <a:lnTo>
                    <a:pt x="28702" y="1258455"/>
                  </a:lnTo>
                  <a:lnTo>
                    <a:pt x="64465" y="1207300"/>
                  </a:lnTo>
                  <a:lnTo>
                    <a:pt x="111391" y="1179804"/>
                  </a:lnTo>
                  <a:lnTo>
                    <a:pt x="111391" y="1161935"/>
                  </a:lnTo>
                  <a:lnTo>
                    <a:pt x="59537" y="1184478"/>
                  </a:lnTo>
                  <a:lnTo>
                    <a:pt x="28041" y="1215986"/>
                  </a:lnTo>
                  <a:lnTo>
                    <a:pt x="7404" y="1255966"/>
                  </a:lnTo>
                  <a:lnTo>
                    <a:pt x="0" y="1302054"/>
                  </a:lnTo>
                  <a:lnTo>
                    <a:pt x="7404" y="1348143"/>
                  </a:lnTo>
                  <a:lnTo>
                    <a:pt x="28041" y="1388135"/>
                  </a:lnTo>
                  <a:lnTo>
                    <a:pt x="59537" y="1419644"/>
                  </a:lnTo>
                  <a:lnTo>
                    <a:pt x="99529" y="1440281"/>
                  </a:lnTo>
                  <a:lnTo>
                    <a:pt x="145630" y="1447698"/>
                  </a:lnTo>
                  <a:lnTo>
                    <a:pt x="191719" y="1440281"/>
                  </a:lnTo>
                  <a:lnTo>
                    <a:pt x="215150" y="1428191"/>
                  </a:lnTo>
                  <a:lnTo>
                    <a:pt x="222719" y="1424279"/>
                  </a:lnTo>
                  <a:lnTo>
                    <a:pt x="231711" y="1419644"/>
                  </a:lnTo>
                  <a:lnTo>
                    <a:pt x="263207" y="1388135"/>
                  </a:lnTo>
                  <a:lnTo>
                    <a:pt x="283857" y="1348143"/>
                  </a:lnTo>
                  <a:lnTo>
                    <a:pt x="290385" y="1307541"/>
                  </a:lnTo>
                  <a:lnTo>
                    <a:pt x="291261" y="1302054"/>
                  </a:lnTo>
                  <a:close/>
                </a:path>
                <a:path w="291464" h="1447800" extrusionOk="0">
                  <a:moveTo>
                    <a:pt x="291261" y="244335"/>
                  </a:moveTo>
                  <a:lnTo>
                    <a:pt x="289534" y="234670"/>
                  </a:lnTo>
                  <a:lnTo>
                    <a:pt x="283997" y="226237"/>
                  </a:lnTo>
                  <a:lnTo>
                    <a:pt x="272491" y="214731"/>
                  </a:lnTo>
                  <a:lnTo>
                    <a:pt x="272491" y="242303"/>
                  </a:lnTo>
                  <a:lnTo>
                    <a:pt x="272173" y="246265"/>
                  </a:lnTo>
                  <a:lnTo>
                    <a:pt x="239776" y="269265"/>
                  </a:lnTo>
                  <a:lnTo>
                    <a:pt x="229362" y="271081"/>
                  </a:lnTo>
                  <a:lnTo>
                    <a:pt x="227571" y="271081"/>
                  </a:lnTo>
                  <a:lnTo>
                    <a:pt x="178841" y="260223"/>
                  </a:lnTo>
                  <a:lnTo>
                    <a:pt x="138760" y="238760"/>
                  </a:lnTo>
                  <a:lnTo>
                    <a:pt x="91643" y="199593"/>
                  </a:lnTo>
                  <a:lnTo>
                    <a:pt x="52374" y="155498"/>
                  </a:lnTo>
                  <a:lnTo>
                    <a:pt x="29883" y="119354"/>
                  </a:lnTo>
                  <a:lnTo>
                    <a:pt x="20294" y="61010"/>
                  </a:lnTo>
                  <a:lnTo>
                    <a:pt x="20828" y="56349"/>
                  </a:lnTo>
                  <a:lnTo>
                    <a:pt x="43789" y="20320"/>
                  </a:lnTo>
                  <a:lnTo>
                    <a:pt x="45580" y="19507"/>
                  </a:lnTo>
                  <a:lnTo>
                    <a:pt x="48882" y="19507"/>
                  </a:lnTo>
                  <a:lnTo>
                    <a:pt x="50241" y="20053"/>
                  </a:lnTo>
                  <a:lnTo>
                    <a:pt x="97612" y="67475"/>
                  </a:lnTo>
                  <a:lnTo>
                    <a:pt x="97345" y="71437"/>
                  </a:lnTo>
                  <a:lnTo>
                    <a:pt x="63423" y="105295"/>
                  </a:lnTo>
                  <a:lnTo>
                    <a:pt x="67284" y="111887"/>
                  </a:lnTo>
                  <a:lnTo>
                    <a:pt x="68694" y="114249"/>
                  </a:lnTo>
                  <a:lnTo>
                    <a:pt x="71729" y="119773"/>
                  </a:lnTo>
                  <a:lnTo>
                    <a:pt x="72161" y="120484"/>
                  </a:lnTo>
                  <a:lnTo>
                    <a:pt x="99085" y="161594"/>
                  </a:lnTo>
                  <a:lnTo>
                    <a:pt x="129705" y="192227"/>
                  </a:lnTo>
                  <a:lnTo>
                    <a:pt x="170751" y="219125"/>
                  </a:lnTo>
                  <a:lnTo>
                    <a:pt x="173901" y="220865"/>
                  </a:lnTo>
                  <a:lnTo>
                    <a:pt x="179438" y="224015"/>
                  </a:lnTo>
                  <a:lnTo>
                    <a:pt x="186004" y="227863"/>
                  </a:lnTo>
                  <a:lnTo>
                    <a:pt x="210413" y="203454"/>
                  </a:lnTo>
                  <a:lnTo>
                    <a:pt x="219811" y="194056"/>
                  </a:lnTo>
                  <a:lnTo>
                    <a:pt x="223989" y="193789"/>
                  </a:lnTo>
                  <a:lnTo>
                    <a:pt x="272491" y="242303"/>
                  </a:lnTo>
                  <a:lnTo>
                    <a:pt x="272491" y="214731"/>
                  </a:lnTo>
                  <a:lnTo>
                    <a:pt x="251574" y="193789"/>
                  </a:lnTo>
                  <a:lnTo>
                    <a:pt x="235216" y="177457"/>
                  </a:lnTo>
                  <a:lnTo>
                    <a:pt x="228981" y="174853"/>
                  </a:lnTo>
                  <a:lnTo>
                    <a:pt x="215188" y="174853"/>
                  </a:lnTo>
                  <a:lnTo>
                    <a:pt x="208521" y="177673"/>
                  </a:lnTo>
                  <a:lnTo>
                    <a:pt x="182740" y="203454"/>
                  </a:lnTo>
                  <a:lnTo>
                    <a:pt x="181991" y="202958"/>
                  </a:lnTo>
                  <a:lnTo>
                    <a:pt x="142189" y="177152"/>
                  </a:lnTo>
                  <a:lnTo>
                    <a:pt x="114109" y="149110"/>
                  </a:lnTo>
                  <a:lnTo>
                    <a:pt x="88709" y="110096"/>
                  </a:lnTo>
                  <a:lnTo>
                    <a:pt x="87845" y="108496"/>
                  </a:lnTo>
                  <a:lnTo>
                    <a:pt x="108572" y="87820"/>
                  </a:lnTo>
                  <a:lnTo>
                    <a:pt x="114363" y="79184"/>
                  </a:lnTo>
                  <a:lnTo>
                    <a:pt x="116395" y="69443"/>
                  </a:lnTo>
                  <a:lnTo>
                    <a:pt x="114655" y="59778"/>
                  </a:lnTo>
                  <a:lnTo>
                    <a:pt x="109118" y="51358"/>
                  </a:lnTo>
                  <a:lnTo>
                    <a:pt x="77266" y="19507"/>
                  </a:lnTo>
                  <a:lnTo>
                    <a:pt x="64998" y="7239"/>
                  </a:lnTo>
                  <a:lnTo>
                    <a:pt x="60388" y="2578"/>
                  </a:lnTo>
                  <a:lnTo>
                    <a:pt x="54102" y="0"/>
                  </a:lnTo>
                  <a:lnTo>
                    <a:pt x="40373" y="0"/>
                  </a:lnTo>
                  <a:lnTo>
                    <a:pt x="33642" y="2794"/>
                  </a:lnTo>
                  <a:lnTo>
                    <a:pt x="28587" y="7835"/>
                  </a:lnTo>
                  <a:lnTo>
                    <a:pt x="14274" y="22275"/>
                  </a:lnTo>
                  <a:lnTo>
                    <a:pt x="14808" y="22872"/>
                  </a:lnTo>
                  <a:lnTo>
                    <a:pt x="11125" y="27965"/>
                  </a:lnTo>
                  <a:lnTo>
                    <a:pt x="7975" y="33642"/>
                  </a:lnTo>
                  <a:lnTo>
                    <a:pt x="3149" y="46316"/>
                  </a:lnTo>
                  <a:lnTo>
                    <a:pt x="1574" y="52552"/>
                  </a:lnTo>
                  <a:lnTo>
                    <a:pt x="914" y="58762"/>
                  </a:lnTo>
                  <a:lnTo>
                    <a:pt x="1905" y="95173"/>
                  </a:lnTo>
                  <a:lnTo>
                    <a:pt x="14427" y="131813"/>
                  </a:lnTo>
                  <a:lnTo>
                    <a:pt x="39420" y="170573"/>
                  </a:lnTo>
                  <a:lnTo>
                    <a:pt x="77812" y="213372"/>
                  </a:lnTo>
                  <a:lnTo>
                    <a:pt x="129006" y="255689"/>
                  </a:lnTo>
                  <a:lnTo>
                    <a:pt x="172935" y="278892"/>
                  </a:lnTo>
                  <a:lnTo>
                    <a:pt x="226860" y="290639"/>
                  </a:lnTo>
                  <a:lnTo>
                    <a:pt x="230174" y="290639"/>
                  </a:lnTo>
                  <a:lnTo>
                    <a:pt x="232181" y="290423"/>
                  </a:lnTo>
                  <a:lnTo>
                    <a:pt x="232562" y="290398"/>
                  </a:lnTo>
                  <a:lnTo>
                    <a:pt x="268376" y="276453"/>
                  </a:lnTo>
                  <a:lnTo>
                    <a:pt x="268909" y="276910"/>
                  </a:lnTo>
                  <a:lnTo>
                    <a:pt x="269379" y="276453"/>
                  </a:lnTo>
                  <a:lnTo>
                    <a:pt x="274878" y="271081"/>
                  </a:lnTo>
                  <a:lnTo>
                    <a:pt x="283451" y="262699"/>
                  </a:lnTo>
                  <a:lnTo>
                    <a:pt x="289217" y="254076"/>
                  </a:lnTo>
                  <a:lnTo>
                    <a:pt x="291261" y="244335"/>
                  </a:lnTo>
                  <a:close/>
                </a:path>
                <a:path w="291464" h="1447800" extrusionOk="0">
                  <a:moveTo>
                    <a:pt x="291274" y="852360"/>
                  </a:moveTo>
                  <a:lnTo>
                    <a:pt x="290842" y="850239"/>
                  </a:lnTo>
                  <a:lnTo>
                    <a:pt x="289394" y="843076"/>
                  </a:lnTo>
                  <a:lnTo>
                    <a:pt x="289128" y="841768"/>
                  </a:lnTo>
                  <a:lnTo>
                    <a:pt x="283286" y="833120"/>
                  </a:lnTo>
                  <a:lnTo>
                    <a:pt x="274624" y="827303"/>
                  </a:lnTo>
                  <a:lnTo>
                    <a:pt x="273316" y="827049"/>
                  </a:lnTo>
                  <a:lnTo>
                    <a:pt x="273316" y="1012723"/>
                  </a:lnTo>
                  <a:lnTo>
                    <a:pt x="269189" y="1016876"/>
                  </a:lnTo>
                  <a:lnTo>
                    <a:pt x="22034" y="1016876"/>
                  </a:lnTo>
                  <a:lnTo>
                    <a:pt x="17907" y="1012723"/>
                  </a:lnTo>
                  <a:lnTo>
                    <a:pt x="18008" y="850938"/>
                  </a:lnTo>
                  <a:lnTo>
                    <a:pt x="18122" y="850239"/>
                  </a:lnTo>
                  <a:lnTo>
                    <a:pt x="107162" y="927887"/>
                  </a:lnTo>
                  <a:lnTo>
                    <a:pt x="54965" y="976769"/>
                  </a:lnTo>
                  <a:lnTo>
                    <a:pt x="53174" y="978509"/>
                  </a:lnTo>
                  <a:lnTo>
                    <a:pt x="53073" y="981379"/>
                  </a:lnTo>
                  <a:lnTo>
                    <a:pt x="54813" y="983234"/>
                  </a:lnTo>
                  <a:lnTo>
                    <a:pt x="55676" y="984211"/>
                  </a:lnTo>
                  <a:lnTo>
                    <a:pt x="56921" y="984669"/>
                  </a:lnTo>
                  <a:lnTo>
                    <a:pt x="59258" y="984669"/>
                  </a:lnTo>
                  <a:lnTo>
                    <a:pt x="60388" y="984262"/>
                  </a:lnTo>
                  <a:lnTo>
                    <a:pt x="61264" y="983386"/>
                  </a:lnTo>
                  <a:lnTo>
                    <a:pt x="113677" y="934288"/>
                  </a:lnTo>
                  <a:lnTo>
                    <a:pt x="113893" y="934123"/>
                  </a:lnTo>
                  <a:lnTo>
                    <a:pt x="114058" y="933881"/>
                  </a:lnTo>
                  <a:lnTo>
                    <a:pt x="133489" y="950861"/>
                  </a:lnTo>
                  <a:lnTo>
                    <a:pt x="139560" y="952842"/>
                  </a:lnTo>
                  <a:lnTo>
                    <a:pt x="151663" y="952842"/>
                  </a:lnTo>
                  <a:lnTo>
                    <a:pt x="157734" y="950861"/>
                  </a:lnTo>
                  <a:lnTo>
                    <a:pt x="164376" y="945032"/>
                  </a:lnTo>
                  <a:lnTo>
                    <a:pt x="177215" y="933856"/>
                  </a:lnTo>
                  <a:lnTo>
                    <a:pt x="177330" y="934021"/>
                  </a:lnTo>
                  <a:lnTo>
                    <a:pt x="230886" y="984262"/>
                  </a:lnTo>
                  <a:lnTo>
                    <a:pt x="231965" y="984669"/>
                  </a:lnTo>
                  <a:lnTo>
                    <a:pt x="234302" y="984669"/>
                  </a:lnTo>
                  <a:lnTo>
                    <a:pt x="235546" y="984211"/>
                  </a:lnTo>
                  <a:lnTo>
                    <a:pt x="236410" y="983234"/>
                  </a:lnTo>
                  <a:lnTo>
                    <a:pt x="238150" y="981379"/>
                  </a:lnTo>
                  <a:lnTo>
                    <a:pt x="238048" y="978509"/>
                  </a:lnTo>
                  <a:lnTo>
                    <a:pt x="236245" y="976769"/>
                  </a:lnTo>
                  <a:lnTo>
                    <a:pt x="190423" y="933856"/>
                  </a:lnTo>
                  <a:lnTo>
                    <a:pt x="184048" y="927887"/>
                  </a:lnTo>
                  <a:lnTo>
                    <a:pt x="273100" y="850239"/>
                  </a:lnTo>
                  <a:lnTo>
                    <a:pt x="273265" y="850938"/>
                  </a:lnTo>
                  <a:lnTo>
                    <a:pt x="273316" y="1012723"/>
                  </a:lnTo>
                  <a:lnTo>
                    <a:pt x="273316" y="827049"/>
                  </a:lnTo>
                  <a:lnTo>
                    <a:pt x="266903" y="825754"/>
                  </a:lnTo>
                  <a:lnTo>
                    <a:pt x="266903" y="843559"/>
                  </a:lnTo>
                  <a:lnTo>
                    <a:pt x="150520" y="945032"/>
                  </a:lnTo>
                  <a:lnTo>
                    <a:pt x="140754" y="945032"/>
                  </a:lnTo>
                  <a:lnTo>
                    <a:pt x="127965" y="933881"/>
                  </a:lnTo>
                  <a:lnTo>
                    <a:pt x="32080" y="850239"/>
                  </a:lnTo>
                  <a:lnTo>
                    <a:pt x="24422" y="843559"/>
                  </a:lnTo>
                  <a:lnTo>
                    <a:pt x="25285" y="843292"/>
                  </a:lnTo>
                  <a:lnTo>
                    <a:pt x="26212" y="843076"/>
                  </a:lnTo>
                  <a:lnTo>
                    <a:pt x="265061" y="843076"/>
                  </a:lnTo>
                  <a:lnTo>
                    <a:pt x="265988" y="843292"/>
                  </a:lnTo>
                  <a:lnTo>
                    <a:pt x="266903" y="843559"/>
                  </a:lnTo>
                  <a:lnTo>
                    <a:pt x="266903" y="825754"/>
                  </a:lnTo>
                  <a:lnTo>
                    <a:pt x="264033" y="825169"/>
                  </a:lnTo>
                  <a:lnTo>
                    <a:pt x="27139" y="825169"/>
                  </a:lnTo>
                  <a:lnTo>
                    <a:pt x="16573" y="827303"/>
                  </a:lnTo>
                  <a:lnTo>
                    <a:pt x="7950" y="833120"/>
                  </a:lnTo>
                  <a:lnTo>
                    <a:pt x="2133" y="841768"/>
                  </a:lnTo>
                  <a:lnTo>
                    <a:pt x="0" y="852360"/>
                  </a:lnTo>
                  <a:lnTo>
                    <a:pt x="0" y="1007592"/>
                  </a:lnTo>
                  <a:lnTo>
                    <a:pt x="2133" y="1018159"/>
                  </a:lnTo>
                  <a:lnTo>
                    <a:pt x="7950" y="1026807"/>
                  </a:lnTo>
                  <a:lnTo>
                    <a:pt x="16573" y="1032637"/>
                  </a:lnTo>
                  <a:lnTo>
                    <a:pt x="27139" y="1034783"/>
                  </a:lnTo>
                  <a:lnTo>
                    <a:pt x="264033" y="1034783"/>
                  </a:lnTo>
                  <a:lnTo>
                    <a:pt x="291274" y="1007592"/>
                  </a:lnTo>
                  <a:lnTo>
                    <a:pt x="291274" y="85236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1042865" y="3573546"/>
              <a:ext cx="0" cy="1409065"/>
            </a:xfrm>
            <a:custGeom>
              <a:avLst/>
              <a:gdLst/>
              <a:ahLst/>
              <a:cxnLst/>
              <a:rect l="l" t="t" r="r" b="b"/>
              <a:pathLst>
                <a:path w="120000" h="1409064" extrusionOk="0">
                  <a:moveTo>
                    <a:pt x="0" y="0"/>
                  </a:moveTo>
                  <a:lnTo>
                    <a:pt x="0" y="1408671"/>
                  </a:lnTo>
                </a:path>
              </a:pathLst>
            </a:custGeom>
            <a:noFill/>
            <a:ln w="12700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922628" y="5607872"/>
              <a:ext cx="272415" cy="349885"/>
            </a:xfrm>
            <a:custGeom>
              <a:avLst/>
              <a:gdLst/>
              <a:ahLst/>
              <a:cxnLst/>
              <a:rect l="l" t="t" r="r" b="b"/>
              <a:pathLst>
                <a:path w="272415" h="349885" extrusionOk="0">
                  <a:moveTo>
                    <a:pt x="136080" y="0"/>
                  </a:moveTo>
                  <a:lnTo>
                    <a:pt x="93091" y="6945"/>
                  </a:lnTo>
                  <a:lnTo>
                    <a:pt x="55739" y="26280"/>
                  </a:lnTo>
                  <a:lnTo>
                    <a:pt x="26272" y="55750"/>
                  </a:lnTo>
                  <a:lnTo>
                    <a:pt x="6943" y="93101"/>
                  </a:lnTo>
                  <a:lnTo>
                    <a:pt x="0" y="136080"/>
                  </a:lnTo>
                  <a:lnTo>
                    <a:pt x="12890" y="185338"/>
                  </a:lnTo>
                  <a:lnTo>
                    <a:pt x="43821" y="239865"/>
                  </a:lnTo>
                  <a:lnTo>
                    <a:pt x="81182" y="290777"/>
                  </a:lnTo>
                  <a:lnTo>
                    <a:pt x="113362" y="329192"/>
                  </a:lnTo>
                  <a:lnTo>
                    <a:pt x="133311" y="349326"/>
                  </a:lnTo>
                  <a:lnTo>
                    <a:pt x="138849" y="349326"/>
                  </a:lnTo>
                  <a:lnTo>
                    <a:pt x="141452" y="348183"/>
                  </a:lnTo>
                  <a:lnTo>
                    <a:pt x="143357" y="346227"/>
                  </a:lnTo>
                  <a:lnTo>
                    <a:pt x="158747" y="329192"/>
                  </a:lnTo>
                  <a:lnTo>
                    <a:pt x="168606" y="317423"/>
                  </a:lnTo>
                  <a:lnTo>
                    <a:pt x="136080" y="317423"/>
                  </a:lnTo>
                  <a:lnTo>
                    <a:pt x="103471" y="279267"/>
                  </a:lnTo>
                  <a:lnTo>
                    <a:pt x="67181" y="230666"/>
                  </a:lnTo>
                  <a:lnTo>
                    <a:pt x="37709" y="180556"/>
                  </a:lnTo>
                  <a:lnTo>
                    <a:pt x="25552" y="137871"/>
                  </a:lnTo>
                  <a:lnTo>
                    <a:pt x="34246" y="94915"/>
                  </a:lnTo>
                  <a:lnTo>
                    <a:pt x="57946" y="59775"/>
                  </a:lnTo>
                  <a:lnTo>
                    <a:pt x="93082" y="36051"/>
                  </a:lnTo>
                  <a:lnTo>
                    <a:pt x="136080" y="27343"/>
                  </a:lnTo>
                  <a:lnTo>
                    <a:pt x="217444" y="27343"/>
                  </a:lnTo>
                  <a:lnTo>
                    <a:pt x="216382" y="26280"/>
                  </a:lnTo>
                  <a:lnTo>
                    <a:pt x="179044" y="6945"/>
                  </a:lnTo>
                  <a:lnTo>
                    <a:pt x="136080" y="0"/>
                  </a:lnTo>
                  <a:close/>
                </a:path>
                <a:path w="272415" h="349885" extrusionOk="0">
                  <a:moveTo>
                    <a:pt x="217444" y="27343"/>
                  </a:moveTo>
                  <a:lnTo>
                    <a:pt x="136080" y="27343"/>
                  </a:lnTo>
                  <a:lnTo>
                    <a:pt x="179057" y="36051"/>
                  </a:lnTo>
                  <a:lnTo>
                    <a:pt x="214195" y="59775"/>
                  </a:lnTo>
                  <a:lnTo>
                    <a:pt x="237907" y="94915"/>
                  </a:lnTo>
                  <a:lnTo>
                    <a:pt x="246608" y="137871"/>
                  </a:lnTo>
                  <a:lnTo>
                    <a:pt x="234442" y="180556"/>
                  </a:lnTo>
                  <a:lnTo>
                    <a:pt x="204955" y="230666"/>
                  </a:lnTo>
                  <a:lnTo>
                    <a:pt x="168663" y="279267"/>
                  </a:lnTo>
                  <a:lnTo>
                    <a:pt x="136080" y="317423"/>
                  </a:lnTo>
                  <a:lnTo>
                    <a:pt x="168606" y="317423"/>
                  </a:lnTo>
                  <a:lnTo>
                    <a:pt x="190927" y="290777"/>
                  </a:lnTo>
                  <a:lnTo>
                    <a:pt x="228288" y="239865"/>
                  </a:lnTo>
                  <a:lnTo>
                    <a:pt x="259219" y="185338"/>
                  </a:lnTo>
                  <a:lnTo>
                    <a:pt x="272110" y="136080"/>
                  </a:lnTo>
                  <a:lnTo>
                    <a:pt x="265167" y="93101"/>
                  </a:lnTo>
                  <a:lnTo>
                    <a:pt x="245840" y="55750"/>
                  </a:lnTo>
                  <a:lnTo>
                    <a:pt x="217444" y="27343"/>
                  </a:lnTo>
                  <a:close/>
                </a:path>
                <a:path w="272415" h="349885" extrusionOk="0">
                  <a:moveTo>
                    <a:pt x="136080" y="73037"/>
                  </a:moveTo>
                  <a:lnTo>
                    <a:pt x="116405" y="77016"/>
                  </a:lnTo>
                  <a:lnTo>
                    <a:pt x="100310" y="87866"/>
                  </a:lnTo>
                  <a:lnTo>
                    <a:pt x="89446" y="103957"/>
                  </a:lnTo>
                  <a:lnTo>
                    <a:pt x="85458" y="123659"/>
                  </a:lnTo>
                  <a:lnTo>
                    <a:pt x="89446" y="143360"/>
                  </a:lnTo>
                  <a:lnTo>
                    <a:pt x="100329" y="159473"/>
                  </a:lnTo>
                  <a:lnTo>
                    <a:pt x="116405" y="170322"/>
                  </a:lnTo>
                  <a:lnTo>
                    <a:pt x="136080" y="174307"/>
                  </a:lnTo>
                  <a:lnTo>
                    <a:pt x="155777" y="170322"/>
                  </a:lnTo>
                  <a:lnTo>
                    <a:pt x="171850" y="159473"/>
                  </a:lnTo>
                  <a:lnTo>
                    <a:pt x="136017" y="159461"/>
                  </a:lnTo>
                  <a:lnTo>
                    <a:pt x="122153" y="156655"/>
                  </a:lnTo>
                  <a:lnTo>
                    <a:pt x="110767" y="148972"/>
                  </a:lnTo>
                  <a:lnTo>
                    <a:pt x="103085" y="137587"/>
                  </a:lnTo>
                  <a:lnTo>
                    <a:pt x="100266" y="123659"/>
                  </a:lnTo>
                  <a:lnTo>
                    <a:pt x="103085" y="109761"/>
                  </a:lnTo>
                  <a:lnTo>
                    <a:pt x="110767" y="98391"/>
                  </a:lnTo>
                  <a:lnTo>
                    <a:pt x="122153" y="90714"/>
                  </a:lnTo>
                  <a:lnTo>
                    <a:pt x="136080" y="87896"/>
                  </a:lnTo>
                  <a:lnTo>
                    <a:pt x="171870" y="87896"/>
                  </a:lnTo>
                  <a:lnTo>
                    <a:pt x="155755" y="77016"/>
                  </a:lnTo>
                  <a:lnTo>
                    <a:pt x="136080" y="73037"/>
                  </a:lnTo>
                  <a:close/>
                </a:path>
                <a:path w="272415" h="349885" extrusionOk="0">
                  <a:moveTo>
                    <a:pt x="171870" y="87896"/>
                  </a:moveTo>
                  <a:lnTo>
                    <a:pt x="136080" y="87896"/>
                  </a:lnTo>
                  <a:lnTo>
                    <a:pt x="149978" y="90714"/>
                  </a:lnTo>
                  <a:lnTo>
                    <a:pt x="161348" y="98391"/>
                  </a:lnTo>
                  <a:lnTo>
                    <a:pt x="169025" y="109761"/>
                  </a:lnTo>
                  <a:lnTo>
                    <a:pt x="171843" y="123659"/>
                  </a:lnTo>
                  <a:lnTo>
                    <a:pt x="169025" y="137587"/>
                  </a:lnTo>
                  <a:lnTo>
                    <a:pt x="161348" y="148972"/>
                  </a:lnTo>
                  <a:lnTo>
                    <a:pt x="149978" y="156655"/>
                  </a:lnTo>
                  <a:lnTo>
                    <a:pt x="136080" y="159473"/>
                  </a:lnTo>
                  <a:lnTo>
                    <a:pt x="171869" y="159461"/>
                  </a:lnTo>
                  <a:lnTo>
                    <a:pt x="182722" y="143360"/>
                  </a:lnTo>
                  <a:lnTo>
                    <a:pt x="186702" y="123659"/>
                  </a:lnTo>
                  <a:lnTo>
                    <a:pt x="182714" y="103957"/>
                  </a:lnTo>
                  <a:lnTo>
                    <a:pt x="171870" y="87896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6"/>
          <p:cNvSpPr txBox="1"/>
          <p:nvPr/>
        </p:nvSpPr>
        <p:spPr>
          <a:xfrm>
            <a:off x="2687299" y="1827208"/>
            <a:ext cx="205613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BE" sz="1800" b="1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Muriel HUYBRECHTS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2687299" y="2276788"/>
            <a:ext cx="2690495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-BE" sz="1500" b="0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Chargée de mission agriculture bio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-BE" sz="1500" b="0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Pôle législation,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2146742" y="3427469"/>
            <a:ext cx="3843020" cy="156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4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081 240 448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10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0479 93 69 73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57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muriel.huybrechts@collegedesproducteurs.be </a:t>
            </a: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www.collegedesproducteurs.be</a:t>
            </a:r>
            <a:endParaRPr sz="16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1334005" y="5550722"/>
            <a:ext cx="404177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BE" sz="14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Avenue Comte de Smet de Nayer 14 - 5000 Namur  081/24 04 30 - </a:t>
            </a:r>
            <a:r>
              <a:rPr lang="fr-BE" sz="14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info.socopro@collegedesproducteurs.be</a:t>
            </a:r>
            <a:endParaRPr sz="14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6"/>
          <p:cNvGrpSpPr/>
          <p:nvPr/>
        </p:nvGrpSpPr>
        <p:grpSpPr>
          <a:xfrm>
            <a:off x="1247736" y="1584007"/>
            <a:ext cx="8733894" cy="3859876"/>
            <a:chOff x="1247736" y="1584007"/>
            <a:chExt cx="8733894" cy="3859876"/>
          </a:xfrm>
        </p:grpSpPr>
        <p:pic>
          <p:nvPicPr>
            <p:cNvPr id="108" name="Google Shape;108;p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47736" y="1584007"/>
              <a:ext cx="1259992" cy="12599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807332" y="5043190"/>
              <a:ext cx="253507" cy="1549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6"/>
            <p:cNvSpPr/>
            <p:nvPr/>
          </p:nvSpPr>
          <p:spPr>
            <a:xfrm>
              <a:off x="9091028" y="5045074"/>
              <a:ext cx="174625" cy="151130"/>
            </a:xfrm>
            <a:custGeom>
              <a:avLst/>
              <a:gdLst/>
              <a:ahLst/>
              <a:cxnLst/>
              <a:rect l="l" t="t" r="r" b="b"/>
              <a:pathLst>
                <a:path w="174625" h="151129" extrusionOk="0">
                  <a:moveTo>
                    <a:pt x="75844" y="135890"/>
                  </a:moveTo>
                  <a:lnTo>
                    <a:pt x="18415" y="135890"/>
                  </a:lnTo>
                  <a:lnTo>
                    <a:pt x="18415" y="105410"/>
                  </a:lnTo>
                  <a:lnTo>
                    <a:pt x="18046" y="105410"/>
                  </a:lnTo>
                  <a:lnTo>
                    <a:pt x="18046" y="104140"/>
                  </a:lnTo>
                  <a:lnTo>
                    <a:pt x="18618" y="104140"/>
                  </a:lnTo>
                  <a:lnTo>
                    <a:pt x="18618" y="0"/>
                  </a:lnTo>
                  <a:lnTo>
                    <a:pt x="406" y="0"/>
                  </a:lnTo>
                  <a:lnTo>
                    <a:pt x="406" y="104140"/>
                  </a:lnTo>
                  <a:lnTo>
                    <a:pt x="990" y="104140"/>
                  </a:lnTo>
                  <a:lnTo>
                    <a:pt x="990" y="105410"/>
                  </a:lnTo>
                  <a:lnTo>
                    <a:pt x="609" y="105410"/>
                  </a:lnTo>
                  <a:lnTo>
                    <a:pt x="609" y="135890"/>
                  </a:lnTo>
                  <a:lnTo>
                    <a:pt x="190" y="135890"/>
                  </a:lnTo>
                  <a:lnTo>
                    <a:pt x="190" y="137160"/>
                  </a:lnTo>
                  <a:lnTo>
                    <a:pt x="0" y="137160"/>
                  </a:lnTo>
                  <a:lnTo>
                    <a:pt x="0" y="151130"/>
                  </a:lnTo>
                  <a:lnTo>
                    <a:pt x="75361" y="151130"/>
                  </a:lnTo>
                  <a:lnTo>
                    <a:pt x="75361" y="137160"/>
                  </a:lnTo>
                  <a:lnTo>
                    <a:pt x="75844" y="137160"/>
                  </a:lnTo>
                  <a:lnTo>
                    <a:pt x="75844" y="135890"/>
                  </a:lnTo>
                  <a:close/>
                </a:path>
                <a:path w="174625" h="151129" extrusionOk="0">
                  <a:moveTo>
                    <a:pt x="174193" y="135890"/>
                  </a:moveTo>
                  <a:lnTo>
                    <a:pt x="116776" y="135890"/>
                  </a:lnTo>
                  <a:lnTo>
                    <a:pt x="116776" y="105410"/>
                  </a:lnTo>
                  <a:lnTo>
                    <a:pt x="116408" y="105410"/>
                  </a:lnTo>
                  <a:lnTo>
                    <a:pt x="116408" y="104140"/>
                  </a:lnTo>
                  <a:lnTo>
                    <a:pt x="116979" y="104140"/>
                  </a:lnTo>
                  <a:lnTo>
                    <a:pt x="116979" y="0"/>
                  </a:lnTo>
                  <a:lnTo>
                    <a:pt x="98767" y="0"/>
                  </a:lnTo>
                  <a:lnTo>
                    <a:pt x="98767" y="104140"/>
                  </a:lnTo>
                  <a:lnTo>
                    <a:pt x="99352" y="104140"/>
                  </a:lnTo>
                  <a:lnTo>
                    <a:pt x="99352" y="105410"/>
                  </a:lnTo>
                  <a:lnTo>
                    <a:pt x="98971" y="105410"/>
                  </a:lnTo>
                  <a:lnTo>
                    <a:pt x="98971" y="135890"/>
                  </a:lnTo>
                  <a:lnTo>
                    <a:pt x="98564" y="135890"/>
                  </a:lnTo>
                  <a:lnTo>
                    <a:pt x="98564" y="137160"/>
                  </a:lnTo>
                  <a:lnTo>
                    <a:pt x="98361" y="137160"/>
                  </a:lnTo>
                  <a:lnTo>
                    <a:pt x="98361" y="151130"/>
                  </a:lnTo>
                  <a:lnTo>
                    <a:pt x="173723" y="151130"/>
                  </a:lnTo>
                  <a:lnTo>
                    <a:pt x="173723" y="137160"/>
                  </a:lnTo>
                  <a:lnTo>
                    <a:pt x="174193" y="137160"/>
                  </a:lnTo>
                  <a:lnTo>
                    <a:pt x="174193" y="135890"/>
                  </a:lnTo>
                  <a:close/>
                </a:path>
              </a:pathLst>
            </a:custGeom>
            <a:solidFill>
              <a:srgbClr val="80BA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1" name="Google Shape;111;p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288285" y="4991884"/>
              <a:ext cx="219240" cy="20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4146" y="5044621"/>
              <a:ext cx="86550" cy="151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684845" y="5030184"/>
              <a:ext cx="296785" cy="1679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6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807332" y="5287648"/>
              <a:ext cx="95402" cy="1562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115;p6"/>
          <p:cNvGrpSpPr/>
          <p:nvPr/>
        </p:nvGrpSpPr>
        <p:grpSpPr>
          <a:xfrm>
            <a:off x="8933879" y="5286420"/>
            <a:ext cx="1328911" cy="159653"/>
            <a:chOff x="8933879" y="5286420"/>
            <a:chExt cx="1328911" cy="159653"/>
          </a:xfrm>
        </p:grpSpPr>
        <p:pic>
          <p:nvPicPr>
            <p:cNvPr id="116" name="Google Shape;116;p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933879" y="5286420"/>
              <a:ext cx="255512" cy="1596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6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221015" y="5286918"/>
              <a:ext cx="125336" cy="1584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6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373606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6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9517158" y="5286670"/>
              <a:ext cx="231449" cy="158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6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776349" y="5287886"/>
              <a:ext cx="89065" cy="155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6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89022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6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045970" y="5286664"/>
              <a:ext cx="216820" cy="1594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3" name="Google Shape;123;p6"/>
          <p:cNvGrpSpPr/>
          <p:nvPr/>
        </p:nvGrpSpPr>
        <p:grpSpPr>
          <a:xfrm>
            <a:off x="7954876" y="4840461"/>
            <a:ext cx="757005" cy="757165"/>
            <a:chOff x="7954876" y="4840461"/>
            <a:chExt cx="757005" cy="757165"/>
          </a:xfrm>
        </p:grpSpPr>
        <p:sp>
          <p:nvSpPr>
            <p:cNvPr id="124" name="Google Shape;124;p6"/>
            <p:cNvSpPr/>
            <p:nvPr/>
          </p:nvSpPr>
          <p:spPr>
            <a:xfrm>
              <a:off x="7954876" y="4840461"/>
              <a:ext cx="728980" cy="511809"/>
            </a:xfrm>
            <a:custGeom>
              <a:avLst/>
              <a:gdLst/>
              <a:ahLst/>
              <a:cxnLst/>
              <a:rect l="l" t="t" r="r" b="b"/>
              <a:pathLst>
                <a:path w="728979" h="511810" extrusionOk="0">
                  <a:moveTo>
                    <a:pt x="378510" y="0"/>
                  </a:moveTo>
                  <a:lnTo>
                    <a:pt x="331031" y="2949"/>
                  </a:lnTo>
                  <a:lnTo>
                    <a:pt x="285312" y="11560"/>
                  </a:lnTo>
                  <a:lnTo>
                    <a:pt x="241708" y="25478"/>
                  </a:lnTo>
                  <a:lnTo>
                    <a:pt x="200572" y="44349"/>
                  </a:lnTo>
                  <a:lnTo>
                    <a:pt x="162261" y="67817"/>
                  </a:lnTo>
                  <a:lnTo>
                    <a:pt x="127128" y="95528"/>
                  </a:lnTo>
                  <a:lnTo>
                    <a:pt x="95528" y="127128"/>
                  </a:lnTo>
                  <a:lnTo>
                    <a:pt x="67817" y="162261"/>
                  </a:lnTo>
                  <a:lnTo>
                    <a:pt x="44349" y="200572"/>
                  </a:lnTo>
                  <a:lnTo>
                    <a:pt x="25478" y="241708"/>
                  </a:lnTo>
                  <a:lnTo>
                    <a:pt x="11560" y="285312"/>
                  </a:lnTo>
                  <a:lnTo>
                    <a:pt x="2949" y="331031"/>
                  </a:lnTo>
                  <a:lnTo>
                    <a:pt x="0" y="378510"/>
                  </a:lnTo>
                  <a:lnTo>
                    <a:pt x="1587" y="413302"/>
                  </a:lnTo>
                  <a:lnTo>
                    <a:pt x="6249" y="447201"/>
                  </a:lnTo>
                  <a:lnTo>
                    <a:pt x="13839" y="480077"/>
                  </a:lnTo>
                  <a:lnTo>
                    <a:pt x="24206" y="511797"/>
                  </a:lnTo>
                  <a:lnTo>
                    <a:pt x="33225" y="499311"/>
                  </a:lnTo>
                  <a:lnTo>
                    <a:pt x="42929" y="486875"/>
                  </a:lnTo>
                  <a:lnTo>
                    <a:pt x="95010" y="431772"/>
                  </a:lnTo>
                  <a:lnTo>
                    <a:pt x="128960" y="402850"/>
                  </a:lnTo>
                  <a:lnTo>
                    <a:pt x="165976" y="375573"/>
                  </a:lnTo>
                  <a:lnTo>
                    <a:pt x="205811" y="350089"/>
                  </a:lnTo>
                  <a:lnTo>
                    <a:pt x="248216" y="326547"/>
                  </a:lnTo>
                  <a:lnTo>
                    <a:pt x="292942" y="305094"/>
                  </a:lnTo>
                  <a:lnTo>
                    <a:pt x="339741" y="285879"/>
                  </a:lnTo>
                  <a:lnTo>
                    <a:pt x="388366" y="269049"/>
                  </a:lnTo>
                  <a:lnTo>
                    <a:pt x="438728" y="254761"/>
                  </a:lnTo>
                  <a:lnTo>
                    <a:pt x="489343" y="243523"/>
                  </a:lnTo>
                  <a:lnTo>
                    <a:pt x="539763" y="235407"/>
                  </a:lnTo>
                  <a:lnTo>
                    <a:pt x="589540" y="230485"/>
                  </a:lnTo>
                  <a:lnTo>
                    <a:pt x="638225" y="228828"/>
                  </a:lnTo>
                  <a:lnTo>
                    <a:pt x="661774" y="229236"/>
                  </a:lnTo>
                  <a:lnTo>
                    <a:pt x="684744" y="230447"/>
                  </a:lnTo>
                  <a:lnTo>
                    <a:pt x="707111" y="232439"/>
                  </a:lnTo>
                  <a:lnTo>
                    <a:pt x="728853" y="235191"/>
                  </a:lnTo>
                  <a:lnTo>
                    <a:pt x="707168" y="190787"/>
                  </a:lnTo>
                  <a:lnTo>
                    <a:pt x="680093" y="149866"/>
                  </a:lnTo>
                  <a:lnTo>
                    <a:pt x="648090" y="112894"/>
                  </a:lnTo>
                  <a:lnTo>
                    <a:pt x="611622" y="80335"/>
                  </a:lnTo>
                  <a:lnTo>
                    <a:pt x="571151" y="52653"/>
                  </a:lnTo>
                  <a:lnTo>
                    <a:pt x="527142" y="30314"/>
                  </a:lnTo>
                  <a:lnTo>
                    <a:pt x="480056" y="13783"/>
                  </a:lnTo>
                  <a:lnTo>
                    <a:pt x="430358" y="3523"/>
                  </a:lnTo>
                  <a:lnTo>
                    <a:pt x="37851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8070769" y="4913424"/>
              <a:ext cx="452755" cy="452755"/>
            </a:xfrm>
            <a:custGeom>
              <a:avLst/>
              <a:gdLst/>
              <a:ahLst/>
              <a:cxnLst/>
              <a:rect l="l" t="t" r="r" b="b"/>
              <a:pathLst>
                <a:path w="452754" h="452754" extrusionOk="0">
                  <a:moveTo>
                    <a:pt x="213804" y="0"/>
                  </a:moveTo>
                  <a:lnTo>
                    <a:pt x="179578" y="20713"/>
                  </a:lnTo>
                  <a:lnTo>
                    <a:pt x="182880" y="54775"/>
                  </a:lnTo>
                  <a:lnTo>
                    <a:pt x="173370" y="57464"/>
                  </a:lnTo>
                  <a:lnTo>
                    <a:pt x="164109" y="60661"/>
                  </a:lnTo>
                  <a:lnTo>
                    <a:pt x="155105" y="64344"/>
                  </a:lnTo>
                  <a:lnTo>
                    <a:pt x="146367" y="68491"/>
                  </a:lnTo>
                  <a:lnTo>
                    <a:pt x="126466" y="40614"/>
                  </a:lnTo>
                  <a:lnTo>
                    <a:pt x="121440" y="35926"/>
                  </a:lnTo>
                  <a:lnTo>
                    <a:pt x="115223" y="33607"/>
                  </a:lnTo>
                  <a:lnTo>
                    <a:pt x="108592" y="33788"/>
                  </a:lnTo>
                  <a:lnTo>
                    <a:pt x="102323" y="36601"/>
                  </a:lnTo>
                  <a:lnTo>
                    <a:pt x="87058" y="47497"/>
                  </a:lnTo>
                  <a:lnTo>
                    <a:pt x="82362" y="52524"/>
                  </a:lnTo>
                  <a:lnTo>
                    <a:pt x="80040" y="58742"/>
                  </a:lnTo>
                  <a:lnTo>
                    <a:pt x="80220" y="65377"/>
                  </a:lnTo>
                  <a:lnTo>
                    <a:pt x="83032" y="71653"/>
                  </a:lnTo>
                  <a:lnTo>
                    <a:pt x="102958" y="99542"/>
                  </a:lnTo>
                  <a:lnTo>
                    <a:pt x="96151" y="106540"/>
                  </a:lnTo>
                  <a:lnTo>
                    <a:pt x="89741" y="113899"/>
                  </a:lnTo>
                  <a:lnTo>
                    <a:pt x="83745" y="121602"/>
                  </a:lnTo>
                  <a:lnTo>
                    <a:pt x="78181" y="129628"/>
                  </a:lnTo>
                  <a:lnTo>
                    <a:pt x="46990" y="115442"/>
                  </a:lnTo>
                  <a:lnTo>
                    <a:pt x="40288" y="113889"/>
                  </a:lnTo>
                  <a:lnTo>
                    <a:pt x="33742" y="114987"/>
                  </a:lnTo>
                  <a:lnTo>
                    <a:pt x="28089" y="118459"/>
                  </a:lnTo>
                  <a:lnTo>
                    <a:pt x="24066" y="124028"/>
                  </a:lnTo>
                  <a:lnTo>
                    <a:pt x="16294" y="141096"/>
                  </a:lnTo>
                  <a:lnTo>
                    <a:pt x="14745" y="147793"/>
                  </a:lnTo>
                  <a:lnTo>
                    <a:pt x="15843" y="154339"/>
                  </a:lnTo>
                  <a:lnTo>
                    <a:pt x="19312" y="159995"/>
                  </a:lnTo>
                  <a:lnTo>
                    <a:pt x="24879" y="164020"/>
                  </a:lnTo>
                  <a:lnTo>
                    <a:pt x="56057" y="178206"/>
                  </a:lnTo>
                  <a:lnTo>
                    <a:pt x="53678" y="187574"/>
                  </a:lnTo>
                  <a:lnTo>
                    <a:pt x="51795" y="197115"/>
                  </a:lnTo>
                  <a:lnTo>
                    <a:pt x="50433" y="206815"/>
                  </a:lnTo>
                  <a:lnTo>
                    <a:pt x="49618" y="216661"/>
                  </a:lnTo>
                  <a:lnTo>
                    <a:pt x="15557" y="219976"/>
                  </a:lnTo>
                  <a:lnTo>
                    <a:pt x="8985" y="221977"/>
                  </a:lnTo>
                  <a:lnTo>
                    <a:pt x="3868" y="226201"/>
                  </a:lnTo>
                  <a:lnTo>
                    <a:pt x="707" y="232037"/>
                  </a:lnTo>
                  <a:lnTo>
                    <a:pt x="0" y="238874"/>
                  </a:lnTo>
                  <a:lnTo>
                    <a:pt x="1816" y="257530"/>
                  </a:lnTo>
                  <a:lnTo>
                    <a:pt x="3822" y="264111"/>
                  </a:lnTo>
                  <a:lnTo>
                    <a:pt x="8045" y="269233"/>
                  </a:lnTo>
                  <a:lnTo>
                    <a:pt x="13878" y="272393"/>
                  </a:lnTo>
                  <a:lnTo>
                    <a:pt x="20713" y="273088"/>
                  </a:lnTo>
                  <a:lnTo>
                    <a:pt x="54775" y="269786"/>
                  </a:lnTo>
                  <a:lnTo>
                    <a:pt x="57464" y="279295"/>
                  </a:lnTo>
                  <a:lnTo>
                    <a:pt x="60659" y="288556"/>
                  </a:lnTo>
                  <a:lnTo>
                    <a:pt x="64338" y="297560"/>
                  </a:lnTo>
                  <a:lnTo>
                    <a:pt x="68478" y="306298"/>
                  </a:lnTo>
                  <a:lnTo>
                    <a:pt x="40601" y="326199"/>
                  </a:lnTo>
                  <a:lnTo>
                    <a:pt x="35920" y="331227"/>
                  </a:lnTo>
                  <a:lnTo>
                    <a:pt x="33604" y="337448"/>
                  </a:lnTo>
                  <a:lnTo>
                    <a:pt x="33783" y="344083"/>
                  </a:lnTo>
                  <a:lnTo>
                    <a:pt x="36588" y="350354"/>
                  </a:lnTo>
                  <a:lnTo>
                    <a:pt x="47498" y="365620"/>
                  </a:lnTo>
                  <a:lnTo>
                    <a:pt x="52523" y="370313"/>
                  </a:lnTo>
                  <a:lnTo>
                    <a:pt x="58739" y="372632"/>
                  </a:lnTo>
                  <a:lnTo>
                    <a:pt x="65366" y="372447"/>
                  </a:lnTo>
                  <a:lnTo>
                    <a:pt x="71628" y="369633"/>
                  </a:lnTo>
                  <a:lnTo>
                    <a:pt x="99529" y="349719"/>
                  </a:lnTo>
                  <a:lnTo>
                    <a:pt x="106532" y="356520"/>
                  </a:lnTo>
                  <a:lnTo>
                    <a:pt x="113892" y="362926"/>
                  </a:lnTo>
                  <a:lnTo>
                    <a:pt x="121591" y="368920"/>
                  </a:lnTo>
                  <a:lnTo>
                    <a:pt x="129616" y="374484"/>
                  </a:lnTo>
                  <a:lnTo>
                    <a:pt x="115430" y="405688"/>
                  </a:lnTo>
                  <a:lnTo>
                    <a:pt x="113878" y="412383"/>
                  </a:lnTo>
                  <a:lnTo>
                    <a:pt x="114981" y="418928"/>
                  </a:lnTo>
                  <a:lnTo>
                    <a:pt x="118457" y="424587"/>
                  </a:lnTo>
                  <a:lnTo>
                    <a:pt x="124028" y="428624"/>
                  </a:lnTo>
                  <a:lnTo>
                    <a:pt x="141097" y="436371"/>
                  </a:lnTo>
                  <a:lnTo>
                    <a:pt x="147791" y="437927"/>
                  </a:lnTo>
                  <a:lnTo>
                    <a:pt x="154335" y="436833"/>
                  </a:lnTo>
                  <a:lnTo>
                    <a:pt x="159990" y="433366"/>
                  </a:lnTo>
                  <a:lnTo>
                    <a:pt x="164020" y="427799"/>
                  </a:lnTo>
                  <a:lnTo>
                    <a:pt x="178193" y="396620"/>
                  </a:lnTo>
                  <a:lnTo>
                    <a:pt x="187563" y="399003"/>
                  </a:lnTo>
                  <a:lnTo>
                    <a:pt x="197108" y="400881"/>
                  </a:lnTo>
                  <a:lnTo>
                    <a:pt x="206813" y="402235"/>
                  </a:lnTo>
                  <a:lnTo>
                    <a:pt x="216662" y="403047"/>
                  </a:lnTo>
                  <a:lnTo>
                    <a:pt x="219964" y="437121"/>
                  </a:lnTo>
                  <a:lnTo>
                    <a:pt x="221972" y="443688"/>
                  </a:lnTo>
                  <a:lnTo>
                    <a:pt x="226199" y="448803"/>
                  </a:lnTo>
                  <a:lnTo>
                    <a:pt x="232036" y="451964"/>
                  </a:lnTo>
                  <a:lnTo>
                    <a:pt x="238874" y="452666"/>
                  </a:lnTo>
                  <a:lnTo>
                    <a:pt x="257530" y="450862"/>
                  </a:lnTo>
                  <a:lnTo>
                    <a:pt x="264110" y="448856"/>
                  </a:lnTo>
                  <a:lnTo>
                    <a:pt x="269228" y="444633"/>
                  </a:lnTo>
                  <a:lnTo>
                    <a:pt x="272387" y="438800"/>
                  </a:lnTo>
                  <a:lnTo>
                    <a:pt x="273088" y="431965"/>
                  </a:lnTo>
                  <a:lnTo>
                    <a:pt x="269786" y="397890"/>
                  </a:lnTo>
                  <a:lnTo>
                    <a:pt x="279287" y="395206"/>
                  </a:lnTo>
                  <a:lnTo>
                    <a:pt x="288545" y="392010"/>
                  </a:lnTo>
                  <a:lnTo>
                    <a:pt x="297548" y="388329"/>
                  </a:lnTo>
                  <a:lnTo>
                    <a:pt x="306285" y="384187"/>
                  </a:lnTo>
                  <a:lnTo>
                    <a:pt x="326199" y="412064"/>
                  </a:lnTo>
                  <a:lnTo>
                    <a:pt x="331227" y="416752"/>
                  </a:lnTo>
                  <a:lnTo>
                    <a:pt x="337448" y="419071"/>
                  </a:lnTo>
                  <a:lnTo>
                    <a:pt x="344083" y="418890"/>
                  </a:lnTo>
                  <a:lnTo>
                    <a:pt x="350354" y="416077"/>
                  </a:lnTo>
                  <a:lnTo>
                    <a:pt x="365620" y="405180"/>
                  </a:lnTo>
                  <a:lnTo>
                    <a:pt x="370313" y="400154"/>
                  </a:lnTo>
                  <a:lnTo>
                    <a:pt x="372632" y="393939"/>
                  </a:lnTo>
                  <a:lnTo>
                    <a:pt x="372447" y="387312"/>
                  </a:lnTo>
                  <a:lnTo>
                    <a:pt x="369633" y="381050"/>
                  </a:lnTo>
                  <a:lnTo>
                    <a:pt x="349719" y="353148"/>
                  </a:lnTo>
                  <a:lnTo>
                    <a:pt x="356520" y="346143"/>
                  </a:lnTo>
                  <a:lnTo>
                    <a:pt x="362926" y="338780"/>
                  </a:lnTo>
                  <a:lnTo>
                    <a:pt x="368920" y="331076"/>
                  </a:lnTo>
                  <a:lnTo>
                    <a:pt x="374484" y="323049"/>
                  </a:lnTo>
                  <a:lnTo>
                    <a:pt x="405688" y="337248"/>
                  </a:lnTo>
                  <a:lnTo>
                    <a:pt x="412383" y="338794"/>
                  </a:lnTo>
                  <a:lnTo>
                    <a:pt x="418928" y="337692"/>
                  </a:lnTo>
                  <a:lnTo>
                    <a:pt x="424587" y="334219"/>
                  </a:lnTo>
                  <a:lnTo>
                    <a:pt x="428625" y="328650"/>
                  </a:lnTo>
                  <a:lnTo>
                    <a:pt x="436372" y="311581"/>
                  </a:lnTo>
                  <a:lnTo>
                    <a:pt x="437927" y="304879"/>
                  </a:lnTo>
                  <a:lnTo>
                    <a:pt x="436833" y="298334"/>
                  </a:lnTo>
                  <a:lnTo>
                    <a:pt x="433366" y="292681"/>
                  </a:lnTo>
                  <a:lnTo>
                    <a:pt x="427799" y="288658"/>
                  </a:lnTo>
                  <a:lnTo>
                    <a:pt x="396621" y="274472"/>
                  </a:lnTo>
                  <a:lnTo>
                    <a:pt x="399003" y="265104"/>
                  </a:lnTo>
                  <a:lnTo>
                    <a:pt x="400881" y="255563"/>
                  </a:lnTo>
                  <a:lnTo>
                    <a:pt x="402235" y="245863"/>
                  </a:lnTo>
                  <a:lnTo>
                    <a:pt x="403047" y="236016"/>
                  </a:lnTo>
                  <a:lnTo>
                    <a:pt x="437108" y="232714"/>
                  </a:lnTo>
                  <a:lnTo>
                    <a:pt x="443682" y="230708"/>
                  </a:lnTo>
                  <a:lnTo>
                    <a:pt x="448802" y="226483"/>
                  </a:lnTo>
                  <a:lnTo>
                    <a:pt x="451964" y="220647"/>
                  </a:lnTo>
                  <a:lnTo>
                    <a:pt x="452666" y="213804"/>
                  </a:lnTo>
                  <a:lnTo>
                    <a:pt x="450862" y="195148"/>
                  </a:lnTo>
                  <a:lnTo>
                    <a:pt x="448854" y="188568"/>
                  </a:lnTo>
                  <a:lnTo>
                    <a:pt x="444628" y="183449"/>
                  </a:lnTo>
                  <a:lnTo>
                    <a:pt x="438795" y="180290"/>
                  </a:lnTo>
                  <a:lnTo>
                    <a:pt x="431965" y="179590"/>
                  </a:lnTo>
                  <a:lnTo>
                    <a:pt x="397891" y="182892"/>
                  </a:lnTo>
                  <a:lnTo>
                    <a:pt x="395206" y="173383"/>
                  </a:lnTo>
                  <a:lnTo>
                    <a:pt x="392010" y="164122"/>
                  </a:lnTo>
                  <a:lnTo>
                    <a:pt x="388329" y="155117"/>
                  </a:lnTo>
                  <a:lnTo>
                    <a:pt x="384187" y="146380"/>
                  </a:lnTo>
                  <a:lnTo>
                    <a:pt x="412064" y="126479"/>
                  </a:lnTo>
                  <a:lnTo>
                    <a:pt x="416752" y="121451"/>
                  </a:lnTo>
                  <a:lnTo>
                    <a:pt x="419071" y="115228"/>
                  </a:lnTo>
                  <a:lnTo>
                    <a:pt x="418890" y="108589"/>
                  </a:lnTo>
                  <a:lnTo>
                    <a:pt x="416077" y="102311"/>
                  </a:lnTo>
                  <a:lnTo>
                    <a:pt x="405180" y="87058"/>
                  </a:lnTo>
                  <a:lnTo>
                    <a:pt x="400154" y="82364"/>
                  </a:lnTo>
                  <a:lnTo>
                    <a:pt x="393938" y="80046"/>
                  </a:lnTo>
                  <a:lnTo>
                    <a:pt x="387307" y="80230"/>
                  </a:lnTo>
                  <a:lnTo>
                    <a:pt x="381038" y="83045"/>
                  </a:lnTo>
                  <a:lnTo>
                    <a:pt x="353148" y="102971"/>
                  </a:lnTo>
                  <a:lnTo>
                    <a:pt x="346138" y="96158"/>
                  </a:lnTo>
                  <a:lnTo>
                    <a:pt x="338775" y="89749"/>
                  </a:lnTo>
                  <a:lnTo>
                    <a:pt x="331074" y="83756"/>
                  </a:lnTo>
                  <a:lnTo>
                    <a:pt x="323049" y="78193"/>
                  </a:lnTo>
                  <a:lnTo>
                    <a:pt x="337248" y="46989"/>
                  </a:lnTo>
                  <a:lnTo>
                    <a:pt x="338787" y="40293"/>
                  </a:lnTo>
                  <a:lnTo>
                    <a:pt x="337683" y="33747"/>
                  </a:lnTo>
                  <a:lnTo>
                    <a:pt x="334212" y="28091"/>
                  </a:lnTo>
                  <a:lnTo>
                    <a:pt x="328650" y="24066"/>
                  </a:lnTo>
                  <a:lnTo>
                    <a:pt x="311581" y="16294"/>
                  </a:lnTo>
                  <a:lnTo>
                    <a:pt x="304879" y="14740"/>
                  </a:lnTo>
                  <a:lnTo>
                    <a:pt x="298334" y="15838"/>
                  </a:lnTo>
                  <a:lnTo>
                    <a:pt x="292681" y="19310"/>
                  </a:lnTo>
                  <a:lnTo>
                    <a:pt x="288658" y="24879"/>
                  </a:lnTo>
                  <a:lnTo>
                    <a:pt x="274472" y="56057"/>
                  </a:lnTo>
                  <a:lnTo>
                    <a:pt x="265102" y="53673"/>
                  </a:lnTo>
                  <a:lnTo>
                    <a:pt x="255557" y="51792"/>
                  </a:lnTo>
                  <a:lnTo>
                    <a:pt x="245852" y="50437"/>
                  </a:lnTo>
                  <a:lnTo>
                    <a:pt x="236004" y="49631"/>
                  </a:lnTo>
                  <a:lnTo>
                    <a:pt x="232702" y="15570"/>
                  </a:lnTo>
                  <a:lnTo>
                    <a:pt x="230701" y="8990"/>
                  </a:lnTo>
                  <a:lnTo>
                    <a:pt x="226477" y="3870"/>
                  </a:lnTo>
                  <a:lnTo>
                    <a:pt x="220641" y="707"/>
                  </a:lnTo>
                  <a:lnTo>
                    <a:pt x="213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6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8003793" y="5118404"/>
              <a:ext cx="708088" cy="477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6"/>
            <p:cNvSpPr/>
            <p:nvPr/>
          </p:nvSpPr>
          <p:spPr>
            <a:xfrm>
              <a:off x="7979080" y="5069306"/>
              <a:ext cx="732790" cy="528320"/>
            </a:xfrm>
            <a:custGeom>
              <a:avLst/>
              <a:gdLst/>
              <a:ahLst/>
              <a:cxnLst/>
              <a:rect l="l" t="t" r="r" b="b"/>
              <a:pathLst>
                <a:path w="732790" h="528320" extrusionOk="0">
                  <a:moveTo>
                    <a:pt x="721766" y="58877"/>
                  </a:moveTo>
                  <a:lnTo>
                    <a:pt x="709625" y="19164"/>
                  </a:lnTo>
                  <a:lnTo>
                    <a:pt x="660539" y="1612"/>
                  </a:lnTo>
                  <a:lnTo>
                    <a:pt x="614006" y="0"/>
                  </a:lnTo>
                  <a:lnTo>
                    <a:pt x="565327" y="1651"/>
                  </a:lnTo>
                  <a:lnTo>
                    <a:pt x="515556" y="6578"/>
                  </a:lnTo>
                  <a:lnTo>
                    <a:pt x="465137" y="14693"/>
                  </a:lnTo>
                  <a:lnTo>
                    <a:pt x="414528" y="25920"/>
                  </a:lnTo>
                  <a:lnTo>
                    <a:pt x="364159" y="40208"/>
                  </a:lnTo>
                  <a:lnTo>
                    <a:pt x="315531" y="57035"/>
                  </a:lnTo>
                  <a:lnTo>
                    <a:pt x="268732" y="76250"/>
                  </a:lnTo>
                  <a:lnTo>
                    <a:pt x="224015" y="97701"/>
                  </a:lnTo>
                  <a:lnTo>
                    <a:pt x="181610" y="121246"/>
                  </a:lnTo>
                  <a:lnTo>
                    <a:pt x="141770" y="146735"/>
                  </a:lnTo>
                  <a:lnTo>
                    <a:pt x="104749" y="174002"/>
                  </a:lnTo>
                  <a:lnTo>
                    <a:pt x="70789" y="202933"/>
                  </a:lnTo>
                  <a:lnTo>
                    <a:pt x="40157" y="233349"/>
                  </a:lnTo>
                  <a:lnTo>
                    <a:pt x="9017" y="270471"/>
                  </a:lnTo>
                  <a:lnTo>
                    <a:pt x="0" y="282956"/>
                  </a:lnTo>
                  <a:lnTo>
                    <a:pt x="5435" y="296570"/>
                  </a:lnTo>
                  <a:lnTo>
                    <a:pt x="11366" y="309905"/>
                  </a:lnTo>
                  <a:lnTo>
                    <a:pt x="17805" y="322961"/>
                  </a:lnTo>
                  <a:lnTo>
                    <a:pt x="24714" y="335737"/>
                  </a:lnTo>
                  <a:lnTo>
                    <a:pt x="35229" y="318503"/>
                  </a:lnTo>
                  <a:lnTo>
                    <a:pt x="47307" y="301244"/>
                  </a:lnTo>
                  <a:lnTo>
                    <a:pt x="76136" y="266763"/>
                  </a:lnTo>
                  <a:lnTo>
                    <a:pt x="108877" y="234657"/>
                  </a:lnTo>
                  <a:lnTo>
                    <a:pt x="145707" y="204355"/>
                  </a:lnTo>
                  <a:lnTo>
                    <a:pt x="186258" y="176060"/>
                  </a:lnTo>
                  <a:lnTo>
                    <a:pt x="230212" y="149974"/>
                  </a:lnTo>
                  <a:lnTo>
                    <a:pt x="277202" y="126314"/>
                  </a:lnTo>
                  <a:lnTo>
                    <a:pt x="326885" y="105270"/>
                  </a:lnTo>
                  <a:lnTo>
                    <a:pt x="378917" y="87045"/>
                  </a:lnTo>
                  <a:lnTo>
                    <a:pt x="426415" y="73571"/>
                  </a:lnTo>
                  <a:lnTo>
                    <a:pt x="474091" y="62966"/>
                  </a:lnTo>
                  <a:lnTo>
                    <a:pt x="521525" y="55308"/>
                  </a:lnTo>
                  <a:lnTo>
                    <a:pt x="568312" y="50660"/>
                  </a:lnTo>
                  <a:lnTo>
                    <a:pt x="614006" y="49098"/>
                  </a:lnTo>
                  <a:lnTo>
                    <a:pt x="642556" y="49720"/>
                  </a:lnTo>
                  <a:lnTo>
                    <a:pt x="670077" y="51587"/>
                  </a:lnTo>
                  <a:lnTo>
                    <a:pt x="696493" y="54648"/>
                  </a:lnTo>
                  <a:lnTo>
                    <a:pt x="721766" y="58877"/>
                  </a:lnTo>
                  <a:close/>
                </a:path>
                <a:path w="732790" h="528320" extrusionOk="0">
                  <a:moveTo>
                    <a:pt x="732231" y="170484"/>
                  </a:moveTo>
                  <a:lnTo>
                    <a:pt x="682409" y="185343"/>
                  </a:lnTo>
                  <a:lnTo>
                    <a:pt x="633031" y="204139"/>
                  </a:lnTo>
                  <a:lnTo>
                    <a:pt x="584365" y="226796"/>
                  </a:lnTo>
                  <a:lnTo>
                    <a:pt x="536740" y="253187"/>
                  </a:lnTo>
                  <a:lnTo>
                    <a:pt x="490435" y="283235"/>
                  </a:lnTo>
                  <a:lnTo>
                    <a:pt x="445554" y="317004"/>
                  </a:lnTo>
                  <a:lnTo>
                    <a:pt x="403783" y="353314"/>
                  </a:lnTo>
                  <a:lnTo>
                    <a:pt x="365315" y="391922"/>
                  </a:lnTo>
                  <a:lnTo>
                    <a:pt x="330352" y="432574"/>
                  </a:lnTo>
                  <a:lnTo>
                    <a:pt x="299085" y="475030"/>
                  </a:lnTo>
                  <a:lnTo>
                    <a:pt x="271716" y="519036"/>
                  </a:lnTo>
                  <a:lnTo>
                    <a:pt x="291846" y="522960"/>
                  </a:lnTo>
                  <a:lnTo>
                    <a:pt x="312343" y="525830"/>
                  </a:lnTo>
                  <a:lnTo>
                    <a:pt x="333159" y="527583"/>
                  </a:lnTo>
                  <a:lnTo>
                    <a:pt x="354304" y="528180"/>
                  </a:lnTo>
                  <a:lnTo>
                    <a:pt x="372465" y="527723"/>
                  </a:lnTo>
                  <a:lnTo>
                    <a:pt x="390410" y="526427"/>
                  </a:lnTo>
                  <a:lnTo>
                    <a:pt x="423710" y="483311"/>
                  </a:lnTo>
                  <a:lnTo>
                    <a:pt x="461632" y="442417"/>
                  </a:lnTo>
                  <a:lnTo>
                    <a:pt x="503897" y="404101"/>
                  </a:lnTo>
                  <a:lnTo>
                    <a:pt x="550214" y="368757"/>
                  </a:lnTo>
                  <a:lnTo>
                    <a:pt x="588200" y="344004"/>
                  </a:lnTo>
                  <a:lnTo>
                    <a:pt x="627126" y="322148"/>
                  </a:lnTo>
                  <a:lnTo>
                    <a:pt x="666762" y="303225"/>
                  </a:lnTo>
                  <a:lnTo>
                    <a:pt x="706894" y="287312"/>
                  </a:lnTo>
                  <a:lnTo>
                    <a:pt x="716559" y="259410"/>
                  </a:lnTo>
                  <a:lnTo>
                    <a:pt x="724077" y="230581"/>
                  </a:lnTo>
                  <a:lnTo>
                    <a:pt x="729335" y="200914"/>
                  </a:lnTo>
                  <a:lnTo>
                    <a:pt x="732231" y="170484"/>
                  </a:lnTo>
                  <a:close/>
                </a:path>
                <a:path w="732790" h="528320" extrusionOk="0">
                  <a:moveTo>
                    <a:pt x="732701" y="145300"/>
                  </a:moveTo>
                  <a:lnTo>
                    <a:pt x="732193" y="129717"/>
                  </a:lnTo>
                  <a:lnTo>
                    <a:pt x="731075" y="114300"/>
                  </a:lnTo>
                  <a:lnTo>
                    <a:pt x="729348" y="99060"/>
                  </a:lnTo>
                  <a:lnTo>
                    <a:pt x="727024" y="84010"/>
                  </a:lnTo>
                  <a:lnTo>
                    <a:pt x="676198" y="87134"/>
                  </a:lnTo>
                  <a:lnTo>
                    <a:pt x="624573" y="94386"/>
                  </a:lnTo>
                  <a:lnTo>
                    <a:pt x="572427" y="105702"/>
                  </a:lnTo>
                  <a:lnTo>
                    <a:pt x="520077" y="121018"/>
                  </a:lnTo>
                  <a:lnTo>
                    <a:pt x="467804" y="140271"/>
                  </a:lnTo>
                  <a:lnTo>
                    <a:pt x="415925" y="163372"/>
                  </a:lnTo>
                  <a:lnTo>
                    <a:pt x="369849" y="187413"/>
                  </a:lnTo>
                  <a:lnTo>
                    <a:pt x="326034" y="213753"/>
                  </a:lnTo>
                  <a:lnTo>
                    <a:pt x="284708" y="242214"/>
                  </a:lnTo>
                  <a:lnTo>
                    <a:pt x="246075" y="272605"/>
                  </a:lnTo>
                  <a:lnTo>
                    <a:pt x="210375" y="304723"/>
                  </a:lnTo>
                  <a:lnTo>
                    <a:pt x="177838" y="338404"/>
                  </a:lnTo>
                  <a:lnTo>
                    <a:pt x="148666" y="373430"/>
                  </a:lnTo>
                  <a:lnTo>
                    <a:pt x="123101" y="409638"/>
                  </a:lnTo>
                  <a:lnTo>
                    <a:pt x="107213" y="436283"/>
                  </a:lnTo>
                  <a:lnTo>
                    <a:pt x="119100" y="446138"/>
                  </a:lnTo>
                  <a:lnTo>
                    <a:pt x="131381" y="455523"/>
                  </a:lnTo>
                  <a:lnTo>
                    <a:pt x="144056" y="464426"/>
                  </a:lnTo>
                  <a:lnTo>
                    <a:pt x="157111" y="472795"/>
                  </a:lnTo>
                  <a:lnTo>
                    <a:pt x="165455" y="457885"/>
                  </a:lnTo>
                  <a:lnTo>
                    <a:pt x="174688" y="442899"/>
                  </a:lnTo>
                  <a:lnTo>
                    <a:pt x="201447" y="405511"/>
                  </a:lnTo>
                  <a:lnTo>
                    <a:pt x="232575" y="369493"/>
                  </a:lnTo>
                  <a:lnTo>
                    <a:pt x="267728" y="335064"/>
                  </a:lnTo>
                  <a:lnTo>
                    <a:pt x="306628" y="302514"/>
                  </a:lnTo>
                  <a:lnTo>
                    <a:pt x="348957" y="272072"/>
                  </a:lnTo>
                  <a:lnTo>
                    <a:pt x="394411" y="244017"/>
                  </a:lnTo>
                  <a:lnTo>
                    <a:pt x="442683" y="218605"/>
                  </a:lnTo>
                  <a:lnTo>
                    <a:pt x="490905" y="197205"/>
                  </a:lnTo>
                  <a:lnTo>
                    <a:pt x="539851" y="179311"/>
                  </a:lnTo>
                  <a:lnTo>
                    <a:pt x="589000" y="165061"/>
                  </a:lnTo>
                  <a:lnTo>
                    <a:pt x="637857" y="154559"/>
                  </a:lnTo>
                  <a:lnTo>
                    <a:pt x="685927" y="147929"/>
                  </a:lnTo>
                  <a:lnTo>
                    <a:pt x="732701" y="1453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6"/>
          <p:cNvSpPr txBox="1">
            <a:spLocks noGrp="1"/>
          </p:cNvSpPr>
          <p:nvPr>
            <p:ph type="title"/>
          </p:nvPr>
        </p:nvSpPr>
        <p:spPr>
          <a:xfrm>
            <a:off x="7260707" y="1408399"/>
            <a:ext cx="3746500" cy="167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13B"/>
              </a:buClr>
              <a:buSzPts val="10800"/>
              <a:buFont typeface="Calibri"/>
              <a:buNone/>
              <a:defRPr sz="10800" b="1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6"/>
          <p:cNvSpPr txBox="1">
            <a:spLocks noGrp="1"/>
          </p:cNvSpPr>
          <p:nvPr>
            <p:ph type="body" idx="1"/>
          </p:nvPr>
        </p:nvSpPr>
        <p:spPr>
          <a:xfrm>
            <a:off x="7249757" y="2746815"/>
            <a:ext cx="37465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Arial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RCI BIO T">
  <p:cSld name="MERCI BIO 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grpSp>
        <p:nvGrpSpPr>
          <p:cNvPr id="134" name="Google Shape;134;p7"/>
          <p:cNvGrpSpPr/>
          <p:nvPr/>
        </p:nvGrpSpPr>
        <p:grpSpPr>
          <a:xfrm>
            <a:off x="8394" y="203"/>
            <a:ext cx="12179300" cy="6857911"/>
            <a:chOff x="8394" y="203"/>
            <a:chExt cx="12179300" cy="6857911"/>
          </a:xfrm>
        </p:grpSpPr>
        <p:sp>
          <p:nvSpPr>
            <p:cNvPr id="135" name="Google Shape;135;p7"/>
            <p:cNvSpPr/>
            <p:nvPr/>
          </p:nvSpPr>
          <p:spPr>
            <a:xfrm>
              <a:off x="457200" y="629399"/>
              <a:ext cx="6017895" cy="6228715"/>
            </a:xfrm>
            <a:custGeom>
              <a:avLst/>
              <a:gdLst/>
              <a:ahLst/>
              <a:cxnLst/>
              <a:rect l="l" t="t" r="r" b="b"/>
              <a:pathLst>
                <a:path w="6017895" h="6228715" extrusionOk="0">
                  <a:moveTo>
                    <a:pt x="6017399" y="0"/>
                  </a:moveTo>
                  <a:lnTo>
                    <a:pt x="0" y="0"/>
                  </a:lnTo>
                  <a:lnTo>
                    <a:pt x="0" y="6228600"/>
                  </a:lnTo>
                  <a:lnTo>
                    <a:pt x="6017399" y="6228600"/>
                  </a:lnTo>
                  <a:lnTo>
                    <a:pt x="601739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9" name="Google Shape;139;p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7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" name="Google Shape;141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7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1686382" y="3554044"/>
              <a:ext cx="291465" cy="1447800"/>
            </a:xfrm>
            <a:custGeom>
              <a:avLst/>
              <a:gdLst/>
              <a:ahLst/>
              <a:cxnLst/>
              <a:rect l="l" t="t" r="r" b="b"/>
              <a:pathLst>
                <a:path w="291464" h="1447800" extrusionOk="0">
                  <a:moveTo>
                    <a:pt x="118173" y="444119"/>
                  </a:moveTo>
                  <a:lnTo>
                    <a:pt x="117856" y="443382"/>
                  </a:lnTo>
                  <a:lnTo>
                    <a:pt x="117309" y="442849"/>
                  </a:lnTo>
                  <a:lnTo>
                    <a:pt x="116827" y="442302"/>
                  </a:lnTo>
                  <a:lnTo>
                    <a:pt x="116065" y="441972"/>
                  </a:lnTo>
                  <a:lnTo>
                    <a:pt x="114490" y="441972"/>
                  </a:lnTo>
                  <a:lnTo>
                    <a:pt x="113728" y="442302"/>
                  </a:lnTo>
                  <a:lnTo>
                    <a:pt x="113245" y="442849"/>
                  </a:lnTo>
                  <a:lnTo>
                    <a:pt x="112687" y="443382"/>
                  </a:lnTo>
                  <a:lnTo>
                    <a:pt x="112433" y="444119"/>
                  </a:lnTo>
                  <a:lnTo>
                    <a:pt x="112433" y="445668"/>
                  </a:lnTo>
                  <a:lnTo>
                    <a:pt x="112699" y="446392"/>
                  </a:lnTo>
                  <a:lnTo>
                    <a:pt x="113245" y="446963"/>
                  </a:lnTo>
                  <a:lnTo>
                    <a:pt x="113728" y="447509"/>
                  </a:lnTo>
                  <a:lnTo>
                    <a:pt x="114490" y="447802"/>
                  </a:lnTo>
                  <a:lnTo>
                    <a:pt x="116065" y="447802"/>
                  </a:lnTo>
                  <a:lnTo>
                    <a:pt x="116827" y="447509"/>
                  </a:lnTo>
                  <a:lnTo>
                    <a:pt x="117309" y="446963"/>
                  </a:lnTo>
                  <a:lnTo>
                    <a:pt x="117856" y="446392"/>
                  </a:lnTo>
                  <a:lnTo>
                    <a:pt x="118173" y="445668"/>
                  </a:lnTo>
                  <a:lnTo>
                    <a:pt x="118173" y="444119"/>
                  </a:lnTo>
                  <a:close/>
                </a:path>
                <a:path w="291464" h="1447800" extrusionOk="0">
                  <a:moveTo>
                    <a:pt x="159956" y="662381"/>
                  </a:moveTo>
                  <a:lnTo>
                    <a:pt x="159359" y="661784"/>
                  </a:lnTo>
                  <a:lnTo>
                    <a:pt x="154101" y="656577"/>
                  </a:lnTo>
                  <a:lnTo>
                    <a:pt x="154101" y="665632"/>
                  </a:lnTo>
                  <a:lnTo>
                    <a:pt x="154101" y="674966"/>
                  </a:lnTo>
                  <a:lnTo>
                    <a:pt x="150304" y="678764"/>
                  </a:lnTo>
                  <a:lnTo>
                    <a:pt x="140919" y="678764"/>
                  </a:lnTo>
                  <a:lnTo>
                    <a:pt x="137121" y="674966"/>
                  </a:lnTo>
                  <a:lnTo>
                    <a:pt x="137121" y="665632"/>
                  </a:lnTo>
                  <a:lnTo>
                    <a:pt x="140919" y="661784"/>
                  </a:lnTo>
                  <a:lnTo>
                    <a:pt x="150304" y="661784"/>
                  </a:lnTo>
                  <a:lnTo>
                    <a:pt x="154101" y="665632"/>
                  </a:lnTo>
                  <a:lnTo>
                    <a:pt x="154101" y="656577"/>
                  </a:lnTo>
                  <a:lnTo>
                    <a:pt x="153504" y="655980"/>
                  </a:lnTo>
                  <a:lnTo>
                    <a:pt x="137706" y="655980"/>
                  </a:lnTo>
                  <a:lnTo>
                    <a:pt x="131305" y="662381"/>
                  </a:lnTo>
                  <a:lnTo>
                    <a:pt x="131419" y="678281"/>
                  </a:lnTo>
                  <a:lnTo>
                    <a:pt x="137706" y="684631"/>
                  </a:lnTo>
                  <a:lnTo>
                    <a:pt x="153504" y="684631"/>
                  </a:lnTo>
                  <a:lnTo>
                    <a:pt x="159359" y="678764"/>
                  </a:lnTo>
                  <a:lnTo>
                    <a:pt x="159842" y="678281"/>
                  </a:lnTo>
                  <a:lnTo>
                    <a:pt x="159956" y="662381"/>
                  </a:lnTo>
                  <a:close/>
                </a:path>
                <a:path w="291464" h="1447800" extrusionOk="0">
                  <a:moveTo>
                    <a:pt x="168376" y="443280"/>
                  </a:moveTo>
                  <a:lnTo>
                    <a:pt x="167068" y="441972"/>
                  </a:lnTo>
                  <a:lnTo>
                    <a:pt x="124142" y="441972"/>
                  </a:lnTo>
                  <a:lnTo>
                    <a:pt x="122847" y="443280"/>
                  </a:lnTo>
                  <a:lnTo>
                    <a:pt x="122847" y="446481"/>
                  </a:lnTo>
                  <a:lnTo>
                    <a:pt x="124142" y="447802"/>
                  </a:lnTo>
                  <a:lnTo>
                    <a:pt x="167068" y="447802"/>
                  </a:lnTo>
                  <a:lnTo>
                    <a:pt x="168376" y="446481"/>
                  </a:lnTo>
                  <a:lnTo>
                    <a:pt x="168376" y="443280"/>
                  </a:lnTo>
                  <a:close/>
                </a:path>
                <a:path w="291464" h="1447800" extrusionOk="0">
                  <a:moveTo>
                    <a:pt x="242163" y="430695"/>
                  </a:moveTo>
                  <a:lnTo>
                    <a:pt x="225666" y="412762"/>
                  </a:lnTo>
                  <a:lnTo>
                    <a:pt x="225666" y="432701"/>
                  </a:lnTo>
                  <a:lnTo>
                    <a:pt x="225666" y="458089"/>
                  </a:lnTo>
                  <a:lnTo>
                    <a:pt x="225666" y="463892"/>
                  </a:lnTo>
                  <a:lnTo>
                    <a:pt x="225666" y="646264"/>
                  </a:lnTo>
                  <a:lnTo>
                    <a:pt x="225666" y="652068"/>
                  </a:lnTo>
                  <a:lnTo>
                    <a:pt x="225666" y="683107"/>
                  </a:lnTo>
                  <a:lnTo>
                    <a:pt x="221818" y="687019"/>
                  </a:lnTo>
                  <a:lnTo>
                    <a:pt x="69456" y="687019"/>
                  </a:lnTo>
                  <a:lnTo>
                    <a:pt x="65544" y="683107"/>
                  </a:lnTo>
                  <a:lnTo>
                    <a:pt x="65544" y="652068"/>
                  </a:lnTo>
                  <a:lnTo>
                    <a:pt x="225666" y="652068"/>
                  </a:lnTo>
                  <a:lnTo>
                    <a:pt x="225666" y="646264"/>
                  </a:lnTo>
                  <a:lnTo>
                    <a:pt x="65544" y="646264"/>
                  </a:lnTo>
                  <a:lnTo>
                    <a:pt x="65544" y="463892"/>
                  </a:lnTo>
                  <a:lnTo>
                    <a:pt x="225666" y="463892"/>
                  </a:lnTo>
                  <a:lnTo>
                    <a:pt x="225666" y="458089"/>
                  </a:lnTo>
                  <a:lnTo>
                    <a:pt x="65544" y="458089"/>
                  </a:lnTo>
                  <a:lnTo>
                    <a:pt x="65544" y="432701"/>
                  </a:lnTo>
                  <a:lnTo>
                    <a:pt x="69456" y="428790"/>
                  </a:lnTo>
                  <a:lnTo>
                    <a:pt x="221818" y="428790"/>
                  </a:lnTo>
                  <a:lnTo>
                    <a:pt x="225666" y="432701"/>
                  </a:lnTo>
                  <a:lnTo>
                    <a:pt x="225666" y="412762"/>
                  </a:lnTo>
                  <a:lnTo>
                    <a:pt x="223227" y="412267"/>
                  </a:lnTo>
                  <a:lnTo>
                    <a:pt x="68046" y="412267"/>
                  </a:lnTo>
                  <a:lnTo>
                    <a:pt x="60655" y="413727"/>
                  </a:lnTo>
                  <a:lnTo>
                    <a:pt x="54597" y="417677"/>
                  </a:lnTo>
                  <a:lnTo>
                    <a:pt x="50495" y="423545"/>
                  </a:lnTo>
                  <a:lnTo>
                    <a:pt x="48996" y="430695"/>
                  </a:lnTo>
                  <a:lnTo>
                    <a:pt x="48996" y="685114"/>
                  </a:lnTo>
                  <a:lnTo>
                    <a:pt x="50495" y="692277"/>
                  </a:lnTo>
                  <a:lnTo>
                    <a:pt x="54597" y="698131"/>
                  </a:lnTo>
                  <a:lnTo>
                    <a:pt x="60655" y="702094"/>
                  </a:lnTo>
                  <a:lnTo>
                    <a:pt x="68046" y="703541"/>
                  </a:lnTo>
                  <a:lnTo>
                    <a:pt x="223227" y="703541"/>
                  </a:lnTo>
                  <a:lnTo>
                    <a:pt x="242163" y="685114"/>
                  </a:lnTo>
                  <a:lnTo>
                    <a:pt x="242163" y="652068"/>
                  </a:lnTo>
                  <a:lnTo>
                    <a:pt x="242163" y="646264"/>
                  </a:lnTo>
                  <a:lnTo>
                    <a:pt x="242163" y="463892"/>
                  </a:lnTo>
                  <a:lnTo>
                    <a:pt x="242163" y="458089"/>
                  </a:lnTo>
                  <a:lnTo>
                    <a:pt x="242163" y="430695"/>
                  </a:lnTo>
                  <a:close/>
                </a:path>
                <a:path w="291464" h="1447800" extrusionOk="0">
                  <a:moveTo>
                    <a:pt x="291261" y="1302054"/>
                  </a:moveTo>
                  <a:lnTo>
                    <a:pt x="290385" y="1296606"/>
                  </a:lnTo>
                  <a:lnTo>
                    <a:pt x="283857" y="1255966"/>
                  </a:lnTo>
                  <a:lnTo>
                    <a:pt x="270598" y="1230299"/>
                  </a:lnTo>
                  <a:lnTo>
                    <a:pt x="270598" y="1307541"/>
                  </a:lnTo>
                  <a:lnTo>
                    <a:pt x="269836" y="1314831"/>
                  </a:lnTo>
                  <a:lnTo>
                    <a:pt x="247827" y="1373454"/>
                  </a:lnTo>
                  <a:lnTo>
                    <a:pt x="200215" y="1414322"/>
                  </a:lnTo>
                  <a:lnTo>
                    <a:pt x="179819" y="1424279"/>
                  </a:lnTo>
                  <a:lnTo>
                    <a:pt x="191719" y="1404886"/>
                  </a:lnTo>
                  <a:lnTo>
                    <a:pt x="201256" y="1385938"/>
                  </a:lnTo>
                  <a:lnTo>
                    <a:pt x="208572" y="1364068"/>
                  </a:lnTo>
                  <a:lnTo>
                    <a:pt x="213537" y="1339837"/>
                  </a:lnTo>
                  <a:lnTo>
                    <a:pt x="216001" y="1313802"/>
                  </a:lnTo>
                  <a:lnTo>
                    <a:pt x="216281" y="1307541"/>
                  </a:lnTo>
                  <a:lnTo>
                    <a:pt x="270598" y="1307541"/>
                  </a:lnTo>
                  <a:lnTo>
                    <a:pt x="270598" y="1230299"/>
                  </a:lnTo>
                  <a:lnTo>
                    <a:pt x="270535" y="1296606"/>
                  </a:lnTo>
                  <a:lnTo>
                    <a:pt x="216217" y="1296606"/>
                  </a:lnTo>
                  <a:lnTo>
                    <a:pt x="215950" y="1290307"/>
                  </a:lnTo>
                  <a:lnTo>
                    <a:pt x="213474" y="1264170"/>
                  </a:lnTo>
                  <a:lnTo>
                    <a:pt x="208495" y="1239926"/>
                  </a:lnTo>
                  <a:lnTo>
                    <a:pt x="205917" y="1232268"/>
                  </a:lnTo>
                  <a:lnTo>
                    <a:pt x="205917" y="1296555"/>
                  </a:lnTo>
                  <a:lnTo>
                    <a:pt x="205917" y="1307490"/>
                  </a:lnTo>
                  <a:lnTo>
                    <a:pt x="201028" y="1350822"/>
                  </a:lnTo>
                  <a:lnTo>
                    <a:pt x="177838" y="1406982"/>
                  </a:lnTo>
                  <a:lnTo>
                    <a:pt x="151053" y="1428191"/>
                  </a:lnTo>
                  <a:lnTo>
                    <a:pt x="151053" y="1307490"/>
                  </a:lnTo>
                  <a:lnTo>
                    <a:pt x="205917" y="1307490"/>
                  </a:lnTo>
                  <a:lnTo>
                    <a:pt x="205917" y="1296555"/>
                  </a:lnTo>
                  <a:lnTo>
                    <a:pt x="150952" y="1296555"/>
                  </a:lnTo>
                  <a:lnTo>
                    <a:pt x="151053" y="1175905"/>
                  </a:lnTo>
                  <a:lnTo>
                    <a:pt x="191427" y="1221879"/>
                  </a:lnTo>
                  <a:lnTo>
                    <a:pt x="205549" y="1289278"/>
                  </a:lnTo>
                  <a:lnTo>
                    <a:pt x="205917" y="1296555"/>
                  </a:lnTo>
                  <a:lnTo>
                    <a:pt x="205917" y="1232268"/>
                  </a:lnTo>
                  <a:lnTo>
                    <a:pt x="201142" y="1218069"/>
                  </a:lnTo>
                  <a:lnTo>
                    <a:pt x="191566" y="1199184"/>
                  </a:lnTo>
                  <a:lnTo>
                    <a:pt x="179755" y="1179918"/>
                  </a:lnTo>
                  <a:lnTo>
                    <a:pt x="200164" y="1189850"/>
                  </a:lnTo>
                  <a:lnTo>
                    <a:pt x="247815" y="1230668"/>
                  </a:lnTo>
                  <a:lnTo>
                    <a:pt x="269786" y="1289278"/>
                  </a:lnTo>
                  <a:lnTo>
                    <a:pt x="270535" y="1296606"/>
                  </a:lnTo>
                  <a:lnTo>
                    <a:pt x="270535" y="1230185"/>
                  </a:lnTo>
                  <a:lnTo>
                    <a:pt x="263207" y="1215986"/>
                  </a:lnTo>
                  <a:lnTo>
                    <a:pt x="231711" y="1184478"/>
                  </a:lnTo>
                  <a:lnTo>
                    <a:pt x="222872" y="1179918"/>
                  </a:lnTo>
                  <a:lnTo>
                    <a:pt x="215099" y="1175905"/>
                  </a:lnTo>
                  <a:lnTo>
                    <a:pt x="191719" y="1163840"/>
                  </a:lnTo>
                  <a:lnTo>
                    <a:pt x="145630" y="1156423"/>
                  </a:lnTo>
                  <a:lnTo>
                    <a:pt x="140093" y="1157325"/>
                  </a:lnTo>
                  <a:lnTo>
                    <a:pt x="140093" y="1175905"/>
                  </a:lnTo>
                  <a:lnTo>
                    <a:pt x="140093" y="1296555"/>
                  </a:lnTo>
                  <a:lnTo>
                    <a:pt x="140093" y="1307490"/>
                  </a:lnTo>
                  <a:lnTo>
                    <a:pt x="140093" y="1428153"/>
                  </a:lnTo>
                  <a:lnTo>
                    <a:pt x="133134" y="1424139"/>
                  </a:lnTo>
                  <a:lnTo>
                    <a:pt x="130225" y="1422463"/>
                  </a:lnTo>
                  <a:lnTo>
                    <a:pt x="113372" y="1406804"/>
                  </a:lnTo>
                  <a:lnTo>
                    <a:pt x="111442" y="1403324"/>
                  </a:lnTo>
                  <a:lnTo>
                    <a:pt x="111442" y="1424139"/>
                  </a:lnTo>
                  <a:lnTo>
                    <a:pt x="64528" y="1396784"/>
                  </a:lnTo>
                  <a:lnTo>
                    <a:pt x="28714" y="1345628"/>
                  </a:lnTo>
                  <a:lnTo>
                    <a:pt x="20675" y="1307490"/>
                  </a:lnTo>
                  <a:lnTo>
                    <a:pt x="74980" y="1307490"/>
                  </a:lnTo>
                  <a:lnTo>
                    <a:pt x="75311" y="1313802"/>
                  </a:lnTo>
                  <a:lnTo>
                    <a:pt x="77749" y="1339900"/>
                  </a:lnTo>
                  <a:lnTo>
                    <a:pt x="82715" y="1364157"/>
                  </a:lnTo>
                  <a:lnTo>
                    <a:pt x="90055" y="1386014"/>
                  </a:lnTo>
                  <a:lnTo>
                    <a:pt x="99606" y="1404937"/>
                  </a:lnTo>
                  <a:lnTo>
                    <a:pt x="111442" y="1424139"/>
                  </a:lnTo>
                  <a:lnTo>
                    <a:pt x="111442" y="1403324"/>
                  </a:lnTo>
                  <a:lnTo>
                    <a:pt x="99745" y="1382179"/>
                  </a:lnTo>
                  <a:lnTo>
                    <a:pt x="90182" y="1350683"/>
                  </a:lnTo>
                  <a:lnTo>
                    <a:pt x="85623" y="1314831"/>
                  </a:lnTo>
                  <a:lnTo>
                    <a:pt x="85534" y="1313802"/>
                  </a:lnTo>
                  <a:lnTo>
                    <a:pt x="85242" y="1307490"/>
                  </a:lnTo>
                  <a:lnTo>
                    <a:pt x="140093" y="1307490"/>
                  </a:lnTo>
                  <a:lnTo>
                    <a:pt x="140093" y="1296555"/>
                  </a:lnTo>
                  <a:lnTo>
                    <a:pt x="85242" y="1296555"/>
                  </a:lnTo>
                  <a:lnTo>
                    <a:pt x="85534" y="1290307"/>
                  </a:lnTo>
                  <a:lnTo>
                    <a:pt x="99745" y="1221714"/>
                  </a:lnTo>
                  <a:lnTo>
                    <a:pt x="130276" y="1181544"/>
                  </a:lnTo>
                  <a:lnTo>
                    <a:pt x="133311" y="1179804"/>
                  </a:lnTo>
                  <a:lnTo>
                    <a:pt x="140093" y="1175905"/>
                  </a:lnTo>
                  <a:lnTo>
                    <a:pt x="140093" y="1157325"/>
                  </a:lnTo>
                  <a:lnTo>
                    <a:pt x="111391" y="1161935"/>
                  </a:lnTo>
                  <a:lnTo>
                    <a:pt x="111391" y="1179804"/>
                  </a:lnTo>
                  <a:lnTo>
                    <a:pt x="99479" y="1199235"/>
                  </a:lnTo>
                  <a:lnTo>
                    <a:pt x="82651" y="1239939"/>
                  </a:lnTo>
                  <a:lnTo>
                    <a:pt x="75196" y="1290307"/>
                  </a:lnTo>
                  <a:lnTo>
                    <a:pt x="74930" y="1296555"/>
                  </a:lnTo>
                  <a:lnTo>
                    <a:pt x="20675" y="1296555"/>
                  </a:lnTo>
                  <a:lnTo>
                    <a:pt x="28702" y="1258455"/>
                  </a:lnTo>
                  <a:lnTo>
                    <a:pt x="64465" y="1207300"/>
                  </a:lnTo>
                  <a:lnTo>
                    <a:pt x="111391" y="1179804"/>
                  </a:lnTo>
                  <a:lnTo>
                    <a:pt x="111391" y="1161935"/>
                  </a:lnTo>
                  <a:lnTo>
                    <a:pt x="59537" y="1184478"/>
                  </a:lnTo>
                  <a:lnTo>
                    <a:pt x="28041" y="1215986"/>
                  </a:lnTo>
                  <a:lnTo>
                    <a:pt x="7404" y="1255966"/>
                  </a:lnTo>
                  <a:lnTo>
                    <a:pt x="0" y="1302054"/>
                  </a:lnTo>
                  <a:lnTo>
                    <a:pt x="7404" y="1348143"/>
                  </a:lnTo>
                  <a:lnTo>
                    <a:pt x="28041" y="1388135"/>
                  </a:lnTo>
                  <a:lnTo>
                    <a:pt x="59537" y="1419644"/>
                  </a:lnTo>
                  <a:lnTo>
                    <a:pt x="99529" y="1440281"/>
                  </a:lnTo>
                  <a:lnTo>
                    <a:pt x="145630" y="1447698"/>
                  </a:lnTo>
                  <a:lnTo>
                    <a:pt x="191719" y="1440281"/>
                  </a:lnTo>
                  <a:lnTo>
                    <a:pt x="215150" y="1428191"/>
                  </a:lnTo>
                  <a:lnTo>
                    <a:pt x="222719" y="1424279"/>
                  </a:lnTo>
                  <a:lnTo>
                    <a:pt x="231711" y="1419644"/>
                  </a:lnTo>
                  <a:lnTo>
                    <a:pt x="263207" y="1388135"/>
                  </a:lnTo>
                  <a:lnTo>
                    <a:pt x="283857" y="1348143"/>
                  </a:lnTo>
                  <a:lnTo>
                    <a:pt x="290385" y="1307541"/>
                  </a:lnTo>
                  <a:lnTo>
                    <a:pt x="291261" y="1302054"/>
                  </a:lnTo>
                  <a:close/>
                </a:path>
                <a:path w="291464" h="1447800" extrusionOk="0">
                  <a:moveTo>
                    <a:pt x="291261" y="244335"/>
                  </a:moveTo>
                  <a:lnTo>
                    <a:pt x="289534" y="234670"/>
                  </a:lnTo>
                  <a:lnTo>
                    <a:pt x="283997" y="226237"/>
                  </a:lnTo>
                  <a:lnTo>
                    <a:pt x="272491" y="214731"/>
                  </a:lnTo>
                  <a:lnTo>
                    <a:pt x="272491" y="242303"/>
                  </a:lnTo>
                  <a:lnTo>
                    <a:pt x="272173" y="246265"/>
                  </a:lnTo>
                  <a:lnTo>
                    <a:pt x="239776" y="269265"/>
                  </a:lnTo>
                  <a:lnTo>
                    <a:pt x="229362" y="271081"/>
                  </a:lnTo>
                  <a:lnTo>
                    <a:pt x="227571" y="271081"/>
                  </a:lnTo>
                  <a:lnTo>
                    <a:pt x="178841" y="260223"/>
                  </a:lnTo>
                  <a:lnTo>
                    <a:pt x="138760" y="238760"/>
                  </a:lnTo>
                  <a:lnTo>
                    <a:pt x="91643" y="199593"/>
                  </a:lnTo>
                  <a:lnTo>
                    <a:pt x="52374" y="155498"/>
                  </a:lnTo>
                  <a:lnTo>
                    <a:pt x="29883" y="119354"/>
                  </a:lnTo>
                  <a:lnTo>
                    <a:pt x="20294" y="61010"/>
                  </a:lnTo>
                  <a:lnTo>
                    <a:pt x="20828" y="56349"/>
                  </a:lnTo>
                  <a:lnTo>
                    <a:pt x="43789" y="20320"/>
                  </a:lnTo>
                  <a:lnTo>
                    <a:pt x="45580" y="19507"/>
                  </a:lnTo>
                  <a:lnTo>
                    <a:pt x="48882" y="19507"/>
                  </a:lnTo>
                  <a:lnTo>
                    <a:pt x="50241" y="20053"/>
                  </a:lnTo>
                  <a:lnTo>
                    <a:pt x="97612" y="67475"/>
                  </a:lnTo>
                  <a:lnTo>
                    <a:pt x="97345" y="71437"/>
                  </a:lnTo>
                  <a:lnTo>
                    <a:pt x="63423" y="105295"/>
                  </a:lnTo>
                  <a:lnTo>
                    <a:pt x="67284" y="111887"/>
                  </a:lnTo>
                  <a:lnTo>
                    <a:pt x="68694" y="114249"/>
                  </a:lnTo>
                  <a:lnTo>
                    <a:pt x="71729" y="119773"/>
                  </a:lnTo>
                  <a:lnTo>
                    <a:pt x="72161" y="120484"/>
                  </a:lnTo>
                  <a:lnTo>
                    <a:pt x="99085" y="161594"/>
                  </a:lnTo>
                  <a:lnTo>
                    <a:pt x="129705" y="192227"/>
                  </a:lnTo>
                  <a:lnTo>
                    <a:pt x="170751" y="219125"/>
                  </a:lnTo>
                  <a:lnTo>
                    <a:pt x="173901" y="220865"/>
                  </a:lnTo>
                  <a:lnTo>
                    <a:pt x="179438" y="224015"/>
                  </a:lnTo>
                  <a:lnTo>
                    <a:pt x="186004" y="227863"/>
                  </a:lnTo>
                  <a:lnTo>
                    <a:pt x="210413" y="203454"/>
                  </a:lnTo>
                  <a:lnTo>
                    <a:pt x="219811" y="194056"/>
                  </a:lnTo>
                  <a:lnTo>
                    <a:pt x="223989" y="193789"/>
                  </a:lnTo>
                  <a:lnTo>
                    <a:pt x="272491" y="242303"/>
                  </a:lnTo>
                  <a:lnTo>
                    <a:pt x="272491" y="214731"/>
                  </a:lnTo>
                  <a:lnTo>
                    <a:pt x="251574" y="193789"/>
                  </a:lnTo>
                  <a:lnTo>
                    <a:pt x="235216" y="177457"/>
                  </a:lnTo>
                  <a:lnTo>
                    <a:pt x="228981" y="174853"/>
                  </a:lnTo>
                  <a:lnTo>
                    <a:pt x="215188" y="174853"/>
                  </a:lnTo>
                  <a:lnTo>
                    <a:pt x="208521" y="177673"/>
                  </a:lnTo>
                  <a:lnTo>
                    <a:pt x="182740" y="203454"/>
                  </a:lnTo>
                  <a:lnTo>
                    <a:pt x="181991" y="202958"/>
                  </a:lnTo>
                  <a:lnTo>
                    <a:pt x="142189" y="177152"/>
                  </a:lnTo>
                  <a:lnTo>
                    <a:pt x="114109" y="149110"/>
                  </a:lnTo>
                  <a:lnTo>
                    <a:pt x="88709" y="110096"/>
                  </a:lnTo>
                  <a:lnTo>
                    <a:pt x="87845" y="108496"/>
                  </a:lnTo>
                  <a:lnTo>
                    <a:pt x="108572" y="87820"/>
                  </a:lnTo>
                  <a:lnTo>
                    <a:pt x="114363" y="79184"/>
                  </a:lnTo>
                  <a:lnTo>
                    <a:pt x="116395" y="69443"/>
                  </a:lnTo>
                  <a:lnTo>
                    <a:pt x="114655" y="59778"/>
                  </a:lnTo>
                  <a:lnTo>
                    <a:pt x="109118" y="51358"/>
                  </a:lnTo>
                  <a:lnTo>
                    <a:pt x="77266" y="19507"/>
                  </a:lnTo>
                  <a:lnTo>
                    <a:pt x="64998" y="7239"/>
                  </a:lnTo>
                  <a:lnTo>
                    <a:pt x="60388" y="2578"/>
                  </a:lnTo>
                  <a:lnTo>
                    <a:pt x="54102" y="0"/>
                  </a:lnTo>
                  <a:lnTo>
                    <a:pt x="40373" y="0"/>
                  </a:lnTo>
                  <a:lnTo>
                    <a:pt x="33642" y="2794"/>
                  </a:lnTo>
                  <a:lnTo>
                    <a:pt x="28587" y="7835"/>
                  </a:lnTo>
                  <a:lnTo>
                    <a:pt x="14274" y="22275"/>
                  </a:lnTo>
                  <a:lnTo>
                    <a:pt x="14808" y="22872"/>
                  </a:lnTo>
                  <a:lnTo>
                    <a:pt x="11125" y="27965"/>
                  </a:lnTo>
                  <a:lnTo>
                    <a:pt x="7975" y="33642"/>
                  </a:lnTo>
                  <a:lnTo>
                    <a:pt x="3149" y="46316"/>
                  </a:lnTo>
                  <a:lnTo>
                    <a:pt x="1574" y="52552"/>
                  </a:lnTo>
                  <a:lnTo>
                    <a:pt x="914" y="58762"/>
                  </a:lnTo>
                  <a:lnTo>
                    <a:pt x="1905" y="95173"/>
                  </a:lnTo>
                  <a:lnTo>
                    <a:pt x="14427" y="131813"/>
                  </a:lnTo>
                  <a:lnTo>
                    <a:pt x="39420" y="170573"/>
                  </a:lnTo>
                  <a:lnTo>
                    <a:pt x="77812" y="213372"/>
                  </a:lnTo>
                  <a:lnTo>
                    <a:pt x="129006" y="255689"/>
                  </a:lnTo>
                  <a:lnTo>
                    <a:pt x="172935" y="278892"/>
                  </a:lnTo>
                  <a:lnTo>
                    <a:pt x="226860" y="290639"/>
                  </a:lnTo>
                  <a:lnTo>
                    <a:pt x="230174" y="290639"/>
                  </a:lnTo>
                  <a:lnTo>
                    <a:pt x="232181" y="290423"/>
                  </a:lnTo>
                  <a:lnTo>
                    <a:pt x="232562" y="290398"/>
                  </a:lnTo>
                  <a:lnTo>
                    <a:pt x="268376" y="276453"/>
                  </a:lnTo>
                  <a:lnTo>
                    <a:pt x="268909" y="276910"/>
                  </a:lnTo>
                  <a:lnTo>
                    <a:pt x="269379" y="276453"/>
                  </a:lnTo>
                  <a:lnTo>
                    <a:pt x="274878" y="271081"/>
                  </a:lnTo>
                  <a:lnTo>
                    <a:pt x="283451" y="262699"/>
                  </a:lnTo>
                  <a:lnTo>
                    <a:pt x="289217" y="254076"/>
                  </a:lnTo>
                  <a:lnTo>
                    <a:pt x="291261" y="244335"/>
                  </a:lnTo>
                  <a:close/>
                </a:path>
                <a:path w="291464" h="1447800" extrusionOk="0">
                  <a:moveTo>
                    <a:pt x="291274" y="852360"/>
                  </a:moveTo>
                  <a:lnTo>
                    <a:pt x="290842" y="850239"/>
                  </a:lnTo>
                  <a:lnTo>
                    <a:pt x="289394" y="843076"/>
                  </a:lnTo>
                  <a:lnTo>
                    <a:pt x="289128" y="841768"/>
                  </a:lnTo>
                  <a:lnTo>
                    <a:pt x="283286" y="833120"/>
                  </a:lnTo>
                  <a:lnTo>
                    <a:pt x="274624" y="827303"/>
                  </a:lnTo>
                  <a:lnTo>
                    <a:pt x="273316" y="827049"/>
                  </a:lnTo>
                  <a:lnTo>
                    <a:pt x="273316" y="1012723"/>
                  </a:lnTo>
                  <a:lnTo>
                    <a:pt x="269189" y="1016876"/>
                  </a:lnTo>
                  <a:lnTo>
                    <a:pt x="22034" y="1016876"/>
                  </a:lnTo>
                  <a:lnTo>
                    <a:pt x="17907" y="1012723"/>
                  </a:lnTo>
                  <a:lnTo>
                    <a:pt x="18008" y="850938"/>
                  </a:lnTo>
                  <a:lnTo>
                    <a:pt x="18122" y="850239"/>
                  </a:lnTo>
                  <a:lnTo>
                    <a:pt x="107162" y="927887"/>
                  </a:lnTo>
                  <a:lnTo>
                    <a:pt x="54965" y="976769"/>
                  </a:lnTo>
                  <a:lnTo>
                    <a:pt x="53174" y="978509"/>
                  </a:lnTo>
                  <a:lnTo>
                    <a:pt x="53073" y="981379"/>
                  </a:lnTo>
                  <a:lnTo>
                    <a:pt x="54813" y="983234"/>
                  </a:lnTo>
                  <a:lnTo>
                    <a:pt x="55676" y="984211"/>
                  </a:lnTo>
                  <a:lnTo>
                    <a:pt x="56921" y="984669"/>
                  </a:lnTo>
                  <a:lnTo>
                    <a:pt x="59258" y="984669"/>
                  </a:lnTo>
                  <a:lnTo>
                    <a:pt x="60388" y="984262"/>
                  </a:lnTo>
                  <a:lnTo>
                    <a:pt x="61264" y="983386"/>
                  </a:lnTo>
                  <a:lnTo>
                    <a:pt x="113677" y="934288"/>
                  </a:lnTo>
                  <a:lnTo>
                    <a:pt x="113893" y="934123"/>
                  </a:lnTo>
                  <a:lnTo>
                    <a:pt x="114058" y="933881"/>
                  </a:lnTo>
                  <a:lnTo>
                    <a:pt x="133489" y="950861"/>
                  </a:lnTo>
                  <a:lnTo>
                    <a:pt x="139560" y="952842"/>
                  </a:lnTo>
                  <a:lnTo>
                    <a:pt x="151663" y="952842"/>
                  </a:lnTo>
                  <a:lnTo>
                    <a:pt x="157734" y="950861"/>
                  </a:lnTo>
                  <a:lnTo>
                    <a:pt x="164376" y="945032"/>
                  </a:lnTo>
                  <a:lnTo>
                    <a:pt x="177215" y="933856"/>
                  </a:lnTo>
                  <a:lnTo>
                    <a:pt x="177330" y="934021"/>
                  </a:lnTo>
                  <a:lnTo>
                    <a:pt x="230886" y="984262"/>
                  </a:lnTo>
                  <a:lnTo>
                    <a:pt x="231965" y="984669"/>
                  </a:lnTo>
                  <a:lnTo>
                    <a:pt x="234302" y="984669"/>
                  </a:lnTo>
                  <a:lnTo>
                    <a:pt x="235546" y="984211"/>
                  </a:lnTo>
                  <a:lnTo>
                    <a:pt x="236410" y="983234"/>
                  </a:lnTo>
                  <a:lnTo>
                    <a:pt x="238150" y="981379"/>
                  </a:lnTo>
                  <a:lnTo>
                    <a:pt x="238048" y="978509"/>
                  </a:lnTo>
                  <a:lnTo>
                    <a:pt x="236245" y="976769"/>
                  </a:lnTo>
                  <a:lnTo>
                    <a:pt x="190423" y="933856"/>
                  </a:lnTo>
                  <a:lnTo>
                    <a:pt x="184048" y="927887"/>
                  </a:lnTo>
                  <a:lnTo>
                    <a:pt x="273100" y="850239"/>
                  </a:lnTo>
                  <a:lnTo>
                    <a:pt x="273265" y="850938"/>
                  </a:lnTo>
                  <a:lnTo>
                    <a:pt x="273316" y="1012723"/>
                  </a:lnTo>
                  <a:lnTo>
                    <a:pt x="273316" y="827049"/>
                  </a:lnTo>
                  <a:lnTo>
                    <a:pt x="266903" y="825754"/>
                  </a:lnTo>
                  <a:lnTo>
                    <a:pt x="266903" y="843559"/>
                  </a:lnTo>
                  <a:lnTo>
                    <a:pt x="150520" y="945032"/>
                  </a:lnTo>
                  <a:lnTo>
                    <a:pt x="140754" y="945032"/>
                  </a:lnTo>
                  <a:lnTo>
                    <a:pt x="127965" y="933881"/>
                  </a:lnTo>
                  <a:lnTo>
                    <a:pt x="32080" y="850239"/>
                  </a:lnTo>
                  <a:lnTo>
                    <a:pt x="24422" y="843559"/>
                  </a:lnTo>
                  <a:lnTo>
                    <a:pt x="25285" y="843292"/>
                  </a:lnTo>
                  <a:lnTo>
                    <a:pt x="26212" y="843076"/>
                  </a:lnTo>
                  <a:lnTo>
                    <a:pt x="265061" y="843076"/>
                  </a:lnTo>
                  <a:lnTo>
                    <a:pt x="265988" y="843292"/>
                  </a:lnTo>
                  <a:lnTo>
                    <a:pt x="266903" y="843559"/>
                  </a:lnTo>
                  <a:lnTo>
                    <a:pt x="266903" y="825754"/>
                  </a:lnTo>
                  <a:lnTo>
                    <a:pt x="264033" y="825169"/>
                  </a:lnTo>
                  <a:lnTo>
                    <a:pt x="27139" y="825169"/>
                  </a:lnTo>
                  <a:lnTo>
                    <a:pt x="16573" y="827303"/>
                  </a:lnTo>
                  <a:lnTo>
                    <a:pt x="7950" y="833120"/>
                  </a:lnTo>
                  <a:lnTo>
                    <a:pt x="2133" y="841768"/>
                  </a:lnTo>
                  <a:lnTo>
                    <a:pt x="0" y="852360"/>
                  </a:lnTo>
                  <a:lnTo>
                    <a:pt x="0" y="1007592"/>
                  </a:lnTo>
                  <a:lnTo>
                    <a:pt x="2133" y="1018159"/>
                  </a:lnTo>
                  <a:lnTo>
                    <a:pt x="7950" y="1026807"/>
                  </a:lnTo>
                  <a:lnTo>
                    <a:pt x="16573" y="1032637"/>
                  </a:lnTo>
                  <a:lnTo>
                    <a:pt x="27139" y="1034783"/>
                  </a:lnTo>
                  <a:lnTo>
                    <a:pt x="264033" y="1034783"/>
                  </a:lnTo>
                  <a:lnTo>
                    <a:pt x="291274" y="1007592"/>
                  </a:lnTo>
                  <a:lnTo>
                    <a:pt x="291274" y="85236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1042865" y="3573546"/>
              <a:ext cx="0" cy="1409065"/>
            </a:xfrm>
            <a:custGeom>
              <a:avLst/>
              <a:gdLst/>
              <a:ahLst/>
              <a:cxnLst/>
              <a:rect l="l" t="t" r="r" b="b"/>
              <a:pathLst>
                <a:path w="120000" h="1409064" extrusionOk="0">
                  <a:moveTo>
                    <a:pt x="0" y="0"/>
                  </a:moveTo>
                  <a:lnTo>
                    <a:pt x="0" y="1408671"/>
                  </a:lnTo>
                </a:path>
              </a:pathLst>
            </a:custGeom>
            <a:noFill/>
            <a:ln w="12700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922628" y="5607872"/>
              <a:ext cx="272415" cy="349885"/>
            </a:xfrm>
            <a:custGeom>
              <a:avLst/>
              <a:gdLst/>
              <a:ahLst/>
              <a:cxnLst/>
              <a:rect l="l" t="t" r="r" b="b"/>
              <a:pathLst>
                <a:path w="272415" h="349885" extrusionOk="0">
                  <a:moveTo>
                    <a:pt x="136080" y="0"/>
                  </a:moveTo>
                  <a:lnTo>
                    <a:pt x="93091" y="6945"/>
                  </a:lnTo>
                  <a:lnTo>
                    <a:pt x="55739" y="26280"/>
                  </a:lnTo>
                  <a:lnTo>
                    <a:pt x="26272" y="55750"/>
                  </a:lnTo>
                  <a:lnTo>
                    <a:pt x="6943" y="93101"/>
                  </a:lnTo>
                  <a:lnTo>
                    <a:pt x="0" y="136080"/>
                  </a:lnTo>
                  <a:lnTo>
                    <a:pt x="12890" y="185338"/>
                  </a:lnTo>
                  <a:lnTo>
                    <a:pt x="43821" y="239865"/>
                  </a:lnTo>
                  <a:lnTo>
                    <a:pt x="81182" y="290777"/>
                  </a:lnTo>
                  <a:lnTo>
                    <a:pt x="113362" y="329192"/>
                  </a:lnTo>
                  <a:lnTo>
                    <a:pt x="133311" y="349326"/>
                  </a:lnTo>
                  <a:lnTo>
                    <a:pt x="138849" y="349326"/>
                  </a:lnTo>
                  <a:lnTo>
                    <a:pt x="141452" y="348183"/>
                  </a:lnTo>
                  <a:lnTo>
                    <a:pt x="143357" y="346227"/>
                  </a:lnTo>
                  <a:lnTo>
                    <a:pt x="158747" y="329192"/>
                  </a:lnTo>
                  <a:lnTo>
                    <a:pt x="168606" y="317423"/>
                  </a:lnTo>
                  <a:lnTo>
                    <a:pt x="136080" y="317423"/>
                  </a:lnTo>
                  <a:lnTo>
                    <a:pt x="103471" y="279267"/>
                  </a:lnTo>
                  <a:lnTo>
                    <a:pt x="67181" y="230666"/>
                  </a:lnTo>
                  <a:lnTo>
                    <a:pt x="37709" y="180556"/>
                  </a:lnTo>
                  <a:lnTo>
                    <a:pt x="25552" y="137871"/>
                  </a:lnTo>
                  <a:lnTo>
                    <a:pt x="34246" y="94915"/>
                  </a:lnTo>
                  <a:lnTo>
                    <a:pt x="57946" y="59775"/>
                  </a:lnTo>
                  <a:lnTo>
                    <a:pt x="93082" y="36051"/>
                  </a:lnTo>
                  <a:lnTo>
                    <a:pt x="136080" y="27343"/>
                  </a:lnTo>
                  <a:lnTo>
                    <a:pt x="217444" y="27343"/>
                  </a:lnTo>
                  <a:lnTo>
                    <a:pt x="216382" y="26280"/>
                  </a:lnTo>
                  <a:lnTo>
                    <a:pt x="179044" y="6945"/>
                  </a:lnTo>
                  <a:lnTo>
                    <a:pt x="136080" y="0"/>
                  </a:lnTo>
                  <a:close/>
                </a:path>
                <a:path w="272415" h="349885" extrusionOk="0">
                  <a:moveTo>
                    <a:pt x="217444" y="27343"/>
                  </a:moveTo>
                  <a:lnTo>
                    <a:pt x="136080" y="27343"/>
                  </a:lnTo>
                  <a:lnTo>
                    <a:pt x="179057" y="36051"/>
                  </a:lnTo>
                  <a:lnTo>
                    <a:pt x="214195" y="59775"/>
                  </a:lnTo>
                  <a:lnTo>
                    <a:pt x="237907" y="94915"/>
                  </a:lnTo>
                  <a:lnTo>
                    <a:pt x="246608" y="137871"/>
                  </a:lnTo>
                  <a:lnTo>
                    <a:pt x="234442" y="180556"/>
                  </a:lnTo>
                  <a:lnTo>
                    <a:pt x="204955" y="230666"/>
                  </a:lnTo>
                  <a:lnTo>
                    <a:pt x="168663" y="279267"/>
                  </a:lnTo>
                  <a:lnTo>
                    <a:pt x="136080" y="317423"/>
                  </a:lnTo>
                  <a:lnTo>
                    <a:pt x="168606" y="317423"/>
                  </a:lnTo>
                  <a:lnTo>
                    <a:pt x="190927" y="290777"/>
                  </a:lnTo>
                  <a:lnTo>
                    <a:pt x="228288" y="239865"/>
                  </a:lnTo>
                  <a:lnTo>
                    <a:pt x="259219" y="185338"/>
                  </a:lnTo>
                  <a:lnTo>
                    <a:pt x="272110" y="136080"/>
                  </a:lnTo>
                  <a:lnTo>
                    <a:pt x="265167" y="93101"/>
                  </a:lnTo>
                  <a:lnTo>
                    <a:pt x="245840" y="55750"/>
                  </a:lnTo>
                  <a:lnTo>
                    <a:pt x="217444" y="27343"/>
                  </a:lnTo>
                  <a:close/>
                </a:path>
                <a:path w="272415" h="349885" extrusionOk="0">
                  <a:moveTo>
                    <a:pt x="136080" y="73037"/>
                  </a:moveTo>
                  <a:lnTo>
                    <a:pt x="116405" y="77016"/>
                  </a:lnTo>
                  <a:lnTo>
                    <a:pt x="100310" y="87866"/>
                  </a:lnTo>
                  <a:lnTo>
                    <a:pt x="89446" y="103957"/>
                  </a:lnTo>
                  <a:lnTo>
                    <a:pt x="85458" y="123659"/>
                  </a:lnTo>
                  <a:lnTo>
                    <a:pt x="89446" y="143360"/>
                  </a:lnTo>
                  <a:lnTo>
                    <a:pt x="100329" y="159473"/>
                  </a:lnTo>
                  <a:lnTo>
                    <a:pt x="116405" y="170322"/>
                  </a:lnTo>
                  <a:lnTo>
                    <a:pt x="136080" y="174307"/>
                  </a:lnTo>
                  <a:lnTo>
                    <a:pt x="155777" y="170322"/>
                  </a:lnTo>
                  <a:lnTo>
                    <a:pt x="171850" y="159473"/>
                  </a:lnTo>
                  <a:lnTo>
                    <a:pt x="136017" y="159461"/>
                  </a:lnTo>
                  <a:lnTo>
                    <a:pt x="122153" y="156655"/>
                  </a:lnTo>
                  <a:lnTo>
                    <a:pt x="110767" y="148972"/>
                  </a:lnTo>
                  <a:lnTo>
                    <a:pt x="103085" y="137587"/>
                  </a:lnTo>
                  <a:lnTo>
                    <a:pt x="100266" y="123659"/>
                  </a:lnTo>
                  <a:lnTo>
                    <a:pt x="103085" y="109761"/>
                  </a:lnTo>
                  <a:lnTo>
                    <a:pt x="110767" y="98391"/>
                  </a:lnTo>
                  <a:lnTo>
                    <a:pt x="122153" y="90714"/>
                  </a:lnTo>
                  <a:lnTo>
                    <a:pt x="136080" y="87896"/>
                  </a:lnTo>
                  <a:lnTo>
                    <a:pt x="171870" y="87896"/>
                  </a:lnTo>
                  <a:lnTo>
                    <a:pt x="155755" y="77016"/>
                  </a:lnTo>
                  <a:lnTo>
                    <a:pt x="136080" y="73037"/>
                  </a:lnTo>
                  <a:close/>
                </a:path>
                <a:path w="272415" h="349885" extrusionOk="0">
                  <a:moveTo>
                    <a:pt x="171870" y="87896"/>
                  </a:moveTo>
                  <a:lnTo>
                    <a:pt x="136080" y="87896"/>
                  </a:lnTo>
                  <a:lnTo>
                    <a:pt x="149978" y="90714"/>
                  </a:lnTo>
                  <a:lnTo>
                    <a:pt x="161348" y="98391"/>
                  </a:lnTo>
                  <a:lnTo>
                    <a:pt x="169025" y="109761"/>
                  </a:lnTo>
                  <a:lnTo>
                    <a:pt x="171843" y="123659"/>
                  </a:lnTo>
                  <a:lnTo>
                    <a:pt x="169025" y="137587"/>
                  </a:lnTo>
                  <a:lnTo>
                    <a:pt x="161348" y="148972"/>
                  </a:lnTo>
                  <a:lnTo>
                    <a:pt x="149978" y="156655"/>
                  </a:lnTo>
                  <a:lnTo>
                    <a:pt x="136080" y="159473"/>
                  </a:lnTo>
                  <a:lnTo>
                    <a:pt x="171869" y="159461"/>
                  </a:lnTo>
                  <a:lnTo>
                    <a:pt x="182722" y="143360"/>
                  </a:lnTo>
                  <a:lnTo>
                    <a:pt x="186702" y="123659"/>
                  </a:lnTo>
                  <a:lnTo>
                    <a:pt x="182714" y="103957"/>
                  </a:lnTo>
                  <a:lnTo>
                    <a:pt x="171870" y="87896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7"/>
          <p:cNvSpPr txBox="1"/>
          <p:nvPr/>
        </p:nvSpPr>
        <p:spPr>
          <a:xfrm>
            <a:off x="2687299" y="1827208"/>
            <a:ext cx="162687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BE" sz="1800" b="1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Thomas SCHMIT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2687299" y="2276788"/>
            <a:ext cx="2644775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-BE" sz="1500" b="0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Chargé de mission agriculture bio,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2146742" y="3427469"/>
            <a:ext cx="3558540" cy="156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4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081 ????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10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0486 71 52 96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57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thomas.schmit@collegedesproducteurs.be </a:t>
            </a: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www.collegedesproducteurs.be</a:t>
            </a:r>
            <a:endParaRPr sz="16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1334005" y="5550722"/>
            <a:ext cx="404177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BE" sz="14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Avenue Comte de Smet de Nayer 14 - 5000 Namur  081/24 04 30 - </a:t>
            </a:r>
            <a:r>
              <a:rPr lang="fr-BE" sz="14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info.socopro@collegedesproducteurs.be</a:t>
            </a:r>
            <a:endParaRPr sz="14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0" name="Google Shape;150;p7"/>
          <p:cNvGrpSpPr/>
          <p:nvPr/>
        </p:nvGrpSpPr>
        <p:grpSpPr>
          <a:xfrm>
            <a:off x="1247736" y="1584007"/>
            <a:ext cx="8733894" cy="3859876"/>
            <a:chOff x="1247736" y="1584007"/>
            <a:chExt cx="8733894" cy="3859876"/>
          </a:xfrm>
        </p:grpSpPr>
        <p:pic>
          <p:nvPicPr>
            <p:cNvPr id="151" name="Google Shape;151;p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47736" y="1584007"/>
              <a:ext cx="1259992" cy="12599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807332" y="5043190"/>
              <a:ext cx="253507" cy="1549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7"/>
            <p:cNvSpPr/>
            <p:nvPr/>
          </p:nvSpPr>
          <p:spPr>
            <a:xfrm>
              <a:off x="9091028" y="5045074"/>
              <a:ext cx="174625" cy="151130"/>
            </a:xfrm>
            <a:custGeom>
              <a:avLst/>
              <a:gdLst/>
              <a:ahLst/>
              <a:cxnLst/>
              <a:rect l="l" t="t" r="r" b="b"/>
              <a:pathLst>
                <a:path w="174625" h="151129" extrusionOk="0">
                  <a:moveTo>
                    <a:pt x="75844" y="135890"/>
                  </a:moveTo>
                  <a:lnTo>
                    <a:pt x="18415" y="135890"/>
                  </a:lnTo>
                  <a:lnTo>
                    <a:pt x="18415" y="105410"/>
                  </a:lnTo>
                  <a:lnTo>
                    <a:pt x="18046" y="105410"/>
                  </a:lnTo>
                  <a:lnTo>
                    <a:pt x="18046" y="104140"/>
                  </a:lnTo>
                  <a:lnTo>
                    <a:pt x="18618" y="104140"/>
                  </a:lnTo>
                  <a:lnTo>
                    <a:pt x="18618" y="0"/>
                  </a:lnTo>
                  <a:lnTo>
                    <a:pt x="406" y="0"/>
                  </a:lnTo>
                  <a:lnTo>
                    <a:pt x="406" y="104140"/>
                  </a:lnTo>
                  <a:lnTo>
                    <a:pt x="990" y="104140"/>
                  </a:lnTo>
                  <a:lnTo>
                    <a:pt x="990" y="105410"/>
                  </a:lnTo>
                  <a:lnTo>
                    <a:pt x="609" y="105410"/>
                  </a:lnTo>
                  <a:lnTo>
                    <a:pt x="609" y="135890"/>
                  </a:lnTo>
                  <a:lnTo>
                    <a:pt x="190" y="135890"/>
                  </a:lnTo>
                  <a:lnTo>
                    <a:pt x="190" y="137160"/>
                  </a:lnTo>
                  <a:lnTo>
                    <a:pt x="0" y="137160"/>
                  </a:lnTo>
                  <a:lnTo>
                    <a:pt x="0" y="151130"/>
                  </a:lnTo>
                  <a:lnTo>
                    <a:pt x="75361" y="151130"/>
                  </a:lnTo>
                  <a:lnTo>
                    <a:pt x="75361" y="137160"/>
                  </a:lnTo>
                  <a:lnTo>
                    <a:pt x="75844" y="137160"/>
                  </a:lnTo>
                  <a:lnTo>
                    <a:pt x="75844" y="135890"/>
                  </a:lnTo>
                  <a:close/>
                </a:path>
                <a:path w="174625" h="151129" extrusionOk="0">
                  <a:moveTo>
                    <a:pt x="174193" y="135890"/>
                  </a:moveTo>
                  <a:lnTo>
                    <a:pt x="116776" y="135890"/>
                  </a:lnTo>
                  <a:lnTo>
                    <a:pt x="116776" y="105410"/>
                  </a:lnTo>
                  <a:lnTo>
                    <a:pt x="116408" y="105410"/>
                  </a:lnTo>
                  <a:lnTo>
                    <a:pt x="116408" y="104140"/>
                  </a:lnTo>
                  <a:lnTo>
                    <a:pt x="116979" y="104140"/>
                  </a:lnTo>
                  <a:lnTo>
                    <a:pt x="116979" y="0"/>
                  </a:lnTo>
                  <a:lnTo>
                    <a:pt x="98767" y="0"/>
                  </a:lnTo>
                  <a:lnTo>
                    <a:pt x="98767" y="104140"/>
                  </a:lnTo>
                  <a:lnTo>
                    <a:pt x="99352" y="104140"/>
                  </a:lnTo>
                  <a:lnTo>
                    <a:pt x="99352" y="105410"/>
                  </a:lnTo>
                  <a:lnTo>
                    <a:pt x="98971" y="105410"/>
                  </a:lnTo>
                  <a:lnTo>
                    <a:pt x="98971" y="135890"/>
                  </a:lnTo>
                  <a:lnTo>
                    <a:pt x="98564" y="135890"/>
                  </a:lnTo>
                  <a:lnTo>
                    <a:pt x="98564" y="137160"/>
                  </a:lnTo>
                  <a:lnTo>
                    <a:pt x="98361" y="137160"/>
                  </a:lnTo>
                  <a:lnTo>
                    <a:pt x="98361" y="151130"/>
                  </a:lnTo>
                  <a:lnTo>
                    <a:pt x="173723" y="151130"/>
                  </a:lnTo>
                  <a:lnTo>
                    <a:pt x="173723" y="137160"/>
                  </a:lnTo>
                  <a:lnTo>
                    <a:pt x="174193" y="137160"/>
                  </a:lnTo>
                  <a:lnTo>
                    <a:pt x="174193" y="135890"/>
                  </a:lnTo>
                  <a:close/>
                </a:path>
              </a:pathLst>
            </a:custGeom>
            <a:solidFill>
              <a:srgbClr val="80BA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4" name="Google Shape;154;p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288285" y="4991884"/>
              <a:ext cx="219240" cy="20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4146" y="5044621"/>
              <a:ext cx="86550" cy="151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684845" y="5030184"/>
              <a:ext cx="296785" cy="1679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807332" y="5287648"/>
              <a:ext cx="95402" cy="1562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8" name="Google Shape;158;p7"/>
          <p:cNvGrpSpPr/>
          <p:nvPr/>
        </p:nvGrpSpPr>
        <p:grpSpPr>
          <a:xfrm>
            <a:off x="8933879" y="5286420"/>
            <a:ext cx="1328911" cy="159653"/>
            <a:chOff x="8933879" y="5286420"/>
            <a:chExt cx="1328911" cy="159653"/>
          </a:xfrm>
        </p:grpSpPr>
        <p:pic>
          <p:nvPicPr>
            <p:cNvPr id="159" name="Google Shape;159;p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933879" y="5286420"/>
              <a:ext cx="255512" cy="1596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Google Shape;160;p7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221015" y="5286918"/>
              <a:ext cx="125336" cy="1584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7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373606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7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9517158" y="5286670"/>
              <a:ext cx="231449" cy="158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7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776349" y="5287886"/>
              <a:ext cx="89065" cy="155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7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89022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7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045970" y="5286664"/>
              <a:ext cx="216820" cy="1594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" name="Google Shape;166;p7"/>
          <p:cNvGrpSpPr/>
          <p:nvPr/>
        </p:nvGrpSpPr>
        <p:grpSpPr>
          <a:xfrm>
            <a:off x="7954876" y="4840461"/>
            <a:ext cx="757005" cy="757165"/>
            <a:chOff x="7954876" y="4840461"/>
            <a:chExt cx="757005" cy="757165"/>
          </a:xfrm>
        </p:grpSpPr>
        <p:sp>
          <p:nvSpPr>
            <p:cNvPr id="167" name="Google Shape;167;p7"/>
            <p:cNvSpPr/>
            <p:nvPr/>
          </p:nvSpPr>
          <p:spPr>
            <a:xfrm>
              <a:off x="7954876" y="4840461"/>
              <a:ext cx="728980" cy="511809"/>
            </a:xfrm>
            <a:custGeom>
              <a:avLst/>
              <a:gdLst/>
              <a:ahLst/>
              <a:cxnLst/>
              <a:rect l="l" t="t" r="r" b="b"/>
              <a:pathLst>
                <a:path w="728979" h="511810" extrusionOk="0">
                  <a:moveTo>
                    <a:pt x="378510" y="0"/>
                  </a:moveTo>
                  <a:lnTo>
                    <a:pt x="331031" y="2949"/>
                  </a:lnTo>
                  <a:lnTo>
                    <a:pt x="285312" y="11560"/>
                  </a:lnTo>
                  <a:lnTo>
                    <a:pt x="241708" y="25478"/>
                  </a:lnTo>
                  <a:lnTo>
                    <a:pt x="200572" y="44349"/>
                  </a:lnTo>
                  <a:lnTo>
                    <a:pt x="162261" y="67817"/>
                  </a:lnTo>
                  <a:lnTo>
                    <a:pt x="127128" y="95528"/>
                  </a:lnTo>
                  <a:lnTo>
                    <a:pt x="95528" y="127128"/>
                  </a:lnTo>
                  <a:lnTo>
                    <a:pt x="67817" y="162261"/>
                  </a:lnTo>
                  <a:lnTo>
                    <a:pt x="44349" y="200572"/>
                  </a:lnTo>
                  <a:lnTo>
                    <a:pt x="25478" y="241708"/>
                  </a:lnTo>
                  <a:lnTo>
                    <a:pt x="11560" y="285312"/>
                  </a:lnTo>
                  <a:lnTo>
                    <a:pt x="2949" y="331031"/>
                  </a:lnTo>
                  <a:lnTo>
                    <a:pt x="0" y="378510"/>
                  </a:lnTo>
                  <a:lnTo>
                    <a:pt x="1587" y="413302"/>
                  </a:lnTo>
                  <a:lnTo>
                    <a:pt x="6249" y="447201"/>
                  </a:lnTo>
                  <a:lnTo>
                    <a:pt x="13839" y="480077"/>
                  </a:lnTo>
                  <a:lnTo>
                    <a:pt x="24206" y="511797"/>
                  </a:lnTo>
                  <a:lnTo>
                    <a:pt x="33225" y="499311"/>
                  </a:lnTo>
                  <a:lnTo>
                    <a:pt x="42929" y="486875"/>
                  </a:lnTo>
                  <a:lnTo>
                    <a:pt x="95010" y="431772"/>
                  </a:lnTo>
                  <a:lnTo>
                    <a:pt x="128960" y="402850"/>
                  </a:lnTo>
                  <a:lnTo>
                    <a:pt x="165976" y="375573"/>
                  </a:lnTo>
                  <a:lnTo>
                    <a:pt x="205811" y="350089"/>
                  </a:lnTo>
                  <a:lnTo>
                    <a:pt x="248216" y="326547"/>
                  </a:lnTo>
                  <a:lnTo>
                    <a:pt x="292942" y="305094"/>
                  </a:lnTo>
                  <a:lnTo>
                    <a:pt x="339741" y="285879"/>
                  </a:lnTo>
                  <a:lnTo>
                    <a:pt x="388366" y="269049"/>
                  </a:lnTo>
                  <a:lnTo>
                    <a:pt x="438728" y="254761"/>
                  </a:lnTo>
                  <a:lnTo>
                    <a:pt x="489343" y="243523"/>
                  </a:lnTo>
                  <a:lnTo>
                    <a:pt x="539763" y="235407"/>
                  </a:lnTo>
                  <a:lnTo>
                    <a:pt x="589540" y="230485"/>
                  </a:lnTo>
                  <a:lnTo>
                    <a:pt x="638225" y="228828"/>
                  </a:lnTo>
                  <a:lnTo>
                    <a:pt x="661774" y="229236"/>
                  </a:lnTo>
                  <a:lnTo>
                    <a:pt x="684744" y="230447"/>
                  </a:lnTo>
                  <a:lnTo>
                    <a:pt x="707111" y="232439"/>
                  </a:lnTo>
                  <a:lnTo>
                    <a:pt x="728853" y="235191"/>
                  </a:lnTo>
                  <a:lnTo>
                    <a:pt x="707168" y="190787"/>
                  </a:lnTo>
                  <a:lnTo>
                    <a:pt x="680093" y="149866"/>
                  </a:lnTo>
                  <a:lnTo>
                    <a:pt x="648090" y="112894"/>
                  </a:lnTo>
                  <a:lnTo>
                    <a:pt x="611622" y="80335"/>
                  </a:lnTo>
                  <a:lnTo>
                    <a:pt x="571151" y="52653"/>
                  </a:lnTo>
                  <a:lnTo>
                    <a:pt x="527142" y="30314"/>
                  </a:lnTo>
                  <a:lnTo>
                    <a:pt x="480056" y="13783"/>
                  </a:lnTo>
                  <a:lnTo>
                    <a:pt x="430358" y="3523"/>
                  </a:lnTo>
                  <a:lnTo>
                    <a:pt x="37851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070769" y="4913424"/>
              <a:ext cx="452755" cy="452755"/>
            </a:xfrm>
            <a:custGeom>
              <a:avLst/>
              <a:gdLst/>
              <a:ahLst/>
              <a:cxnLst/>
              <a:rect l="l" t="t" r="r" b="b"/>
              <a:pathLst>
                <a:path w="452754" h="452754" extrusionOk="0">
                  <a:moveTo>
                    <a:pt x="213804" y="0"/>
                  </a:moveTo>
                  <a:lnTo>
                    <a:pt x="179578" y="20713"/>
                  </a:lnTo>
                  <a:lnTo>
                    <a:pt x="182880" y="54775"/>
                  </a:lnTo>
                  <a:lnTo>
                    <a:pt x="173370" y="57464"/>
                  </a:lnTo>
                  <a:lnTo>
                    <a:pt x="164109" y="60661"/>
                  </a:lnTo>
                  <a:lnTo>
                    <a:pt x="155105" y="64344"/>
                  </a:lnTo>
                  <a:lnTo>
                    <a:pt x="146367" y="68491"/>
                  </a:lnTo>
                  <a:lnTo>
                    <a:pt x="126466" y="40614"/>
                  </a:lnTo>
                  <a:lnTo>
                    <a:pt x="121440" y="35926"/>
                  </a:lnTo>
                  <a:lnTo>
                    <a:pt x="115223" y="33607"/>
                  </a:lnTo>
                  <a:lnTo>
                    <a:pt x="108592" y="33788"/>
                  </a:lnTo>
                  <a:lnTo>
                    <a:pt x="102323" y="36601"/>
                  </a:lnTo>
                  <a:lnTo>
                    <a:pt x="87058" y="47497"/>
                  </a:lnTo>
                  <a:lnTo>
                    <a:pt x="82362" y="52524"/>
                  </a:lnTo>
                  <a:lnTo>
                    <a:pt x="80040" y="58742"/>
                  </a:lnTo>
                  <a:lnTo>
                    <a:pt x="80220" y="65377"/>
                  </a:lnTo>
                  <a:lnTo>
                    <a:pt x="83032" y="71653"/>
                  </a:lnTo>
                  <a:lnTo>
                    <a:pt x="102958" y="99542"/>
                  </a:lnTo>
                  <a:lnTo>
                    <a:pt x="96151" y="106540"/>
                  </a:lnTo>
                  <a:lnTo>
                    <a:pt x="89741" y="113899"/>
                  </a:lnTo>
                  <a:lnTo>
                    <a:pt x="83745" y="121602"/>
                  </a:lnTo>
                  <a:lnTo>
                    <a:pt x="78181" y="129628"/>
                  </a:lnTo>
                  <a:lnTo>
                    <a:pt x="46990" y="115442"/>
                  </a:lnTo>
                  <a:lnTo>
                    <a:pt x="40288" y="113889"/>
                  </a:lnTo>
                  <a:lnTo>
                    <a:pt x="33742" y="114987"/>
                  </a:lnTo>
                  <a:lnTo>
                    <a:pt x="28089" y="118459"/>
                  </a:lnTo>
                  <a:lnTo>
                    <a:pt x="24066" y="124028"/>
                  </a:lnTo>
                  <a:lnTo>
                    <a:pt x="16294" y="141096"/>
                  </a:lnTo>
                  <a:lnTo>
                    <a:pt x="14745" y="147793"/>
                  </a:lnTo>
                  <a:lnTo>
                    <a:pt x="15843" y="154339"/>
                  </a:lnTo>
                  <a:lnTo>
                    <a:pt x="19312" y="159995"/>
                  </a:lnTo>
                  <a:lnTo>
                    <a:pt x="24879" y="164020"/>
                  </a:lnTo>
                  <a:lnTo>
                    <a:pt x="56057" y="178206"/>
                  </a:lnTo>
                  <a:lnTo>
                    <a:pt x="53678" y="187574"/>
                  </a:lnTo>
                  <a:lnTo>
                    <a:pt x="51795" y="197115"/>
                  </a:lnTo>
                  <a:lnTo>
                    <a:pt x="50433" y="206815"/>
                  </a:lnTo>
                  <a:lnTo>
                    <a:pt x="49618" y="216661"/>
                  </a:lnTo>
                  <a:lnTo>
                    <a:pt x="15557" y="219976"/>
                  </a:lnTo>
                  <a:lnTo>
                    <a:pt x="8985" y="221977"/>
                  </a:lnTo>
                  <a:lnTo>
                    <a:pt x="3868" y="226201"/>
                  </a:lnTo>
                  <a:lnTo>
                    <a:pt x="707" y="232037"/>
                  </a:lnTo>
                  <a:lnTo>
                    <a:pt x="0" y="238874"/>
                  </a:lnTo>
                  <a:lnTo>
                    <a:pt x="1816" y="257530"/>
                  </a:lnTo>
                  <a:lnTo>
                    <a:pt x="3822" y="264111"/>
                  </a:lnTo>
                  <a:lnTo>
                    <a:pt x="8045" y="269233"/>
                  </a:lnTo>
                  <a:lnTo>
                    <a:pt x="13878" y="272393"/>
                  </a:lnTo>
                  <a:lnTo>
                    <a:pt x="20713" y="273088"/>
                  </a:lnTo>
                  <a:lnTo>
                    <a:pt x="54775" y="269786"/>
                  </a:lnTo>
                  <a:lnTo>
                    <a:pt x="57464" y="279295"/>
                  </a:lnTo>
                  <a:lnTo>
                    <a:pt x="60659" y="288556"/>
                  </a:lnTo>
                  <a:lnTo>
                    <a:pt x="64338" y="297560"/>
                  </a:lnTo>
                  <a:lnTo>
                    <a:pt x="68478" y="306298"/>
                  </a:lnTo>
                  <a:lnTo>
                    <a:pt x="40601" y="326199"/>
                  </a:lnTo>
                  <a:lnTo>
                    <a:pt x="35920" y="331227"/>
                  </a:lnTo>
                  <a:lnTo>
                    <a:pt x="33604" y="337448"/>
                  </a:lnTo>
                  <a:lnTo>
                    <a:pt x="33783" y="344083"/>
                  </a:lnTo>
                  <a:lnTo>
                    <a:pt x="36588" y="350354"/>
                  </a:lnTo>
                  <a:lnTo>
                    <a:pt x="47498" y="365620"/>
                  </a:lnTo>
                  <a:lnTo>
                    <a:pt x="52523" y="370313"/>
                  </a:lnTo>
                  <a:lnTo>
                    <a:pt x="58739" y="372632"/>
                  </a:lnTo>
                  <a:lnTo>
                    <a:pt x="65366" y="372447"/>
                  </a:lnTo>
                  <a:lnTo>
                    <a:pt x="71628" y="369633"/>
                  </a:lnTo>
                  <a:lnTo>
                    <a:pt x="99529" y="349719"/>
                  </a:lnTo>
                  <a:lnTo>
                    <a:pt x="106532" y="356520"/>
                  </a:lnTo>
                  <a:lnTo>
                    <a:pt x="113892" y="362926"/>
                  </a:lnTo>
                  <a:lnTo>
                    <a:pt x="121591" y="368920"/>
                  </a:lnTo>
                  <a:lnTo>
                    <a:pt x="129616" y="374484"/>
                  </a:lnTo>
                  <a:lnTo>
                    <a:pt x="115430" y="405688"/>
                  </a:lnTo>
                  <a:lnTo>
                    <a:pt x="113878" y="412383"/>
                  </a:lnTo>
                  <a:lnTo>
                    <a:pt x="114981" y="418928"/>
                  </a:lnTo>
                  <a:lnTo>
                    <a:pt x="118457" y="424587"/>
                  </a:lnTo>
                  <a:lnTo>
                    <a:pt x="124028" y="428624"/>
                  </a:lnTo>
                  <a:lnTo>
                    <a:pt x="141097" y="436371"/>
                  </a:lnTo>
                  <a:lnTo>
                    <a:pt x="147791" y="437927"/>
                  </a:lnTo>
                  <a:lnTo>
                    <a:pt x="154335" y="436833"/>
                  </a:lnTo>
                  <a:lnTo>
                    <a:pt x="159990" y="433366"/>
                  </a:lnTo>
                  <a:lnTo>
                    <a:pt x="164020" y="427799"/>
                  </a:lnTo>
                  <a:lnTo>
                    <a:pt x="178193" y="396620"/>
                  </a:lnTo>
                  <a:lnTo>
                    <a:pt x="187563" y="399003"/>
                  </a:lnTo>
                  <a:lnTo>
                    <a:pt x="197108" y="400881"/>
                  </a:lnTo>
                  <a:lnTo>
                    <a:pt x="206813" y="402235"/>
                  </a:lnTo>
                  <a:lnTo>
                    <a:pt x="216662" y="403047"/>
                  </a:lnTo>
                  <a:lnTo>
                    <a:pt x="219964" y="437121"/>
                  </a:lnTo>
                  <a:lnTo>
                    <a:pt x="221972" y="443688"/>
                  </a:lnTo>
                  <a:lnTo>
                    <a:pt x="226199" y="448803"/>
                  </a:lnTo>
                  <a:lnTo>
                    <a:pt x="232036" y="451964"/>
                  </a:lnTo>
                  <a:lnTo>
                    <a:pt x="238874" y="452666"/>
                  </a:lnTo>
                  <a:lnTo>
                    <a:pt x="257530" y="450862"/>
                  </a:lnTo>
                  <a:lnTo>
                    <a:pt x="264110" y="448856"/>
                  </a:lnTo>
                  <a:lnTo>
                    <a:pt x="269228" y="444633"/>
                  </a:lnTo>
                  <a:lnTo>
                    <a:pt x="272387" y="438800"/>
                  </a:lnTo>
                  <a:lnTo>
                    <a:pt x="273088" y="431965"/>
                  </a:lnTo>
                  <a:lnTo>
                    <a:pt x="269786" y="397890"/>
                  </a:lnTo>
                  <a:lnTo>
                    <a:pt x="279287" y="395206"/>
                  </a:lnTo>
                  <a:lnTo>
                    <a:pt x="288545" y="392010"/>
                  </a:lnTo>
                  <a:lnTo>
                    <a:pt x="297548" y="388329"/>
                  </a:lnTo>
                  <a:lnTo>
                    <a:pt x="306285" y="384187"/>
                  </a:lnTo>
                  <a:lnTo>
                    <a:pt x="326199" y="412064"/>
                  </a:lnTo>
                  <a:lnTo>
                    <a:pt x="331227" y="416752"/>
                  </a:lnTo>
                  <a:lnTo>
                    <a:pt x="337448" y="419071"/>
                  </a:lnTo>
                  <a:lnTo>
                    <a:pt x="344083" y="418890"/>
                  </a:lnTo>
                  <a:lnTo>
                    <a:pt x="350354" y="416077"/>
                  </a:lnTo>
                  <a:lnTo>
                    <a:pt x="365620" y="405180"/>
                  </a:lnTo>
                  <a:lnTo>
                    <a:pt x="370313" y="400154"/>
                  </a:lnTo>
                  <a:lnTo>
                    <a:pt x="372632" y="393939"/>
                  </a:lnTo>
                  <a:lnTo>
                    <a:pt x="372447" y="387312"/>
                  </a:lnTo>
                  <a:lnTo>
                    <a:pt x="369633" y="381050"/>
                  </a:lnTo>
                  <a:lnTo>
                    <a:pt x="349719" y="353148"/>
                  </a:lnTo>
                  <a:lnTo>
                    <a:pt x="356520" y="346143"/>
                  </a:lnTo>
                  <a:lnTo>
                    <a:pt x="362926" y="338780"/>
                  </a:lnTo>
                  <a:lnTo>
                    <a:pt x="368920" y="331076"/>
                  </a:lnTo>
                  <a:lnTo>
                    <a:pt x="374484" y="323049"/>
                  </a:lnTo>
                  <a:lnTo>
                    <a:pt x="405688" y="337248"/>
                  </a:lnTo>
                  <a:lnTo>
                    <a:pt x="412383" y="338794"/>
                  </a:lnTo>
                  <a:lnTo>
                    <a:pt x="418928" y="337692"/>
                  </a:lnTo>
                  <a:lnTo>
                    <a:pt x="424587" y="334219"/>
                  </a:lnTo>
                  <a:lnTo>
                    <a:pt x="428625" y="328650"/>
                  </a:lnTo>
                  <a:lnTo>
                    <a:pt x="436372" y="311581"/>
                  </a:lnTo>
                  <a:lnTo>
                    <a:pt x="437927" y="304879"/>
                  </a:lnTo>
                  <a:lnTo>
                    <a:pt x="436833" y="298334"/>
                  </a:lnTo>
                  <a:lnTo>
                    <a:pt x="433366" y="292681"/>
                  </a:lnTo>
                  <a:lnTo>
                    <a:pt x="427799" y="288658"/>
                  </a:lnTo>
                  <a:lnTo>
                    <a:pt x="396621" y="274472"/>
                  </a:lnTo>
                  <a:lnTo>
                    <a:pt x="399003" y="265104"/>
                  </a:lnTo>
                  <a:lnTo>
                    <a:pt x="400881" y="255563"/>
                  </a:lnTo>
                  <a:lnTo>
                    <a:pt x="402235" y="245863"/>
                  </a:lnTo>
                  <a:lnTo>
                    <a:pt x="403047" y="236016"/>
                  </a:lnTo>
                  <a:lnTo>
                    <a:pt x="437108" y="232714"/>
                  </a:lnTo>
                  <a:lnTo>
                    <a:pt x="443682" y="230708"/>
                  </a:lnTo>
                  <a:lnTo>
                    <a:pt x="448802" y="226483"/>
                  </a:lnTo>
                  <a:lnTo>
                    <a:pt x="451964" y="220647"/>
                  </a:lnTo>
                  <a:lnTo>
                    <a:pt x="452666" y="213804"/>
                  </a:lnTo>
                  <a:lnTo>
                    <a:pt x="450862" y="195148"/>
                  </a:lnTo>
                  <a:lnTo>
                    <a:pt x="448854" y="188568"/>
                  </a:lnTo>
                  <a:lnTo>
                    <a:pt x="444628" y="183449"/>
                  </a:lnTo>
                  <a:lnTo>
                    <a:pt x="438795" y="180290"/>
                  </a:lnTo>
                  <a:lnTo>
                    <a:pt x="431965" y="179590"/>
                  </a:lnTo>
                  <a:lnTo>
                    <a:pt x="397891" y="182892"/>
                  </a:lnTo>
                  <a:lnTo>
                    <a:pt x="395206" y="173383"/>
                  </a:lnTo>
                  <a:lnTo>
                    <a:pt x="392010" y="164122"/>
                  </a:lnTo>
                  <a:lnTo>
                    <a:pt x="388329" y="155117"/>
                  </a:lnTo>
                  <a:lnTo>
                    <a:pt x="384187" y="146380"/>
                  </a:lnTo>
                  <a:lnTo>
                    <a:pt x="412064" y="126479"/>
                  </a:lnTo>
                  <a:lnTo>
                    <a:pt x="416752" y="121451"/>
                  </a:lnTo>
                  <a:lnTo>
                    <a:pt x="419071" y="115228"/>
                  </a:lnTo>
                  <a:lnTo>
                    <a:pt x="418890" y="108589"/>
                  </a:lnTo>
                  <a:lnTo>
                    <a:pt x="416077" y="102311"/>
                  </a:lnTo>
                  <a:lnTo>
                    <a:pt x="405180" y="87058"/>
                  </a:lnTo>
                  <a:lnTo>
                    <a:pt x="400154" y="82364"/>
                  </a:lnTo>
                  <a:lnTo>
                    <a:pt x="393938" y="80046"/>
                  </a:lnTo>
                  <a:lnTo>
                    <a:pt x="387307" y="80230"/>
                  </a:lnTo>
                  <a:lnTo>
                    <a:pt x="381038" y="83045"/>
                  </a:lnTo>
                  <a:lnTo>
                    <a:pt x="353148" y="102971"/>
                  </a:lnTo>
                  <a:lnTo>
                    <a:pt x="346138" y="96158"/>
                  </a:lnTo>
                  <a:lnTo>
                    <a:pt x="338775" y="89749"/>
                  </a:lnTo>
                  <a:lnTo>
                    <a:pt x="331074" y="83756"/>
                  </a:lnTo>
                  <a:lnTo>
                    <a:pt x="323049" y="78193"/>
                  </a:lnTo>
                  <a:lnTo>
                    <a:pt x="337248" y="46989"/>
                  </a:lnTo>
                  <a:lnTo>
                    <a:pt x="338787" y="40293"/>
                  </a:lnTo>
                  <a:lnTo>
                    <a:pt x="337683" y="33747"/>
                  </a:lnTo>
                  <a:lnTo>
                    <a:pt x="334212" y="28091"/>
                  </a:lnTo>
                  <a:lnTo>
                    <a:pt x="328650" y="24066"/>
                  </a:lnTo>
                  <a:lnTo>
                    <a:pt x="311581" y="16294"/>
                  </a:lnTo>
                  <a:lnTo>
                    <a:pt x="304879" y="14740"/>
                  </a:lnTo>
                  <a:lnTo>
                    <a:pt x="298334" y="15838"/>
                  </a:lnTo>
                  <a:lnTo>
                    <a:pt x="292681" y="19310"/>
                  </a:lnTo>
                  <a:lnTo>
                    <a:pt x="288658" y="24879"/>
                  </a:lnTo>
                  <a:lnTo>
                    <a:pt x="274472" y="56057"/>
                  </a:lnTo>
                  <a:lnTo>
                    <a:pt x="265102" y="53673"/>
                  </a:lnTo>
                  <a:lnTo>
                    <a:pt x="255557" y="51792"/>
                  </a:lnTo>
                  <a:lnTo>
                    <a:pt x="245852" y="50437"/>
                  </a:lnTo>
                  <a:lnTo>
                    <a:pt x="236004" y="49631"/>
                  </a:lnTo>
                  <a:lnTo>
                    <a:pt x="232702" y="15570"/>
                  </a:lnTo>
                  <a:lnTo>
                    <a:pt x="230701" y="8990"/>
                  </a:lnTo>
                  <a:lnTo>
                    <a:pt x="226477" y="3870"/>
                  </a:lnTo>
                  <a:lnTo>
                    <a:pt x="220641" y="707"/>
                  </a:lnTo>
                  <a:lnTo>
                    <a:pt x="213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9" name="Google Shape;169;p7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8003793" y="5118404"/>
              <a:ext cx="708088" cy="477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7"/>
            <p:cNvSpPr/>
            <p:nvPr/>
          </p:nvSpPr>
          <p:spPr>
            <a:xfrm>
              <a:off x="7979080" y="5069306"/>
              <a:ext cx="732790" cy="528320"/>
            </a:xfrm>
            <a:custGeom>
              <a:avLst/>
              <a:gdLst/>
              <a:ahLst/>
              <a:cxnLst/>
              <a:rect l="l" t="t" r="r" b="b"/>
              <a:pathLst>
                <a:path w="732790" h="528320" extrusionOk="0">
                  <a:moveTo>
                    <a:pt x="721766" y="58877"/>
                  </a:moveTo>
                  <a:lnTo>
                    <a:pt x="709625" y="19164"/>
                  </a:lnTo>
                  <a:lnTo>
                    <a:pt x="660539" y="1612"/>
                  </a:lnTo>
                  <a:lnTo>
                    <a:pt x="614006" y="0"/>
                  </a:lnTo>
                  <a:lnTo>
                    <a:pt x="565327" y="1651"/>
                  </a:lnTo>
                  <a:lnTo>
                    <a:pt x="515556" y="6578"/>
                  </a:lnTo>
                  <a:lnTo>
                    <a:pt x="465137" y="14693"/>
                  </a:lnTo>
                  <a:lnTo>
                    <a:pt x="414528" y="25920"/>
                  </a:lnTo>
                  <a:lnTo>
                    <a:pt x="364159" y="40208"/>
                  </a:lnTo>
                  <a:lnTo>
                    <a:pt x="315531" y="57035"/>
                  </a:lnTo>
                  <a:lnTo>
                    <a:pt x="268732" y="76250"/>
                  </a:lnTo>
                  <a:lnTo>
                    <a:pt x="224015" y="97701"/>
                  </a:lnTo>
                  <a:lnTo>
                    <a:pt x="181610" y="121246"/>
                  </a:lnTo>
                  <a:lnTo>
                    <a:pt x="141770" y="146735"/>
                  </a:lnTo>
                  <a:lnTo>
                    <a:pt x="104749" y="174002"/>
                  </a:lnTo>
                  <a:lnTo>
                    <a:pt x="70789" y="202933"/>
                  </a:lnTo>
                  <a:lnTo>
                    <a:pt x="40157" y="233349"/>
                  </a:lnTo>
                  <a:lnTo>
                    <a:pt x="9017" y="270471"/>
                  </a:lnTo>
                  <a:lnTo>
                    <a:pt x="0" y="282956"/>
                  </a:lnTo>
                  <a:lnTo>
                    <a:pt x="5435" y="296570"/>
                  </a:lnTo>
                  <a:lnTo>
                    <a:pt x="11366" y="309905"/>
                  </a:lnTo>
                  <a:lnTo>
                    <a:pt x="17805" y="322961"/>
                  </a:lnTo>
                  <a:lnTo>
                    <a:pt x="24714" y="335737"/>
                  </a:lnTo>
                  <a:lnTo>
                    <a:pt x="35229" y="318503"/>
                  </a:lnTo>
                  <a:lnTo>
                    <a:pt x="47307" y="301244"/>
                  </a:lnTo>
                  <a:lnTo>
                    <a:pt x="76136" y="266763"/>
                  </a:lnTo>
                  <a:lnTo>
                    <a:pt x="108877" y="234657"/>
                  </a:lnTo>
                  <a:lnTo>
                    <a:pt x="145707" y="204355"/>
                  </a:lnTo>
                  <a:lnTo>
                    <a:pt x="186258" y="176060"/>
                  </a:lnTo>
                  <a:lnTo>
                    <a:pt x="230212" y="149974"/>
                  </a:lnTo>
                  <a:lnTo>
                    <a:pt x="277202" y="126314"/>
                  </a:lnTo>
                  <a:lnTo>
                    <a:pt x="326885" y="105270"/>
                  </a:lnTo>
                  <a:lnTo>
                    <a:pt x="378917" y="87045"/>
                  </a:lnTo>
                  <a:lnTo>
                    <a:pt x="426415" y="73571"/>
                  </a:lnTo>
                  <a:lnTo>
                    <a:pt x="474091" y="62966"/>
                  </a:lnTo>
                  <a:lnTo>
                    <a:pt x="521525" y="55308"/>
                  </a:lnTo>
                  <a:lnTo>
                    <a:pt x="568312" y="50660"/>
                  </a:lnTo>
                  <a:lnTo>
                    <a:pt x="614006" y="49098"/>
                  </a:lnTo>
                  <a:lnTo>
                    <a:pt x="642556" y="49720"/>
                  </a:lnTo>
                  <a:lnTo>
                    <a:pt x="670077" y="51587"/>
                  </a:lnTo>
                  <a:lnTo>
                    <a:pt x="696493" y="54648"/>
                  </a:lnTo>
                  <a:lnTo>
                    <a:pt x="721766" y="58877"/>
                  </a:lnTo>
                  <a:close/>
                </a:path>
                <a:path w="732790" h="528320" extrusionOk="0">
                  <a:moveTo>
                    <a:pt x="732231" y="170484"/>
                  </a:moveTo>
                  <a:lnTo>
                    <a:pt x="682409" y="185343"/>
                  </a:lnTo>
                  <a:lnTo>
                    <a:pt x="633031" y="204139"/>
                  </a:lnTo>
                  <a:lnTo>
                    <a:pt x="584365" y="226796"/>
                  </a:lnTo>
                  <a:lnTo>
                    <a:pt x="536740" y="253187"/>
                  </a:lnTo>
                  <a:lnTo>
                    <a:pt x="490435" y="283235"/>
                  </a:lnTo>
                  <a:lnTo>
                    <a:pt x="445554" y="317004"/>
                  </a:lnTo>
                  <a:lnTo>
                    <a:pt x="403783" y="353314"/>
                  </a:lnTo>
                  <a:lnTo>
                    <a:pt x="365315" y="391922"/>
                  </a:lnTo>
                  <a:lnTo>
                    <a:pt x="330352" y="432574"/>
                  </a:lnTo>
                  <a:lnTo>
                    <a:pt x="299085" y="475030"/>
                  </a:lnTo>
                  <a:lnTo>
                    <a:pt x="271716" y="519036"/>
                  </a:lnTo>
                  <a:lnTo>
                    <a:pt x="291846" y="522960"/>
                  </a:lnTo>
                  <a:lnTo>
                    <a:pt x="312343" y="525830"/>
                  </a:lnTo>
                  <a:lnTo>
                    <a:pt x="333159" y="527583"/>
                  </a:lnTo>
                  <a:lnTo>
                    <a:pt x="354304" y="528180"/>
                  </a:lnTo>
                  <a:lnTo>
                    <a:pt x="372465" y="527723"/>
                  </a:lnTo>
                  <a:lnTo>
                    <a:pt x="390410" y="526427"/>
                  </a:lnTo>
                  <a:lnTo>
                    <a:pt x="423710" y="483311"/>
                  </a:lnTo>
                  <a:lnTo>
                    <a:pt x="461632" y="442417"/>
                  </a:lnTo>
                  <a:lnTo>
                    <a:pt x="503897" y="404101"/>
                  </a:lnTo>
                  <a:lnTo>
                    <a:pt x="550214" y="368757"/>
                  </a:lnTo>
                  <a:lnTo>
                    <a:pt x="588200" y="344004"/>
                  </a:lnTo>
                  <a:lnTo>
                    <a:pt x="627126" y="322148"/>
                  </a:lnTo>
                  <a:lnTo>
                    <a:pt x="666762" y="303225"/>
                  </a:lnTo>
                  <a:lnTo>
                    <a:pt x="706894" y="287312"/>
                  </a:lnTo>
                  <a:lnTo>
                    <a:pt x="716559" y="259410"/>
                  </a:lnTo>
                  <a:lnTo>
                    <a:pt x="724077" y="230581"/>
                  </a:lnTo>
                  <a:lnTo>
                    <a:pt x="729335" y="200914"/>
                  </a:lnTo>
                  <a:lnTo>
                    <a:pt x="732231" y="170484"/>
                  </a:lnTo>
                  <a:close/>
                </a:path>
                <a:path w="732790" h="528320" extrusionOk="0">
                  <a:moveTo>
                    <a:pt x="732701" y="145300"/>
                  </a:moveTo>
                  <a:lnTo>
                    <a:pt x="732193" y="129717"/>
                  </a:lnTo>
                  <a:lnTo>
                    <a:pt x="731075" y="114300"/>
                  </a:lnTo>
                  <a:lnTo>
                    <a:pt x="729348" y="99060"/>
                  </a:lnTo>
                  <a:lnTo>
                    <a:pt x="727024" y="84010"/>
                  </a:lnTo>
                  <a:lnTo>
                    <a:pt x="676198" y="87134"/>
                  </a:lnTo>
                  <a:lnTo>
                    <a:pt x="624573" y="94386"/>
                  </a:lnTo>
                  <a:lnTo>
                    <a:pt x="572427" y="105702"/>
                  </a:lnTo>
                  <a:lnTo>
                    <a:pt x="520077" y="121018"/>
                  </a:lnTo>
                  <a:lnTo>
                    <a:pt x="467804" y="140271"/>
                  </a:lnTo>
                  <a:lnTo>
                    <a:pt x="415925" y="163372"/>
                  </a:lnTo>
                  <a:lnTo>
                    <a:pt x="369849" y="187413"/>
                  </a:lnTo>
                  <a:lnTo>
                    <a:pt x="326034" y="213753"/>
                  </a:lnTo>
                  <a:lnTo>
                    <a:pt x="284708" y="242214"/>
                  </a:lnTo>
                  <a:lnTo>
                    <a:pt x="246075" y="272605"/>
                  </a:lnTo>
                  <a:lnTo>
                    <a:pt x="210375" y="304723"/>
                  </a:lnTo>
                  <a:lnTo>
                    <a:pt x="177838" y="338404"/>
                  </a:lnTo>
                  <a:lnTo>
                    <a:pt x="148666" y="373430"/>
                  </a:lnTo>
                  <a:lnTo>
                    <a:pt x="123101" y="409638"/>
                  </a:lnTo>
                  <a:lnTo>
                    <a:pt x="107213" y="436283"/>
                  </a:lnTo>
                  <a:lnTo>
                    <a:pt x="119100" y="446138"/>
                  </a:lnTo>
                  <a:lnTo>
                    <a:pt x="131381" y="455523"/>
                  </a:lnTo>
                  <a:lnTo>
                    <a:pt x="144056" y="464426"/>
                  </a:lnTo>
                  <a:lnTo>
                    <a:pt x="157111" y="472795"/>
                  </a:lnTo>
                  <a:lnTo>
                    <a:pt x="165455" y="457885"/>
                  </a:lnTo>
                  <a:lnTo>
                    <a:pt x="174688" y="442899"/>
                  </a:lnTo>
                  <a:lnTo>
                    <a:pt x="201447" y="405511"/>
                  </a:lnTo>
                  <a:lnTo>
                    <a:pt x="232575" y="369493"/>
                  </a:lnTo>
                  <a:lnTo>
                    <a:pt x="267728" y="335064"/>
                  </a:lnTo>
                  <a:lnTo>
                    <a:pt x="306628" y="302514"/>
                  </a:lnTo>
                  <a:lnTo>
                    <a:pt x="348957" y="272072"/>
                  </a:lnTo>
                  <a:lnTo>
                    <a:pt x="394411" y="244017"/>
                  </a:lnTo>
                  <a:lnTo>
                    <a:pt x="442683" y="218605"/>
                  </a:lnTo>
                  <a:lnTo>
                    <a:pt x="490905" y="197205"/>
                  </a:lnTo>
                  <a:lnTo>
                    <a:pt x="539851" y="179311"/>
                  </a:lnTo>
                  <a:lnTo>
                    <a:pt x="589000" y="165061"/>
                  </a:lnTo>
                  <a:lnTo>
                    <a:pt x="637857" y="154559"/>
                  </a:lnTo>
                  <a:lnTo>
                    <a:pt x="685927" y="147929"/>
                  </a:lnTo>
                  <a:lnTo>
                    <a:pt x="732701" y="1453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7260707" y="1408399"/>
            <a:ext cx="3746500" cy="167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13B"/>
              </a:buClr>
              <a:buSzPts val="10800"/>
              <a:buFont typeface="Calibri"/>
              <a:buNone/>
              <a:defRPr sz="10800" b="1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7249757" y="2746815"/>
            <a:ext cx="37465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313B"/>
              </a:buClr>
              <a:buSzPts val="3300"/>
              <a:buFont typeface="Arial"/>
              <a:buNone/>
              <a:defRPr sz="3300" b="1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ERCI BIO T">
  <p:cSld name="1_MERCI BIO 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grpSp>
        <p:nvGrpSpPr>
          <p:cNvPr id="177" name="Google Shape;177;p8"/>
          <p:cNvGrpSpPr/>
          <p:nvPr/>
        </p:nvGrpSpPr>
        <p:grpSpPr>
          <a:xfrm>
            <a:off x="8394" y="203"/>
            <a:ext cx="12179300" cy="6857911"/>
            <a:chOff x="8394" y="203"/>
            <a:chExt cx="12179300" cy="6857911"/>
          </a:xfrm>
        </p:grpSpPr>
        <p:sp>
          <p:nvSpPr>
            <p:cNvPr id="178" name="Google Shape;178;p8"/>
            <p:cNvSpPr/>
            <p:nvPr/>
          </p:nvSpPr>
          <p:spPr>
            <a:xfrm>
              <a:off x="457200" y="629399"/>
              <a:ext cx="6017895" cy="6228715"/>
            </a:xfrm>
            <a:custGeom>
              <a:avLst/>
              <a:gdLst/>
              <a:ahLst/>
              <a:cxnLst/>
              <a:rect l="l" t="t" r="r" b="b"/>
              <a:pathLst>
                <a:path w="6017895" h="6228715" extrusionOk="0">
                  <a:moveTo>
                    <a:pt x="6017399" y="0"/>
                  </a:moveTo>
                  <a:lnTo>
                    <a:pt x="0" y="0"/>
                  </a:lnTo>
                  <a:lnTo>
                    <a:pt x="0" y="6228600"/>
                  </a:lnTo>
                  <a:lnTo>
                    <a:pt x="6017399" y="6228600"/>
                  </a:lnTo>
                  <a:lnTo>
                    <a:pt x="6017399" y="0"/>
                  </a:lnTo>
                  <a:close/>
                </a:path>
              </a:pathLst>
            </a:custGeom>
            <a:solidFill>
              <a:srgbClr val="0099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" name="Google Shape;182;p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8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4" name="Google Shape;184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8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1686382" y="3554044"/>
              <a:ext cx="291465" cy="1447800"/>
            </a:xfrm>
            <a:custGeom>
              <a:avLst/>
              <a:gdLst/>
              <a:ahLst/>
              <a:cxnLst/>
              <a:rect l="l" t="t" r="r" b="b"/>
              <a:pathLst>
                <a:path w="291464" h="1447800" extrusionOk="0">
                  <a:moveTo>
                    <a:pt x="118173" y="444119"/>
                  </a:moveTo>
                  <a:lnTo>
                    <a:pt x="117856" y="443382"/>
                  </a:lnTo>
                  <a:lnTo>
                    <a:pt x="117309" y="442849"/>
                  </a:lnTo>
                  <a:lnTo>
                    <a:pt x="116827" y="442302"/>
                  </a:lnTo>
                  <a:lnTo>
                    <a:pt x="116065" y="441972"/>
                  </a:lnTo>
                  <a:lnTo>
                    <a:pt x="114490" y="441972"/>
                  </a:lnTo>
                  <a:lnTo>
                    <a:pt x="113728" y="442302"/>
                  </a:lnTo>
                  <a:lnTo>
                    <a:pt x="113245" y="442849"/>
                  </a:lnTo>
                  <a:lnTo>
                    <a:pt x="112687" y="443382"/>
                  </a:lnTo>
                  <a:lnTo>
                    <a:pt x="112433" y="444119"/>
                  </a:lnTo>
                  <a:lnTo>
                    <a:pt x="112433" y="445668"/>
                  </a:lnTo>
                  <a:lnTo>
                    <a:pt x="112699" y="446392"/>
                  </a:lnTo>
                  <a:lnTo>
                    <a:pt x="113245" y="446963"/>
                  </a:lnTo>
                  <a:lnTo>
                    <a:pt x="113728" y="447509"/>
                  </a:lnTo>
                  <a:lnTo>
                    <a:pt x="114490" y="447802"/>
                  </a:lnTo>
                  <a:lnTo>
                    <a:pt x="116065" y="447802"/>
                  </a:lnTo>
                  <a:lnTo>
                    <a:pt x="116827" y="447509"/>
                  </a:lnTo>
                  <a:lnTo>
                    <a:pt x="117309" y="446963"/>
                  </a:lnTo>
                  <a:lnTo>
                    <a:pt x="117856" y="446392"/>
                  </a:lnTo>
                  <a:lnTo>
                    <a:pt x="118173" y="445668"/>
                  </a:lnTo>
                  <a:lnTo>
                    <a:pt x="118173" y="444119"/>
                  </a:lnTo>
                  <a:close/>
                </a:path>
                <a:path w="291464" h="1447800" extrusionOk="0">
                  <a:moveTo>
                    <a:pt x="159956" y="662381"/>
                  </a:moveTo>
                  <a:lnTo>
                    <a:pt x="159359" y="661784"/>
                  </a:lnTo>
                  <a:lnTo>
                    <a:pt x="154101" y="656577"/>
                  </a:lnTo>
                  <a:lnTo>
                    <a:pt x="154101" y="665632"/>
                  </a:lnTo>
                  <a:lnTo>
                    <a:pt x="154101" y="674966"/>
                  </a:lnTo>
                  <a:lnTo>
                    <a:pt x="150304" y="678764"/>
                  </a:lnTo>
                  <a:lnTo>
                    <a:pt x="140919" y="678764"/>
                  </a:lnTo>
                  <a:lnTo>
                    <a:pt x="137121" y="674966"/>
                  </a:lnTo>
                  <a:lnTo>
                    <a:pt x="137121" y="665632"/>
                  </a:lnTo>
                  <a:lnTo>
                    <a:pt x="140919" y="661784"/>
                  </a:lnTo>
                  <a:lnTo>
                    <a:pt x="150304" y="661784"/>
                  </a:lnTo>
                  <a:lnTo>
                    <a:pt x="154101" y="665632"/>
                  </a:lnTo>
                  <a:lnTo>
                    <a:pt x="154101" y="656577"/>
                  </a:lnTo>
                  <a:lnTo>
                    <a:pt x="153504" y="655980"/>
                  </a:lnTo>
                  <a:lnTo>
                    <a:pt x="137706" y="655980"/>
                  </a:lnTo>
                  <a:lnTo>
                    <a:pt x="131305" y="662381"/>
                  </a:lnTo>
                  <a:lnTo>
                    <a:pt x="131419" y="678281"/>
                  </a:lnTo>
                  <a:lnTo>
                    <a:pt x="137706" y="684631"/>
                  </a:lnTo>
                  <a:lnTo>
                    <a:pt x="153504" y="684631"/>
                  </a:lnTo>
                  <a:lnTo>
                    <a:pt x="159359" y="678764"/>
                  </a:lnTo>
                  <a:lnTo>
                    <a:pt x="159842" y="678281"/>
                  </a:lnTo>
                  <a:lnTo>
                    <a:pt x="159956" y="662381"/>
                  </a:lnTo>
                  <a:close/>
                </a:path>
                <a:path w="291464" h="1447800" extrusionOk="0">
                  <a:moveTo>
                    <a:pt x="168376" y="443280"/>
                  </a:moveTo>
                  <a:lnTo>
                    <a:pt x="167068" y="441972"/>
                  </a:lnTo>
                  <a:lnTo>
                    <a:pt x="124142" y="441972"/>
                  </a:lnTo>
                  <a:lnTo>
                    <a:pt x="122847" y="443280"/>
                  </a:lnTo>
                  <a:lnTo>
                    <a:pt x="122847" y="446481"/>
                  </a:lnTo>
                  <a:lnTo>
                    <a:pt x="124142" y="447802"/>
                  </a:lnTo>
                  <a:lnTo>
                    <a:pt x="167068" y="447802"/>
                  </a:lnTo>
                  <a:lnTo>
                    <a:pt x="168376" y="446481"/>
                  </a:lnTo>
                  <a:lnTo>
                    <a:pt x="168376" y="443280"/>
                  </a:lnTo>
                  <a:close/>
                </a:path>
                <a:path w="291464" h="1447800" extrusionOk="0">
                  <a:moveTo>
                    <a:pt x="242163" y="430695"/>
                  </a:moveTo>
                  <a:lnTo>
                    <a:pt x="225666" y="412762"/>
                  </a:lnTo>
                  <a:lnTo>
                    <a:pt x="225666" y="432701"/>
                  </a:lnTo>
                  <a:lnTo>
                    <a:pt x="225666" y="458089"/>
                  </a:lnTo>
                  <a:lnTo>
                    <a:pt x="225666" y="463892"/>
                  </a:lnTo>
                  <a:lnTo>
                    <a:pt x="225666" y="646264"/>
                  </a:lnTo>
                  <a:lnTo>
                    <a:pt x="225666" y="652068"/>
                  </a:lnTo>
                  <a:lnTo>
                    <a:pt x="225666" y="683107"/>
                  </a:lnTo>
                  <a:lnTo>
                    <a:pt x="221818" y="687019"/>
                  </a:lnTo>
                  <a:lnTo>
                    <a:pt x="69456" y="687019"/>
                  </a:lnTo>
                  <a:lnTo>
                    <a:pt x="65544" y="683107"/>
                  </a:lnTo>
                  <a:lnTo>
                    <a:pt x="65544" y="652068"/>
                  </a:lnTo>
                  <a:lnTo>
                    <a:pt x="225666" y="652068"/>
                  </a:lnTo>
                  <a:lnTo>
                    <a:pt x="225666" y="646264"/>
                  </a:lnTo>
                  <a:lnTo>
                    <a:pt x="65544" y="646264"/>
                  </a:lnTo>
                  <a:lnTo>
                    <a:pt x="65544" y="463892"/>
                  </a:lnTo>
                  <a:lnTo>
                    <a:pt x="225666" y="463892"/>
                  </a:lnTo>
                  <a:lnTo>
                    <a:pt x="225666" y="458089"/>
                  </a:lnTo>
                  <a:lnTo>
                    <a:pt x="65544" y="458089"/>
                  </a:lnTo>
                  <a:lnTo>
                    <a:pt x="65544" y="432701"/>
                  </a:lnTo>
                  <a:lnTo>
                    <a:pt x="69456" y="428790"/>
                  </a:lnTo>
                  <a:lnTo>
                    <a:pt x="221818" y="428790"/>
                  </a:lnTo>
                  <a:lnTo>
                    <a:pt x="225666" y="432701"/>
                  </a:lnTo>
                  <a:lnTo>
                    <a:pt x="225666" y="412762"/>
                  </a:lnTo>
                  <a:lnTo>
                    <a:pt x="223227" y="412267"/>
                  </a:lnTo>
                  <a:lnTo>
                    <a:pt x="68046" y="412267"/>
                  </a:lnTo>
                  <a:lnTo>
                    <a:pt x="60655" y="413727"/>
                  </a:lnTo>
                  <a:lnTo>
                    <a:pt x="54597" y="417677"/>
                  </a:lnTo>
                  <a:lnTo>
                    <a:pt x="50495" y="423545"/>
                  </a:lnTo>
                  <a:lnTo>
                    <a:pt x="48996" y="430695"/>
                  </a:lnTo>
                  <a:lnTo>
                    <a:pt x="48996" y="685114"/>
                  </a:lnTo>
                  <a:lnTo>
                    <a:pt x="50495" y="692277"/>
                  </a:lnTo>
                  <a:lnTo>
                    <a:pt x="54597" y="698131"/>
                  </a:lnTo>
                  <a:lnTo>
                    <a:pt x="60655" y="702094"/>
                  </a:lnTo>
                  <a:lnTo>
                    <a:pt x="68046" y="703541"/>
                  </a:lnTo>
                  <a:lnTo>
                    <a:pt x="223227" y="703541"/>
                  </a:lnTo>
                  <a:lnTo>
                    <a:pt x="242163" y="685114"/>
                  </a:lnTo>
                  <a:lnTo>
                    <a:pt x="242163" y="652068"/>
                  </a:lnTo>
                  <a:lnTo>
                    <a:pt x="242163" y="646264"/>
                  </a:lnTo>
                  <a:lnTo>
                    <a:pt x="242163" y="463892"/>
                  </a:lnTo>
                  <a:lnTo>
                    <a:pt x="242163" y="458089"/>
                  </a:lnTo>
                  <a:lnTo>
                    <a:pt x="242163" y="430695"/>
                  </a:lnTo>
                  <a:close/>
                </a:path>
                <a:path w="291464" h="1447800" extrusionOk="0">
                  <a:moveTo>
                    <a:pt x="291261" y="1302054"/>
                  </a:moveTo>
                  <a:lnTo>
                    <a:pt x="290385" y="1296606"/>
                  </a:lnTo>
                  <a:lnTo>
                    <a:pt x="283857" y="1255966"/>
                  </a:lnTo>
                  <a:lnTo>
                    <a:pt x="270598" y="1230299"/>
                  </a:lnTo>
                  <a:lnTo>
                    <a:pt x="270598" y="1307541"/>
                  </a:lnTo>
                  <a:lnTo>
                    <a:pt x="269836" y="1314831"/>
                  </a:lnTo>
                  <a:lnTo>
                    <a:pt x="247827" y="1373454"/>
                  </a:lnTo>
                  <a:lnTo>
                    <a:pt x="200215" y="1414322"/>
                  </a:lnTo>
                  <a:lnTo>
                    <a:pt x="179819" y="1424279"/>
                  </a:lnTo>
                  <a:lnTo>
                    <a:pt x="191719" y="1404886"/>
                  </a:lnTo>
                  <a:lnTo>
                    <a:pt x="201256" y="1385938"/>
                  </a:lnTo>
                  <a:lnTo>
                    <a:pt x="208572" y="1364068"/>
                  </a:lnTo>
                  <a:lnTo>
                    <a:pt x="213537" y="1339837"/>
                  </a:lnTo>
                  <a:lnTo>
                    <a:pt x="216001" y="1313802"/>
                  </a:lnTo>
                  <a:lnTo>
                    <a:pt x="216281" y="1307541"/>
                  </a:lnTo>
                  <a:lnTo>
                    <a:pt x="270598" y="1307541"/>
                  </a:lnTo>
                  <a:lnTo>
                    <a:pt x="270598" y="1230299"/>
                  </a:lnTo>
                  <a:lnTo>
                    <a:pt x="270535" y="1296606"/>
                  </a:lnTo>
                  <a:lnTo>
                    <a:pt x="216217" y="1296606"/>
                  </a:lnTo>
                  <a:lnTo>
                    <a:pt x="215950" y="1290307"/>
                  </a:lnTo>
                  <a:lnTo>
                    <a:pt x="213474" y="1264170"/>
                  </a:lnTo>
                  <a:lnTo>
                    <a:pt x="208495" y="1239926"/>
                  </a:lnTo>
                  <a:lnTo>
                    <a:pt x="205917" y="1232268"/>
                  </a:lnTo>
                  <a:lnTo>
                    <a:pt x="205917" y="1296555"/>
                  </a:lnTo>
                  <a:lnTo>
                    <a:pt x="205917" y="1307490"/>
                  </a:lnTo>
                  <a:lnTo>
                    <a:pt x="201028" y="1350822"/>
                  </a:lnTo>
                  <a:lnTo>
                    <a:pt x="177838" y="1406982"/>
                  </a:lnTo>
                  <a:lnTo>
                    <a:pt x="151053" y="1428191"/>
                  </a:lnTo>
                  <a:lnTo>
                    <a:pt x="151053" y="1307490"/>
                  </a:lnTo>
                  <a:lnTo>
                    <a:pt x="205917" y="1307490"/>
                  </a:lnTo>
                  <a:lnTo>
                    <a:pt x="205917" y="1296555"/>
                  </a:lnTo>
                  <a:lnTo>
                    <a:pt x="150952" y="1296555"/>
                  </a:lnTo>
                  <a:lnTo>
                    <a:pt x="151053" y="1175905"/>
                  </a:lnTo>
                  <a:lnTo>
                    <a:pt x="191427" y="1221879"/>
                  </a:lnTo>
                  <a:lnTo>
                    <a:pt x="205549" y="1289278"/>
                  </a:lnTo>
                  <a:lnTo>
                    <a:pt x="205917" y="1296555"/>
                  </a:lnTo>
                  <a:lnTo>
                    <a:pt x="205917" y="1232268"/>
                  </a:lnTo>
                  <a:lnTo>
                    <a:pt x="201142" y="1218069"/>
                  </a:lnTo>
                  <a:lnTo>
                    <a:pt x="191566" y="1199184"/>
                  </a:lnTo>
                  <a:lnTo>
                    <a:pt x="179755" y="1179918"/>
                  </a:lnTo>
                  <a:lnTo>
                    <a:pt x="200164" y="1189850"/>
                  </a:lnTo>
                  <a:lnTo>
                    <a:pt x="247815" y="1230668"/>
                  </a:lnTo>
                  <a:lnTo>
                    <a:pt x="269786" y="1289278"/>
                  </a:lnTo>
                  <a:lnTo>
                    <a:pt x="270535" y="1296606"/>
                  </a:lnTo>
                  <a:lnTo>
                    <a:pt x="270535" y="1230185"/>
                  </a:lnTo>
                  <a:lnTo>
                    <a:pt x="263207" y="1215986"/>
                  </a:lnTo>
                  <a:lnTo>
                    <a:pt x="231711" y="1184478"/>
                  </a:lnTo>
                  <a:lnTo>
                    <a:pt x="222872" y="1179918"/>
                  </a:lnTo>
                  <a:lnTo>
                    <a:pt x="215099" y="1175905"/>
                  </a:lnTo>
                  <a:lnTo>
                    <a:pt x="191719" y="1163840"/>
                  </a:lnTo>
                  <a:lnTo>
                    <a:pt x="145630" y="1156423"/>
                  </a:lnTo>
                  <a:lnTo>
                    <a:pt x="140093" y="1157325"/>
                  </a:lnTo>
                  <a:lnTo>
                    <a:pt x="140093" y="1175905"/>
                  </a:lnTo>
                  <a:lnTo>
                    <a:pt x="140093" y="1296555"/>
                  </a:lnTo>
                  <a:lnTo>
                    <a:pt x="140093" y="1307490"/>
                  </a:lnTo>
                  <a:lnTo>
                    <a:pt x="140093" y="1428153"/>
                  </a:lnTo>
                  <a:lnTo>
                    <a:pt x="133134" y="1424139"/>
                  </a:lnTo>
                  <a:lnTo>
                    <a:pt x="130225" y="1422463"/>
                  </a:lnTo>
                  <a:lnTo>
                    <a:pt x="113372" y="1406804"/>
                  </a:lnTo>
                  <a:lnTo>
                    <a:pt x="111442" y="1403324"/>
                  </a:lnTo>
                  <a:lnTo>
                    <a:pt x="111442" y="1424139"/>
                  </a:lnTo>
                  <a:lnTo>
                    <a:pt x="64528" y="1396784"/>
                  </a:lnTo>
                  <a:lnTo>
                    <a:pt x="28714" y="1345628"/>
                  </a:lnTo>
                  <a:lnTo>
                    <a:pt x="20675" y="1307490"/>
                  </a:lnTo>
                  <a:lnTo>
                    <a:pt x="74980" y="1307490"/>
                  </a:lnTo>
                  <a:lnTo>
                    <a:pt x="75311" y="1313802"/>
                  </a:lnTo>
                  <a:lnTo>
                    <a:pt x="77749" y="1339900"/>
                  </a:lnTo>
                  <a:lnTo>
                    <a:pt x="82715" y="1364157"/>
                  </a:lnTo>
                  <a:lnTo>
                    <a:pt x="90055" y="1386014"/>
                  </a:lnTo>
                  <a:lnTo>
                    <a:pt x="99606" y="1404937"/>
                  </a:lnTo>
                  <a:lnTo>
                    <a:pt x="111442" y="1424139"/>
                  </a:lnTo>
                  <a:lnTo>
                    <a:pt x="111442" y="1403324"/>
                  </a:lnTo>
                  <a:lnTo>
                    <a:pt x="99745" y="1382179"/>
                  </a:lnTo>
                  <a:lnTo>
                    <a:pt x="90182" y="1350683"/>
                  </a:lnTo>
                  <a:lnTo>
                    <a:pt x="85623" y="1314831"/>
                  </a:lnTo>
                  <a:lnTo>
                    <a:pt x="85534" y="1313802"/>
                  </a:lnTo>
                  <a:lnTo>
                    <a:pt x="85242" y="1307490"/>
                  </a:lnTo>
                  <a:lnTo>
                    <a:pt x="140093" y="1307490"/>
                  </a:lnTo>
                  <a:lnTo>
                    <a:pt x="140093" y="1296555"/>
                  </a:lnTo>
                  <a:lnTo>
                    <a:pt x="85242" y="1296555"/>
                  </a:lnTo>
                  <a:lnTo>
                    <a:pt x="85534" y="1290307"/>
                  </a:lnTo>
                  <a:lnTo>
                    <a:pt x="99745" y="1221714"/>
                  </a:lnTo>
                  <a:lnTo>
                    <a:pt x="130276" y="1181544"/>
                  </a:lnTo>
                  <a:lnTo>
                    <a:pt x="133311" y="1179804"/>
                  </a:lnTo>
                  <a:lnTo>
                    <a:pt x="140093" y="1175905"/>
                  </a:lnTo>
                  <a:lnTo>
                    <a:pt x="140093" y="1157325"/>
                  </a:lnTo>
                  <a:lnTo>
                    <a:pt x="111391" y="1161935"/>
                  </a:lnTo>
                  <a:lnTo>
                    <a:pt x="111391" y="1179804"/>
                  </a:lnTo>
                  <a:lnTo>
                    <a:pt x="99479" y="1199235"/>
                  </a:lnTo>
                  <a:lnTo>
                    <a:pt x="82651" y="1239939"/>
                  </a:lnTo>
                  <a:lnTo>
                    <a:pt x="75196" y="1290307"/>
                  </a:lnTo>
                  <a:lnTo>
                    <a:pt x="74930" y="1296555"/>
                  </a:lnTo>
                  <a:lnTo>
                    <a:pt x="20675" y="1296555"/>
                  </a:lnTo>
                  <a:lnTo>
                    <a:pt x="28702" y="1258455"/>
                  </a:lnTo>
                  <a:lnTo>
                    <a:pt x="64465" y="1207300"/>
                  </a:lnTo>
                  <a:lnTo>
                    <a:pt x="111391" y="1179804"/>
                  </a:lnTo>
                  <a:lnTo>
                    <a:pt x="111391" y="1161935"/>
                  </a:lnTo>
                  <a:lnTo>
                    <a:pt x="59537" y="1184478"/>
                  </a:lnTo>
                  <a:lnTo>
                    <a:pt x="28041" y="1215986"/>
                  </a:lnTo>
                  <a:lnTo>
                    <a:pt x="7404" y="1255966"/>
                  </a:lnTo>
                  <a:lnTo>
                    <a:pt x="0" y="1302054"/>
                  </a:lnTo>
                  <a:lnTo>
                    <a:pt x="7404" y="1348143"/>
                  </a:lnTo>
                  <a:lnTo>
                    <a:pt x="28041" y="1388135"/>
                  </a:lnTo>
                  <a:lnTo>
                    <a:pt x="59537" y="1419644"/>
                  </a:lnTo>
                  <a:lnTo>
                    <a:pt x="99529" y="1440281"/>
                  </a:lnTo>
                  <a:lnTo>
                    <a:pt x="145630" y="1447698"/>
                  </a:lnTo>
                  <a:lnTo>
                    <a:pt x="191719" y="1440281"/>
                  </a:lnTo>
                  <a:lnTo>
                    <a:pt x="215150" y="1428191"/>
                  </a:lnTo>
                  <a:lnTo>
                    <a:pt x="222719" y="1424279"/>
                  </a:lnTo>
                  <a:lnTo>
                    <a:pt x="231711" y="1419644"/>
                  </a:lnTo>
                  <a:lnTo>
                    <a:pt x="263207" y="1388135"/>
                  </a:lnTo>
                  <a:lnTo>
                    <a:pt x="283857" y="1348143"/>
                  </a:lnTo>
                  <a:lnTo>
                    <a:pt x="290385" y="1307541"/>
                  </a:lnTo>
                  <a:lnTo>
                    <a:pt x="291261" y="1302054"/>
                  </a:lnTo>
                  <a:close/>
                </a:path>
                <a:path w="291464" h="1447800" extrusionOk="0">
                  <a:moveTo>
                    <a:pt x="291261" y="244335"/>
                  </a:moveTo>
                  <a:lnTo>
                    <a:pt x="289534" y="234670"/>
                  </a:lnTo>
                  <a:lnTo>
                    <a:pt x="283997" y="226237"/>
                  </a:lnTo>
                  <a:lnTo>
                    <a:pt x="272491" y="214731"/>
                  </a:lnTo>
                  <a:lnTo>
                    <a:pt x="272491" y="242303"/>
                  </a:lnTo>
                  <a:lnTo>
                    <a:pt x="272173" y="246265"/>
                  </a:lnTo>
                  <a:lnTo>
                    <a:pt x="239776" y="269265"/>
                  </a:lnTo>
                  <a:lnTo>
                    <a:pt x="229362" y="271081"/>
                  </a:lnTo>
                  <a:lnTo>
                    <a:pt x="227571" y="271081"/>
                  </a:lnTo>
                  <a:lnTo>
                    <a:pt x="178841" y="260223"/>
                  </a:lnTo>
                  <a:lnTo>
                    <a:pt x="138760" y="238760"/>
                  </a:lnTo>
                  <a:lnTo>
                    <a:pt x="91643" y="199593"/>
                  </a:lnTo>
                  <a:lnTo>
                    <a:pt x="52374" y="155498"/>
                  </a:lnTo>
                  <a:lnTo>
                    <a:pt x="29883" y="119354"/>
                  </a:lnTo>
                  <a:lnTo>
                    <a:pt x="20294" y="61010"/>
                  </a:lnTo>
                  <a:lnTo>
                    <a:pt x="20828" y="56349"/>
                  </a:lnTo>
                  <a:lnTo>
                    <a:pt x="43789" y="20320"/>
                  </a:lnTo>
                  <a:lnTo>
                    <a:pt x="45580" y="19507"/>
                  </a:lnTo>
                  <a:lnTo>
                    <a:pt x="48882" y="19507"/>
                  </a:lnTo>
                  <a:lnTo>
                    <a:pt x="50241" y="20053"/>
                  </a:lnTo>
                  <a:lnTo>
                    <a:pt x="97612" y="67475"/>
                  </a:lnTo>
                  <a:lnTo>
                    <a:pt x="97345" y="71437"/>
                  </a:lnTo>
                  <a:lnTo>
                    <a:pt x="63423" y="105295"/>
                  </a:lnTo>
                  <a:lnTo>
                    <a:pt x="67284" y="111887"/>
                  </a:lnTo>
                  <a:lnTo>
                    <a:pt x="68694" y="114249"/>
                  </a:lnTo>
                  <a:lnTo>
                    <a:pt x="71729" y="119773"/>
                  </a:lnTo>
                  <a:lnTo>
                    <a:pt x="72161" y="120484"/>
                  </a:lnTo>
                  <a:lnTo>
                    <a:pt x="99085" y="161594"/>
                  </a:lnTo>
                  <a:lnTo>
                    <a:pt x="129705" y="192227"/>
                  </a:lnTo>
                  <a:lnTo>
                    <a:pt x="170751" y="219125"/>
                  </a:lnTo>
                  <a:lnTo>
                    <a:pt x="173901" y="220865"/>
                  </a:lnTo>
                  <a:lnTo>
                    <a:pt x="179438" y="224015"/>
                  </a:lnTo>
                  <a:lnTo>
                    <a:pt x="186004" y="227863"/>
                  </a:lnTo>
                  <a:lnTo>
                    <a:pt x="210413" y="203454"/>
                  </a:lnTo>
                  <a:lnTo>
                    <a:pt x="219811" y="194056"/>
                  </a:lnTo>
                  <a:lnTo>
                    <a:pt x="223989" y="193789"/>
                  </a:lnTo>
                  <a:lnTo>
                    <a:pt x="272491" y="242303"/>
                  </a:lnTo>
                  <a:lnTo>
                    <a:pt x="272491" y="214731"/>
                  </a:lnTo>
                  <a:lnTo>
                    <a:pt x="251574" y="193789"/>
                  </a:lnTo>
                  <a:lnTo>
                    <a:pt x="235216" y="177457"/>
                  </a:lnTo>
                  <a:lnTo>
                    <a:pt x="228981" y="174853"/>
                  </a:lnTo>
                  <a:lnTo>
                    <a:pt x="215188" y="174853"/>
                  </a:lnTo>
                  <a:lnTo>
                    <a:pt x="208521" y="177673"/>
                  </a:lnTo>
                  <a:lnTo>
                    <a:pt x="182740" y="203454"/>
                  </a:lnTo>
                  <a:lnTo>
                    <a:pt x="181991" y="202958"/>
                  </a:lnTo>
                  <a:lnTo>
                    <a:pt x="142189" y="177152"/>
                  </a:lnTo>
                  <a:lnTo>
                    <a:pt x="114109" y="149110"/>
                  </a:lnTo>
                  <a:lnTo>
                    <a:pt x="88709" y="110096"/>
                  </a:lnTo>
                  <a:lnTo>
                    <a:pt x="87845" y="108496"/>
                  </a:lnTo>
                  <a:lnTo>
                    <a:pt x="108572" y="87820"/>
                  </a:lnTo>
                  <a:lnTo>
                    <a:pt x="114363" y="79184"/>
                  </a:lnTo>
                  <a:lnTo>
                    <a:pt x="116395" y="69443"/>
                  </a:lnTo>
                  <a:lnTo>
                    <a:pt x="114655" y="59778"/>
                  </a:lnTo>
                  <a:lnTo>
                    <a:pt x="109118" y="51358"/>
                  </a:lnTo>
                  <a:lnTo>
                    <a:pt x="77266" y="19507"/>
                  </a:lnTo>
                  <a:lnTo>
                    <a:pt x="64998" y="7239"/>
                  </a:lnTo>
                  <a:lnTo>
                    <a:pt x="60388" y="2578"/>
                  </a:lnTo>
                  <a:lnTo>
                    <a:pt x="54102" y="0"/>
                  </a:lnTo>
                  <a:lnTo>
                    <a:pt x="40373" y="0"/>
                  </a:lnTo>
                  <a:lnTo>
                    <a:pt x="33642" y="2794"/>
                  </a:lnTo>
                  <a:lnTo>
                    <a:pt x="28587" y="7835"/>
                  </a:lnTo>
                  <a:lnTo>
                    <a:pt x="14274" y="22275"/>
                  </a:lnTo>
                  <a:lnTo>
                    <a:pt x="14808" y="22872"/>
                  </a:lnTo>
                  <a:lnTo>
                    <a:pt x="11125" y="27965"/>
                  </a:lnTo>
                  <a:lnTo>
                    <a:pt x="7975" y="33642"/>
                  </a:lnTo>
                  <a:lnTo>
                    <a:pt x="3149" y="46316"/>
                  </a:lnTo>
                  <a:lnTo>
                    <a:pt x="1574" y="52552"/>
                  </a:lnTo>
                  <a:lnTo>
                    <a:pt x="914" y="58762"/>
                  </a:lnTo>
                  <a:lnTo>
                    <a:pt x="1905" y="95173"/>
                  </a:lnTo>
                  <a:lnTo>
                    <a:pt x="14427" y="131813"/>
                  </a:lnTo>
                  <a:lnTo>
                    <a:pt x="39420" y="170573"/>
                  </a:lnTo>
                  <a:lnTo>
                    <a:pt x="77812" y="213372"/>
                  </a:lnTo>
                  <a:lnTo>
                    <a:pt x="129006" y="255689"/>
                  </a:lnTo>
                  <a:lnTo>
                    <a:pt x="172935" y="278892"/>
                  </a:lnTo>
                  <a:lnTo>
                    <a:pt x="226860" y="290639"/>
                  </a:lnTo>
                  <a:lnTo>
                    <a:pt x="230174" y="290639"/>
                  </a:lnTo>
                  <a:lnTo>
                    <a:pt x="232181" y="290423"/>
                  </a:lnTo>
                  <a:lnTo>
                    <a:pt x="232562" y="290398"/>
                  </a:lnTo>
                  <a:lnTo>
                    <a:pt x="268376" y="276453"/>
                  </a:lnTo>
                  <a:lnTo>
                    <a:pt x="268909" y="276910"/>
                  </a:lnTo>
                  <a:lnTo>
                    <a:pt x="269379" y="276453"/>
                  </a:lnTo>
                  <a:lnTo>
                    <a:pt x="274878" y="271081"/>
                  </a:lnTo>
                  <a:lnTo>
                    <a:pt x="283451" y="262699"/>
                  </a:lnTo>
                  <a:lnTo>
                    <a:pt x="289217" y="254076"/>
                  </a:lnTo>
                  <a:lnTo>
                    <a:pt x="291261" y="244335"/>
                  </a:lnTo>
                  <a:close/>
                </a:path>
                <a:path w="291464" h="1447800" extrusionOk="0">
                  <a:moveTo>
                    <a:pt x="291274" y="852360"/>
                  </a:moveTo>
                  <a:lnTo>
                    <a:pt x="290842" y="850239"/>
                  </a:lnTo>
                  <a:lnTo>
                    <a:pt x="289394" y="843076"/>
                  </a:lnTo>
                  <a:lnTo>
                    <a:pt x="289128" y="841768"/>
                  </a:lnTo>
                  <a:lnTo>
                    <a:pt x="283286" y="833120"/>
                  </a:lnTo>
                  <a:lnTo>
                    <a:pt x="274624" y="827303"/>
                  </a:lnTo>
                  <a:lnTo>
                    <a:pt x="273316" y="827049"/>
                  </a:lnTo>
                  <a:lnTo>
                    <a:pt x="273316" y="1012723"/>
                  </a:lnTo>
                  <a:lnTo>
                    <a:pt x="269189" y="1016876"/>
                  </a:lnTo>
                  <a:lnTo>
                    <a:pt x="22034" y="1016876"/>
                  </a:lnTo>
                  <a:lnTo>
                    <a:pt x="17907" y="1012723"/>
                  </a:lnTo>
                  <a:lnTo>
                    <a:pt x="18008" y="850938"/>
                  </a:lnTo>
                  <a:lnTo>
                    <a:pt x="18122" y="850239"/>
                  </a:lnTo>
                  <a:lnTo>
                    <a:pt x="107162" y="927887"/>
                  </a:lnTo>
                  <a:lnTo>
                    <a:pt x="54965" y="976769"/>
                  </a:lnTo>
                  <a:lnTo>
                    <a:pt x="53174" y="978509"/>
                  </a:lnTo>
                  <a:lnTo>
                    <a:pt x="53073" y="981379"/>
                  </a:lnTo>
                  <a:lnTo>
                    <a:pt x="54813" y="983234"/>
                  </a:lnTo>
                  <a:lnTo>
                    <a:pt x="55676" y="984211"/>
                  </a:lnTo>
                  <a:lnTo>
                    <a:pt x="56921" y="984669"/>
                  </a:lnTo>
                  <a:lnTo>
                    <a:pt x="59258" y="984669"/>
                  </a:lnTo>
                  <a:lnTo>
                    <a:pt x="60388" y="984262"/>
                  </a:lnTo>
                  <a:lnTo>
                    <a:pt x="61264" y="983386"/>
                  </a:lnTo>
                  <a:lnTo>
                    <a:pt x="113677" y="934288"/>
                  </a:lnTo>
                  <a:lnTo>
                    <a:pt x="113893" y="934123"/>
                  </a:lnTo>
                  <a:lnTo>
                    <a:pt x="114058" y="933881"/>
                  </a:lnTo>
                  <a:lnTo>
                    <a:pt x="133489" y="950861"/>
                  </a:lnTo>
                  <a:lnTo>
                    <a:pt x="139560" y="952842"/>
                  </a:lnTo>
                  <a:lnTo>
                    <a:pt x="151663" y="952842"/>
                  </a:lnTo>
                  <a:lnTo>
                    <a:pt x="157734" y="950861"/>
                  </a:lnTo>
                  <a:lnTo>
                    <a:pt x="164376" y="945032"/>
                  </a:lnTo>
                  <a:lnTo>
                    <a:pt x="177215" y="933856"/>
                  </a:lnTo>
                  <a:lnTo>
                    <a:pt x="177330" y="934021"/>
                  </a:lnTo>
                  <a:lnTo>
                    <a:pt x="230886" y="984262"/>
                  </a:lnTo>
                  <a:lnTo>
                    <a:pt x="231965" y="984669"/>
                  </a:lnTo>
                  <a:lnTo>
                    <a:pt x="234302" y="984669"/>
                  </a:lnTo>
                  <a:lnTo>
                    <a:pt x="235546" y="984211"/>
                  </a:lnTo>
                  <a:lnTo>
                    <a:pt x="236410" y="983234"/>
                  </a:lnTo>
                  <a:lnTo>
                    <a:pt x="238150" y="981379"/>
                  </a:lnTo>
                  <a:lnTo>
                    <a:pt x="238048" y="978509"/>
                  </a:lnTo>
                  <a:lnTo>
                    <a:pt x="236245" y="976769"/>
                  </a:lnTo>
                  <a:lnTo>
                    <a:pt x="190423" y="933856"/>
                  </a:lnTo>
                  <a:lnTo>
                    <a:pt x="184048" y="927887"/>
                  </a:lnTo>
                  <a:lnTo>
                    <a:pt x="273100" y="850239"/>
                  </a:lnTo>
                  <a:lnTo>
                    <a:pt x="273265" y="850938"/>
                  </a:lnTo>
                  <a:lnTo>
                    <a:pt x="273316" y="1012723"/>
                  </a:lnTo>
                  <a:lnTo>
                    <a:pt x="273316" y="827049"/>
                  </a:lnTo>
                  <a:lnTo>
                    <a:pt x="266903" y="825754"/>
                  </a:lnTo>
                  <a:lnTo>
                    <a:pt x="266903" y="843559"/>
                  </a:lnTo>
                  <a:lnTo>
                    <a:pt x="150520" y="945032"/>
                  </a:lnTo>
                  <a:lnTo>
                    <a:pt x="140754" y="945032"/>
                  </a:lnTo>
                  <a:lnTo>
                    <a:pt x="127965" y="933881"/>
                  </a:lnTo>
                  <a:lnTo>
                    <a:pt x="32080" y="850239"/>
                  </a:lnTo>
                  <a:lnTo>
                    <a:pt x="24422" y="843559"/>
                  </a:lnTo>
                  <a:lnTo>
                    <a:pt x="25285" y="843292"/>
                  </a:lnTo>
                  <a:lnTo>
                    <a:pt x="26212" y="843076"/>
                  </a:lnTo>
                  <a:lnTo>
                    <a:pt x="265061" y="843076"/>
                  </a:lnTo>
                  <a:lnTo>
                    <a:pt x="265988" y="843292"/>
                  </a:lnTo>
                  <a:lnTo>
                    <a:pt x="266903" y="843559"/>
                  </a:lnTo>
                  <a:lnTo>
                    <a:pt x="266903" y="825754"/>
                  </a:lnTo>
                  <a:lnTo>
                    <a:pt x="264033" y="825169"/>
                  </a:lnTo>
                  <a:lnTo>
                    <a:pt x="27139" y="825169"/>
                  </a:lnTo>
                  <a:lnTo>
                    <a:pt x="16573" y="827303"/>
                  </a:lnTo>
                  <a:lnTo>
                    <a:pt x="7950" y="833120"/>
                  </a:lnTo>
                  <a:lnTo>
                    <a:pt x="2133" y="841768"/>
                  </a:lnTo>
                  <a:lnTo>
                    <a:pt x="0" y="852360"/>
                  </a:lnTo>
                  <a:lnTo>
                    <a:pt x="0" y="1007592"/>
                  </a:lnTo>
                  <a:lnTo>
                    <a:pt x="2133" y="1018159"/>
                  </a:lnTo>
                  <a:lnTo>
                    <a:pt x="7950" y="1026807"/>
                  </a:lnTo>
                  <a:lnTo>
                    <a:pt x="16573" y="1032637"/>
                  </a:lnTo>
                  <a:lnTo>
                    <a:pt x="27139" y="1034783"/>
                  </a:lnTo>
                  <a:lnTo>
                    <a:pt x="264033" y="1034783"/>
                  </a:lnTo>
                  <a:lnTo>
                    <a:pt x="291274" y="1007592"/>
                  </a:lnTo>
                  <a:lnTo>
                    <a:pt x="291274" y="85236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1042865" y="3573546"/>
              <a:ext cx="0" cy="1409065"/>
            </a:xfrm>
            <a:custGeom>
              <a:avLst/>
              <a:gdLst/>
              <a:ahLst/>
              <a:cxnLst/>
              <a:rect l="l" t="t" r="r" b="b"/>
              <a:pathLst>
                <a:path w="120000" h="1409064" extrusionOk="0">
                  <a:moveTo>
                    <a:pt x="0" y="0"/>
                  </a:moveTo>
                  <a:lnTo>
                    <a:pt x="0" y="1408671"/>
                  </a:lnTo>
                </a:path>
              </a:pathLst>
            </a:custGeom>
            <a:noFill/>
            <a:ln w="12700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922628" y="5607872"/>
              <a:ext cx="272415" cy="349885"/>
            </a:xfrm>
            <a:custGeom>
              <a:avLst/>
              <a:gdLst/>
              <a:ahLst/>
              <a:cxnLst/>
              <a:rect l="l" t="t" r="r" b="b"/>
              <a:pathLst>
                <a:path w="272415" h="349885" extrusionOk="0">
                  <a:moveTo>
                    <a:pt x="136080" y="0"/>
                  </a:moveTo>
                  <a:lnTo>
                    <a:pt x="93091" y="6945"/>
                  </a:lnTo>
                  <a:lnTo>
                    <a:pt x="55739" y="26280"/>
                  </a:lnTo>
                  <a:lnTo>
                    <a:pt x="26272" y="55750"/>
                  </a:lnTo>
                  <a:lnTo>
                    <a:pt x="6943" y="93101"/>
                  </a:lnTo>
                  <a:lnTo>
                    <a:pt x="0" y="136080"/>
                  </a:lnTo>
                  <a:lnTo>
                    <a:pt x="12890" y="185338"/>
                  </a:lnTo>
                  <a:lnTo>
                    <a:pt x="43821" y="239865"/>
                  </a:lnTo>
                  <a:lnTo>
                    <a:pt x="81182" y="290777"/>
                  </a:lnTo>
                  <a:lnTo>
                    <a:pt x="113362" y="329192"/>
                  </a:lnTo>
                  <a:lnTo>
                    <a:pt x="133311" y="349326"/>
                  </a:lnTo>
                  <a:lnTo>
                    <a:pt x="138849" y="349326"/>
                  </a:lnTo>
                  <a:lnTo>
                    <a:pt x="141452" y="348183"/>
                  </a:lnTo>
                  <a:lnTo>
                    <a:pt x="143357" y="346227"/>
                  </a:lnTo>
                  <a:lnTo>
                    <a:pt x="158747" y="329192"/>
                  </a:lnTo>
                  <a:lnTo>
                    <a:pt x="168606" y="317423"/>
                  </a:lnTo>
                  <a:lnTo>
                    <a:pt x="136080" y="317423"/>
                  </a:lnTo>
                  <a:lnTo>
                    <a:pt x="103471" y="279267"/>
                  </a:lnTo>
                  <a:lnTo>
                    <a:pt x="67181" y="230666"/>
                  </a:lnTo>
                  <a:lnTo>
                    <a:pt x="37709" y="180556"/>
                  </a:lnTo>
                  <a:lnTo>
                    <a:pt x="25552" y="137871"/>
                  </a:lnTo>
                  <a:lnTo>
                    <a:pt x="34246" y="94915"/>
                  </a:lnTo>
                  <a:lnTo>
                    <a:pt x="57946" y="59775"/>
                  </a:lnTo>
                  <a:lnTo>
                    <a:pt x="93082" y="36051"/>
                  </a:lnTo>
                  <a:lnTo>
                    <a:pt x="136080" y="27343"/>
                  </a:lnTo>
                  <a:lnTo>
                    <a:pt x="217444" y="27343"/>
                  </a:lnTo>
                  <a:lnTo>
                    <a:pt x="216382" y="26280"/>
                  </a:lnTo>
                  <a:lnTo>
                    <a:pt x="179044" y="6945"/>
                  </a:lnTo>
                  <a:lnTo>
                    <a:pt x="136080" y="0"/>
                  </a:lnTo>
                  <a:close/>
                </a:path>
                <a:path w="272415" h="349885" extrusionOk="0">
                  <a:moveTo>
                    <a:pt x="217444" y="27343"/>
                  </a:moveTo>
                  <a:lnTo>
                    <a:pt x="136080" y="27343"/>
                  </a:lnTo>
                  <a:lnTo>
                    <a:pt x="179057" y="36051"/>
                  </a:lnTo>
                  <a:lnTo>
                    <a:pt x="214195" y="59775"/>
                  </a:lnTo>
                  <a:lnTo>
                    <a:pt x="237907" y="94915"/>
                  </a:lnTo>
                  <a:lnTo>
                    <a:pt x="246608" y="137871"/>
                  </a:lnTo>
                  <a:lnTo>
                    <a:pt x="234442" y="180556"/>
                  </a:lnTo>
                  <a:lnTo>
                    <a:pt x="204955" y="230666"/>
                  </a:lnTo>
                  <a:lnTo>
                    <a:pt x="168663" y="279267"/>
                  </a:lnTo>
                  <a:lnTo>
                    <a:pt x="136080" y="317423"/>
                  </a:lnTo>
                  <a:lnTo>
                    <a:pt x="168606" y="317423"/>
                  </a:lnTo>
                  <a:lnTo>
                    <a:pt x="190927" y="290777"/>
                  </a:lnTo>
                  <a:lnTo>
                    <a:pt x="228288" y="239865"/>
                  </a:lnTo>
                  <a:lnTo>
                    <a:pt x="259219" y="185338"/>
                  </a:lnTo>
                  <a:lnTo>
                    <a:pt x="272110" y="136080"/>
                  </a:lnTo>
                  <a:lnTo>
                    <a:pt x="265167" y="93101"/>
                  </a:lnTo>
                  <a:lnTo>
                    <a:pt x="245840" y="55750"/>
                  </a:lnTo>
                  <a:lnTo>
                    <a:pt x="217444" y="27343"/>
                  </a:lnTo>
                  <a:close/>
                </a:path>
                <a:path w="272415" h="349885" extrusionOk="0">
                  <a:moveTo>
                    <a:pt x="136080" y="73037"/>
                  </a:moveTo>
                  <a:lnTo>
                    <a:pt x="116405" y="77016"/>
                  </a:lnTo>
                  <a:lnTo>
                    <a:pt x="100310" y="87866"/>
                  </a:lnTo>
                  <a:lnTo>
                    <a:pt x="89446" y="103957"/>
                  </a:lnTo>
                  <a:lnTo>
                    <a:pt x="85458" y="123659"/>
                  </a:lnTo>
                  <a:lnTo>
                    <a:pt x="89446" y="143360"/>
                  </a:lnTo>
                  <a:lnTo>
                    <a:pt x="100329" y="159473"/>
                  </a:lnTo>
                  <a:lnTo>
                    <a:pt x="116405" y="170322"/>
                  </a:lnTo>
                  <a:lnTo>
                    <a:pt x="136080" y="174307"/>
                  </a:lnTo>
                  <a:lnTo>
                    <a:pt x="155777" y="170322"/>
                  </a:lnTo>
                  <a:lnTo>
                    <a:pt x="171850" y="159473"/>
                  </a:lnTo>
                  <a:lnTo>
                    <a:pt x="136017" y="159461"/>
                  </a:lnTo>
                  <a:lnTo>
                    <a:pt x="122153" y="156655"/>
                  </a:lnTo>
                  <a:lnTo>
                    <a:pt x="110767" y="148972"/>
                  </a:lnTo>
                  <a:lnTo>
                    <a:pt x="103085" y="137587"/>
                  </a:lnTo>
                  <a:lnTo>
                    <a:pt x="100266" y="123659"/>
                  </a:lnTo>
                  <a:lnTo>
                    <a:pt x="103085" y="109761"/>
                  </a:lnTo>
                  <a:lnTo>
                    <a:pt x="110767" y="98391"/>
                  </a:lnTo>
                  <a:lnTo>
                    <a:pt x="122153" y="90714"/>
                  </a:lnTo>
                  <a:lnTo>
                    <a:pt x="136080" y="87896"/>
                  </a:lnTo>
                  <a:lnTo>
                    <a:pt x="171870" y="87896"/>
                  </a:lnTo>
                  <a:lnTo>
                    <a:pt x="155755" y="77016"/>
                  </a:lnTo>
                  <a:lnTo>
                    <a:pt x="136080" y="73037"/>
                  </a:lnTo>
                  <a:close/>
                </a:path>
                <a:path w="272415" h="349885" extrusionOk="0">
                  <a:moveTo>
                    <a:pt x="171870" y="87896"/>
                  </a:moveTo>
                  <a:lnTo>
                    <a:pt x="136080" y="87896"/>
                  </a:lnTo>
                  <a:lnTo>
                    <a:pt x="149978" y="90714"/>
                  </a:lnTo>
                  <a:lnTo>
                    <a:pt x="161348" y="98391"/>
                  </a:lnTo>
                  <a:lnTo>
                    <a:pt x="169025" y="109761"/>
                  </a:lnTo>
                  <a:lnTo>
                    <a:pt x="171843" y="123659"/>
                  </a:lnTo>
                  <a:lnTo>
                    <a:pt x="169025" y="137587"/>
                  </a:lnTo>
                  <a:lnTo>
                    <a:pt x="161348" y="148972"/>
                  </a:lnTo>
                  <a:lnTo>
                    <a:pt x="149978" y="156655"/>
                  </a:lnTo>
                  <a:lnTo>
                    <a:pt x="136080" y="159473"/>
                  </a:lnTo>
                  <a:lnTo>
                    <a:pt x="171869" y="159461"/>
                  </a:lnTo>
                  <a:lnTo>
                    <a:pt x="182722" y="143360"/>
                  </a:lnTo>
                  <a:lnTo>
                    <a:pt x="186702" y="123659"/>
                  </a:lnTo>
                  <a:lnTo>
                    <a:pt x="182714" y="103957"/>
                  </a:lnTo>
                  <a:lnTo>
                    <a:pt x="171870" y="87896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8"/>
          <p:cNvSpPr txBox="1"/>
          <p:nvPr/>
        </p:nvSpPr>
        <p:spPr>
          <a:xfrm>
            <a:off x="1686382" y="2656552"/>
            <a:ext cx="162687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BE" sz="1800" b="1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Camille JOUBERT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1686382" y="3106132"/>
            <a:ext cx="264477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-BE" sz="1500" b="0" i="1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Chargé de mission agriculture BIO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2146741" y="3427469"/>
            <a:ext cx="3875989" cy="153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4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0 492 33 39 13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57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camille.joubert@collegedesproducteurs.be </a:t>
            </a:r>
            <a:r>
              <a:rPr lang="fr-BE" sz="16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BE" sz="16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www.collegedesproducteurs.be</a:t>
            </a:r>
            <a:endParaRPr sz="16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1334005" y="5550722"/>
            <a:ext cx="404177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BE" sz="1400" b="0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rPr>
              <a:t>Avenue Comte de Smet de Nayer 14 - 5000 Namur  081/24 04 30 - </a:t>
            </a:r>
            <a:r>
              <a:rPr lang="fr-BE" sz="1400" b="0" i="0" u="sng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info.socopro@collegedesproducteurs.be</a:t>
            </a:r>
            <a:endParaRPr sz="1400" b="0" i="0" u="none" strike="noStrike" cap="none">
              <a:solidFill>
                <a:srgbClr val="1931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8"/>
          <p:cNvGrpSpPr/>
          <p:nvPr/>
        </p:nvGrpSpPr>
        <p:grpSpPr>
          <a:xfrm>
            <a:off x="8807332" y="4991884"/>
            <a:ext cx="1174298" cy="451999"/>
            <a:chOff x="8807332" y="4991884"/>
            <a:chExt cx="1174298" cy="451999"/>
          </a:xfrm>
        </p:grpSpPr>
        <p:pic>
          <p:nvPicPr>
            <p:cNvPr id="194" name="Google Shape;194;p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07332" y="5043190"/>
              <a:ext cx="253507" cy="1549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8"/>
            <p:cNvSpPr/>
            <p:nvPr/>
          </p:nvSpPr>
          <p:spPr>
            <a:xfrm>
              <a:off x="9091028" y="5045074"/>
              <a:ext cx="174625" cy="151130"/>
            </a:xfrm>
            <a:custGeom>
              <a:avLst/>
              <a:gdLst/>
              <a:ahLst/>
              <a:cxnLst/>
              <a:rect l="l" t="t" r="r" b="b"/>
              <a:pathLst>
                <a:path w="174625" h="151129" extrusionOk="0">
                  <a:moveTo>
                    <a:pt x="75844" y="135890"/>
                  </a:moveTo>
                  <a:lnTo>
                    <a:pt x="18415" y="135890"/>
                  </a:lnTo>
                  <a:lnTo>
                    <a:pt x="18415" y="105410"/>
                  </a:lnTo>
                  <a:lnTo>
                    <a:pt x="18046" y="105410"/>
                  </a:lnTo>
                  <a:lnTo>
                    <a:pt x="18046" y="104140"/>
                  </a:lnTo>
                  <a:lnTo>
                    <a:pt x="18618" y="104140"/>
                  </a:lnTo>
                  <a:lnTo>
                    <a:pt x="18618" y="0"/>
                  </a:lnTo>
                  <a:lnTo>
                    <a:pt x="406" y="0"/>
                  </a:lnTo>
                  <a:lnTo>
                    <a:pt x="406" y="104140"/>
                  </a:lnTo>
                  <a:lnTo>
                    <a:pt x="990" y="104140"/>
                  </a:lnTo>
                  <a:lnTo>
                    <a:pt x="990" y="105410"/>
                  </a:lnTo>
                  <a:lnTo>
                    <a:pt x="609" y="105410"/>
                  </a:lnTo>
                  <a:lnTo>
                    <a:pt x="609" y="135890"/>
                  </a:lnTo>
                  <a:lnTo>
                    <a:pt x="190" y="135890"/>
                  </a:lnTo>
                  <a:lnTo>
                    <a:pt x="190" y="137160"/>
                  </a:lnTo>
                  <a:lnTo>
                    <a:pt x="0" y="137160"/>
                  </a:lnTo>
                  <a:lnTo>
                    <a:pt x="0" y="151130"/>
                  </a:lnTo>
                  <a:lnTo>
                    <a:pt x="75361" y="151130"/>
                  </a:lnTo>
                  <a:lnTo>
                    <a:pt x="75361" y="137160"/>
                  </a:lnTo>
                  <a:lnTo>
                    <a:pt x="75844" y="137160"/>
                  </a:lnTo>
                  <a:lnTo>
                    <a:pt x="75844" y="135890"/>
                  </a:lnTo>
                  <a:close/>
                </a:path>
                <a:path w="174625" h="151129" extrusionOk="0">
                  <a:moveTo>
                    <a:pt x="174193" y="135890"/>
                  </a:moveTo>
                  <a:lnTo>
                    <a:pt x="116776" y="135890"/>
                  </a:lnTo>
                  <a:lnTo>
                    <a:pt x="116776" y="105410"/>
                  </a:lnTo>
                  <a:lnTo>
                    <a:pt x="116408" y="105410"/>
                  </a:lnTo>
                  <a:lnTo>
                    <a:pt x="116408" y="104140"/>
                  </a:lnTo>
                  <a:lnTo>
                    <a:pt x="116979" y="104140"/>
                  </a:lnTo>
                  <a:lnTo>
                    <a:pt x="116979" y="0"/>
                  </a:lnTo>
                  <a:lnTo>
                    <a:pt x="98767" y="0"/>
                  </a:lnTo>
                  <a:lnTo>
                    <a:pt x="98767" y="104140"/>
                  </a:lnTo>
                  <a:lnTo>
                    <a:pt x="99352" y="104140"/>
                  </a:lnTo>
                  <a:lnTo>
                    <a:pt x="99352" y="105410"/>
                  </a:lnTo>
                  <a:lnTo>
                    <a:pt x="98971" y="105410"/>
                  </a:lnTo>
                  <a:lnTo>
                    <a:pt x="98971" y="135890"/>
                  </a:lnTo>
                  <a:lnTo>
                    <a:pt x="98564" y="135890"/>
                  </a:lnTo>
                  <a:lnTo>
                    <a:pt x="98564" y="137160"/>
                  </a:lnTo>
                  <a:lnTo>
                    <a:pt x="98361" y="137160"/>
                  </a:lnTo>
                  <a:lnTo>
                    <a:pt x="98361" y="151130"/>
                  </a:lnTo>
                  <a:lnTo>
                    <a:pt x="173723" y="151130"/>
                  </a:lnTo>
                  <a:lnTo>
                    <a:pt x="173723" y="137160"/>
                  </a:lnTo>
                  <a:lnTo>
                    <a:pt x="174193" y="137160"/>
                  </a:lnTo>
                  <a:lnTo>
                    <a:pt x="174193" y="135890"/>
                  </a:lnTo>
                  <a:close/>
                </a:path>
              </a:pathLst>
            </a:custGeom>
            <a:solidFill>
              <a:srgbClr val="80BA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6" name="Google Shape;196;p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88285" y="4991884"/>
              <a:ext cx="219240" cy="20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544146" y="5044621"/>
              <a:ext cx="86550" cy="151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684845" y="5030184"/>
              <a:ext cx="296785" cy="1679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807332" y="5287648"/>
              <a:ext cx="95402" cy="1562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Google Shape;200;p8"/>
          <p:cNvGrpSpPr/>
          <p:nvPr/>
        </p:nvGrpSpPr>
        <p:grpSpPr>
          <a:xfrm>
            <a:off x="8933879" y="5286420"/>
            <a:ext cx="1328911" cy="159653"/>
            <a:chOff x="8933879" y="5286420"/>
            <a:chExt cx="1328911" cy="159653"/>
          </a:xfrm>
        </p:grpSpPr>
        <p:pic>
          <p:nvPicPr>
            <p:cNvPr id="201" name="Google Shape;201;p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933879" y="5286420"/>
              <a:ext cx="255512" cy="1596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221015" y="5286918"/>
              <a:ext cx="125336" cy="1584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373606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8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517158" y="5286670"/>
              <a:ext cx="231449" cy="158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8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9776349" y="5287886"/>
              <a:ext cx="89065" cy="155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8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89022" y="5287891"/>
              <a:ext cx="116319" cy="15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045970" y="5286664"/>
              <a:ext cx="216820" cy="1594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8" name="Google Shape;208;p8"/>
          <p:cNvGrpSpPr/>
          <p:nvPr/>
        </p:nvGrpSpPr>
        <p:grpSpPr>
          <a:xfrm>
            <a:off x="7954876" y="4840461"/>
            <a:ext cx="757005" cy="757165"/>
            <a:chOff x="7954876" y="4840461"/>
            <a:chExt cx="757005" cy="757165"/>
          </a:xfrm>
        </p:grpSpPr>
        <p:sp>
          <p:nvSpPr>
            <p:cNvPr id="209" name="Google Shape;209;p8"/>
            <p:cNvSpPr/>
            <p:nvPr/>
          </p:nvSpPr>
          <p:spPr>
            <a:xfrm>
              <a:off x="7954876" y="4840461"/>
              <a:ext cx="728980" cy="511809"/>
            </a:xfrm>
            <a:custGeom>
              <a:avLst/>
              <a:gdLst/>
              <a:ahLst/>
              <a:cxnLst/>
              <a:rect l="l" t="t" r="r" b="b"/>
              <a:pathLst>
                <a:path w="728979" h="511810" extrusionOk="0">
                  <a:moveTo>
                    <a:pt x="378510" y="0"/>
                  </a:moveTo>
                  <a:lnTo>
                    <a:pt x="331031" y="2949"/>
                  </a:lnTo>
                  <a:lnTo>
                    <a:pt x="285312" y="11560"/>
                  </a:lnTo>
                  <a:lnTo>
                    <a:pt x="241708" y="25478"/>
                  </a:lnTo>
                  <a:lnTo>
                    <a:pt x="200572" y="44349"/>
                  </a:lnTo>
                  <a:lnTo>
                    <a:pt x="162261" y="67817"/>
                  </a:lnTo>
                  <a:lnTo>
                    <a:pt x="127128" y="95528"/>
                  </a:lnTo>
                  <a:lnTo>
                    <a:pt x="95528" y="127128"/>
                  </a:lnTo>
                  <a:lnTo>
                    <a:pt x="67817" y="162261"/>
                  </a:lnTo>
                  <a:lnTo>
                    <a:pt x="44349" y="200572"/>
                  </a:lnTo>
                  <a:lnTo>
                    <a:pt x="25478" y="241708"/>
                  </a:lnTo>
                  <a:lnTo>
                    <a:pt x="11560" y="285312"/>
                  </a:lnTo>
                  <a:lnTo>
                    <a:pt x="2949" y="331031"/>
                  </a:lnTo>
                  <a:lnTo>
                    <a:pt x="0" y="378510"/>
                  </a:lnTo>
                  <a:lnTo>
                    <a:pt x="1587" y="413302"/>
                  </a:lnTo>
                  <a:lnTo>
                    <a:pt x="6249" y="447201"/>
                  </a:lnTo>
                  <a:lnTo>
                    <a:pt x="13839" y="480077"/>
                  </a:lnTo>
                  <a:lnTo>
                    <a:pt x="24206" y="511797"/>
                  </a:lnTo>
                  <a:lnTo>
                    <a:pt x="33225" y="499311"/>
                  </a:lnTo>
                  <a:lnTo>
                    <a:pt x="42929" y="486875"/>
                  </a:lnTo>
                  <a:lnTo>
                    <a:pt x="95010" y="431772"/>
                  </a:lnTo>
                  <a:lnTo>
                    <a:pt x="128960" y="402850"/>
                  </a:lnTo>
                  <a:lnTo>
                    <a:pt x="165976" y="375573"/>
                  </a:lnTo>
                  <a:lnTo>
                    <a:pt x="205811" y="350089"/>
                  </a:lnTo>
                  <a:lnTo>
                    <a:pt x="248216" y="326547"/>
                  </a:lnTo>
                  <a:lnTo>
                    <a:pt x="292942" y="305094"/>
                  </a:lnTo>
                  <a:lnTo>
                    <a:pt x="339741" y="285879"/>
                  </a:lnTo>
                  <a:lnTo>
                    <a:pt x="388366" y="269049"/>
                  </a:lnTo>
                  <a:lnTo>
                    <a:pt x="438728" y="254761"/>
                  </a:lnTo>
                  <a:lnTo>
                    <a:pt x="489343" y="243523"/>
                  </a:lnTo>
                  <a:lnTo>
                    <a:pt x="539763" y="235407"/>
                  </a:lnTo>
                  <a:lnTo>
                    <a:pt x="589540" y="230485"/>
                  </a:lnTo>
                  <a:lnTo>
                    <a:pt x="638225" y="228828"/>
                  </a:lnTo>
                  <a:lnTo>
                    <a:pt x="661774" y="229236"/>
                  </a:lnTo>
                  <a:lnTo>
                    <a:pt x="684744" y="230447"/>
                  </a:lnTo>
                  <a:lnTo>
                    <a:pt x="707111" y="232439"/>
                  </a:lnTo>
                  <a:lnTo>
                    <a:pt x="728853" y="235191"/>
                  </a:lnTo>
                  <a:lnTo>
                    <a:pt x="707168" y="190787"/>
                  </a:lnTo>
                  <a:lnTo>
                    <a:pt x="680093" y="149866"/>
                  </a:lnTo>
                  <a:lnTo>
                    <a:pt x="648090" y="112894"/>
                  </a:lnTo>
                  <a:lnTo>
                    <a:pt x="611622" y="80335"/>
                  </a:lnTo>
                  <a:lnTo>
                    <a:pt x="571151" y="52653"/>
                  </a:lnTo>
                  <a:lnTo>
                    <a:pt x="527142" y="30314"/>
                  </a:lnTo>
                  <a:lnTo>
                    <a:pt x="480056" y="13783"/>
                  </a:lnTo>
                  <a:lnTo>
                    <a:pt x="430358" y="3523"/>
                  </a:lnTo>
                  <a:lnTo>
                    <a:pt x="37851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8070769" y="4913424"/>
              <a:ext cx="452755" cy="452755"/>
            </a:xfrm>
            <a:custGeom>
              <a:avLst/>
              <a:gdLst/>
              <a:ahLst/>
              <a:cxnLst/>
              <a:rect l="l" t="t" r="r" b="b"/>
              <a:pathLst>
                <a:path w="452754" h="452754" extrusionOk="0">
                  <a:moveTo>
                    <a:pt x="213804" y="0"/>
                  </a:moveTo>
                  <a:lnTo>
                    <a:pt x="179578" y="20713"/>
                  </a:lnTo>
                  <a:lnTo>
                    <a:pt x="182880" y="54775"/>
                  </a:lnTo>
                  <a:lnTo>
                    <a:pt x="173370" y="57464"/>
                  </a:lnTo>
                  <a:lnTo>
                    <a:pt x="164109" y="60661"/>
                  </a:lnTo>
                  <a:lnTo>
                    <a:pt x="155105" y="64344"/>
                  </a:lnTo>
                  <a:lnTo>
                    <a:pt x="146367" y="68491"/>
                  </a:lnTo>
                  <a:lnTo>
                    <a:pt x="126466" y="40614"/>
                  </a:lnTo>
                  <a:lnTo>
                    <a:pt x="121440" y="35926"/>
                  </a:lnTo>
                  <a:lnTo>
                    <a:pt x="115223" y="33607"/>
                  </a:lnTo>
                  <a:lnTo>
                    <a:pt x="108592" y="33788"/>
                  </a:lnTo>
                  <a:lnTo>
                    <a:pt x="102323" y="36601"/>
                  </a:lnTo>
                  <a:lnTo>
                    <a:pt x="87058" y="47497"/>
                  </a:lnTo>
                  <a:lnTo>
                    <a:pt x="82362" y="52524"/>
                  </a:lnTo>
                  <a:lnTo>
                    <a:pt x="80040" y="58742"/>
                  </a:lnTo>
                  <a:lnTo>
                    <a:pt x="80220" y="65377"/>
                  </a:lnTo>
                  <a:lnTo>
                    <a:pt x="83032" y="71653"/>
                  </a:lnTo>
                  <a:lnTo>
                    <a:pt x="102958" y="99542"/>
                  </a:lnTo>
                  <a:lnTo>
                    <a:pt x="96151" y="106540"/>
                  </a:lnTo>
                  <a:lnTo>
                    <a:pt x="89741" y="113899"/>
                  </a:lnTo>
                  <a:lnTo>
                    <a:pt x="83745" y="121602"/>
                  </a:lnTo>
                  <a:lnTo>
                    <a:pt x="78181" y="129628"/>
                  </a:lnTo>
                  <a:lnTo>
                    <a:pt x="46990" y="115442"/>
                  </a:lnTo>
                  <a:lnTo>
                    <a:pt x="40288" y="113889"/>
                  </a:lnTo>
                  <a:lnTo>
                    <a:pt x="33742" y="114987"/>
                  </a:lnTo>
                  <a:lnTo>
                    <a:pt x="28089" y="118459"/>
                  </a:lnTo>
                  <a:lnTo>
                    <a:pt x="24066" y="124028"/>
                  </a:lnTo>
                  <a:lnTo>
                    <a:pt x="16294" y="141096"/>
                  </a:lnTo>
                  <a:lnTo>
                    <a:pt x="14745" y="147793"/>
                  </a:lnTo>
                  <a:lnTo>
                    <a:pt x="15843" y="154339"/>
                  </a:lnTo>
                  <a:lnTo>
                    <a:pt x="19312" y="159995"/>
                  </a:lnTo>
                  <a:lnTo>
                    <a:pt x="24879" y="164020"/>
                  </a:lnTo>
                  <a:lnTo>
                    <a:pt x="56057" y="178206"/>
                  </a:lnTo>
                  <a:lnTo>
                    <a:pt x="53678" y="187574"/>
                  </a:lnTo>
                  <a:lnTo>
                    <a:pt x="51795" y="197115"/>
                  </a:lnTo>
                  <a:lnTo>
                    <a:pt x="50433" y="206815"/>
                  </a:lnTo>
                  <a:lnTo>
                    <a:pt x="49618" y="216661"/>
                  </a:lnTo>
                  <a:lnTo>
                    <a:pt x="15557" y="219976"/>
                  </a:lnTo>
                  <a:lnTo>
                    <a:pt x="8985" y="221977"/>
                  </a:lnTo>
                  <a:lnTo>
                    <a:pt x="3868" y="226201"/>
                  </a:lnTo>
                  <a:lnTo>
                    <a:pt x="707" y="232037"/>
                  </a:lnTo>
                  <a:lnTo>
                    <a:pt x="0" y="238874"/>
                  </a:lnTo>
                  <a:lnTo>
                    <a:pt x="1816" y="257530"/>
                  </a:lnTo>
                  <a:lnTo>
                    <a:pt x="3822" y="264111"/>
                  </a:lnTo>
                  <a:lnTo>
                    <a:pt x="8045" y="269233"/>
                  </a:lnTo>
                  <a:lnTo>
                    <a:pt x="13878" y="272393"/>
                  </a:lnTo>
                  <a:lnTo>
                    <a:pt x="20713" y="273088"/>
                  </a:lnTo>
                  <a:lnTo>
                    <a:pt x="54775" y="269786"/>
                  </a:lnTo>
                  <a:lnTo>
                    <a:pt x="57464" y="279295"/>
                  </a:lnTo>
                  <a:lnTo>
                    <a:pt x="60659" y="288556"/>
                  </a:lnTo>
                  <a:lnTo>
                    <a:pt x="64338" y="297560"/>
                  </a:lnTo>
                  <a:lnTo>
                    <a:pt x="68478" y="306298"/>
                  </a:lnTo>
                  <a:lnTo>
                    <a:pt x="40601" y="326199"/>
                  </a:lnTo>
                  <a:lnTo>
                    <a:pt x="35920" y="331227"/>
                  </a:lnTo>
                  <a:lnTo>
                    <a:pt x="33604" y="337448"/>
                  </a:lnTo>
                  <a:lnTo>
                    <a:pt x="33783" y="344083"/>
                  </a:lnTo>
                  <a:lnTo>
                    <a:pt x="36588" y="350354"/>
                  </a:lnTo>
                  <a:lnTo>
                    <a:pt x="47498" y="365620"/>
                  </a:lnTo>
                  <a:lnTo>
                    <a:pt x="52523" y="370313"/>
                  </a:lnTo>
                  <a:lnTo>
                    <a:pt x="58739" y="372632"/>
                  </a:lnTo>
                  <a:lnTo>
                    <a:pt x="65366" y="372447"/>
                  </a:lnTo>
                  <a:lnTo>
                    <a:pt x="71628" y="369633"/>
                  </a:lnTo>
                  <a:lnTo>
                    <a:pt x="99529" y="349719"/>
                  </a:lnTo>
                  <a:lnTo>
                    <a:pt x="106532" y="356520"/>
                  </a:lnTo>
                  <a:lnTo>
                    <a:pt x="113892" y="362926"/>
                  </a:lnTo>
                  <a:lnTo>
                    <a:pt x="121591" y="368920"/>
                  </a:lnTo>
                  <a:lnTo>
                    <a:pt x="129616" y="374484"/>
                  </a:lnTo>
                  <a:lnTo>
                    <a:pt x="115430" y="405688"/>
                  </a:lnTo>
                  <a:lnTo>
                    <a:pt x="113878" y="412383"/>
                  </a:lnTo>
                  <a:lnTo>
                    <a:pt x="114981" y="418928"/>
                  </a:lnTo>
                  <a:lnTo>
                    <a:pt x="118457" y="424587"/>
                  </a:lnTo>
                  <a:lnTo>
                    <a:pt x="124028" y="428624"/>
                  </a:lnTo>
                  <a:lnTo>
                    <a:pt x="141097" y="436371"/>
                  </a:lnTo>
                  <a:lnTo>
                    <a:pt x="147791" y="437927"/>
                  </a:lnTo>
                  <a:lnTo>
                    <a:pt x="154335" y="436833"/>
                  </a:lnTo>
                  <a:lnTo>
                    <a:pt x="159990" y="433366"/>
                  </a:lnTo>
                  <a:lnTo>
                    <a:pt x="164020" y="427799"/>
                  </a:lnTo>
                  <a:lnTo>
                    <a:pt x="178193" y="396620"/>
                  </a:lnTo>
                  <a:lnTo>
                    <a:pt x="187563" y="399003"/>
                  </a:lnTo>
                  <a:lnTo>
                    <a:pt x="197108" y="400881"/>
                  </a:lnTo>
                  <a:lnTo>
                    <a:pt x="206813" y="402235"/>
                  </a:lnTo>
                  <a:lnTo>
                    <a:pt x="216662" y="403047"/>
                  </a:lnTo>
                  <a:lnTo>
                    <a:pt x="219964" y="437121"/>
                  </a:lnTo>
                  <a:lnTo>
                    <a:pt x="221972" y="443688"/>
                  </a:lnTo>
                  <a:lnTo>
                    <a:pt x="226199" y="448803"/>
                  </a:lnTo>
                  <a:lnTo>
                    <a:pt x="232036" y="451964"/>
                  </a:lnTo>
                  <a:lnTo>
                    <a:pt x="238874" y="452666"/>
                  </a:lnTo>
                  <a:lnTo>
                    <a:pt x="257530" y="450862"/>
                  </a:lnTo>
                  <a:lnTo>
                    <a:pt x="264110" y="448856"/>
                  </a:lnTo>
                  <a:lnTo>
                    <a:pt x="269228" y="444633"/>
                  </a:lnTo>
                  <a:lnTo>
                    <a:pt x="272387" y="438800"/>
                  </a:lnTo>
                  <a:lnTo>
                    <a:pt x="273088" y="431965"/>
                  </a:lnTo>
                  <a:lnTo>
                    <a:pt x="269786" y="397890"/>
                  </a:lnTo>
                  <a:lnTo>
                    <a:pt x="279287" y="395206"/>
                  </a:lnTo>
                  <a:lnTo>
                    <a:pt x="288545" y="392010"/>
                  </a:lnTo>
                  <a:lnTo>
                    <a:pt x="297548" y="388329"/>
                  </a:lnTo>
                  <a:lnTo>
                    <a:pt x="306285" y="384187"/>
                  </a:lnTo>
                  <a:lnTo>
                    <a:pt x="326199" y="412064"/>
                  </a:lnTo>
                  <a:lnTo>
                    <a:pt x="331227" y="416752"/>
                  </a:lnTo>
                  <a:lnTo>
                    <a:pt x="337448" y="419071"/>
                  </a:lnTo>
                  <a:lnTo>
                    <a:pt x="344083" y="418890"/>
                  </a:lnTo>
                  <a:lnTo>
                    <a:pt x="350354" y="416077"/>
                  </a:lnTo>
                  <a:lnTo>
                    <a:pt x="365620" y="405180"/>
                  </a:lnTo>
                  <a:lnTo>
                    <a:pt x="370313" y="400154"/>
                  </a:lnTo>
                  <a:lnTo>
                    <a:pt x="372632" y="393939"/>
                  </a:lnTo>
                  <a:lnTo>
                    <a:pt x="372447" y="387312"/>
                  </a:lnTo>
                  <a:lnTo>
                    <a:pt x="369633" y="381050"/>
                  </a:lnTo>
                  <a:lnTo>
                    <a:pt x="349719" y="353148"/>
                  </a:lnTo>
                  <a:lnTo>
                    <a:pt x="356520" y="346143"/>
                  </a:lnTo>
                  <a:lnTo>
                    <a:pt x="362926" y="338780"/>
                  </a:lnTo>
                  <a:lnTo>
                    <a:pt x="368920" y="331076"/>
                  </a:lnTo>
                  <a:lnTo>
                    <a:pt x="374484" y="323049"/>
                  </a:lnTo>
                  <a:lnTo>
                    <a:pt x="405688" y="337248"/>
                  </a:lnTo>
                  <a:lnTo>
                    <a:pt x="412383" y="338794"/>
                  </a:lnTo>
                  <a:lnTo>
                    <a:pt x="418928" y="337692"/>
                  </a:lnTo>
                  <a:lnTo>
                    <a:pt x="424587" y="334219"/>
                  </a:lnTo>
                  <a:lnTo>
                    <a:pt x="428625" y="328650"/>
                  </a:lnTo>
                  <a:lnTo>
                    <a:pt x="436372" y="311581"/>
                  </a:lnTo>
                  <a:lnTo>
                    <a:pt x="437927" y="304879"/>
                  </a:lnTo>
                  <a:lnTo>
                    <a:pt x="436833" y="298334"/>
                  </a:lnTo>
                  <a:lnTo>
                    <a:pt x="433366" y="292681"/>
                  </a:lnTo>
                  <a:lnTo>
                    <a:pt x="427799" y="288658"/>
                  </a:lnTo>
                  <a:lnTo>
                    <a:pt x="396621" y="274472"/>
                  </a:lnTo>
                  <a:lnTo>
                    <a:pt x="399003" y="265104"/>
                  </a:lnTo>
                  <a:lnTo>
                    <a:pt x="400881" y="255563"/>
                  </a:lnTo>
                  <a:lnTo>
                    <a:pt x="402235" y="245863"/>
                  </a:lnTo>
                  <a:lnTo>
                    <a:pt x="403047" y="236016"/>
                  </a:lnTo>
                  <a:lnTo>
                    <a:pt x="437108" y="232714"/>
                  </a:lnTo>
                  <a:lnTo>
                    <a:pt x="443682" y="230708"/>
                  </a:lnTo>
                  <a:lnTo>
                    <a:pt x="448802" y="226483"/>
                  </a:lnTo>
                  <a:lnTo>
                    <a:pt x="451964" y="220647"/>
                  </a:lnTo>
                  <a:lnTo>
                    <a:pt x="452666" y="213804"/>
                  </a:lnTo>
                  <a:lnTo>
                    <a:pt x="450862" y="195148"/>
                  </a:lnTo>
                  <a:lnTo>
                    <a:pt x="448854" y="188568"/>
                  </a:lnTo>
                  <a:lnTo>
                    <a:pt x="444628" y="183449"/>
                  </a:lnTo>
                  <a:lnTo>
                    <a:pt x="438795" y="180290"/>
                  </a:lnTo>
                  <a:lnTo>
                    <a:pt x="431965" y="179590"/>
                  </a:lnTo>
                  <a:lnTo>
                    <a:pt x="397891" y="182892"/>
                  </a:lnTo>
                  <a:lnTo>
                    <a:pt x="395206" y="173383"/>
                  </a:lnTo>
                  <a:lnTo>
                    <a:pt x="392010" y="164122"/>
                  </a:lnTo>
                  <a:lnTo>
                    <a:pt x="388329" y="155117"/>
                  </a:lnTo>
                  <a:lnTo>
                    <a:pt x="384187" y="146380"/>
                  </a:lnTo>
                  <a:lnTo>
                    <a:pt x="412064" y="126479"/>
                  </a:lnTo>
                  <a:lnTo>
                    <a:pt x="416752" y="121451"/>
                  </a:lnTo>
                  <a:lnTo>
                    <a:pt x="419071" y="115228"/>
                  </a:lnTo>
                  <a:lnTo>
                    <a:pt x="418890" y="108589"/>
                  </a:lnTo>
                  <a:lnTo>
                    <a:pt x="416077" y="102311"/>
                  </a:lnTo>
                  <a:lnTo>
                    <a:pt x="405180" y="87058"/>
                  </a:lnTo>
                  <a:lnTo>
                    <a:pt x="400154" y="82364"/>
                  </a:lnTo>
                  <a:lnTo>
                    <a:pt x="393938" y="80046"/>
                  </a:lnTo>
                  <a:lnTo>
                    <a:pt x="387307" y="80230"/>
                  </a:lnTo>
                  <a:lnTo>
                    <a:pt x="381038" y="83045"/>
                  </a:lnTo>
                  <a:lnTo>
                    <a:pt x="353148" y="102971"/>
                  </a:lnTo>
                  <a:lnTo>
                    <a:pt x="346138" y="96158"/>
                  </a:lnTo>
                  <a:lnTo>
                    <a:pt x="338775" y="89749"/>
                  </a:lnTo>
                  <a:lnTo>
                    <a:pt x="331074" y="83756"/>
                  </a:lnTo>
                  <a:lnTo>
                    <a:pt x="323049" y="78193"/>
                  </a:lnTo>
                  <a:lnTo>
                    <a:pt x="337248" y="46989"/>
                  </a:lnTo>
                  <a:lnTo>
                    <a:pt x="338787" y="40293"/>
                  </a:lnTo>
                  <a:lnTo>
                    <a:pt x="337683" y="33747"/>
                  </a:lnTo>
                  <a:lnTo>
                    <a:pt x="334212" y="28091"/>
                  </a:lnTo>
                  <a:lnTo>
                    <a:pt x="328650" y="24066"/>
                  </a:lnTo>
                  <a:lnTo>
                    <a:pt x="311581" y="16294"/>
                  </a:lnTo>
                  <a:lnTo>
                    <a:pt x="304879" y="14740"/>
                  </a:lnTo>
                  <a:lnTo>
                    <a:pt x="298334" y="15838"/>
                  </a:lnTo>
                  <a:lnTo>
                    <a:pt x="292681" y="19310"/>
                  </a:lnTo>
                  <a:lnTo>
                    <a:pt x="288658" y="24879"/>
                  </a:lnTo>
                  <a:lnTo>
                    <a:pt x="274472" y="56057"/>
                  </a:lnTo>
                  <a:lnTo>
                    <a:pt x="265102" y="53673"/>
                  </a:lnTo>
                  <a:lnTo>
                    <a:pt x="255557" y="51792"/>
                  </a:lnTo>
                  <a:lnTo>
                    <a:pt x="245852" y="50437"/>
                  </a:lnTo>
                  <a:lnTo>
                    <a:pt x="236004" y="49631"/>
                  </a:lnTo>
                  <a:lnTo>
                    <a:pt x="232702" y="15570"/>
                  </a:lnTo>
                  <a:lnTo>
                    <a:pt x="230701" y="8990"/>
                  </a:lnTo>
                  <a:lnTo>
                    <a:pt x="226477" y="3870"/>
                  </a:lnTo>
                  <a:lnTo>
                    <a:pt x="220641" y="707"/>
                  </a:lnTo>
                  <a:lnTo>
                    <a:pt x="213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1" name="Google Shape;211;p8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8003793" y="5118404"/>
              <a:ext cx="708088" cy="477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8"/>
            <p:cNvSpPr/>
            <p:nvPr/>
          </p:nvSpPr>
          <p:spPr>
            <a:xfrm>
              <a:off x="7979080" y="5069306"/>
              <a:ext cx="732790" cy="528320"/>
            </a:xfrm>
            <a:custGeom>
              <a:avLst/>
              <a:gdLst/>
              <a:ahLst/>
              <a:cxnLst/>
              <a:rect l="l" t="t" r="r" b="b"/>
              <a:pathLst>
                <a:path w="732790" h="528320" extrusionOk="0">
                  <a:moveTo>
                    <a:pt x="721766" y="58877"/>
                  </a:moveTo>
                  <a:lnTo>
                    <a:pt x="709625" y="19164"/>
                  </a:lnTo>
                  <a:lnTo>
                    <a:pt x="660539" y="1612"/>
                  </a:lnTo>
                  <a:lnTo>
                    <a:pt x="614006" y="0"/>
                  </a:lnTo>
                  <a:lnTo>
                    <a:pt x="565327" y="1651"/>
                  </a:lnTo>
                  <a:lnTo>
                    <a:pt x="515556" y="6578"/>
                  </a:lnTo>
                  <a:lnTo>
                    <a:pt x="465137" y="14693"/>
                  </a:lnTo>
                  <a:lnTo>
                    <a:pt x="414528" y="25920"/>
                  </a:lnTo>
                  <a:lnTo>
                    <a:pt x="364159" y="40208"/>
                  </a:lnTo>
                  <a:lnTo>
                    <a:pt x="315531" y="57035"/>
                  </a:lnTo>
                  <a:lnTo>
                    <a:pt x="268732" y="76250"/>
                  </a:lnTo>
                  <a:lnTo>
                    <a:pt x="224015" y="97701"/>
                  </a:lnTo>
                  <a:lnTo>
                    <a:pt x="181610" y="121246"/>
                  </a:lnTo>
                  <a:lnTo>
                    <a:pt x="141770" y="146735"/>
                  </a:lnTo>
                  <a:lnTo>
                    <a:pt x="104749" y="174002"/>
                  </a:lnTo>
                  <a:lnTo>
                    <a:pt x="70789" y="202933"/>
                  </a:lnTo>
                  <a:lnTo>
                    <a:pt x="40157" y="233349"/>
                  </a:lnTo>
                  <a:lnTo>
                    <a:pt x="9017" y="270471"/>
                  </a:lnTo>
                  <a:lnTo>
                    <a:pt x="0" y="282956"/>
                  </a:lnTo>
                  <a:lnTo>
                    <a:pt x="5435" y="296570"/>
                  </a:lnTo>
                  <a:lnTo>
                    <a:pt x="11366" y="309905"/>
                  </a:lnTo>
                  <a:lnTo>
                    <a:pt x="17805" y="322961"/>
                  </a:lnTo>
                  <a:lnTo>
                    <a:pt x="24714" y="335737"/>
                  </a:lnTo>
                  <a:lnTo>
                    <a:pt x="35229" y="318503"/>
                  </a:lnTo>
                  <a:lnTo>
                    <a:pt x="47307" y="301244"/>
                  </a:lnTo>
                  <a:lnTo>
                    <a:pt x="76136" y="266763"/>
                  </a:lnTo>
                  <a:lnTo>
                    <a:pt x="108877" y="234657"/>
                  </a:lnTo>
                  <a:lnTo>
                    <a:pt x="145707" y="204355"/>
                  </a:lnTo>
                  <a:lnTo>
                    <a:pt x="186258" y="176060"/>
                  </a:lnTo>
                  <a:lnTo>
                    <a:pt x="230212" y="149974"/>
                  </a:lnTo>
                  <a:lnTo>
                    <a:pt x="277202" y="126314"/>
                  </a:lnTo>
                  <a:lnTo>
                    <a:pt x="326885" y="105270"/>
                  </a:lnTo>
                  <a:lnTo>
                    <a:pt x="378917" y="87045"/>
                  </a:lnTo>
                  <a:lnTo>
                    <a:pt x="426415" y="73571"/>
                  </a:lnTo>
                  <a:lnTo>
                    <a:pt x="474091" y="62966"/>
                  </a:lnTo>
                  <a:lnTo>
                    <a:pt x="521525" y="55308"/>
                  </a:lnTo>
                  <a:lnTo>
                    <a:pt x="568312" y="50660"/>
                  </a:lnTo>
                  <a:lnTo>
                    <a:pt x="614006" y="49098"/>
                  </a:lnTo>
                  <a:lnTo>
                    <a:pt x="642556" y="49720"/>
                  </a:lnTo>
                  <a:lnTo>
                    <a:pt x="670077" y="51587"/>
                  </a:lnTo>
                  <a:lnTo>
                    <a:pt x="696493" y="54648"/>
                  </a:lnTo>
                  <a:lnTo>
                    <a:pt x="721766" y="58877"/>
                  </a:lnTo>
                  <a:close/>
                </a:path>
                <a:path w="732790" h="528320" extrusionOk="0">
                  <a:moveTo>
                    <a:pt x="732231" y="170484"/>
                  </a:moveTo>
                  <a:lnTo>
                    <a:pt x="682409" y="185343"/>
                  </a:lnTo>
                  <a:lnTo>
                    <a:pt x="633031" y="204139"/>
                  </a:lnTo>
                  <a:lnTo>
                    <a:pt x="584365" y="226796"/>
                  </a:lnTo>
                  <a:lnTo>
                    <a:pt x="536740" y="253187"/>
                  </a:lnTo>
                  <a:lnTo>
                    <a:pt x="490435" y="283235"/>
                  </a:lnTo>
                  <a:lnTo>
                    <a:pt x="445554" y="317004"/>
                  </a:lnTo>
                  <a:lnTo>
                    <a:pt x="403783" y="353314"/>
                  </a:lnTo>
                  <a:lnTo>
                    <a:pt x="365315" y="391922"/>
                  </a:lnTo>
                  <a:lnTo>
                    <a:pt x="330352" y="432574"/>
                  </a:lnTo>
                  <a:lnTo>
                    <a:pt x="299085" y="475030"/>
                  </a:lnTo>
                  <a:lnTo>
                    <a:pt x="271716" y="519036"/>
                  </a:lnTo>
                  <a:lnTo>
                    <a:pt x="291846" y="522960"/>
                  </a:lnTo>
                  <a:lnTo>
                    <a:pt x="312343" y="525830"/>
                  </a:lnTo>
                  <a:lnTo>
                    <a:pt x="333159" y="527583"/>
                  </a:lnTo>
                  <a:lnTo>
                    <a:pt x="354304" y="528180"/>
                  </a:lnTo>
                  <a:lnTo>
                    <a:pt x="372465" y="527723"/>
                  </a:lnTo>
                  <a:lnTo>
                    <a:pt x="390410" y="526427"/>
                  </a:lnTo>
                  <a:lnTo>
                    <a:pt x="423710" y="483311"/>
                  </a:lnTo>
                  <a:lnTo>
                    <a:pt x="461632" y="442417"/>
                  </a:lnTo>
                  <a:lnTo>
                    <a:pt x="503897" y="404101"/>
                  </a:lnTo>
                  <a:lnTo>
                    <a:pt x="550214" y="368757"/>
                  </a:lnTo>
                  <a:lnTo>
                    <a:pt x="588200" y="344004"/>
                  </a:lnTo>
                  <a:lnTo>
                    <a:pt x="627126" y="322148"/>
                  </a:lnTo>
                  <a:lnTo>
                    <a:pt x="666762" y="303225"/>
                  </a:lnTo>
                  <a:lnTo>
                    <a:pt x="706894" y="287312"/>
                  </a:lnTo>
                  <a:lnTo>
                    <a:pt x="716559" y="259410"/>
                  </a:lnTo>
                  <a:lnTo>
                    <a:pt x="724077" y="230581"/>
                  </a:lnTo>
                  <a:lnTo>
                    <a:pt x="729335" y="200914"/>
                  </a:lnTo>
                  <a:lnTo>
                    <a:pt x="732231" y="170484"/>
                  </a:lnTo>
                  <a:close/>
                </a:path>
                <a:path w="732790" h="528320" extrusionOk="0">
                  <a:moveTo>
                    <a:pt x="732701" y="145300"/>
                  </a:moveTo>
                  <a:lnTo>
                    <a:pt x="732193" y="129717"/>
                  </a:lnTo>
                  <a:lnTo>
                    <a:pt x="731075" y="114300"/>
                  </a:lnTo>
                  <a:lnTo>
                    <a:pt x="729348" y="99060"/>
                  </a:lnTo>
                  <a:lnTo>
                    <a:pt x="727024" y="84010"/>
                  </a:lnTo>
                  <a:lnTo>
                    <a:pt x="676198" y="87134"/>
                  </a:lnTo>
                  <a:lnTo>
                    <a:pt x="624573" y="94386"/>
                  </a:lnTo>
                  <a:lnTo>
                    <a:pt x="572427" y="105702"/>
                  </a:lnTo>
                  <a:lnTo>
                    <a:pt x="520077" y="121018"/>
                  </a:lnTo>
                  <a:lnTo>
                    <a:pt x="467804" y="140271"/>
                  </a:lnTo>
                  <a:lnTo>
                    <a:pt x="415925" y="163372"/>
                  </a:lnTo>
                  <a:lnTo>
                    <a:pt x="369849" y="187413"/>
                  </a:lnTo>
                  <a:lnTo>
                    <a:pt x="326034" y="213753"/>
                  </a:lnTo>
                  <a:lnTo>
                    <a:pt x="284708" y="242214"/>
                  </a:lnTo>
                  <a:lnTo>
                    <a:pt x="246075" y="272605"/>
                  </a:lnTo>
                  <a:lnTo>
                    <a:pt x="210375" y="304723"/>
                  </a:lnTo>
                  <a:lnTo>
                    <a:pt x="177838" y="338404"/>
                  </a:lnTo>
                  <a:lnTo>
                    <a:pt x="148666" y="373430"/>
                  </a:lnTo>
                  <a:lnTo>
                    <a:pt x="123101" y="409638"/>
                  </a:lnTo>
                  <a:lnTo>
                    <a:pt x="107213" y="436283"/>
                  </a:lnTo>
                  <a:lnTo>
                    <a:pt x="119100" y="446138"/>
                  </a:lnTo>
                  <a:lnTo>
                    <a:pt x="131381" y="455523"/>
                  </a:lnTo>
                  <a:lnTo>
                    <a:pt x="144056" y="464426"/>
                  </a:lnTo>
                  <a:lnTo>
                    <a:pt x="157111" y="472795"/>
                  </a:lnTo>
                  <a:lnTo>
                    <a:pt x="165455" y="457885"/>
                  </a:lnTo>
                  <a:lnTo>
                    <a:pt x="174688" y="442899"/>
                  </a:lnTo>
                  <a:lnTo>
                    <a:pt x="201447" y="405511"/>
                  </a:lnTo>
                  <a:lnTo>
                    <a:pt x="232575" y="369493"/>
                  </a:lnTo>
                  <a:lnTo>
                    <a:pt x="267728" y="335064"/>
                  </a:lnTo>
                  <a:lnTo>
                    <a:pt x="306628" y="302514"/>
                  </a:lnTo>
                  <a:lnTo>
                    <a:pt x="348957" y="272072"/>
                  </a:lnTo>
                  <a:lnTo>
                    <a:pt x="394411" y="244017"/>
                  </a:lnTo>
                  <a:lnTo>
                    <a:pt x="442683" y="218605"/>
                  </a:lnTo>
                  <a:lnTo>
                    <a:pt x="490905" y="197205"/>
                  </a:lnTo>
                  <a:lnTo>
                    <a:pt x="539851" y="179311"/>
                  </a:lnTo>
                  <a:lnTo>
                    <a:pt x="589000" y="165061"/>
                  </a:lnTo>
                  <a:lnTo>
                    <a:pt x="637857" y="154559"/>
                  </a:lnTo>
                  <a:lnTo>
                    <a:pt x="685927" y="147929"/>
                  </a:lnTo>
                  <a:lnTo>
                    <a:pt x="732701" y="1453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8"/>
          <p:cNvSpPr txBox="1">
            <a:spLocks noGrp="1"/>
          </p:cNvSpPr>
          <p:nvPr>
            <p:ph type="title"/>
          </p:nvPr>
        </p:nvSpPr>
        <p:spPr>
          <a:xfrm>
            <a:off x="7260707" y="1408399"/>
            <a:ext cx="3746500" cy="167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13B"/>
              </a:buClr>
              <a:buSzPts val="10800"/>
              <a:buFont typeface="Calibri"/>
              <a:buNone/>
              <a:defRPr sz="10800" b="1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" name="Google Shape;214;p8"/>
          <p:cNvSpPr txBox="1">
            <a:spLocks noGrp="1"/>
          </p:cNvSpPr>
          <p:nvPr>
            <p:ph type="body" idx="1"/>
          </p:nvPr>
        </p:nvSpPr>
        <p:spPr>
          <a:xfrm>
            <a:off x="7249757" y="2746815"/>
            <a:ext cx="3746500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313B"/>
              </a:buClr>
              <a:buSzPts val="3300"/>
              <a:buFont typeface="Arial"/>
              <a:buNone/>
              <a:defRPr sz="3300" b="1" i="0" u="none" strike="noStrike" cap="none">
                <a:solidFill>
                  <a:srgbClr val="19313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8"/>
          <p:cNvSpPr/>
          <p:nvPr/>
        </p:nvSpPr>
        <p:spPr>
          <a:xfrm>
            <a:off x="922628" y="3427469"/>
            <a:ext cx="1213152" cy="452119"/>
          </a:xfrm>
          <a:prstGeom prst="rect">
            <a:avLst/>
          </a:prstGeom>
          <a:solidFill>
            <a:srgbClr val="0099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6"/>
          <p:cNvSpPr txBox="1">
            <a:spLocks noGrp="1"/>
          </p:cNvSpPr>
          <p:nvPr>
            <p:ph type="title"/>
          </p:nvPr>
        </p:nvSpPr>
        <p:spPr>
          <a:xfrm>
            <a:off x="838200" y="908922"/>
            <a:ext cx="105156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5" name="Google Shape;565;p36"/>
          <p:cNvSpPr/>
          <p:nvPr/>
        </p:nvSpPr>
        <p:spPr>
          <a:xfrm>
            <a:off x="821372" y="1670135"/>
            <a:ext cx="5520055" cy="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2540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6" name="Google Shape;566;p36"/>
          <p:cNvGrpSpPr/>
          <p:nvPr/>
        </p:nvGrpSpPr>
        <p:grpSpPr>
          <a:xfrm>
            <a:off x="8394" y="203"/>
            <a:ext cx="12179300" cy="629285"/>
            <a:chOff x="8394" y="203"/>
            <a:chExt cx="12179300" cy="629285"/>
          </a:xfrm>
        </p:grpSpPr>
        <p:sp>
          <p:nvSpPr>
            <p:cNvPr id="567" name="Google Shape;567;p36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6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6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0" name="Google Shape;570;p3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1" name="Google Shape;571;p36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2" name="Google Shape;572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3" name="Google Shape;573;p36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4" name="Google Shape;574;p36"/>
          <p:cNvSpPr txBox="1">
            <a:spLocks noGrp="1"/>
          </p:cNvSpPr>
          <p:nvPr>
            <p:ph type="ftr" idx="11"/>
          </p:nvPr>
        </p:nvSpPr>
        <p:spPr>
          <a:xfrm>
            <a:off x="4284027" y="6537185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5" name="Google Shape;57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8" name="Google Shape;578;p37"/>
          <p:cNvSpPr txBox="1">
            <a:spLocks noGrp="1"/>
          </p:cNvSpPr>
          <p:nvPr>
            <p:ph type="ftr" idx="11"/>
          </p:nvPr>
        </p:nvSpPr>
        <p:spPr>
          <a:xfrm>
            <a:off x="4284027" y="6537185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8"/>
          <p:cNvSpPr txBox="1">
            <a:spLocks noGrp="1"/>
          </p:cNvSpPr>
          <p:nvPr>
            <p:ph type="title"/>
          </p:nvPr>
        </p:nvSpPr>
        <p:spPr>
          <a:xfrm>
            <a:off x="838200" y="93165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1" name="Google Shape;581;p38"/>
          <p:cNvSpPr txBox="1">
            <a:spLocks noGrp="1"/>
          </p:cNvSpPr>
          <p:nvPr>
            <p:ph type="body" idx="1"/>
          </p:nvPr>
        </p:nvSpPr>
        <p:spPr>
          <a:xfrm>
            <a:off x="838200" y="239215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2" name="Google Shape;582;p38"/>
          <p:cNvSpPr/>
          <p:nvPr/>
        </p:nvSpPr>
        <p:spPr>
          <a:xfrm>
            <a:off x="838200" y="2257218"/>
            <a:ext cx="5520055" cy="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2540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3" name="Google Shape;583;p38"/>
          <p:cNvGrpSpPr/>
          <p:nvPr/>
        </p:nvGrpSpPr>
        <p:grpSpPr>
          <a:xfrm>
            <a:off x="8394" y="203"/>
            <a:ext cx="12179300" cy="629285"/>
            <a:chOff x="8394" y="203"/>
            <a:chExt cx="12179300" cy="629285"/>
          </a:xfrm>
        </p:grpSpPr>
        <p:sp>
          <p:nvSpPr>
            <p:cNvPr id="584" name="Google Shape;584;p38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7" name="Google Shape;587;p3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8" name="Google Shape;588;p38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9" name="Google Shape;589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Google Shape;590;p38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1" name="Google Shape;59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2" name="Google Shape;59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3" name="Google Shape;59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sp>
        <p:nvSpPr>
          <p:cNvPr id="594" name="Google Shape;594;p38"/>
          <p:cNvSpPr txBox="1"/>
          <p:nvPr/>
        </p:nvSpPr>
        <p:spPr>
          <a:xfrm>
            <a:off x="4284027" y="6537185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Conférence/atelier FEED BIO - 31/07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>
  <p:cSld name="Comparaison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7" name="Google Shape;597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8" name="Google Shape;598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9" name="Google Shape;599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0" name="Google Shape;60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1" name="Google Shape;60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2" name="Google Shape;60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sp>
        <p:nvSpPr>
          <p:cNvPr id="603" name="Google Shape;603;p39"/>
          <p:cNvSpPr txBox="1">
            <a:spLocks noGrp="1"/>
          </p:cNvSpPr>
          <p:nvPr>
            <p:ph type="title"/>
          </p:nvPr>
        </p:nvSpPr>
        <p:spPr>
          <a:xfrm>
            <a:off x="838200" y="93165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4" name="Google Shape;604;p39"/>
          <p:cNvSpPr/>
          <p:nvPr/>
        </p:nvSpPr>
        <p:spPr>
          <a:xfrm>
            <a:off x="838200" y="1681162"/>
            <a:ext cx="10515705" cy="456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2540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5" name="Google Shape;605;p39"/>
          <p:cNvGrpSpPr/>
          <p:nvPr/>
        </p:nvGrpSpPr>
        <p:grpSpPr>
          <a:xfrm>
            <a:off x="8394" y="203"/>
            <a:ext cx="12179300" cy="629285"/>
            <a:chOff x="8394" y="203"/>
            <a:chExt cx="12179300" cy="629285"/>
          </a:xfrm>
        </p:grpSpPr>
        <p:sp>
          <p:nvSpPr>
            <p:cNvPr id="606" name="Google Shape;606;p39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09" name="Google Shape;609;p3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0" name="Google Shape;610;p39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11" name="Google Shape;611;p3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39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3" name="Google Shape;613;p39"/>
          <p:cNvSpPr txBox="1"/>
          <p:nvPr/>
        </p:nvSpPr>
        <p:spPr>
          <a:xfrm>
            <a:off x="4284027" y="6537185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Conférence/atelier FEED BIO - 31/07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>
  <p:cSld name="Contenu avec légen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6" name="Google Shape;616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7" name="Google Shape;61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8" name="Google Shape;61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9" name="Google Shape;61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sp>
        <p:nvSpPr>
          <p:cNvPr id="620" name="Google Shape;620;p40"/>
          <p:cNvSpPr txBox="1">
            <a:spLocks noGrp="1"/>
          </p:cNvSpPr>
          <p:nvPr>
            <p:ph type="title"/>
          </p:nvPr>
        </p:nvSpPr>
        <p:spPr>
          <a:xfrm>
            <a:off x="838200" y="931655"/>
            <a:ext cx="105156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1" name="Google Shape;621;p40"/>
          <p:cNvSpPr/>
          <p:nvPr/>
        </p:nvSpPr>
        <p:spPr>
          <a:xfrm>
            <a:off x="838200" y="1681162"/>
            <a:ext cx="10515705" cy="456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2540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2" name="Google Shape;622;p40"/>
          <p:cNvGrpSpPr/>
          <p:nvPr/>
        </p:nvGrpSpPr>
        <p:grpSpPr>
          <a:xfrm>
            <a:off x="8394" y="203"/>
            <a:ext cx="12179300" cy="629285"/>
            <a:chOff x="8394" y="203"/>
            <a:chExt cx="12179300" cy="629285"/>
          </a:xfrm>
        </p:grpSpPr>
        <p:sp>
          <p:nvSpPr>
            <p:cNvPr id="623" name="Google Shape;623;p40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40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40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6" name="Google Shape;626;p4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7" name="Google Shape;627;p40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8" name="Google Shape;628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40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0" name="Google Shape;630;p40"/>
          <p:cNvSpPr/>
          <p:nvPr/>
        </p:nvSpPr>
        <p:spPr>
          <a:xfrm>
            <a:off x="6855984" y="2235462"/>
            <a:ext cx="668299" cy="668299"/>
          </a:xfrm>
          <a:custGeom>
            <a:avLst/>
            <a:gdLst/>
            <a:ahLst/>
            <a:cxnLst/>
            <a:rect l="l" t="t" r="r" b="b"/>
            <a:pathLst>
              <a:path w="843279" h="843280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CC990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40"/>
          <p:cNvSpPr/>
          <p:nvPr/>
        </p:nvSpPr>
        <p:spPr>
          <a:xfrm>
            <a:off x="6855984" y="3448071"/>
            <a:ext cx="668299" cy="668299"/>
          </a:xfrm>
          <a:custGeom>
            <a:avLst/>
            <a:gdLst/>
            <a:ahLst/>
            <a:cxnLst/>
            <a:rect l="l" t="t" r="r" b="b"/>
            <a:pathLst>
              <a:path w="843279" h="843279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40"/>
          <p:cNvSpPr/>
          <p:nvPr/>
        </p:nvSpPr>
        <p:spPr>
          <a:xfrm>
            <a:off x="6855984" y="4640143"/>
            <a:ext cx="668299" cy="668299"/>
          </a:xfrm>
          <a:custGeom>
            <a:avLst/>
            <a:gdLst/>
            <a:ahLst/>
            <a:cxnLst/>
            <a:rect l="l" t="t" r="r" b="b"/>
            <a:pathLst>
              <a:path w="843279" h="843279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40"/>
          <p:cNvSpPr txBox="1">
            <a:spLocks noGrp="1"/>
          </p:cNvSpPr>
          <p:nvPr>
            <p:ph type="body" idx="3"/>
          </p:nvPr>
        </p:nvSpPr>
        <p:spPr>
          <a:xfrm>
            <a:off x="7631710" y="2282223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4" name="Google Shape;634;p40"/>
          <p:cNvSpPr txBox="1">
            <a:spLocks noGrp="1"/>
          </p:cNvSpPr>
          <p:nvPr>
            <p:ph type="body" idx="4"/>
          </p:nvPr>
        </p:nvSpPr>
        <p:spPr>
          <a:xfrm>
            <a:off x="7631710" y="2647348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5" name="Google Shape;635;p40"/>
          <p:cNvSpPr txBox="1">
            <a:spLocks noGrp="1"/>
          </p:cNvSpPr>
          <p:nvPr>
            <p:ph type="body" idx="5"/>
          </p:nvPr>
        </p:nvSpPr>
        <p:spPr>
          <a:xfrm>
            <a:off x="7631710" y="3448071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6" name="Google Shape;636;p40"/>
          <p:cNvSpPr txBox="1">
            <a:spLocks noGrp="1"/>
          </p:cNvSpPr>
          <p:nvPr>
            <p:ph type="body" idx="6"/>
          </p:nvPr>
        </p:nvSpPr>
        <p:spPr>
          <a:xfrm>
            <a:off x="7631710" y="3813196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7" name="Google Shape;637;p40"/>
          <p:cNvSpPr txBox="1">
            <a:spLocks noGrp="1"/>
          </p:cNvSpPr>
          <p:nvPr>
            <p:ph type="body" idx="7"/>
          </p:nvPr>
        </p:nvSpPr>
        <p:spPr>
          <a:xfrm>
            <a:off x="7631710" y="4642814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8" name="Google Shape;638;p40"/>
          <p:cNvSpPr txBox="1">
            <a:spLocks noGrp="1"/>
          </p:cNvSpPr>
          <p:nvPr>
            <p:ph type="body" idx="8"/>
          </p:nvPr>
        </p:nvSpPr>
        <p:spPr>
          <a:xfrm>
            <a:off x="7631710" y="5007939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>
  <p:cSld name="Image avec légende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1"/>
          <p:cNvSpPr/>
          <p:nvPr/>
        </p:nvSpPr>
        <p:spPr>
          <a:xfrm>
            <a:off x="0" y="590314"/>
            <a:ext cx="12192000" cy="627310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41" name="Google Shape;641;p41"/>
          <p:cNvGrpSpPr/>
          <p:nvPr/>
        </p:nvGrpSpPr>
        <p:grpSpPr>
          <a:xfrm>
            <a:off x="12700" y="-25510"/>
            <a:ext cx="12179300" cy="629285"/>
            <a:chOff x="8394" y="203"/>
            <a:chExt cx="12179300" cy="629285"/>
          </a:xfrm>
        </p:grpSpPr>
        <p:sp>
          <p:nvSpPr>
            <p:cNvPr id="642" name="Google Shape;642;p41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43" name="Google Shape;643;p4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4" name="Google Shape;644;p41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45" name="Google Shape;645;p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6" name="Google Shape;646;p41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47" name="Google Shape;647;p41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67290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41"/>
          <p:cNvSpPr txBox="1">
            <a:spLocks noGrp="1"/>
          </p:cNvSpPr>
          <p:nvPr>
            <p:ph type="title"/>
          </p:nvPr>
        </p:nvSpPr>
        <p:spPr>
          <a:xfrm>
            <a:off x="3089887" y="888023"/>
            <a:ext cx="59472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sz="4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9" name="Google Shape;649;p41"/>
          <p:cNvSpPr txBox="1">
            <a:spLocks noGrp="1"/>
          </p:cNvSpPr>
          <p:nvPr>
            <p:ph type="body" idx="1"/>
          </p:nvPr>
        </p:nvSpPr>
        <p:spPr>
          <a:xfrm>
            <a:off x="6861795" y="3044533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41"/>
          <p:cNvSpPr txBox="1">
            <a:spLocks noGrp="1"/>
          </p:cNvSpPr>
          <p:nvPr>
            <p:ph type="body" idx="2"/>
          </p:nvPr>
        </p:nvSpPr>
        <p:spPr>
          <a:xfrm>
            <a:off x="6861795" y="3453818"/>
            <a:ext cx="423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1" name="Google Shape;651;p41"/>
          <p:cNvSpPr/>
          <p:nvPr/>
        </p:nvSpPr>
        <p:spPr>
          <a:xfrm rot="10800000" flipH="1">
            <a:off x="3089887" y="2430771"/>
            <a:ext cx="4788648" cy="456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avec légende">
  <p:cSld name="1_Image avec légende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2"/>
          <p:cNvSpPr/>
          <p:nvPr/>
        </p:nvSpPr>
        <p:spPr>
          <a:xfrm>
            <a:off x="0" y="590314"/>
            <a:ext cx="12192000" cy="627310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4" name="Google Shape;654;p42"/>
          <p:cNvGrpSpPr/>
          <p:nvPr/>
        </p:nvGrpSpPr>
        <p:grpSpPr>
          <a:xfrm>
            <a:off x="12700" y="-25510"/>
            <a:ext cx="12179300" cy="629285"/>
            <a:chOff x="8394" y="203"/>
            <a:chExt cx="12179300" cy="629285"/>
          </a:xfrm>
        </p:grpSpPr>
        <p:sp>
          <p:nvSpPr>
            <p:cNvPr id="655" name="Google Shape;655;p42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56" name="Google Shape;656;p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7" name="Google Shape;657;p42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58" name="Google Shape;658;p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p42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60" name="Google Shape;660;p42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67290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42"/>
          <p:cNvSpPr txBox="1">
            <a:spLocks noGrp="1"/>
          </p:cNvSpPr>
          <p:nvPr>
            <p:ph type="title"/>
          </p:nvPr>
        </p:nvSpPr>
        <p:spPr>
          <a:xfrm>
            <a:off x="7239856" y="1949721"/>
            <a:ext cx="37155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sz="4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avec légende">
  <p:cSld name="2_Image avec légen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3"/>
          <p:cNvSpPr/>
          <p:nvPr/>
        </p:nvSpPr>
        <p:spPr>
          <a:xfrm>
            <a:off x="0" y="590314"/>
            <a:ext cx="12192000" cy="627310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4" name="Google Shape;664;p43"/>
          <p:cNvGrpSpPr/>
          <p:nvPr/>
        </p:nvGrpSpPr>
        <p:grpSpPr>
          <a:xfrm>
            <a:off x="12700" y="-25510"/>
            <a:ext cx="12179300" cy="1002817"/>
            <a:chOff x="8394" y="203"/>
            <a:chExt cx="12179300" cy="1002817"/>
          </a:xfrm>
        </p:grpSpPr>
        <p:sp>
          <p:nvSpPr>
            <p:cNvPr id="665" name="Google Shape;665;p43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66" name="Google Shape;666;p4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5" y="177295"/>
              <a:ext cx="1972027" cy="6292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43"/>
            <p:cNvSpPr/>
            <p:nvPr/>
          </p:nvSpPr>
          <p:spPr>
            <a:xfrm>
              <a:off x="9399562" y="80238"/>
              <a:ext cx="1018151" cy="922782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68" name="Google Shape;668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43"/>
            <p:cNvSpPr/>
            <p:nvPr/>
          </p:nvSpPr>
          <p:spPr>
            <a:xfrm>
              <a:off x="9515806" y="320064"/>
              <a:ext cx="780717" cy="519063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70" name="Google Shape;670;p43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67290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43"/>
          <p:cNvSpPr txBox="1">
            <a:spLocks noGrp="1"/>
          </p:cNvSpPr>
          <p:nvPr>
            <p:ph type="title"/>
          </p:nvPr>
        </p:nvSpPr>
        <p:spPr>
          <a:xfrm>
            <a:off x="7239856" y="1949721"/>
            <a:ext cx="37155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sz="4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4" name="Google Shape;674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5" name="Google Shape;675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  <p:sp>
        <p:nvSpPr>
          <p:cNvPr id="676" name="Google Shape;676;p44"/>
          <p:cNvSpPr/>
          <p:nvPr/>
        </p:nvSpPr>
        <p:spPr>
          <a:xfrm>
            <a:off x="0" y="2343772"/>
            <a:ext cx="12193270" cy="4514850"/>
          </a:xfrm>
          <a:custGeom>
            <a:avLst/>
            <a:gdLst/>
            <a:ahLst/>
            <a:cxnLst/>
            <a:rect l="l" t="t" r="r" b="b"/>
            <a:pathLst>
              <a:path w="12193270" h="4514850" extrusionOk="0">
                <a:moveTo>
                  <a:pt x="12193206" y="0"/>
                </a:moveTo>
                <a:lnTo>
                  <a:pt x="0" y="0"/>
                </a:lnTo>
                <a:lnTo>
                  <a:pt x="0" y="4514227"/>
                </a:lnTo>
                <a:lnTo>
                  <a:pt x="12193206" y="4514227"/>
                </a:lnTo>
                <a:lnTo>
                  <a:pt x="12193206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7" name="Google Shape;677;p44"/>
          <p:cNvGrpSpPr/>
          <p:nvPr/>
        </p:nvGrpSpPr>
        <p:grpSpPr>
          <a:xfrm>
            <a:off x="1193" y="0"/>
            <a:ext cx="12192001" cy="2343772"/>
            <a:chOff x="1193" y="0"/>
            <a:chExt cx="12192001" cy="2343772"/>
          </a:xfrm>
        </p:grpSpPr>
        <p:sp>
          <p:nvSpPr>
            <p:cNvPr id="678" name="Google Shape;678;p44"/>
            <p:cNvSpPr/>
            <p:nvPr/>
          </p:nvSpPr>
          <p:spPr>
            <a:xfrm>
              <a:off x="1193" y="0"/>
              <a:ext cx="12192000" cy="786765"/>
            </a:xfrm>
            <a:custGeom>
              <a:avLst/>
              <a:gdLst/>
              <a:ahLst/>
              <a:cxnLst/>
              <a:rect l="l" t="t" r="r" b="b"/>
              <a:pathLst>
                <a:path w="12192000" h="786765" extrusionOk="0">
                  <a:moveTo>
                    <a:pt x="12192000" y="0"/>
                  </a:moveTo>
                  <a:lnTo>
                    <a:pt x="0" y="0"/>
                  </a:lnTo>
                  <a:lnTo>
                    <a:pt x="0" y="786764"/>
                  </a:lnTo>
                  <a:lnTo>
                    <a:pt x="12192000" y="78676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79" name="Google Shape;679;p4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2599" y="786765"/>
              <a:ext cx="12180595" cy="155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44"/>
            <p:cNvSpPr/>
            <p:nvPr/>
          </p:nvSpPr>
          <p:spPr>
            <a:xfrm>
              <a:off x="11580672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42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289" y="271462"/>
                  </a:lnTo>
                  <a:lnTo>
                    <a:pt x="344233" y="29857"/>
                  </a:lnTo>
                  <a:lnTo>
                    <a:pt x="344601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44"/>
            <p:cNvSpPr/>
            <p:nvPr/>
          </p:nvSpPr>
          <p:spPr>
            <a:xfrm>
              <a:off x="9240940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82" name="Google Shape;682;p4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47237" y="177295"/>
              <a:ext cx="933025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44"/>
            <p:cNvSpPr/>
            <p:nvPr/>
          </p:nvSpPr>
          <p:spPr>
            <a:xfrm>
              <a:off x="9400768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55" y="72364"/>
                  </a:lnTo>
                  <a:lnTo>
                    <a:pt x="379412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38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62" y="148196"/>
                  </a:lnTo>
                  <a:lnTo>
                    <a:pt x="4927" y="193738"/>
                  </a:lnTo>
                  <a:lnTo>
                    <a:pt x="0" y="242646"/>
                  </a:lnTo>
                  <a:lnTo>
                    <a:pt x="1016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297" y="320078"/>
                  </a:lnTo>
                  <a:lnTo>
                    <a:pt x="27520" y="312115"/>
                  </a:lnTo>
                  <a:lnTo>
                    <a:pt x="57454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11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30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73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00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67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00" y="337832"/>
                  </a:lnTo>
                  <a:lnTo>
                    <a:pt x="192938" y="305765"/>
                  </a:lnTo>
                  <a:lnTo>
                    <a:pt x="235572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73" y="214452"/>
                  </a:lnTo>
                  <a:lnTo>
                    <a:pt x="432498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84" name="Google Shape;684;p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666565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5" name="Google Shape;685;p44"/>
            <p:cNvSpPr/>
            <p:nvPr/>
          </p:nvSpPr>
          <p:spPr>
            <a:xfrm>
              <a:off x="9517008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6" name="Google Shape;686;p44"/>
          <p:cNvSpPr/>
          <p:nvPr/>
        </p:nvSpPr>
        <p:spPr>
          <a:xfrm>
            <a:off x="8101762" y="2749214"/>
            <a:ext cx="0" cy="3604895"/>
          </a:xfrm>
          <a:custGeom>
            <a:avLst/>
            <a:gdLst/>
            <a:ahLst/>
            <a:cxnLst/>
            <a:rect l="l" t="t" r="r" b="b"/>
            <a:pathLst>
              <a:path w="120000" h="3604895" extrusionOk="0">
                <a:moveTo>
                  <a:pt x="0" y="0"/>
                </a:moveTo>
                <a:lnTo>
                  <a:pt x="0" y="3604564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44"/>
          <p:cNvSpPr/>
          <p:nvPr/>
        </p:nvSpPr>
        <p:spPr>
          <a:xfrm>
            <a:off x="4086424" y="2749214"/>
            <a:ext cx="0" cy="3604895"/>
          </a:xfrm>
          <a:custGeom>
            <a:avLst/>
            <a:gdLst/>
            <a:ahLst/>
            <a:cxnLst/>
            <a:rect l="l" t="t" r="r" b="b"/>
            <a:pathLst>
              <a:path w="120000" h="3604895" extrusionOk="0">
                <a:moveTo>
                  <a:pt x="0" y="0"/>
                </a:moveTo>
                <a:lnTo>
                  <a:pt x="0" y="3604564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44"/>
          <p:cNvSpPr txBox="1">
            <a:spLocks noGrp="1"/>
          </p:cNvSpPr>
          <p:nvPr>
            <p:ph type="body" idx="1"/>
          </p:nvPr>
        </p:nvSpPr>
        <p:spPr>
          <a:xfrm>
            <a:off x="350069" y="3346303"/>
            <a:ext cx="34290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9" name="Google Shape;689;p44"/>
          <p:cNvSpPr txBox="1">
            <a:spLocks noGrp="1"/>
          </p:cNvSpPr>
          <p:nvPr>
            <p:ph type="body" idx="2"/>
          </p:nvPr>
        </p:nvSpPr>
        <p:spPr>
          <a:xfrm>
            <a:off x="334933" y="2795526"/>
            <a:ext cx="34638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0" name="Google Shape;690;p44"/>
          <p:cNvSpPr txBox="1">
            <a:spLocks noGrp="1"/>
          </p:cNvSpPr>
          <p:nvPr>
            <p:ph type="body" idx="3"/>
          </p:nvPr>
        </p:nvSpPr>
        <p:spPr>
          <a:xfrm>
            <a:off x="4400250" y="2783281"/>
            <a:ext cx="34638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1" name="Google Shape;691;p44"/>
          <p:cNvSpPr txBox="1">
            <a:spLocks noGrp="1"/>
          </p:cNvSpPr>
          <p:nvPr>
            <p:ph type="body" idx="4"/>
          </p:nvPr>
        </p:nvSpPr>
        <p:spPr>
          <a:xfrm>
            <a:off x="8452041" y="2778052"/>
            <a:ext cx="34638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44"/>
          <p:cNvSpPr txBox="1">
            <a:spLocks noGrp="1"/>
          </p:cNvSpPr>
          <p:nvPr>
            <p:ph type="body" idx="5"/>
          </p:nvPr>
        </p:nvSpPr>
        <p:spPr>
          <a:xfrm>
            <a:off x="4417678" y="3353898"/>
            <a:ext cx="3429000" cy="24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44"/>
          <p:cNvSpPr txBox="1">
            <a:spLocks noGrp="1"/>
          </p:cNvSpPr>
          <p:nvPr>
            <p:ph type="body" idx="6"/>
          </p:nvPr>
        </p:nvSpPr>
        <p:spPr>
          <a:xfrm>
            <a:off x="8433016" y="3346302"/>
            <a:ext cx="34290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44"/>
          <p:cNvSpPr>
            <a:spLocks noGrp="1"/>
          </p:cNvSpPr>
          <p:nvPr>
            <p:ph type="pic" idx="7"/>
          </p:nvPr>
        </p:nvSpPr>
        <p:spPr>
          <a:xfrm>
            <a:off x="0" y="787400"/>
            <a:ext cx="12204600" cy="1692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5"/>
          <p:cNvSpPr txBox="1">
            <a:spLocks noGrp="1"/>
          </p:cNvSpPr>
          <p:nvPr>
            <p:ph type="dt" idx="10"/>
          </p:nvPr>
        </p:nvSpPr>
        <p:spPr>
          <a:xfrm>
            <a:off x="838200" y="510643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697" name="Google Shape;697;p45"/>
          <p:cNvGrpSpPr/>
          <p:nvPr/>
        </p:nvGrpSpPr>
        <p:grpSpPr>
          <a:xfrm>
            <a:off x="0" y="203"/>
            <a:ext cx="12188913" cy="6857794"/>
            <a:chOff x="0" y="203"/>
            <a:chExt cx="12188913" cy="6857794"/>
          </a:xfrm>
        </p:grpSpPr>
        <p:sp>
          <p:nvSpPr>
            <p:cNvPr id="698" name="Google Shape;698;p45"/>
            <p:cNvSpPr/>
            <p:nvPr/>
          </p:nvSpPr>
          <p:spPr>
            <a:xfrm>
              <a:off x="9613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45"/>
            <p:cNvSpPr/>
            <p:nvPr/>
          </p:nvSpPr>
          <p:spPr>
            <a:xfrm>
              <a:off x="11580672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42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289" y="271462"/>
                  </a:lnTo>
                  <a:lnTo>
                    <a:pt x="344233" y="29857"/>
                  </a:lnTo>
                  <a:lnTo>
                    <a:pt x="344601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45"/>
            <p:cNvSpPr/>
            <p:nvPr/>
          </p:nvSpPr>
          <p:spPr>
            <a:xfrm>
              <a:off x="9240940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5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1" name="Google Shape;701;p4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7237" y="177295"/>
              <a:ext cx="933025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45"/>
            <p:cNvSpPr/>
            <p:nvPr/>
          </p:nvSpPr>
          <p:spPr>
            <a:xfrm>
              <a:off x="9400768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55" y="72364"/>
                  </a:lnTo>
                  <a:lnTo>
                    <a:pt x="379412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38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62" y="148196"/>
                  </a:lnTo>
                  <a:lnTo>
                    <a:pt x="4927" y="193738"/>
                  </a:lnTo>
                  <a:lnTo>
                    <a:pt x="0" y="242646"/>
                  </a:lnTo>
                  <a:lnTo>
                    <a:pt x="1016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297" y="320078"/>
                  </a:lnTo>
                  <a:lnTo>
                    <a:pt x="27520" y="312115"/>
                  </a:lnTo>
                  <a:lnTo>
                    <a:pt x="57454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11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30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73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00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67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00" y="337832"/>
                  </a:lnTo>
                  <a:lnTo>
                    <a:pt x="192938" y="305765"/>
                  </a:lnTo>
                  <a:lnTo>
                    <a:pt x="235572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73" y="214452"/>
                  </a:lnTo>
                  <a:lnTo>
                    <a:pt x="432498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3" name="Google Shape;703;p4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6565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45"/>
            <p:cNvSpPr/>
            <p:nvPr/>
          </p:nvSpPr>
          <p:spPr>
            <a:xfrm>
              <a:off x="9517008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5" name="Google Shape;705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621004"/>
              <a:ext cx="5112004" cy="6236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6" name="Google Shape;706;p45"/>
            <p:cNvSpPr/>
            <p:nvPr/>
          </p:nvSpPr>
          <p:spPr>
            <a:xfrm flipH="1">
              <a:off x="7392957" y="3049320"/>
              <a:ext cx="45600" cy="3201086"/>
            </a:xfrm>
            <a:custGeom>
              <a:avLst/>
              <a:gdLst/>
              <a:ahLst/>
              <a:cxnLst/>
              <a:rect l="l" t="t" r="r" b="b"/>
              <a:pathLst>
                <a:path w="120000" h="1737360" extrusionOk="0">
                  <a:moveTo>
                    <a:pt x="0" y="0"/>
                  </a:moveTo>
                  <a:lnTo>
                    <a:pt x="0" y="1737004"/>
                  </a:lnTo>
                </a:path>
              </a:pathLst>
            </a:custGeom>
            <a:noFill/>
            <a:ln w="12700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45"/>
            <p:cNvSpPr/>
            <p:nvPr/>
          </p:nvSpPr>
          <p:spPr>
            <a:xfrm>
              <a:off x="9833961" y="3037684"/>
              <a:ext cx="45600" cy="3209773"/>
            </a:xfrm>
            <a:custGeom>
              <a:avLst/>
              <a:gdLst/>
              <a:ahLst/>
              <a:cxnLst/>
              <a:rect l="l" t="t" r="r" b="b"/>
              <a:pathLst>
                <a:path w="120000" h="1737360" extrusionOk="0">
                  <a:moveTo>
                    <a:pt x="0" y="0"/>
                  </a:moveTo>
                  <a:lnTo>
                    <a:pt x="0" y="1737004"/>
                  </a:lnTo>
                </a:path>
              </a:pathLst>
            </a:custGeom>
            <a:noFill/>
            <a:ln w="12700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8" name="Google Shape;708;p45"/>
          <p:cNvSpPr txBox="1">
            <a:spLocks noGrp="1"/>
          </p:cNvSpPr>
          <p:nvPr>
            <p:ph type="title"/>
          </p:nvPr>
        </p:nvSpPr>
        <p:spPr>
          <a:xfrm>
            <a:off x="8639902" y="1076806"/>
            <a:ext cx="26334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9" name="Google Shape;709;p45"/>
          <p:cNvSpPr txBox="1">
            <a:spLocks noGrp="1"/>
          </p:cNvSpPr>
          <p:nvPr>
            <p:ph type="body" idx="1"/>
          </p:nvPr>
        </p:nvSpPr>
        <p:spPr>
          <a:xfrm>
            <a:off x="5214687" y="3049320"/>
            <a:ext cx="21615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0" name="Google Shape;710;p45"/>
          <p:cNvSpPr txBox="1">
            <a:spLocks noGrp="1"/>
          </p:cNvSpPr>
          <p:nvPr>
            <p:ph type="body" idx="2"/>
          </p:nvPr>
        </p:nvSpPr>
        <p:spPr>
          <a:xfrm>
            <a:off x="7554024" y="3053989"/>
            <a:ext cx="22191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1" name="Google Shape;711;p45"/>
          <p:cNvSpPr txBox="1">
            <a:spLocks noGrp="1"/>
          </p:cNvSpPr>
          <p:nvPr>
            <p:ph type="body" idx="3"/>
          </p:nvPr>
        </p:nvSpPr>
        <p:spPr>
          <a:xfrm>
            <a:off x="10000437" y="3049320"/>
            <a:ext cx="21591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A423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2" name="Google Shape;712;p45"/>
          <p:cNvSpPr txBox="1">
            <a:spLocks noGrp="1"/>
          </p:cNvSpPr>
          <p:nvPr>
            <p:ph type="body" idx="4"/>
          </p:nvPr>
        </p:nvSpPr>
        <p:spPr>
          <a:xfrm>
            <a:off x="5214686" y="3485899"/>
            <a:ext cx="2161500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3" name="Google Shape;713;p45"/>
          <p:cNvSpPr txBox="1">
            <a:spLocks noGrp="1"/>
          </p:cNvSpPr>
          <p:nvPr>
            <p:ph type="body" idx="5"/>
          </p:nvPr>
        </p:nvSpPr>
        <p:spPr>
          <a:xfrm>
            <a:off x="7496686" y="3524338"/>
            <a:ext cx="2421000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4" name="Google Shape;714;p45"/>
          <p:cNvSpPr txBox="1">
            <a:spLocks noGrp="1"/>
          </p:cNvSpPr>
          <p:nvPr>
            <p:ph type="body" idx="6"/>
          </p:nvPr>
        </p:nvSpPr>
        <p:spPr>
          <a:xfrm>
            <a:off x="9991889" y="3518428"/>
            <a:ext cx="2161500" cy="1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>
          <a:extLst>
            <a:ext uri="{FF2B5EF4-FFF2-40B4-BE49-F238E27FC236}">
              <a16:creationId xmlns:a16="http://schemas.microsoft.com/office/drawing/2014/main" id="{DE0B5AE6-82A0-05CD-8A8C-35DCAA207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2;p57">
            <a:extLst>
              <a:ext uri="{FF2B5EF4-FFF2-40B4-BE49-F238E27FC236}">
                <a16:creationId xmlns:a16="http://schemas.microsoft.com/office/drawing/2014/main" id="{09E7ECBC-5CCE-27B4-C13A-19824D6CFD87}"/>
              </a:ext>
            </a:extLst>
          </p:cNvPr>
          <p:cNvSpPr txBox="1">
            <a:spLocks/>
          </p:cNvSpPr>
          <p:nvPr/>
        </p:nvSpPr>
        <p:spPr>
          <a:xfrm>
            <a:off x="1691499" y="1906706"/>
            <a:ext cx="3924183" cy="1508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400"/>
            </a:pPr>
            <a:r>
              <a:rPr lang="fr-FR" sz="3600" dirty="0"/>
              <a:t>Et maintenant,</a:t>
            </a:r>
            <a:br>
              <a:rPr lang="fr-FR" sz="3600" dirty="0"/>
            </a:br>
            <a:r>
              <a:rPr lang="fr-FR" sz="3600" dirty="0"/>
              <a:t>c’est quoi le plan pour les filières bio?</a:t>
            </a:r>
          </a:p>
        </p:txBody>
      </p:sp>
      <p:sp>
        <p:nvSpPr>
          <p:cNvPr id="5" name="Google Shape;872;p57">
            <a:extLst>
              <a:ext uri="{FF2B5EF4-FFF2-40B4-BE49-F238E27FC236}">
                <a16:creationId xmlns:a16="http://schemas.microsoft.com/office/drawing/2014/main" id="{7E86E5C7-F856-1585-6CF3-034DA875AD18}"/>
              </a:ext>
            </a:extLst>
          </p:cNvPr>
          <p:cNvSpPr txBox="1">
            <a:spLocks/>
          </p:cNvSpPr>
          <p:nvPr/>
        </p:nvSpPr>
        <p:spPr>
          <a:xfrm>
            <a:off x="1644462" y="5214126"/>
            <a:ext cx="3725100" cy="101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400"/>
            </a:pPr>
            <a:r>
              <a:rPr lang="fr-FR" sz="1800" dirty="0"/>
              <a:t>Présentation d’une synthèse de l’enquête bio </a:t>
            </a:r>
          </a:p>
          <a:p>
            <a:pPr>
              <a:buSzPts val="2400"/>
            </a:pPr>
            <a:endParaRPr lang="fr-FR" sz="1800" dirty="0"/>
          </a:p>
          <a:p>
            <a:pPr>
              <a:buSzPts val="2400"/>
            </a:pPr>
            <a:r>
              <a:rPr lang="fr-FR" sz="1800" dirty="0"/>
              <a:t>Assemblée Sectorielle bio – 13/11/24</a:t>
            </a:r>
          </a:p>
        </p:txBody>
      </p:sp>
    </p:spTree>
    <p:extLst>
      <p:ext uri="{BB962C8B-B14F-4D97-AF65-F5344CB8AC3E}">
        <p14:creationId xmlns:p14="http://schemas.microsoft.com/office/powerpoint/2010/main" val="2366553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534146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BE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Représentativité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552F6C-A49A-7046-DB8D-F2602D972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729" y="713355"/>
            <a:ext cx="5706271" cy="16766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8361B6-43E4-8CAC-8EB1-19D6C3D43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243" y="2389989"/>
            <a:ext cx="4515480" cy="38105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14C035-CFDE-D317-434F-941B8C35A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449" y="2980622"/>
            <a:ext cx="5439534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1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969149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Quels secteurs sont les plus touchés économiquement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3C574-52E9-DC8A-596E-B6D5C4D4A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5" y="2267365"/>
            <a:ext cx="7130178" cy="257299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36A01F7-3CB7-3FED-4350-72F8EF52F481}"/>
              </a:ext>
            </a:extLst>
          </p:cNvPr>
          <p:cNvSpPr/>
          <p:nvPr/>
        </p:nvSpPr>
        <p:spPr>
          <a:xfrm>
            <a:off x="165894" y="2666240"/>
            <a:ext cx="4644645" cy="58385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85231A-8F26-E3C9-F18A-E0520DD54745}"/>
              </a:ext>
            </a:extLst>
          </p:cNvPr>
          <p:cNvSpPr/>
          <p:nvPr/>
        </p:nvSpPr>
        <p:spPr>
          <a:xfrm>
            <a:off x="165893" y="3756994"/>
            <a:ext cx="4644645" cy="106348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B621B7D-2E15-2669-ECA2-C21CDA0E2285}"/>
              </a:ext>
            </a:extLst>
          </p:cNvPr>
          <p:cNvSpPr/>
          <p:nvPr/>
        </p:nvSpPr>
        <p:spPr>
          <a:xfrm>
            <a:off x="3548270" y="3250098"/>
            <a:ext cx="3747803" cy="506896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E0CAA7-790C-9F2E-B17C-4D32AFF706C6}"/>
              </a:ext>
            </a:extLst>
          </p:cNvPr>
          <p:cNvSpPr txBox="1"/>
          <p:nvPr/>
        </p:nvSpPr>
        <p:spPr>
          <a:xfrm>
            <a:off x="7359156" y="2341222"/>
            <a:ext cx="434494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82%</a:t>
            </a:r>
            <a:b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revendiquent une </a:t>
            </a:r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baisse de bénéfices</a:t>
            </a: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les empêchant de se projeter ou d’investir dans leur projet ou dans la prise de nouveaux marchés</a:t>
            </a:r>
            <a:endParaRPr lang="fr-B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714B00-4496-378A-A5DC-A9F0CAAEA861}"/>
              </a:ext>
            </a:extLst>
          </p:cNvPr>
          <p:cNvSpPr txBox="1"/>
          <p:nvPr/>
        </p:nvSpPr>
        <p:spPr>
          <a:xfrm>
            <a:off x="511195" y="4840359"/>
            <a:ext cx="479630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68%</a:t>
            </a:r>
            <a:b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fr-FR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des répondants se déclarent </a:t>
            </a:r>
            <a:r>
              <a:rPr lang="fr-FR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peu ou pas affectés </a:t>
            </a:r>
            <a:r>
              <a:rPr lang="fr-FR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par une légère </a:t>
            </a:r>
            <a:r>
              <a:rPr lang="fr-FR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baisse du chiffre d’affaires</a:t>
            </a:r>
            <a:r>
              <a:rPr lang="fr-FR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, du nombre de clients ou des volumes écoulés. </a:t>
            </a:r>
            <a:endParaRPr lang="fr-BE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8F92A00-4036-5D6D-28B8-85AA7E8C0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729" y="4840359"/>
            <a:ext cx="5453271" cy="19790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677844-F142-413F-8AF5-CFFEACF76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987934">
            <a:off x="5813765" y="5301068"/>
            <a:ext cx="657317" cy="16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8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Les acteurs sont-ils en situation de perte économique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092E740-2C9C-D42D-C311-45CDB1B01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9731"/>
            <a:ext cx="3820058" cy="42582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E6015-F455-EB96-DD41-0541A1429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058" y="2659366"/>
            <a:ext cx="3067478" cy="97168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8382DF-2FBD-032B-DD49-04F2FE27F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536" y="2599731"/>
            <a:ext cx="3105583" cy="95263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C1C6D6-A649-ACA8-54CB-1CFFB299F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0787" y="2599731"/>
            <a:ext cx="1400370" cy="39058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84A7D99-CD9D-2DDA-D40A-760E48A2AF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5832" y="3809575"/>
            <a:ext cx="7116168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6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Quels canaux de commercialisation le secteur bio utilise-t-il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71B242-CEC7-9E86-87EA-CF84B0200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364" y="2638425"/>
            <a:ext cx="7981950" cy="42195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CB7D2F-F8FE-00A9-5360-43AA1735C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44" y="2283015"/>
            <a:ext cx="2811942" cy="4574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A068E2-F2FE-3E67-290E-24E0AD48F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881" y="2284188"/>
            <a:ext cx="2962688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6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Quelles actions prioritaires pour des filières bio rentables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046E21-DDD6-9FEC-58E9-B3B8F6573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5" y="2493483"/>
            <a:ext cx="6077798" cy="41630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778C10-C41B-4118-620A-8646E2B0E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676" y="1498185"/>
            <a:ext cx="3875324" cy="518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3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Comment commercialiser plus de volume et de valeur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FEB36E-E609-54C4-553A-10921109B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598" y="3565121"/>
            <a:ext cx="1924319" cy="13241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6A71AE-2163-A9AF-229D-56D8201F4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431" y="3583560"/>
            <a:ext cx="1581371" cy="10955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94AF8A-BBF3-B022-C297-B248B6029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365" y="3574033"/>
            <a:ext cx="2038635" cy="11145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B3AB8E-0A8D-97F3-0531-FD2D93EE6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460" y="2524886"/>
            <a:ext cx="4048690" cy="391532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1FF3DC-CB4A-281C-239E-08B707971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5819" y="3523800"/>
            <a:ext cx="1181265" cy="9812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597BCD-E6B0-03DE-073B-2AE9DFADB68D}"/>
              </a:ext>
            </a:extLst>
          </p:cNvPr>
          <p:cNvSpPr txBox="1"/>
          <p:nvPr/>
        </p:nvSpPr>
        <p:spPr>
          <a:xfrm>
            <a:off x="6293830" y="2931386"/>
            <a:ext cx="45895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20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 vous manque-t-il pour le faire vous?</a:t>
            </a:r>
            <a:endParaRPr lang="fr-BE" sz="20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60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Quelles modalités pour soutenir la prospection et la contractualisation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C3A8CF-2834-8E8C-80C8-E3F85255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515" y="2833636"/>
            <a:ext cx="6182588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7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>
          <a:extLst>
            <a:ext uri="{FF2B5EF4-FFF2-40B4-BE49-F238E27FC236}">
              <a16:creationId xmlns:a16="http://schemas.microsoft.com/office/drawing/2014/main" id="{E46618CD-E4F1-C751-E328-DDAC90769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50AA5AF-BA0B-769A-9134-F95DA77C7312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Quelles modalités pour soutenir la mise en valeur des produits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0EE1E4-999A-DD2A-C612-CA20958C6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781" y="2136913"/>
            <a:ext cx="5102757" cy="472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0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07E13DE-A9AC-F889-8766-4B9325DEA2BB}"/>
              </a:ext>
            </a:extLst>
          </p:cNvPr>
          <p:cNvSpPr txBox="1"/>
          <p:nvPr/>
        </p:nvSpPr>
        <p:spPr>
          <a:xfrm>
            <a:off x="754536" y="713355"/>
            <a:ext cx="1057607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8">
              <a:tabLst>
                <a:tab pos="6515100" algn="l"/>
              </a:tabLst>
            </a:pPr>
            <a:r>
              <a:rPr lang="fr-FR" sz="4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Quelles modalités pour soutenir une meilleure logistique ?</a:t>
            </a:r>
            <a:endParaRPr lang="fr-BE" sz="4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CF0C72-E101-46E5-A118-E6261A1EB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276" y="2307603"/>
            <a:ext cx="7558911" cy="450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95493"/>
      </p:ext>
    </p:extLst>
  </p:cSld>
  <p:clrMapOvr>
    <a:masterClrMapping/>
  </p:clrMapOvr>
</p:sld>
</file>

<file path=ppt/theme/theme1.xml><?xml version="1.0" encoding="utf-8"?>
<a:theme xmlns:a="http://schemas.openxmlformats.org/drawingml/2006/main" name="BI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re et Contenu- College des Producteur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1210DC86CA74690297D8DF2EC0335" ma:contentTypeVersion="14" ma:contentTypeDescription="Crée un document." ma:contentTypeScope="" ma:versionID="99785fc3f552f4dc0b31adb7db7677a7">
  <xsd:schema xmlns:xsd="http://www.w3.org/2001/XMLSchema" xmlns:xs="http://www.w3.org/2001/XMLSchema" xmlns:p="http://schemas.microsoft.com/office/2006/metadata/properties" xmlns:ns2="76363f7f-3e97-47d7-976d-1db77e76040f" xmlns:ns3="79a069ef-723e-408e-ad2a-bbd4f581f33a" targetNamespace="http://schemas.microsoft.com/office/2006/metadata/properties" ma:root="true" ma:fieldsID="83949da604a266234c7f2131a7bfa6cb" ns2:_="" ns3:_="">
    <xsd:import namespace="76363f7f-3e97-47d7-976d-1db77e76040f"/>
    <xsd:import namespace="79a069ef-723e-408e-ad2a-bbd4f581f3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363f7f-3e97-47d7-976d-1db77e7604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69ef-723e-408e-ad2a-bbd4f581f3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211CE2-2981-4CB2-9390-035BACEEC2E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6A15E65-B6A9-46D4-ACE8-BA160AB885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B1B079-1A91-4613-B377-65DADDC61E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363f7f-3e97-47d7-976d-1db77e76040f"/>
    <ds:schemaRef ds:uri="79a069ef-723e-408e-ad2a-bbd4f581f3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169</Words>
  <Application>Microsoft Office PowerPoint</Application>
  <PresentationFormat>Grand écran</PresentationFormat>
  <Paragraphs>25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Arial</vt:lpstr>
      <vt:lpstr>Times New Roman</vt:lpstr>
      <vt:lpstr>BIO</vt:lpstr>
      <vt:lpstr>Titre et Contenu- College des Producteurs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PLATEFORME BIO :  SUIVI DES PLANS STRATÉGIQUES DE DÉVELOPPEMENT DES FILIÈRES BIO</dc:title>
  <dc:creator>Thomas Schmit</dc:creator>
  <cp:lastModifiedBy>Vincent Pautré</cp:lastModifiedBy>
  <cp:revision>42</cp:revision>
  <dcterms:modified xsi:type="dcterms:W3CDTF">2024-11-13T07:19:57Z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0x0101004541210DC86CA74690297D8DF2EC0335</vt:lpwstr>
  </property>
</Properties>
</file>