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media/image63.jpg" ContentType="image/jpg"/>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media/image126.jpg" ContentType="image/jpg"/>
  <Override PartName="/ppt/media/image128.jpg" ContentType="image/jpg"/>
  <Override PartName="/ppt/media/image153.jpg" ContentType="image/jpg"/>
  <Override PartName="/ppt/media/image154.jpg" ContentType="image/jpg"/>
  <Override PartName="/ppt/media/image155.jpg" ContentType="image/jpg"/>
  <Override PartName="/ppt/media/image156.jpg" ContentType="image/jpg"/>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media/image157.jpg" ContentType="image/jpg"/>
  <Override PartName="/ppt/media/image158.jpg" ContentType="image/jpg"/>
  <Override PartName="/ppt/media/image159.jpg" ContentType="image/jpg"/>
  <Override PartName="/ppt/media/image160.jpg" ContentType="image/jpg"/>
  <Override PartName="/ppt/media/image161.jpg" ContentType="image/jpg"/>
  <Override PartName="/ppt/media/image162.jpg" ContentType="image/jpg"/>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media/image163.jpg" ContentType="image/jpg"/>
  <Override PartName="/ppt/media/image164.jpg" ContentType="image/jpg"/>
  <Override PartName="/ppt/media/image165.jpg" ContentType="image/jpg"/>
  <Override PartName="/ppt/media/image166.jpg" ContentType="image/jpg"/>
  <Override PartName="/ppt/media/image167.jpg" ContentType="image/jpg"/>
  <Override PartName="/ppt/media/image168.jpg" ContentType="image/jpg"/>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6.xml" ContentType="application/vnd.openxmlformats-officedocument.theme+xml"/>
  <Override PartName="/ppt/media/image170.jpg" ContentType="image/jpg"/>
  <Override PartName="/ppt/media/image172.jpg" ContentType="image/jpg"/>
  <Override PartName="/ppt/media/image175.jpg" ContentType="image/jpg"/>
  <Override PartName="/ppt/media/image176.jpg" ContentType="image/jpg"/>
  <Override PartName="/ppt/media/image177.jpg" ContentType="image/jpg"/>
  <Override PartName="/ppt/media/image178.jpg" ContentType="image/jpg"/>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7.xml" ContentType="application/vnd.openxmlformats-officedocument.theme+xml"/>
  <Override PartName="/ppt/media/image179.jpg" ContentType="image/jpg"/>
  <Override PartName="/ppt/media/image180.jpg" ContentType="image/jpg"/>
  <Override PartName="/ppt/media/image182.jpg" ContentType="image/jpg"/>
  <Override PartName="/ppt/media/image183.jpg" ContentType="image/jpg"/>
  <Override PartName="/ppt/media/image184.jpg" ContentType="image/jpg"/>
  <Override PartName="/ppt/media/image185.jpg" ContentType="image/jpg"/>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8.xml" ContentType="application/vnd.openxmlformats-officedocument.theme+xml"/>
  <Override PartName="/ppt/media/image186.jpg" ContentType="image/jpg"/>
  <Override PartName="/ppt/media/image187.jpg" ContentType="image/jpg"/>
  <Override PartName="/ppt/media/image188.jpg" ContentType="image/jpg"/>
  <Override PartName="/ppt/media/image189.jpg" ContentType="image/jpg"/>
  <Override PartName="/ppt/media/image190.jpg" ContentType="image/jpg"/>
  <Override PartName="/ppt/media/image191.jpg" ContentType="image/jpg"/>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9.xml" ContentType="application/vnd.openxmlformats-officedocument.theme+xml"/>
  <Override PartName="/ppt/media/image194.jpg" ContentType="image/jpg"/>
  <Override PartName="/ppt/media/image195.jpg" ContentType="image/jpg"/>
  <Override PartName="/ppt/media/image196.jpg" ContentType="image/jpg"/>
  <Override PartName="/ppt/media/image197.jpg" ContentType="image/jpg"/>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10.xml" ContentType="application/vnd.openxmlformats-officedocument.theme+xml"/>
  <Override PartName="/ppt/media/image198.jpg" ContentType="image/jpg"/>
  <Override PartName="/ppt/media/image199.jpg" ContentType="image/jpg"/>
  <Override PartName="/ppt/media/image200.jpg" ContentType="image/jpg"/>
  <Override PartName="/ppt/media/image201.jpg" ContentType="image/jpg"/>
  <Override PartName="/ppt/media/image202.jpg" ContentType="image/jpg"/>
  <Override PartName="/ppt/media/image203.jpg" ContentType="image/jpg"/>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11.xml" ContentType="application/vnd.openxmlformats-officedocument.theme+xml"/>
  <Override PartName="/ppt/media/image205.jpg" ContentType="image/jpg"/>
  <Override PartName="/ppt/media/image207.jpg" ContentType="image/jpg"/>
  <Override PartName="/ppt/media/image210.jpg" ContentType="image/jpg"/>
  <Override PartName="/ppt/media/image211.jpg" ContentType="image/jpg"/>
  <Override PartName="/ppt/media/image212.jpg" ContentType="image/jpg"/>
  <Override PartName="/ppt/media/image213.jpg" ContentType="image/jpg"/>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12.xml" ContentType="application/vnd.openxmlformats-officedocument.theme+xml"/>
  <Override PartName="/ppt/media/image214.jpg" ContentType="image/jpg"/>
  <Override PartName="/ppt/media/image215.jpg" ContentType="image/jpg"/>
  <Override PartName="/ppt/media/image217.jpg" ContentType="image/jpg"/>
  <Override PartName="/ppt/media/image218.jpg" ContentType="image/jpg"/>
  <Override PartName="/ppt/media/image219.jpg" ContentType="image/jpg"/>
  <Override PartName="/ppt/media/image220.jpg" ContentType="image/jpg"/>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13.xml" ContentType="application/vnd.openxmlformats-officedocument.theme+xml"/>
  <Override PartName="/ppt/media/image221.jpg" ContentType="image/jpg"/>
  <Override PartName="/ppt/media/image222.jpg" ContentType="image/jpg"/>
  <Override PartName="/ppt/media/image223.jpg" ContentType="image/jpg"/>
  <Override PartName="/ppt/media/image224.jpg" ContentType="image/jpg"/>
  <Override PartName="/ppt/media/image225.jpg" ContentType="image/jpg"/>
  <Override PartName="/ppt/media/image226.jpg" ContentType="image/jpg"/>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1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 id="2147483662" r:id="rId2"/>
    <p:sldMasterId id="2147483671" r:id="rId3"/>
    <p:sldMasterId id="2147483734" r:id="rId4"/>
    <p:sldMasterId id="2147483733" r:id="rId5"/>
    <p:sldMasterId id="2147483732" r:id="rId6"/>
    <p:sldMasterId id="2147483731" r:id="rId7"/>
    <p:sldMasterId id="2147483730" r:id="rId8"/>
    <p:sldMasterId id="2147483780" r:id="rId9"/>
    <p:sldMasterId id="2147483728" r:id="rId10"/>
    <p:sldMasterId id="2147483727" r:id="rId11"/>
    <p:sldMasterId id="2147483726" r:id="rId12"/>
    <p:sldMasterId id="2147483679" r:id="rId13"/>
    <p:sldMasterId id="2147483716" r:id="rId14"/>
    <p:sldMasterId id="2147483788" r:id="rId15"/>
  </p:sldMasterIdLst>
  <p:notesMasterIdLst>
    <p:notesMasterId r:id="rId43"/>
  </p:notesMasterIdLst>
  <p:sldIdLst>
    <p:sldId id="279" r:id="rId16"/>
    <p:sldId id="268" r:id="rId17"/>
    <p:sldId id="270" r:id="rId18"/>
    <p:sldId id="297" r:id="rId19"/>
    <p:sldId id="293" r:id="rId20"/>
    <p:sldId id="292" r:id="rId21"/>
    <p:sldId id="289" r:id="rId22"/>
    <p:sldId id="288" r:id="rId23"/>
    <p:sldId id="283" r:id="rId24"/>
    <p:sldId id="282" r:id="rId25"/>
    <p:sldId id="281" r:id="rId26"/>
    <p:sldId id="298" r:id="rId27"/>
    <p:sldId id="291" r:id="rId28"/>
    <p:sldId id="290" r:id="rId29"/>
    <p:sldId id="276" r:id="rId30"/>
    <p:sldId id="275" r:id="rId31"/>
    <p:sldId id="285" r:id="rId32"/>
    <p:sldId id="284" r:id="rId33"/>
    <p:sldId id="295" r:id="rId34"/>
    <p:sldId id="294" r:id="rId35"/>
    <p:sldId id="278" r:id="rId36"/>
    <p:sldId id="277" r:id="rId37"/>
    <p:sldId id="287" r:id="rId38"/>
    <p:sldId id="286" r:id="rId39"/>
    <p:sldId id="274" r:id="rId40"/>
    <p:sldId id="273" r:id="rId41"/>
    <p:sldId id="296" r:id="rId4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313B"/>
    <a:srgbClr val="F7A423"/>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102" d="100"/>
          <a:sy n="102" d="100"/>
        </p:scale>
        <p:origin x="182" y="33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notesMaster" Target="notesMasters/notesMaster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theme" Target="theme/theme1.xml"/><Relationship Id="rId20" Type="http://schemas.openxmlformats.org/officeDocument/2006/relationships/slide" Target="slides/slide5.xml"/><Relationship Id="rId41"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BBA433-E617-4C2C-B854-61CDF7C35CA6}" type="datetimeFigureOut">
              <a:rPr lang="fr-BE" smtClean="0"/>
              <a:t>20-11-24</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EF45E2-9A7F-4F7A-983B-7A559C6BACFC}" type="slidenum">
              <a:rPr lang="fr-BE" smtClean="0"/>
              <a:t>‹N°›</a:t>
            </a:fld>
            <a:endParaRPr lang="fr-BE"/>
          </a:p>
        </p:txBody>
      </p:sp>
    </p:spTree>
    <p:extLst>
      <p:ext uri="{BB962C8B-B14F-4D97-AF65-F5344CB8AC3E}">
        <p14:creationId xmlns:p14="http://schemas.microsoft.com/office/powerpoint/2010/main" val="421537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264B2948-23C9-4AAE-810E-4A7D16814C1C}" type="slidenum">
              <a:rPr lang="fr-BE" smtClean="0"/>
              <a:t>12</a:t>
            </a:fld>
            <a:endParaRPr lang="fr-BE"/>
          </a:p>
        </p:txBody>
      </p:sp>
    </p:spTree>
    <p:extLst>
      <p:ext uri="{BB962C8B-B14F-4D97-AF65-F5344CB8AC3E}">
        <p14:creationId xmlns:p14="http://schemas.microsoft.com/office/powerpoint/2010/main" val="13522031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24" Type="http://schemas.openxmlformats.org/officeDocument/2006/relationships/image" Target="../media/image24.png"/><Relationship Id="rId5" Type="http://schemas.openxmlformats.org/officeDocument/2006/relationships/image" Target="../media/image5.png"/><Relationship Id="rId15" Type="http://schemas.openxmlformats.org/officeDocument/2006/relationships/image" Target="../media/image15.png"/><Relationship Id="rId23" Type="http://schemas.openxmlformats.org/officeDocument/2006/relationships/image" Target="../media/image23.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18" Type="http://schemas.openxmlformats.org/officeDocument/2006/relationships/image" Target="../media/image41.png"/><Relationship Id="rId26" Type="http://schemas.openxmlformats.org/officeDocument/2006/relationships/image" Target="../media/image49.png"/><Relationship Id="rId3" Type="http://schemas.openxmlformats.org/officeDocument/2006/relationships/image" Target="../media/image26.png"/><Relationship Id="rId21" Type="http://schemas.openxmlformats.org/officeDocument/2006/relationships/image" Target="../media/image44.png"/><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40.png"/><Relationship Id="rId25" Type="http://schemas.openxmlformats.org/officeDocument/2006/relationships/image" Target="../media/image48.png"/><Relationship Id="rId2" Type="http://schemas.openxmlformats.org/officeDocument/2006/relationships/image" Target="../media/image25.png"/><Relationship Id="rId16" Type="http://schemas.openxmlformats.org/officeDocument/2006/relationships/image" Target="../media/image39.png"/><Relationship Id="rId20" Type="http://schemas.openxmlformats.org/officeDocument/2006/relationships/image" Target="../media/image43.png"/><Relationship Id="rId29" Type="http://schemas.openxmlformats.org/officeDocument/2006/relationships/image" Target="../media/image52.png"/><Relationship Id="rId1" Type="http://schemas.openxmlformats.org/officeDocument/2006/relationships/slideMaster" Target="../slideMasters/slideMaster1.xml"/><Relationship Id="rId6" Type="http://schemas.openxmlformats.org/officeDocument/2006/relationships/image" Target="../media/image29.png"/><Relationship Id="rId11" Type="http://schemas.openxmlformats.org/officeDocument/2006/relationships/image" Target="../media/image34.png"/><Relationship Id="rId24" Type="http://schemas.openxmlformats.org/officeDocument/2006/relationships/image" Target="../media/image47.png"/><Relationship Id="rId5" Type="http://schemas.openxmlformats.org/officeDocument/2006/relationships/image" Target="../media/image28.png"/><Relationship Id="rId15" Type="http://schemas.openxmlformats.org/officeDocument/2006/relationships/image" Target="../media/image38.png"/><Relationship Id="rId23" Type="http://schemas.openxmlformats.org/officeDocument/2006/relationships/image" Target="../media/image46.png"/><Relationship Id="rId28" Type="http://schemas.openxmlformats.org/officeDocument/2006/relationships/image" Target="../media/image51.png"/><Relationship Id="rId10" Type="http://schemas.openxmlformats.org/officeDocument/2006/relationships/image" Target="../media/image33.png"/><Relationship Id="rId19" Type="http://schemas.openxmlformats.org/officeDocument/2006/relationships/image" Target="../media/image42.png"/><Relationship Id="rId4" Type="http://schemas.openxmlformats.org/officeDocument/2006/relationships/image" Target="../media/image27.png"/><Relationship Id="rId9" Type="http://schemas.openxmlformats.org/officeDocument/2006/relationships/image" Target="../media/image32.png"/><Relationship Id="rId14" Type="http://schemas.openxmlformats.org/officeDocument/2006/relationships/image" Target="../media/image37.png"/><Relationship Id="rId22" Type="http://schemas.openxmlformats.org/officeDocument/2006/relationships/image" Target="../media/image45.png"/><Relationship Id="rId27" Type="http://schemas.openxmlformats.org/officeDocument/2006/relationships/image" Target="../media/image50.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3" Type="http://schemas.openxmlformats.org/officeDocument/2006/relationships/image" Target="../media/image25.png"/><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image" Target="../media/image53.png"/><Relationship Id="rId1" Type="http://schemas.openxmlformats.org/officeDocument/2006/relationships/slideMaster" Target="../slideMasters/slideMaster1.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26.png"/><Relationship Id="rId9" Type="http://schemas.openxmlformats.org/officeDocument/2006/relationships/image" Target="../media/image58.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26.png"/><Relationship Id="rId7"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Master" Target="../slideMasters/slideMaster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jpg"/><Relationship Id="rId9" Type="http://schemas.openxmlformats.org/officeDocument/2006/relationships/image" Target="../media/image68.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26.png"/><Relationship Id="rId7" Type="http://schemas.openxmlformats.org/officeDocument/2006/relationships/image" Target="../media/image73.png"/><Relationship Id="rId2" Type="http://schemas.openxmlformats.org/officeDocument/2006/relationships/image" Target="../media/image25.png"/><Relationship Id="rId1" Type="http://schemas.openxmlformats.org/officeDocument/2006/relationships/slideMaster" Target="../slideMasters/slideMaster1.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 Id="rId9" Type="http://schemas.openxmlformats.org/officeDocument/2006/relationships/image" Target="../media/image7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image" Target="../media/image76.png"/><Relationship Id="rId1" Type="http://schemas.openxmlformats.org/officeDocument/2006/relationships/slideMaster" Target="../slideMasters/slideMaster1.xml"/><Relationship Id="rId6" Type="http://schemas.openxmlformats.org/officeDocument/2006/relationships/image" Target="../media/image80.pn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image" Target="../media/image85.png"/><Relationship Id="rId1" Type="http://schemas.openxmlformats.org/officeDocument/2006/relationships/slideMaster" Target="../slideMasters/slideMaster1.xml"/><Relationship Id="rId6" Type="http://schemas.openxmlformats.org/officeDocument/2006/relationships/image" Target="../media/image89.png"/><Relationship Id="rId11" Type="http://schemas.openxmlformats.org/officeDocument/2006/relationships/image" Target="../media/image94.png"/><Relationship Id="rId5" Type="http://schemas.openxmlformats.org/officeDocument/2006/relationships/image" Target="../media/image88.png"/><Relationship Id="rId10" Type="http://schemas.openxmlformats.org/officeDocument/2006/relationships/image" Target="../media/image93.png"/><Relationship Id="rId4" Type="http://schemas.openxmlformats.org/officeDocument/2006/relationships/image" Target="../media/image87.png"/><Relationship Id="rId9" Type="http://schemas.openxmlformats.org/officeDocument/2006/relationships/image" Target="../media/image92.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106.png"/><Relationship Id="rId18" Type="http://schemas.openxmlformats.org/officeDocument/2006/relationships/image" Target="../media/image111.png"/><Relationship Id="rId3" Type="http://schemas.openxmlformats.org/officeDocument/2006/relationships/image" Target="../media/image96.png"/><Relationship Id="rId21" Type="http://schemas.openxmlformats.org/officeDocument/2006/relationships/image" Target="../media/image114.png"/><Relationship Id="rId7" Type="http://schemas.openxmlformats.org/officeDocument/2006/relationships/image" Target="../media/image100.png"/><Relationship Id="rId12" Type="http://schemas.openxmlformats.org/officeDocument/2006/relationships/image" Target="../media/image105.png"/><Relationship Id="rId17" Type="http://schemas.openxmlformats.org/officeDocument/2006/relationships/image" Target="../media/image110.png"/><Relationship Id="rId2" Type="http://schemas.openxmlformats.org/officeDocument/2006/relationships/image" Target="../media/image95.png"/><Relationship Id="rId16" Type="http://schemas.openxmlformats.org/officeDocument/2006/relationships/image" Target="../media/image109.png"/><Relationship Id="rId20" Type="http://schemas.openxmlformats.org/officeDocument/2006/relationships/image" Target="../media/image113.png"/><Relationship Id="rId1" Type="http://schemas.openxmlformats.org/officeDocument/2006/relationships/slideMaster" Target="../slideMasters/slideMaster1.xml"/><Relationship Id="rId6" Type="http://schemas.openxmlformats.org/officeDocument/2006/relationships/image" Target="../media/image99.png"/><Relationship Id="rId11" Type="http://schemas.openxmlformats.org/officeDocument/2006/relationships/image" Target="../media/image104.png"/><Relationship Id="rId5" Type="http://schemas.openxmlformats.org/officeDocument/2006/relationships/image" Target="../media/image98.png"/><Relationship Id="rId15" Type="http://schemas.openxmlformats.org/officeDocument/2006/relationships/image" Target="../media/image108.png"/><Relationship Id="rId23" Type="http://schemas.openxmlformats.org/officeDocument/2006/relationships/image" Target="../media/image84.png"/><Relationship Id="rId10" Type="http://schemas.openxmlformats.org/officeDocument/2006/relationships/image" Target="../media/image103.png"/><Relationship Id="rId19" Type="http://schemas.openxmlformats.org/officeDocument/2006/relationships/image" Target="../media/image112.png"/><Relationship Id="rId4" Type="http://schemas.openxmlformats.org/officeDocument/2006/relationships/image" Target="../media/image97.png"/><Relationship Id="rId9" Type="http://schemas.openxmlformats.org/officeDocument/2006/relationships/image" Target="../media/image102.png"/><Relationship Id="rId14" Type="http://schemas.openxmlformats.org/officeDocument/2006/relationships/image" Target="../media/image107.png"/><Relationship Id="rId22" Type="http://schemas.openxmlformats.org/officeDocument/2006/relationships/image" Target="../media/image8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3.png"/><Relationship Id="rId3" Type="http://schemas.openxmlformats.org/officeDocument/2006/relationships/image" Target="../media/image116.png"/><Relationship Id="rId7" Type="http://schemas.openxmlformats.org/officeDocument/2006/relationships/image" Target="../media/image120.png"/><Relationship Id="rId12" Type="http://schemas.openxmlformats.org/officeDocument/2006/relationships/image" Target="../media/image125.png"/><Relationship Id="rId2" Type="http://schemas.openxmlformats.org/officeDocument/2006/relationships/image" Target="../media/image115.png"/><Relationship Id="rId1" Type="http://schemas.openxmlformats.org/officeDocument/2006/relationships/slideMaster" Target="../slideMasters/slideMaster3.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image" Target="../media/image126.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134.png"/><Relationship Id="rId13" Type="http://schemas.openxmlformats.org/officeDocument/2006/relationships/image" Target="../media/image139.png"/><Relationship Id="rId3" Type="http://schemas.openxmlformats.org/officeDocument/2006/relationships/image" Target="../media/image129.png"/><Relationship Id="rId7" Type="http://schemas.openxmlformats.org/officeDocument/2006/relationships/image" Target="../media/image133.png"/><Relationship Id="rId12" Type="http://schemas.openxmlformats.org/officeDocument/2006/relationships/image" Target="../media/image138.png"/><Relationship Id="rId2" Type="http://schemas.openxmlformats.org/officeDocument/2006/relationships/image" Target="../media/image128.jpg"/><Relationship Id="rId1" Type="http://schemas.openxmlformats.org/officeDocument/2006/relationships/slideMaster" Target="../slideMasters/slideMaster3.xml"/><Relationship Id="rId6" Type="http://schemas.openxmlformats.org/officeDocument/2006/relationships/image" Target="../media/image132.png"/><Relationship Id="rId11" Type="http://schemas.openxmlformats.org/officeDocument/2006/relationships/image" Target="../media/image137.png"/><Relationship Id="rId5" Type="http://schemas.openxmlformats.org/officeDocument/2006/relationships/image" Target="../media/image131.png"/><Relationship Id="rId10" Type="http://schemas.openxmlformats.org/officeDocument/2006/relationships/image" Target="../media/image136.png"/><Relationship Id="rId4" Type="http://schemas.openxmlformats.org/officeDocument/2006/relationships/image" Target="../media/image130.png"/><Relationship Id="rId9" Type="http://schemas.openxmlformats.org/officeDocument/2006/relationships/image" Target="../media/image135.png"/><Relationship Id="rId14" Type="http://schemas.openxmlformats.org/officeDocument/2006/relationships/image" Target="../media/image140.png"/></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147.png"/><Relationship Id="rId13" Type="http://schemas.openxmlformats.org/officeDocument/2006/relationships/image" Target="../media/image152.png"/><Relationship Id="rId3" Type="http://schemas.openxmlformats.org/officeDocument/2006/relationships/image" Target="../media/image142.png"/><Relationship Id="rId7" Type="http://schemas.openxmlformats.org/officeDocument/2006/relationships/image" Target="../media/image146.png"/><Relationship Id="rId12" Type="http://schemas.openxmlformats.org/officeDocument/2006/relationships/image" Target="../media/image151.png"/><Relationship Id="rId17" Type="http://schemas.openxmlformats.org/officeDocument/2006/relationships/image" Target="../media/image156.jpg"/><Relationship Id="rId2" Type="http://schemas.openxmlformats.org/officeDocument/2006/relationships/image" Target="../media/image141.png"/><Relationship Id="rId16" Type="http://schemas.openxmlformats.org/officeDocument/2006/relationships/image" Target="../media/image155.jpg"/><Relationship Id="rId1" Type="http://schemas.openxmlformats.org/officeDocument/2006/relationships/slideMaster" Target="../slideMasters/slideMaster3.xml"/><Relationship Id="rId6" Type="http://schemas.openxmlformats.org/officeDocument/2006/relationships/image" Target="../media/image145.png"/><Relationship Id="rId11" Type="http://schemas.openxmlformats.org/officeDocument/2006/relationships/image" Target="../media/image150.png"/><Relationship Id="rId5" Type="http://schemas.openxmlformats.org/officeDocument/2006/relationships/image" Target="../media/image144.png"/><Relationship Id="rId15" Type="http://schemas.openxmlformats.org/officeDocument/2006/relationships/image" Target="../media/image154.jp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png"/><Relationship Id="rId14" Type="http://schemas.openxmlformats.org/officeDocument/2006/relationships/image" Target="../media/image153.jp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3.png"/><Relationship Id="rId3" Type="http://schemas.openxmlformats.org/officeDocument/2006/relationships/image" Target="../media/image116.png"/><Relationship Id="rId7" Type="http://schemas.openxmlformats.org/officeDocument/2006/relationships/image" Target="../media/image120.png"/><Relationship Id="rId12" Type="http://schemas.openxmlformats.org/officeDocument/2006/relationships/image" Target="../media/image125.png"/><Relationship Id="rId2" Type="http://schemas.openxmlformats.org/officeDocument/2006/relationships/image" Target="../media/image115.png"/><Relationship Id="rId1" Type="http://schemas.openxmlformats.org/officeDocument/2006/relationships/slideMaster" Target="../slideMasters/slideMaster4.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image" Target="../media/image157.jp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134.png"/><Relationship Id="rId13" Type="http://schemas.openxmlformats.org/officeDocument/2006/relationships/image" Target="../media/image139.png"/><Relationship Id="rId3" Type="http://schemas.openxmlformats.org/officeDocument/2006/relationships/image" Target="../media/image129.png"/><Relationship Id="rId7" Type="http://schemas.openxmlformats.org/officeDocument/2006/relationships/image" Target="../media/image133.png"/><Relationship Id="rId12" Type="http://schemas.openxmlformats.org/officeDocument/2006/relationships/image" Target="../media/image138.png"/><Relationship Id="rId2" Type="http://schemas.openxmlformats.org/officeDocument/2006/relationships/image" Target="../media/image158.jpg"/><Relationship Id="rId1" Type="http://schemas.openxmlformats.org/officeDocument/2006/relationships/slideMaster" Target="../slideMasters/slideMaster4.xml"/><Relationship Id="rId6" Type="http://schemas.openxmlformats.org/officeDocument/2006/relationships/image" Target="../media/image132.png"/><Relationship Id="rId11" Type="http://schemas.openxmlformats.org/officeDocument/2006/relationships/image" Target="../media/image137.png"/><Relationship Id="rId5" Type="http://schemas.openxmlformats.org/officeDocument/2006/relationships/image" Target="../media/image131.png"/><Relationship Id="rId10" Type="http://schemas.openxmlformats.org/officeDocument/2006/relationships/image" Target="../media/image136.png"/><Relationship Id="rId4" Type="http://schemas.openxmlformats.org/officeDocument/2006/relationships/image" Target="../media/image130.png"/><Relationship Id="rId9" Type="http://schemas.openxmlformats.org/officeDocument/2006/relationships/image" Target="../media/image135.png"/><Relationship Id="rId14" Type="http://schemas.openxmlformats.org/officeDocument/2006/relationships/image" Target="../media/image140.pn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147.png"/><Relationship Id="rId13" Type="http://schemas.openxmlformats.org/officeDocument/2006/relationships/image" Target="../media/image152.png"/><Relationship Id="rId3" Type="http://schemas.openxmlformats.org/officeDocument/2006/relationships/image" Target="../media/image142.png"/><Relationship Id="rId7" Type="http://schemas.openxmlformats.org/officeDocument/2006/relationships/image" Target="../media/image146.png"/><Relationship Id="rId12" Type="http://schemas.openxmlformats.org/officeDocument/2006/relationships/image" Target="../media/image151.png"/><Relationship Id="rId17" Type="http://schemas.openxmlformats.org/officeDocument/2006/relationships/image" Target="../media/image162.jpg"/><Relationship Id="rId2" Type="http://schemas.openxmlformats.org/officeDocument/2006/relationships/image" Target="../media/image141.png"/><Relationship Id="rId16" Type="http://schemas.openxmlformats.org/officeDocument/2006/relationships/image" Target="../media/image161.jpg"/><Relationship Id="rId1" Type="http://schemas.openxmlformats.org/officeDocument/2006/relationships/slideMaster" Target="../slideMasters/slideMaster4.xml"/><Relationship Id="rId6" Type="http://schemas.openxmlformats.org/officeDocument/2006/relationships/image" Target="../media/image145.png"/><Relationship Id="rId11" Type="http://schemas.openxmlformats.org/officeDocument/2006/relationships/image" Target="../media/image150.png"/><Relationship Id="rId5" Type="http://schemas.openxmlformats.org/officeDocument/2006/relationships/image" Target="../media/image144.png"/><Relationship Id="rId15" Type="http://schemas.openxmlformats.org/officeDocument/2006/relationships/image" Target="../media/image160.jp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png"/><Relationship Id="rId14" Type="http://schemas.openxmlformats.org/officeDocument/2006/relationships/image" Target="../media/image159.jpg"/></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3.png"/><Relationship Id="rId3" Type="http://schemas.openxmlformats.org/officeDocument/2006/relationships/image" Target="../media/image116.png"/><Relationship Id="rId7" Type="http://schemas.openxmlformats.org/officeDocument/2006/relationships/image" Target="../media/image120.png"/><Relationship Id="rId12" Type="http://schemas.openxmlformats.org/officeDocument/2006/relationships/image" Target="../media/image125.png"/><Relationship Id="rId2" Type="http://schemas.openxmlformats.org/officeDocument/2006/relationships/image" Target="../media/image115.png"/><Relationship Id="rId1" Type="http://schemas.openxmlformats.org/officeDocument/2006/relationships/slideMaster" Target="../slideMasters/slideMaster5.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image" Target="../media/image163.jp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134.png"/><Relationship Id="rId13" Type="http://schemas.openxmlformats.org/officeDocument/2006/relationships/image" Target="../media/image139.png"/><Relationship Id="rId3" Type="http://schemas.openxmlformats.org/officeDocument/2006/relationships/image" Target="../media/image129.png"/><Relationship Id="rId7" Type="http://schemas.openxmlformats.org/officeDocument/2006/relationships/image" Target="../media/image133.png"/><Relationship Id="rId12" Type="http://schemas.openxmlformats.org/officeDocument/2006/relationships/image" Target="../media/image138.png"/><Relationship Id="rId2" Type="http://schemas.openxmlformats.org/officeDocument/2006/relationships/image" Target="../media/image164.jpg"/><Relationship Id="rId1" Type="http://schemas.openxmlformats.org/officeDocument/2006/relationships/slideMaster" Target="../slideMasters/slideMaster5.xml"/><Relationship Id="rId6" Type="http://schemas.openxmlformats.org/officeDocument/2006/relationships/image" Target="../media/image132.png"/><Relationship Id="rId11" Type="http://schemas.openxmlformats.org/officeDocument/2006/relationships/image" Target="../media/image137.png"/><Relationship Id="rId5" Type="http://schemas.openxmlformats.org/officeDocument/2006/relationships/image" Target="../media/image131.png"/><Relationship Id="rId10" Type="http://schemas.openxmlformats.org/officeDocument/2006/relationships/image" Target="../media/image136.png"/><Relationship Id="rId4" Type="http://schemas.openxmlformats.org/officeDocument/2006/relationships/image" Target="../media/image130.png"/><Relationship Id="rId9" Type="http://schemas.openxmlformats.org/officeDocument/2006/relationships/image" Target="../media/image135.png"/><Relationship Id="rId14" Type="http://schemas.openxmlformats.org/officeDocument/2006/relationships/image" Target="../media/image140.png"/></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147.png"/><Relationship Id="rId13" Type="http://schemas.openxmlformats.org/officeDocument/2006/relationships/image" Target="../media/image152.png"/><Relationship Id="rId3" Type="http://schemas.openxmlformats.org/officeDocument/2006/relationships/image" Target="../media/image142.png"/><Relationship Id="rId7" Type="http://schemas.openxmlformats.org/officeDocument/2006/relationships/image" Target="../media/image146.png"/><Relationship Id="rId12" Type="http://schemas.openxmlformats.org/officeDocument/2006/relationships/image" Target="../media/image151.png"/><Relationship Id="rId17" Type="http://schemas.openxmlformats.org/officeDocument/2006/relationships/image" Target="../media/image168.jpg"/><Relationship Id="rId2" Type="http://schemas.openxmlformats.org/officeDocument/2006/relationships/image" Target="../media/image141.png"/><Relationship Id="rId16" Type="http://schemas.openxmlformats.org/officeDocument/2006/relationships/image" Target="../media/image167.jpg"/><Relationship Id="rId1" Type="http://schemas.openxmlformats.org/officeDocument/2006/relationships/slideMaster" Target="../slideMasters/slideMaster5.xml"/><Relationship Id="rId6" Type="http://schemas.openxmlformats.org/officeDocument/2006/relationships/image" Target="../media/image145.png"/><Relationship Id="rId11" Type="http://schemas.openxmlformats.org/officeDocument/2006/relationships/image" Target="../media/image150.png"/><Relationship Id="rId5" Type="http://schemas.openxmlformats.org/officeDocument/2006/relationships/image" Target="../media/image144.png"/><Relationship Id="rId15" Type="http://schemas.openxmlformats.org/officeDocument/2006/relationships/image" Target="../media/image166.jp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png"/><Relationship Id="rId14" Type="http://schemas.openxmlformats.org/officeDocument/2006/relationships/image" Target="../media/image165.jpg"/></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3.png"/><Relationship Id="rId3" Type="http://schemas.openxmlformats.org/officeDocument/2006/relationships/image" Target="../media/image116.png"/><Relationship Id="rId7" Type="http://schemas.openxmlformats.org/officeDocument/2006/relationships/image" Target="../media/image120.png"/><Relationship Id="rId12" Type="http://schemas.openxmlformats.org/officeDocument/2006/relationships/image" Target="../media/image125.png"/><Relationship Id="rId2" Type="http://schemas.openxmlformats.org/officeDocument/2006/relationships/image" Target="../media/image115.png"/><Relationship Id="rId1" Type="http://schemas.openxmlformats.org/officeDocument/2006/relationships/slideMaster" Target="../slideMasters/slideMaster6.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 Id="rId14" Type="http://schemas.openxmlformats.org/officeDocument/2006/relationships/image" Target="../media/image169.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jpg"/><Relationship Id="rId1" Type="http://schemas.openxmlformats.org/officeDocument/2006/relationships/slideMaster" Target="../slideMasters/slideMaster6.xml"/><Relationship Id="rId4" Type="http://schemas.openxmlformats.org/officeDocument/2006/relationships/image" Target="../media/image127.jp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134.png"/><Relationship Id="rId13" Type="http://schemas.openxmlformats.org/officeDocument/2006/relationships/image" Target="../media/image139.png"/><Relationship Id="rId3" Type="http://schemas.openxmlformats.org/officeDocument/2006/relationships/image" Target="../media/image129.png"/><Relationship Id="rId7" Type="http://schemas.openxmlformats.org/officeDocument/2006/relationships/image" Target="../media/image133.png"/><Relationship Id="rId12" Type="http://schemas.openxmlformats.org/officeDocument/2006/relationships/image" Target="../media/image138.png"/><Relationship Id="rId2" Type="http://schemas.openxmlformats.org/officeDocument/2006/relationships/image" Target="../media/image172.jpg"/><Relationship Id="rId1" Type="http://schemas.openxmlformats.org/officeDocument/2006/relationships/slideMaster" Target="../slideMasters/slideMaster6.xml"/><Relationship Id="rId6" Type="http://schemas.openxmlformats.org/officeDocument/2006/relationships/image" Target="../media/image132.png"/><Relationship Id="rId11" Type="http://schemas.openxmlformats.org/officeDocument/2006/relationships/image" Target="../media/image137.png"/><Relationship Id="rId5" Type="http://schemas.openxmlformats.org/officeDocument/2006/relationships/image" Target="../media/image131.png"/><Relationship Id="rId15" Type="http://schemas.openxmlformats.org/officeDocument/2006/relationships/image" Target="../media/image171.png"/><Relationship Id="rId10" Type="http://schemas.openxmlformats.org/officeDocument/2006/relationships/image" Target="../media/image136.png"/><Relationship Id="rId4" Type="http://schemas.openxmlformats.org/officeDocument/2006/relationships/image" Target="../media/image130.png"/><Relationship Id="rId9" Type="http://schemas.openxmlformats.org/officeDocument/2006/relationships/image" Target="../media/image135.png"/><Relationship Id="rId14" Type="http://schemas.openxmlformats.org/officeDocument/2006/relationships/image" Target="../media/image140.png"/></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147.png"/><Relationship Id="rId13" Type="http://schemas.openxmlformats.org/officeDocument/2006/relationships/image" Target="../media/image152.png"/><Relationship Id="rId18" Type="http://schemas.openxmlformats.org/officeDocument/2006/relationships/image" Target="../media/image177.jpg"/><Relationship Id="rId3" Type="http://schemas.openxmlformats.org/officeDocument/2006/relationships/image" Target="../media/image142.png"/><Relationship Id="rId7" Type="http://schemas.openxmlformats.org/officeDocument/2006/relationships/image" Target="../media/image146.png"/><Relationship Id="rId12" Type="http://schemas.openxmlformats.org/officeDocument/2006/relationships/image" Target="../media/image151.png"/><Relationship Id="rId17" Type="http://schemas.openxmlformats.org/officeDocument/2006/relationships/image" Target="../media/image176.jpg"/><Relationship Id="rId2" Type="http://schemas.openxmlformats.org/officeDocument/2006/relationships/image" Target="../media/image141.png"/><Relationship Id="rId16" Type="http://schemas.openxmlformats.org/officeDocument/2006/relationships/image" Target="../media/image175.jpg"/><Relationship Id="rId1" Type="http://schemas.openxmlformats.org/officeDocument/2006/relationships/slideMaster" Target="../slideMasters/slideMaster6.xml"/><Relationship Id="rId6" Type="http://schemas.openxmlformats.org/officeDocument/2006/relationships/image" Target="../media/image145.png"/><Relationship Id="rId11" Type="http://schemas.openxmlformats.org/officeDocument/2006/relationships/image" Target="../media/image150.png"/><Relationship Id="rId5" Type="http://schemas.openxmlformats.org/officeDocument/2006/relationships/image" Target="../media/image144.png"/><Relationship Id="rId15" Type="http://schemas.openxmlformats.org/officeDocument/2006/relationships/image" Target="../media/image174.png"/><Relationship Id="rId10" Type="http://schemas.openxmlformats.org/officeDocument/2006/relationships/image" Target="../media/image149.png"/><Relationship Id="rId19" Type="http://schemas.openxmlformats.org/officeDocument/2006/relationships/image" Target="../media/image178.jpg"/><Relationship Id="rId4" Type="http://schemas.openxmlformats.org/officeDocument/2006/relationships/image" Target="../media/image143.png"/><Relationship Id="rId9" Type="http://schemas.openxmlformats.org/officeDocument/2006/relationships/image" Target="../media/image148.png"/><Relationship Id="rId14" Type="http://schemas.openxmlformats.org/officeDocument/2006/relationships/image" Target="../media/image173.pn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3.png"/><Relationship Id="rId3" Type="http://schemas.openxmlformats.org/officeDocument/2006/relationships/image" Target="../media/image116.png"/><Relationship Id="rId7" Type="http://schemas.openxmlformats.org/officeDocument/2006/relationships/image" Target="../media/image120.png"/><Relationship Id="rId12" Type="http://schemas.openxmlformats.org/officeDocument/2006/relationships/image" Target="../media/image125.png"/><Relationship Id="rId2" Type="http://schemas.openxmlformats.org/officeDocument/2006/relationships/image" Target="../media/image115.png"/><Relationship Id="rId1" Type="http://schemas.openxmlformats.org/officeDocument/2006/relationships/slideMaster" Target="../slideMasters/slideMaster7.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image" Target="../media/image179.jpg"/><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134.png"/><Relationship Id="rId13" Type="http://schemas.openxmlformats.org/officeDocument/2006/relationships/image" Target="../media/image139.png"/><Relationship Id="rId3" Type="http://schemas.openxmlformats.org/officeDocument/2006/relationships/image" Target="../media/image129.png"/><Relationship Id="rId7" Type="http://schemas.openxmlformats.org/officeDocument/2006/relationships/image" Target="../media/image133.png"/><Relationship Id="rId12" Type="http://schemas.openxmlformats.org/officeDocument/2006/relationships/image" Target="../media/image138.png"/><Relationship Id="rId2" Type="http://schemas.openxmlformats.org/officeDocument/2006/relationships/image" Target="../media/image180.jpg"/><Relationship Id="rId1" Type="http://schemas.openxmlformats.org/officeDocument/2006/relationships/slideMaster" Target="../slideMasters/slideMaster7.xml"/><Relationship Id="rId6" Type="http://schemas.openxmlformats.org/officeDocument/2006/relationships/image" Target="../media/image132.png"/><Relationship Id="rId11" Type="http://schemas.openxmlformats.org/officeDocument/2006/relationships/image" Target="../media/image137.png"/><Relationship Id="rId5" Type="http://schemas.openxmlformats.org/officeDocument/2006/relationships/image" Target="../media/image131.png"/><Relationship Id="rId10" Type="http://schemas.openxmlformats.org/officeDocument/2006/relationships/image" Target="../media/image136.png"/><Relationship Id="rId4" Type="http://schemas.openxmlformats.org/officeDocument/2006/relationships/image" Target="../media/image130.png"/><Relationship Id="rId9" Type="http://schemas.openxmlformats.org/officeDocument/2006/relationships/image" Target="../media/image135.png"/><Relationship Id="rId14" Type="http://schemas.openxmlformats.org/officeDocument/2006/relationships/image" Target="../media/image140.png"/></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47.png"/><Relationship Id="rId13" Type="http://schemas.openxmlformats.org/officeDocument/2006/relationships/image" Target="../media/image152.png"/><Relationship Id="rId18" Type="http://schemas.openxmlformats.org/officeDocument/2006/relationships/image" Target="../media/image185.jpg"/><Relationship Id="rId3" Type="http://schemas.openxmlformats.org/officeDocument/2006/relationships/image" Target="../media/image142.png"/><Relationship Id="rId7" Type="http://schemas.openxmlformats.org/officeDocument/2006/relationships/image" Target="../media/image146.png"/><Relationship Id="rId12" Type="http://schemas.openxmlformats.org/officeDocument/2006/relationships/image" Target="../media/image151.png"/><Relationship Id="rId17" Type="http://schemas.openxmlformats.org/officeDocument/2006/relationships/image" Target="../media/image184.jpg"/><Relationship Id="rId2" Type="http://schemas.openxmlformats.org/officeDocument/2006/relationships/image" Target="../media/image141.png"/><Relationship Id="rId16" Type="http://schemas.openxmlformats.org/officeDocument/2006/relationships/image" Target="../media/image183.jpg"/><Relationship Id="rId1" Type="http://schemas.openxmlformats.org/officeDocument/2006/relationships/slideMaster" Target="../slideMasters/slideMaster7.xml"/><Relationship Id="rId6" Type="http://schemas.openxmlformats.org/officeDocument/2006/relationships/image" Target="../media/image145.png"/><Relationship Id="rId11" Type="http://schemas.openxmlformats.org/officeDocument/2006/relationships/image" Target="../media/image150.png"/><Relationship Id="rId5" Type="http://schemas.openxmlformats.org/officeDocument/2006/relationships/image" Target="../media/image144.png"/><Relationship Id="rId15" Type="http://schemas.openxmlformats.org/officeDocument/2006/relationships/image" Target="../media/image182.jp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png"/><Relationship Id="rId14" Type="http://schemas.openxmlformats.org/officeDocument/2006/relationships/image" Target="../media/image181.png"/></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3.png"/><Relationship Id="rId3" Type="http://schemas.openxmlformats.org/officeDocument/2006/relationships/image" Target="../media/image116.png"/><Relationship Id="rId7" Type="http://schemas.openxmlformats.org/officeDocument/2006/relationships/image" Target="../media/image120.png"/><Relationship Id="rId12" Type="http://schemas.openxmlformats.org/officeDocument/2006/relationships/image" Target="../media/image125.png"/><Relationship Id="rId2" Type="http://schemas.openxmlformats.org/officeDocument/2006/relationships/image" Target="../media/image115.png"/><Relationship Id="rId1" Type="http://schemas.openxmlformats.org/officeDocument/2006/relationships/slideMaster" Target="../slideMasters/slideMaster8.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86.jpg"/><Relationship Id="rId2" Type="http://schemas.openxmlformats.org/officeDocument/2006/relationships/image" Target="../media/image127.jpg"/><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134.png"/><Relationship Id="rId13" Type="http://schemas.openxmlformats.org/officeDocument/2006/relationships/image" Target="../media/image139.png"/><Relationship Id="rId3" Type="http://schemas.openxmlformats.org/officeDocument/2006/relationships/image" Target="../media/image129.png"/><Relationship Id="rId7" Type="http://schemas.openxmlformats.org/officeDocument/2006/relationships/image" Target="../media/image133.png"/><Relationship Id="rId12" Type="http://schemas.openxmlformats.org/officeDocument/2006/relationships/image" Target="../media/image138.png"/><Relationship Id="rId2" Type="http://schemas.openxmlformats.org/officeDocument/2006/relationships/image" Target="../media/image187.jpg"/><Relationship Id="rId1" Type="http://schemas.openxmlformats.org/officeDocument/2006/relationships/slideMaster" Target="../slideMasters/slideMaster8.xml"/><Relationship Id="rId6" Type="http://schemas.openxmlformats.org/officeDocument/2006/relationships/image" Target="../media/image132.png"/><Relationship Id="rId11" Type="http://schemas.openxmlformats.org/officeDocument/2006/relationships/image" Target="../media/image137.png"/><Relationship Id="rId5" Type="http://schemas.openxmlformats.org/officeDocument/2006/relationships/image" Target="../media/image131.png"/><Relationship Id="rId10" Type="http://schemas.openxmlformats.org/officeDocument/2006/relationships/image" Target="../media/image136.png"/><Relationship Id="rId4" Type="http://schemas.openxmlformats.org/officeDocument/2006/relationships/image" Target="../media/image130.png"/><Relationship Id="rId9" Type="http://schemas.openxmlformats.org/officeDocument/2006/relationships/image" Target="../media/image135.png"/><Relationship Id="rId14" Type="http://schemas.openxmlformats.org/officeDocument/2006/relationships/image" Target="../media/image140.png"/></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147.png"/><Relationship Id="rId13" Type="http://schemas.openxmlformats.org/officeDocument/2006/relationships/image" Target="../media/image152.png"/><Relationship Id="rId3" Type="http://schemas.openxmlformats.org/officeDocument/2006/relationships/image" Target="../media/image142.png"/><Relationship Id="rId7" Type="http://schemas.openxmlformats.org/officeDocument/2006/relationships/image" Target="../media/image146.png"/><Relationship Id="rId12" Type="http://schemas.openxmlformats.org/officeDocument/2006/relationships/image" Target="../media/image151.png"/><Relationship Id="rId17" Type="http://schemas.openxmlformats.org/officeDocument/2006/relationships/image" Target="../media/image191.jpg"/><Relationship Id="rId2" Type="http://schemas.openxmlformats.org/officeDocument/2006/relationships/image" Target="../media/image141.png"/><Relationship Id="rId16" Type="http://schemas.openxmlformats.org/officeDocument/2006/relationships/image" Target="../media/image190.jpg"/><Relationship Id="rId1" Type="http://schemas.openxmlformats.org/officeDocument/2006/relationships/slideMaster" Target="../slideMasters/slideMaster8.xml"/><Relationship Id="rId6" Type="http://schemas.openxmlformats.org/officeDocument/2006/relationships/image" Target="../media/image145.png"/><Relationship Id="rId11" Type="http://schemas.openxmlformats.org/officeDocument/2006/relationships/image" Target="../media/image150.png"/><Relationship Id="rId5" Type="http://schemas.openxmlformats.org/officeDocument/2006/relationships/image" Target="../media/image144.png"/><Relationship Id="rId15" Type="http://schemas.openxmlformats.org/officeDocument/2006/relationships/image" Target="../media/image189.jp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png"/><Relationship Id="rId14" Type="http://schemas.openxmlformats.org/officeDocument/2006/relationships/image" Target="../media/image188.jpg"/></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3.png"/><Relationship Id="rId3" Type="http://schemas.openxmlformats.org/officeDocument/2006/relationships/image" Target="../media/image116.png"/><Relationship Id="rId7" Type="http://schemas.openxmlformats.org/officeDocument/2006/relationships/image" Target="../media/image120.png"/><Relationship Id="rId12" Type="http://schemas.openxmlformats.org/officeDocument/2006/relationships/image" Target="../media/image125.png"/><Relationship Id="rId2" Type="http://schemas.openxmlformats.org/officeDocument/2006/relationships/image" Target="../media/image115.png"/><Relationship Id="rId1" Type="http://schemas.openxmlformats.org/officeDocument/2006/relationships/slideMaster" Target="../slideMasters/slideMaster9.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 Id="rId14" Type="http://schemas.openxmlformats.org/officeDocument/2006/relationships/image" Target="../media/image192.jp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image" Target="../media/image193.png"/><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143.png"/><Relationship Id="rId13" Type="http://schemas.openxmlformats.org/officeDocument/2006/relationships/image" Target="../media/image148.png"/><Relationship Id="rId3" Type="http://schemas.openxmlformats.org/officeDocument/2006/relationships/image" Target="../media/image195.jpg"/><Relationship Id="rId7" Type="http://schemas.openxmlformats.org/officeDocument/2006/relationships/image" Target="../media/image142.png"/><Relationship Id="rId12" Type="http://schemas.openxmlformats.org/officeDocument/2006/relationships/image" Target="../media/image147.png"/><Relationship Id="rId17" Type="http://schemas.openxmlformats.org/officeDocument/2006/relationships/image" Target="../media/image152.png"/><Relationship Id="rId2" Type="http://schemas.openxmlformats.org/officeDocument/2006/relationships/image" Target="../media/image194.jpg"/><Relationship Id="rId16" Type="http://schemas.openxmlformats.org/officeDocument/2006/relationships/image" Target="../media/image151.png"/><Relationship Id="rId1" Type="http://schemas.openxmlformats.org/officeDocument/2006/relationships/slideMaster" Target="../slideMasters/slideMaster9.xml"/><Relationship Id="rId6" Type="http://schemas.openxmlformats.org/officeDocument/2006/relationships/image" Target="../media/image141.png"/><Relationship Id="rId11" Type="http://schemas.openxmlformats.org/officeDocument/2006/relationships/image" Target="../media/image146.png"/><Relationship Id="rId5" Type="http://schemas.openxmlformats.org/officeDocument/2006/relationships/image" Target="../media/image197.jpg"/><Relationship Id="rId15" Type="http://schemas.openxmlformats.org/officeDocument/2006/relationships/image" Target="../media/image150.png"/><Relationship Id="rId10" Type="http://schemas.openxmlformats.org/officeDocument/2006/relationships/image" Target="../media/image145.png"/><Relationship Id="rId4" Type="http://schemas.openxmlformats.org/officeDocument/2006/relationships/image" Target="../media/image196.jpg"/><Relationship Id="rId9" Type="http://schemas.openxmlformats.org/officeDocument/2006/relationships/image" Target="../media/image144.png"/><Relationship Id="rId14" Type="http://schemas.openxmlformats.org/officeDocument/2006/relationships/image" Target="../media/image149.pn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3.png"/><Relationship Id="rId3" Type="http://schemas.openxmlformats.org/officeDocument/2006/relationships/image" Target="../media/image116.png"/><Relationship Id="rId7" Type="http://schemas.openxmlformats.org/officeDocument/2006/relationships/image" Target="../media/image120.png"/><Relationship Id="rId12" Type="http://schemas.openxmlformats.org/officeDocument/2006/relationships/image" Target="../media/image125.png"/><Relationship Id="rId2" Type="http://schemas.openxmlformats.org/officeDocument/2006/relationships/image" Target="../media/image115.png"/><Relationship Id="rId1" Type="http://schemas.openxmlformats.org/officeDocument/2006/relationships/slideMaster" Target="../slideMasters/slideMaster10.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image" Target="../media/image198.jpg"/><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134.png"/><Relationship Id="rId13" Type="http://schemas.openxmlformats.org/officeDocument/2006/relationships/image" Target="../media/image139.png"/><Relationship Id="rId3" Type="http://schemas.openxmlformats.org/officeDocument/2006/relationships/image" Target="../media/image129.png"/><Relationship Id="rId7" Type="http://schemas.openxmlformats.org/officeDocument/2006/relationships/image" Target="../media/image133.png"/><Relationship Id="rId12" Type="http://schemas.openxmlformats.org/officeDocument/2006/relationships/image" Target="../media/image138.png"/><Relationship Id="rId2" Type="http://schemas.openxmlformats.org/officeDocument/2006/relationships/image" Target="../media/image199.jpg"/><Relationship Id="rId1" Type="http://schemas.openxmlformats.org/officeDocument/2006/relationships/slideMaster" Target="../slideMasters/slideMaster10.xml"/><Relationship Id="rId6" Type="http://schemas.openxmlformats.org/officeDocument/2006/relationships/image" Target="../media/image132.png"/><Relationship Id="rId11" Type="http://schemas.openxmlformats.org/officeDocument/2006/relationships/image" Target="../media/image137.png"/><Relationship Id="rId5" Type="http://schemas.openxmlformats.org/officeDocument/2006/relationships/image" Target="../media/image131.png"/><Relationship Id="rId10" Type="http://schemas.openxmlformats.org/officeDocument/2006/relationships/image" Target="../media/image136.png"/><Relationship Id="rId4" Type="http://schemas.openxmlformats.org/officeDocument/2006/relationships/image" Target="../media/image130.png"/><Relationship Id="rId9" Type="http://schemas.openxmlformats.org/officeDocument/2006/relationships/image" Target="../media/image135.png"/><Relationship Id="rId14" Type="http://schemas.openxmlformats.org/officeDocument/2006/relationships/image" Target="../media/image140.png"/></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147.png"/><Relationship Id="rId13" Type="http://schemas.openxmlformats.org/officeDocument/2006/relationships/image" Target="../media/image152.png"/><Relationship Id="rId3" Type="http://schemas.openxmlformats.org/officeDocument/2006/relationships/image" Target="../media/image142.png"/><Relationship Id="rId7" Type="http://schemas.openxmlformats.org/officeDocument/2006/relationships/image" Target="../media/image146.png"/><Relationship Id="rId12" Type="http://schemas.openxmlformats.org/officeDocument/2006/relationships/image" Target="../media/image151.png"/><Relationship Id="rId17" Type="http://schemas.openxmlformats.org/officeDocument/2006/relationships/image" Target="../media/image203.jpg"/><Relationship Id="rId2" Type="http://schemas.openxmlformats.org/officeDocument/2006/relationships/image" Target="../media/image141.png"/><Relationship Id="rId16" Type="http://schemas.openxmlformats.org/officeDocument/2006/relationships/image" Target="../media/image202.jpg"/><Relationship Id="rId1" Type="http://schemas.openxmlformats.org/officeDocument/2006/relationships/slideMaster" Target="../slideMasters/slideMaster10.xml"/><Relationship Id="rId6" Type="http://schemas.openxmlformats.org/officeDocument/2006/relationships/image" Target="../media/image145.png"/><Relationship Id="rId11" Type="http://schemas.openxmlformats.org/officeDocument/2006/relationships/image" Target="../media/image150.png"/><Relationship Id="rId5" Type="http://schemas.openxmlformats.org/officeDocument/2006/relationships/image" Target="../media/image144.png"/><Relationship Id="rId15" Type="http://schemas.openxmlformats.org/officeDocument/2006/relationships/image" Target="../media/image201.jp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png"/><Relationship Id="rId14" Type="http://schemas.openxmlformats.org/officeDocument/2006/relationships/image" Target="../media/image200.jp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3.png"/><Relationship Id="rId3" Type="http://schemas.openxmlformats.org/officeDocument/2006/relationships/image" Target="../media/image116.png"/><Relationship Id="rId7" Type="http://schemas.openxmlformats.org/officeDocument/2006/relationships/image" Target="../media/image120.png"/><Relationship Id="rId12" Type="http://schemas.openxmlformats.org/officeDocument/2006/relationships/image" Target="../media/image125.png"/><Relationship Id="rId2" Type="http://schemas.openxmlformats.org/officeDocument/2006/relationships/image" Target="../media/image115.png"/><Relationship Id="rId1" Type="http://schemas.openxmlformats.org/officeDocument/2006/relationships/slideMaster" Target="../slideMasters/slideMaster11.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 Id="rId14" Type="http://schemas.openxmlformats.org/officeDocument/2006/relationships/image" Target="../media/image204.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jpg"/><Relationship Id="rId1" Type="http://schemas.openxmlformats.org/officeDocument/2006/relationships/slideMaster" Target="../slideMasters/slideMaster11.xml"/><Relationship Id="rId4" Type="http://schemas.openxmlformats.org/officeDocument/2006/relationships/image" Target="../media/image127.jpg"/></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134.png"/><Relationship Id="rId13" Type="http://schemas.openxmlformats.org/officeDocument/2006/relationships/image" Target="../media/image139.png"/><Relationship Id="rId3" Type="http://schemas.openxmlformats.org/officeDocument/2006/relationships/image" Target="../media/image129.png"/><Relationship Id="rId7" Type="http://schemas.openxmlformats.org/officeDocument/2006/relationships/image" Target="../media/image133.png"/><Relationship Id="rId12" Type="http://schemas.openxmlformats.org/officeDocument/2006/relationships/image" Target="../media/image138.png"/><Relationship Id="rId2" Type="http://schemas.openxmlformats.org/officeDocument/2006/relationships/image" Target="../media/image207.jpg"/><Relationship Id="rId1" Type="http://schemas.openxmlformats.org/officeDocument/2006/relationships/slideMaster" Target="../slideMasters/slideMaster11.xml"/><Relationship Id="rId6" Type="http://schemas.openxmlformats.org/officeDocument/2006/relationships/image" Target="../media/image132.png"/><Relationship Id="rId11" Type="http://schemas.openxmlformats.org/officeDocument/2006/relationships/image" Target="../media/image137.png"/><Relationship Id="rId5" Type="http://schemas.openxmlformats.org/officeDocument/2006/relationships/image" Target="../media/image131.png"/><Relationship Id="rId15" Type="http://schemas.openxmlformats.org/officeDocument/2006/relationships/image" Target="../media/image208.png"/><Relationship Id="rId10" Type="http://schemas.openxmlformats.org/officeDocument/2006/relationships/image" Target="../media/image136.png"/><Relationship Id="rId4" Type="http://schemas.openxmlformats.org/officeDocument/2006/relationships/image" Target="../media/image130.png"/><Relationship Id="rId9" Type="http://schemas.openxmlformats.org/officeDocument/2006/relationships/image" Target="../media/image135.png"/><Relationship Id="rId14" Type="http://schemas.openxmlformats.org/officeDocument/2006/relationships/image" Target="../media/image140.png"/></Relationships>
</file>

<file path=ppt/slideLayouts/_rels/slideLayout50.xml.rels><?xml version="1.0" encoding="UTF-8" standalone="yes"?>
<Relationships xmlns="http://schemas.openxmlformats.org/package/2006/relationships"><Relationship Id="rId8" Type="http://schemas.openxmlformats.org/officeDocument/2006/relationships/image" Target="../media/image147.png"/><Relationship Id="rId13" Type="http://schemas.openxmlformats.org/officeDocument/2006/relationships/image" Target="../media/image152.png"/><Relationship Id="rId18" Type="http://schemas.openxmlformats.org/officeDocument/2006/relationships/image" Target="../media/image213.jpg"/><Relationship Id="rId3" Type="http://schemas.openxmlformats.org/officeDocument/2006/relationships/image" Target="../media/image142.png"/><Relationship Id="rId7" Type="http://schemas.openxmlformats.org/officeDocument/2006/relationships/image" Target="../media/image146.png"/><Relationship Id="rId12" Type="http://schemas.openxmlformats.org/officeDocument/2006/relationships/image" Target="../media/image151.png"/><Relationship Id="rId17" Type="http://schemas.openxmlformats.org/officeDocument/2006/relationships/image" Target="../media/image212.jpg"/><Relationship Id="rId2" Type="http://schemas.openxmlformats.org/officeDocument/2006/relationships/image" Target="../media/image141.png"/><Relationship Id="rId16" Type="http://schemas.openxmlformats.org/officeDocument/2006/relationships/image" Target="../media/image211.jpg"/><Relationship Id="rId1" Type="http://schemas.openxmlformats.org/officeDocument/2006/relationships/slideMaster" Target="../slideMasters/slideMaster11.xml"/><Relationship Id="rId6" Type="http://schemas.openxmlformats.org/officeDocument/2006/relationships/image" Target="../media/image145.png"/><Relationship Id="rId11" Type="http://schemas.openxmlformats.org/officeDocument/2006/relationships/image" Target="../media/image150.png"/><Relationship Id="rId5" Type="http://schemas.openxmlformats.org/officeDocument/2006/relationships/image" Target="../media/image144.png"/><Relationship Id="rId15" Type="http://schemas.openxmlformats.org/officeDocument/2006/relationships/image" Target="../media/image210.jp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png"/><Relationship Id="rId14" Type="http://schemas.openxmlformats.org/officeDocument/2006/relationships/image" Target="../media/image209.png"/></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3.png"/><Relationship Id="rId3" Type="http://schemas.openxmlformats.org/officeDocument/2006/relationships/image" Target="../media/image116.png"/><Relationship Id="rId7" Type="http://schemas.openxmlformats.org/officeDocument/2006/relationships/image" Target="../media/image120.png"/><Relationship Id="rId12" Type="http://schemas.openxmlformats.org/officeDocument/2006/relationships/image" Target="../media/image125.png"/><Relationship Id="rId2" Type="http://schemas.openxmlformats.org/officeDocument/2006/relationships/image" Target="../media/image115.png"/><Relationship Id="rId1" Type="http://schemas.openxmlformats.org/officeDocument/2006/relationships/slideMaster" Target="../slideMasters/slideMaster12.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image" Target="../media/image214.jpg"/><Relationship Id="rId1" Type="http://schemas.openxmlformats.org/officeDocument/2006/relationships/slideMaster" Target="../slideMasters/slideMaster12.xml"/></Relationships>
</file>

<file path=ppt/slideLayouts/_rels/slideLayout53.xml.rels><?xml version="1.0" encoding="UTF-8" standalone="yes"?>
<Relationships xmlns="http://schemas.openxmlformats.org/package/2006/relationships"><Relationship Id="rId8" Type="http://schemas.openxmlformats.org/officeDocument/2006/relationships/image" Target="../media/image134.png"/><Relationship Id="rId13" Type="http://schemas.openxmlformats.org/officeDocument/2006/relationships/image" Target="../media/image139.png"/><Relationship Id="rId3" Type="http://schemas.openxmlformats.org/officeDocument/2006/relationships/image" Target="../media/image129.png"/><Relationship Id="rId7" Type="http://schemas.openxmlformats.org/officeDocument/2006/relationships/image" Target="../media/image133.png"/><Relationship Id="rId12" Type="http://schemas.openxmlformats.org/officeDocument/2006/relationships/image" Target="../media/image138.png"/><Relationship Id="rId2" Type="http://schemas.openxmlformats.org/officeDocument/2006/relationships/image" Target="../media/image215.jpg"/><Relationship Id="rId1" Type="http://schemas.openxmlformats.org/officeDocument/2006/relationships/slideMaster" Target="../slideMasters/slideMaster12.xml"/><Relationship Id="rId6" Type="http://schemas.openxmlformats.org/officeDocument/2006/relationships/image" Target="../media/image132.png"/><Relationship Id="rId11" Type="http://schemas.openxmlformats.org/officeDocument/2006/relationships/image" Target="../media/image137.png"/><Relationship Id="rId5" Type="http://schemas.openxmlformats.org/officeDocument/2006/relationships/image" Target="../media/image131.png"/><Relationship Id="rId15" Type="http://schemas.openxmlformats.org/officeDocument/2006/relationships/image" Target="../media/image216.png"/><Relationship Id="rId10" Type="http://schemas.openxmlformats.org/officeDocument/2006/relationships/image" Target="../media/image136.png"/><Relationship Id="rId4" Type="http://schemas.openxmlformats.org/officeDocument/2006/relationships/image" Target="../media/image130.png"/><Relationship Id="rId9" Type="http://schemas.openxmlformats.org/officeDocument/2006/relationships/image" Target="../media/image135.png"/><Relationship Id="rId14" Type="http://schemas.openxmlformats.org/officeDocument/2006/relationships/image" Target="../media/image140.png"/></Relationships>
</file>

<file path=ppt/slideLayouts/_rels/slideLayout54.xml.rels><?xml version="1.0" encoding="UTF-8" standalone="yes"?>
<Relationships xmlns="http://schemas.openxmlformats.org/package/2006/relationships"><Relationship Id="rId8" Type="http://schemas.openxmlformats.org/officeDocument/2006/relationships/image" Target="../media/image147.png"/><Relationship Id="rId13" Type="http://schemas.openxmlformats.org/officeDocument/2006/relationships/image" Target="../media/image152.png"/><Relationship Id="rId3" Type="http://schemas.openxmlformats.org/officeDocument/2006/relationships/image" Target="../media/image142.png"/><Relationship Id="rId7" Type="http://schemas.openxmlformats.org/officeDocument/2006/relationships/image" Target="../media/image146.png"/><Relationship Id="rId12" Type="http://schemas.openxmlformats.org/officeDocument/2006/relationships/image" Target="../media/image151.png"/><Relationship Id="rId17" Type="http://schemas.openxmlformats.org/officeDocument/2006/relationships/image" Target="../media/image220.jpg"/><Relationship Id="rId2" Type="http://schemas.openxmlformats.org/officeDocument/2006/relationships/image" Target="../media/image141.png"/><Relationship Id="rId16" Type="http://schemas.openxmlformats.org/officeDocument/2006/relationships/image" Target="../media/image219.jpg"/><Relationship Id="rId1" Type="http://schemas.openxmlformats.org/officeDocument/2006/relationships/slideMaster" Target="../slideMasters/slideMaster12.xml"/><Relationship Id="rId6" Type="http://schemas.openxmlformats.org/officeDocument/2006/relationships/image" Target="../media/image145.png"/><Relationship Id="rId11" Type="http://schemas.openxmlformats.org/officeDocument/2006/relationships/image" Target="../media/image150.png"/><Relationship Id="rId5" Type="http://schemas.openxmlformats.org/officeDocument/2006/relationships/image" Target="../media/image144.png"/><Relationship Id="rId15" Type="http://schemas.openxmlformats.org/officeDocument/2006/relationships/image" Target="../media/image218.jp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png"/><Relationship Id="rId14" Type="http://schemas.openxmlformats.org/officeDocument/2006/relationships/image" Target="../media/image217.jpg"/></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3.png"/><Relationship Id="rId3" Type="http://schemas.openxmlformats.org/officeDocument/2006/relationships/image" Target="../media/image116.png"/><Relationship Id="rId7" Type="http://schemas.openxmlformats.org/officeDocument/2006/relationships/image" Target="../media/image120.png"/><Relationship Id="rId12" Type="http://schemas.openxmlformats.org/officeDocument/2006/relationships/image" Target="../media/image125.png"/><Relationship Id="rId2" Type="http://schemas.openxmlformats.org/officeDocument/2006/relationships/image" Target="../media/image115.png"/><Relationship Id="rId1" Type="http://schemas.openxmlformats.org/officeDocument/2006/relationships/slideMaster" Target="../slideMasters/slideMaster13.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image" Target="../media/image221.jpg"/><Relationship Id="rId1" Type="http://schemas.openxmlformats.org/officeDocument/2006/relationships/slideMaster" Target="../slideMasters/slideMaster13.xml"/></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134.png"/><Relationship Id="rId13" Type="http://schemas.openxmlformats.org/officeDocument/2006/relationships/image" Target="../media/image139.png"/><Relationship Id="rId3" Type="http://schemas.openxmlformats.org/officeDocument/2006/relationships/image" Target="../media/image129.png"/><Relationship Id="rId7" Type="http://schemas.openxmlformats.org/officeDocument/2006/relationships/image" Target="../media/image133.png"/><Relationship Id="rId12" Type="http://schemas.openxmlformats.org/officeDocument/2006/relationships/image" Target="../media/image138.png"/><Relationship Id="rId2" Type="http://schemas.openxmlformats.org/officeDocument/2006/relationships/image" Target="../media/image222.jpg"/><Relationship Id="rId1" Type="http://schemas.openxmlformats.org/officeDocument/2006/relationships/slideMaster" Target="../slideMasters/slideMaster13.xml"/><Relationship Id="rId6" Type="http://schemas.openxmlformats.org/officeDocument/2006/relationships/image" Target="../media/image132.png"/><Relationship Id="rId11" Type="http://schemas.openxmlformats.org/officeDocument/2006/relationships/image" Target="../media/image137.png"/><Relationship Id="rId5" Type="http://schemas.openxmlformats.org/officeDocument/2006/relationships/image" Target="../media/image131.png"/><Relationship Id="rId10" Type="http://schemas.openxmlformats.org/officeDocument/2006/relationships/image" Target="../media/image136.png"/><Relationship Id="rId4" Type="http://schemas.openxmlformats.org/officeDocument/2006/relationships/image" Target="../media/image130.png"/><Relationship Id="rId9" Type="http://schemas.openxmlformats.org/officeDocument/2006/relationships/image" Target="../media/image135.png"/><Relationship Id="rId14" Type="http://schemas.openxmlformats.org/officeDocument/2006/relationships/image" Target="../media/image140.png"/></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147.png"/><Relationship Id="rId13" Type="http://schemas.openxmlformats.org/officeDocument/2006/relationships/image" Target="../media/image152.png"/><Relationship Id="rId3" Type="http://schemas.openxmlformats.org/officeDocument/2006/relationships/image" Target="../media/image142.png"/><Relationship Id="rId7" Type="http://schemas.openxmlformats.org/officeDocument/2006/relationships/image" Target="../media/image146.png"/><Relationship Id="rId12" Type="http://schemas.openxmlformats.org/officeDocument/2006/relationships/image" Target="../media/image151.png"/><Relationship Id="rId17" Type="http://schemas.openxmlformats.org/officeDocument/2006/relationships/image" Target="../media/image226.jpg"/><Relationship Id="rId2" Type="http://schemas.openxmlformats.org/officeDocument/2006/relationships/image" Target="../media/image141.png"/><Relationship Id="rId16" Type="http://schemas.openxmlformats.org/officeDocument/2006/relationships/image" Target="../media/image225.jpg"/><Relationship Id="rId1" Type="http://schemas.openxmlformats.org/officeDocument/2006/relationships/slideMaster" Target="../slideMasters/slideMaster13.xml"/><Relationship Id="rId6" Type="http://schemas.openxmlformats.org/officeDocument/2006/relationships/image" Target="../media/image145.png"/><Relationship Id="rId11" Type="http://schemas.openxmlformats.org/officeDocument/2006/relationships/image" Target="../media/image150.png"/><Relationship Id="rId5" Type="http://schemas.openxmlformats.org/officeDocument/2006/relationships/image" Target="../media/image144.png"/><Relationship Id="rId15" Type="http://schemas.openxmlformats.org/officeDocument/2006/relationships/image" Target="../media/image224.jp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png"/><Relationship Id="rId14" Type="http://schemas.openxmlformats.org/officeDocument/2006/relationships/image" Target="../media/image223.jp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27.jpg"/><Relationship Id="rId1" Type="http://schemas.openxmlformats.org/officeDocument/2006/relationships/slideMaster" Target="../slideMasters/slideMaster1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91027115-E3D6-49C5-A4C5-F6E59EEF879A}"/>
              </a:ext>
            </a:extLst>
          </p:cNvPr>
          <p:cNvSpPr>
            <a:spLocks noGrp="1"/>
          </p:cNvSpPr>
          <p:nvPr>
            <p:ph type="dt" sz="half" idx="10"/>
          </p:nvPr>
        </p:nvSpPr>
        <p:spPr/>
        <p:txBody>
          <a:bodyPr/>
          <a:lstStyle/>
          <a:p>
            <a:fld id="{B7707853-D701-47CF-A8F6-20FF350CACB4}" type="datetimeFigureOut">
              <a:rPr lang="fr-BE" smtClean="0"/>
              <a:t>20-11-24</a:t>
            </a:fld>
            <a:endParaRPr lang="fr-BE"/>
          </a:p>
        </p:txBody>
      </p:sp>
      <p:sp>
        <p:nvSpPr>
          <p:cNvPr id="5" name="Espace réservé du pied de page 4">
            <a:extLst>
              <a:ext uri="{FF2B5EF4-FFF2-40B4-BE49-F238E27FC236}">
                <a16:creationId xmlns:a16="http://schemas.microsoft.com/office/drawing/2014/main" id="{BFB0CDBA-AC8D-4CE8-9983-D7E85D9DC8CE}"/>
              </a:ext>
            </a:extLst>
          </p:cNvPr>
          <p:cNvSpPr>
            <a:spLocks noGrp="1"/>
          </p:cNvSpPr>
          <p:nvPr>
            <p:ph type="ftr" sz="quarter" idx="11"/>
          </p:nvPr>
        </p:nvSpPr>
        <p:spPr/>
        <p:txBody>
          <a:bodyPr/>
          <a:lstStyle/>
          <a:p>
            <a:endParaRPr lang="fr-BE" dirty="0"/>
          </a:p>
        </p:txBody>
      </p:sp>
      <p:sp>
        <p:nvSpPr>
          <p:cNvPr id="6" name="Espace réservé du numéro de diapositive 5">
            <a:extLst>
              <a:ext uri="{FF2B5EF4-FFF2-40B4-BE49-F238E27FC236}">
                <a16:creationId xmlns:a16="http://schemas.microsoft.com/office/drawing/2014/main" id="{2BEDC4A1-A6DB-4A19-8BF8-3C9490240B28}"/>
              </a:ext>
            </a:extLst>
          </p:cNvPr>
          <p:cNvSpPr>
            <a:spLocks noGrp="1"/>
          </p:cNvSpPr>
          <p:nvPr>
            <p:ph type="sldNum" sz="quarter" idx="12"/>
          </p:nvPr>
        </p:nvSpPr>
        <p:spPr/>
        <p:txBody>
          <a:bodyPr/>
          <a:lstStyle/>
          <a:p>
            <a:fld id="{85165E1B-B741-4CA0-A2B4-09E1473EC40F}" type="slidenum">
              <a:rPr lang="fr-BE" smtClean="0"/>
              <a:t>‹N°›</a:t>
            </a:fld>
            <a:endParaRPr lang="fr-BE"/>
          </a:p>
        </p:txBody>
      </p:sp>
      <p:sp>
        <p:nvSpPr>
          <p:cNvPr id="8" name="object 3">
            <a:extLst>
              <a:ext uri="{FF2B5EF4-FFF2-40B4-BE49-F238E27FC236}">
                <a16:creationId xmlns:a16="http://schemas.microsoft.com/office/drawing/2014/main" id="{8CEA4705-1F2A-42E6-BA6F-44A4C00087BE}"/>
              </a:ext>
            </a:extLst>
          </p:cNvPr>
          <p:cNvSpPr/>
          <p:nvPr userDrawn="1"/>
        </p:nvSpPr>
        <p:spPr>
          <a:xfrm>
            <a:off x="8546142" y="5722955"/>
            <a:ext cx="20320" cy="19685"/>
          </a:xfrm>
          <a:custGeom>
            <a:avLst/>
            <a:gdLst/>
            <a:ahLst/>
            <a:cxnLst/>
            <a:rect l="l" t="t" r="r" b="b"/>
            <a:pathLst>
              <a:path w="20320" h="19685">
                <a:moveTo>
                  <a:pt x="15430" y="0"/>
                </a:moveTo>
                <a:lnTo>
                  <a:pt x="11976" y="12"/>
                </a:lnTo>
                <a:lnTo>
                  <a:pt x="0" y="12052"/>
                </a:lnTo>
                <a:lnTo>
                  <a:pt x="12" y="15519"/>
                </a:lnTo>
                <a:lnTo>
                  <a:pt x="3225" y="18719"/>
                </a:lnTo>
                <a:lnTo>
                  <a:pt x="4622" y="19253"/>
                </a:lnTo>
                <a:lnTo>
                  <a:pt x="6032" y="19240"/>
                </a:lnTo>
                <a:lnTo>
                  <a:pt x="7429" y="19240"/>
                </a:lnTo>
                <a:lnTo>
                  <a:pt x="8826" y="18707"/>
                </a:lnTo>
                <a:lnTo>
                  <a:pt x="19735" y="7734"/>
                </a:lnTo>
                <a:lnTo>
                  <a:pt x="19723" y="4267"/>
                </a:lnTo>
                <a:lnTo>
                  <a:pt x="15430" y="0"/>
                </a:lnTo>
                <a:close/>
              </a:path>
            </a:pathLst>
          </a:custGeom>
          <a:solidFill>
            <a:srgbClr val="000000"/>
          </a:solidFill>
        </p:spPr>
        <p:txBody>
          <a:bodyPr wrap="square" lIns="0" tIns="0" rIns="0" bIns="0" rtlCol="0"/>
          <a:lstStyle/>
          <a:p>
            <a:endParaRPr/>
          </a:p>
        </p:txBody>
      </p:sp>
      <p:sp>
        <p:nvSpPr>
          <p:cNvPr id="43" name="Espace réservé du contenu 42">
            <a:extLst>
              <a:ext uri="{FF2B5EF4-FFF2-40B4-BE49-F238E27FC236}">
                <a16:creationId xmlns:a16="http://schemas.microsoft.com/office/drawing/2014/main" id="{80566958-1E3E-464C-A55C-001FE83D09FA}"/>
              </a:ext>
            </a:extLst>
          </p:cNvPr>
          <p:cNvSpPr>
            <a:spLocks noGrp="1"/>
          </p:cNvSpPr>
          <p:nvPr>
            <p:ph sz="quarter" idx="13" hasCustomPrompt="1"/>
          </p:nvPr>
        </p:nvSpPr>
        <p:spPr>
          <a:xfrm>
            <a:off x="1476884" y="4521643"/>
            <a:ext cx="10715115" cy="760145"/>
          </a:xfrm>
          <a:prstGeom prst="rect">
            <a:avLst/>
          </a:prstGeom>
        </p:spPr>
        <p:txBody>
          <a:bodyPr/>
          <a:lstStyle>
            <a:lvl1pPr marL="0" indent="0">
              <a:buNone/>
              <a:defRPr sz="4400">
                <a:solidFill>
                  <a:srgbClr val="19313B"/>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MODIFIER LES STYLES DU TEXTE DU MASQUE</a:t>
            </a:r>
          </a:p>
        </p:txBody>
      </p:sp>
      <p:sp>
        <p:nvSpPr>
          <p:cNvPr id="44" name="Espace réservé du contenu 42">
            <a:extLst>
              <a:ext uri="{FF2B5EF4-FFF2-40B4-BE49-F238E27FC236}">
                <a16:creationId xmlns:a16="http://schemas.microsoft.com/office/drawing/2014/main" id="{4DEBE669-9885-4E61-8D5E-04B413C121C4}"/>
              </a:ext>
            </a:extLst>
          </p:cNvPr>
          <p:cNvSpPr>
            <a:spLocks noGrp="1"/>
          </p:cNvSpPr>
          <p:nvPr>
            <p:ph sz="quarter" idx="14"/>
          </p:nvPr>
        </p:nvSpPr>
        <p:spPr>
          <a:xfrm>
            <a:off x="1476885" y="5342882"/>
            <a:ext cx="10361420" cy="760145"/>
          </a:xfrm>
          <a:prstGeom prst="rect">
            <a:avLst/>
          </a:prstGeom>
        </p:spPr>
        <p:txBody>
          <a:bodyPr/>
          <a:lstStyle>
            <a:lvl1pPr marL="0" indent="0">
              <a:buNone/>
              <a:defRPr sz="1600">
                <a:solidFill>
                  <a:srgbClr val="19313B"/>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a:t>Modifier les styles du texte du masque</a:t>
            </a:r>
          </a:p>
        </p:txBody>
      </p:sp>
      <p:pic>
        <p:nvPicPr>
          <p:cNvPr id="3" name="Image 2">
            <a:extLst>
              <a:ext uri="{FF2B5EF4-FFF2-40B4-BE49-F238E27FC236}">
                <a16:creationId xmlns:a16="http://schemas.microsoft.com/office/drawing/2014/main" id="{A423F048-CD4C-4F51-82B1-2225310921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6463" y="210565"/>
            <a:ext cx="2959074" cy="3846045"/>
          </a:xfrm>
          <a:prstGeom prst="rect">
            <a:avLst/>
          </a:prstGeom>
        </p:spPr>
      </p:pic>
    </p:spTree>
    <p:extLst>
      <p:ext uri="{BB962C8B-B14F-4D97-AF65-F5344CB8AC3E}">
        <p14:creationId xmlns:p14="http://schemas.microsoft.com/office/powerpoint/2010/main" val="1979596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40" name="object 2">
            <a:extLst>
              <a:ext uri="{FF2B5EF4-FFF2-40B4-BE49-F238E27FC236}">
                <a16:creationId xmlns:a16="http://schemas.microsoft.com/office/drawing/2014/main" id="{80391D8C-628C-01C1-94B4-2A25EB0BC030}"/>
              </a:ext>
            </a:extLst>
          </p:cNvPr>
          <p:cNvSpPr/>
          <p:nvPr userDrawn="1"/>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82E39"/>
          </a:solidFill>
        </p:spPr>
        <p:txBody>
          <a:bodyPr wrap="square" lIns="0" tIns="0" rIns="0" bIns="0" rtlCol="0"/>
          <a:lstStyle/>
          <a:p>
            <a:endParaRPr/>
          </a:p>
        </p:txBody>
      </p:sp>
      <p:grpSp>
        <p:nvGrpSpPr>
          <p:cNvPr id="41" name="object 4">
            <a:extLst>
              <a:ext uri="{FF2B5EF4-FFF2-40B4-BE49-F238E27FC236}">
                <a16:creationId xmlns:a16="http://schemas.microsoft.com/office/drawing/2014/main" id="{F64A8A45-62C5-A53E-1F11-5C5B06C3A02B}"/>
              </a:ext>
            </a:extLst>
          </p:cNvPr>
          <p:cNvGrpSpPr/>
          <p:nvPr userDrawn="1"/>
        </p:nvGrpSpPr>
        <p:grpSpPr>
          <a:xfrm>
            <a:off x="1097701" y="6128696"/>
            <a:ext cx="875665" cy="153035"/>
            <a:chOff x="1097701" y="6128696"/>
            <a:chExt cx="875665" cy="153035"/>
          </a:xfrm>
        </p:grpSpPr>
        <p:pic>
          <p:nvPicPr>
            <p:cNvPr id="42" name="object 5">
              <a:extLst>
                <a:ext uri="{FF2B5EF4-FFF2-40B4-BE49-F238E27FC236}">
                  <a16:creationId xmlns:a16="http://schemas.microsoft.com/office/drawing/2014/main" id="{11456024-1752-A44C-EC72-B968EDF27850}"/>
                </a:ext>
              </a:extLst>
            </p:cNvPr>
            <p:cNvPicPr/>
            <p:nvPr/>
          </p:nvPicPr>
          <p:blipFill>
            <a:blip r:embed="rId2" cstate="print"/>
            <a:stretch>
              <a:fillRect/>
            </a:stretch>
          </p:blipFill>
          <p:spPr>
            <a:xfrm>
              <a:off x="1097701" y="6166698"/>
              <a:ext cx="189007" cy="114731"/>
            </a:xfrm>
            <a:prstGeom prst="rect">
              <a:avLst/>
            </a:prstGeom>
          </p:spPr>
        </p:pic>
        <p:pic>
          <p:nvPicPr>
            <p:cNvPr id="43" name="object 6">
              <a:extLst>
                <a:ext uri="{FF2B5EF4-FFF2-40B4-BE49-F238E27FC236}">
                  <a16:creationId xmlns:a16="http://schemas.microsoft.com/office/drawing/2014/main" id="{2299E150-23CB-984A-1F12-F1FF392CC07C}"/>
                </a:ext>
              </a:extLst>
            </p:cNvPr>
            <p:cNvPicPr/>
            <p:nvPr/>
          </p:nvPicPr>
          <p:blipFill>
            <a:blip r:embed="rId3" cstate="print"/>
            <a:stretch>
              <a:fillRect/>
            </a:stretch>
          </p:blipFill>
          <p:spPr>
            <a:xfrm>
              <a:off x="1309094" y="6128696"/>
              <a:ext cx="310642" cy="152641"/>
            </a:xfrm>
            <a:prstGeom prst="rect">
              <a:avLst/>
            </a:prstGeom>
          </p:spPr>
        </p:pic>
        <p:pic>
          <p:nvPicPr>
            <p:cNvPr id="44" name="object 7">
              <a:extLst>
                <a:ext uri="{FF2B5EF4-FFF2-40B4-BE49-F238E27FC236}">
                  <a16:creationId xmlns:a16="http://schemas.microsoft.com/office/drawing/2014/main" id="{AB1E2741-6BB5-43BD-7071-562D0EC1AAFA}"/>
                </a:ext>
              </a:extLst>
            </p:cNvPr>
            <p:cNvPicPr/>
            <p:nvPr/>
          </p:nvPicPr>
          <p:blipFill>
            <a:blip r:embed="rId4" cstate="print"/>
            <a:stretch>
              <a:fillRect/>
            </a:stretch>
          </p:blipFill>
          <p:spPr>
            <a:xfrm>
              <a:off x="1647057" y="6167740"/>
              <a:ext cx="64706" cy="112280"/>
            </a:xfrm>
            <a:prstGeom prst="rect">
              <a:avLst/>
            </a:prstGeom>
          </p:spPr>
        </p:pic>
        <p:pic>
          <p:nvPicPr>
            <p:cNvPr id="45" name="object 8">
              <a:extLst>
                <a:ext uri="{FF2B5EF4-FFF2-40B4-BE49-F238E27FC236}">
                  <a16:creationId xmlns:a16="http://schemas.microsoft.com/office/drawing/2014/main" id="{E80D7B19-E857-B388-7388-5FF4F49435A5}"/>
                </a:ext>
              </a:extLst>
            </p:cNvPr>
            <p:cNvPicPr/>
            <p:nvPr/>
          </p:nvPicPr>
          <p:blipFill>
            <a:blip r:embed="rId5" cstate="print"/>
            <a:stretch>
              <a:fillRect/>
            </a:stretch>
          </p:blipFill>
          <p:spPr>
            <a:xfrm>
              <a:off x="1751947" y="6156963"/>
              <a:ext cx="221231" cy="124470"/>
            </a:xfrm>
            <a:prstGeom prst="rect">
              <a:avLst/>
            </a:prstGeom>
          </p:spPr>
        </p:pic>
      </p:grpSp>
      <p:grpSp>
        <p:nvGrpSpPr>
          <p:cNvPr id="46" name="object 9">
            <a:extLst>
              <a:ext uri="{FF2B5EF4-FFF2-40B4-BE49-F238E27FC236}">
                <a16:creationId xmlns:a16="http://schemas.microsoft.com/office/drawing/2014/main" id="{7429D805-FDA0-566F-A232-05DC09B1B8CA}"/>
              </a:ext>
            </a:extLst>
          </p:cNvPr>
          <p:cNvGrpSpPr/>
          <p:nvPr userDrawn="1"/>
        </p:nvGrpSpPr>
        <p:grpSpPr>
          <a:xfrm>
            <a:off x="1097791" y="6346657"/>
            <a:ext cx="1085215" cy="118745"/>
            <a:chOff x="1097791" y="6346657"/>
            <a:chExt cx="1085215" cy="118745"/>
          </a:xfrm>
        </p:grpSpPr>
        <p:pic>
          <p:nvPicPr>
            <p:cNvPr id="47" name="object 10">
              <a:extLst>
                <a:ext uri="{FF2B5EF4-FFF2-40B4-BE49-F238E27FC236}">
                  <a16:creationId xmlns:a16="http://schemas.microsoft.com/office/drawing/2014/main" id="{C9757B4B-7C8F-5B80-0FA7-0C256D148A7B}"/>
                </a:ext>
              </a:extLst>
            </p:cNvPr>
            <p:cNvPicPr/>
            <p:nvPr/>
          </p:nvPicPr>
          <p:blipFill>
            <a:blip r:embed="rId6" cstate="print"/>
            <a:stretch>
              <a:fillRect/>
            </a:stretch>
          </p:blipFill>
          <p:spPr>
            <a:xfrm>
              <a:off x="1097791" y="6347751"/>
              <a:ext cx="71031" cy="115735"/>
            </a:xfrm>
            <a:prstGeom prst="rect">
              <a:avLst/>
            </a:prstGeom>
          </p:spPr>
        </p:pic>
        <p:pic>
          <p:nvPicPr>
            <p:cNvPr id="48" name="object 11">
              <a:extLst>
                <a:ext uri="{FF2B5EF4-FFF2-40B4-BE49-F238E27FC236}">
                  <a16:creationId xmlns:a16="http://schemas.microsoft.com/office/drawing/2014/main" id="{56E6176C-908C-AD05-5550-5FE34E65FDB1}"/>
                </a:ext>
              </a:extLst>
            </p:cNvPr>
            <p:cNvPicPr/>
            <p:nvPr/>
          </p:nvPicPr>
          <p:blipFill>
            <a:blip r:embed="rId7" cstate="print"/>
            <a:stretch>
              <a:fillRect/>
            </a:stretch>
          </p:blipFill>
          <p:spPr>
            <a:xfrm>
              <a:off x="1191883" y="6346842"/>
              <a:ext cx="190657" cy="118228"/>
            </a:xfrm>
            <a:prstGeom prst="rect">
              <a:avLst/>
            </a:prstGeom>
          </p:spPr>
        </p:pic>
        <p:pic>
          <p:nvPicPr>
            <p:cNvPr id="49" name="object 12">
              <a:extLst>
                <a:ext uri="{FF2B5EF4-FFF2-40B4-BE49-F238E27FC236}">
                  <a16:creationId xmlns:a16="http://schemas.microsoft.com/office/drawing/2014/main" id="{B0A93119-5647-63AD-87DC-D6FDCD0B7D04}"/>
                </a:ext>
              </a:extLst>
            </p:cNvPr>
            <p:cNvPicPr/>
            <p:nvPr/>
          </p:nvPicPr>
          <p:blipFill>
            <a:blip r:embed="rId8" cstate="print"/>
            <a:stretch>
              <a:fillRect/>
            </a:stretch>
          </p:blipFill>
          <p:spPr>
            <a:xfrm>
              <a:off x="1406334" y="6347203"/>
              <a:ext cx="93268" cy="117462"/>
            </a:xfrm>
            <a:prstGeom prst="rect">
              <a:avLst/>
            </a:prstGeom>
          </p:spPr>
        </p:pic>
        <p:pic>
          <p:nvPicPr>
            <p:cNvPr id="50" name="object 13">
              <a:extLst>
                <a:ext uri="{FF2B5EF4-FFF2-40B4-BE49-F238E27FC236}">
                  <a16:creationId xmlns:a16="http://schemas.microsoft.com/office/drawing/2014/main" id="{48E1F852-9128-6D71-85BE-9A22A27E6212}"/>
                </a:ext>
              </a:extLst>
            </p:cNvPr>
            <p:cNvPicPr/>
            <p:nvPr/>
          </p:nvPicPr>
          <p:blipFill>
            <a:blip r:embed="rId9" cstate="print"/>
            <a:stretch>
              <a:fillRect/>
            </a:stretch>
          </p:blipFill>
          <p:spPr>
            <a:xfrm>
              <a:off x="1519922" y="6347889"/>
              <a:ext cx="86728" cy="116776"/>
            </a:xfrm>
            <a:prstGeom prst="rect">
              <a:avLst/>
            </a:prstGeom>
          </p:spPr>
        </p:pic>
        <p:pic>
          <p:nvPicPr>
            <p:cNvPr id="51" name="object 14">
              <a:extLst>
                <a:ext uri="{FF2B5EF4-FFF2-40B4-BE49-F238E27FC236}">
                  <a16:creationId xmlns:a16="http://schemas.microsoft.com/office/drawing/2014/main" id="{08248461-14A6-5348-24C7-D5043F44D628}"/>
                </a:ext>
              </a:extLst>
            </p:cNvPr>
            <p:cNvPicPr/>
            <p:nvPr/>
          </p:nvPicPr>
          <p:blipFill>
            <a:blip r:embed="rId10" cstate="print"/>
            <a:stretch>
              <a:fillRect/>
            </a:stretch>
          </p:blipFill>
          <p:spPr>
            <a:xfrm>
              <a:off x="1627014" y="6346974"/>
              <a:ext cx="172477" cy="117690"/>
            </a:xfrm>
            <a:prstGeom prst="rect">
              <a:avLst/>
            </a:prstGeom>
          </p:spPr>
        </p:pic>
        <p:pic>
          <p:nvPicPr>
            <p:cNvPr id="52" name="object 15">
              <a:extLst>
                <a:ext uri="{FF2B5EF4-FFF2-40B4-BE49-F238E27FC236}">
                  <a16:creationId xmlns:a16="http://schemas.microsoft.com/office/drawing/2014/main" id="{8AFB1A08-3DF4-34A4-B40A-CB4DC008C579}"/>
                </a:ext>
              </a:extLst>
            </p:cNvPr>
            <p:cNvPicPr/>
            <p:nvPr/>
          </p:nvPicPr>
          <p:blipFill>
            <a:blip r:embed="rId11" cstate="print"/>
            <a:stretch>
              <a:fillRect/>
            </a:stretch>
          </p:blipFill>
          <p:spPr>
            <a:xfrm>
              <a:off x="1820186" y="6347889"/>
              <a:ext cx="170746" cy="116776"/>
            </a:xfrm>
            <a:prstGeom prst="rect">
              <a:avLst/>
            </a:prstGeom>
          </p:spPr>
        </p:pic>
        <p:pic>
          <p:nvPicPr>
            <p:cNvPr id="53" name="object 16">
              <a:extLst>
                <a:ext uri="{FF2B5EF4-FFF2-40B4-BE49-F238E27FC236}">
                  <a16:creationId xmlns:a16="http://schemas.microsoft.com/office/drawing/2014/main" id="{0D6C7696-B3BF-9945-51EA-4BCDD00CD730}"/>
                </a:ext>
              </a:extLst>
            </p:cNvPr>
            <p:cNvPicPr/>
            <p:nvPr/>
          </p:nvPicPr>
          <p:blipFill>
            <a:blip r:embed="rId12" cstate="print"/>
            <a:stretch>
              <a:fillRect/>
            </a:stretch>
          </p:blipFill>
          <p:spPr>
            <a:xfrm>
              <a:off x="2021412" y="6346657"/>
              <a:ext cx="161450" cy="118413"/>
            </a:xfrm>
            <a:prstGeom prst="rect">
              <a:avLst/>
            </a:prstGeom>
          </p:spPr>
        </p:pic>
      </p:grpSp>
      <p:grpSp>
        <p:nvGrpSpPr>
          <p:cNvPr id="54" name="object 17">
            <a:extLst>
              <a:ext uri="{FF2B5EF4-FFF2-40B4-BE49-F238E27FC236}">
                <a16:creationId xmlns:a16="http://schemas.microsoft.com/office/drawing/2014/main" id="{4B9169BE-F34F-1A96-F0BF-6754D7FCD437}"/>
              </a:ext>
            </a:extLst>
          </p:cNvPr>
          <p:cNvGrpSpPr/>
          <p:nvPr userDrawn="1"/>
        </p:nvGrpSpPr>
        <p:grpSpPr>
          <a:xfrm>
            <a:off x="462128" y="6016552"/>
            <a:ext cx="564515" cy="559435"/>
            <a:chOff x="462128" y="6016552"/>
            <a:chExt cx="564515" cy="559435"/>
          </a:xfrm>
        </p:grpSpPr>
        <p:sp>
          <p:nvSpPr>
            <p:cNvPr id="55" name="object 18">
              <a:extLst>
                <a:ext uri="{FF2B5EF4-FFF2-40B4-BE49-F238E27FC236}">
                  <a16:creationId xmlns:a16="http://schemas.microsoft.com/office/drawing/2014/main" id="{A094DE74-CE6C-479D-7740-9D887D2E9A02}"/>
                </a:ext>
              </a:extLst>
            </p:cNvPr>
            <p:cNvSpPr/>
            <p:nvPr/>
          </p:nvSpPr>
          <p:spPr>
            <a:xfrm>
              <a:off x="462127" y="6016561"/>
              <a:ext cx="560705" cy="492759"/>
            </a:xfrm>
            <a:custGeom>
              <a:avLst/>
              <a:gdLst/>
              <a:ahLst/>
              <a:cxnLst/>
              <a:rect l="l" t="t" r="r" b="b"/>
              <a:pathLst>
                <a:path w="560705" h="492759">
                  <a:moveTo>
                    <a:pt x="543407" y="174002"/>
                  </a:moveTo>
                  <a:lnTo>
                    <a:pt x="521258" y="131203"/>
                  </a:lnTo>
                  <a:lnTo>
                    <a:pt x="492658" y="93459"/>
                  </a:lnTo>
                  <a:lnTo>
                    <a:pt x="458419" y="61302"/>
                  </a:lnTo>
                  <a:lnTo>
                    <a:pt x="419404" y="35306"/>
                  </a:lnTo>
                  <a:lnTo>
                    <a:pt x="376466" y="16052"/>
                  </a:lnTo>
                  <a:lnTo>
                    <a:pt x="330441" y="4089"/>
                  </a:lnTo>
                  <a:lnTo>
                    <a:pt x="282181" y="0"/>
                  </a:lnTo>
                  <a:lnTo>
                    <a:pt x="236385" y="3695"/>
                  </a:lnTo>
                  <a:lnTo>
                    <a:pt x="192951" y="14338"/>
                  </a:lnTo>
                  <a:lnTo>
                    <a:pt x="152450" y="31356"/>
                  </a:lnTo>
                  <a:lnTo>
                    <a:pt x="115468" y="54190"/>
                  </a:lnTo>
                  <a:lnTo>
                    <a:pt x="82588" y="82232"/>
                  </a:lnTo>
                  <a:lnTo>
                    <a:pt x="54381" y="114922"/>
                  </a:lnTo>
                  <a:lnTo>
                    <a:pt x="31445" y="151676"/>
                  </a:lnTo>
                  <a:lnTo>
                    <a:pt x="14338" y="191909"/>
                  </a:lnTo>
                  <a:lnTo>
                    <a:pt x="3670" y="235064"/>
                  </a:lnTo>
                  <a:lnTo>
                    <a:pt x="0" y="280555"/>
                  </a:lnTo>
                  <a:lnTo>
                    <a:pt x="1143" y="305701"/>
                  </a:lnTo>
                  <a:lnTo>
                    <a:pt x="4559" y="330593"/>
                  </a:lnTo>
                  <a:lnTo>
                    <a:pt x="10185" y="355079"/>
                  </a:lnTo>
                  <a:lnTo>
                    <a:pt x="18034" y="379018"/>
                  </a:lnTo>
                  <a:lnTo>
                    <a:pt x="25031" y="369455"/>
                  </a:lnTo>
                  <a:lnTo>
                    <a:pt x="32359" y="360146"/>
                  </a:lnTo>
                  <a:lnTo>
                    <a:pt x="67665" y="322783"/>
                  </a:lnTo>
                  <a:lnTo>
                    <a:pt x="110401" y="287515"/>
                  </a:lnTo>
                  <a:lnTo>
                    <a:pt x="133311" y="271830"/>
                  </a:lnTo>
                  <a:lnTo>
                    <a:pt x="130835" y="265925"/>
                  </a:lnTo>
                  <a:lnTo>
                    <a:pt x="128803" y="259854"/>
                  </a:lnTo>
                  <a:lnTo>
                    <a:pt x="127228" y="253657"/>
                  </a:lnTo>
                  <a:lnTo>
                    <a:pt x="94742" y="256781"/>
                  </a:lnTo>
                  <a:lnTo>
                    <a:pt x="88430" y="251650"/>
                  </a:lnTo>
                  <a:lnTo>
                    <a:pt x="85712" y="223926"/>
                  </a:lnTo>
                  <a:lnTo>
                    <a:pt x="90893" y="217652"/>
                  </a:lnTo>
                  <a:lnTo>
                    <a:pt x="123380" y="214503"/>
                  </a:lnTo>
                  <a:lnTo>
                    <a:pt x="123990" y="207289"/>
                  </a:lnTo>
                  <a:lnTo>
                    <a:pt x="124993" y="200126"/>
                  </a:lnTo>
                  <a:lnTo>
                    <a:pt x="126390" y="193027"/>
                  </a:lnTo>
                  <a:lnTo>
                    <a:pt x="128181" y="186016"/>
                  </a:lnTo>
                  <a:lnTo>
                    <a:pt x="98463" y="172580"/>
                  </a:lnTo>
                  <a:lnTo>
                    <a:pt x="95592" y="164985"/>
                  </a:lnTo>
                  <a:lnTo>
                    <a:pt x="107200" y="139458"/>
                  </a:lnTo>
                  <a:lnTo>
                    <a:pt x="114782" y="136525"/>
                  </a:lnTo>
                  <a:lnTo>
                    <a:pt x="144703" y="149923"/>
                  </a:lnTo>
                  <a:lnTo>
                    <a:pt x="148805" y="143979"/>
                  </a:lnTo>
                  <a:lnTo>
                    <a:pt x="153238" y="138277"/>
                  </a:lnTo>
                  <a:lnTo>
                    <a:pt x="157975" y="132829"/>
                  </a:lnTo>
                  <a:lnTo>
                    <a:pt x="163004" y="127647"/>
                  </a:lnTo>
                  <a:lnTo>
                    <a:pt x="144284" y="101384"/>
                  </a:lnTo>
                  <a:lnTo>
                    <a:pt x="145605" y="93510"/>
                  </a:lnTo>
                  <a:lnTo>
                    <a:pt x="168490" y="77216"/>
                  </a:lnTo>
                  <a:lnTo>
                    <a:pt x="176542" y="78562"/>
                  </a:lnTo>
                  <a:lnTo>
                    <a:pt x="195554" y="104965"/>
                  </a:lnTo>
                  <a:lnTo>
                    <a:pt x="202120" y="101854"/>
                  </a:lnTo>
                  <a:lnTo>
                    <a:pt x="208838" y="99123"/>
                  </a:lnTo>
                  <a:lnTo>
                    <a:pt x="215722" y="96774"/>
                  </a:lnTo>
                  <a:lnTo>
                    <a:pt x="222732" y="94830"/>
                  </a:lnTo>
                  <a:lnTo>
                    <a:pt x="219595" y="62572"/>
                  </a:lnTo>
                  <a:lnTo>
                    <a:pt x="224739" y="56311"/>
                  </a:lnTo>
                  <a:lnTo>
                    <a:pt x="252717" y="53568"/>
                  </a:lnTo>
                  <a:lnTo>
                    <a:pt x="259016" y="58737"/>
                  </a:lnTo>
                  <a:lnTo>
                    <a:pt x="262178" y="91008"/>
                  </a:lnTo>
                  <a:lnTo>
                    <a:pt x="269430" y="91541"/>
                  </a:lnTo>
                  <a:lnTo>
                    <a:pt x="276644" y="92481"/>
                  </a:lnTo>
                  <a:lnTo>
                    <a:pt x="283806" y="93814"/>
                  </a:lnTo>
                  <a:lnTo>
                    <a:pt x="290880" y="95554"/>
                  </a:lnTo>
                  <a:lnTo>
                    <a:pt x="304393" y="66040"/>
                  </a:lnTo>
                  <a:lnTo>
                    <a:pt x="312013" y="63195"/>
                  </a:lnTo>
                  <a:lnTo>
                    <a:pt x="337870" y="74790"/>
                  </a:lnTo>
                  <a:lnTo>
                    <a:pt x="340741" y="82397"/>
                  </a:lnTo>
                  <a:lnTo>
                    <a:pt x="327253" y="112141"/>
                  </a:lnTo>
                  <a:lnTo>
                    <a:pt x="333235" y="116205"/>
                  </a:lnTo>
                  <a:lnTo>
                    <a:pt x="338975" y="120611"/>
                  </a:lnTo>
                  <a:lnTo>
                    <a:pt x="344462" y="125310"/>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44"/>
                  </a:lnTo>
                  <a:lnTo>
                    <a:pt x="427469" y="171665"/>
                  </a:lnTo>
                  <a:lnTo>
                    <a:pt x="451624" y="170065"/>
                  </a:lnTo>
                  <a:lnTo>
                    <a:pt x="475856" y="169456"/>
                  </a:lnTo>
                  <a:lnTo>
                    <a:pt x="492785" y="169684"/>
                  </a:lnTo>
                  <a:lnTo>
                    <a:pt x="509701" y="170510"/>
                  </a:lnTo>
                  <a:lnTo>
                    <a:pt x="526580" y="171958"/>
                  </a:lnTo>
                  <a:lnTo>
                    <a:pt x="543407" y="174002"/>
                  </a:lnTo>
                  <a:close/>
                </a:path>
                <a:path w="560705" h="492759">
                  <a:moveTo>
                    <a:pt x="560197" y="231698"/>
                  </a:moveTo>
                  <a:lnTo>
                    <a:pt x="516280" y="207543"/>
                  </a:lnTo>
                  <a:lnTo>
                    <a:pt x="475945" y="205828"/>
                  </a:lnTo>
                  <a:lnTo>
                    <a:pt x="431419" y="207924"/>
                  </a:lnTo>
                  <a:lnTo>
                    <a:pt x="387235" y="213321"/>
                  </a:lnTo>
                  <a:lnTo>
                    <a:pt x="343585" y="222021"/>
                  </a:lnTo>
                  <a:lnTo>
                    <a:pt x="300672" y="233972"/>
                  </a:lnTo>
                  <a:lnTo>
                    <a:pt x="246761" y="253441"/>
                  </a:lnTo>
                  <a:lnTo>
                    <a:pt x="196532" y="276910"/>
                  </a:lnTo>
                  <a:lnTo>
                    <a:pt x="150647" y="303949"/>
                  </a:lnTo>
                  <a:lnTo>
                    <a:pt x="109855" y="334137"/>
                  </a:lnTo>
                  <a:lnTo>
                    <a:pt x="74828" y="367068"/>
                  </a:lnTo>
                  <a:lnTo>
                    <a:pt x="44919" y="404520"/>
                  </a:lnTo>
                  <a:lnTo>
                    <a:pt x="36474" y="418109"/>
                  </a:lnTo>
                  <a:lnTo>
                    <a:pt x="49377" y="438645"/>
                  </a:lnTo>
                  <a:lnTo>
                    <a:pt x="63982" y="457974"/>
                  </a:lnTo>
                  <a:lnTo>
                    <a:pt x="80213" y="475983"/>
                  </a:lnTo>
                  <a:lnTo>
                    <a:pt x="97980" y="492569"/>
                  </a:lnTo>
                  <a:lnTo>
                    <a:pt x="105537" y="479437"/>
                  </a:lnTo>
                  <a:lnTo>
                    <a:pt x="109829" y="472846"/>
                  </a:lnTo>
                  <a:lnTo>
                    <a:pt x="135839" y="437286"/>
                  </a:lnTo>
                  <a:lnTo>
                    <a:pt x="166535" y="403352"/>
                  </a:lnTo>
                  <a:lnTo>
                    <a:pt x="201510" y="371373"/>
                  </a:lnTo>
                  <a:lnTo>
                    <a:pt x="240360" y="341680"/>
                  </a:lnTo>
                  <a:lnTo>
                    <a:pt x="282702" y="314604"/>
                  </a:lnTo>
                  <a:lnTo>
                    <a:pt x="328129" y="290474"/>
                  </a:lnTo>
                  <a:lnTo>
                    <a:pt x="374599" y="270281"/>
                  </a:lnTo>
                  <a:lnTo>
                    <a:pt x="421424" y="254228"/>
                  </a:lnTo>
                  <a:lnTo>
                    <a:pt x="468210" y="242379"/>
                  </a:lnTo>
                  <a:lnTo>
                    <a:pt x="514591" y="234848"/>
                  </a:lnTo>
                  <a:lnTo>
                    <a:pt x="560197" y="231698"/>
                  </a:lnTo>
                  <a:close/>
                </a:path>
              </a:pathLst>
            </a:custGeom>
            <a:solidFill>
              <a:srgbClr val="FFFFFF"/>
            </a:solidFill>
          </p:spPr>
          <p:txBody>
            <a:bodyPr wrap="square" lIns="0" tIns="0" rIns="0" bIns="0" rtlCol="0"/>
            <a:lstStyle/>
            <a:p>
              <a:endParaRPr/>
            </a:p>
          </p:txBody>
        </p:sp>
        <p:pic>
          <p:nvPicPr>
            <p:cNvPr id="56" name="object 19">
              <a:extLst>
                <a:ext uri="{FF2B5EF4-FFF2-40B4-BE49-F238E27FC236}">
                  <a16:creationId xmlns:a16="http://schemas.microsoft.com/office/drawing/2014/main" id="{42629116-F5FF-5F1A-CADD-EE06BAFE940C}"/>
                </a:ext>
              </a:extLst>
            </p:cNvPr>
            <p:cNvPicPr/>
            <p:nvPr/>
          </p:nvPicPr>
          <p:blipFill>
            <a:blip r:embed="rId13" cstate="print"/>
            <a:stretch>
              <a:fillRect/>
            </a:stretch>
          </p:blipFill>
          <p:spPr>
            <a:xfrm>
              <a:off x="771400" y="6398795"/>
              <a:ext cx="235826" cy="177101"/>
            </a:xfrm>
            <a:prstGeom prst="rect">
              <a:avLst/>
            </a:prstGeom>
          </p:spPr>
        </p:pic>
        <p:sp>
          <p:nvSpPr>
            <p:cNvPr id="57" name="object 20">
              <a:extLst>
                <a:ext uri="{FF2B5EF4-FFF2-40B4-BE49-F238E27FC236}">
                  <a16:creationId xmlns:a16="http://schemas.microsoft.com/office/drawing/2014/main" id="{C1F174C5-2D32-43BA-1203-5E3BCC65DF01}"/>
                </a:ext>
              </a:extLst>
            </p:cNvPr>
            <p:cNvSpPr/>
            <p:nvPr/>
          </p:nvSpPr>
          <p:spPr>
            <a:xfrm>
              <a:off x="597366" y="6293663"/>
              <a:ext cx="429259" cy="276860"/>
            </a:xfrm>
            <a:custGeom>
              <a:avLst/>
              <a:gdLst/>
              <a:ahLst/>
              <a:cxnLst/>
              <a:rect l="l" t="t" r="r" b="b"/>
              <a:pathLst>
                <a:path w="429259" h="276859">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1"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grpSp>
      <p:pic>
        <p:nvPicPr>
          <p:cNvPr id="58" name="object 21">
            <a:extLst>
              <a:ext uri="{FF2B5EF4-FFF2-40B4-BE49-F238E27FC236}">
                <a16:creationId xmlns:a16="http://schemas.microsoft.com/office/drawing/2014/main" id="{B88F0F3B-06BA-C02B-6E2B-D7B87EC7373A}"/>
              </a:ext>
            </a:extLst>
          </p:cNvPr>
          <p:cNvPicPr/>
          <p:nvPr userDrawn="1"/>
        </p:nvPicPr>
        <p:blipFill>
          <a:blip r:embed="rId14" cstate="print"/>
          <a:stretch>
            <a:fillRect/>
          </a:stretch>
        </p:blipFill>
        <p:spPr>
          <a:xfrm>
            <a:off x="343056" y="4130928"/>
            <a:ext cx="1538460" cy="1539083"/>
          </a:xfrm>
          <a:prstGeom prst="rect">
            <a:avLst/>
          </a:prstGeom>
        </p:spPr>
      </p:pic>
      <p:pic>
        <p:nvPicPr>
          <p:cNvPr id="59" name="object 22">
            <a:extLst>
              <a:ext uri="{FF2B5EF4-FFF2-40B4-BE49-F238E27FC236}">
                <a16:creationId xmlns:a16="http://schemas.microsoft.com/office/drawing/2014/main" id="{A013AE20-36DA-DFEF-7398-ECED0D3BBAF6}"/>
              </a:ext>
            </a:extLst>
          </p:cNvPr>
          <p:cNvPicPr/>
          <p:nvPr userDrawn="1"/>
        </p:nvPicPr>
        <p:blipFill>
          <a:blip r:embed="rId15" cstate="print"/>
          <a:stretch>
            <a:fillRect/>
          </a:stretch>
        </p:blipFill>
        <p:spPr>
          <a:xfrm>
            <a:off x="2650336" y="682053"/>
            <a:ext cx="1538460" cy="1539083"/>
          </a:xfrm>
          <a:prstGeom prst="rect">
            <a:avLst/>
          </a:prstGeom>
        </p:spPr>
      </p:pic>
      <p:grpSp>
        <p:nvGrpSpPr>
          <p:cNvPr id="60" name="object 23">
            <a:extLst>
              <a:ext uri="{FF2B5EF4-FFF2-40B4-BE49-F238E27FC236}">
                <a16:creationId xmlns:a16="http://schemas.microsoft.com/office/drawing/2014/main" id="{587E9408-C5A1-DA96-DE96-09EE9DE051F0}"/>
              </a:ext>
            </a:extLst>
          </p:cNvPr>
          <p:cNvGrpSpPr/>
          <p:nvPr userDrawn="1"/>
        </p:nvGrpSpPr>
        <p:grpSpPr>
          <a:xfrm>
            <a:off x="1163482" y="1845487"/>
            <a:ext cx="2317115" cy="2677160"/>
            <a:chOff x="1163482" y="1845487"/>
            <a:chExt cx="2317115" cy="2677160"/>
          </a:xfrm>
        </p:grpSpPr>
        <p:pic>
          <p:nvPicPr>
            <p:cNvPr id="61" name="object 24">
              <a:extLst>
                <a:ext uri="{FF2B5EF4-FFF2-40B4-BE49-F238E27FC236}">
                  <a16:creationId xmlns:a16="http://schemas.microsoft.com/office/drawing/2014/main" id="{9AE4E069-9BA3-A7FC-8C57-27745EC6AD62}"/>
                </a:ext>
              </a:extLst>
            </p:cNvPr>
            <p:cNvPicPr/>
            <p:nvPr/>
          </p:nvPicPr>
          <p:blipFill>
            <a:blip r:embed="rId16" cstate="print"/>
            <a:stretch>
              <a:fillRect/>
            </a:stretch>
          </p:blipFill>
          <p:spPr>
            <a:xfrm>
              <a:off x="1163482" y="2983382"/>
              <a:ext cx="1538457" cy="1539083"/>
            </a:xfrm>
            <a:prstGeom prst="rect">
              <a:avLst/>
            </a:prstGeom>
          </p:spPr>
        </p:pic>
        <p:pic>
          <p:nvPicPr>
            <p:cNvPr id="62" name="object 25">
              <a:extLst>
                <a:ext uri="{FF2B5EF4-FFF2-40B4-BE49-F238E27FC236}">
                  <a16:creationId xmlns:a16="http://schemas.microsoft.com/office/drawing/2014/main" id="{3674BCEF-2754-90D2-6DA9-4ACC8B502410}"/>
                </a:ext>
              </a:extLst>
            </p:cNvPr>
            <p:cNvPicPr/>
            <p:nvPr/>
          </p:nvPicPr>
          <p:blipFill>
            <a:blip r:embed="rId17" cstate="print"/>
            <a:stretch>
              <a:fillRect/>
            </a:stretch>
          </p:blipFill>
          <p:spPr>
            <a:xfrm>
              <a:off x="1941887" y="1845487"/>
              <a:ext cx="1538458" cy="1539077"/>
            </a:xfrm>
            <a:prstGeom prst="rect">
              <a:avLst/>
            </a:prstGeom>
          </p:spPr>
        </p:pic>
      </p:grpSp>
      <p:grpSp>
        <p:nvGrpSpPr>
          <p:cNvPr id="63" name="object 27">
            <a:extLst>
              <a:ext uri="{FF2B5EF4-FFF2-40B4-BE49-F238E27FC236}">
                <a16:creationId xmlns:a16="http://schemas.microsoft.com/office/drawing/2014/main" id="{B4DC6E1D-FBC4-9616-620D-5EFB77FC866B}"/>
              </a:ext>
            </a:extLst>
          </p:cNvPr>
          <p:cNvGrpSpPr/>
          <p:nvPr userDrawn="1"/>
        </p:nvGrpSpPr>
        <p:grpSpPr>
          <a:xfrm>
            <a:off x="0" y="1656626"/>
            <a:ext cx="1599565" cy="2080895"/>
            <a:chOff x="0" y="1656626"/>
            <a:chExt cx="1599565" cy="2080895"/>
          </a:xfrm>
        </p:grpSpPr>
        <p:pic>
          <p:nvPicPr>
            <p:cNvPr id="64" name="object 28">
              <a:extLst>
                <a:ext uri="{FF2B5EF4-FFF2-40B4-BE49-F238E27FC236}">
                  <a16:creationId xmlns:a16="http://schemas.microsoft.com/office/drawing/2014/main" id="{DE46A205-2CAE-741D-6463-160C1C0F2F11}"/>
                </a:ext>
              </a:extLst>
            </p:cNvPr>
            <p:cNvPicPr/>
            <p:nvPr/>
          </p:nvPicPr>
          <p:blipFill>
            <a:blip r:embed="rId18" cstate="print"/>
            <a:stretch>
              <a:fillRect/>
            </a:stretch>
          </p:blipFill>
          <p:spPr>
            <a:xfrm>
              <a:off x="60552" y="2198408"/>
              <a:ext cx="1538457" cy="1539095"/>
            </a:xfrm>
            <a:prstGeom prst="rect">
              <a:avLst/>
            </a:prstGeom>
          </p:spPr>
        </p:pic>
        <p:pic>
          <p:nvPicPr>
            <p:cNvPr id="65" name="object 29">
              <a:extLst>
                <a:ext uri="{FF2B5EF4-FFF2-40B4-BE49-F238E27FC236}">
                  <a16:creationId xmlns:a16="http://schemas.microsoft.com/office/drawing/2014/main" id="{3F800E65-0ACB-1BD8-5938-0E9E14E122A0}"/>
                </a:ext>
              </a:extLst>
            </p:cNvPr>
            <p:cNvPicPr/>
            <p:nvPr/>
          </p:nvPicPr>
          <p:blipFill>
            <a:blip r:embed="rId19" cstate="print"/>
            <a:stretch>
              <a:fillRect/>
            </a:stretch>
          </p:blipFill>
          <p:spPr>
            <a:xfrm>
              <a:off x="0" y="1656626"/>
              <a:ext cx="459086" cy="1166085"/>
            </a:xfrm>
            <a:prstGeom prst="rect">
              <a:avLst/>
            </a:prstGeom>
          </p:spPr>
        </p:pic>
      </p:grpSp>
      <p:pic>
        <p:nvPicPr>
          <p:cNvPr id="66" name="object 31">
            <a:extLst>
              <a:ext uri="{FF2B5EF4-FFF2-40B4-BE49-F238E27FC236}">
                <a16:creationId xmlns:a16="http://schemas.microsoft.com/office/drawing/2014/main" id="{D3B56BE6-AE80-6FA6-A0A6-5630A817F683}"/>
              </a:ext>
            </a:extLst>
          </p:cNvPr>
          <p:cNvPicPr/>
          <p:nvPr userDrawn="1"/>
        </p:nvPicPr>
        <p:blipFill>
          <a:blip r:embed="rId20" cstate="print"/>
          <a:stretch>
            <a:fillRect/>
          </a:stretch>
        </p:blipFill>
        <p:spPr>
          <a:xfrm>
            <a:off x="0" y="3393554"/>
            <a:ext cx="733941" cy="1489106"/>
          </a:xfrm>
          <a:prstGeom prst="rect">
            <a:avLst/>
          </a:prstGeom>
        </p:spPr>
      </p:pic>
      <p:grpSp>
        <p:nvGrpSpPr>
          <p:cNvPr id="67" name="object 32">
            <a:extLst>
              <a:ext uri="{FF2B5EF4-FFF2-40B4-BE49-F238E27FC236}">
                <a16:creationId xmlns:a16="http://schemas.microsoft.com/office/drawing/2014/main" id="{51C9045F-782D-C71A-2AE9-4F3879AAB684}"/>
              </a:ext>
            </a:extLst>
          </p:cNvPr>
          <p:cNvGrpSpPr/>
          <p:nvPr userDrawn="1"/>
        </p:nvGrpSpPr>
        <p:grpSpPr>
          <a:xfrm>
            <a:off x="0" y="287286"/>
            <a:ext cx="2342515" cy="2319020"/>
            <a:chOff x="0" y="287286"/>
            <a:chExt cx="2342515" cy="2319020"/>
          </a:xfrm>
        </p:grpSpPr>
        <p:pic>
          <p:nvPicPr>
            <p:cNvPr id="68" name="object 33">
              <a:extLst>
                <a:ext uri="{FF2B5EF4-FFF2-40B4-BE49-F238E27FC236}">
                  <a16:creationId xmlns:a16="http://schemas.microsoft.com/office/drawing/2014/main" id="{FAB11652-0E9F-708A-6C6F-4E98E8AC4691}"/>
                </a:ext>
              </a:extLst>
            </p:cNvPr>
            <p:cNvPicPr/>
            <p:nvPr/>
          </p:nvPicPr>
          <p:blipFill>
            <a:blip r:embed="rId21" cstate="print"/>
            <a:stretch>
              <a:fillRect/>
            </a:stretch>
          </p:blipFill>
          <p:spPr>
            <a:xfrm>
              <a:off x="803990" y="1067066"/>
              <a:ext cx="1538457" cy="1539097"/>
            </a:xfrm>
            <a:prstGeom prst="rect">
              <a:avLst/>
            </a:prstGeom>
          </p:spPr>
        </p:pic>
        <p:pic>
          <p:nvPicPr>
            <p:cNvPr id="69" name="object 34">
              <a:extLst>
                <a:ext uri="{FF2B5EF4-FFF2-40B4-BE49-F238E27FC236}">
                  <a16:creationId xmlns:a16="http://schemas.microsoft.com/office/drawing/2014/main" id="{99FE82F0-EE11-2DFA-34AE-D577FD734159}"/>
                </a:ext>
              </a:extLst>
            </p:cNvPr>
            <p:cNvPicPr/>
            <p:nvPr/>
          </p:nvPicPr>
          <p:blipFill>
            <a:blip r:embed="rId22" cstate="print"/>
            <a:stretch>
              <a:fillRect/>
            </a:stretch>
          </p:blipFill>
          <p:spPr>
            <a:xfrm>
              <a:off x="0" y="287286"/>
              <a:ext cx="1202521" cy="1539083"/>
            </a:xfrm>
            <a:prstGeom prst="rect">
              <a:avLst/>
            </a:prstGeom>
          </p:spPr>
        </p:pic>
      </p:grpSp>
      <p:sp>
        <p:nvSpPr>
          <p:cNvPr id="4" name="Espace réservé du pied de page 3">
            <a:extLst>
              <a:ext uri="{FF2B5EF4-FFF2-40B4-BE49-F238E27FC236}">
                <a16:creationId xmlns:a16="http://schemas.microsoft.com/office/drawing/2014/main" id="{AEE9CD4C-27F1-46FA-EDF3-BB58918D431C}"/>
              </a:ext>
            </a:extLst>
          </p:cNvPr>
          <p:cNvSpPr>
            <a:spLocks noGrp="1"/>
          </p:cNvSpPr>
          <p:nvPr>
            <p:ph type="ftr" sz="quarter" idx="11"/>
          </p:nvPr>
        </p:nvSpPr>
        <p:spPr/>
        <p:txBody>
          <a:bodyPr/>
          <a:lstStyle/>
          <a:p>
            <a:endParaRPr lang="fr-BE" dirty="0"/>
          </a:p>
        </p:txBody>
      </p:sp>
      <p:sp>
        <p:nvSpPr>
          <p:cNvPr id="5" name="Espace réservé du numéro de diapositive 4">
            <a:extLst>
              <a:ext uri="{FF2B5EF4-FFF2-40B4-BE49-F238E27FC236}">
                <a16:creationId xmlns:a16="http://schemas.microsoft.com/office/drawing/2014/main" id="{55779F1C-19BE-3990-3844-762C6A9CC672}"/>
              </a:ext>
            </a:extLst>
          </p:cNvPr>
          <p:cNvSpPr>
            <a:spLocks noGrp="1"/>
          </p:cNvSpPr>
          <p:nvPr>
            <p:ph type="sldNum" sz="quarter" idx="12"/>
          </p:nvPr>
        </p:nvSpPr>
        <p:spPr/>
        <p:txBody>
          <a:bodyPr/>
          <a:lstStyle/>
          <a:p>
            <a:fld id="{85165E1B-B741-4CA0-A2B4-09E1473EC40F}" type="slidenum">
              <a:rPr lang="fr-BE" smtClean="0"/>
              <a:t>‹N°›</a:t>
            </a:fld>
            <a:endParaRPr lang="fr-BE"/>
          </a:p>
        </p:txBody>
      </p:sp>
      <p:sp>
        <p:nvSpPr>
          <p:cNvPr id="10" name="Espace réservé du texte 45">
            <a:extLst>
              <a:ext uri="{FF2B5EF4-FFF2-40B4-BE49-F238E27FC236}">
                <a16:creationId xmlns:a16="http://schemas.microsoft.com/office/drawing/2014/main" id="{B6735FCB-81E9-2CF9-8230-FD193EC652B2}"/>
              </a:ext>
            </a:extLst>
          </p:cNvPr>
          <p:cNvSpPr>
            <a:spLocks noGrp="1"/>
          </p:cNvSpPr>
          <p:nvPr>
            <p:ph type="body" sz="quarter" idx="15" hasCustomPrompt="1"/>
          </p:nvPr>
        </p:nvSpPr>
        <p:spPr>
          <a:xfrm>
            <a:off x="4546920" y="1808640"/>
            <a:ext cx="6427152" cy="794684"/>
          </a:xfrm>
          <a:prstGeom prst="rect">
            <a:avLst/>
          </a:prstGeom>
        </p:spPr>
        <p:txBody>
          <a:bodyPr/>
          <a:lstStyle>
            <a:lvl1pPr marL="0" indent="0" algn="ctr">
              <a:buNone/>
              <a:defRPr sz="4800" b="1" spc="0">
                <a:solidFill>
                  <a:srgbClr val="F7A423"/>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fr-FR" dirty="0"/>
              <a:t>Réunion du Collège</a:t>
            </a:r>
            <a:endParaRPr lang="fr-BE" dirty="0"/>
          </a:p>
        </p:txBody>
      </p:sp>
      <p:pic>
        <p:nvPicPr>
          <p:cNvPr id="70" name="object 26">
            <a:extLst>
              <a:ext uri="{FF2B5EF4-FFF2-40B4-BE49-F238E27FC236}">
                <a16:creationId xmlns:a16="http://schemas.microsoft.com/office/drawing/2014/main" id="{E43C7BF8-E61F-69B6-F71D-5C610C64CDAC}"/>
              </a:ext>
            </a:extLst>
          </p:cNvPr>
          <p:cNvPicPr/>
          <p:nvPr userDrawn="1"/>
        </p:nvPicPr>
        <p:blipFill>
          <a:blip r:embed="rId23" cstate="print"/>
          <a:stretch>
            <a:fillRect/>
          </a:stretch>
        </p:blipFill>
        <p:spPr>
          <a:xfrm>
            <a:off x="1512438" y="0"/>
            <a:ext cx="1538457" cy="1442729"/>
          </a:xfrm>
          <a:prstGeom prst="rect">
            <a:avLst/>
          </a:prstGeom>
        </p:spPr>
      </p:pic>
      <p:pic>
        <p:nvPicPr>
          <p:cNvPr id="71" name="object 30">
            <a:extLst>
              <a:ext uri="{FF2B5EF4-FFF2-40B4-BE49-F238E27FC236}">
                <a16:creationId xmlns:a16="http://schemas.microsoft.com/office/drawing/2014/main" id="{77781E69-D17E-E5A6-F62C-AC6F23021341}"/>
              </a:ext>
            </a:extLst>
          </p:cNvPr>
          <p:cNvPicPr/>
          <p:nvPr userDrawn="1"/>
        </p:nvPicPr>
        <p:blipFill>
          <a:blip r:embed="rId24" cstate="print"/>
          <a:stretch>
            <a:fillRect/>
          </a:stretch>
        </p:blipFill>
        <p:spPr>
          <a:xfrm>
            <a:off x="393370" y="0"/>
            <a:ext cx="1466734" cy="700883"/>
          </a:xfrm>
          <a:prstGeom prst="rect">
            <a:avLst/>
          </a:prstGeom>
        </p:spPr>
      </p:pic>
    </p:spTree>
    <p:extLst>
      <p:ext uri="{BB962C8B-B14F-4D97-AF65-F5344CB8AC3E}">
        <p14:creationId xmlns:p14="http://schemas.microsoft.com/office/powerpoint/2010/main" val="2340099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llège des Prod et M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F89E1C0-159F-4432-BE87-082DDEF9936C}"/>
              </a:ext>
            </a:extLst>
          </p:cNvPr>
          <p:cNvSpPr>
            <a:spLocks noGrp="1"/>
          </p:cNvSpPr>
          <p:nvPr>
            <p:ph type="dt" sz="half" idx="10"/>
          </p:nvPr>
        </p:nvSpPr>
        <p:spPr/>
        <p:txBody>
          <a:bodyPr/>
          <a:lstStyle/>
          <a:p>
            <a:fld id="{B7707853-D701-47CF-A8F6-20FF350CACB4}" type="datetimeFigureOut">
              <a:rPr lang="fr-BE" smtClean="0"/>
              <a:t>20-11-24</a:t>
            </a:fld>
            <a:endParaRPr lang="fr-BE"/>
          </a:p>
        </p:txBody>
      </p:sp>
      <p:sp>
        <p:nvSpPr>
          <p:cNvPr id="4" name="Espace réservé du pied de page 3">
            <a:extLst>
              <a:ext uri="{FF2B5EF4-FFF2-40B4-BE49-F238E27FC236}">
                <a16:creationId xmlns:a16="http://schemas.microsoft.com/office/drawing/2014/main" id="{7C82A6CD-6C7C-4F37-864E-30D8DADABC5C}"/>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E85A0562-559D-4A26-A25E-7CB462D1E448}"/>
              </a:ext>
            </a:extLst>
          </p:cNvPr>
          <p:cNvSpPr>
            <a:spLocks noGrp="1"/>
          </p:cNvSpPr>
          <p:nvPr>
            <p:ph type="sldNum" sz="quarter" idx="12"/>
          </p:nvPr>
        </p:nvSpPr>
        <p:spPr/>
        <p:txBody>
          <a:bodyPr/>
          <a:lstStyle/>
          <a:p>
            <a:fld id="{85165E1B-B741-4CA0-A2B4-09E1473EC40F}" type="slidenum">
              <a:rPr lang="fr-BE" smtClean="0"/>
              <a:t>‹N°›</a:t>
            </a:fld>
            <a:endParaRPr lang="fr-BE"/>
          </a:p>
        </p:txBody>
      </p:sp>
      <p:grpSp>
        <p:nvGrpSpPr>
          <p:cNvPr id="6" name="object 2">
            <a:extLst>
              <a:ext uri="{FF2B5EF4-FFF2-40B4-BE49-F238E27FC236}">
                <a16:creationId xmlns:a16="http://schemas.microsoft.com/office/drawing/2014/main" id="{F217ECA8-39E7-4430-9235-6264DA4B446C}"/>
              </a:ext>
            </a:extLst>
          </p:cNvPr>
          <p:cNvGrpSpPr/>
          <p:nvPr userDrawn="1"/>
        </p:nvGrpSpPr>
        <p:grpSpPr>
          <a:xfrm>
            <a:off x="9613" y="203"/>
            <a:ext cx="12179300" cy="629285"/>
            <a:chOff x="9613" y="203"/>
            <a:chExt cx="12179300" cy="629285"/>
          </a:xfrm>
        </p:grpSpPr>
        <p:sp>
          <p:nvSpPr>
            <p:cNvPr id="7" name="object 3">
              <a:extLst>
                <a:ext uri="{FF2B5EF4-FFF2-40B4-BE49-F238E27FC236}">
                  <a16:creationId xmlns:a16="http://schemas.microsoft.com/office/drawing/2014/main" id="{416A9052-5665-4877-A64D-7CCEFC496C27}"/>
                </a:ext>
              </a:extLst>
            </p:cNvPr>
            <p:cNvSpPr/>
            <p:nvPr/>
          </p:nvSpPr>
          <p:spPr>
            <a:xfrm>
              <a:off x="9613"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8" name="object 4">
              <a:extLst>
                <a:ext uri="{FF2B5EF4-FFF2-40B4-BE49-F238E27FC236}">
                  <a16:creationId xmlns:a16="http://schemas.microsoft.com/office/drawing/2014/main" id="{52EEDB37-43ED-4A35-B89D-87A2575C6FE5}"/>
                </a:ext>
              </a:extLst>
            </p:cNvPr>
            <p:cNvSpPr/>
            <p:nvPr/>
          </p:nvSpPr>
          <p:spPr>
            <a:xfrm>
              <a:off x="11580673" y="140804"/>
              <a:ext cx="363220" cy="361950"/>
            </a:xfrm>
            <a:custGeom>
              <a:avLst/>
              <a:gdLst/>
              <a:ahLst/>
              <a:cxnLst/>
              <a:rect l="l" t="t" r="r" b="b"/>
              <a:pathLst>
                <a:path w="363220" h="361950">
                  <a:moveTo>
                    <a:pt x="362610" y="361543"/>
                  </a:moveTo>
                  <a:lnTo>
                    <a:pt x="362242" y="1384"/>
                  </a:lnTo>
                  <a:lnTo>
                    <a:pt x="359930" y="1397"/>
                  </a:lnTo>
                  <a:lnTo>
                    <a:pt x="359930" y="0"/>
                  </a:lnTo>
                  <a:lnTo>
                    <a:pt x="0" y="0"/>
                  </a:lnTo>
                  <a:lnTo>
                    <a:pt x="0" y="18046"/>
                  </a:lnTo>
                  <a:lnTo>
                    <a:pt x="330555" y="18046"/>
                  </a:lnTo>
                  <a:lnTo>
                    <a:pt x="90538" y="258724"/>
                  </a:lnTo>
                  <a:lnTo>
                    <a:pt x="103289" y="271462"/>
                  </a:lnTo>
                  <a:lnTo>
                    <a:pt x="344233" y="29857"/>
                  </a:lnTo>
                  <a:lnTo>
                    <a:pt x="344601" y="361556"/>
                  </a:lnTo>
                  <a:lnTo>
                    <a:pt x="362610" y="361543"/>
                  </a:lnTo>
                  <a:close/>
                </a:path>
              </a:pathLst>
            </a:custGeom>
            <a:solidFill>
              <a:srgbClr val="CC9903"/>
            </a:solidFill>
          </p:spPr>
          <p:txBody>
            <a:bodyPr wrap="square" lIns="0" tIns="0" rIns="0" bIns="0" rtlCol="0"/>
            <a:lstStyle/>
            <a:p>
              <a:endParaRPr/>
            </a:p>
          </p:txBody>
        </p:sp>
        <p:sp>
          <p:nvSpPr>
            <p:cNvPr id="9" name="object 5">
              <a:extLst>
                <a:ext uri="{FF2B5EF4-FFF2-40B4-BE49-F238E27FC236}">
                  <a16:creationId xmlns:a16="http://schemas.microsoft.com/office/drawing/2014/main" id="{711CAAAD-D76B-4C88-A2BE-D30400CC0D81}"/>
                </a:ext>
              </a:extLst>
            </p:cNvPr>
            <p:cNvSpPr/>
            <p:nvPr/>
          </p:nvSpPr>
          <p:spPr>
            <a:xfrm>
              <a:off x="9240940"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pic>
          <p:nvPicPr>
            <p:cNvPr id="10" name="object 6">
              <a:extLst>
                <a:ext uri="{FF2B5EF4-FFF2-40B4-BE49-F238E27FC236}">
                  <a16:creationId xmlns:a16="http://schemas.microsoft.com/office/drawing/2014/main" id="{F4497170-88FA-49FC-827E-64EE24B8C836}"/>
                </a:ext>
              </a:extLst>
            </p:cNvPr>
            <p:cNvPicPr/>
            <p:nvPr/>
          </p:nvPicPr>
          <p:blipFill>
            <a:blip r:embed="rId2" cstate="print"/>
            <a:stretch>
              <a:fillRect/>
            </a:stretch>
          </p:blipFill>
          <p:spPr>
            <a:xfrm>
              <a:off x="9947238" y="177295"/>
              <a:ext cx="933025" cy="291161"/>
            </a:xfrm>
            <a:prstGeom prst="rect">
              <a:avLst/>
            </a:prstGeom>
          </p:spPr>
        </p:pic>
        <p:sp>
          <p:nvSpPr>
            <p:cNvPr id="11" name="object 7">
              <a:extLst>
                <a:ext uri="{FF2B5EF4-FFF2-40B4-BE49-F238E27FC236}">
                  <a16:creationId xmlns:a16="http://schemas.microsoft.com/office/drawing/2014/main" id="{B7063B10-BD7F-46AE-8E8B-22C7ACFD35F0}"/>
                </a:ext>
              </a:extLst>
            </p:cNvPr>
            <p:cNvSpPr/>
            <p:nvPr/>
          </p:nvSpPr>
          <p:spPr>
            <a:xfrm>
              <a:off x="9400769" y="80238"/>
              <a:ext cx="481965" cy="426720"/>
            </a:xfrm>
            <a:custGeom>
              <a:avLst/>
              <a:gdLst/>
              <a:ahLst/>
              <a:cxnLst/>
              <a:rect l="l" t="t" r="r" b="b"/>
              <a:pathLst>
                <a:path w="481965" h="426720">
                  <a:moveTo>
                    <a:pt x="467233" y="150761"/>
                  </a:moveTo>
                  <a:lnTo>
                    <a:pt x="445071" y="108889"/>
                  </a:lnTo>
                  <a:lnTo>
                    <a:pt x="415455" y="72364"/>
                  </a:lnTo>
                  <a:lnTo>
                    <a:pt x="379412" y="42214"/>
                  </a:lnTo>
                  <a:lnTo>
                    <a:pt x="337934" y="19431"/>
                  </a:lnTo>
                  <a:lnTo>
                    <a:pt x="292011" y="5016"/>
                  </a:lnTo>
                  <a:lnTo>
                    <a:pt x="242646" y="0"/>
                  </a:lnTo>
                  <a:lnTo>
                    <a:pt x="193738" y="4927"/>
                  </a:lnTo>
                  <a:lnTo>
                    <a:pt x="148196" y="19062"/>
                  </a:lnTo>
                  <a:lnTo>
                    <a:pt x="106984" y="41440"/>
                  </a:lnTo>
                  <a:lnTo>
                    <a:pt x="71069" y="71069"/>
                  </a:lnTo>
                  <a:lnTo>
                    <a:pt x="41440" y="106972"/>
                  </a:lnTo>
                  <a:lnTo>
                    <a:pt x="19062" y="148196"/>
                  </a:lnTo>
                  <a:lnTo>
                    <a:pt x="4927" y="193738"/>
                  </a:lnTo>
                  <a:lnTo>
                    <a:pt x="0" y="242646"/>
                  </a:lnTo>
                  <a:lnTo>
                    <a:pt x="1016" y="264947"/>
                  </a:lnTo>
                  <a:lnTo>
                    <a:pt x="4013" y="286677"/>
                  </a:lnTo>
                  <a:lnTo>
                    <a:pt x="8877" y="307746"/>
                  </a:lnTo>
                  <a:lnTo>
                    <a:pt x="15519" y="328091"/>
                  </a:lnTo>
                  <a:lnTo>
                    <a:pt x="21297" y="320078"/>
                  </a:lnTo>
                  <a:lnTo>
                    <a:pt x="27520" y="312115"/>
                  </a:lnTo>
                  <a:lnTo>
                    <a:pt x="57454" y="279996"/>
                  </a:lnTo>
                  <a:lnTo>
                    <a:pt x="94246" y="249466"/>
                  </a:lnTo>
                  <a:lnTo>
                    <a:pt x="114630" y="235305"/>
                  </a:lnTo>
                  <a:lnTo>
                    <a:pt x="112547" y="230289"/>
                  </a:lnTo>
                  <a:lnTo>
                    <a:pt x="110769" y="225107"/>
                  </a:lnTo>
                  <a:lnTo>
                    <a:pt x="109410" y="219722"/>
                  </a:lnTo>
                  <a:lnTo>
                    <a:pt x="81470" y="222440"/>
                  </a:lnTo>
                  <a:lnTo>
                    <a:pt x="76047" y="217970"/>
                  </a:lnTo>
                  <a:lnTo>
                    <a:pt x="73710" y="193802"/>
                  </a:lnTo>
                  <a:lnTo>
                    <a:pt x="78168" y="188379"/>
                  </a:lnTo>
                  <a:lnTo>
                    <a:pt x="106108" y="185674"/>
                  </a:lnTo>
                  <a:lnTo>
                    <a:pt x="106553" y="177190"/>
                  </a:lnTo>
                  <a:lnTo>
                    <a:pt x="107988" y="168948"/>
                  </a:lnTo>
                  <a:lnTo>
                    <a:pt x="110236" y="161010"/>
                  </a:lnTo>
                  <a:lnTo>
                    <a:pt x="84658" y="149377"/>
                  </a:lnTo>
                  <a:lnTo>
                    <a:pt x="82207" y="142798"/>
                  </a:lnTo>
                  <a:lnTo>
                    <a:pt x="92252" y="120700"/>
                  </a:lnTo>
                  <a:lnTo>
                    <a:pt x="98831" y="118237"/>
                  </a:lnTo>
                  <a:lnTo>
                    <a:pt x="124409" y="129870"/>
                  </a:lnTo>
                  <a:lnTo>
                    <a:pt x="128981" y="122885"/>
                  </a:lnTo>
                  <a:lnTo>
                    <a:pt x="134315" y="116408"/>
                  </a:lnTo>
                  <a:lnTo>
                    <a:pt x="140296" y="110578"/>
                  </a:lnTo>
                  <a:lnTo>
                    <a:pt x="123952" y="87718"/>
                  </a:lnTo>
                  <a:lnTo>
                    <a:pt x="125107" y="80784"/>
                  </a:lnTo>
                  <a:lnTo>
                    <a:pt x="144868" y="66675"/>
                  </a:lnTo>
                  <a:lnTo>
                    <a:pt x="151803" y="67830"/>
                  </a:lnTo>
                  <a:lnTo>
                    <a:pt x="168122" y="90678"/>
                  </a:lnTo>
                  <a:lnTo>
                    <a:pt x="175475" y="86944"/>
                  </a:lnTo>
                  <a:lnTo>
                    <a:pt x="183299" y="83959"/>
                  </a:lnTo>
                  <a:lnTo>
                    <a:pt x="191528" y="81889"/>
                  </a:lnTo>
                  <a:lnTo>
                    <a:pt x="188823" y="53962"/>
                  </a:lnTo>
                  <a:lnTo>
                    <a:pt x="193294" y="48526"/>
                  </a:lnTo>
                  <a:lnTo>
                    <a:pt x="217449" y="46189"/>
                  </a:lnTo>
                  <a:lnTo>
                    <a:pt x="222885" y="50647"/>
                  </a:lnTo>
                  <a:lnTo>
                    <a:pt x="225590" y="78587"/>
                  </a:lnTo>
                  <a:lnTo>
                    <a:pt x="234061" y="79044"/>
                  </a:lnTo>
                  <a:lnTo>
                    <a:pt x="242316" y="80467"/>
                  </a:lnTo>
                  <a:lnTo>
                    <a:pt x="250240" y="82715"/>
                  </a:lnTo>
                  <a:lnTo>
                    <a:pt x="261874" y="57150"/>
                  </a:lnTo>
                  <a:lnTo>
                    <a:pt x="268452" y="54686"/>
                  </a:lnTo>
                  <a:lnTo>
                    <a:pt x="290550" y="64731"/>
                  </a:lnTo>
                  <a:lnTo>
                    <a:pt x="293014" y="71323"/>
                  </a:lnTo>
                  <a:lnTo>
                    <a:pt x="281381" y="96901"/>
                  </a:lnTo>
                  <a:lnTo>
                    <a:pt x="288378" y="101473"/>
                  </a:lnTo>
                  <a:lnTo>
                    <a:pt x="294843" y="106794"/>
                  </a:lnTo>
                  <a:lnTo>
                    <a:pt x="300672" y="112776"/>
                  </a:lnTo>
                  <a:lnTo>
                    <a:pt x="323545" y="96443"/>
                  </a:lnTo>
                  <a:lnTo>
                    <a:pt x="330466" y="97599"/>
                  </a:lnTo>
                  <a:lnTo>
                    <a:pt x="344589" y="117348"/>
                  </a:lnTo>
                  <a:lnTo>
                    <a:pt x="343433" y="124282"/>
                  </a:lnTo>
                  <a:lnTo>
                    <a:pt x="320586" y="140614"/>
                  </a:lnTo>
                  <a:lnTo>
                    <a:pt x="322745" y="144881"/>
                  </a:lnTo>
                  <a:lnTo>
                    <a:pt x="324624" y="149339"/>
                  </a:lnTo>
                  <a:lnTo>
                    <a:pt x="326263" y="153911"/>
                  </a:lnTo>
                  <a:lnTo>
                    <a:pt x="347332" y="150787"/>
                  </a:lnTo>
                  <a:lnTo>
                    <a:pt x="368211" y="148526"/>
                  </a:lnTo>
                  <a:lnTo>
                    <a:pt x="388848" y="147154"/>
                  </a:lnTo>
                  <a:lnTo>
                    <a:pt x="409130" y="146697"/>
                  </a:lnTo>
                  <a:lnTo>
                    <a:pt x="424230" y="146951"/>
                  </a:lnTo>
                  <a:lnTo>
                    <a:pt x="438962" y="147726"/>
                  </a:lnTo>
                  <a:lnTo>
                    <a:pt x="453301" y="148996"/>
                  </a:lnTo>
                  <a:lnTo>
                    <a:pt x="467233" y="150761"/>
                  </a:lnTo>
                  <a:close/>
                </a:path>
                <a:path w="481965" h="426720">
                  <a:moveTo>
                    <a:pt x="481584" y="200545"/>
                  </a:moveTo>
                  <a:lnTo>
                    <a:pt x="445071" y="179755"/>
                  </a:lnTo>
                  <a:lnTo>
                    <a:pt x="409143" y="178155"/>
                  </a:lnTo>
                  <a:lnTo>
                    <a:pt x="372402" y="179730"/>
                  </a:lnTo>
                  <a:lnTo>
                    <a:pt x="296519" y="191985"/>
                  </a:lnTo>
                  <a:lnTo>
                    <a:pt x="258432" y="202488"/>
                  </a:lnTo>
                  <a:lnTo>
                    <a:pt x="212140" y="219354"/>
                  </a:lnTo>
                  <a:lnTo>
                    <a:pt x="168973" y="239674"/>
                  </a:lnTo>
                  <a:lnTo>
                    <a:pt x="129552" y="263080"/>
                  </a:lnTo>
                  <a:lnTo>
                    <a:pt x="94462" y="289204"/>
                  </a:lnTo>
                  <a:lnTo>
                    <a:pt x="64338" y="317690"/>
                  </a:lnTo>
                  <a:lnTo>
                    <a:pt x="38100" y="350875"/>
                  </a:lnTo>
                  <a:lnTo>
                    <a:pt x="31369" y="361911"/>
                  </a:lnTo>
                  <a:lnTo>
                    <a:pt x="42494" y="379730"/>
                  </a:lnTo>
                  <a:lnTo>
                    <a:pt x="55067" y="396468"/>
                  </a:lnTo>
                  <a:lnTo>
                    <a:pt x="69024" y="412051"/>
                  </a:lnTo>
                  <a:lnTo>
                    <a:pt x="84251" y="426364"/>
                  </a:lnTo>
                  <a:lnTo>
                    <a:pt x="90766" y="414972"/>
                  </a:lnTo>
                  <a:lnTo>
                    <a:pt x="94437" y="409282"/>
                  </a:lnTo>
                  <a:lnTo>
                    <a:pt x="121780" y="372516"/>
                  </a:lnTo>
                  <a:lnTo>
                    <a:pt x="154800" y="337832"/>
                  </a:lnTo>
                  <a:lnTo>
                    <a:pt x="192938" y="305765"/>
                  </a:lnTo>
                  <a:lnTo>
                    <a:pt x="235572" y="276796"/>
                  </a:lnTo>
                  <a:lnTo>
                    <a:pt x="282143" y="251409"/>
                  </a:lnTo>
                  <a:lnTo>
                    <a:pt x="332143" y="230136"/>
                  </a:lnTo>
                  <a:lnTo>
                    <a:pt x="382473" y="214452"/>
                  </a:lnTo>
                  <a:lnTo>
                    <a:pt x="432498" y="204546"/>
                  </a:lnTo>
                  <a:lnTo>
                    <a:pt x="481584" y="200545"/>
                  </a:lnTo>
                  <a:close/>
                </a:path>
              </a:pathLst>
            </a:custGeom>
            <a:solidFill>
              <a:srgbClr val="FFFFFF"/>
            </a:solidFill>
          </p:spPr>
          <p:txBody>
            <a:bodyPr wrap="square" lIns="0" tIns="0" rIns="0" bIns="0" rtlCol="0"/>
            <a:lstStyle/>
            <a:p>
              <a:endParaRPr/>
            </a:p>
          </p:txBody>
        </p:sp>
        <p:pic>
          <p:nvPicPr>
            <p:cNvPr id="12" name="object 8">
              <a:extLst>
                <a:ext uri="{FF2B5EF4-FFF2-40B4-BE49-F238E27FC236}">
                  <a16:creationId xmlns:a16="http://schemas.microsoft.com/office/drawing/2014/main" id="{E0D2E8D3-C209-4D06-B5E4-BEC6ACABF7D2}"/>
                </a:ext>
              </a:extLst>
            </p:cNvPr>
            <p:cNvPicPr/>
            <p:nvPr/>
          </p:nvPicPr>
          <p:blipFill>
            <a:blip r:embed="rId3" cstate="print"/>
            <a:stretch>
              <a:fillRect/>
            </a:stretch>
          </p:blipFill>
          <p:spPr>
            <a:xfrm>
              <a:off x="9666565" y="411106"/>
              <a:ext cx="202882" cy="153288"/>
            </a:xfrm>
            <a:prstGeom prst="rect">
              <a:avLst/>
            </a:prstGeom>
          </p:spPr>
        </p:pic>
        <p:sp>
          <p:nvSpPr>
            <p:cNvPr id="13" name="object 9">
              <a:extLst>
                <a:ext uri="{FF2B5EF4-FFF2-40B4-BE49-F238E27FC236}">
                  <a16:creationId xmlns:a16="http://schemas.microsoft.com/office/drawing/2014/main" id="{A466E099-13ED-4737-83A0-2AC0E0838397}"/>
                </a:ext>
              </a:extLst>
            </p:cNvPr>
            <p:cNvSpPr/>
            <p:nvPr/>
          </p:nvSpPr>
          <p:spPr>
            <a:xfrm>
              <a:off x="9517007" y="320064"/>
              <a:ext cx="369570" cy="240029"/>
            </a:xfrm>
            <a:custGeom>
              <a:avLst/>
              <a:gdLst/>
              <a:ahLst/>
              <a:cxnLst/>
              <a:rect l="l" t="t" r="r" b="b"/>
              <a:pathLst>
                <a:path w="369570" h="240029">
                  <a:moveTo>
                    <a:pt x="368985" y="0"/>
                  </a:moveTo>
                  <a:lnTo>
                    <a:pt x="323677" y="3502"/>
                  </a:lnTo>
                  <a:lnTo>
                    <a:pt x="276866" y="12674"/>
                  </a:lnTo>
                  <a:lnTo>
                    <a:pt x="229636" y="27256"/>
                  </a:lnTo>
                  <a:lnTo>
                    <a:pt x="183070" y="46989"/>
                  </a:lnTo>
                  <a:lnTo>
                    <a:pt x="140244" y="70288"/>
                  </a:lnTo>
                  <a:lnTo>
                    <a:pt x="101112" y="96768"/>
                  </a:lnTo>
                  <a:lnTo>
                    <a:pt x="66212" y="125977"/>
                  </a:lnTo>
                  <a:lnTo>
                    <a:pt x="36083" y="157465"/>
                  </a:lnTo>
                  <a:lnTo>
                    <a:pt x="11264" y="190779"/>
                  </a:lnTo>
                  <a:lnTo>
                    <a:pt x="0" y="209943"/>
                  </a:lnTo>
                  <a:lnTo>
                    <a:pt x="17203" y="219520"/>
                  </a:lnTo>
                  <a:lnTo>
                    <a:pt x="35234" y="227695"/>
                  </a:lnTo>
                  <a:lnTo>
                    <a:pt x="54015" y="234407"/>
                  </a:lnTo>
                  <a:lnTo>
                    <a:pt x="73469" y="239598"/>
                  </a:lnTo>
                  <a:lnTo>
                    <a:pt x="100738" y="197641"/>
                  </a:lnTo>
                  <a:lnTo>
                    <a:pt x="133477" y="158103"/>
                  </a:lnTo>
                  <a:lnTo>
                    <a:pt x="171263" y="121520"/>
                  </a:lnTo>
                  <a:lnTo>
                    <a:pt x="213677" y="88430"/>
                  </a:lnTo>
                  <a:lnTo>
                    <a:pt x="250925" y="64714"/>
                  </a:lnTo>
                  <a:lnTo>
                    <a:pt x="289421" y="44681"/>
                  </a:lnTo>
                  <a:lnTo>
                    <a:pt x="328797" y="28454"/>
                  </a:lnTo>
                  <a:lnTo>
                    <a:pt x="368681" y="16154"/>
                  </a:lnTo>
                  <a:lnTo>
                    <a:pt x="368985" y="0"/>
                  </a:lnTo>
                  <a:close/>
                </a:path>
              </a:pathLst>
            </a:custGeom>
            <a:solidFill>
              <a:srgbClr val="FFFFFF"/>
            </a:solidFill>
          </p:spPr>
          <p:txBody>
            <a:bodyPr wrap="square" lIns="0" tIns="0" rIns="0" bIns="0" rtlCol="0"/>
            <a:lstStyle/>
            <a:p>
              <a:endParaRPr/>
            </a:p>
          </p:txBody>
        </p:sp>
      </p:grpSp>
      <p:sp>
        <p:nvSpPr>
          <p:cNvPr id="14" name="object 10">
            <a:extLst>
              <a:ext uri="{FF2B5EF4-FFF2-40B4-BE49-F238E27FC236}">
                <a16:creationId xmlns:a16="http://schemas.microsoft.com/office/drawing/2014/main" id="{BE811BB6-966D-46E0-9874-908CF15B9D83}"/>
              </a:ext>
            </a:extLst>
          </p:cNvPr>
          <p:cNvSpPr/>
          <p:nvPr userDrawn="1"/>
        </p:nvSpPr>
        <p:spPr>
          <a:xfrm>
            <a:off x="16852" y="2672994"/>
            <a:ext cx="4570095" cy="974725"/>
          </a:xfrm>
          <a:custGeom>
            <a:avLst/>
            <a:gdLst/>
            <a:ahLst/>
            <a:cxnLst/>
            <a:rect l="l" t="t" r="r" b="b"/>
            <a:pathLst>
              <a:path w="4570095" h="974725">
                <a:moveTo>
                  <a:pt x="4569637" y="0"/>
                </a:moveTo>
                <a:lnTo>
                  <a:pt x="0" y="0"/>
                </a:lnTo>
                <a:lnTo>
                  <a:pt x="0" y="974242"/>
                </a:lnTo>
                <a:lnTo>
                  <a:pt x="4569637" y="974242"/>
                </a:lnTo>
                <a:lnTo>
                  <a:pt x="4569637" y="0"/>
                </a:lnTo>
                <a:close/>
              </a:path>
            </a:pathLst>
          </a:custGeom>
          <a:solidFill>
            <a:srgbClr val="DADADA"/>
          </a:solidFill>
        </p:spPr>
        <p:txBody>
          <a:bodyPr wrap="square" lIns="0" tIns="0" rIns="0" bIns="0" rtlCol="0"/>
          <a:lstStyle/>
          <a:p>
            <a:endParaRPr/>
          </a:p>
        </p:txBody>
      </p:sp>
      <p:pic>
        <p:nvPicPr>
          <p:cNvPr id="15" name="object 11">
            <a:extLst>
              <a:ext uri="{FF2B5EF4-FFF2-40B4-BE49-F238E27FC236}">
                <a16:creationId xmlns:a16="http://schemas.microsoft.com/office/drawing/2014/main" id="{E5BA4AA5-742F-47F7-B4FA-E7275AD44431}"/>
              </a:ext>
            </a:extLst>
          </p:cNvPr>
          <p:cNvPicPr/>
          <p:nvPr userDrawn="1"/>
        </p:nvPicPr>
        <p:blipFill>
          <a:blip r:embed="rId4" cstate="print"/>
          <a:stretch>
            <a:fillRect/>
          </a:stretch>
        </p:blipFill>
        <p:spPr>
          <a:xfrm>
            <a:off x="4867427" y="3010636"/>
            <a:ext cx="116138" cy="283461"/>
          </a:xfrm>
          <a:prstGeom prst="rect">
            <a:avLst/>
          </a:prstGeom>
        </p:spPr>
      </p:pic>
      <p:sp>
        <p:nvSpPr>
          <p:cNvPr id="16" name="object 12">
            <a:extLst>
              <a:ext uri="{FF2B5EF4-FFF2-40B4-BE49-F238E27FC236}">
                <a16:creationId xmlns:a16="http://schemas.microsoft.com/office/drawing/2014/main" id="{31DB7FD1-4BE9-4707-8D1C-07961758BA4C}"/>
              </a:ext>
            </a:extLst>
          </p:cNvPr>
          <p:cNvSpPr txBox="1"/>
          <p:nvPr userDrawn="1"/>
        </p:nvSpPr>
        <p:spPr>
          <a:xfrm>
            <a:off x="1680735" y="2668292"/>
            <a:ext cx="3221355" cy="762635"/>
          </a:xfrm>
          <a:prstGeom prst="rect">
            <a:avLst/>
          </a:prstGeom>
        </p:spPr>
        <p:txBody>
          <a:bodyPr vert="horz" wrap="square" lIns="0" tIns="17145" rIns="0" bIns="0" rtlCol="0">
            <a:spAutoFit/>
          </a:bodyPr>
          <a:lstStyle/>
          <a:p>
            <a:pPr marL="12700">
              <a:lnSpc>
                <a:spcPct val="100000"/>
              </a:lnSpc>
              <a:spcBef>
                <a:spcPts val="135"/>
              </a:spcBef>
            </a:pPr>
            <a:r>
              <a:rPr sz="4800" spc="-1420" dirty="0">
                <a:solidFill>
                  <a:srgbClr val="565555"/>
                </a:solidFill>
                <a:latin typeface="Futurist Fixed-width"/>
                <a:cs typeface="Futurist Fixed-width"/>
              </a:rPr>
              <a:t>s</a:t>
            </a:r>
            <a:r>
              <a:rPr sz="4800" spc="-1415" dirty="0">
                <a:solidFill>
                  <a:srgbClr val="565555"/>
                </a:solidFill>
                <a:latin typeface="Futurist Fixed-width"/>
                <a:cs typeface="Futurist Fixed-width"/>
              </a:rPr>
              <a:t>oc</a:t>
            </a:r>
            <a:r>
              <a:rPr sz="4800" spc="-1420" dirty="0">
                <a:solidFill>
                  <a:srgbClr val="565555"/>
                </a:solidFill>
                <a:latin typeface="Futurist Fixed-width"/>
                <a:cs typeface="Futurist Fixed-width"/>
              </a:rPr>
              <a:t>op</a:t>
            </a:r>
            <a:r>
              <a:rPr sz="4800" spc="-1415" dirty="0">
                <a:solidFill>
                  <a:srgbClr val="565555"/>
                </a:solidFill>
                <a:latin typeface="Futurist Fixed-width"/>
                <a:cs typeface="Futurist Fixed-width"/>
              </a:rPr>
              <a:t>r</a:t>
            </a:r>
            <a:r>
              <a:rPr sz="4800" spc="35" dirty="0">
                <a:solidFill>
                  <a:srgbClr val="565555"/>
                </a:solidFill>
                <a:latin typeface="Futurist Fixed-width"/>
                <a:cs typeface="Futurist Fixed-width"/>
              </a:rPr>
              <a:t>o</a:t>
            </a:r>
            <a:endParaRPr sz="4800" dirty="0">
              <a:latin typeface="Futurist Fixed-width"/>
              <a:cs typeface="Futurist Fixed-width"/>
            </a:endParaRPr>
          </a:p>
        </p:txBody>
      </p:sp>
      <p:grpSp>
        <p:nvGrpSpPr>
          <p:cNvPr id="17" name="object 13">
            <a:extLst>
              <a:ext uri="{FF2B5EF4-FFF2-40B4-BE49-F238E27FC236}">
                <a16:creationId xmlns:a16="http://schemas.microsoft.com/office/drawing/2014/main" id="{1F3B3C21-7BE4-4CE9-AA4E-B3C85F16AC72}"/>
              </a:ext>
            </a:extLst>
          </p:cNvPr>
          <p:cNvGrpSpPr/>
          <p:nvPr userDrawn="1"/>
        </p:nvGrpSpPr>
        <p:grpSpPr>
          <a:xfrm>
            <a:off x="1126502" y="4045445"/>
            <a:ext cx="1912620" cy="1930400"/>
            <a:chOff x="1126502" y="4045445"/>
            <a:chExt cx="1912620" cy="1930400"/>
          </a:xfrm>
        </p:grpSpPr>
        <p:pic>
          <p:nvPicPr>
            <p:cNvPr id="18" name="object 14">
              <a:extLst>
                <a:ext uri="{FF2B5EF4-FFF2-40B4-BE49-F238E27FC236}">
                  <a16:creationId xmlns:a16="http://schemas.microsoft.com/office/drawing/2014/main" id="{3E552A39-CA5E-457C-98BF-0F6C01946150}"/>
                </a:ext>
              </a:extLst>
            </p:cNvPr>
            <p:cNvPicPr/>
            <p:nvPr/>
          </p:nvPicPr>
          <p:blipFill>
            <a:blip r:embed="rId5" cstate="print"/>
            <a:stretch>
              <a:fillRect/>
            </a:stretch>
          </p:blipFill>
          <p:spPr>
            <a:xfrm>
              <a:off x="1613514" y="5412475"/>
              <a:ext cx="202534" cy="123761"/>
            </a:xfrm>
            <a:prstGeom prst="rect">
              <a:avLst/>
            </a:prstGeom>
          </p:spPr>
        </p:pic>
        <p:pic>
          <p:nvPicPr>
            <p:cNvPr id="19" name="object 15">
              <a:extLst>
                <a:ext uri="{FF2B5EF4-FFF2-40B4-BE49-F238E27FC236}">
                  <a16:creationId xmlns:a16="http://schemas.microsoft.com/office/drawing/2014/main" id="{F21ABC28-4E87-4EF3-886D-3BFD5FCA0C67}"/>
                </a:ext>
              </a:extLst>
            </p:cNvPr>
            <p:cNvPicPr/>
            <p:nvPr/>
          </p:nvPicPr>
          <p:blipFill>
            <a:blip r:embed="rId6" cstate="print"/>
            <a:stretch>
              <a:fillRect/>
            </a:stretch>
          </p:blipFill>
          <p:spPr>
            <a:xfrm>
              <a:off x="1840026" y="5371482"/>
              <a:ext cx="332893" cy="164569"/>
            </a:xfrm>
            <a:prstGeom prst="rect">
              <a:avLst/>
            </a:prstGeom>
          </p:spPr>
        </p:pic>
        <p:pic>
          <p:nvPicPr>
            <p:cNvPr id="20" name="object 16">
              <a:extLst>
                <a:ext uri="{FF2B5EF4-FFF2-40B4-BE49-F238E27FC236}">
                  <a16:creationId xmlns:a16="http://schemas.microsoft.com/office/drawing/2014/main" id="{74D01418-CDBB-4A9A-91EC-5E28F84E6C06}"/>
                </a:ext>
              </a:extLst>
            </p:cNvPr>
            <p:cNvPicPr/>
            <p:nvPr/>
          </p:nvPicPr>
          <p:blipFill>
            <a:blip r:embed="rId7" cstate="print"/>
            <a:stretch>
              <a:fillRect/>
            </a:stretch>
          </p:blipFill>
          <p:spPr>
            <a:xfrm>
              <a:off x="2202179" y="5413625"/>
              <a:ext cx="69151" cy="121094"/>
            </a:xfrm>
            <a:prstGeom prst="rect">
              <a:avLst/>
            </a:prstGeom>
          </p:spPr>
        </p:pic>
        <p:pic>
          <p:nvPicPr>
            <p:cNvPr id="21" name="object 17">
              <a:extLst>
                <a:ext uri="{FF2B5EF4-FFF2-40B4-BE49-F238E27FC236}">
                  <a16:creationId xmlns:a16="http://schemas.microsoft.com/office/drawing/2014/main" id="{1C1B5489-5B3B-4592-A759-217B3202A493}"/>
                </a:ext>
              </a:extLst>
            </p:cNvPr>
            <p:cNvPicPr/>
            <p:nvPr/>
          </p:nvPicPr>
          <p:blipFill>
            <a:blip r:embed="rId8" cstate="print"/>
            <a:stretch>
              <a:fillRect/>
            </a:stretch>
          </p:blipFill>
          <p:spPr>
            <a:xfrm>
              <a:off x="2314582" y="5402088"/>
              <a:ext cx="237108" cy="134153"/>
            </a:xfrm>
            <a:prstGeom prst="rect">
              <a:avLst/>
            </a:prstGeom>
          </p:spPr>
        </p:pic>
        <p:pic>
          <p:nvPicPr>
            <p:cNvPr id="22" name="object 18">
              <a:extLst>
                <a:ext uri="{FF2B5EF4-FFF2-40B4-BE49-F238E27FC236}">
                  <a16:creationId xmlns:a16="http://schemas.microsoft.com/office/drawing/2014/main" id="{B805096C-61D3-4A69-80B7-9D2C068ECCA7}"/>
                </a:ext>
              </a:extLst>
            </p:cNvPr>
            <p:cNvPicPr/>
            <p:nvPr/>
          </p:nvPicPr>
          <p:blipFill>
            <a:blip r:embed="rId9" cstate="print"/>
            <a:stretch>
              <a:fillRect/>
            </a:stretch>
          </p:blipFill>
          <p:spPr>
            <a:xfrm>
              <a:off x="1501204" y="5607780"/>
              <a:ext cx="76225" cy="124815"/>
            </a:xfrm>
            <a:prstGeom prst="rect">
              <a:avLst/>
            </a:prstGeom>
          </p:spPr>
        </p:pic>
        <p:pic>
          <p:nvPicPr>
            <p:cNvPr id="23" name="object 19">
              <a:extLst>
                <a:ext uri="{FF2B5EF4-FFF2-40B4-BE49-F238E27FC236}">
                  <a16:creationId xmlns:a16="http://schemas.microsoft.com/office/drawing/2014/main" id="{72539446-919E-42B6-9EEC-6356697B63B0}"/>
                </a:ext>
              </a:extLst>
            </p:cNvPr>
            <p:cNvPicPr/>
            <p:nvPr/>
          </p:nvPicPr>
          <p:blipFill>
            <a:blip r:embed="rId10" cstate="print"/>
            <a:stretch>
              <a:fillRect/>
            </a:stretch>
          </p:blipFill>
          <p:spPr>
            <a:xfrm>
              <a:off x="1602309" y="5606802"/>
              <a:ext cx="204127" cy="127532"/>
            </a:xfrm>
            <a:prstGeom prst="rect">
              <a:avLst/>
            </a:prstGeom>
          </p:spPr>
        </p:pic>
        <p:pic>
          <p:nvPicPr>
            <p:cNvPr id="24" name="object 20">
              <a:extLst>
                <a:ext uri="{FF2B5EF4-FFF2-40B4-BE49-F238E27FC236}">
                  <a16:creationId xmlns:a16="http://schemas.microsoft.com/office/drawing/2014/main" id="{768B4A9B-BB94-4E30-BFEC-4F464628678E}"/>
                </a:ext>
              </a:extLst>
            </p:cNvPr>
            <p:cNvPicPr/>
            <p:nvPr/>
          </p:nvPicPr>
          <p:blipFill>
            <a:blip r:embed="rId11" cstate="print"/>
            <a:stretch>
              <a:fillRect/>
            </a:stretch>
          </p:blipFill>
          <p:spPr>
            <a:xfrm>
              <a:off x="1831713" y="5607190"/>
              <a:ext cx="100126" cy="126580"/>
            </a:xfrm>
            <a:prstGeom prst="rect">
              <a:avLst/>
            </a:prstGeom>
          </p:spPr>
        </p:pic>
        <p:pic>
          <p:nvPicPr>
            <p:cNvPr id="25" name="object 21">
              <a:extLst>
                <a:ext uri="{FF2B5EF4-FFF2-40B4-BE49-F238E27FC236}">
                  <a16:creationId xmlns:a16="http://schemas.microsoft.com/office/drawing/2014/main" id="{59093420-1612-42DC-86E7-977E631EE571}"/>
                </a:ext>
              </a:extLst>
            </p:cNvPr>
            <p:cNvPicPr/>
            <p:nvPr/>
          </p:nvPicPr>
          <p:blipFill>
            <a:blip r:embed="rId12" cstate="print"/>
            <a:stretch>
              <a:fillRect/>
            </a:stretch>
          </p:blipFill>
          <p:spPr>
            <a:xfrm>
              <a:off x="1953615" y="5607977"/>
              <a:ext cx="92925" cy="125971"/>
            </a:xfrm>
            <a:prstGeom prst="rect">
              <a:avLst/>
            </a:prstGeom>
          </p:spPr>
        </p:pic>
        <p:pic>
          <p:nvPicPr>
            <p:cNvPr id="26" name="object 22">
              <a:extLst>
                <a:ext uri="{FF2B5EF4-FFF2-40B4-BE49-F238E27FC236}">
                  <a16:creationId xmlns:a16="http://schemas.microsoft.com/office/drawing/2014/main" id="{4B523D86-AD73-43F8-91B6-5D0512A609DC}"/>
                </a:ext>
              </a:extLst>
            </p:cNvPr>
            <p:cNvPicPr/>
            <p:nvPr/>
          </p:nvPicPr>
          <p:blipFill>
            <a:blip r:embed="rId13" cstate="print"/>
            <a:stretch>
              <a:fillRect/>
            </a:stretch>
          </p:blipFill>
          <p:spPr>
            <a:xfrm>
              <a:off x="2068311" y="5606994"/>
              <a:ext cx="184900" cy="126961"/>
            </a:xfrm>
            <a:prstGeom prst="rect">
              <a:avLst/>
            </a:prstGeom>
          </p:spPr>
        </p:pic>
        <p:pic>
          <p:nvPicPr>
            <p:cNvPr id="27" name="object 23">
              <a:extLst>
                <a:ext uri="{FF2B5EF4-FFF2-40B4-BE49-F238E27FC236}">
                  <a16:creationId xmlns:a16="http://schemas.microsoft.com/office/drawing/2014/main" id="{126F47C4-AF3A-4849-896D-88AFB7AAC5F8}"/>
                </a:ext>
              </a:extLst>
            </p:cNvPr>
            <p:cNvPicPr/>
            <p:nvPr/>
          </p:nvPicPr>
          <p:blipFill>
            <a:blip r:embed="rId14" cstate="print"/>
            <a:stretch>
              <a:fillRect/>
            </a:stretch>
          </p:blipFill>
          <p:spPr>
            <a:xfrm>
              <a:off x="2275376" y="5607972"/>
              <a:ext cx="182957" cy="125976"/>
            </a:xfrm>
            <a:prstGeom prst="rect">
              <a:avLst/>
            </a:prstGeom>
          </p:spPr>
        </p:pic>
        <p:pic>
          <p:nvPicPr>
            <p:cNvPr id="28" name="object 24">
              <a:extLst>
                <a:ext uri="{FF2B5EF4-FFF2-40B4-BE49-F238E27FC236}">
                  <a16:creationId xmlns:a16="http://schemas.microsoft.com/office/drawing/2014/main" id="{8D7DA65C-4A4B-4AAF-8B55-91D2038F285B}"/>
                </a:ext>
              </a:extLst>
            </p:cNvPr>
            <p:cNvPicPr/>
            <p:nvPr/>
          </p:nvPicPr>
          <p:blipFill>
            <a:blip r:embed="rId15" cstate="print"/>
            <a:stretch>
              <a:fillRect/>
            </a:stretch>
          </p:blipFill>
          <p:spPr>
            <a:xfrm>
              <a:off x="2490782" y="5606999"/>
              <a:ext cx="173222" cy="127335"/>
            </a:xfrm>
            <a:prstGeom prst="rect">
              <a:avLst/>
            </a:prstGeom>
          </p:spPr>
        </p:pic>
        <p:sp>
          <p:nvSpPr>
            <p:cNvPr id="29" name="object 25">
              <a:extLst>
                <a:ext uri="{FF2B5EF4-FFF2-40B4-BE49-F238E27FC236}">
                  <a16:creationId xmlns:a16="http://schemas.microsoft.com/office/drawing/2014/main" id="{8A15D656-0A8F-4382-9046-6FC47B7F9E22}"/>
                </a:ext>
              </a:extLst>
            </p:cNvPr>
            <p:cNvSpPr/>
            <p:nvPr/>
          </p:nvSpPr>
          <p:spPr>
            <a:xfrm>
              <a:off x="1547080" y="4286747"/>
              <a:ext cx="971550" cy="682625"/>
            </a:xfrm>
            <a:custGeom>
              <a:avLst/>
              <a:gdLst/>
              <a:ahLst/>
              <a:cxnLst/>
              <a:rect l="l" t="t" r="r" b="b"/>
              <a:pathLst>
                <a:path w="971550" h="682625">
                  <a:moveTo>
                    <a:pt x="504532" y="0"/>
                  </a:moveTo>
                  <a:lnTo>
                    <a:pt x="455942" y="2309"/>
                  </a:lnTo>
                  <a:lnTo>
                    <a:pt x="408658" y="9097"/>
                  </a:lnTo>
                  <a:lnTo>
                    <a:pt x="362893" y="20151"/>
                  </a:lnTo>
                  <a:lnTo>
                    <a:pt x="318857" y="35261"/>
                  </a:lnTo>
                  <a:lnTo>
                    <a:pt x="276763" y="54215"/>
                  </a:lnTo>
                  <a:lnTo>
                    <a:pt x="236821" y="76801"/>
                  </a:lnTo>
                  <a:lnTo>
                    <a:pt x="199243" y="102808"/>
                  </a:lnTo>
                  <a:lnTo>
                    <a:pt x="164241" y="132024"/>
                  </a:lnTo>
                  <a:lnTo>
                    <a:pt x="132026" y="164239"/>
                  </a:lnTo>
                  <a:lnTo>
                    <a:pt x="102809" y="199241"/>
                  </a:lnTo>
                  <a:lnTo>
                    <a:pt x="76801" y="236818"/>
                  </a:lnTo>
                  <a:lnTo>
                    <a:pt x="54215" y="276758"/>
                  </a:lnTo>
                  <a:lnTo>
                    <a:pt x="35261" y="318852"/>
                  </a:lnTo>
                  <a:lnTo>
                    <a:pt x="20151" y="362886"/>
                  </a:lnTo>
                  <a:lnTo>
                    <a:pt x="9097" y="408649"/>
                  </a:lnTo>
                  <a:lnTo>
                    <a:pt x="2309" y="455931"/>
                  </a:lnTo>
                  <a:lnTo>
                    <a:pt x="0" y="504520"/>
                  </a:lnTo>
                  <a:lnTo>
                    <a:pt x="2115" y="550901"/>
                  </a:lnTo>
                  <a:lnTo>
                    <a:pt x="8329" y="596090"/>
                  </a:lnTo>
                  <a:lnTo>
                    <a:pt x="18446" y="639912"/>
                  </a:lnTo>
                  <a:lnTo>
                    <a:pt x="32270" y="682193"/>
                  </a:lnTo>
                  <a:lnTo>
                    <a:pt x="44288" y="665557"/>
                  </a:lnTo>
                  <a:lnTo>
                    <a:pt x="57215" y="648981"/>
                  </a:lnTo>
                  <a:lnTo>
                    <a:pt x="85788" y="616064"/>
                  </a:lnTo>
                  <a:lnTo>
                    <a:pt x="118098" y="583475"/>
                  </a:lnTo>
                  <a:lnTo>
                    <a:pt x="153278" y="552137"/>
                  </a:lnTo>
                  <a:lnTo>
                    <a:pt x="191157" y="522152"/>
                  </a:lnTo>
                  <a:lnTo>
                    <a:pt x="231567" y="493621"/>
                  </a:lnTo>
                  <a:lnTo>
                    <a:pt x="274337" y="466645"/>
                  </a:lnTo>
                  <a:lnTo>
                    <a:pt x="319298" y="441325"/>
                  </a:lnTo>
                  <a:lnTo>
                    <a:pt x="366281" y="417761"/>
                  </a:lnTo>
                  <a:lnTo>
                    <a:pt x="415116" y="396056"/>
                  </a:lnTo>
                  <a:lnTo>
                    <a:pt x="465634" y="376309"/>
                  </a:lnTo>
                  <a:lnTo>
                    <a:pt x="517664" y="358622"/>
                  </a:lnTo>
                  <a:lnTo>
                    <a:pt x="565552" y="344608"/>
                  </a:lnTo>
                  <a:lnTo>
                    <a:pt x="613701" y="332655"/>
                  </a:lnTo>
                  <a:lnTo>
                    <a:pt x="661891" y="322797"/>
                  </a:lnTo>
                  <a:lnTo>
                    <a:pt x="709906" y="315069"/>
                  </a:lnTo>
                  <a:lnTo>
                    <a:pt x="757526" y="309507"/>
                  </a:lnTo>
                  <a:lnTo>
                    <a:pt x="804533" y="306144"/>
                  </a:lnTo>
                  <a:lnTo>
                    <a:pt x="850709" y="305015"/>
                  </a:lnTo>
                  <a:lnTo>
                    <a:pt x="882104" y="305559"/>
                  </a:lnTo>
                  <a:lnTo>
                    <a:pt x="912722" y="307170"/>
                  </a:lnTo>
                  <a:lnTo>
                    <a:pt x="942537" y="309821"/>
                  </a:lnTo>
                  <a:lnTo>
                    <a:pt x="971524" y="313486"/>
                  </a:lnTo>
                  <a:lnTo>
                    <a:pt x="950545" y="268687"/>
                  </a:lnTo>
                  <a:lnTo>
                    <a:pt x="925436" y="226412"/>
                  </a:lnTo>
                  <a:lnTo>
                    <a:pt x="896458" y="186923"/>
                  </a:lnTo>
                  <a:lnTo>
                    <a:pt x="863872" y="150480"/>
                  </a:lnTo>
                  <a:lnTo>
                    <a:pt x="827937" y="117346"/>
                  </a:lnTo>
                  <a:lnTo>
                    <a:pt x="788916" y="87782"/>
                  </a:lnTo>
                  <a:lnTo>
                    <a:pt x="747067" y="62049"/>
                  </a:lnTo>
                  <a:lnTo>
                    <a:pt x="702651" y="40408"/>
                  </a:lnTo>
                  <a:lnTo>
                    <a:pt x="655929" y="23121"/>
                  </a:lnTo>
                  <a:lnTo>
                    <a:pt x="607162" y="10450"/>
                  </a:lnTo>
                  <a:lnTo>
                    <a:pt x="556610" y="2656"/>
                  </a:lnTo>
                  <a:lnTo>
                    <a:pt x="504532" y="0"/>
                  </a:lnTo>
                  <a:close/>
                </a:path>
              </a:pathLst>
            </a:custGeom>
            <a:solidFill>
              <a:srgbClr val="A1DAF8"/>
            </a:solidFill>
          </p:spPr>
          <p:txBody>
            <a:bodyPr wrap="square" lIns="0" tIns="0" rIns="0" bIns="0" rtlCol="0"/>
            <a:lstStyle/>
            <a:p>
              <a:endParaRPr/>
            </a:p>
          </p:txBody>
        </p:sp>
        <p:sp>
          <p:nvSpPr>
            <p:cNvPr id="30" name="object 26">
              <a:extLst>
                <a:ext uri="{FF2B5EF4-FFF2-40B4-BE49-F238E27FC236}">
                  <a16:creationId xmlns:a16="http://schemas.microsoft.com/office/drawing/2014/main" id="{F9B34696-CCEA-4AF4-81E2-D3D468DC61F2}"/>
                </a:ext>
              </a:extLst>
            </p:cNvPr>
            <p:cNvSpPr/>
            <p:nvPr/>
          </p:nvSpPr>
          <p:spPr>
            <a:xfrm>
              <a:off x="1701559" y="4383999"/>
              <a:ext cx="603885" cy="603885"/>
            </a:xfrm>
            <a:custGeom>
              <a:avLst/>
              <a:gdLst/>
              <a:ahLst/>
              <a:cxnLst/>
              <a:rect l="l" t="t" r="r" b="b"/>
              <a:pathLst>
                <a:path w="603885" h="603885">
                  <a:moveTo>
                    <a:pt x="284975" y="0"/>
                  </a:moveTo>
                  <a:lnTo>
                    <a:pt x="244511" y="10726"/>
                  </a:lnTo>
                  <a:lnTo>
                    <a:pt x="239356" y="27622"/>
                  </a:lnTo>
                  <a:lnTo>
                    <a:pt x="243763" y="73012"/>
                  </a:lnTo>
                  <a:lnTo>
                    <a:pt x="231092" y="76592"/>
                  </a:lnTo>
                  <a:lnTo>
                    <a:pt x="218749" y="80854"/>
                  </a:lnTo>
                  <a:lnTo>
                    <a:pt x="206746" y="85763"/>
                  </a:lnTo>
                  <a:lnTo>
                    <a:pt x="195097" y="91287"/>
                  </a:lnTo>
                  <a:lnTo>
                    <a:pt x="168567" y="54127"/>
                  </a:lnTo>
                  <a:lnTo>
                    <a:pt x="161872" y="47884"/>
                  </a:lnTo>
                  <a:lnTo>
                    <a:pt x="153584" y="44796"/>
                  </a:lnTo>
                  <a:lnTo>
                    <a:pt x="144739" y="45036"/>
                  </a:lnTo>
                  <a:lnTo>
                    <a:pt x="136372" y="48780"/>
                  </a:lnTo>
                  <a:lnTo>
                    <a:pt x="116039" y="63309"/>
                  </a:lnTo>
                  <a:lnTo>
                    <a:pt x="109781" y="70004"/>
                  </a:lnTo>
                  <a:lnTo>
                    <a:pt x="106686" y="78292"/>
                  </a:lnTo>
                  <a:lnTo>
                    <a:pt x="106924" y="87137"/>
                  </a:lnTo>
                  <a:lnTo>
                    <a:pt x="110667" y="95503"/>
                  </a:lnTo>
                  <a:lnTo>
                    <a:pt x="137236" y="132676"/>
                  </a:lnTo>
                  <a:lnTo>
                    <a:pt x="128161" y="142010"/>
                  </a:lnTo>
                  <a:lnTo>
                    <a:pt x="119619" y="151820"/>
                  </a:lnTo>
                  <a:lnTo>
                    <a:pt x="111627" y="162085"/>
                  </a:lnTo>
                  <a:lnTo>
                    <a:pt x="104203" y="172783"/>
                  </a:lnTo>
                  <a:lnTo>
                    <a:pt x="62623" y="153873"/>
                  </a:lnTo>
                  <a:lnTo>
                    <a:pt x="53700" y="151801"/>
                  </a:lnTo>
                  <a:lnTo>
                    <a:pt x="44978" y="153265"/>
                  </a:lnTo>
                  <a:lnTo>
                    <a:pt x="37440" y="157893"/>
                  </a:lnTo>
                  <a:lnTo>
                    <a:pt x="32067" y="165315"/>
                  </a:lnTo>
                  <a:lnTo>
                    <a:pt x="21717" y="188074"/>
                  </a:lnTo>
                  <a:lnTo>
                    <a:pt x="19643" y="196999"/>
                  </a:lnTo>
                  <a:lnTo>
                    <a:pt x="21104" y="205724"/>
                  </a:lnTo>
                  <a:lnTo>
                    <a:pt x="25731" y="213263"/>
                  </a:lnTo>
                  <a:lnTo>
                    <a:pt x="33159" y="218630"/>
                  </a:lnTo>
                  <a:lnTo>
                    <a:pt x="74714" y="237528"/>
                  </a:lnTo>
                  <a:lnTo>
                    <a:pt x="71540" y="250021"/>
                  </a:lnTo>
                  <a:lnTo>
                    <a:pt x="69032" y="262745"/>
                  </a:lnTo>
                  <a:lnTo>
                    <a:pt x="67222" y="275681"/>
                  </a:lnTo>
                  <a:lnTo>
                    <a:pt x="66141" y="288810"/>
                  </a:lnTo>
                  <a:lnTo>
                    <a:pt x="20726" y="293204"/>
                  </a:lnTo>
                  <a:lnTo>
                    <a:pt x="11967" y="295877"/>
                  </a:lnTo>
                  <a:lnTo>
                    <a:pt x="5148" y="301507"/>
                  </a:lnTo>
                  <a:lnTo>
                    <a:pt x="936" y="309285"/>
                  </a:lnTo>
                  <a:lnTo>
                    <a:pt x="0" y="318401"/>
                  </a:lnTo>
                  <a:lnTo>
                    <a:pt x="2413" y="343280"/>
                  </a:lnTo>
                  <a:lnTo>
                    <a:pt x="5087" y="352046"/>
                  </a:lnTo>
                  <a:lnTo>
                    <a:pt x="10718" y="358868"/>
                  </a:lnTo>
                  <a:lnTo>
                    <a:pt x="18493" y="363078"/>
                  </a:lnTo>
                  <a:lnTo>
                    <a:pt x="27597" y="364007"/>
                  </a:lnTo>
                  <a:lnTo>
                    <a:pt x="73012" y="359613"/>
                  </a:lnTo>
                  <a:lnTo>
                    <a:pt x="76590" y="372284"/>
                  </a:lnTo>
                  <a:lnTo>
                    <a:pt x="80848" y="384627"/>
                  </a:lnTo>
                  <a:lnTo>
                    <a:pt x="85753" y="396630"/>
                  </a:lnTo>
                  <a:lnTo>
                    <a:pt x="91274" y="408279"/>
                  </a:lnTo>
                  <a:lnTo>
                    <a:pt x="54114" y="434822"/>
                  </a:lnTo>
                  <a:lnTo>
                    <a:pt x="47871" y="441517"/>
                  </a:lnTo>
                  <a:lnTo>
                    <a:pt x="44783" y="449803"/>
                  </a:lnTo>
                  <a:lnTo>
                    <a:pt x="45024" y="458645"/>
                  </a:lnTo>
                  <a:lnTo>
                    <a:pt x="48768" y="467004"/>
                  </a:lnTo>
                  <a:lnTo>
                    <a:pt x="63296" y="487349"/>
                  </a:lnTo>
                  <a:lnTo>
                    <a:pt x="69996" y="493607"/>
                  </a:lnTo>
                  <a:lnTo>
                    <a:pt x="78282" y="496701"/>
                  </a:lnTo>
                  <a:lnTo>
                    <a:pt x="87121" y="496459"/>
                  </a:lnTo>
                  <a:lnTo>
                    <a:pt x="95478" y="492709"/>
                  </a:lnTo>
                  <a:lnTo>
                    <a:pt x="132664" y="466140"/>
                  </a:lnTo>
                  <a:lnTo>
                    <a:pt x="141997" y="475214"/>
                  </a:lnTo>
                  <a:lnTo>
                    <a:pt x="151807" y="483755"/>
                  </a:lnTo>
                  <a:lnTo>
                    <a:pt x="162073" y="491743"/>
                  </a:lnTo>
                  <a:lnTo>
                    <a:pt x="172770" y="499160"/>
                  </a:lnTo>
                  <a:lnTo>
                    <a:pt x="153847" y="540765"/>
                  </a:lnTo>
                  <a:lnTo>
                    <a:pt x="151789" y="549689"/>
                  </a:lnTo>
                  <a:lnTo>
                    <a:pt x="153255" y="558411"/>
                  </a:lnTo>
                  <a:lnTo>
                    <a:pt x="157882" y="565949"/>
                  </a:lnTo>
                  <a:lnTo>
                    <a:pt x="165303" y="571322"/>
                  </a:lnTo>
                  <a:lnTo>
                    <a:pt x="188061" y="581672"/>
                  </a:lnTo>
                  <a:lnTo>
                    <a:pt x="196991" y="583738"/>
                  </a:lnTo>
                  <a:lnTo>
                    <a:pt x="205714" y="582274"/>
                  </a:lnTo>
                  <a:lnTo>
                    <a:pt x="213246" y="577645"/>
                  </a:lnTo>
                  <a:lnTo>
                    <a:pt x="218605" y="570217"/>
                  </a:lnTo>
                  <a:lnTo>
                    <a:pt x="237515" y="528662"/>
                  </a:lnTo>
                  <a:lnTo>
                    <a:pt x="250011" y="531843"/>
                  </a:lnTo>
                  <a:lnTo>
                    <a:pt x="262737" y="534355"/>
                  </a:lnTo>
                  <a:lnTo>
                    <a:pt x="275673" y="536167"/>
                  </a:lnTo>
                  <a:lnTo>
                    <a:pt x="288798" y="537248"/>
                  </a:lnTo>
                  <a:lnTo>
                    <a:pt x="293192" y="582650"/>
                  </a:lnTo>
                  <a:lnTo>
                    <a:pt x="295866" y="591416"/>
                  </a:lnTo>
                  <a:lnTo>
                    <a:pt x="301499" y="598238"/>
                  </a:lnTo>
                  <a:lnTo>
                    <a:pt x="309278" y="602447"/>
                  </a:lnTo>
                  <a:lnTo>
                    <a:pt x="318389" y="603376"/>
                  </a:lnTo>
                  <a:lnTo>
                    <a:pt x="343281" y="600963"/>
                  </a:lnTo>
                  <a:lnTo>
                    <a:pt x="352041" y="598293"/>
                  </a:lnTo>
                  <a:lnTo>
                    <a:pt x="358863" y="592669"/>
                  </a:lnTo>
                  <a:lnTo>
                    <a:pt x="363076" y="584899"/>
                  </a:lnTo>
                  <a:lnTo>
                    <a:pt x="364007" y="575792"/>
                  </a:lnTo>
                  <a:lnTo>
                    <a:pt x="359600" y="530364"/>
                  </a:lnTo>
                  <a:lnTo>
                    <a:pt x="372269" y="526791"/>
                  </a:lnTo>
                  <a:lnTo>
                    <a:pt x="384609" y="522535"/>
                  </a:lnTo>
                  <a:lnTo>
                    <a:pt x="396612" y="517630"/>
                  </a:lnTo>
                  <a:lnTo>
                    <a:pt x="408266" y="512114"/>
                  </a:lnTo>
                  <a:lnTo>
                    <a:pt x="434809" y="549262"/>
                  </a:lnTo>
                  <a:lnTo>
                    <a:pt x="441510" y="555510"/>
                  </a:lnTo>
                  <a:lnTo>
                    <a:pt x="449797" y="558598"/>
                  </a:lnTo>
                  <a:lnTo>
                    <a:pt x="458639" y="558354"/>
                  </a:lnTo>
                  <a:lnTo>
                    <a:pt x="467004" y="554608"/>
                  </a:lnTo>
                  <a:lnTo>
                    <a:pt x="487349" y="540080"/>
                  </a:lnTo>
                  <a:lnTo>
                    <a:pt x="493600" y="533380"/>
                  </a:lnTo>
                  <a:lnTo>
                    <a:pt x="496692" y="525095"/>
                  </a:lnTo>
                  <a:lnTo>
                    <a:pt x="496452" y="516261"/>
                  </a:lnTo>
                  <a:lnTo>
                    <a:pt x="492709" y="507911"/>
                  </a:lnTo>
                  <a:lnTo>
                    <a:pt x="466140" y="470725"/>
                  </a:lnTo>
                  <a:lnTo>
                    <a:pt x="475216" y="461385"/>
                  </a:lnTo>
                  <a:lnTo>
                    <a:pt x="483760" y="451570"/>
                  </a:lnTo>
                  <a:lnTo>
                    <a:pt x="491749" y="441303"/>
                  </a:lnTo>
                  <a:lnTo>
                    <a:pt x="499160" y="430606"/>
                  </a:lnTo>
                  <a:lnTo>
                    <a:pt x="540753" y="449541"/>
                  </a:lnTo>
                  <a:lnTo>
                    <a:pt x="549683" y="451598"/>
                  </a:lnTo>
                  <a:lnTo>
                    <a:pt x="558409" y="450129"/>
                  </a:lnTo>
                  <a:lnTo>
                    <a:pt x="565949" y="445502"/>
                  </a:lnTo>
                  <a:lnTo>
                    <a:pt x="571322" y="438086"/>
                  </a:lnTo>
                  <a:lnTo>
                    <a:pt x="581660" y="415315"/>
                  </a:lnTo>
                  <a:lnTo>
                    <a:pt x="583726" y="406387"/>
                  </a:lnTo>
                  <a:lnTo>
                    <a:pt x="582263" y="397667"/>
                  </a:lnTo>
                  <a:lnTo>
                    <a:pt x="577638" y="390135"/>
                  </a:lnTo>
                  <a:lnTo>
                    <a:pt x="570217" y="384771"/>
                  </a:lnTo>
                  <a:lnTo>
                    <a:pt x="528662" y="365848"/>
                  </a:lnTo>
                  <a:lnTo>
                    <a:pt x="531841" y="353362"/>
                  </a:lnTo>
                  <a:lnTo>
                    <a:pt x="534349" y="340644"/>
                  </a:lnTo>
                  <a:lnTo>
                    <a:pt x="536156" y="327713"/>
                  </a:lnTo>
                  <a:lnTo>
                    <a:pt x="537235" y="314591"/>
                  </a:lnTo>
                  <a:lnTo>
                    <a:pt x="582650" y="310197"/>
                  </a:lnTo>
                  <a:lnTo>
                    <a:pt x="591404" y="307517"/>
                  </a:lnTo>
                  <a:lnTo>
                    <a:pt x="598223" y="301882"/>
                  </a:lnTo>
                  <a:lnTo>
                    <a:pt x="602438" y="294099"/>
                  </a:lnTo>
                  <a:lnTo>
                    <a:pt x="603377" y="284975"/>
                  </a:lnTo>
                  <a:lnTo>
                    <a:pt x="600964" y="260108"/>
                  </a:lnTo>
                  <a:lnTo>
                    <a:pt x="598289" y="251342"/>
                  </a:lnTo>
                  <a:lnTo>
                    <a:pt x="592658" y="244521"/>
                  </a:lnTo>
                  <a:lnTo>
                    <a:pt x="584883" y="240311"/>
                  </a:lnTo>
                  <a:lnTo>
                    <a:pt x="575779" y="239382"/>
                  </a:lnTo>
                  <a:lnTo>
                    <a:pt x="530364" y="243789"/>
                  </a:lnTo>
                  <a:lnTo>
                    <a:pt x="526789" y="231116"/>
                  </a:lnTo>
                  <a:lnTo>
                    <a:pt x="522528" y="218768"/>
                  </a:lnTo>
                  <a:lnTo>
                    <a:pt x="517620" y="206761"/>
                  </a:lnTo>
                  <a:lnTo>
                    <a:pt x="512102" y="195110"/>
                  </a:lnTo>
                  <a:lnTo>
                    <a:pt x="549249" y="168579"/>
                  </a:lnTo>
                  <a:lnTo>
                    <a:pt x="555494" y="161877"/>
                  </a:lnTo>
                  <a:lnTo>
                    <a:pt x="558587" y="153587"/>
                  </a:lnTo>
                  <a:lnTo>
                    <a:pt x="558350" y="144744"/>
                  </a:lnTo>
                  <a:lnTo>
                    <a:pt x="554609" y="136385"/>
                  </a:lnTo>
                  <a:lnTo>
                    <a:pt x="540080" y="116039"/>
                  </a:lnTo>
                  <a:lnTo>
                    <a:pt x="533378" y="109784"/>
                  </a:lnTo>
                  <a:lnTo>
                    <a:pt x="525089" y="106694"/>
                  </a:lnTo>
                  <a:lnTo>
                    <a:pt x="516250" y="106940"/>
                  </a:lnTo>
                  <a:lnTo>
                    <a:pt x="507898" y="110693"/>
                  </a:lnTo>
                  <a:lnTo>
                    <a:pt x="470712" y="137248"/>
                  </a:lnTo>
                  <a:lnTo>
                    <a:pt x="461372" y="128174"/>
                  </a:lnTo>
                  <a:lnTo>
                    <a:pt x="451559" y="119632"/>
                  </a:lnTo>
                  <a:lnTo>
                    <a:pt x="441296" y="111640"/>
                  </a:lnTo>
                  <a:lnTo>
                    <a:pt x="430606" y="104216"/>
                  </a:lnTo>
                  <a:lnTo>
                    <a:pt x="449529" y="62623"/>
                  </a:lnTo>
                  <a:lnTo>
                    <a:pt x="451586" y="53700"/>
                  </a:lnTo>
                  <a:lnTo>
                    <a:pt x="450114" y="44978"/>
                  </a:lnTo>
                  <a:lnTo>
                    <a:pt x="445484" y="37440"/>
                  </a:lnTo>
                  <a:lnTo>
                    <a:pt x="438061" y="32067"/>
                  </a:lnTo>
                  <a:lnTo>
                    <a:pt x="415315" y="21716"/>
                  </a:lnTo>
                  <a:lnTo>
                    <a:pt x="406385" y="19650"/>
                  </a:lnTo>
                  <a:lnTo>
                    <a:pt x="397660" y="21113"/>
                  </a:lnTo>
                  <a:lnTo>
                    <a:pt x="390124" y="25738"/>
                  </a:lnTo>
                  <a:lnTo>
                    <a:pt x="384759" y="33159"/>
                  </a:lnTo>
                  <a:lnTo>
                    <a:pt x="365861" y="74726"/>
                  </a:lnTo>
                  <a:lnTo>
                    <a:pt x="353367" y="71545"/>
                  </a:lnTo>
                  <a:lnTo>
                    <a:pt x="340644" y="69034"/>
                  </a:lnTo>
                  <a:lnTo>
                    <a:pt x="327708" y="67222"/>
                  </a:lnTo>
                  <a:lnTo>
                    <a:pt x="314579" y="66141"/>
                  </a:lnTo>
                  <a:lnTo>
                    <a:pt x="310184" y="20739"/>
                  </a:lnTo>
                  <a:lnTo>
                    <a:pt x="307510" y="11980"/>
                  </a:lnTo>
                  <a:lnTo>
                    <a:pt x="301875" y="5159"/>
                  </a:lnTo>
                  <a:lnTo>
                    <a:pt x="294093" y="943"/>
                  </a:lnTo>
                  <a:lnTo>
                    <a:pt x="284975" y="0"/>
                  </a:lnTo>
                  <a:close/>
                </a:path>
              </a:pathLst>
            </a:custGeom>
            <a:solidFill>
              <a:srgbClr val="FFFFFF"/>
            </a:solidFill>
          </p:spPr>
          <p:txBody>
            <a:bodyPr wrap="square" lIns="0" tIns="0" rIns="0" bIns="0" rtlCol="0"/>
            <a:lstStyle/>
            <a:p>
              <a:endParaRPr/>
            </a:p>
          </p:txBody>
        </p:sp>
        <p:pic>
          <p:nvPicPr>
            <p:cNvPr id="31" name="object 27">
              <a:extLst>
                <a:ext uri="{FF2B5EF4-FFF2-40B4-BE49-F238E27FC236}">
                  <a16:creationId xmlns:a16="http://schemas.microsoft.com/office/drawing/2014/main" id="{0F46FF7C-B0C3-4C48-87D6-B25F6356459A}"/>
                </a:ext>
              </a:extLst>
            </p:cNvPr>
            <p:cNvPicPr/>
            <p:nvPr/>
          </p:nvPicPr>
          <p:blipFill>
            <a:blip r:embed="rId16" cstate="print"/>
            <a:stretch>
              <a:fillRect/>
            </a:stretch>
          </p:blipFill>
          <p:spPr>
            <a:xfrm>
              <a:off x="1612290" y="4657217"/>
              <a:ext cx="936129" cy="516089"/>
            </a:xfrm>
            <a:prstGeom prst="rect">
              <a:avLst/>
            </a:prstGeom>
          </p:spPr>
        </p:pic>
        <p:pic>
          <p:nvPicPr>
            <p:cNvPr id="32" name="object 28">
              <a:extLst>
                <a:ext uri="{FF2B5EF4-FFF2-40B4-BE49-F238E27FC236}">
                  <a16:creationId xmlns:a16="http://schemas.microsoft.com/office/drawing/2014/main" id="{D72276BB-C667-40C1-A08A-A992AB97D9F8}"/>
                </a:ext>
              </a:extLst>
            </p:cNvPr>
            <p:cNvPicPr/>
            <p:nvPr/>
          </p:nvPicPr>
          <p:blipFill>
            <a:blip r:embed="rId17" cstate="print"/>
            <a:stretch>
              <a:fillRect/>
            </a:stretch>
          </p:blipFill>
          <p:spPr>
            <a:xfrm>
              <a:off x="2099728" y="4974742"/>
              <a:ext cx="421868" cy="318731"/>
            </a:xfrm>
            <a:prstGeom prst="rect">
              <a:avLst/>
            </a:prstGeom>
          </p:spPr>
        </p:pic>
        <p:pic>
          <p:nvPicPr>
            <p:cNvPr id="33" name="object 29">
              <a:extLst>
                <a:ext uri="{FF2B5EF4-FFF2-40B4-BE49-F238E27FC236}">
                  <a16:creationId xmlns:a16="http://schemas.microsoft.com/office/drawing/2014/main" id="{5FA57BC7-2F0A-4851-AFD8-056B8A4B84B7}"/>
                </a:ext>
              </a:extLst>
            </p:cNvPr>
            <p:cNvPicPr/>
            <p:nvPr/>
          </p:nvPicPr>
          <p:blipFill>
            <a:blip r:embed="rId18" cstate="print"/>
            <a:stretch>
              <a:fillRect/>
            </a:stretch>
          </p:blipFill>
          <p:spPr>
            <a:xfrm>
              <a:off x="1788756" y="4785449"/>
              <a:ext cx="767274" cy="498170"/>
            </a:xfrm>
            <a:prstGeom prst="rect">
              <a:avLst/>
            </a:prstGeom>
          </p:spPr>
        </p:pic>
        <p:sp>
          <p:nvSpPr>
            <p:cNvPr id="34" name="object 30">
              <a:extLst>
                <a:ext uri="{FF2B5EF4-FFF2-40B4-BE49-F238E27FC236}">
                  <a16:creationId xmlns:a16="http://schemas.microsoft.com/office/drawing/2014/main" id="{633DDF98-FB0C-48D1-A300-2B1F2139F2F3}"/>
                </a:ext>
              </a:extLst>
            </p:cNvPr>
            <p:cNvSpPr/>
            <p:nvPr/>
          </p:nvSpPr>
          <p:spPr>
            <a:xfrm>
              <a:off x="1579333" y="4591773"/>
              <a:ext cx="977265" cy="704215"/>
            </a:xfrm>
            <a:custGeom>
              <a:avLst/>
              <a:gdLst/>
              <a:ahLst/>
              <a:cxnLst/>
              <a:rect l="l" t="t" r="r" b="b"/>
              <a:pathLst>
                <a:path w="977264" h="704214">
                  <a:moveTo>
                    <a:pt x="962088" y="78486"/>
                  </a:moveTo>
                  <a:lnTo>
                    <a:pt x="945896" y="25552"/>
                  </a:lnTo>
                  <a:lnTo>
                    <a:pt x="910285" y="4813"/>
                  </a:lnTo>
                  <a:lnTo>
                    <a:pt x="849845" y="546"/>
                  </a:lnTo>
                  <a:lnTo>
                    <a:pt x="818451" y="0"/>
                  </a:lnTo>
                  <a:lnTo>
                    <a:pt x="772261" y="1130"/>
                  </a:lnTo>
                  <a:lnTo>
                    <a:pt x="725258" y="4495"/>
                  </a:lnTo>
                  <a:lnTo>
                    <a:pt x="677633" y="10058"/>
                  </a:lnTo>
                  <a:lnTo>
                    <a:pt x="629627" y="17780"/>
                  </a:lnTo>
                  <a:lnTo>
                    <a:pt x="581431" y="27635"/>
                  </a:lnTo>
                  <a:lnTo>
                    <a:pt x="533285" y="39598"/>
                  </a:lnTo>
                  <a:lnTo>
                    <a:pt x="485406" y="53606"/>
                  </a:lnTo>
                  <a:lnTo>
                    <a:pt x="433374" y="71297"/>
                  </a:lnTo>
                  <a:lnTo>
                    <a:pt x="382854" y="91033"/>
                  </a:lnTo>
                  <a:lnTo>
                    <a:pt x="334010" y="112737"/>
                  </a:lnTo>
                  <a:lnTo>
                    <a:pt x="287032" y="136309"/>
                  </a:lnTo>
                  <a:lnTo>
                    <a:pt x="242074" y="161620"/>
                  </a:lnTo>
                  <a:lnTo>
                    <a:pt x="199301" y="188607"/>
                  </a:lnTo>
                  <a:lnTo>
                    <a:pt x="158902" y="217131"/>
                  </a:lnTo>
                  <a:lnTo>
                    <a:pt x="121018" y="247116"/>
                  </a:lnTo>
                  <a:lnTo>
                    <a:pt x="85852" y="278460"/>
                  </a:lnTo>
                  <a:lnTo>
                    <a:pt x="53543" y="311048"/>
                  </a:lnTo>
                  <a:lnTo>
                    <a:pt x="24955" y="343954"/>
                  </a:lnTo>
                  <a:lnTo>
                    <a:pt x="0" y="377177"/>
                  </a:lnTo>
                  <a:lnTo>
                    <a:pt x="7239" y="395312"/>
                  </a:lnTo>
                  <a:lnTo>
                    <a:pt x="15163" y="413080"/>
                  </a:lnTo>
                  <a:lnTo>
                    <a:pt x="23736" y="430491"/>
                  </a:lnTo>
                  <a:lnTo>
                    <a:pt x="32956" y="447509"/>
                  </a:lnTo>
                  <a:lnTo>
                    <a:pt x="46964" y="424548"/>
                  </a:lnTo>
                  <a:lnTo>
                    <a:pt x="63068" y="401535"/>
                  </a:lnTo>
                  <a:lnTo>
                    <a:pt x="101498" y="355587"/>
                  </a:lnTo>
                  <a:lnTo>
                    <a:pt x="134950" y="322110"/>
                  </a:lnTo>
                  <a:lnTo>
                    <a:pt x="171767" y="290042"/>
                  </a:lnTo>
                  <a:lnTo>
                    <a:pt x="211709" y="259524"/>
                  </a:lnTo>
                  <a:lnTo>
                    <a:pt x="254584" y="230670"/>
                  </a:lnTo>
                  <a:lnTo>
                    <a:pt x="300151" y="203631"/>
                  </a:lnTo>
                  <a:lnTo>
                    <a:pt x="348195" y="178511"/>
                  </a:lnTo>
                  <a:lnTo>
                    <a:pt x="398526" y="155448"/>
                  </a:lnTo>
                  <a:lnTo>
                    <a:pt x="450888" y="134581"/>
                  </a:lnTo>
                  <a:lnTo>
                    <a:pt x="505091" y="116027"/>
                  </a:lnTo>
                  <a:lnTo>
                    <a:pt x="557809" y="100787"/>
                  </a:lnTo>
                  <a:lnTo>
                    <a:pt x="610768" y="88214"/>
                  </a:lnTo>
                  <a:lnTo>
                    <a:pt x="663638" y="78333"/>
                  </a:lnTo>
                  <a:lnTo>
                    <a:pt x="716089" y="71208"/>
                  </a:lnTo>
                  <a:lnTo>
                    <a:pt x="767803" y="66903"/>
                  </a:lnTo>
                  <a:lnTo>
                    <a:pt x="818451" y="65455"/>
                  </a:lnTo>
                  <a:lnTo>
                    <a:pt x="856500" y="66294"/>
                  </a:lnTo>
                  <a:lnTo>
                    <a:pt x="893178" y="68770"/>
                  </a:lnTo>
                  <a:lnTo>
                    <a:pt x="928395" y="72847"/>
                  </a:lnTo>
                  <a:lnTo>
                    <a:pt x="962088" y="78486"/>
                  </a:lnTo>
                  <a:close/>
                </a:path>
                <a:path w="977264" h="704214">
                  <a:moveTo>
                    <a:pt x="976020" y="227253"/>
                  </a:moveTo>
                  <a:lnTo>
                    <a:pt x="928547" y="240855"/>
                  </a:lnTo>
                  <a:lnTo>
                    <a:pt x="881316" y="257162"/>
                  </a:lnTo>
                  <a:lnTo>
                    <a:pt x="834453" y="276123"/>
                  </a:lnTo>
                  <a:lnTo>
                    <a:pt x="788123" y="297675"/>
                  </a:lnTo>
                  <a:lnTo>
                    <a:pt x="742467" y="321805"/>
                  </a:lnTo>
                  <a:lnTo>
                    <a:pt x="697611" y="348437"/>
                  </a:lnTo>
                  <a:lnTo>
                    <a:pt x="653719" y="377532"/>
                  </a:lnTo>
                  <a:lnTo>
                    <a:pt x="613384" y="407149"/>
                  </a:lnTo>
                  <a:lnTo>
                    <a:pt x="574865" y="438327"/>
                  </a:lnTo>
                  <a:lnTo>
                    <a:pt x="538226" y="470954"/>
                  </a:lnTo>
                  <a:lnTo>
                    <a:pt x="503542" y="504939"/>
                  </a:lnTo>
                  <a:lnTo>
                    <a:pt x="470890" y="540194"/>
                  </a:lnTo>
                  <a:lnTo>
                    <a:pt x="440359" y="576605"/>
                  </a:lnTo>
                  <a:lnTo>
                    <a:pt x="412013" y="614083"/>
                  </a:lnTo>
                  <a:lnTo>
                    <a:pt x="385927" y="652538"/>
                  </a:lnTo>
                  <a:lnTo>
                    <a:pt x="362191" y="691845"/>
                  </a:lnTo>
                  <a:lnTo>
                    <a:pt x="389026" y="697077"/>
                  </a:lnTo>
                  <a:lnTo>
                    <a:pt x="416331" y="700900"/>
                  </a:lnTo>
                  <a:lnTo>
                    <a:pt x="444093" y="703249"/>
                  </a:lnTo>
                  <a:lnTo>
                    <a:pt x="472274" y="704037"/>
                  </a:lnTo>
                  <a:lnTo>
                    <a:pt x="484403" y="703884"/>
                  </a:lnTo>
                  <a:lnTo>
                    <a:pt x="496481" y="703440"/>
                  </a:lnTo>
                  <a:lnTo>
                    <a:pt x="508469" y="702703"/>
                  </a:lnTo>
                  <a:lnTo>
                    <a:pt x="520395" y="701700"/>
                  </a:lnTo>
                  <a:lnTo>
                    <a:pt x="549287" y="663092"/>
                  </a:lnTo>
                  <a:lnTo>
                    <a:pt x="580974" y="625716"/>
                  </a:lnTo>
                  <a:lnTo>
                    <a:pt x="615340" y="589724"/>
                  </a:lnTo>
                  <a:lnTo>
                    <a:pt x="652272" y="555256"/>
                  </a:lnTo>
                  <a:lnTo>
                    <a:pt x="691667" y="522490"/>
                  </a:lnTo>
                  <a:lnTo>
                    <a:pt x="733412" y="491540"/>
                  </a:lnTo>
                  <a:lnTo>
                    <a:pt x="773811" y="464845"/>
                  </a:lnTo>
                  <a:lnTo>
                    <a:pt x="815047" y="440588"/>
                  </a:lnTo>
                  <a:lnTo>
                    <a:pt x="856970" y="418833"/>
                  </a:lnTo>
                  <a:lnTo>
                    <a:pt x="899414" y="399618"/>
                  </a:lnTo>
                  <a:lnTo>
                    <a:pt x="942251" y="382968"/>
                  </a:lnTo>
                  <a:lnTo>
                    <a:pt x="955128" y="345795"/>
                  </a:lnTo>
                  <a:lnTo>
                    <a:pt x="965149" y="307365"/>
                  </a:lnTo>
                  <a:lnTo>
                    <a:pt x="972159" y="267817"/>
                  </a:lnTo>
                  <a:lnTo>
                    <a:pt x="976020" y="227253"/>
                  </a:lnTo>
                  <a:close/>
                </a:path>
                <a:path w="977264" h="704214">
                  <a:moveTo>
                    <a:pt x="976655" y="193687"/>
                  </a:moveTo>
                  <a:lnTo>
                    <a:pt x="975995" y="172910"/>
                  </a:lnTo>
                  <a:lnTo>
                    <a:pt x="974496" y="152361"/>
                  </a:lnTo>
                  <a:lnTo>
                    <a:pt x="972185" y="132041"/>
                  </a:lnTo>
                  <a:lnTo>
                    <a:pt x="969073" y="111975"/>
                  </a:lnTo>
                  <a:lnTo>
                    <a:pt x="924052" y="114134"/>
                  </a:lnTo>
                  <a:lnTo>
                    <a:pt x="878497" y="118757"/>
                  </a:lnTo>
                  <a:lnTo>
                    <a:pt x="832523" y="125818"/>
                  </a:lnTo>
                  <a:lnTo>
                    <a:pt x="786244" y="135280"/>
                  </a:lnTo>
                  <a:lnTo>
                    <a:pt x="739775" y="147129"/>
                  </a:lnTo>
                  <a:lnTo>
                    <a:pt x="693242" y="161328"/>
                  </a:lnTo>
                  <a:lnTo>
                    <a:pt x="646760" y="177850"/>
                  </a:lnTo>
                  <a:lnTo>
                    <a:pt x="600430" y="196672"/>
                  </a:lnTo>
                  <a:lnTo>
                    <a:pt x="554393" y="217766"/>
                  </a:lnTo>
                  <a:lnTo>
                    <a:pt x="505040" y="243141"/>
                  </a:lnTo>
                  <a:lnTo>
                    <a:pt x="457568" y="270522"/>
                  </a:lnTo>
                  <a:lnTo>
                    <a:pt x="412140" y="299783"/>
                  </a:lnTo>
                  <a:lnTo>
                    <a:pt x="368909" y="330771"/>
                  </a:lnTo>
                  <a:lnTo>
                    <a:pt x="328015" y="363372"/>
                  </a:lnTo>
                  <a:lnTo>
                    <a:pt x="289610" y="397446"/>
                  </a:lnTo>
                  <a:lnTo>
                    <a:pt x="253873" y="432892"/>
                  </a:lnTo>
                  <a:lnTo>
                    <a:pt x="220941" y="469544"/>
                  </a:lnTo>
                  <a:lnTo>
                    <a:pt x="190957" y="507301"/>
                  </a:lnTo>
                  <a:lnTo>
                    <a:pt x="164084" y="546023"/>
                  </a:lnTo>
                  <a:lnTo>
                    <a:pt x="142913" y="581545"/>
                  </a:lnTo>
                  <a:lnTo>
                    <a:pt x="158762" y="594677"/>
                  </a:lnTo>
                  <a:lnTo>
                    <a:pt x="175133" y="607199"/>
                  </a:lnTo>
                  <a:lnTo>
                    <a:pt x="192024" y="619048"/>
                  </a:lnTo>
                  <a:lnTo>
                    <a:pt x="209423" y="630212"/>
                  </a:lnTo>
                  <a:lnTo>
                    <a:pt x="220548" y="610336"/>
                  </a:lnTo>
                  <a:lnTo>
                    <a:pt x="232829" y="590372"/>
                  </a:lnTo>
                  <a:lnTo>
                    <a:pt x="260070" y="551472"/>
                  </a:lnTo>
                  <a:lnTo>
                    <a:pt x="290880" y="513613"/>
                  </a:lnTo>
                  <a:lnTo>
                    <a:pt x="325056" y="476961"/>
                  </a:lnTo>
                  <a:lnTo>
                    <a:pt x="362394" y="441680"/>
                  </a:lnTo>
                  <a:lnTo>
                    <a:pt x="402729" y="407924"/>
                  </a:lnTo>
                  <a:lnTo>
                    <a:pt x="445858" y="375856"/>
                  </a:lnTo>
                  <a:lnTo>
                    <a:pt x="491591" y="345630"/>
                  </a:lnTo>
                  <a:lnTo>
                    <a:pt x="539724" y="317423"/>
                  </a:lnTo>
                  <a:lnTo>
                    <a:pt x="590067" y="291388"/>
                  </a:lnTo>
                  <a:lnTo>
                    <a:pt x="638175" y="269557"/>
                  </a:lnTo>
                  <a:lnTo>
                    <a:pt x="686904" y="250342"/>
                  </a:lnTo>
                  <a:lnTo>
                    <a:pt x="735977" y="233807"/>
                  </a:lnTo>
                  <a:lnTo>
                    <a:pt x="785114" y="220027"/>
                  </a:lnTo>
                  <a:lnTo>
                    <a:pt x="834021" y="209042"/>
                  </a:lnTo>
                  <a:lnTo>
                    <a:pt x="882446" y="200952"/>
                  </a:lnTo>
                  <a:lnTo>
                    <a:pt x="930084" y="195808"/>
                  </a:lnTo>
                  <a:lnTo>
                    <a:pt x="976655" y="193687"/>
                  </a:lnTo>
                  <a:close/>
                </a:path>
              </a:pathLst>
            </a:custGeom>
            <a:solidFill>
              <a:srgbClr val="FFFFFF"/>
            </a:solidFill>
          </p:spPr>
          <p:txBody>
            <a:bodyPr wrap="square" lIns="0" tIns="0" rIns="0" bIns="0" rtlCol="0"/>
            <a:lstStyle/>
            <a:p>
              <a:endParaRPr/>
            </a:p>
          </p:txBody>
        </p:sp>
        <p:sp>
          <p:nvSpPr>
            <p:cNvPr id="35" name="object 31">
              <a:extLst>
                <a:ext uri="{FF2B5EF4-FFF2-40B4-BE49-F238E27FC236}">
                  <a16:creationId xmlns:a16="http://schemas.microsoft.com/office/drawing/2014/main" id="{A90ECC6A-E0DD-4287-8039-BD69B09D68F3}"/>
                </a:ext>
              </a:extLst>
            </p:cNvPr>
            <p:cNvSpPr/>
            <p:nvPr/>
          </p:nvSpPr>
          <p:spPr>
            <a:xfrm>
              <a:off x="1164602" y="4083545"/>
              <a:ext cx="1836420" cy="1854200"/>
            </a:xfrm>
            <a:custGeom>
              <a:avLst/>
              <a:gdLst/>
              <a:ahLst/>
              <a:cxnLst/>
              <a:rect l="l" t="t" r="r" b="b"/>
              <a:pathLst>
                <a:path w="1836420" h="1854200">
                  <a:moveTo>
                    <a:pt x="0" y="1853996"/>
                  </a:moveTo>
                  <a:lnTo>
                    <a:pt x="1836000" y="1853996"/>
                  </a:lnTo>
                  <a:lnTo>
                    <a:pt x="1836000" y="0"/>
                  </a:lnTo>
                  <a:lnTo>
                    <a:pt x="0" y="0"/>
                  </a:lnTo>
                  <a:lnTo>
                    <a:pt x="0" y="1853996"/>
                  </a:lnTo>
                  <a:close/>
                </a:path>
              </a:pathLst>
            </a:custGeom>
            <a:ln w="76200">
              <a:solidFill>
                <a:srgbClr val="70706F"/>
              </a:solidFill>
            </a:ln>
          </p:spPr>
          <p:txBody>
            <a:bodyPr wrap="square" lIns="0" tIns="0" rIns="0" bIns="0" rtlCol="0"/>
            <a:lstStyle/>
            <a:p>
              <a:endParaRPr/>
            </a:p>
          </p:txBody>
        </p:sp>
      </p:grpSp>
      <p:pic>
        <p:nvPicPr>
          <p:cNvPr id="36" name="object 32">
            <a:extLst>
              <a:ext uri="{FF2B5EF4-FFF2-40B4-BE49-F238E27FC236}">
                <a16:creationId xmlns:a16="http://schemas.microsoft.com/office/drawing/2014/main" id="{E5A9470B-57A6-469A-982F-FBA57E49B6E5}"/>
              </a:ext>
            </a:extLst>
          </p:cNvPr>
          <p:cNvPicPr/>
          <p:nvPr userDrawn="1"/>
        </p:nvPicPr>
        <p:blipFill>
          <a:blip r:embed="rId19" cstate="print"/>
          <a:stretch>
            <a:fillRect/>
          </a:stretch>
        </p:blipFill>
        <p:spPr>
          <a:xfrm>
            <a:off x="3425645" y="4496356"/>
            <a:ext cx="419013" cy="927040"/>
          </a:xfrm>
          <a:prstGeom prst="rect">
            <a:avLst/>
          </a:prstGeom>
        </p:spPr>
      </p:pic>
      <p:grpSp>
        <p:nvGrpSpPr>
          <p:cNvPr id="37" name="object 33">
            <a:extLst>
              <a:ext uri="{FF2B5EF4-FFF2-40B4-BE49-F238E27FC236}">
                <a16:creationId xmlns:a16="http://schemas.microsoft.com/office/drawing/2014/main" id="{14C1D5BB-8CB1-4F25-9CDA-9AE1E6AA373A}"/>
              </a:ext>
            </a:extLst>
          </p:cNvPr>
          <p:cNvGrpSpPr/>
          <p:nvPr userDrawn="1"/>
        </p:nvGrpSpPr>
        <p:grpSpPr>
          <a:xfrm>
            <a:off x="3146844" y="4045445"/>
            <a:ext cx="1912620" cy="1930400"/>
            <a:chOff x="3146844" y="4045445"/>
            <a:chExt cx="1912620" cy="1930400"/>
          </a:xfrm>
        </p:grpSpPr>
        <p:pic>
          <p:nvPicPr>
            <p:cNvPr id="38" name="object 34">
              <a:extLst>
                <a:ext uri="{FF2B5EF4-FFF2-40B4-BE49-F238E27FC236}">
                  <a16:creationId xmlns:a16="http://schemas.microsoft.com/office/drawing/2014/main" id="{B07AB66B-3924-46D8-8D9C-0FABD178AFAE}"/>
                </a:ext>
              </a:extLst>
            </p:cNvPr>
            <p:cNvPicPr/>
            <p:nvPr/>
          </p:nvPicPr>
          <p:blipFill>
            <a:blip r:embed="rId20" cstate="print"/>
            <a:stretch>
              <a:fillRect/>
            </a:stretch>
          </p:blipFill>
          <p:spPr>
            <a:xfrm>
              <a:off x="3949647" y="4940650"/>
              <a:ext cx="146608" cy="201282"/>
            </a:xfrm>
            <a:prstGeom prst="rect">
              <a:avLst/>
            </a:prstGeom>
          </p:spPr>
        </p:pic>
        <p:pic>
          <p:nvPicPr>
            <p:cNvPr id="39" name="object 35">
              <a:extLst>
                <a:ext uri="{FF2B5EF4-FFF2-40B4-BE49-F238E27FC236}">
                  <a16:creationId xmlns:a16="http://schemas.microsoft.com/office/drawing/2014/main" id="{91ABD0C7-003D-4C54-8726-C99290F908AB}"/>
                </a:ext>
              </a:extLst>
            </p:cNvPr>
            <p:cNvPicPr/>
            <p:nvPr/>
          </p:nvPicPr>
          <p:blipFill>
            <a:blip r:embed="rId21" cstate="print"/>
            <a:stretch>
              <a:fillRect/>
            </a:stretch>
          </p:blipFill>
          <p:spPr>
            <a:xfrm>
              <a:off x="4115653" y="4940650"/>
              <a:ext cx="126225" cy="201282"/>
            </a:xfrm>
            <a:prstGeom prst="rect">
              <a:avLst/>
            </a:prstGeom>
          </p:spPr>
        </p:pic>
        <p:pic>
          <p:nvPicPr>
            <p:cNvPr id="40" name="object 36">
              <a:extLst>
                <a:ext uri="{FF2B5EF4-FFF2-40B4-BE49-F238E27FC236}">
                  <a16:creationId xmlns:a16="http://schemas.microsoft.com/office/drawing/2014/main" id="{5D38567E-E94C-492B-A203-BDB33D0E9DD9}"/>
                </a:ext>
              </a:extLst>
            </p:cNvPr>
            <p:cNvPicPr/>
            <p:nvPr/>
          </p:nvPicPr>
          <p:blipFill>
            <a:blip r:embed="rId22" cstate="print"/>
            <a:stretch>
              <a:fillRect/>
            </a:stretch>
          </p:blipFill>
          <p:spPr>
            <a:xfrm>
              <a:off x="4262254" y="4940650"/>
              <a:ext cx="109334" cy="201282"/>
            </a:xfrm>
            <a:prstGeom prst="rect">
              <a:avLst/>
            </a:prstGeom>
          </p:spPr>
        </p:pic>
        <p:pic>
          <p:nvPicPr>
            <p:cNvPr id="41" name="object 37">
              <a:extLst>
                <a:ext uri="{FF2B5EF4-FFF2-40B4-BE49-F238E27FC236}">
                  <a16:creationId xmlns:a16="http://schemas.microsoft.com/office/drawing/2014/main" id="{D129C364-3D57-4A70-A0CB-E7E6CC844174}"/>
                </a:ext>
              </a:extLst>
            </p:cNvPr>
            <p:cNvPicPr/>
            <p:nvPr/>
          </p:nvPicPr>
          <p:blipFill>
            <a:blip r:embed="rId23" cstate="print"/>
            <a:stretch>
              <a:fillRect/>
            </a:stretch>
          </p:blipFill>
          <p:spPr>
            <a:xfrm>
              <a:off x="4398927" y="4937912"/>
              <a:ext cx="119519" cy="206997"/>
            </a:xfrm>
            <a:prstGeom prst="rect">
              <a:avLst/>
            </a:prstGeom>
          </p:spPr>
        </p:pic>
        <p:sp>
          <p:nvSpPr>
            <p:cNvPr id="42" name="object 38">
              <a:extLst>
                <a:ext uri="{FF2B5EF4-FFF2-40B4-BE49-F238E27FC236}">
                  <a16:creationId xmlns:a16="http://schemas.microsoft.com/office/drawing/2014/main" id="{56722679-58E1-41E4-88E9-5ABB4686B1B7}"/>
                </a:ext>
              </a:extLst>
            </p:cNvPr>
            <p:cNvSpPr/>
            <p:nvPr/>
          </p:nvSpPr>
          <p:spPr>
            <a:xfrm>
              <a:off x="4546270" y="4940655"/>
              <a:ext cx="91440" cy="200660"/>
            </a:xfrm>
            <a:custGeom>
              <a:avLst/>
              <a:gdLst/>
              <a:ahLst/>
              <a:cxnLst/>
              <a:rect l="l" t="t" r="r" b="b"/>
              <a:pathLst>
                <a:path w="91439" h="200660">
                  <a:moveTo>
                    <a:pt x="90944" y="171450"/>
                  </a:moveTo>
                  <a:lnTo>
                    <a:pt x="44488" y="171450"/>
                  </a:lnTo>
                  <a:lnTo>
                    <a:pt x="44488" y="110490"/>
                  </a:lnTo>
                  <a:lnTo>
                    <a:pt x="79514" y="110490"/>
                  </a:lnTo>
                  <a:lnTo>
                    <a:pt x="79514" y="80010"/>
                  </a:lnTo>
                  <a:lnTo>
                    <a:pt x="44488" y="80010"/>
                  </a:lnTo>
                  <a:lnTo>
                    <a:pt x="44488" y="30480"/>
                  </a:lnTo>
                  <a:lnTo>
                    <a:pt x="90449" y="30480"/>
                  </a:lnTo>
                  <a:lnTo>
                    <a:pt x="90449" y="0"/>
                  </a:lnTo>
                  <a:lnTo>
                    <a:pt x="0" y="0"/>
                  </a:lnTo>
                  <a:lnTo>
                    <a:pt x="0" y="30480"/>
                  </a:lnTo>
                  <a:lnTo>
                    <a:pt x="0" y="80010"/>
                  </a:lnTo>
                  <a:lnTo>
                    <a:pt x="0" y="110490"/>
                  </a:lnTo>
                  <a:lnTo>
                    <a:pt x="0" y="171450"/>
                  </a:lnTo>
                  <a:lnTo>
                    <a:pt x="0" y="200660"/>
                  </a:lnTo>
                  <a:lnTo>
                    <a:pt x="90944" y="200660"/>
                  </a:lnTo>
                  <a:lnTo>
                    <a:pt x="90944" y="171450"/>
                  </a:lnTo>
                  <a:close/>
                </a:path>
              </a:pathLst>
            </a:custGeom>
            <a:solidFill>
              <a:srgbClr val="33B09B"/>
            </a:solidFill>
          </p:spPr>
          <p:txBody>
            <a:bodyPr wrap="square" lIns="0" tIns="0" rIns="0" bIns="0" rtlCol="0"/>
            <a:lstStyle/>
            <a:p>
              <a:endParaRPr/>
            </a:p>
          </p:txBody>
        </p:sp>
        <p:pic>
          <p:nvPicPr>
            <p:cNvPr id="43" name="object 39">
              <a:extLst>
                <a:ext uri="{FF2B5EF4-FFF2-40B4-BE49-F238E27FC236}">
                  <a16:creationId xmlns:a16="http://schemas.microsoft.com/office/drawing/2014/main" id="{EC0860B9-6550-4536-BEA3-78DD9EDD6F27}"/>
                </a:ext>
              </a:extLst>
            </p:cNvPr>
            <p:cNvPicPr/>
            <p:nvPr/>
          </p:nvPicPr>
          <p:blipFill>
            <a:blip r:embed="rId24" cstate="print"/>
            <a:stretch>
              <a:fillRect/>
            </a:stretch>
          </p:blipFill>
          <p:spPr>
            <a:xfrm>
              <a:off x="4657361" y="4940654"/>
              <a:ext cx="125234" cy="201282"/>
            </a:xfrm>
            <a:prstGeom prst="rect">
              <a:avLst/>
            </a:prstGeom>
          </p:spPr>
        </p:pic>
        <p:pic>
          <p:nvPicPr>
            <p:cNvPr id="44" name="object 40">
              <a:extLst>
                <a:ext uri="{FF2B5EF4-FFF2-40B4-BE49-F238E27FC236}">
                  <a16:creationId xmlns:a16="http://schemas.microsoft.com/office/drawing/2014/main" id="{6F0A6F8F-2274-4E0F-BCB7-E08A81CAA06B}"/>
                </a:ext>
              </a:extLst>
            </p:cNvPr>
            <p:cNvPicPr/>
            <p:nvPr/>
          </p:nvPicPr>
          <p:blipFill>
            <a:blip r:embed="rId25" cstate="print"/>
            <a:stretch>
              <a:fillRect/>
            </a:stretch>
          </p:blipFill>
          <p:spPr>
            <a:xfrm>
              <a:off x="3950389" y="5219438"/>
              <a:ext cx="118541" cy="201282"/>
            </a:xfrm>
            <a:prstGeom prst="rect">
              <a:avLst/>
            </a:prstGeom>
          </p:spPr>
        </p:pic>
        <p:sp>
          <p:nvSpPr>
            <p:cNvPr id="45" name="object 41">
              <a:extLst>
                <a:ext uri="{FF2B5EF4-FFF2-40B4-BE49-F238E27FC236}">
                  <a16:creationId xmlns:a16="http://schemas.microsoft.com/office/drawing/2014/main" id="{EA4E2D5B-BF98-4F45-BBAF-1882B4B0222F}"/>
                </a:ext>
              </a:extLst>
            </p:cNvPr>
            <p:cNvSpPr/>
            <p:nvPr/>
          </p:nvSpPr>
          <p:spPr>
            <a:xfrm>
              <a:off x="4110418" y="5219445"/>
              <a:ext cx="91440" cy="200660"/>
            </a:xfrm>
            <a:custGeom>
              <a:avLst/>
              <a:gdLst/>
              <a:ahLst/>
              <a:cxnLst/>
              <a:rect l="l" t="t" r="r" b="b"/>
              <a:pathLst>
                <a:path w="91439" h="200660">
                  <a:moveTo>
                    <a:pt x="90944" y="171450"/>
                  </a:moveTo>
                  <a:lnTo>
                    <a:pt x="44488" y="171450"/>
                  </a:lnTo>
                  <a:lnTo>
                    <a:pt x="44488" y="110490"/>
                  </a:lnTo>
                  <a:lnTo>
                    <a:pt x="79514" y="110490"/>
                  </a:lnTo>
                  <a:lnTo>
                    <a:pt x="79514" y="80010"/>
                  </a:lnTo>
                  <a:lnTo>
                    <a:pt x="44488" y="80010"/>
                  </a:lnTo>
                  <a:lnTo>
                    <a:pt x="44488" y="30480"/>
                  </a:lnTo>
                  <a:lnTo>
                    <a:pt x="90449" y="30480"/>
                  </a:lnTo>
                  <a:lnTo>
                    <a:pt x="90449" y="0"/>
                  </a:lnTo>
                  <a:lnTo>
                    <a:pt x="0" y="0"/>
                  </a:lnTo>
                  <a:lnTo>
                    <a:pt x="0" y="30480"/>
                  </a:lnTo>
                  <a:lnTo>
                    <a:pt x="0" y="80010"/>
                  </a:lnTo>
                  <a:lnTo>
                    <a:pt x="0" y="110490"/>
                  </a:lnTo>
                  <a:lnTo>
                    <a:pt x="0" y="171450"/>
                  </a:lnTo>
                  <a:lnTo>
                    <a:pt x="0" y="200660"/>
                  </a:lnTo>
                  <a:lnTo>
                    <a:pt x="90944" y="200660"/>
                  </a:lnTo>
                  <a:lnTo>
                    <a:pt x="90944" y="171450"/>
                  </a:lnTo>
                  <a:close/>
                </a:path>
              </a:pathLst>
            </a:custGeom>
            <a:solidFill>
              <a:srgbClr val="33B09B"/>
            </a:solidFill>
          </p:spPr>
          <p:txBody>
            <a:bodyPr wrap="square" lIns="0" tIns="0" rIns="0" bIns="0" rtlCol="0"/>
            <a:lstStyle/>
            <a:p>
              <a:endParaRPr/>
            </a:p>
          </p:txBody>
        </p:sp>
        <p:pic>
          <p:nvPicPr>
            <p:cNvPr id="46" name="object 42">
              <a:extLst>
                <a:ext uri="{FF2B5EF4-FFF2-40B4-BE49-F238E27FC236}">
                  <a16:creationId xmlns:a16="http://schemas.microsoft.com/office/drawing/2014/main" id="{D89B33E3-6A67-4877-9218-6EF84EFB0A56}"/>
                </a:ext>
              </a:extLst>
            </p:cNvPr>
            <p:cNvPicPr/>
            <p:nvPr/>
          </p:nvPicPr>
          <p:blipFill>
            <a:blip r:embed="rId26" cstate="print"/>
            <a:stretch>
              <a:fillRect/>
            </a:stretch>
          </p:blipFill>
          <p:spPr>
            <a:xfrm>
              <a:off x="4235168" y="5219433"/>
              <a:ext cx="146608" cy="201282"/>
            </a:xfrm>
            <a:prstGeom prst="rect">
              <a:avLst/>
            </a:prstGeom>
          </p:spPr>
        </p:pic>
        <p:pic>
          <p:nvPicPr>
            <p:cNvPr id="47" name="object 43">
              <a:extLst>
                <a:ext uri="{FF2B5EF4-FFF2-40B4-BE49-F238E27FC236}">
                  <a16:creationId xmlns:a16="http://schemas.microsoft.com/office/drawing/2014/main" id="{02D8F8E6-32EE-4C36-9745-59908DADBC4A}"/>
                </a:ext>
              </a:extLst>
            </p:cNvPr>
            <p:cNvPicPr/>
            <p:nvPr/>
          </p:nvPicPr>
          <p:blipFill>
            <a:blip r:embed="rId27" cstate="print"/>
            <a:stretch>
              <a:fillRect/>
            </a:stretch>
          </p:blipFill>
          <p:spPr>
            <a:xfrm>
              <a:off x="4415576" y="5219424"/>
              <a:ext cx="126237" cy="201295"/>
            </a:xfrm>
            <a:prstGeom prst="rect">
              <a:avLst/>
            </a:prstGeom>
          </p:spPr>
        </p:pic>
        <p:sp>
          <p:nvSpPr>
            <p:cNvPr id="48" name="object 44">
              <a:extLst>
                <a:ext uri="{FF2B5EF4-FFF2-40B4-BE49-F238E27FC236}">
                  <a16:creationId xmlns:a16="http://schemas.microsoft.com/office/drawing/2014/main" id="{EB93DABF-0571-4ADF-AD67-3894DAFCCC24}"/>
                </a:ext>
              </a:extLst>
            </p:cNvPr>
            <p:cNvSpPr/>
            <p:nvPr/>
          </p:nvSpPr>
          <p:spPr>
            <a:xfrm>
              <a:off x="4576851" y="5219433"/>
              <a:ext cx="45085" cy="201295"/>
            </a:xfrm>
            <a:custGeom>
              <a:avLst/>
              <a:gdLst/>
              <a:ahLst/>
              <a:cxnLst/>
              <a:rect l="l" t="t" r="r" b="b"/>
              <a:pathLst>
                <a:path w="45085" h="201295">
                  <a:moveTo>
                    <a:pt x="44488" y="0"/>
                  </a:moveTo>
                  <a:lnTo>
                    <a:pt x="0" y="0"/>
                  </a:lnTo>
                  <a:lnTo>
                    <a:pt x="0" y="201282"/>
                  </a:lnTo>
                  <a:lnTo>
                    <a:pt x="44488" y="201282"/>
                  </a:lnTo>
                  <a:lnTo>
                    <a:pt x="44488" y="0"/>
                  </a:lnTo>
                  <a:close/>
                </a:path>
              </a:pathLst>
            </a:custGeom>
            <a:solidFill>
              <a:srgbClr val="33B09B"/>
            </a:solidFill>
          </p:spPr>
          <p:txBody>
            <a:bodyPr wrap="square" lIns="0" tIns="0" rIns="0" bIns="0" rtlCol="0"/>
            <a:lstStyle/>
            <a:p>
              <a:endParaRPr/>
            </a:p>
          </p:txBody>
        </p:sp>
        <p:pic>
          <p:nvPicPr>
            <p:cNvPr id="49" name="object 45">
              <a:extLst>
                <a:ext uri="{FF2B5EF4-FFF2-40B4-BE49-F238E27FC236}">
                  <a16:creationId xmlns:a16="http://schemas.microsoft.com/office/drawing/2014/main" id="{077AA963-8CFB-460E-A69F-B741B1F512BC}"/>
                </a:ext>
              </a:extLst>
            </p:cNvPr>
            <p:cNvPicPr/>
            <p:nvPr/>
          </p:nvPicPr>
          <p:blipFill>
            <a:blip r:embed="rId28" cstate="print"/>
            <a:stretch>
              <a:fillRect/>
            </a:stretch>
          </p:blipFill>
          <p:spPr>
            <a:xfrm>
              <a:off x="4665808" y="5219433"/>
              <a:ext cx="109334" cy="201282"/>
            </a:xfrm>
            <a:prstGeom prst="rect">
              <a:avLst/>
            </a:prstGeom>
          </p:spPr>
        </p:pic>
        <p:pic>
          <p:nvPicPr>
            <p:cNvPr id="50" name="object 46">
              <a:extLst>
                <a:ext uri="{FF2B5EF4-FFF2-40B4-BE49-F238E27FC236}">
                  <a16:creationId xmlns:a16="http://schemas.microsoft.com/office/drawing/2014/main" id="{6875E20D-D33A-454E-807F-29F3501044A4}"/>
                </a:ext>
              </a:extLst>
            </p:cNvPr>
            <p:cNvPicPr/>
            <p:nvPr/>
          </p:nvPicPr>
          <p:blipFill>
            <a:blip r:embed="rId29" cstate="print"/>
            <a:stretch>
              <a:fillRect/>
            </a:stretch>
          </p:blipFill>
          <p:spPr>
            <a:xfrm>
              <a:off x="3432187" y="5499914"/>
              <a:ext cx="1345998" cy="66578"/>
            </a:xfrm>
            <a:prstGeom prst="rect">
              <a:avLst/>
            </a:prstGeom>
          </p:spPr>
        </p:pic>
        <p:sp>
          <p:nvSpPr>
            <p:cNvPr id="51" name="object 47">
              <a:extLst>
                <a:ext uri="{FF2B5EF4-FFF2-40B4-BE49-F238E27FC236}">
                  <a16:creationId xmlns:a16="http://schemas.microsoft.com/office/drawing/2014/main" id="{09A94281-3EA3-4787-9672-BBE718196365}"/>
                </a:ext>
              </a:extLst>
            </p:cNvPr>
            <p:cNvSpPr/>
            <p:nvPr/>
          </p:nvSpPr>
          <p:spPr>
            <a:xfrm>
              <a:off x="3184944" y="4083545"/>
              <a:ext cx="1836420" cy="1854200"/>
            </a:xfrm>
            <a:custGeom>
              <a:avLst/>
              <a:gdLst/>
              <a:ahLst/>
              <a:cxnLst/>
              <a:rect l="l" t="t" r="r" b="b"/>
              <a:pathLst>
                <a:path w="1836420" h="1854200">
                  <a:moveTo>
                    <a:pt x="0" y="1853996"/>
                  </a:moveTo>
                  <a:lnTo>
                    <a:pt x="1836000" y="1853996"/>
                  </a:lnTo>
                  <a:lnTo>
                    <a:pt x="1836000" y="0"/>
                  </a:lnTo>
                  <a:lnTo>
                    <a:pt x="0" y="0"/>
                  </a:lnTo>
                  <a:lnTo>
                    <a:pt x="0" y="1853996"/>
                  </a:lnTo>
                  <a:close/>
                </a:path>
              </a:pathLst>
            </a:custGeom>
            <a:ln w="76200">
              <a:solidFill>
                <a:srgbClr val="70706F"/>
              </a:solidFill>
            </a:ln>
          </p:spPr>
          <p:txBody>
            <a:bodyPr wrap="square" lIns="0" tIns="0" rIns="0" bIns="0" rtlCol="0"/>
            <a:lstStyle/>
            <a:p>
              <a:endParaRPr/>
            </a:p>
          </p:txBody>
        </p:sp>
      </p:grpSp>
      <p:grpSp>
        <p:nvGrpSpPr>
          <p:cNvPr id="52" name="object 48">
            <a:extLst>
              <a:ext uri="{FF2B5EF4-FFF2-40B4-BE49-F238E27FC236}">
                <a16:creationId xmlns:a16="http://schemas.microsoft.com/office/drawing/2014/main" id="{5E4FF926-3DF6-4DE4-9624-D114A0F2F1BA}"/>
              </a:ext>
            </a:extLst>
          </p:cNvPr>
          <p:cNvGrpSpPr/>
          <p:nvPr userDrawn="1"/>
        </p:nvGrpSpPr>
        <p:grpSpPr>
          <a:xfrm>
            <a:off x="5849543" y="1873333"/>
            <a:ext cx="365760" cy="4214495"/>
            <a:chOff x="5849543" y="1873333"/>
            <a:chExt cx="365760" cy="4214495"/>
          </a:xfrm>
        </p:grpSpPr>
        <p:sp>
          <p:nvSpPr>
            <p:cNvPr id="53" name="object 49">
              <a:extLst>
                <a:ext uri="{FF2B5EF4-FFF2-40B4-BE49-F238E27FC236}">
                  <a16:creationId xmlns:a16="http://schemas.microsoft.com/office/drawing/2014/main" id="{CAC8C462-E6BD-4793-88AE-03D3F9BD6D17}"/>
                </a:ext>
              </a:extLst>
            </p:cNvPr>
            <p:cNvSpPr/>
            <p:nvPr/>
          </p:nvSpPr>
          <p:spPr>
            <a:xfrm>
              <a:off x="6029689" y="1873333"/>
              <a:ext cx="0" cy="4214495"/>
            </a:xfrm>
            <a:custGeom>
              <a:avLst/>
              <a:gdLst/>
              <a:ahLst/>
              <a:cxnLst/>
              <a:rect l="l" t="t" r="r" b="b"/>
              <a:pathLst>
                <a:path h="4214495">
                  <a:moveTo>
                    <a:pt x="0" y="2768770"/>
                  </a:moveTo>
                  <a:lnTo>
                    <a:pt x="0" y="4213885"/>
                  </a:lnTo>
                </a:path>
                <a:path h="4214495">
                  <a:moveTo>
                    <a:pt x="0" y="781880"/>
                  </a:moveTo>
                  <a:lnTo>
                    <a:pt x="0" y="2403010"/>
                  </a:lnTo>
                </a:path>
                <a:path h="4214495">
                  <a:moveTo>
                    <a:pt x="0" y="0"/>
                  </a:moveTo>
                  <a:lnTo>
                    <a:pt x="0" y="416120"/>
                  </a:lnTo>
                </a:path>
              </a:pathLst>
            </a:custGeom>
            <a:ln w="63500">
              <a:solidFill>
                <a:srgbClr val="C6C6C6"/>
              </a:solidFill>
            </a:ln>
          </p:spPr>
          <p:txBody>
            <a:bodyPr wrap="square" lIns="0" tIns="0" rIns="0" bIns="0" rtlCol="0"/>
            <a:lstStyle/>
            <a:p>
              <a:endParaRPr/>
            </a:p>
          </p:txBody>
        </p:sp>
        <p:sp>
          <p:nvSpPr>
            <p:cNvPr id="54" name="object 50">
              <a:extLst>
                <a:ext uri="{FF2B5EF4-FFF2-40B4-BE49-F238E27FC236}">
                  <a16:creationId xmlns:a16="http://schemas.microsoft.com/office/drawing/2014/main" id="{14E66DCC-1541-454B-85DF-06823B322E4F}"/>
                </a:ext>
              </a:extLst>
            </p:cNvPr>
            <p:cNvSpPr/>
            <p:nvPr/>
          </p:nvSpPr>
          <p:spPr>
            <a:xfrm>
              <a:off x="5849544" y="2289454"/>
              <a:ext cx="365760" cy="2352675"/>
            </a:xfrm>
            <a:custGeom>
              <a:avLst/>
              <a:gdLst/>
              <a:ahLst/>
              <a:cxnLst/>
              <a:rect l="l" t="t" r="r" b="b"/>
              <a:pathLst>
                <a:path w="365760" h="2352675">
                  <a:moveTo>
                    <a:pt x="365760" y="1986889"/>
                  </a:moveTo>
                  <a:lnTo>
                    <a:pt x="0" y="1986889"/>
                  </a:lnTo>
                  <a:lnTo>
                    <a:pt x="0" y="2352649"/>
                  </a:lnTo>
                  <a:lnTo>
                    <a:pt x="365760" y="2352649"/>
                  </a:lnTo>
                  <a:lnTo>
                    <a:pt x="365760" y="1986889"/>
                  </a:lnTo>
                  <a:close/>
                </a:path>
                <a:path w="365760" h="2352675">
                  <a:moveTo>
                    <a:pt x="365760" y="0"/>
                  </a:moveTo>
                  <a:lnTo>
                    <a:pt x="0" y="0"/>
                  </a:lnTo>
                  <a:lnTo>
                    <a:pt x="0" y="365760"/>
                  </a:lnTo>
                  <a:lnTo>
                    <a:pt x="365760" y="365760"/>
                  </a:lnTo>
                  <a:lnTo>
                    <a:pt x="365760" y="0"/>
                  </a:lnTo>
                  <a:close/>
                </a:path>
              </a:pathLst>
            </a:custGeom>
            <a:solidFill>
              <a:srgbClr val="CC9903"/>
            </a:solidFill>
          </p:spPr>
          <p:txBody>
            <a:bodyPr wrap="square" lIns="0" tIns="0" rIns="0" bIns="0" rtlCol="0"/>
            <a:lstStyle/>
            <a:p>
              <a:endParaRPr/>
            </a:p>
          </p:txBody>
        </p:sp>
      </p:grpSp>
      <p:sp>
        <p:nvSpPr>
          <p:cNvPr id="57" name="object 53">
            <a:extLst>
              <a:ext uri="{FF2B5EF4-FFF2-40B4-BE49-F238E27FC236}">
                <a16:creationId xmlns:a16="http://schemas.microsoft.com/office/drawing/2014/main" id="{760E4FF9-87B4-435E-BD07-9820013B11CD}"/>
              </a:ext>
            </a:extLst>
          </p:cNvPr>
          <p:cNvSpPr txBox="1">
            <a:spLocks noGrp="1"/>
          </p:cNvSpPr>
          <p:nvPr>
            <p:ph type="title"/>
          </p:nvPr>
        </p:nvSpPr>
        <p:spPr>
          <a:xfrm>
            <a:off x="256931" y="913398"/>
            <a:ext cx="4822825" cy="925194"/>
          </a:xfrm>
          <a:prstGeom prst="rect">
            <a:avLst/>
          </a:prstGeom>
        </p:spPr>
        <p:txBody>
          <a:bodyPr vert="horz" wrap="square" lIns="0" tIns="13335" rIns="0" bIns="0" rtlCol="0">
            <a:spAutoFit/>
          </a:bodyPr>
          <a:lstStyle/>
          <a:p>
            <a:pPr marL="14604">
              <a:lnSpc>
                <a:spcPts val="4050"/>
              </a:lnSpc>
              <a:spcBef>
                <a:spcPts val="105"/>
              </a:spcBef>
            </a:pPr>
            <a:r>
              <a:rPr lang="fr-FR" sz="3450" b="0" spc="80">
                <a:latin typeface="Calibri Light"/>
                <a:cs typeface="Calibri Light"/>
              </a:rPr>
              <a:t>Modifiez le style du titre</a:t>
            </a:r>
            <a:endParaRPr sz="2600" dirty="0"/>
          </a:p>
        </p:txBody>
      </p:sp>
      <p:sp>
        <p:nvSpPr>
          <p:cNvPr id="60" name="Espace réservé du texte 59">
            <a:extLst>
              <a:ext uri="{FF2B5EF4-FFF2-40B4-BE49-F238E27FC236}">
                <a16:creationId xmlns:a16="http://schemas.microsoft.com/office/drawing/2014/main" id="{4E6589D5-0FF7-4FB7-908B-95101B9C3663}"/>
              </a:ext>
            </a:extLst>
          </p:cNvPr>
          <p:cNvSpPr>
            <a:spLocks noGrp="1"/>
          </p:cNvSpPr>
          <p:nvPr>
            <p:ph type="body" sz="quarter" idx="13" hasCustomPrompt="1"/>
          </p:nvPr>
        </p:nvSpPr>
        <p:spPr>
          <a:xfrm>
            <a:off x="6411913" y="2142904"/>
            <a:ext cx="4318000" cy="939800"/>
          </a:xfrm>
          <a:prstGeom prst="rect">
            <a:avLst/>
          </a:prstGeom>
        </p:spPr>
        <p:txBody>
          <a:bodyPr/>
          <a:lstStyle>
            <a:lvl1pPr marL="0" indent="0">
              <a:buNone/>
              <a:defRPr b="0"/>
            </a:lvl1pPr>
          </a:lstStyle>
          <a:p>
            <a:pPr marL="12700">
              <a:lnSpc>
                <a:spcPct val="100000"/>
              </a:lnSpc>
              <a:spcBef>
                <a:spcPts val="100"/>
              </a:spcBef>
            </a:pPr>
            <a:r>
              <a:rPr lang="fr-BE" sz="2800" b="1" spc="80" dirty="0">
                <a:latin typeface="+mn-lt"/>
                <a:cs typeface="Calibri"/>
              </a:rPr>
              <a:t>AGRICULTURE</a:t>
            </a:r>
            <a:r>
              <a:rPr lang="fr-BE" sz="2800" b="1" spc="25" dirty="0">
                <a:latin typeface="+mn-lt"/>
                <a:cs typeface="Calibri"/>
              </a:rPr>
              <a:t> </a:t>
            </a:r>
            <a:r>
              <a:rPr lang="fr-BE" sz="2800" b="1" spc="-15" dirty="0">
                <a:latin typeface="+mn-lt"/>
                <a:cs typeface="Calibri"/>
              </a:rPr>
              <a:t>et</a:t>
            </a:r>
            <a:endParaRPr lang="fr-BE" sz="2800" dirty="0">
              <a:latin typeface="+mn-lt"/>
              <a:cs typeface="Calibri"/>
            </a:endParaRPr>
          </a:p>
          <a:p>
            <a:pPr marL="12700">
              <a:lnSpc>
                <a:spcPct val="100000"/>
              </a:lnSpc>
            </a:pPr>
            <a:r>
              <a:rPr lang="fr-BE" sz="2800" b="1" spc="65" dirty="0">
                <a:latin typeface="+mn-lt"/>
                <a:cs typeface="Calibri"/>
              </a:rPr>
              <a:t>ALIMENTATION</a:t>
            </a:r>
            <a:r>
              <a:rPr lang="fr-BE" sz="2800" b="1" spc="40" dirty="0">
                <a:latin typeface="+mn-lt"/>
                <a:cs typeface="Calibri"/>
              </a:rPr>
              <a:t> </a:t>
            </a:r>
            <a:r>
              <a:rPr lang="fr-BE" sz="2800" b="1" spc="114" dirty="0">
                <a:latin typeface="+mn-lt"/>
                <a:cs typeface="Calibri"/>
              </a:rPr>
              <a:t>DURABLE</a:t>
            </a:r>
            <a:endParaRPr lang="fr-BE" sz="2800" dirty="0">
              <a:latin typeface="+mn-lt"/>
              <a:cs typeface="Calibri"/>
            </a:endParaRPr>
          </a:p>
        </p:txBody>
      </p:sp>
      <p:sp>
        <p:nvSpPr>
          <p:cNvPr id="61" name="Espace réservé du texte 59">
            <a:extLst>
              <a:ext uri="{FF2B5EF4-FFF2-40B4-BE49-F238E27FC236}">
                <a16:creationId xmlns:a16="http://schemas.microsoft.com/office/drawing/2014/main" id="{905A5E0A-6A59-4FF3-8C53-6FF902C0A442}"/>
              </a:ext>
            </a:extLst>
          </p:cNvPr>
          <p:cNvSpPr>
            <a:spLocks noGrp="1"/>
          </p:cNvSpPr>
          <p:nvPr>
            <p:ph type="body" sz="quarter" idx="14" hasCustomPrompt="1"/>
          </p:nvPr>
        </p:nvSpPr>
        <p:spPr>
          <a:xfrm>
            <a:off x="6451600" y="4287244"/>
            <a:ext cx="4318000" cy="1975427"/>
          </a:xfrm>
          <a:prstGeom prst="rect">
            <a:avLst/>
          </a:prstGeom>
        </p:spPr>
        <p:txBody>
          <a:bodyPr/>
          <a:lstStyle>
            <a:lvl1pPr marL="0" indent="0">
              <a:buNone/>
              <a:defRPr b="0"/>
            </a:lvl1pPr>
          </a:lstStyle>
          <a:p>
            <a:pPr marL="12700">
              <a:lnSpc>
                <a:spcPct val="100000"/>
              </a:lnSpc>
              <a:spcBef>
                <a:spcPts val="100"/>
              </a:spcBef>
            </a:pPr>
            <a:r>
              <a:rPr lang="fr-FR" sz="2800" b="1" dirty="0">
                <a:latin typeface="+mn-lt"/>
                <a:cs typeface="Calibri"/>
              </a:rPr>
              <a:t>2</a:t>
            </a:r>
            <a:r>
              <a:rPr lang="fr-FR" sz="2800" b="1" spc="35" dirty="0">
                <a:latin typeface="+mn-lt"/>
                <a:cs typeface="Calibri"/>
              </a:rPr>
              <a:t> </a:t>
            </a:r>
            <a:r>
              <a:rPr lang="fr-FR" sz="2800" b="1" spc="95" dirty="0">
                <a:latin typeface="+mn-lt"/>
                <a:cs typeface="Calibri"/>
              </a:rPr>
              <a:t>ENJEUX</a:t>
            </a:r>
            <a:r>
              <a:rPr lang="fr-FR" sz="2800" b="1" spc="90" dirty="0">
                <a:latin typeface="+mn-lt"/>
                <a:cs typeface="Calibri"/>
              </a:rPr>
              <a:t> </a:t>
            </a:r>
            <a:r>
              <a:rPr lang="fr-FR" sz="2800" b="1" spc="55" dirty="0">
                <a:latin typeface="+mn-lt"/>
                <a:cs typeface="Calibri"/>
              </a:rPr>
              <a:t>DE</a:t>
            </a:r>
            <a:r>
              <a:rPr lang="fr-FR" sz="2800" b="1" spc="95" dirty="0">
                <a:latin typeface="+mn-lt"/>
                <a:cs typeface="Calibri"/>
              </a:rPr>
              <a:t> </a:t>
            </a:r>
            <a:r>
              <a:rPr lang="fr-FR" sz="2800" b="1" spc="114" dirty="0">
                <a:latin typeface="+mn-lt"/>
                <a:cs typeface="Calibri"/>
              </a:rPr>
              <a:t>SOCIÉTÉ</a:t>
            </a:r>
            <a:endParaRPr lang="fr-FR" sz="2800" dirty="0">
              <a:latin typeface="+mn-lt"/>
              <a:cs typeface="Calibri"/>
            </a:endParaRPr>
          </a:p>
          <a:p>
            <a:pPr marL="12700" marR="5080">
              <a:lnSpc>
                <a:spcPct val="100000"/>
              </a:lnSpc>
            </a:pPr>
            <a:r>
              <a:rPr lang="fr-FR" sz="2800" b="1" spc="-10" dirty="0">
                <a:latin typeface="+mn-lt"/>
                <a:cs typeface="Calibri"/>
              </a:rPr>
              <a:t>réunis</a:t>
            </a:r>
            <a:r>
              <a:rPr lang="fr-FR" sz="2800" b="1" spc="-20" dirty="0">
                <a:latin typeface="+mn-lt"/>
                <a:cs typeface="Calibri"/>
              </a:rPr>
              <a:t> </a:t>
            </a:r>
            <a:r>
              <a:rPr lang="fr-FR" sz="2800" b="1" dirty="0">
                <a:latin typeface="+mn-lt"/>
                <a:cs typeface="Calibri"/>
              </a:rPr>
              <a:t>au</a:t>
            </a:r>
            <a:r>
              <a:rPr lang="fr-FR" sz="2800" b="1" spc="-15" dirty="0">
                <a:latin typeface="+mn-lt"/>
                <a:cs typeface="Calibri"/>
              </a:rPr>
              <a:t> </a:t>
            </a:r>
            <a:r>
              <a:rPr lang="fr-FR" sz="2800" b="1" dirty="0">
                <a:latin typeface="+mn-lt"/>
                <a:cs typeface="Calibri"/>
              </a:rPr>
              <a:t>sein</a:t>
            </a:r>
            <a:r>
              <a:rPr lang="fr-FR" sz="2800" b="1" spc="-15" dirty="0">
                <a:latin typeface="+mn-lt"/>
                <a:cs typeface="Calibri"/>
              </a:rPr>
              <a:t> d’une </a:t>
            </a:r>
            <a:r>
              <a:rPr lang="fr-FR" sz="2800" b="1" spc="-10" dirty="0">
                <a:latin typeface="+mn-lt"/>
                <a:cs typeface="Calibri"/>
              </a:rPr>
              <a:t>structure </a:t>
            </a:r>
            <a:r>
              <a:rPr lang="fr-FR" sz="2800" b="1" spc="-665" dirty="0">
                <a:latin typeface="+mn-lt"/>
                <a:cs typeface="Calibri"/>
              </a:rPr>
              <a:t> </a:t>
            </a:r>
            <a:r>
              <a:rPr lang="fr-FR" sz="2800" b="1" dirty="0">
                <a:latin typeface="+mn-lt"/>
                <a:cs typeface="Calibri"/>
              </a:rPr>
              <a:t>unique</a:t>
            </a:r>
            <a:r>
              <a:rPr lang="fr-FR" sz="2800" b="1" spc="-5" dirty="0">
                <a:latin typeface="+mn-lt"/>
                <a:cs typeface="Calibri"/>
              </a:rPr>
              <a:t> en</a:t>
            </a:r>
            <a:r>
              <a:rPr lang="fr-FR" sz="2800" b="1" spc="-10" dirty="0">
                <a:latin typeface="+mn-lt"/>
                <a:cs typeface="Calibri"/>
              </a:rPr>
              <a:t> </a:t>
            </a:r>
            <a:r>
              <a:rPr lang="fr-FR" sz="2800" b="1" spc="-15" dirty="0">
                <a:latin typeface="+mn-lt"/>
                <a:cs typeface="Calibri"/>
              </a:rPr>
              <a:t>Wallonie</a:t>
            </a:r>
            <a:endParaRPr lang="fr-FR" sz="2800" dirty="0">
              <a:latin typeface="+mn-lt"/>
              <a:cs typeface="Calibri"/>
            </a:endParaRPr>
          </a:p>
        </p:txBody>
      </p:sp>
    </p:spTree>
    <p:extLst>
      <p:ext uri="{BB962C8B-B14F-4D97-AF65-F5344CB8AC3E}">
        <p14:creationId xmlns:p14="http://schemas.microsoft.com/office/powerpoint/2010/main" val="3273423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COPRO">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1956C8BF-284F-4050-9357-6DA2A92DA575}"/>
              </a:ext>
            </a:extLst>
          </p:cNvPr>
          <p:cNvSpPr>
            <a:spLocks noGrp="1"/>
          </p:cNvSpPr>
          <p:nvPr>
            <p:ph type="dt" sz="half" idx="10"/>
          </p:nvPr>
        </p:nvSpPr>
        <p:spPr/>
        <p:txBody>
          <a:bodyPr/>
          <a:lstStyle/>
          <a:p>
            <a:fld id="{B7707853-D701-47CF-A8F6-20FF350CACB4}" type="datetimeFigureOut">
              <a:rPr lang="fr-BE" smtClean="0"/>
              <a:t>20-11-24</a:t>
            </a:fld>
            <a:endParaRPr lang="fr-BE"/>
          </a:p>
        </p:txBody>
      </p:sp>
      <p:sp>
        <p:nvSpPr>
          <p:cNvPr id="4" name="Espace réservé du pied de page 3">
            <a:extLst>
              <a:ext uri="{FF2B5EF4-FFF2-40B4-BE49-F238E27FC236}">
                <a16:creationId xmlns:a16="http://schemas.microsoft.com/office/drawing/2014/main" id="{B769CBE2-5203-46AA-A78F-025EE0E74C3A}"/>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80CAD5A6-D212-428B-99B0-973B86C1DFB4}"/>
              </a:ext>
            </a:extLst>
          </p:cNvPr>
          <p:cNvSpPr>
            <a:spLocks noGrp="1"/>
          </p:cNvSpPr>
          <p:nvPr>
            <p:ph type="sldNum" sz="quarter" idx="12"/>
          </p:nvPr>
        </p:nvSpPr>
        <p:spPr/>
        <p:txBody>
          <a:bodyPr/>
          <a:lstStyle/>
          <a:p>
            <a:fld id="{85165E1B-B741-4CA0-A2B4-09E1473EC40F}" type="slidenum">
              <a:rPr lang="fr-BE" smtClean="0"/>
              <a:t>‹N°›</a:t>
            </a:fld>
            <a:endParaRPr lang="fr-BE"/>
          </a:p>
        </p:txBody>
      </p:sp>
      <p:sp>
        <p:nvSpPr>
          <p:cNvPr id="6" name="object 2">
            <a:extLst>
              <a:ext uri="{FF2B5EF4-FFF2-40B4-BE49-F238E27FC236}">
                <a16:creationId xmlns:a16="http://schemas.microsoft.com/office/drawing/2014/main" id="{A33CCAD6-8D33-43D1-BE62-4D6B91728CAC}"/>
              </a:ext>
            </a:extLst>
          </p:cNvPr>
          <p:cNvSpPr/>
          <p:nvPr userDrawn="1"/>
        </p:nvSpPr>
        <p:spPr>
          <a:xfrm>
            <a:off x="0" y="2343772"/>
            <a:ext cx="12193270" cy="4514850"/>
          </a:xfrm>
          <a:custGeom>
            <a:avLst/>
            <a:gdLst/>
            <a:ahLst/>
            <a:cxnLst/>
            <a:rect l="l" t="t" r="r" b="b"/>
            <a:pathLst>
              <a:path w="12193270" h="4514850">
                <a:moveTo>
                  <a:pt x="12193206" y="0"/>
                </a:moveTo>
                <a:lnTo>
                  <a:pt x="0" y="0"/>
                </a:lnTo>
                <a:lnTo>
                  <a:pt x="0" y="4514227"/>
                </a:lnTo>
                <a:lnTo>
                  <a:pt x="12193206" y="4514227"/>
                </a:lnTo>
                <a:lnTo>
                  <a:pt x="12193206" y="0"/>
                </a:lnTo>
                <a:close/>
              </a:path>
            </a:pathLst>
          </a:custGeom>
          <a:solidFill>
            <a:srgbClr val="19313B"/>
          </a:solidFill>
        </p:spPr>
        <p:txBody>
          <a:bodyPr wrap="square" lIns="0" tIns="0" rIns="0" bIns="0" rtlCol="0"/>
          <a:lstStyle/>
          <a:p>
            <a:endParaRPr dirty="0"/>
          </a:p>
        </p:txBody>
      </p:sp>
      <p:grpSp>
        <p:nvGrpSpPr>
          <p:cNvPr id="7" name="object 3">
            <a:extLst>
              <a:ext uri="{FF2B5EF4-FFF2-40B4-BE49-F238E27FC236}">
                <a16:creationId xmlns:a16="http://schemas.microsoft.com/office/drawing/2014/main" id="{811E2BC3-6531-40FF-AB1A-431B9FF38032}"/>
              </a:ext>
            </a:extLst>
          </p:cNvPr>
          <p:cNvGrpSpPr/>
          <p:nvPr userDrawn="1"/>
        </p:nvGrpSpPr>
        <p:grpSpPr>
          <a:xfrm>
            <a:off x="1193" y="0"/>
            <a:ext cx="12192000" cy="2343772"/>
            <a:chOff x="1193" y="0"/>
            <a:chExt cx="12192000" cy="2343772"/>
          </a:xfrm>
        </p:grpSpPr>
        <p:sp>
          <p:nvSpPr>
            <p:cNvPr id="8" name="object 4">
              <a:extLst>
                <a:ext uri="{FF2B5EF4-FFF2-40B4-BE49-F238E27FC236}">
                  <a16:creationId xmlns:a16="http://schemas.microsoft.com/office/drawing/2014/main" id="{D055479B-C5EC-4E04-BDDA-F6EEAA7E0493}"/>
                </a:ext>
              </a:extLst>
            </p:cNvPr>
            <p:cNvSpPr/>
            <p:nvPr/>
          </p:nvSpPr>
          <p:spPr>
            <a:xfrm>
              <a:off x="1193" y="0"/>
              <a:ext cx="12192000" cy="786765"/>
            </a:xfrm>
            <a:custGeom>
              <a:avLst/>
              <a:gdLst/>
              <a:ahLst/>
              <a:cxnLst/>
              <a:rect l="l" t="t" r="r" b="b"/>
              <a:pathLst>
                <a:path w="12192000" h="786765">
                  <a:moveTo>
                    <a:pt x="12192000" y="0"/>
                  </a:moveTo>
                  <a:lnTo>
                    <a:pt x="0" y="0"/>
                  </a:lnTo>
                  <a:lnTo>
                    <a:pt x="0" y="786764"/>
                  </a:lnTo>
                  <a:lnTo>
                    <a:pt x="12192000" y="786764"/>
                  </a:lnTo>
                  <a:lnTo>
                    <a:pt x="12192000" y="0"/>
                  </a:lnTo>
                  <a:close/>
                </a:path>
              </a:pathLst>
            </a:custGeom>
            <a:solidFill>
              <a:srgbClr val="19313B"/>
            </a:solidFill>
          </p:spPr>
          <p:txBody>
            <a:bodyPr wrap="square" lIns="0" tIns="0" rIns="0" bIns="0" rtlCol="0"/>
            <a:lstStyle/>
            <a:p>
              <a:endParaRPr/>
            </a:p>
          </p:txBody>
        </p:sp>
        <p:pic>
          <p:nvPicPr>
            <p:cNvPr id="9" name="object 5">
              <a:extLst>
                <a:ext uri="{FF2B5EF4-FFF2-40B4-BE49-F238E27FC236}">
                  <a16:creationId xmlns:a16="http://schemas.microsoft.com/office/drawing/2014/main" id="{486C99EB-B304-459D-8CB0-52FEA1D6ED20}"/>
                </a:ext>
              </a:extLst>
            </p:cNvPr>
            <p:cNvPicPr/>
            <p:nvPr/>
          </p:nvPicPr>
          <p:blipFill>
            <a:blip r:embed="rId2" cstate="print"/>
            <a:stretch>
              <a:fillRect/>
            </a:stretch>
          </p:blipFill>
          <p:spPr>
            <a:xfrm>
              <a:off x="12599" y="786765"/>
              <a:ext cx="12180593" cy="1557007"/>
            </a:xfrm>
            <a:prstGeom prst="rect">
              <a:avLst/>
            </a:prstGeom>
          </p:spPr>
        </p:pic>
        <p:sp>
          <p:nvSpPr>
            <p:cNvPr id="10" name="object 6">
              <a:extLst>
                <a:ext uri="{FF2B5EF4-FFF2-40B4-BE49-F238E27FC236}">
                  <a16:creationId xmlns:a16="http://schemas.microsoft.com/office/drawing/2014/main" id="{DB0E3548-BA16-40D7-B023-32E648352A70}"/>
                </a:ext>
              </a:extLst>
            </p:cNvPr>
            <p:cNvSpPr/>
            <p:nvPr/>
          </p:nvSpPr>
          <p:spPr>
            <a:xfrm>
              <a:off x="11580672" y="140804"/>
              <a:ext cx="363220" cy="361950"/>
            </a:xfrm>
            <a:custGeom>
              <a:avLst/>
              <a:gdLst/>
              <a:ahLst/>
              <a:cxnLst/>
              <a:rect l="l" t="t" r="r" b="b"/>
              <a:pathLst>
                <a:path w="363220" h="361950">
                  <a:moveTo>
                    <a:pt x="362610" y="361543"/>
                  </a:moveTo>
                  <a:lnTo>
                    <a:pt x="362242" y="1384"/>
                  </a:lnTo>
                  <a:lnTo>
                    <a:pt x="359930" y="1397"/>
                  </a:lnTo>
                  <a:lnTo>
                    <a:pt x="359930" y="0"/>
                  </a:lnTo>
                  <a:lnTo>
                    <a:pt x="0" y="0"/>
                  </a:lnTo>
                  <a:lnTo>
                    <a:pt x="0" y="18046"/>
                  </a:lnTo>
                  <a:lnTo>
                    <a:pt x="330555" y="18046"/>
                  </a:lnTo>
                  <a:lnTo>
                    <a:pt x="90538" y="258724"/>
                  </a:lnTo>
                  <a:lnTo>
                    <a:pt x="103289" y="271462"/>
                  </a:lnTo>
                  <a:lnTo>
                    <a:pt x="344233" y="29857"/>
                  </a:lnTo>
                  <a:lnTo>
                    <a:pt x="344601" y="361556"/>
                  </a:lnTo>
                  <a:lnTo>
                    <a:pt x="362610" y="361543"/>
                  </a:lnTo>
                  <a:close/>
                </a:path>
              </a:pathLst>
            </a:custGeom>
            <a:solidFill>
              <a:srgbClr val="CC9903"/>
            </a:solidFill>
          </p:spPr>
          <p:txBody>
            <a:bodyPr wrap="square" lIns="0" tIns="0" rIns="0" bIns="0" rtlCol="0"/>
            <a:lstStyle/>
            <a:p>
              <a:endParaRPr/>
            </a:p>
          </p:txBody>
        </p:sp>
        <p:sp>
          <p:nvSpPr>
            <p:cNvPr id="11" name="object 7">
              <a:extLst>
                <a:ext uri="{FF2B5EF4-FFF2-40B4-BE49-F238E27FC236}">
                  <a16:creationId xmlns:a16="http://schemas.microsoft.com/office/drawing/2014/main" id="{60E1AFA0-797B-4C0C-9B9F-68AD19284DF9}"/>
                </a:ext>
              </a:extLst>
            </p:cNvPr>
            <p:cNvSpPr/>
            <p:nvPr/>
          </p:nvSpPr>
          <p:spPr>
            <a:xfrm>
              <a:off x="9240940"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pic>
          <p:nvPicPr>
            <p:cNvPr id="12" name="object 8">
              <a:extLst>
                <a:ext uri="{FF2B5EF4-FFF2-40B4-BE49-F238E27FC236}">
                  <a16:creationId xmlns:a16="http://schemas.microsoft.com/office/drawing/2014/main" id="{6E37A12D-D26A-49A9-AB21-E94841EBE44C}"/>
                </a:ext>
              </a:extLst>
            </p:cNvPr>
            <p:cNvPicPr/>
            <p:nvPr/>
          </p:nvPicPr>
          <p:blipFill>
            <a:blip r:embed="rId3" cstate="print"/>
            <a:stretch>
              <a:fillRect/>
            </a:stretch>
          </p:blipFill>
          <p:spPr>
            <a:xfrm>
              <a:off x="9947237" y="177295"/>
              <a:ext cx="933025" cy="291161"/>
            </a:xfrm>
            <a:prstGeom prst="rect">
              <a:avLst/>
            </a:prstGeom>
          </p:spPr>
        </p:pic>
        <p:sp>
          <p:nvSpPr>
            <p:cNvPr id="13" name="object 9">
              <a:extLst>
                <a:ext uri="{FF2B5EF4-FFF2-40B4-BE49-F238E27FC236}">
                  <a16:creationId xmlns:a16="http://schemas.microsoft.com/office/drawing/2014/main" id="{A66BA845-30EC-4B9F-B3BA-05ED70CDAD54}"/>
                </a:ext>
              </a:extLst>
            </p:cNvPr>
            <p:cNvSpPr/>
            <p:nvPr/>
          </p:nvSpPr>
          <p:spPr>
            <a:xfrm>
              <a:off x="9400768" y="80238"/>
              <a:ext cx="481965" cy="426720"/>
            </a:xfrm>
            <a:custGeom>
              <a:avLst/>
              <a:gdLst/>
              <a:ahLst/>
              <a:cxnLst/>
              <a:rect l="l" t="t" r="r" b="b"/>
              <a:pathLst>
                <a:path w="481965" h="426720">
                  <a:moveTo>
                    <a:pt x="467233" y="150761"/>
                  </a:moveTo>
                  <a:lnTo>
                    <a:pt x="445071" y="108889"/>
                  </a:lnTo>
                  <a:lnTo>
                    <a:pt x="415455" y="72364"/>
                  </a:lnTo>
                  <a:lnTo>
                    <a:pt x="379412" y="42214"/>
                  </a:lnTo>
                  <a:lnTo>
                    <a:pt x="337934" y="19431"/>
                  </a:lnTo>
                  <a:lnTo>
                    <a:pt x="292011" y="5016"/>
                  </a:lnTo>
                  <a:lnTo>
                    <a:pt x="242646" y="0"/>
                  </a:lnTo>
                  <a:lnTo>
                    <a:pt x="193738" y="4927"/>
                  </a:lnTo>
                  <a:lnTo>
                    <a:pt x="148196" y="19062"/>
                  </a:lnTo>
                  <a:lnTo>
                    <a:pt x="106984" y="41440"/>
                  </a:lnTo>
                  <a:lnTo>
                    <a:pt x="71069" y="71069"/>
                  </a:lnTo>
                  <a:lnTo>
                    <a:pt x="41440" y="106972"/>
                  </a:lnTo>
                  <a:lnTo>
                    <a:pt x="19062" y="148196"/>
                  </a:lnTo>
                  <a:lnTo>
                    <a:pt x="4927" y="193738"/>
                  </a:lnTo>
                  <a:lnTo>
                    <a:pt x="0" y="242646"/>
                  </a:lnTo>
                  <a:lnTo>
                    <a:pt x="1016" y="264947"/>
                  </a:lnTo>
                  <a:lnTo>
                    <a:pt x="4013" y="286677"/>
                  </a:lnTo>
                  <a:lnTo>
                    <a:pt x="8877" y="307746"/>
                  </a:lnTo>
                  <a:lnTo>
                    <a:pt x="15519" y="328091"/>
                  </a:lnTo>
                  <a:lnTo>
                    <a:pt x="21297" y="320078"/>
                  </a:lnTo>
                  <a:lnTo>
                    <a:pt x="27520" y="312115"/>
                  </a:lnTo>
                  <a:lnTo>
                    <a:pt x="57454" y="279996"/>
                  </a:lnTo>
                  <a:lnTo>
                    <a:pt x="94246" y="249466"/>
                  </a:lnTo>
                  <a:lnTo>
                    <a:pt x="114630" y="235305"/>
                  </a:lnTo>
                  <a:lnTo>
                    <a:pt x="112547" y="230289"/>
                  </a:lnTo>
                  <a:lnTo>
                    <a:pt x="110769" y="225107"/>
                  </a:lnTo>
                  <a:lnTo>
                    <a:pt x="109410" y="219722"/>
                  </a:lnTo>
                  <a:lnTo>
                    <a:pt x="81470" y="222440"/>
                  </a:lnTo>
                  <a:lnTo>
                    <a:pt x="76047" y="217970"/>
                  </a:lnTo>
                  <a:lnTo>
                    <a:pt x="73710" y="193802"/>
                  </a:lnTo>
                  <a:lnTo>
                    <a:pt x="78168" y="188379"/>
                  </a:lnTo>
                  <a:lnTo>
                    <a:pt x="106108" y="185674"/>
                  </a:lnTo>
                  <a:lnTo>
                    <a:pt x="106553" y="177190"/>
                  </a:lnTo>
                  <a:lnTo>
                    <a:pt x="107988" y="168948"/>
                  </a:lnTo>
                  <a:lnTo>
                    <a:pt x="110236" y="161010"/>
                  </a:lnTo>
                  <a:lnTo>
                    <a:pt x="84658" y="149377"/>
                  </a:lnTo>
                  <a:lnTo>
                    <a:pt x="82207" y="142798"/>
                  </a:lnTo>
                  <a:lnTo>
                    <a:pt x="92252" y="120700"/>
                  </a:lnTo>
                  <a:lnTo>
                    <a:pt x="98831" y="118237"/>
                  </a:lnTo>
                  <a:lnTo>
                    <a:pt x="124409" y="129870"/>
                  </a:lnTo>
                  <a:lnTo>
                    <a:pt x="128981" y="122885"/>
                  </a:lnTo>
                  <a:lnTo>
                    <a:pt x="134315" y="116408"/>
                  </a:lnTo>
                  <a:lnTo>
                    <a:pt x="140296" y="110578"/>
                  </a:lnTo>
                  <a:lnTo>
                    <a:pt x="123952" y="87718"/>
                  </a:lnTo>
                  <a:lnTo>
                    <a:pt x="125107" y="80784"/>
                  </a:lnTo>
                  <a:lnTo>
                    <a:pt x="144868" y="66675"/>
                  </a:lnTo>
                  <a:lnTo>
                    <a:pt x="151803" y="67830"/>
                  </a:lnTo>
                  <a:lnTo>
                    <a:pt x="168122" y="90678"/>
                  </a:lnTo>
                  <a:lnTo>
                    <a:pt x="175475" y="86944"/>
                  </a:lnTo>
                  <a:lnTo>
                    <a:pt x="183299" y="83959"/>
                  </a:lnTo>
                  <a:lnTo>
                    <a:pt x="191528" y="81889"/>
                  </a:lnTo>
                  <a:lnTo>
                    <a:pt x="188823" y="53962"/>
                  </a:lnTo>
                  <a:lnTo>
                    <a:pt x="193294" y="48526"/>
                  </a:lnTo>
                  <a:lnTo>
                    <a:pt x="217449" y="46189"/>
                  </a:lnTo>
                  <a:lnTo>
                    <a:pt x="222885" y="50647"/>
                  </a:lnTo>
                  <a:lnTo>
                    <a:pt x="225590" y="78587"/>
                  </a:lnTo>
                  <a:lnTo>
                    <a:pt x="234061" y="79044"/>
                  </a:lnTo>
                  <a:lnTo>
                    <a:pt x="242316" y="80467"/>
                  </a:lnTo>
                  <a:lnTo>
                    <a:pt x="250240" y="82715"/>
                  </a:lnTo>
                  <a:lnTo>
                    <a:pt x="261874" y="57150"/>
                  </a:lnTo>
                  <a:lnTo>
                    <a:pt x="268452" y="54686"/>
                  </a:lnTo>
                  <a:lnTo>
                    <a:pt x="290550" y="64731"/>
                  </a:lnTo>
                  <a:lnTo>
                    <a:pt x="293014" y="71323"/>
                  </a:lnTo>
                  <a:lnTo>
                    <a:pt x="281381" y="96901"/>
                  </a:lnTo>
                  <a:lnTo>
                    <a:pt x="288378" y="101473"/>
                  </a:lnTo>
                  <a:lnTo>
                    <a:pt x="294843" y="106794"/>
                  </a:lnTo>
                  <a:lnTo>
                    <a:pt x="300672" y="112776"/>
                  </a:lnTo>
                  <a:lnTo>
                    <a:pt x="323545" y="96443"/>
                  </a:lnTo>
                  <a:lnTo>
                    <a:pt x="330466" y="97599"/>
                  </a:lnTo>
                  <a:lnTo>
                    <a:pt x="344589" y="117348"/>
                  </a:lnTo>
                  <a:lnTo>
                    <a:pt x="343433" y="124282"/>
                  </a:lnTo>
                  <a:lnTo>
                    <a:pt x="320586" y="140614"/>
                  </a:lnTo>
                  <a:lnTo>
                    <a:pt x="322745" y="144881"/>
                  </a:lnTo>
                  <a:lnTo>
                    <a:pt x="324624" y="149339"/>
                  </a:lnTo>
                  <a:lnTo>
                    <a:pt x="326263" y="153911"/>
                  </a:lnTo>
                  <a:lnTo>
                    <a:pt x="347332" y="150787"/>
                  </a:lnTo>
                  <a:lnTo>
                    <a:pt x="368211" y="148526"/>
                  </a:lnTo>
                  <a:lnTo>
                    <a:pt x="388848" y="147154"/>
                  </a:lnTo>
                  <a:lnTo>
                    <a:pt x="409130" y="146697"/>
                  </a:lnTo>
                  <a:lnTo>
                    <a:pt x="424230" y="146951"/>
                  </a:lnTo>
                  <a:lnTo>
                    <a:pt x="438962" y="147726"/>
                  </a:lnTo>
                  <a:lnTo>
                    <a:pt x="453301" y="148996"/>
                  </a:lnTo>
                  <a:lnTo>
                    <a:pt x="467233" y="150761"/>
                  </a:lnTo>
                  <a:close/>
                </a:path>
                <a:path w="481965" h="426720">
                  <a:moveTo>
                    <a:pt x="481584" y="200545"/>
                  </a:moveTo>
                  <a:lnTo>
                    <a:pt x="445071" y="179755"/>
                  </a:lnTo>
                  <a:lnTo>
                    <a:pt x="409143" y="178155"/>
                  </a:lnTo>
                  <a:lnTo>
                    <a:pt x="372402" y="179730"/>
                  </a:lnTo>
                  <a:lnTo>
                    <a:pt x="296519" y="191985"/>
                  </a:lnTo>
                  <a:lnTo>
                    <a:pt x="258432" y="202488"/>
                  </a:lnTo>
                  <a:lnTo>
                    <a:pt x="212140" y="219354"/>
                  </a:lnTo>
                  <a:lnTo>
                    <a:pt x="168973" y="239674"/>
                  </a:lnTo>
                  <a:lnTo>
                    <a:pt x="129552" y="263080"/>
                  </a:lnTo>
                  <a:lnTo>
                    <a:pt x="94462" y="289204"/>
                  </a:lnTo>
                  <a:lnTo>
                    <a:pt x="64338" y="317690"/>
                  </a:lnTo>
                  <a:lnTo>
                    <a:pt x="38100" y="350875"/>
                  </a:lnTo>
                  <a:lnTo>
                    <a:pt x="31369" y="361911"/>
                  </a:lnTo>
                  <a:lnTo>
                    <a:pt x="42494" y="379730"/>
                  </a:lnTo>
                  <a:lnTo>
                    <a:pt x="55067" y="396468"/>
                  </a:lnTo>
                  <a:lnTo>
                    <a:pt x="69024" y="412051"/>
                  </a:lnTo>
                  <a:lnTo>
                    <a:pt x="84251" y="426364"/>
                  </a:lnTo>
                  <a:lnTo>
                    <a:pt x="90766" y="414972"/>
                  </a:lnTo>
                  <a:lnTo>
                    <a:pt x="94437" y="409282"/>
                  </a:lnTo>
                  <a:lnTo>
                    <a:pt x="121780" y="372516"/>
                  </a:lnTo>
                  <a:lnTo>
                    <a:pt x="154800" y="337832"/>
                  </a:lnTo>
                  <a:lnTo>
                    <a:pt x="192938" y="305765"/>
                  </a:lnTo>
                  <a:lnTo>
                    <a:pt x="235572" y="276796"/>
                  </a:lnTo>
                  <a:lnTo>
                    <a:pt x="282143" y="251409"/>
                  </a:lnTo>
                  <a:lnTo>
                    <a:pt x="332143" y="230136"/>
                  </a:lnTo>
                  <a:lnTo>
                    <a:pt x="382473" y="214452"/>
                  </a:lnTo>
                  <a:lnTo>
                    <a:pt x="432498" y="204546"/>
                  </a:lnTo>
                  <a:lnTo>
                    <a:pt x="481584" y="200545"/>
                  </a:lnTo>
                  <a:close/>
                </a:path>
              </a:pathLst>
            </a:custGeom>
            <a:solidFill>
              <a:srgbClr val="FFFFFF"/>
            </a:solidFill>
          </p:spPr>
          <p:txBody>
            <a:bodyPr wrap="square" lIns="0" tIns="0" rIns="0" bIns="0" rtlCol="0"/>
            <a:lstStyle/>
            <a:p>
              <a:endParaRPr/>
            </a:p>
          </p:txBody>
        </p:sp>
        <p:pic>
          <p:nvPicPr>
            <p:cNvPr id="14" name="object 10">
              <a:extLst>
                <a:ext uri="{FF2B5EF4-FFF2-40B4-BE49-F238E27FC236}">
                  <a16:creationId xmlns:a16="http://schemas.microsoft.com/office/drawing/2014/main" id="{9022E323-7BED-4486-9EAF-59BAD6F4F187}"/>
                </a:ext>
              </a:extLst>
            </p:cNvPr>
            <p:cNvPicPr/>
            <p:nvPr/>
          </p:nvPicPr>
          <p:blipFill>
            <a:blip r:embed="rId4" cstate="print"/>
            <a:stretch>
              <a:fillRect/>
            </a:stretch>
          </p:blipFill>
          <p:spPr>
            <a:xfrm>
              <a:off x="9666565" y="411106"/>
              <a:ext cx="202882" cy="153288"/>
            </a:xfrm>
            <a:prstGeom prst="rect">
              <a:avLst/>
            </a:prstGeom>
          </p:spPr>
        </p:pic>
        <p:sp>
          <p:nvSpPr>
            <p:cNvPr id="15" name="object 11">
              <a:extLst>
                <a:ext uri="{FF2B5EF4-FFF2-40B4-BE49-F238E27FC236}">
                  <a16:creationId xmlns:a16="http://schemas.microsoft.com/office/drawing/2014/main" id="{55D05EF8-6DF5-4B84-958C-11EFAB292FD8}"/>
                </a:ext>
              </a:extLst>
            </p:cNvPr>
            <p:cNvSpPr/>
            <p:nvPr/>
          </p:nvSpPr>
          <p:spPr>
            <a:xfrm>
              <a:off x="9517008" y="320064"/>
              <a:ext cx="369570" cy="240029"/>
            </a:xfrm>
            <a:custGeom>
              <a:avLst/>
              <a:gdLst/>
              <a:ahLst/>
              <a:cxnLst/>
              <a:rect l="l" t="t" r="r" b="b"/>
              <a:pathLst>
                <a:path w="369570" h="240029">
                  <a:moveTo>
                    <a:pt x="368985" y="0"/>
                  </a:moveTo>
                  <a:lnTo>
                    <a:pt x="323677" y="3502"/>
                  </a:lnTo>
                  <a:lnTo>
                    <a:pt x="276866" y="12674"/>
                  </a:lnTo>
                  <a:lnTo>
                    <a:pt x="229636" y="27256"/>
                  </a:lnTo>
                  <a:lnTo>
                    <a:pt x="183070" y="46989"/>
                  </a:lnTo>
                  <a:lnTo>
                    <a:pt x="140244" y="70288"/>
                  </a:lnTo>
                  <a:lnTo>
                    <a:pt x="101112" y="96768"/>
                  </a:lnTo>
                  <a:lnTo>
                    <a:pt x="66212" y="125977"/>
                  </a:lnTo>
                  <a:lnTo>
                    <a:pt x="36083" y="157465"/>
                  </a:lnTo>
                  <a:lnTo>
                    <a:pt x="11264" y="190779"/>
                  </a:lnTo>
                  <a:lnTo>
                    <a:pt x="0" y="209943"/>
                  </a:lnTo>
                  <a:lnTo>
                    <a:pt x="17203" y="219520"/>
                  </a:lnTo>
                  <a:lnTo>
                    <a:pt x="35234" y="227695"/>
                  </a:lnTo>
                  <a:lnTo>
                    <a:pt x="54015" y="234407"/>
                  </a:lnTo>
                  <a:lnTo>
                    <a:pt x="73469" y="239598"/>
                  </a:lnTo>
                  <a:lnTo>
                    <a:pt x="100738" y="197641"/>
                  </a:lnTo>
                  <a:lnTo>
                    <a:pt x="133477" y="158103"/>
                  </a:lnTo>
                  <a:lnTo>
                    <a:pt x="171263" y="121520"/>
                  </a:lnTo>
                  <a:lnTo>
                    <a:pt x="213677" y="88430"/>
                  </a:lnTo>
                  <a:lnTo>
                    <a:pt x="250925" y="64714"/>
                  </a:lnTo>
                  <a:lnTo>
                    <a:pt x="289421" y="44681"/>
                  </a:lnTo>
                  <a:lnTo>
                    <a:pt x="328797" y="28454"/>
                  </a:lnTo>
                  <a:lnTo>
                    <a:pt x="368681" y="16154"/>
                  </a:lnTo>
                  <a:lnTo>
                    <a:pt x="368985" y="0"/>
                  </a:lnTo>
                  <a:close/>
                </a:path>
              </a:pathLst>
            </a:custGeom>
            <a:solidFill>
              <a:srgbClr val="FFFFFF"/>
            </a:solidFill>
          </p:spPr>
          <p:txBody>
            <a:bodyPr wrap="square" lIns="0" tIns="0" rIns="0" bIns="0" rtlCol="0"/>
            <a:lstStyle/>
            <a:p>
              <a:endParaRPr/>
            </a:p>
          </p:txBody>
        </p:sp>
      </p:grpSp>
      <p:sp>
        <p:nvSpPr>
          <p:cNvPr id="19" name="object 15">
            <a:extLst>
              <a:ext uri="{FF2B5EF4-FFF2-40B4-BE49-F238E27FC236}">
                <a16:creationId xmlns:a16="http://schemas.microsoft.com/office/drawing/2014/main" id="{F379BB6A-1112-44E4-99F5-0D9606475635}"/>
              </a:ext>
            </a:extLst>
          </p:cNvPr>
          <p:cNvSpPr/>
          <p:nvPr userDrawn="1"/>
        </p:nvSpPr>
        <p:spPr>
          <a:xfrm>
            <a:off x="8101762" y="2749214"/>
            <a:ext cx="0" cy="3604895"/>
          </a:xfrm>
          <a:custGeom>
            <a:avLst/>
            <a:gdLst/>
            <a:ahLst/>
            <a:cxnLst/>
            <a:rect l="l" t="t" r="r" b="b"/>
            <a:pathLst>
              <a:path h="3604895">
                <a:moveTo>
                  <a:pt x="0" y="0"/>
                </a:moveTo>
                <a:lnTo>
                  <a:pt x="0" y="3604564"/>
                </a:lnTo>
              </a:path>
            </a:pathLst>
          </a:custGeom>
          <a:ln w="50800">
            <a:solidFill>
              <a:srgbClr val="FFFFFF"/>
            </a:solidFill>
          </a:ln>
        </p:spPr>
        <p:txBody>
          <a:bodyPr wrap="square" lIns="0" tIns="0" rIns="0" bIns="0" rtlCol="0"/>
          <a:lstStyle/>
          <a:p>
            <a:endParaRPr/>
          </a:p>
        </p:txBody>
      </p:sp>
      <p:sp>
        <p:nvSpPr>
          <p:cNvPr id="20" name="object 16">
            <a:extLst>
              <a:ext uri="{FF2B5EF4-FFF2-40B4-BE49-F238E27FC236}">
                <a16:creationId xmlns:a16="http://schemas.microsoft.com/office/drawing/2014/main" id="{EACB2052-7850-4879-AC7D-EC282216D716}"/>
              </a:ext>
            </a:extLst>
          </p:cNvPr>
          <p:cNvSpPr/>
          <p:nvPr userDrawn="1"/>
        </p:nvSpPr>
        <p:spPr>
          <a:xfrm>
            <a:off x="4086424" y="2749214"/>
            <a:ext cx="0" cy="3604895"/>
          </a:xfrm>
          <a:custGeom>
            <a:avLst/>
            <a:gdLst/>
            <a:ahLst/>
            <a:cxnLst/>
            <a:rect l="l" t="t" r="r" b="b"/>
            <a:pathLst>
              <a:path h="3604895">
                <a:moveTo>
                  <a:pt x="0" y="0"/>
                </a:moveTo>
                <a:lnTo>
                  <a:pt x="0" y="3604564"/>
                </a:lnTo>
              </a:path>
            </a:pathLst>
          </a:custGeom>
          <a:ln w="50800">
            <a:solidFill>
              <a:srgbClr val="FFFFFF"/>
            </a:solidFill>
          </a:ln>
        </p:spPr>
        <p:txBody>
          <a:bodyPr wrap="square" lIns="0" tIns="0" rIns="0" bIns="0" rtlCol="0"/>
          <a:lstStyle/>
          <a:p>
            <a:endParaRPr/>
          </a:p>
        </p:txBody>
      </p:sp>
      <p:pic>
        <p:nvPicPr>
          <p:cNvPr id="27" name="object 23">
            <a:extLst>
              <a:ext uri="{FF2B5EF4-FFF2-40B4-BE49-F238E27FC236}">
                <a16:creationId xmlns:a16="http://schemas.microsoft.com/office/drawing/2014/main" id="{69286F33-F4D9-47EF-9838-7BDB6AC04B2A}"/>
              </a:ext>
            </a:extLst>
          </p:cNvPr>
          <p:cNvPicPr/>
          <p:nvPr userDrawn="1"/>
        </p:nvPicPr>
        <p:blipFill>
          <a:blip r:embed="rId5" cstate="print"/>
          <a:stretch>
            <a:fillRect/>
          </a:stretch>
        </p:blipFill>
        <p:spPr>
          <a:xfrm>
            <a:off x="5728875" y="2640074"/>
            <a:ext cx="540458" cy="539562"/>
          </a:xfrm>
          <a:prstGeom prst="rect">
            <a:avLst/>
          </a:prstGeom>
        </p:spPr>
      </p:pic>
      <p:grpSp>
        <p:nvGrpSpPr>
          <p:cNvPr id="31" name="object 27">
            <a:extLst>
              <a:ext uri="{FF2B5EF4-FFF2-40B4-BE49-F238E27FC236}">
                <a16:creationId xmlns:a16="http://schemas.microsoft.com/office/drawing/2014/main" id="{7AFBA231-394D-45EE-B075-DC61AF359A9B}"/>
              </a:ext>
            </a:extLst>
          </p:cNvPr>
          <p:cNvGrpSpPr/>
          <p:nvPr userDrawn="1"/>
        </p:nvGrpSpPr>
        <p:grpSpPr>
          <a:xfrm>
            <a:off x="9796512" y="2639099"/>
            <a:ext cx="620395" cy="622935"/>
            <a:chOff x="9796512" y="2639099"/>
            <a:chExt cx="620395" cy="622935"/>
          </a:xfrm>
        </p:grpSpPr>
        <p:sp>
          <p:nvSpPr>
            <p:cNvPr id="32" name="object 28">
              <a:extLst>
                <a:ext uri="{FF2B5EF4-FFF2-40B4-BE49-F238E27FC236}">
                  <a16:creationId xmlns:a16="http://schemas.microsoft.com/office/drawing/2014/main" id="{B0398D3F-15C3-45C6-966E-30BE92BA789E}"/>
                </a:ext>
              </a:extLst>
            </p:cNvPr>
            <p:cNvSpPr/>
            <p:nvPr/>
          </p:nvSpPr>
          <p:spPr>
            <a:xfrm>
              <a:off x="9796501" y="2639110"/>
              <a:ext cx="620395" cy="622935"/>
            </a:xfrm>
            <a:custGeom>
              <a:avLst/>
              <a:gdLst/>
              <a:ahLst/>
              <a:cxnLst/>
              <a:rect l="l" t="t" r="r" b="b"/>
              <a:pathLst>
                <a:path w="620395" h="622935">
                  <a:moveTo>
                    <a:pt x="321322" y="5486"/>
                  </a:moveTo>
                  <a:lnTo>
                    <a:pt x="315836" y="0"/>
                  </a:lnTo>
                  <a:lnTo>
                    <a:pt x="302310" y="0"/>
                  </a:lnTo>
                  <a:lnTo>
                    <a:pt x="296837" y="5486"/>
                  </a:lnTo>
                  <a:lnTo>
                    <a:pt x="296837" y="73621"/>
                  </a:lnTo>
                  <a:lnTo>
                    <a:pt x="302310" y="79108"/>
                  </a:lnTo>
                  <a:lnTo>
                    <a:pt x="309079" y="79108"/>
                  </a:lnTo>
                  <a:lnTo>
                    <a:pt x="315836" y="79108"/>
                  </a:lnTo>
                  <a:lnTo>
                    <a:pt x="321322" y="73621"/>
                  </a:lnTo>
                  <a:lnTo>
                    <a:pt x="321322" y="5486"/>
                  </a:lnTo>
                  <a:close/>
                </a:path>
                <a:path w="620395" h="622935">
                  <a:moveTo>
                    <a:pt x="620306" y="449770"/>
                  </a:moveTo>
                  <a:lnTo>
                    <a:pt x="598195" y="411670"/>
                  </a:lnTo>
                  <a:lnTo>
                    <a:pt x="595820" y="409308"/>
                  </a:lnTo>
                  <a:lnTo>
                    <a:pt x="595820" y="445960"/>
                  </a:lnTo>
                  <a:lnTo>
                    <a:pt x="595820" y="454850"/>
                  </a:lnTo>
                  <a:lnTo>
                    <a:pt x="594131" y="458660"/>
                  </a:lnTo>
                  <a:lnTo>
                    <a:pt x="591070" y="461200"/>
                  </a:lnTo>
                  <a:lnTo>
                    <a:pt x="456768" y="595820"/>
                  </a:lnTo>
                  <a:lnTo>
                    <a:pt x="452653" y="597090"/>
                  </a:lnTo>
                  <a:lnTo>
                    <a:pt x="443877" y="597090"/>
                  </a:lnTo>
                  <a:lnTo>
                    <a:pt x="439762" y="595820"/>
                  </a:lnTo>
                  <a:lnTo>
                    <a:pt x="411988" y="567880"/>
                  </a:lnTo>
                  <a:lnTo>
                    <a:pt x="410298" y="564070"/>
                  </a:lnTo>
                  <a:lnTo>
                    <a:pt x="410298" y="555180"/>
                  </a:lnTo>
                  <a:lnTo>
                    <a:pt x="411988" y="551370"/>
                  </a:lnTo>
                  <a:lnTo>
                    <a:pt x="441248" y="522160"/>
                  </a:lnTo>
                  <a:lnTo>
                    <a:pt x="549363" y="414210"/>
                  </a:lnTo>
                  <a:lnTo>
                    <a:pt x="553466" y="411670"/>
                  </a:lnTo>
                  <a:lnTo>
                    <a:pt x="562254" y="411670"/>
                  </a:lnTo>
                  <a:lnTo>
                    <a:pt x="566356" y="414210"/>
                  </a:lnTo>
                  <a:lnTo>
                    <a:pt x="594131" y="442150"/>
                  </a:lnTo>
                  <a:lnTo>
                    <a:pt x="595820" y="445960"/>
                  </a:lnTo>
                  <a:lnTo>
                    <a:pt x="595820" y="409308"/>
                  </a:lnTo>
                  <a:lnTo>
                    <a:pt x="557860" y="387540"/>
                  </a:lnTo>
                  <a:lnTo>
                    <a:pt x="550875" y="387540"/>
                  </a:lnTo>
                  <a:lnTo>
                    <a:pt x="544169" y="390080"/>
                  </a:lnTo>
                  <a:lnTo>
                    <a:pt x="538226" y="392620"/>
                  </a:lnTo>
                  <a:lnTo>
                    <a:pt x="519747" y="374205"/>
                  </a:lnTo>
                  <a:lnTo>
                    <a:pt x="519747" y="409130"/>
                  </a:lnTo>
                  <a:lnTo>
                    <a:pt x="406971" y="522160"/>
                  </a:lnTo>
                  <a:lnTo>
                    <a:pt x="374142" y="489140"/>
                  </a:lnTo>
                  <a:lnTo>
                    <a:pt x="366560" y="481520"/>
                  </a:lnTo>
                  <a:lnTo>
                    <a:pt x="369379" y="478980"/>
                  </a:lnTo>
                  <a:lnTo>
                    <a:pt x="372071" y="477710"/>
                  </a:lnTo>
                  <a:lnTo>
                    <a:pt x="383006" y="466280"/>
                  </a:lnTo>
                  <a:lnTo>
                    <a:pt x="390283" y="458660"/>
                  </a:lnTo>
                  <a:lnTo>
                    <a:pt x="390283" y="451040"/>
                  </a:lnTo>
                  <a:lnTo>
                    <a:pt x="385508" y="445960"/>
                  </a:lnTo>
                  <a:lnTo>
                    <a:pt x="380720" y="442150"/>
                  </a:lnTo>
                  <a:lnTo>
                    <a:pt x="372973" y="442150"/>
                  </a:lnTo>
                  <a:lnTo>
                    <a:pt x="357289" y="457390"/>
                  </a:lnTo>
                  <a:lnTo>
                    <a:pt x="348107" y="463740"/>
                  </a:lnTo>
                  <a:lnTo>
                    <a:pt x="336600" y="466280"/>
                  </a:lnTo>
                  <a:lnTo>
                    <a:pt x="323634" y="466280"/>
                  </a:lnTo>
                  <a:lnTo>
                    <a:pt x="310045" y="465010"/>
                  </a:lnTo>
                  <a:lnTo>
                    <a:pt x="280987" y="465010"/>
                  </a:lnTo>
                  <a:lnTo>
                    <a:pt x="267919" y="468820"/>
                  </a:lnTo>
                  <a:lnTo>
                    <a:pt x="256806" y="476440"/>
                  </a:lnTo>
                  <a:lnTo>
                    <a:pt x="211696" y="520890"/>
                  </a:lnTo>
                  <a:lnTo>
                    <a:pt x="102730" y="411670"/>
                  </a:lnTo>
                  <a:lnTo>
                    <a:pt x="98920" y="407860"/>
                  </a:lnTo>
                  <a:lnTo>
                    <a:pt x="114376" y="392620"/>
                  </a:lnTo>
                  <a:lnTo>
                    <a:pt x="138836" y="368490"/>
                  </a:lnTo>
                  <a:lnTo>
                    <a:pt x="145427" y="372300"/>
                  </a:lnTo>
                  <a:lnTo>
                    <a:pt x="153047" y="374840"/>
                  </a:lnTo>
                  <a:lnTo>
                    <a:pt x="161010" y="374840"/>
                  </a:lnTo>
                  <a:lnTo>
                    <a:pt x="169379" y="373570"/>
                  </a:lnTo>
                  <a:lnTo>
                    <a:pt x="177304" y="371030"/>
                  </a:lnTo>
                  <a:lnTo>
                    <a:pt x="182156" y="368490"/>
                  </a:lnTo>
                  <a:lnTo>
                    <a:pt x="184581" y="367220"/>
                  </a:lnTo>
                  <a:lnTo>
                    <a:pt x="191033" y="362140"/>
                  </a:lnTo>
                  <a:lnTo>
                    <a:pt x="196367" y="355790"/>
                  </a:lnTo>
                  <a:lnTo>
                    <a:pt x="198958" y="350710"/>
                  </a:lnTo>
                  <a:lnTo>
                    <a:pt x="200266" y="348170"/>
                  </a:lnTo>
                  <a:lnTo>
                    <a:pt x="202653" y="340550"/>
                  </a:lnTo>
                  <a:lnTo>
                    <a:pt x="203466" y="332930"/>
                  </a:lnTo>
                  <a:lnTo>
                    <a:pt x="203466" y="331660"/>
                  </a:lnTo>
                  <a:lnTo>
                    <a:pt x="212140" y="331660"/>
                  </a:lnTo>
                  <a:lnTo>
                    <a:pt x="242239" y="307530"/>
                  </a:lnTo>
                  <a:lnTo>
                    <a:pt x="246227" y="289750"/>
                  </a:lnTo>
                  <a:lnTo>
                    <a:pt x="246545" y="289750"/>
                  </a:lnTo>
                  <a:lnTo>
                    <a:pt x="282067" y="270700"/>
                  </a:lnTo>
                  <a:lnTo>
                    <a:pt x="285305" y="264350"/>
                  </a:lnTo>
                  <a:lnTo>
                    <a:pt x="285953" y="263080"/>
                  </a:lnTo>
                  <a:lnTo>
                    <a:pt x="288264" y="254190"/>
                  </a:lnTo>
                  <a:lnTo>
                    <a:pt x="288988" y="246570"/>
                  </a:lnTo>
                  <a:lnTo>
                    <a:pt x="289318" y="246570"/>
                  </a:lnTo>
                  <a:lnTo>
                    <a:pt x="324662" y="227520"/>
                  </a:lnTo>
                  <a:lnTo>
                    <a:pt x="327253" y="222440"/>
                  </a:lnTo>
                  <a:lnTo>
                    <a:pt x="328549" y="219900"/>
                  </a:lnTo>
                  <a:lnTo>
                    <a:pt x="330936" y="212280"/>
                  </a:lnTo>
                  <a:lnTo>
                    <a:pt x="331749" y="204660"/>
                  </a:lnTo>
                  <a:lnTo>
                    <a:pt x="331749" y="195770"/>
                  </a:lnTo>
                  <a:lnTo>
                    <a:pt x="329590" y="188150"/>
                  </a:lnTo>
                  <a:lnTo>
                    <a:pt x="325551" y="181800"/>
                  </a:lnTo>
                  <a:lnTo>
                    <a:pt x="339813" y="167830"/>
                  </a:lnTo>
                  <a:lnTo>
                    <a:pt x="363143" y="144970"/>
                  </a:lnTo>
                  <a:lnTo>
                    <a:pt x="366356" y="142430"/>
                  </a:lnTo>
                  <a:lnTo>
                    <a:pt x="370814" y="142430"/>
                  </a:lnTo>
                  <a:lnTo>
                    <a:pt x="376212" y="141160"/>
                  </a:lnTo>
                  <a:lnTo>
                    <a:pt x="381889" y="142430"/>
                  </a:lnTo>
                  <a:lnTo>
                    <a:pt x="386029" y="147510"/>
                  </a:lnTo>
                  <a:lnTo>
                    <a:pt x="389966" y="152590"/>
                  </a:lnTo>
                  <a:lnTo>
                    <a:pt x="391287" y="160210"/>
                  </a:lnTo>
                  <a:lnTo>
                    <a:pt x="389978" y="166560"/>
                  </a:lnTo>
                  <a:lnTo>
                    <a:pt x="386054" y="172910"/>
                  </a:lnTo>
                  <a:lnTo>
                    <a:pt x="358228" y="200850"/>
                  </a:lnTo>
                  <a:lnTo>
                    <a:pt x="358228" y="208470"/>
                  </a:lnTo>
                  <a:lnTo>
                    <a:pt x="367792" y="217360"/>
                  </a:lnTo>
                  <a:lnTo>
                    <a:pt x="375539" y="217360"/>
                  </a:lnTo>
                  <a:lnTo>
                    <a:pt x="392645" y="200850"/>
                  </a:lnTo>
                  <a:lnTo>
                    <a:pt x="398602" y="197040"/>
                  </a:lnTo>
                  <a:lnTo>
                    <a:pt x="405358" y="195770"/>
                  </a:lnTo>
                  <a:lnTo>
                    <a:pt x="412115" y="197040"/>
                  </a:lnTo>
                  <a:lnTo>
                    <a:pt x="418058" y="200850"/>
                  </a:lnTo>
                  <a:lnTo>
                    <a:pt x="421424" y="203390"/>
                  </a:lnTo>
                  <a:lnTo>
                    <a:pt x="423291" y="208470"/>
                  </a:lnTo>
                  <a:lnTo>
                    <a:pt x="423291" y="218630"/>
                  </a:lnTo>
                  <a:lnTo>
                    <a:pt x="421424" y="222440"/>
                  </a:lnTo>
                  <a:lnTo>
                    <a:pt x="407314" y="236410"/>
                  </a:lnTo>
                  <a:lnTo>
                    <a:pt x="390245" y="254190"/>
                  </a:lnTo>
                  <a:lnTo>
                    <a:pt x="390232" y="261810"/>
                  </a:lnTo>
                  <a:lnTo>
                    <a:pt x="399770" y="270700"/>
                  </a:lnTo>
                  <a:lnTo>
                    <a:pt x="407530" y="270700"/>
                  </a:lnTo>
                  <a:lnTo>
                    <a:pt x="424649" y="254190"/>
                  </a:lnTo>
                  <a:lnTo>
                    <a:pt x="428015" y="250380"/>
                  </a:lnTo>
                  <a:lnTo>
                    <a:pt x="432523" y="249110"/>
                  </a:lnTo>
                  <a:lnTo>
                    <a:pt x="442188" y="249110"/>
                  </a:lnTo>
                  <a:lnTo>
                    <a:pt x="446709" y="250380"/>
                  </a:lnTo>
                  <a:lnTo>
                    <a:pt x="453478" y="256730"/>
                  </a:lnTo>
                  <a:lnTo>
                    <a:pt x="455333" y="261810"/>
                  </a:lnTo>
                  <a:lnTo>
                    <a:pt x="455333" y="271970"/>
                  </a:lnTo>
                  <a:lnTo>
                    <a:pt x="453478" y="275780"/>
                  </a:lnTo>
                  <a:lnTo>
                    <a:pt x="450075" y="279590"/>
                  </a:lnTo>
                  <a:lnTo>
                    <a:pt x="423938" y="304990"/>
                  </a:lnTo>
                  <a:lnTo>
                    <a:pt x="423938" y="312610"/>
                  </a:lnTo>
                  <a:lnTo>
                    <a:pt x="431114" y="320230"/>
                  </a:lnTo>
                  <a:lnTo>
                    <a:pt x="434238" y="321500"/>
                  </a:lnTo>
                  <a:lnTo>
                    <a:pt x="440499" y="321500"/>
                  </a:lnTo>
                  <a:lnTo>
                    <a:pt x="443636" y="320230"/>
                  </a:lnTo>
                  <a:lnTo>
                    <a:pt x="460057" y="303720"/>
                  </a:lnTo>
                  <a:lnTo>
                    <a:pt x="464566" y="302450"/>
                  </a:lnTo>
                  <a:lnTo>
                    <a:pt x="474230" y="302450"/>
                  </a:lnTo>
                  <a:lnTo>
                    <a:pt x="478739" y="303720"/>
                  </a:lnTo>
                  <a:lnTo>
                    <a:pt x="482117" y="307530"/>
                  </a:lnTo>
                  <a:lnTo>
                    <a:pt x="486054" y="313880"/>
                  </a:lnTo>
                  <a:lnTo>
                    <a:pt x="487375" y="320230"/>
                  </a:lnTo>
                  <a:lnTo>
                    <a:pt x="486054" y="326580"/>
                  </a:lnTo>
                  <a:lnTo>
                    <a:pt x="482117" y="332930"/>
                  </a:lnTo>
                  <a:lnTo>
                    <a:pt x="449770" y="364680"/>
                  </a:lnTo>
                  <a:lnTo>
                    <a:pt x="449770" y="372300"/>
                  </a:lnTo>
                  <a:lnTo>
                    <a:pt x="456946" y="379920"/>
                  </a:lnTo>
                  <a:lnTo>
                    <a:pt x="460082" y="381190"/>
                  </a:lnTo>
                  <a:lnTo>
                    <a:pt x="466344" y="381190"/>
                  </a:lnTo>
                  <a:lnTo>
                    <a:pt x="469480" y="379920"/>
                  </a:lnTo>
                  <a:lnTo>
                    <a:pt x="480136" y="369760"/>
                  </a:lnTo>
                  <a:lnTo>
                    <a:pt x="519747" y="409130"/>
                  </a:lnTo>
                  <a:lnTo>
                    <a:pt x="519747" y="374205"/>
                  </a:lnTo>
                  <a:lnTo>
                    <a:pt x="515302" y="369760"/>
                  </a:lnTo>
                  <a:lnTo>
                    <a:pt x="497459" y="351980"/>
                  </a:lnTo>
                  <a:lnTo>
                    <a:pt x="499452" y="350710"/>
                  </a:lnTo>
                  <a:lnTo>
                    <a:pt x="508749" y="335470"/>
                  </a:lnTo>
                  <a:lnTo>
                    <a:pt x="511848" y="320230"/>
                  </a:lnTo>
                  <a:lnTo>
                    <a:pt x="508749" y="303720"/>
                  </a:lnTo>
                  <a:lnTo>
                    <a:pt x="507898" y="302450"/>
                  </a:lnTo>
                  <a:lnTo>
                    <a:pt x="499440" y="289750"/>
                  </a:lnTo>
                  <a:lnTo>
                    <a:pt x="493534" y="284670"/>
                  </a:lnTo>
                  <a:lnTo>
                    <a:pt x="486156" y="279590"/>
                  </a:lnTo>
                  <a:lnTo>
                    <a:pt x="478129" y="278320"/>
                  </a:lnTo>
                  <a:lnTo>
                    <a:pt x="479234" y="274510"/>
                  </a:lnTo>
                  <a:lnTo>
                    <a:pt x="479818" y="270700"/>
                  </a:lnTo>
                  <a:lnTo>
                    <a:pt x="479704" y="265620"/>
                  </a:lnTo>
                  <a:lnTo>
                    <a:pt x="479005" y="258000"/>
                  </a:lnTo>
                  <a:lnTo>
                    <a:pt x="454126" y="226250"/>
                  </a:lnTo>
                  <a:lnTo>
                    <a:pt x="446087" y="224980"/>
                  </a:lnTo>
                  <a:lnTo>
                    <a:pt x="447192" y="221170"/>
                  </a:lnTo>
                  <a:lnTo>
                    <a:pt x="447776" y="217360"/>
                  </a:lnTo>
                  <a:lnTo>
                    <a:pt x="447662" y="212280"/>
                  </a:lnTo>
                  <a:lnTo>
                    <a:pt x="446963" y="204660"/>
                  </a:lnTo>
                  <a:lnTo>
                    <a:pt x="444576" y="197040"/>
                  </a:lnTo>
                  <a:lnTo>
                    <a:pt x="443915" y="195770"/>
                  </a:lnTo>
                  <a:lnTo>
                    <a:pt x="440677" y="189420"/>
                  </a:lnTo>
                  <a:lnTo>
                    <a:pt x="435343" y="183070"/>
                  </a:lnTo>
                  <a:lnTo>
                    <a:pt x="429298" y="176720"/>
                  </a:lnTo>
                  <a:lnTo>
                    <a:pt x="421868" y="172910"/>
                  </a:lnTo>
                  <a:lnTo>
                    <a:pt x="414045" y="171640"/>
                  </a:lnTo>
                  <a:lnTo>
                    <a:pt x="415734" y="160210"/>
                  </a:lnTo>
                  <a:lnTo>
                    <a:pt x="414502" y="150050"/>
                  </a:lnTo>
                  <a:lnTo>
                    <a:pt x="411289" y="141160"/>
                  </a:lnTo>
                  <a:lnTo>
                    <a:pt x="410375" y="138620"/>
                  </a:lnTo>
                  <a:lnTo>
                    <a:pt x="378040" y="117030"/>
                  </a:lnTo>
                  <a:lnTo>
                    <a:pt x="368757" y="117030"/>
                  </a:lnTo>
                  <a:lnTo>
                    <a:pt x="336550" y="110959"/>
                  </a:lnTo>
                  <a:lnTo>
                    <a:pt x="336550" y="136080"/>
                  </a:lnTo>
                  <a:lnTo>
                    <a:pt x="307251" y="165341"/>
                  </a:lnTo>
                  <a:lnTo>
                    <a:pt x="307251" y="200850"/>
                  </a:lnTo>
                  <a:lnTo>
                    <a:pt x="307251" y="208470"/>
                  </a:lnTo>
                  <a:lnTo>
                    <a:pt x="305396" y="213550"/>
                  </a:lnTo>
                  <a:lnTo>
                    <a:pt x="298653" y="219900"/>
                  </a:lnTo>
                  <a:lnTo>
                    <a:pt x="294144" y="222440"/>
                  </a:lnTo>
                  <a:lnTo>
                    <a:pt x="284480" y="222440"/>
                  </a:lnTo>
                  <a:lnTo>
                    <a:pt x="279958" y="219900"/>
                  </a:lnTo>
                  <a:lnTo>
                    <a:pt x="264528" y="204724"/>
                  </a:lnTo>
                  <a:lnTo>
                    <a:pt x="264528" y="246570"/>
                  </a:lnTo>
                  <a:lnTo>
                    <a:pt x="263220" y="254190"/>
                  </a:lnTo>
                  <a:lnTo>
                    <a:pt x="259295" y="259270"/>
                  </a:lnTo>
                  <a:lnTo>
                    <a:pt x="255905" y="263080"/>
                  </a:lnTo>
                  <a:lnTo>
                    <a:pt x="251371" y="264350"/>
                  </a:lnTo>
                  <a:lnTo>
                    <a:pt x="241693" y="264350"/>
                  </a:lnTo>
                  <a:lnTo>
                    <a:pt x="237172" y="263080"/>
                  </a:lnTo>
                  <a:lnTo>
                    <a:pt x="233794" y="259270"/>
                  </a:lnTo>
                  <a:lnTo>
                    <a:pt x="221729" y="247421"/>
                  </a:lnTo>
                  <a:lnTo>
                    <a:pt x="221729" y="284670"/>
                  </a:lnTo>
                  <a:lnTo>
                    <a:pt x="221729" y="294830"/>
                  </a:lnTo>
                  <a:lnTo>
                    <a:pt x="219875" y="298640"/>
                  </a:lnTo>
                  <a:lnTo>
                    <a:pt x="213118" y="306260"/>
                  </a:lnTo>
                  <a:lnTo>
                    <a:pt x="208610" y="307530"/>
                  </a:lnTo>
                  <a:lnTo>
                    <a:pt x="198945" y="307530"/>
                  </a:lnTo>
                  <a:lnTo>
                    <a:pt x="194411" y="306260"/>
                  </a:lnTo>
                  <a:lnTo>
                    <a:pt x="190627" y="302450"/>
                  </a:lnTo>
                  <a:lnTo>
                    <a:pt x="178981" y="290766"/>
                  </a:lnTo>
                  <a:lnTo>
                    <a:pt x="178981" y="327850"/>
                  </a:lnTo>
                  <a:lnTo>
                    <a:pt x="178981" y="336740"/>
                  </a:lnTo>
                  <a:lnTo>
                    <a:pt x="177114" y="341820"/>
                  </a:lnTo>
                  <a:lnTo>
                    <a:pt x="170357" y="348170"/>
                  </a:lnTo>
                  <a:lnTo>
                    <a:pt x="165836" y="350710"/>
                  </a:lnTo>
                  <a:lnTo>
                    <a:pt x="156171" y="350710"/>
                  </a:lnTo>
                  <a:lnTo>
                    <a:pt x="151663" y="348170"/>
                  </a:lnTo>
                  <a:lnTo>
                    <a:pt x="135991" y="332930"/>
                  </a:lnTo>
                  <a:lnTo>
                    <a:pt x="132054" y="326580"/>
                  </a:lnTo>
                  <a:lnTo>
                    <a:pt x="130746" y="320230"/>
                  </a:lnTo>
                  <a:lnTo>
                    <a:pt x="132054" y="313880"/>
                  </a:lnTo>
                  <a:lnTo>
                    <a:pt x="135978" y="307530"/>
                  </a:lnTo>
                  <a:lnTo>
                    <a:pt x="139369" y="303720"/>
                  </a:lnTo>
                  <a:lnTo>
                    <a:pt x="143891" y="302450"/>
                  </a:lnTo>
                  <a:lnTo>
                    <a:pt x="153555" y="302450"/>
                  </a:lnTo>
                  <a:lnTo>
                    <a:pt x="158076" y="303720"/>
                  </a:lnTo>
                  <a:lnTo>
                    <a:pt x="177126" y="322770"/>
                  </a:lnTo>
                  <a:lnTo>
                    <a:pt x="178981" y="327850"/>
                  </a:lnTo>
                  <a:lnTo>
                    <a:pt x="178981" y="290766"/>
                  </a:lnTo>
                  <a:lnTo>
                    <a:pt x="153924" y="265620"/>
                  </a:lnTo>
                  <a:lnTo>
                    <a:pt x="152069" y="260540"/>
                  </a:lnTo>
                  <a:lnTo>
                    <a:pt x="152069" y="251650"/>
                  </a:lnTo>
                  <a:lnTo>
                    <a:pt x="153924" y="246570"/>
                  </a:lnTo>
                  <a:lnTo>
                    <a:pt x="157302" y="242760"/>
                  </a:lnTo>
                  <a:lnTo>
                    <a:pt x="160680" y="240220"/>
                  </a:lnTo>
                  <a:lnTo>
                    <a:pt x="165201" y="237680"/>
                  </a:lnTo>
                  <a:lnTo>
                    <a:pt x="174828" y="237680"/>
                  </a:lnTo>
                  <a:lnTo>
                    <a:pt x="179311" y="240220"/>
                  </a:lnTo>
                  <a:lnTo>
                    <a:pt x="182664" y="242760"/>
                  </a:lnTo>
                  <a:lnTo>
                    <a:pt x="219875" y="280860"/>
                  </a:lnTo>
                  <a:lnTo>
                    <a:pt x="221729" y="284670"/>
                  </a:lnTo>
                  <a:lnTo>
                    <a:pt x="221729" y="247421"/>
                  </a:lnTo>
                  <a:lnTo>
                    <a:pt x="211823" y="237680"/>
                  </a:lnTo>
                  <a:lnTo>
                    <a:pt x="185966" y="212280"/>
                  </a:lnTo>
                  <a:lnTo>
                    <a:pt x="184099" y="207200"/>
                  </a:lnTo>
                  <a:lnTo>
                    <a:pt x="197243" y="184340"/>
                  </a:lnTo>
                  <a:lnTo>
                    <a:pt x="206895" y="184340"/>
                  </a:lnTo>
                  <a:lnTo>
                    <a:pt x="211416" y="186880"/>
                  </a:lnTo>
                  <a:lnTo>
                    <a:pt x="259270" y="233870"/>
                  </a:lnTo>
                  <a:lnTo>
                    <a:pt x="263207" y="240220"/>
                  </a:lnTo>
                  <a:lnTo>
                    <a:pt x="264528" y="246570"/>
                  </a:lnTo>
                  <a:lnTo>
                    <a:pt x="264528" y="204724"/>
                  </a:lnTo>
                  <a:lnTo>
                    <a:pt x="243814" y="184340"/>
                  </a:lnTo>
                  <a:lnTo>
                    <a:pt x="217995" y="158940"/>
                  </a:lnTo>
                  <a:lnTo>
                    <a:pt x="216128" y="153860"/>
                  </a:lnTo>
                  <a:lnTo>
                    <a:pt x="216128" y="143700"/>
                  </a:lnTo>
                  <a:lnTo>
                    <a:pt x="217995" y="139890"/>
                  </a:lnTo>
                  <a:lnTo>
                    <a:pt x="221361" y="136080"/>
                  </a:lnTo>
                  <a:lnTo>
                    <a:pt x="226568" y="132270"/>
                  </a:lnTo>
                  <a:lnTo>
                    <a:pt x="232486" y="131000"/>
                  </a:lnTo>
                  <a:lnTo>
                    <a:pt x="238556" y="132270"/>
                  </a:lnTo>
                  <a:lnTo>
                    <a:pt x="244208" y="134810"/>
                  </a:lnTo>
                  <a:lnTo>
                    <a:pt x="248818" y="146240"/>
                  </a:lnTo>
                  <a:lnTo>
                    <a:pt x="255587" y="157670"/>
                  </a:lnTo>
                  <a:lnTo>
                    <a:pt x="262801" y="166560"/>
                  </a:lnTo>
                  <a:lnTo>
                    <a:pt x="268770" y="171640"/>
                  </a:lnTo>
                  <a:lnTo>
                    <a:pt x="274129" y="176720"/>
                  </a:lnTo>
                  <a:lnTo>
                    <a:pt x="282435" y="183070"/>
                  </a:lnTo>
                  <a:lnTo>
                    <a:pt x="292735" y="189420"/>
                  </a:lnTo>
                  <a:lnTo>
                    <a:pt x="304050" y="194500"/>
                  </a:lnTo>
                  <a:lnTo>
                    <a:pt x="306133" y="197040"/>
                  </a:lnTo>
                  <a:lnTo>
                    <a:pt x="307251" y="200850"/>
                  </a:lnTo>
                  <a:lnTo>
                    <a:pt x="307251" y="165341"/>
                  </a:lnTo>
                  <a:lnTo>
                    <a:pt x="304749" y="167830"/>
                  </a:lnTo>
                  <a:lnTo>
                    <a:pt x="299834" y="165290"/>
                  </a:lnTo>
                  <a:lnTo>
                    <a:pt x="293103" y="161480"/>
                  </a:lnTo>
                  <a:lnTo>
                    <a:pt x="285699" y="153860"/>
                  </a:lnTo>
                  <a:lnTo>
                    <a:pt x="278714" y="147510"/>
                  </a:lnTo>
                  <a:lnTo>
                    <a:pt x="273151" y="139890"/>
                  </a:lnTo>
                  <a:lnTo>
                    <a:pt x="269354" y="132270"/>
                  </a:lnTo>
                  <a:lnTo>
                    <a:pt x="269024" y="131000"/>
                  </a:lnTo>
                  <a:lnTo>
                    <a:pt x="267677" y="125920"/>
                  </a:lnTo>
                  <a:lnTo>
                    <a:pt x="269227" y="124650"/>
                  </a:lnTo>
                  <a:lnTo>
                    <a:pt x="273481" y="124650"/>
                  </a:lnTo>
                  <a:lnTo>
                    <a:pt x="283438" y="125920"/>
                  </a:lnTo>
                  <a:lnTo>
                    <a:pt x="336550" y="136080"/>
                  </a:lnTo>
                  <a:lnTo>
                    <a:pt x="336550" y="110959"/>
                  </a:lnTo>
                  <a:lnTo>
                    <a:pt x="328383" y="109410"/>
                  </a:lnTo>
                  <a:lnTo>
                    <a:pt x="287997" y="101790"/>
                  </a:lnTo>
                  <a:lnTo>
                    <a:pt x="278320" y="100520"/>
                  </a:lnTo>
                  <a:lnTo>
                    <a:pt x="268312" y="100520"/>
                  </a:lnTo>
                  <a:lnTo>
                    <a:pt x="258787" y="103060"/>
                  </a:lnTo>
                  <a:lnTo>
                    <a:pt x="250583" y="106870"/>
                  </a:lnTo>
                  <a:lnTo>
                    <a:pt x="249961" y="108140"/>
                  </a:lnTo>
                  <a:lnTo>
                    <a:pt x="249339" y="108140"/>
                  </a:lnTo>
                  <a:lnTo>
                    <a:pt x="248729" y="109410"/>
                  </a:lnTo>
                  <a:lnTo>
                    <a:pt x="237096" y="106870"/>
                  </a:lnTo>
                  <a:lnTo>
                    <a:pt x="225272" y="108140"/>
                  </a:lnTo>
                  <a:lnTo>
                    <a:pt x="194856" y="132270"/>
                  </a:lnTo>
                  <a:lnTo>
                    <a:pt x="191643" y="148780"/>
                  </a:lnTo>
                  <a:lnTo>
                    <a:pt x="191643" y="152590"/>
                  </a:lnTo>
                  <a:lnTo>
                    <a:pt x="192227" y="157670"/>
                  </a:lnTo>
                  <a:lnTo>
                    <a:pt x="193332" y="161480"/>
                  </a:lnTo>
                  <a:lnTo>
                    <a:pt x="185305" y="162750"/>
                  </a:lnTo>
                  <a:lnTo>
                    <a:pt x="160439" y="194500"/>
                  </a:lnTo>
                  <a:lnTo>
                    <a:pt x="159613" y="202120"/>
                  </a:lnTo>
                  <a:lnTo>
                    <a:pt x="159613" y="205930"/>
                  </a:lnTo>
                  <a:lnTo>
                    <a:pt x="160197" y="211010"/>
                  </a:lnTo>
                  <a:lnTo>
                    <a:pt x="161302" y="214820"/>
                  </a:lnTo>
                  <a:lnTo>
                    <a:pt x="153276" y="216090"/>
                  </a:lnTo>
                  <a:lnTo>
                    <a:pt x="128397" y="247840"/>
                  </a:lnTo>
                  <a:lnTo>
                    <a:pt x="127571" y="255460"/>
                  </a:lnTo>
                  <a:lnTo>
                    <a:pt x="127571" y="264350"/>
                  </a:lnTo>
                  <a:lnTo>
                    <a:pt x="130175" y="273240"/>
                  </a:lnTo>
                  <a:lnTo>
                    <a:pt x="134988" y="279590"/>
                  </a:lnTo>
                  <a:lnTo>
                    <a:pt x="128905" y="282130"/>
                  </a:lnTo>
                  <a:lnTo>
                    <a:pt x="123329" y="285940"/>
                  </a:lnTo>
                  <a:lnTo>
                    <a:pt x="118668" y="289750"/>
                  </a:lnTo>
                  <a:lnTo>
                    <a:pt x="109372" y="303720"/>
                  </a:lnTo>
                  <a:lnTo>
                    <a:pt x="106273" y="320230"/>
                  </a:lnTo>
                  <a:lnTo>
                    <a:pt x="109372" y="335470"/>
                  </a:lnTo>
                  <a:lnTo>
                    <a:pt x="118694" y="350710"/>
                  </a:lnTo>
                  <a:lnTo>
                    <a:pt x="120662" y="351980"/>
                  </a:lnTo>
                  <a:lnTo>
                    <a:pt x="79908" y="392620"/>
                  </a:lnTo>
                  <a:lnTo>
                    <a:pt x="68033" y="388810"/>
                  </a:lnTo>
                  <a:lnTo>
                    <a:pt x="55753" y="388810"/>
                  </a:lnTo>
                  <a:lnTo>
                    <a:pt x="11938" y="421830"/>
                  </a:lnTo>
                  <a:lnTo>
                    <a:pt x="0" y="451040"/>
                  </a:lnTo>
                  <a:lnTo>
                    <a:pt x="787" y="459930"/>
                  </a:lnTo>
                  <a:lnTo>
                    <a:pt x="3086" y="467550"/>
                  </a:lnTo>
                  <a:lnTo>
                    <a:pt x="6832" y="473900"/>
                  </a:lnTo>
                  <a:lnTo>
                    <a:pt x="11938" y="480250"/>
                  </a:lnTo>
                  <a:lnTo>
                    <a:pt x="43726" y="512000"/>
                  </a:lnTo>
                  <a:lnTo>
                    <a:pt x="51485" y="512000"/>
                  </a:lnTo>
                  <a:lnTo>
                    <a:pt x="61048" y="501840"/>
                  </a:lnTo>
                  <a:lnTo>
                    <a:pt x="61036" y="494220"/>
                  </a:lnTo>
                  <a:lnTo>
                    <a:pt x="26174" y="459930"/>
                  </a:lnTo>
                  <a:lnTo>
                    <a:pt x="24485" y="456120"/>
                  </a:lnTo>
                  <a:lnTo>
                    <a:pt x="24485" y="447230"/>
                  </a:lnTo>
                  <a:lnTo>
                    <a:pt x="26174" y="442150"/>
                  </a:lnTo>
                  <a:lnTo>
                    <a:pt x="56286" y="412940"/>
                  </a:lnTo>
                  <a:lnTo>
                    <a:pt x="64566" y="411670"/>
                  </a:lnTo>
                  <a:lnTo>
                    <a:pt x="70853" y="415480"/>
                  </a:lnTo>
                  <a:lnTo>
                    <a:pt x="71297" y="416750"/>
                  </a:lnTo>
                  <a:lnTo>
                    <a:pt x="71805" y="416750"/>
                  </a:lnTo>
                  <a:lnTo>
                    <a:pt x="73444" y="418020"/>
                  </a:lnTo>
                  <a:lnTo>
                    <a:pt x="74637" y="419290"/>
                  </a:lnTo>
                  <a:lnTo>
                    <a:pt x="200025" y="543750"/>
                  </a:lnTo>
                  <a:lnTo>
                    <a:pt x="200621" y="545020"/>
                  </a:lnTo>
                  <a:lnTo>
                    <a:pt x="201434" y="546290"/>
                  </a:lnTo>
                  <a:lnTo>
                    <a:pt x="203517" y="548830"/>
                  </a:lnTo>
                  <a:lnTo>
                    <a:pt x="204685" y="548830"/>
                  </a:lnTo>
                  <a:lnTo>
                    <a:pt x="205943" y="550100"/>
                  </a:lnTo>
                  <a:lnTo>
                    <a:pt x="208559" y="552640"/>
                  </a:lnTo>
                  <a:lnTo>
                    <a:pt x="210007" y="556450"/>
                  </a:lnTo>
                  <a:lnTo>
                    <a:pt x="210007" y="565340"/>
                  </a:lnTo>
                  <a:lnTo>
                    <a:pt x="208318" y="569150"/>
                  </a:lnTo>
                  <a:lnTo>
                    <a:pt x="183642" y="593280"/>
                  </a:lnTo>
                  <a:lnTo>
                    <a:pt x="178231" y="597090"/>
                  </a:lnTo>
                  <a:lnTo>
                    <a:pt x="172059" y="598360"/>
                  </a:lnTo>
                  <a:lnTo>
                    <a:pt x="165887" y="597090"/>
                  </a:lnTo>
                  <a:lnTo>
                    <a:pt x="160477" y="593280"/>
                  </a:lnTo>
                  <a:lnTo>
                    <a:pt x="128689" y="561530"/>
                  </a:lnTo>
                  <a:lnTo>
                    <a:pt x="120929" y="561530"/>
                  </a:lnTo>
                  <a:lnTo>
                    <a:pt x="111379" y="571690"/>
                  </a:lnTo>
                  <a:lnTo>
                    <a:pt x="111379" y="579310"/>
                  </a:lnTo>
                  <a:lnTo>
                    <a:pt x="143192" y="611060"/>
                  </a:lnTo>
                  <a:lnTo>
                    <a:pt x="149593" y="616140"/>
                  </a:lnTo>
                  <a:lnTo>
                    <a:pt x="156692" y="619950"/>
                  </a:lnTo>
                  <a:lnTo>
                    <a:pt x="164249" y="622490"/>
                  </a:lnTo>
                  <a:lnTo>
                    <a:pt x="179857" y="622490"/>
                  </a:lnTo>
                  <a:lnTo>
                    <a:pt x="213664" y="598360"/>
                  </a:lnTo>
                  <a:lnTo>
                    <a:pt x="234403" y="561530"/>
                  </a:lnTo>
                  <a:lnTo>
                    <a:pt x="234505" y="552640"/>
                  </a:lnTo>
                  <a:lnTo>
                    <a:pt x="232333" y="545020"/>
                  </a:lnTo>
                  <a:lnTo>
                    <a:pt x="228295" y="538670"/>
                  </a:lnTo>
                  <a:lnTo>
                    <a:pt x="246202" y="520890"/>
                  </a:lnTo>
                  <a:lnTo>
                    <a:pt x="274320" y="492950"/>
                  </a:lnTo>
                  <a:lnTo>
                    <a:pt x="279869" y="490410"/>
                  </a:lnTo>
                  <a:lnTo>
                    <a:pt x="288010" y="489140"/>
                  </a:lnTo>
                  <a:lnTo>
                    <a:pt x="308356" y="489140"/>
                  </a:lnTo>
                  <a:lnTo>
                    <a:pt x="316090" y="490410"/>
                  </a:lnTo>
                  <a:lnTo>
                    <a:pt x="340563" y="490410"/>
                  </a:lnTo>
                  <a:lnTo>
                    <a:pt x="390804" y="539940"/>
                  </a:lnTo>
                  <a:lnTo>
                    <a:pt x="387553" y="546290"/>
                  </a:lnTo>
                  <a:lnTo>
                    <a:pt x="385813" y="552640"/>
                  </a:lnTo>
                  <a:lnTo>
                    <a:pt x="385813" y="560260"/>
                  </a:lnTo>
                  <a:lnTo>
                    <a:pt x="386600" y="567880"/>
                  </a:lnTo>
                  <a:lnTo>
                    <a:pt x="419392" y="609790"/>
                  </a:lnTo>
                  <a:lnTo>
                    <a:pt x="448259" y="622490"/>
                  </a:lnTo>
                  <a:lnTo>
                    <a:pt x="456311" y="621220"/>
                  </a:lnTo>
                  <a:lnTo>
                    <a:pt x="489889" y="597090"/>
                  </a:lnTo>
                  <a:lnTo>
                    <a:pt x="608368" y="478980"/>
                  </a:lnTo>
                  <a:lnTo>
                    <a:pt x="619531" y="458660"/>
                  </a:lnTo>
                  <a:lnTo>
                    <a:pt x="620306" y="449770"/>
                  </a:lnTo>
                  <a:close/>
                </a:path>
              </a:pathLst>
            </a:custGeom>
            <a:solidFill>
              <a:srgbClr val="FFFFFF"/>
            </a:solidFill>
          </p:spPr>
          <p:txBody>
            <a:bodyPr wrap="square" lIns="0" tIns="0" rIns="0" bIns="0" rtlCol="0"/>
            <a:lstStyle/>
            <a:p>
              <a:endParaRPr/>
            </a:p>
          </p:txBody>
        </p:sp>
        <p:pic>
          <p:nvPicPr>
            <p:cNvPr id="33" name="object 29">
              <a:extLst>
                <a:ext uri="{FF2B5EF4-FFF2-40B4-BE49-F238E27FC236}">
                  <a16:creationId xmlns:a16="http://schemas.microsoft.com/office/drawing/2014/main" id="{B225F0E4-4576-4709-A177-FD0FFDFD9421}"/>
                </a:ext>
              </a:extLst>
            </p:cNvPr>
            <p:cNvPicPr/>
            <p:nvPr/>
          </p:nvPicPr>
          <p:blipFill>
            <a:blip r:embed="rId6" cstate="print"/>
            <a:stretch>
              <a:fillRect/>
            </a:stretch>
          </p:blipFill>
          <p:spPr>
            <a:xfrm>
              <a:off x="9893580" y="2641243"/>
              <a:ext cx="71500" cy="70218"/>
            </a:xfrm>
            <a:prstGeom prst="rect">
              <a:avLst/>
            </a:prstGeom>
          </p:spPr>
        </p:pic>
        <p:pic>
          <p:nvPicPr>
            <p:cNvPr id="34" name="object 30">
              <a:extLst>
                <a:ext uri="{FF2B5EF4-FFF2-40B4-BE49-F238E27FC236}">
                  <a16:creationId xmlns:a16="http://schemas.microsoft.com/office/drawing/2014/main" id="{9848BBCE-777A-49C3-A3D9-C7745063123D}"/>
                </a:ext>
              </a:extLst>
            </p:cNvPr>
            <p:cNvPicPr/>
            <p:nvPr/>
          </p:nvPicPr>
          <p:blipFill>
            <a:blip r:embed="rId7" cstate="print"/>
            <a:stretch>
              <a:fillRect/>
            </a:stretch>
          </p:blipFill>
          <p:spPr>
            <a:xfrm>
              <a:off x="10246073" y="2641239"/>
              <a:ext cx="71475" cy="70218"/>
            </a:xfrm>
            <a:prstGeom prst="rect">
              <a:avLst/>
            </a:prstGeom>
          </p:spPr>
        </p:pic>
        <p:sp>
          <p:nvSpPr>
            <p:cNvPr id="35" name="object 31">
              <a:extLst>
                <a:ext uri="{FF2B5EF4-FFF2-40B4-BE49-F238E27FC236}">
                  <a16:creationId xmlns:a16="http://schemas.microsoft.com/office/drawing/2014/main" id="{E586F140-398B-4BF9-8414-46214DD92803}"/>
                </a:ext>
              </a:extLst>
            </p:cNvPr>
            <p:cNvSpPr/>
            <p:nvPr/>
          </p:nvSpPr>
          <p:spPr>
            <a:xfrm>
              <a:off x="9867049" y="3041167"/>
              <a:ext cx="359410" cy="146050"/>
            </a:xfrm>
            <a:custGeom>
              <a:avLst/>
              <a:gdLst/>
              <a:ahLst/>
              <a:cxnLst/>
              <a:rect l="l" t="t" r="r" b="b"/>
              <a:pathLst>
                <a:path w="359409" h="146050">
                  <a:moveTo>
                    <a:pt x="26962" y="136982"/>
                  </a:moveTo>
                  <a:lnTo>
                    <a:pt x="26873" y="129209"/>
                  </a:lnTo>
                  <a:lnTo>
                    <a:pt x="17233" y="119735"/>
                  </a:lnTo>
                  <a:lnTo>
                    <a:pt x="9486" y="119811"/>
                  </a:lnTo>
                  <a:lnTo>
                    <a:pt x="4737" y="124625"/>
                  </a:lnTo>
                  <a:lnTo>
                    <a:pt x="0" y="129451"/>
                  </a:lnTo>
                  <a:lnTo>
                    <a:pt x="63" y="137198"/>
                  </a:lnTo>
                  <a:lnTo>
                    <a:pt x="7302" y="144310"/>
                  </a:lnTo>
                  <a:lnTo>
                    <a:pt x="10388" y="145478"/>
                  </a:lnTo>
                  <a:lnTo>
                    <a:pt x="16649" y="145478"/>
                  </a:lnTo>
                  <a:lnTo>
                    <a:pt x="19824" y="144259"/>
                  </a:lnTo>
                  <a:lnTo>
                    <a:pt x="26962" y="136982"/>
                  </a:lnTo>
                  <a:close/>
                </a:path>
                <a:path w="359409" h="146050">
                  <a:moveTo>
                    <a:pt x="358902" y="14503"/>
                  </a:moveTo>
                  <a:lnTo>
                    <a:pt x="352806" y="2425"/>
                  </a:lnTo>
                  <a:lnTo>
                    <a:pt x="345440" y="0"/>
                  </a:lnTo>
                  <a:lnTo>
                    <a:pt x="333298" y="6134"/>
                  </a:lnTo>
                  <a:lnTo>
                    <a:pt x="330911" y="13474"/>
                  </a:lnTo>
                  <a:lnTo>
                    <a:pt x="336105" y="23774"/>
                  </a:lnTo>
                  <a:lnTo>
                    <a:pt x="340423" y="26225"/>
                  </a:lnTo>
                  <a:lnTo>
                    <a:pt x="344906" y="26225"/>
                  </a:lnTo>
                  <a:lnTo>
                    <a:pt x="346773" y="26225"/>
                  </a:lnTo>
                  <a:lnTo>
                    <a:pt x="348665" y="25806"/>
                  </a:lnTo>
                  <a:lnTo>
                    <a:pt x="356463" y="21869"/>
                  </a:lnTo>
                  <a:lnTo>
                    <a:pt x="358902" y="14503"/>
                  </a:lnTo>
                  <a:close/>
                </a:path>
              </a:pathLst>
            </a:custGeom>
            <a:solidFill>
              <a:srgbClr val="FFFFFF"/>
            </a:solidFill>
          </p:spPr>
          <p:txBody>
            <a:bodyPr wrap="square" lIns="0" tIns="0" rIns="0" bIns="0" rtlCol="0"/>
            <a:lstStyle/>
            <a:p>
              <a:endParaRPr/>
            </a:p>
          </p:txBody>
        </p:sp>
      </p:grpSp>
      <p:grpSp>
        <p:nvGrpSpPr>
          <p:cNvPr id="36" name="object 32">
            <a:extLst>
              <a:ext uri="{FF2B5EF4-FFF2-40B4-BE49-F238E27FC236}">
                <a16:creationId xmlns:a16="http://schemas.microsoft.com/office/drawing/2014/main" id="{91A65226-C5D5-4139-8408-ED3787769095}"/>
              </a:ext>
            </a:extLst>
          </p:cNvPr>
          <p:cNvGrpSpPr/>
          <p:nvPr userDrawn="1"/>
        </p:nvGrpSpPr>
        <p:grpSpPr>
          <a:xfrm>
            <a:off x="1692084" y="2627610"/>
            <a:ext cx="634365" cy="634365"/>
            <a:chOff x="1692084" y="2627610"/>
            <a:chExt cx="634365" cy="634365"/>
          </a:xfrm>
        </p:grpSpPr>
        <p:sp>
          <p:nvSpPr>
            <p:cNvPr id="37" name="object 33">
              <a:extLst>
                <a:ext uri="{FF2B5EF4-FFF2-40B4-BE49-F238E27FC236}">
                  <a16:creationId xmlns:a16="http://schemas.microsoft.com/office/drawing/2014/main" id="{D91B57F1-5C19-4252-AAFC-E1085024C9EF}"/>
                </a:ext>
              </a:extLst>
            </p:cNvPr>
            <p:cNvSpPr/>
            <p:nvPr/>
          </p:nvSpPr>
          <p:spPr>
            <a:xfrm>
              <a:off x="1692084" y="2627617"/>
              <a:ext cx="634365" cy="290830"/>
            </a:xfrm>
            <a:custGeom>
              <a:avLst/>
              <a:gdLst/>
              <a:ahLst/>
              <a:cxnLst/>
              <a:rect l="l" t="t" r="r" b="b"/>
              <a:pathLst>
                <a:path w="634364" h="290830">
                  <a:moveTo>
                    <a:pt x="141452" y="251396"/>
                  </a:moveTo>
                  <a:lnTo>
                    <a:pt x="140246" y="243141"/>
                  </a:lnTo>
                  <a:lnTo>
                    <a:pt x="128562" y="234416"/>
                  </a:lnTo>
                  <a:lnTo>
                    <a:pt x="120269" y="235623"/>
                  </a:lnTo>
                  <a:lnTo>
                    <a:pt x="104813" y="256374"/>
                  </a:lnTo>
                  <a:lnTo>
                    <a:pt x="66865" y="212966"/>
                  </a:lnTo>
                  <a:lnTo>
                    <a:pt x="63246" y="211328"/>
                  </a:lnTo>
                  <a:lnTo>
                    <a:pt x="32334" y="211328"/>
                  </a:lnTo>
                  <a:lnTo>
                    <a:pt x="26416" y="205409"/>
                  </a:lnTo>
                  <a:lnTo>
                    <a:pt x="26416" y="58750"/>
                  </a:lnTo>
                  <a:lnTo>
                    <a:pt x="32334" y="52832"/>
                  </a:lnTo>
                  <a:lnTo>
                    <a:pt x="99745" y="52832"/>
                  </a:lnTo>
                  <a:lnTo>
                    <a:pt x="105664" y="46913"/>
                  </a:lnTo>
                  <a:lnTo>
                    <a:pt x="105664" y="32334"/>
                  </a:lnTo>
                  <a:lnTo>
                    <a:pt x="99745" y="26416"/>
                  </a:lnTo>
                  <a:lnTo>
                    <a:pt x="39624" y="26416"/>
                  </a:lnTo>
                  <a:lnTo>
                    <a:pt x="24206" y="29540"/>
                  </a:lnTo>
                  <a:lnTo>
                    <a:pt x="11620" y="38036"/>
                  </a:lnTo>
                  <a:lnTo>
                    <a:pt x="3111" y="50634"/>
                  </a:lnTo>
                  <a:lnTo>
                    <a:pt x="0" y="66040"/>
                  </a:lnTo>
                  <a:lnTo>
                    <a:pt x="0" y="198120"/>
                  </a:lnTo>
                  <a:lnTo>
                    <a:pt x="3111" y="213525"/>
                  </a:lnTo>
                  <a:lnTo>
                    <a:pt x="11620" y="226123"/>
                  </a:lnTo>
                  <a:lnTo>
                    <a:pt x="24206" y="234619"/>
                  </a:lnTo>
                  <a:lnTo>
                    <a:pt x="39624" y="237744"/>
                  </a:lnTo>
                  <a:lnTo>
                    <a:pt x="53441" y="237744"/>
                  </a:lnTo>
                  <a:lnTo>
                    <a:pt x="98247" y="288937"/>
                  </a:lnTo>
                  <a:lnTo>
                    <a:pt x="101854" y="290576"/>
                  </a:lnTo>
                  <a:lnTo>
                    <a:pt x="105664" y="290576"/>
                  </a:lnTo>
                  <a:lnTo>
                    <a:pt x="110147" y="290410"/>
                  </a:lnTo>
                  <a:lnTo>
                    <a:pt x="113880" y="288455"/>
                  </a:lnTo>
                  <a:lnTo>
                    <a:pt x="141452" y="251396"/>
                  </a:lnTo>
                  <a:close/>
                </a:path>
                <a:path w="634364" h="290830">
                  <a:moveTo>
                    <a:pt x="475475" y="39624"/>
                  </a:moveTo>
                  <a:lnTo>
                    <a:pt x="451269" y="3124"/>
                  </a:lnTo>
                  <a:lnTo>
                    <a:pt x="449059" y="2679"/>
                  </a:lnTo>
                  <a:lnTo>
                    <a:pt x="449059" y="32334"/>
                  </a:lnTo>
                  <a:lnTo>
                    <a:pt x="449059" y="178993"/>
                  </a:lnTo>
                  <a:lnTo>
                    <a:pt x="443141" y="184912"/>
                  </a:lnTo>
                  <a:lnTo>
                    <a:pt x="359397" y="184912"/>
                  </a:lnTo>
                  <a:lnTo>
                    <a:pt x="355777" y="186550"/>
                  </a:lnTo>
                  <a:lnTo>
                    <a:pt x="317766" y="229984"/>
                  </a:lnTo>
                  <a:lnTo>
                    <a:pt x="285432" y="186867"/>
                  </a:lnTo>
                  <a:lnTo>
                    <a:pt x="281508" y="184912"/>
                  </a:lnTo>
                  <a:lnTo>
                    <a:pt x="190817" y="184912"/>
                  </a:lnTo>
                  <a:lnTo>
                    <a:pt x="184899" y="178993"/>
                  </a:lnTo>
                  <a:lnTo>
                    <a:pt x="184899" y="32334"/>
                  </a:lnTo>
                  <a:lnTo>
                    <a:pt x="190817" y="26416"/>
                  </a:lnTo>
                  <a:lnTo>
                    <a:pt x="443141" y="26416"/>
                  </a:lnTo>
                  <a:lnTo>
                    <a:pt x="449059" y="32334"/>
                  </a:lnTo>
                  <a:lnTo>
                    <a:pt x="449059" y="2679"/>
                  </a:lnTo>
                  <a:lnTo>
                    <a:pt x="435851" y="0"/>
                  </a:lnTo>
                  <a:lnTo>
                    <a:pt x="198107" y="0"/>
                  </a:lnTo>
                  <a:lnTo>
                    <a:pt x="182702" y="3124"/>
                  </a:lnTo>
                  <a:lnTo>
                    <a:pt x="170103" y="11620"/>
                  </a:lnTo>
                  <a:lnTo>
                    <a:pt x="161607" y="24218"/>
                  </a:lnTo>
                  <a:lnTo>
                    <a:pt x="158483" y="39624"/>
                  </a:lnTo>
                  <a:lnTo>
                    <a:pt x="158483" y="171704"/>
                  </a:lnTo>
                  <a:lnTo>
                    <a:pt x="161607" y="187109"/>
                  </a:lnTo>
                  <a:lnTo>
                    <a:pt x="170103" y="199707"/>
                  </a:lnTo>
                  <a:lnTo>
                    <a:pt x="182702" y="208203"/>
                  </a:lnTo>
                  <a:lnTo>
                    <a:pt x="198107" y="211328"/>
                  </a:lnTo>
                  <a:lnTo>
                    <a:pt x="270751" y="211328"/>
                  </a:lnTo>
                  <a:lnTo>
                    <a:pt x="308787" y="262039"/>
                  </a:lnTo>
                  <a:lnTo>
                    <a:pt x="312521" y="263994"/>
                  </a:lnTo>
                  <a:lnTo>
                    <a:pt x="316471" y="264160"/>
                  </a:lnTo>
                  <a:lnTo>
                    <a:pt x="320789" y="264160"/>
                  </a:lnTo>
                  <a:lnTo>
                    <a:pt x="324396" y="262521"/>
                  </a:lnTo>
                  <a:lnTo>
                    <a:pt x="352882" y="229984"/>
                  </a:lnTo>
                  <a:lnTo>
                    <a:pt x="369201" y="211328"/>
                  </a:lnTo>
                  <a:lnTo>
                    <a:pt x="435851" y="211328"/>
                  </a:lnTo>
                  <a:lnTo>
                    <a:pt x="451269" y="208203"/>
                  </a:lnTo>
                  <a:lnTo>
                    <a:pt x="463854" y="199707"/>
                  </a:lnTo>
                  <a:lnTo>
                    <a:pt x="472363" y="187109"/>
                  </a:lnTo>
                  <a:lnTo>
                    <a:pt x="475475" y="171704"/>
                  </a:lnTo>
                  <a:lnTo>
                    <a:pt x="475475" y="39624"/>
                  </a:lnTo>
                  <a:close/>
                </a:path>
                <a:path w="634364" h="290830">
                  <a:moveTo>
                    <a:pt x="633971" y="66040"/>
                  </a:moveTo>
                  <a:lnTo>
                    <a:pt x="630859" y="50634"/>
                  </a:lnTo>
                  <a:lnTo>
                    <a:pt x="622350" y="38036"/>
                  </a:lnTo>
                  <a:lnTo>
                    <a:pt x="609752" y="29540"/>
                  </a:lnTo>
                  <a:lnTo>
                    <a:pt x="594347" y="26416"/>
                  </a:lnTo>
                  <a:lnTo>
                    <a:pt x="534225" y="26416"/>
                  </a:lnTo>
                  <a:lnTo>
                    <a:pt x="528307" y="32334"/>
                  </a:lnTo>
                  <a:lnTo>
                    <a:pt x="528307" y="46913"/>
                  </a:lnTo>
                  <a:lnTo>
                    <a:pt x="534225" y="52832"/>
                  </a:lnTo>
                  <a:lnTo>
                    <a:pt x="601637" y="52832"/>
                  </a:lnTo>
                  <a:lnTo>
                    <a:pt x="607555" y="58750"/>
                  </a:lnTo>
                  <a:lnTo>
                    <a:pt x="607555" y="205409"/>
                  </a:lnTo>
                  <a:lnTo>
                    <a:pt x="601637" y="211328"/>
                  </a:lnTo>
                  <a:lnTo>
                    <a:pt x="570725" y="211328"/>
                  </a:lnTo>
                  <a:lnTo>
                    <a:pt x="567105" y="212966"/>
                  </a:lnTo>
                  <a:lnTo>
                    <a:pt x="529120" y="256374"/>
                  </a:lnTo>
                  <a:lnTo>
                    <a:pt x="513651" y="235597"/>
                  </a:lnTo>
                  <a:lnTo>
                    <a:pt x="505383" y="234391"/>
                  </a:lnTo>
                  <a:lnTo>
                    <a:pt x="493699" y="243141"/>
                  </a:lnTo>
                  <a:lnTo>
                    <a:pt x="492493" y="251396"/>
                  </a:lnTo>
                  <a:lnTo>
                    <a:pt x="520090" y="288455"/>
                  </a:lnTo>
                  <a:lnTo>
                    <a:pt x="523798" y="290410"/>
                  </a:lnTo>
                  <a:lnTo>
                    <a:pt x="528307" y="290576"/>
                  </a:lnTo>
                  <a:lnTo>
                    <a:pt x="532117" y="290576"/>
                  </a:lnTo>
                  <a:lnTo>
                    <a:pt x="535724" y="288937"/>
                  </a:lnTo>
                  <a:lnTo>
                    <a:pt x="580529" y="237744"/>
                  </a:lnTo>
                  <a:lnTo>
                    <a:pt x="594347" y="237744"/>
                  </a:lnTo>
                  <a:lnTo>
                    <a:pt x="609752" y="234619"/>
                  </a:lnTo>
                  <a:lnTo>
                    <a:pt x="622350" y="226123"/>
                  </a:lnTo>
                  <a:lnTo>
                    <a:pt x="630859" y="213525"/>
                  </a:lnTo>
                  <a:lnTo>
                    <a:pt x="633971" y="198120"/>
                  </a:lnTo>
                  <a:lnTo>
                    <a:pt x="633971" y="66040"/>
                  </a:lnTo>
                  <a:close/>
                </a:path>
              </a:pathLst>
            </a:custGeom>
            <a:solidFill>
              <a:srgbClr val="FFFFFF"/>
            </a:solidFill>
          </p:spPr>
          <p:txBody>
            <a:bodyPr wrap="square" lIns="0" tIns="0" rIns="0" bIns="0" rtlCol="0"/>
            <a:lstStyle/>
            <a:p>
              <a:endParaRPr/>
            </a:p>
          </p:txBody>
        </p:sp>
        <p:pic>
          <p:nvPicPr>
            <p:cNvPr id="38" name="object 34">
              <a:extLst>
                <a:ext uri="{FF2B5EF4-FFF2-40B4-BE49-F238E27FC236}">
                  <a16:creationId xmlns:a16="http://schemas.microsoft.com/office/drawing/2014/main" id="{026200D0-525B-46A2-8EE0-43EB57246CEC}"/>
                </a:ext>
              </a:extLst>
            </p:cNvPr>
            <p:cNvPicPr/>
            <p:nvPr/>
          </p:nvPicPr>
          <p:blipFill>
            <a:blip r:embed="rId8" cstate="print"/>
            <a:stretch>
              <a:fillRect/>
            </a:stretch>
          </p:blipFill>
          <p:spPr>
            <a:xfrm>
              <a:off x="1929827" y="2931393"/>
              <a:ext cx="158496" cy="158496"/>
            </a:xfrm>
            <a:prstGeom prst="rect">
              <a:avLst/>
            </a:prstGeom>
          </p:spPr>
        </p:pic>
        <p:pic>
          <p:nvPicPr>
            <p:cNvPr id="39" name="object 35">
              <a:extLst>
                <a:ext uri="{FF2B5EF4-FFF2-40B4-BE49-F238E27FC236}">
                  <a16:creationId xmlns:a16="http://schemas.microsoft.com/office/drawing/2014/main" id="{280D81A5-F07B-479A-870A-DAEA30BAC112}"/>
                </a:ext>
              </a:extLst>
            </p:cNvPr>
            <p:cNvPicPr/>
            <p:nvPr/>
          </p:nvPicPr>
          <p:blipFill>
            <a:blip r:embed="rId9" cstate="print"/>
            <a:stretch>
              <a:fillRect/>
            </a:stretch>
          </p:blipFill>
          <p:spPr>
            <a:xfrm>
              <a:off x="1744916" y="2971017"/>
              <a:ext cx="105663" cy="105663"/>
            </a:xfrm>
            <a:prstGeom prst="rect">
              <a:avLst/>
            </a:prstGeom>
          </p:spPr>
        </p:pic>
        <p:pic>
          <p:nvPicPr>
            <p:cNvPr id="40" name="object 36">
              <a:extLst>
                <a:ext uri="{FF2B5EF4-FFF2-40B4-BE49-F238E27FC236}">
                  <a16:creationId xmlns:a16="http://schemas.microsoft.com/office/drawing/2014/main" id="{CC381FFE-34C9-4930-BCC0-2F44887A589D}"/>
                </a:ext>
              </a:extLst>
            </p:cNvPr>
            <p:cNvPicPr/>
            <p:nvPr/>
          </p:nvPicPr>
          <p:blipFill>
            <a:blip r:embed="rId10" cstate="print"/>
            <a:stretch>
              <a:fillRect/>
            </a:stretch>
          </p:blipFill>
          <p:spPr>
            <a:xfrm>
              <a:off x="1692085" y="3103096"/>
              <a:ext cx="158495" cy="105663"/>
            </a:xfrm>
            <a:prstGeom prst="rect">
              <a:avLst/>
            </a:prstGeom>
          </p:spPr>
        </p:pic>
        <p:pic>
          <p:nvPicPr>
            <p:cNvPr id="41" name="object 37">
              <a:extLst>
                <a:ext uri="{FF2B5EF4-FFF2-40B4-BE49-F238E27FC236}">
                  <a16:creationId xmlns:a16="http://schemas.microsoft.com/office/drawing/2014/main" id="{CCAE612A-9992-48FA-A319-E8AFAC311A76}"/>
                </a:ext>
              </a:extLst>
            </p:cNvPr>
            <p:cNvPicPr/>
            <p:nvPr/>
          </p:nvPicPr>
          <p:blipFill>
            <a:blip r:embed="rId11" cstate="print"/>
            <a:stretch>
              <a:fillRect/>
            </a:stretch>
          </p:blipFill>
          <p:spPr>
            <a:xfrm>
              <a:off x="2167569" y="2971017"/>
              <a:ext cx="105663" cy="105663"/>
            </a:xfrm>
            <a:prstGeom prst="rect">
              <a:avLst/>
            </a:prstGeom>
          </p:spPr>
        </p:pic>
        <p:pic>
          <p:nvPicPr>
            <p:cNvPr id="42" name="object 38">
              <a:extLst>
                <a:ext uri="{FF2B5EF4-FFF2-40B4-BE49-F238E27FC236}">
                  <a16:creationId xmlns:a16="http://schemas.microsoft.com/office/drawing/2014/main" id="{B8869227-6A9D-477D-A2D5-D1B96714B555}"/>
                </a:ext>
              </a:extLst>
            </p:cNvPr>
            <p:cNvPicPr/>
            <p:nvPr/>
          </p:nvPicPr>
          <p:blipFill>
            <a:blip r:embed="rId12" cstate="print"/>
            <a:stretch>
              <a:fillRect/>
            </a:stretch>
          </p:blipFill>
          <p:spPr>
            <a:xfrm>
              <a:off x="2167568" y="3103096"/>
              <a:ext cx="158495" cy="105663"/>
            </a:xfrm>
            <a:prstGeom prst="rect">
              <a:avLst/>
            </a:prstGeom>
          </p:spPr>
        </p:pic>
        <p:sp>
          <p:nvSpPr>
            <p:cNvPr id="43" name="object 39">
              <a:extLst>
                <a:ext uri="{FF2B5EF4-FFF2-40B4-BE49-F238E27FC236}">
                  <a16:creationId xmlns:a16="http://schemas.microsoft.com/office/drawing/2014/main" id="{FCE96D36-07E2-4E5C-9591-CC66997CF67E}"/>
                </a:ext>
              </a:extLst>
            </p:cNvPr>
            <p:cNvSpPr/>
            <p:nvPr/>
          </p:nvSpPr>
          <p:spPr>
            <a:xfrm>
              <a:off x="1863785" y="3129512"/>
              <a:ext cx="290830" cy="132080"/>
            </a:xfrm>
            <a:custGeom>
              <a:avLst/>
              <a:gdLst/>
              <a:ahLst/>
              <a:cxnLst/>
              <a:rect l="l" t="t" r="r" b="b"/>
              <a:pathLst>
                <a:path w="290830" h="132079">
                  <a:moveTo>
                    <a:pt x="224536" y="0"/>
                  </a:moveTo>
                  <a:lnTo>
                    <a:pt x="66040" y="0"/>
                  </a:lnTo>
                  <a:lnTo>
                    <a:pt x="40365" y="5200"/>
                  </a:lnTo>
                  <a:lnTo>
                    <a:pt x="19370" y="19370"/>
                  </a:lnTo>
                  <a:lnTo>
                    <a:pt x="5200" y="40365"/>
                  </a:lnTo>
                  <a:lnTo>
                    <a:pt x="0" y="66039"/>
                  </a:lnTo>
                  <a:lnTo>
                    <a:pt x="0" y="126161"/>
                  </a:lnTo>
                  <a:lnTo>
                    <a:pt x="5918" y="132079"/>
                  </a:lnTo>
                  <a:lnTo>
                    <a:pt x="20497" y="132079"/>
                  </a:lnTo>
                  <a:lnTo>
                    <a:pt x="26416" y="126161"/>
                  </a:lnTo>
                  <a:lnTo>
                    <a:pt x="26416" y="66039"/>
                  </a:lnTo>
                  <a:lnTo>
                    <a:pt x="29535" y="50633"/>
                  </a:lnTo>
                  <a:lnTo>
                    <a:pt x="38036" y="38036"/>
                  </a:lnTo>
                  <a:lnTo>
                    <a:pt x="50633" y="29535"/>
                  </a:lnTo>
                  <a:lnTo>
                    <a:pt x="66040" y="26415"/>
                  </a:lnTo>
                  <a:lnTo>
                    <a:pt x="224536" y="26415"/>
                  </a:lnTo>
                  <a:lnTo>
                    <a:pt x="239942" y="29535"/>
                  </a:lnTo>
                  <a:lnTo>
                    <a:pt x="252539" y="38036"/>
                  </a:lnTo>
                  <a:lnTo>
                    <a:pt x="261040" y="50633"/>
                  </a:lnTo>
                  <a:lnTo>
                    <a:pt x="264160" y="66039"/>
                  </a:lnTo>
                  <a:lnTo>
                    <a:pt x="264160" y="126161"/>
                  </a:lnTo>
                  <a:lnTo>
                    <a:pt x="270078" y="132079"/>
                  </a:lnTo>
                  <a:lnTo>
                    <a:pt x="277368" y="132079"/>
                  </a:lnTo>
                  <a:lnTo>
                    <a:pt x="284657" y="132079"/>
                  </a:lnTo>
                  <a:lnTo>
                    <a:pt x="290576" y="126161"/>
                  </a:lnTo>
                  <a:lnTo>
                    <a:pt x="290576" y="66039"/>
                  </a:lnTo>
                  <a:lnTo>
                    <a:pt x="285375" y="40365"/>
                  </a:lnTo>
                  <a:lnTo>
                    <a:pt x="271205" y="19370"/>
                  </a:lnTo>
                  <a:lnTo>
                    <a:pt x="250210" y="5200"/>
                  </a:lnTo>
                  <a:lnTo>
                    <a:pt x="224536" y="0"/>
                  </a:lnTo>
                  <a:close/>
                </a:path>
              </a:pathLst>
            </a:custGeom>
            <a:solidFill>
              <a:srgbClr val="FFFFFF"/>
            </a:solidFill>
          </p:spPr>
          <p:txBody>
            <a:bodyPr wrap="square" lIns="0" tIns="0" rIns="0" bIns="0" rtlCol="0"/>
            <a:lstStyle/>
            <a:p>
              <a:endParaRPr/>
            </a:p>
          </p:txBody>
        </p:sp>
      </p:grpSp>
      <p:pic>
        <p:nvPicPr>
          <p:cNvPr id="47" name="Image 46">
            <a:extLst>
              <a:ext uri="{FF2B5EF4-FFF2-40B4-BE49-F238E27FC236}">
                <a16:creationId xmlns:a16="http://schemas.microsoft.com/office/drawing/2014/main" id="{A3E60BDB-25B8-44B5-889A-8E19B5D274B7}"/>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6529" y="1017439"/>
            <a:ext cx="5139078" cy="1008935"/>
          </a:xfrm>
          <a:prstGeom prst="rect">
            <a:avLst/>
          </a:prstGeom>
        </p:spPr>
      </p:pic>
      <p:sp>
        <p:nvSpPr>
          <p:cNvPr id="51" name="Espace réservé du texte 50">
            <a:extLst>
              <a:ext uri="{FF2B5EF4-FFF2-40B4-BE49-F238E27FC236}">
                <a16:creationId xmlns:a16="http://schemas.microsoft.com/office/drawing/2014/main" id="{22B92202-FD41-4D12-A25A-9B6175168595}"/>
              </a:ext>
            </a:extLst>
          </p:cNvPr>
          <p:cNvSpPr>
            <a:spLocks noGrp="1"/>
          </p:cNvSpPr>
          <p:nvPr>
            <p:ph type="body" sz="quarter" idx="14" hasCustomPrompt="1"/>
          </p:nvPr>
        </p:nvSpPr>
        <p:spPr>
          <a:xfrm>
            <a:off x="350069" y="4146403"/>
            <a:ext cx="3429000" cy="796925"/>
          </a:xfrm>
          <a:prstGeom prst="rect">
            <a:avLst/>
          </a:prstGeom>
        </p:spPr>
        <p:txBody>
          <a:bodyPr/>
          <a:lstStyle>
            <a:lvl1pPr marL="0" indent="0">
              <a:buNone/>
              <a:defRPr sz="2100">
                <a:solidFill>
                  <a:schemeClr val="bg1"/>
                </a:solidFill>
              </a:defRPr>
            </a:lvl1pPr>
            <a:lvl2pPr marL="457200" indent="0">
              <a:buNone/>
              <a:defRPr sz="2100">
                <a:solidFill>
                  <a:schemeClr val="bg1"/>
                </a:solidFill>
              </a:defRPr>
            </a:lvl2pPr>
            <a:lvl3pPr marL="914400" indent="0">
              <a:buNone/>
              <a:defRPr sz="2100">
                <a:solidFill>
                  <a:schemeClr val="bg1"/>
                </a:solidFill>
              </a:defRPr>
            </a:lvl3pPr>
            <a:lvl4pPr marL="1371600" indent="0">
              <a:buNone/>
              <a:defRPr sz="2100">
                <a:solidFill>
                  <a:schemeClr val="bg1"/>
                </a:solidFill>
              </a:defRPr>
            </a:lvl4pPr>
            <a:lvl5pPr marL="1828800" indent="0">
              <a:buNone/>
              <a:defRPr sz="2100">
                <a:solidFill>
                  <a:schemeClr val="bg1"/>
                </a:solidFill>
              </a:defRPr>
            </a:lvl5pPr>
          </a:lstStyle>
          <a:p>
            <a:pPr lvl="0"/>
            <a:r>
              <a:rPr lang="fr-FR" dirty="0"/>
              <a:t>Une structure opérationnelle en appui à des </a:t>
            </a:r>
            <a:r>
              <a:rPr lang="fr-FR" dirty="0" err="1"/>
              <a:t>professionels</a:t>
            </a:r>
            <a:endParaRPr lang="fr-BE" dirty="0"/>
          </a:p>
        </p:txBody>
      </p:sp>
      <p:sp>
        <p:nvSpPr>
          <p:cNvPr id="52" name="Espace réservé du texte 45">
            <a:extLst>
              <a:ext uri="{FF2B5EF4-FFF2-40B4-BE49-F238E27FC236}">
                <a16:creationId xmlns:a16="http://schemas.microsoft.com/office/drawing/2014/main" id="{C7275C5C-0CF1-4E26-A45C-766C704A397E}"/>
              </a:ext>
            </a:extLst>
          </p:cNvPr>
          <p:cNvSpPr>
            <a:spLocks noGrp="1"/>
          </p:cNvSpPr>
          <p:nvPr>
            <p:ph type="body" sz="quarter" idx="15" hasCustomPrompt="1"/>
          </p:nvPr>
        </p:nvSpPr>
        <p:spPr>
          <a:xfrm>
            <a:off x="334933" y="3595626"/>
            <a:ext cx="3463857" cy="363465"/>
          </a:xfrm>
          <a:prstGeom prst="rect">
            <a:avLst/>
          </a:prstGeom>
        </p:spPr>
        <p:txBody>
          <a:bodyPr/>
          <a:lstStyle>
            <a:lvl1pPr marL="0" indent="0" algn="ctr">
              <a:buNone/>
              <a:defRPr sz="2800" b="1" spc="0">
                <a:solidFill>
                  <a:srgbClr val="F7A423"/>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fr-FR" dirty="0"/>
              <a:t>1 STRUCTURE</a:t>
            </a:r>
            <a:endParaRPr lang="fr-BE" dirty="0"/>
          </a:p>
        </p:txBody>
      </p:sp>
      <p:sp>
        <p:nvSpPr>
          <p:cNvPr id="54" name="Espace réservé du texte 45">
            <a:extLst>
              <a:ext uri="{FF2B5EF4-FFF2-40B4-BE49-F238E27FC236}">
                <a16:creationId xmlns:a16="http://schemas.microsoft.com/office/drawing/2014/main" id="{0B4C22E8-23C8-4A12-A63A-2841B9C03461}"/>
              </a:ext>
            </a:extLst>
          </p:cNvPr>
          <p:cNvSpPr>
            <a:spLocks noGrp="1"/>
          </p:cNvSpPr>
          <p:nvPr>
            <p:ph type="body" sz="quarter" idx="16" hasCustomPrompt="1"/>
          </p:nvPr>
        </p:nvSpPr>
        <p:spPr>
          <a:xfrm>
            <a:off x="4400250" y="3583381"/>
            <a:ext cx="3463857" cy="363465"/>
          </a:xfrm>
          <a:prstGeom prst="rect">
            <a:avLst/>
          </a:prstGeom>
        </p:spPr>
        <p:txBody>
          <a:bodyPr/>
          <a:lstStyle>
            <a:lvl1pPr marL="0" indent="0" algn="ctr">
              <a:buNone/>
              <a:defRPr sz="2800" b="1" spc="0">
                <a:solidFill>
                  <a:srgbClr val="F7A423"/>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fr-BE" dirty="0"/>
              <a:t>1 GOUVERNANCE</a:t>
            </a:r>
          </a:p>
        </p:txBody>
      </p:sp>
      <p:sp>
        <p:nvSpPr>
          <p:cNvPr id="55" name="Espace réservé du texte 45">
            <a:extLst>
              <a:ext uri="{FF2B5EF4-FFF2-40B4-BE49-F238E27FC236}">
                <a16:creationId xmlns:a16="http://schemas.microsoft.com/office/drawing/2014/main" id="{36B9EFA4-CA1C-4810-B561-2CFF8573CDD4}"/>
              </a:ext>
            </a:extLst>
          </p:cNvPr>
          <p:cNvSpPr>
            <a:spLocks noGrp="1"/>
          </p:cNvSpPr>
          <p:nvPr>
            <p:ph type="body" sz="quarter" idx="17" hasCustomPrompt="1"/>
          </p:nvPr>
        </p:nvSpPr>
        <p:spPr>
          <a:xfrm>
            <a:off x="8452041" y="3578152"/>
            <a:ext cx="3463857" cy="363465"/>
          </a:xfrm>
          <a:prstGeom prst="rect">
            <a:avLst/>
          </a:prstGeom>
        </p:spPr>
        <p:txBody>
          <a:bodyPr/>
          <a:lstStyle>
            <a:lvl1pPr marL="0" indent="0" algn="ctr">
              <a:buNone/>
              <a:defRPr sz="2800" b="1" spc="0">
                <a:solidFill>
                  <a:srgbClr val="F7A423"/>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fr-FR" dirty="0"/>
              <a:t>1 PARTENAIRE</a:t>
            </a:r>
            <a:endParaRPr lang="fr-BE" dirty="0"/>
          </a:p>
        </p:txBody>
      </p:sp>
      <p:sp>
        <p:nvSpPr>
          <p:cNvPr id="56" name="Espace réservé du texte 50">
            <a:extLst>
              <a:ext uri="{FF2B5EF4-FFF2-40B4-BE49-F238E27FC236}">
                <a16:creationId xmlns:a16="http://schemas.microsoft.com/office/drawing/2014/main" id="{E75FCB65-0BCF-4020-B27B-5A3A68B9C82D}"/>
              </a:ext>
            </a:extLst>
          </p:cNvPr>
          <p:cNvSpPr>
            <a:spLocks noGrp="1"/>
          </p:cNvSpPr>
          <p:nvPr>
            <p:ph type="body" sz="quarter" idx="18" hasCustomPrompt="1"/>
          </p:nvPr>
        </p:nvSpPr>
        <p:spPr>
          <a:xfrm>
            <a:off x="4417678" y="4153998"/>
            <a:ext cx="3429000" cy="2408727"/>
          </a:xfrm>
          <a:prstGeom prst="rect">
            <a:avLst/>
          </a:prstGeom>
        </p:spPr>
        <p:txBody>
          <a:bodyPr/>
          <a:lstStyle>
            <a:lvl1pPr marL="0" indent="0">
              <a:buNone/>
              <a:defRPr sz="2100" b="0" i="0">
                <a:solidFill>
                  <a:schemeClr val="bg1"/>
                </a:solidFill>
              </a:defRPr>
            </a:lvl1pPr>
            <a:lvl2pPr marL="457200" indent="0">
              <a:buNone/>
              <a:defRPr sz="2100">
                <a:solidFill>
                  <a:schemeClr val="bg1"/>
                </a:solidFill>
              </a:defRPr>
            </a:lvl2pPr>
            <a:lvl3pPr marL="914400" indent="0">
              <a:buNone/>
              <a:defRPr sz="2100">
                <a:solidFill>
                  <a:schemeClr val="bg1"/>
                </a:solidFill>
              </a:defRPr>
            </a:lvl3pPr>
            <a:lvl4pPr marL="1371600" indent="0">
              <a:buNone/>
              <a:defRPr sz="2100">
                <a:solidFill>
                  <a:schemeClr val="bg1"/>
                </a:solidFill>
              </a:defRPr>
            </a:lvl4pPr>
            <a:lvl5pPr marL="1828800" indent="0">
              <a:buNone/>
              <a:defRPr sz="2100">
                <a:solidFill>
                  <a:schemeClr val="bg1"/>
                </a:solidFill>
              </a:defRPr>
            </a:lvl5pPr>
          </a:lstStyle>
          <a:p>
            <a:pPr lvl="0"/>
            <a:r>
              <a:rPr lang="fr-BE" dirty="0"/>
              <a:t>Une gouvernance basée sur 1 ca restreint (qui assure la responsabilité de gestion des ressources), des collèges (qui assurent la responsabilité du contenu) et des équipes techniques</a:t>
            </a:r>
          </a:p>
        </p:txBody>
      </p:sp>
      <p:sp>
        <p:nvSpPr>
          <p:cNvPr id="57" name="Espace réservé du texte 50">
            <a:extLst>
              <a:ext uri="{FF2B5EF4-FFF2-40B4-BE49-F238E27FC236}">
                <a16:creationId xmlns:a16="http://schemas.microsoft.com/office/drawing/2014/main" id="{E34C656D-79EF-47FD-ABEC-F0B0B3BF3946}"/>
              </a:ext>
            </a:extLst>
          </p:cNvPr>
          <p:cNvSpPr>
            <a:spLocks noGrp="1"/>
          </p:cNvSpPr>
          <p:nvPr>
            <p:ph type="body" sz="quarter" idx="19" hasCustomPrompt="1"/>
          </p:nvPr>
        </p:nvSpPr>
        <p:spPr>
          <a:xfrm>
            <a:off x="8433016" y="4146402"/>
            <a:ext cx="3429000" cy="1692423"/>
          </a:xfrm>
          <a:prstGeom prst="rect">
            <a:avLst/>
          </a:prstGeom>
        </p:spPr>
        <p:txBody>
          <a:bodyPr/>
          <a:lstStyle>
            <a:lvl1pPr marL="0" indent="0">
              <a:buNone/>
              <a:defRPr sz="2100">
                <a:solidFill>
                  <a:schemeClr val="bg1"/>
                </a:solidFill>
              </a:defRPr>
            </a:lvl1pPr>
            <a:lvl2pPr marL="457200" indent="0">
              <a:buNone/>
              <a:defRPr sz="2100">
                <a:solidFill>
                  <a:schemeClr val="bg1"/>
                </a:solidFill>
              </a:defRPr>
            </a:lvl2pPr>
            <a:lvl3pPr marL="914400" indent="0">
              <a:buNone/>
              <a:defRPr sz="2100">
                <a:solidFill>
                  <a:schemeClr val="bg1"/>
                </a:solidFill>
              </a:defRPr>
            </a:lvl3pPr>
            <a:lvl4pPr marL="1371600" indent="0">
              <a:buNone/>
              <a:defRPr sz="2100">
                <a:solidFill>
                  <a:schemeClr val="bg1"/>
                </a:solidFill>
              </a:defRPr>
            </a:lvl4pPr>
            <a:lvl5pPr marL="1828800" indent="0">
              <a:buNone/>
              <a:defRPr sz="2100">
                <a:solidFill>
                  <a:schemeClr val="bg1"/>
                </a:solidFill>
              </a:defRPr>
            </a:lvl5pPr>
          </a:lstStyle>
          <a:p>
            <a:pPr lvl="0"/>
            <a:r>
              <a:rPr lang="fr-FR" dirty="0"/>
              <a:t>Partenaire privilégié de la Région Wallonne en matière de filières et faire valoir des producteurs (code wallon de l’Agriculture) et d’alimentation durable (Stratégie Manger Demain)</a:t>
            </a:r>
            <a:endParaRPr lang="fr-BE" dirty="0"/>
          </a:p>
        </p:txBody>
      </p:sp>
    </p:spTree>
    <p:extLst>
      <p:ext uri="{BB962C8B-B14F-4D97-AF65-F5344CB8AC3E}">
        <p14:creationId xmlns:p14="http://schemas.microsoft.com/office/powerpoint/2010/main" val="4089089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0BC63E99-53BF-41F5-B7BE-96E289A7F063}"/>
              </a:ext>
            </a:extLst>
          </p:cNvPr>
          <p:cNvSpPr>
            <a:spLocks noGrp="1"/>
          </p:cNvSpPr>
          <p:nvPr>
            <p:ph type="dt" sz="half" idx="10"/>
          </p:nvPr>
        </p:nvSpPr>
        <p:spPr/>
        <p:txBody>
          <a:bodyPr/>
          <a:lstStyle/>
          <a:p>
            <a:fld id="{B7707853-D701-47CF-A8F6-20FF350CACB4}" type="datetimeFigureOut">
              <a:rPr lang="fr-BE" smtClean="0"/>
              <a:t>20-11-24</a:t>
            </a:fld>
            <a:endParaRPr lang="fr-BE"/>
          </a:p>
        </p:txBody>
      </p:sp>
      <p:sp>
        <p:nvSpPr>
          <p:cNvPr id="4" name="Espace réservé du pied de page 3">
            <a:extLst>
              <a:ext uri="{FF2B5EF4-FFF2-40B4-BE49-F238E27FC236}">
                <a16:creationId xmlns:a16="http://schemas.microsoft.com/office/drawing/2014/main" id="{D902123F-6419-402D-8708-D057264E6A26}"/>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84217F16-8FD6-4DD3-922F-F96CD6FCEDDA}"/>
              </a:ext>
            </a:extLst>
          </p:cNvPr>
          <p:cNvSpPr>
            <a:spLocks noGrp="1"/>
          </p:cNvSpPr>
          <p:nvPr>
            <p:ph type="sldNum" sz="quarter" idx="12"/>
          </p:nvPr>
        </p:nvSpPr>
        <p:spPr/>
        <p:txBody>
          <a:bodyPr/>
          <a:lstStyle/>
          <a:p>
            <a:fld id="{85165E1B-B741-4CA0-A2B4-09E1473EC40F}" type="slidenum">
              <a:rPr lang="fr-BE" smtClean="0"/>
              <a:t>‹N°›</a:t>
            </a:fld>
            <a:endParaRPr lang="fr-BE"/>
          </a:p>
        </p:txBody>
      </p:sp>
      <p:grpSp>
        <p:nvGrpSpPr>
          <p:cNvPr id="6" name="object 2">
            <a:extLst>
              <a:ext uri="{FF2B5EF4-FFF2-40B4-BE49-F238E27FC236}">
                <a16:creationId xmlns:a16="http://schemas.microsoft.com/office/drawing/2014/main" id="{719880F4-8EA7-4FB4-B031-147D6B1D98CC}"/>
              </a:ext>
            </a:extLst>
          </p:cNvPr>
          <p:cNvGrpSpPr/>
          <p:nvPr userDrawn="1"/>
        </p:nvGrpSpPr>
        <p:grpSpPr>
          <a:xfrm>
            <a:off x="0" y="203"/>
            <a:ext cx="12189460" cy="6858000"/>
            <a:chOff x="0" y="203"/>
            <a:chExt cx="12189460" cy="6858000"/>
          </a:xfrm>
        </p:grpSpPr>
        <p:sp>
          <p:nvSpPr>
            <p:cNvPr id="7" name="object 3">
              <a:extLst>
                <a:ext uri="{FF2B5EF4-FFF2-40B4-BE49-F238E27FC236}">
                  <a16:creationId xmlns:a16="http://schemas.microsoft.com/office/drawing/2014/main" id="{0392E199-1E51-4A55-A66D-56D86BA764E3}"/>
                </a:ext>
              </a:extLst>
            </p:cNvPr>
            <p:cNvSpPr/>
            <p:nvPr/>
          </p:nvSpPr>
          <p:spPr>
            <a:xfrm>
              <a:off x="9613"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8" name="object 4">
              <a:extLst>
                <a:ext uri="{FF2B5EF4-FFF2-40B4-BE49-F238E27FC236}">
                  <a16:creationId xmlns:a16="http://schemas.microsoft.com/office/drawing/2014/main" id="{20702711-DC62-426B-B642-07448F08ECD3}"/>
                </a:ext>
              </a:extLst>
            </p:cNvPr>
            <p:cNvSpPr/>
            <p:nvPr/>
          </p:nvSpPr>
          <p:spPr>
            <a:xfrm>
              <a:off x="11580672" y="140804"/>
              <a:ext cx="363220" cy="361950"/>
            </a:xfrm>
            <a:custGeom>
              <a:avLst/>
              <a:gdLst/>
              <a:ahLst/>
              <a:cxnLst/>
              <a:rect l="l" t="t" r="r" b="b"/>
              <a:pathLst>
                <a:path w="363220" h="361950">
                  <a:moveTo>
                    <a:pt x="362610" y="361543"/>
                  </a:moveTo>
                  <a:lnTo>
                    <a:pt x="362242" y="1384"/>
                  </a:lnTo>
                  <a:lnTo>
                    <a:pt x="359930" y="1397"/>
                  </a:lnTo>
                  <a:lnTo>
                    <a:pt x="359930" y="0"/>
                  </a:lnTo>
                  <a:lnTo>
                    <a:pt x="0" y="0"/>
                  </a:lnTo>
                  <a:lnTo>
                    <a:pt x="0" y="18046"/>
                  </a:lnTo>
                  <a:lnTo>
                    <a:pt x="330555" y="18046"/>
                  </a:lnTo>
                  <a:lnTo>
                    <a:pt x="90538" y="258724"/>
                  </a:lnTo>
                  <a:lnTo>
                    <a:pt x="103289" y="271462"/>
                  </a:lnTo>
                  <a:lnTo>
                    <a:pt x="344233" y="29857"/>
                  </a:lnTo>
                  <a:lnTo>
                    <a:pt x="344601" y="361556"/>
                  </a:lnTo>
                  <a:lnTo>
                    <a:pt x="362610" y="361543"/>
                  </a:lnTo>
                  <a:close/>
                </a:path>
              </a:pathLst>
            </a:custGeom>
            <a:solidFill>
              <a:srgbClr val="CC9903"/>
            </a:solidFill>
          </p:spPr>
          <p:txBody>
            <a:bodyPr wrap="square" lIns="0" tIns="0" rIns="0" bIns="0" rtlCol="0"/>
            <a:lstStyle/>
            <a:p>
              <a:endParaRPr/>
            </a:p>
          </p:txBody>
        </p:sp>
        <p:sp>
          <p:nvSpPr>
            <p:cNvPr id="9" name="object 5">
              <a:extLst>
                <a:ext uri="{FF2B5EF4-FFF2-40B4-BE49-F238E27FC236}">
                  <a16:creationId xmlns:a16="http://schemas.microsoft.com/office/drawing/2014/main" id="{20898F8E-6D51-444F-A419-3D9FCCBD96C6}"/>
                </a:ext>
              </a:extLst>
            </p:cNvPr>
            <p:cNvSpPr/>
            <p:nvPr/>
          </p:nvSpPr>
          <p:spPr>
            <a:xfrm>
              <a:off x="9240940"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pic>
          <p:nvPicPr>
            <p:cNvPr id="10" name="object 6">
              <a:extLst>
                <a:ext uri="{FF2B5EF4-FFF2-40B4-BE49-F238E27FC236}">
                  <a16:creationId xmlns:a16="http://schemas.microsoft.com/office/drawing/2014/main" id="{0D10C95D-7481-4841-AE50-C222CBD1E795}"/>
                </a:ext>
              </a:extLst>
            </p:cNvPr>
            <p:cNvPicPr/>
            <p:nvPr/>
          </p:nvPicPr>
          <p:blipFill>
            <a:blip r:embed="rId2" cstate="print"/>
            <a:stretch>
              <a:fillRect/>
            </a:stretch>
          </p:blipFill>
          <p:spPr>
            <a:xfrm>
              <a:off x="9947237" y="177295"/>
              <a:ext cx="933025" cy="291161"/>
            </a:xfrm>
            <a:prstGeom prst="rect">
              <a:avLst/>
            </a:prstGeom>
          </p:spPr>
        </p:pic>
        <p:sp>
          <p:nvSpPr>
            <p:cNvPr id="11" name="object 7">
              <a:extLst>
                <a:ext uri="{FF2B5EF4-FFF2-40B4-BE49-F238E27FC236}">
                  <a16:creationId xmlns:a16="http://schemas.microsoft.com/office/drawing/2014/main" id="{A83282B3-B5D2-4944-8087-6E1FFD1AACC4}"/>
                </a:ext>
              </a:extLst>
            </p:cNvPr>
            <p:cNvSpPr/>
            <p:nvPr/>
          </p:nvSpPr>
          <p:spPr>
            <a:xfrm>
              <a:off x="9400768" y="80238"/>
              <a:ext cx="481965" cy="426720"/>
            </a:xfrm>
            <a:custGeom>
              <a:avLst/>
              <a:gdLst/>
              <a:ahLst/>
              <a:cxnLst/>
              <a:rect l="l" t="t" r="r" b="b"/>
              <a:pathLst>
                <a:path w="481965" h="426720">
                  <a:moveTo>
                    <a:pt x="467233" y="150761"/>
                  </a:moveTo>
                  <a:lnTo>
                    <a:pt x="445071" y="108889"/>
                  </a:lnTo>
                  <a:lnTo>
                    <a:pt x="415455" y="72364"/>
                  </a:lnTo>
                  <a:lnTo>
                    <a:pt x="379412" y="42214"/>
                  </a:lnTo>
                  <a:lnTo>
                    <a:pt x="337934" y="19431"/>
                  </a:lnTo>
                  <a:lnTo>
                    <a:pt x="292011" y="5016"/>
                  </a:lnTo>
                  <a:lnTo>
                    <a:pt x="242646" y="0"/>
                  </a:lnTo>
                  <a:lnTo>
                    <a:pt x="193738" y="4927"/>
                  </a:lnTo>
                  <a:lnTo>
                    <a:pt x="148196" y="19062"/>
                  </a:lnTo>
                  <a:lnTo>
                    <a:pt x="106984" y="41440"/>
                  </a:lnTo>
                  <a:lnTo>
                    <a:pt x="71069" y="71069"/>
                  </a:lnTo>
                  <a:lnTo>
                    <a:pt x="41440" y="106972"/>
                  </a:lnTo>
                  <a:lnTo>
                    <a:pt x="19062" y="148196"/>
                  </a:lnTo>
                  <a:lnTo>
                    <a:pt x="4927" y="193738"/>
                  </a:lnTo>
                  <a:lnTo>
                    <a:pt x="0" y="242646"/>
                  </a:lnTo>
                  <a:lnTo>
                    <a:pt x="1016" y="264947"/>
                  </a:lnTo>
                  <a:lnTo>
                    <a:pt x="4013" y="286677"/>
                  </a:lnTo>
                  <a:lnTo>
                    <a:pt x="8877" y="307746"/>
                  </a:lnTo>
                  <a:lnTo>
                    <a:pt x="15519" y="328091"/>
                  </a:lnTo>
                  <a:lnTo>
                    <a:pt x="21297" y="320078"/>
                  </a:lnTo>
                  <a:lnTo>
                    <a:pt x="27520" y="312115"/>
                  </a:lnTo>
                  <a:lnTo>
                    <a:pt x="57454" y="279996"/>
                  </a:lnTo>
                  <a:lnTo>
                    <a:pt x="94246" y="249466"/>
                  </a:lnTo>
                  <a:lnTo>
                    <a:pt x="114630" y="235305"/>
                  </a:lnTo>
                  <a:lnTo>
                    <a:pt x="112547" y="230289"/>
                  </a:lnTo>
                  <a:lnTo>
                    <a:pt x="110769" y="225107"/>
                  </a:lnTo>
                  <a:lnTo>
                    <a:pt x="109410" y="219722"/>
                  </a:lnTo>
                  <a:lnTo>
                    <a:pt x="81470" y="222440"/>
                  </a:lnTo>
                  <a:lnTo>
                    <a:pt x="76047" y="217970"/>
                  </a:lnTo>
                  <a:lnTo>
                    <a:pt x="73710" y="193802"/>
                  </a:lnTo>
                  <a:lnTo>
                    <a:pt x="78168" y="188379"/>
                  </a:lnTo>
                  <a:lnTo>
                    <a:pt x="106108" y="185674"/>
                  </a:lnTo>
                  <a:lnTo>
                    <a:pt x="106553" y="177190"/>
                  </a:lnTo>
                  <a:lnTo>
                    <a:pt x="107988" y="168948"/>
                  </a:lnTo>
                  <a:lnTo>
                    <a:pt x="110236" y="161010"/>
                  </a:lnTo>
                  <a:lnTo>
                    <a:pt x="84658" y="149377"/>
                  </a:lnTo>
                  <a:lnTo>
                    <a:pt x="82207" y="142798"/>
                  </a:lnTo>
                  <a:lnTo>
                    <a:pt x="92252" y="120700"/>
                  </a:lnTo>
                  <a:lnTo>
                    <a:pt x="98831" y="118237"/>
                  </a:lnTo>
                  <a:lnTo>
                    <a:pt x="124409" y="129870"/>
                  </a:lnTo>
                  <a:lnTo>
                    <a:pt x="128981" y="122885"/>
                  </a:lnTo>
                  <a:lnTo>
                    <a:pt x="134315" y="116408"/>
                  </a:lnTo>
                  <a:lnTo>
                    <a:pt x="140296" y="110578"/>
                  </a:lnTo>
                  <a:lnTo>
                    <a:pt x="123952" y="87718"/>
                  </a:lnTo>
                  <a:lnTo>
                    <a:pt x="125107" y="80784"/>
                  </a:lnTo>
                  <a:lnTo>
                    <a:pt x="144868" y="66675"/>
                  </a:lnTo>
                  <a:lnTo>
                    <a:pt x="151803" y="67830"/>
                  </a:lnTo>
                  <a:lnTo>
                    <a:pt x="168122" y="90678"/>
                  </a:lnTo>
                  <a:lnTo>
                    <a:pt x="175475" y="86944"/>
                  </a:lnTo>
                  <a:lnTo>
                    <a:pt x="183299" y="83959"/>
                  </a:lnTo>
                  <a:lnTo>
                    <a:pt x="191528" y="81889"/>
                  </a:lnTo>
                  <a:lnTo>
                    <a:pt x="188823" y="53962"/>
                  </a:lnTo>
                  <a:lnTo>
                    <a:pt x="193294" y="48526"/>
                  </a:lnTo>
                  <a:lnTo>
                    <a:pt x="217449" y="46189"/>
                  </a:lnTo>
                  <a:lnTo>
                    <a:pt x="222885" y="50647"/>
                  </a:lnTo>
                  <a:lnTo>
                    <a:pt x="225590" y="78587"/>
                  </a:lnTo>
                  <a:lnTo>
                    <a:pt x="234061" y="79044"/>
                  </a:lnTo>
                  <a:lnTo>
                    <a:pt x="242316" y="80467"/>
                  </a:lnTo>
                  <a:lnTo>
                    <a:pt x="250240" y="82715"/>
                  </a:lnTo>
                  <a:lnTo>
                    <a:pt x="261874" y="57150"/>
                  </a:lnTo>
                  <a:lnTo>
                    <a:pt x="268452" y="54686"/>
                  </a:lnTo>
                  <a:lnTo>
                    <a:pt x="290550" y="64731"/>
                  </a:lnTo>
                  <a:lnTo>
                    <a:pt x="293014" y="71323"/>
                  </a:lnTo>
                  <a:lnTo>
                    <a:pt x="281381" y="96901"/>
                  </a:lnTo>
                  <a:lnTo>
                    <a:pt x="288378" y="101473"/>
                  </a:lnTo>
                  <a:lnTo>
                    <a:pt x="294843" y="106794"/>
                  </a:lnTo>
                  <a:lnTo>
                    <a:pt x="300672" y="112776"/>
                  </a:lnTo>
                  <a:lnTo>
                    <a:pt x="323545" y="96443"/>
                  </a:lnTo>
                  <a:lnTo>
                    <a:pt x="330466" y="97599"/>
                  </a:lnTo>
                  <a:lnTo>
                    <a:pt x="344589" y="117348"/>
                  </a:lnTo>
                  <a:lnTo>
                    <a:pt x="343433" y="124282"/>
                  </a:lnTo>
                  <a:lnTo>
                    <a:pt x="320586" y="140614"/>
                  </a:lnTo>
                  <a:lnTo>
                    <a:pt x="322745" y="144881"/>
                  </a:lnTo>
                  <a:lnTo>
                    <a:pt x="324624" y="149339"/>
                  </a:lnTo>
                  <a:lnTo>
                    <a:pt x="326263" y="153911"/>
                  </a:lnTo>
                  <a:lnTo>
                    <a:pt x="347332" y="150787"/>
                  </a:lnTo>
                  <a:lnTo>
                    <a:pt x="368211" y="148526"/>
                  </a:lnTo>
                  <a:lnTo>
                    <a:pt x="388848" y="147154"/>
                  </a:lnTo>
                  <a:lnTo>
                    <a:pt x="409130" y="146697"/>
                  </a:lnTo>
                  <a:lnTo>
                    <a:pt x="424230" y="146951"/>
                  </a:lnTo>
                  <a:lnTo>
                    <a:pt x="438962" y="147726"/>
                  </a:lnTo>
                  <a:lnTo>
                    <a:pt x="453301" y="148996"/>
                  </a:lnTo>
                  <a:lnTo>
                    <a:pt x="467233" y="150761"/>
                  </a:lnTo>
                  <a:close/>
                </a:path>
                <a:path w="481965" h="426720">
                  <a:moveTo>
                    <a:pt x="481584" y="200545"/>
                  </a:moveTo>
                  <a:lnTo>
                    <a:pt x="445071" y="179755"/>
                  </a:lnTo>
                  <a:lnTo>
                    <a:pt x="409143" y="178155"/>
                  </a:lnTo>
                  <a:lnTo>
                    <a:pt x="372402" y="179730"/>
                  </a:lnTo>
                  <a:lnTo>
                    <a:pt x="296519" y="191985"/>
                  </a:lnTo>
                  <a:lnTo>
                    <a:pt x="258432" y="202488"/>
                  </a:lnTo>
                  <a:lnTo>
                    <a:pt x="212140" y="219354"/>
                  </a:lnTo>
                  <a:lnTo>
                    <a:pt x="168973" y="239674"/>
                  </a:lnTo>
                  <a:lnTo>
                    <a:pt x="129552" y="263080"/>
                  </a:lnTo>
                  <a:lnTo>
                    <a:pt x="94462" y="289204"/>
                  </a:lnTo>
                  <a:lnTo>
                    <a:pt x="64338" y="317690"/>
                  </a:lnTo>
                  <a:lnTo>
                    <a:pt x="38100" y="350875"/>
                  </a:lnTo>
                  <a:lnTo>
                    <a:pt x="31369" y="361911"/>
                  </a:lnTo>
                  <a:lnTo>
                    <a:pt x="42494" y="379730"/>
                  </a:lnTo>
                  <a:lnTo>
                    <a:pt x="55067" y="396468"/>
                  </a:lnTo>
                  <a:lnTo>
                    <a:pt x="69024" y="412051"/>
                  </a:lnTo>
                  <a:lnTo>
                    <a:pt x="84251" y="426364"/>
                  </a:lnTo>
                  <a:lnTo>
                    <a:pt x="90766" y="414972"/>
                  </a:lnTo>
                  <a:lnTo>
                    <a:pt x="94437" y="409282"/>
                  </a:lnTo>
                  <a:lnTo>
                    <a:pt x="121780" y="372516"/>
                  </a:lnTo>
                  <a:lnTo>
                    <a:pt x="154800" y="337832"/>
                  </a:lnTo>
                  <a:lnTo>
                    <a:pt x="192938" y="305765"/>
                  </a:lnTo>
                  <a:lnTo>
                    <a:pt x="235572" y="276796"/>
                  </a:lnTo>
                  <a:lnTo>
                    <a:pt x="282143" y="251409"/>
                  </a:lnTo>
                  <a:lnTo>
                    <a:pt x="332143" y="230136"/>
                  </a:lnTo>
                  <a:lnTo>
                    <a:pt x="382473" y="214452"/>
                  </a:lnTo>
                  <a:lnTo>
                    <a:pt x="432498" y="204546"/>
                  </a:lnTo>
                  <a:lnTo>
                    <a:pt x="481584" y="200545"/>
                  </a:lnTo>
                  <a:close/>
                </a:path>
              </a:pathLst>
            </a:custGeom>
            <a:solidFill>
              <a:srgbClr val="FFFFFF"/>
            </a:solidFill>
          </p:spPr>
          <p:txBody>
            <a:bodyPr wrap="square" lIns="0" tIns="0" rIns="0" bIns="0" rtlCol="0"/>
            <a:lstStyle/>
            <a:p>
              <a:endParaRPr/>
            </a:p>
          </p:txBody>
        </p:sp>
        <p:pic>
          <p:nvPicPr>
            <p:cNvPr id="12" name="object 8">
              <a:extLst>
                <a:ext uri="{FF2B5EF4-FFF2-40B4-BE49-F238E27FC236}">
                  <a16:creationId xmlns:a16="http://schemas.microsoft.com/office/drawing/2014/main" id="{E7F45792-1D72-44D8-82AF-23D1700C91B7}"/>
                </a:ext>
              </a:extLst>
            </p:cNvPr>
            <p:cNvPicPr/>
            <p:nvPr/>
          </p:nvPicPr>
          <p:blipFill>
            <a:blip r:embed="rId3" cstate="print"/>
            <a:stretch>
              <a:fillRect/>
            </a:stretch>
          </p:blipFill>
          <p:spPr>
            <a:xfrm>
              <a:off x="9666565" y="411106"/>
              <a:ext cx="202882" cy="153288"/>
            </a:xfrm>
            <a:prstGeom prst="rect">
              <a:avLst/>
            </a:prstGeom>
          </p:spPr>
        </p:pic>
        <p:sp>
          <p:nvSpPr>
            <p:cNvPr id="13" name="object 9">
              <a:extLst>
                <a:ext uri="{FF2B5EF4-FFF2-40B4-BE49-F238E27FC236}">
                  <a16:creationId xmlns:a16="http://schemas.microsoft.com/office/drawing/2014/main" id="{1D52E147-F1BB-4FFF-8406-164431465A7C}"/>
                </a:ext>
              </a:extLst>
            </p:cNvPr>
            <p:cNvSpPr/>
            <p:nvPr/>
          </p:nvSpPr>
          <p:spPr>
            <a:xfrm>
              <a:off x="9517008" y="320064"/>
              <a:ext cx="369570" cy="240029"/>
            </a:xfrm>
            <a:custGeom>
              <a:avLst/>
              <a:gdLst/>
              <a:ahLst/>
              <a:cxnLst/>
              <a:rect l="l" t="t" r="r" b="b"/>
              <a:pathLst>
                <a:path w="369570" h="240029">
                  <a:moveTo>
                    <a:pt x="368985" y="0"/>
                  </a:moveTo>
                  <a:lnTo>
                    <a:pt x="323677" y="3502"/>
                  </a:lnTo>
                  <a:lnTo>
                    <a:pt x="276866" y="12674"/>
                  </a:lnTo>
                  <a:lnTo>
                    <a:pt x="229636" y="27256"/>
                  </a:lnTo>
                  <a:lnTo>
                    <a:pt x="183070" y="46989"/>
                  </a:lnTo>
                  <a:lnTo>
                    <a:pt x="140244" y="70288"/>
                  </a:lnTo>
                  <a:lnTo>
                    <a:pt x="101112" y="96768"/>
                  </a:lnTo>
                  <a:lnTo>
                    <a:pt x="66212" y="125977"/>
                  </a:lnTo>
                  <a:lnTo>
                    <a:pt x="36083" y="157465"/>
                  </a:lnTo>
                  <a:lnTo>
                    <a:pt x="11264" y="190779"/>
                  </a:lnTo>
                  <a:lnTo>
                    <a:pt x="0" y="209943"/>
                  </a:lnTo>
                  <a:lnTo>
                    <a:pt x="17203" y="219520"/>
                  </a:lnTo>
                  <a:lnTo>
                    <a:pt x="35234" y="227695"/>
                  </a:lnTo>
                  <a:lnTo>
                    <a:pt x="54015" y="234407"/>
                  </a:lnTo>
                  <a:lnTo>
                    <a:pt x="73469" y="239598"/>
                  </a:lnTo>
                  <a:lnTo>
                    <a:pt x="100738" y="197641"/>
                  </a:lnTo>
                  <a:lnTo>
                    <a:pt x="133477" y="158103"/>
                  </a:lnTo>
                  <a:lnTo>
                    <a:pt x="171263" y="121520"/>
                  </a:lnTo>
                  <a:lnTo>
                    <a:pt x="213677" y="88430"/>
                  </a:lnTo>
                  <a:lnTo>
                    <a:pt x="250925" y="64714"/>
                  </a:lnTo>
                  <a:lnTo>
                    <a:pt x="289421" y="44681"/>
                  </a:lnTo>
                  <a:lnTo>
                    <a:pt x="328797" y="28454"/>
                  </a:lnTo>
                  <a:lnTo>
                    <a:pt x="368681" y="16154"/>
                  </a:lnTo>
                  <a:lnTo>
                    <a:pt x="368985" y="0"/>
                  </a:lnTo>
                  <a:close/>
                </a:path>
              </a:pathLst>
            </a:custGeom>
            <a:solidFill>
              <a:srgbClr val="FFFFFF"/>
            </a:solidFill>
          </p:spPr>
          <p:txBody>
            <a:bodyPr wrap="square" lIns="0" tIns="0" rIns="0" bIns="0" rtlCol="0"/>
            <a:lstStyle/>
            <a:p>
              <a:endParaRPr/>
            </a:p>
          </p:txBody>
        </p:sp>
        <p:pic>
          <p:nvPicPr>
            <p:cNvPr id="14" name="object 10">
              <a:extLst>
                <a:ext uri="{FF2B5EF4-FFF2-40B4-BE49-F238E27FC236}">
                  <a16:creationId xmlns:a16="http://schemas.microsoft.com/office/drawing/2014/main" id="{199941E2-AB17-48D7-8385-B8E49623EAE8}"/>
                </a:ext>
              </a:extLst>
            </p:cNvPr>
            <p:cNvPicPr/>
            <p:nvPr/>
          </p:nvPicPr>
          <p:blipFill>
            <a:blip r:embed="rId4" cstate="print"/>
            <a:stretch>
              <a:fillRect/>
            </a:stretch>
          </p:blipFill>
          <p:spPr>
            <a:xfrm>
              <a:off x="0" y="621004"/>
              <a:ext cx="5112004" cy="6236993"/>
            </a:xfrm>
            <a:prstGeom prst="rect">
              <a:avLst/>
            </a:prstGeom>
          </p:spPr>
        </p:pic>
        <p:pic>
          <p:nvPicPr>
            <p:cNvPr id="15" name="object 11">
              <a:extLst>
                <a:ext uri="{FF2B5EF4-FFF2-40B4-BE49-F238E27FC236}">
                  <a16:creationId xmlns:a16="http://schemas.microsoft.com/office/drawing/2014/main" id="{B168D3AA-E918-442E-8BB9-8E4B21193243}"/>
                </a:ext>
              </a:extLst>
            </p:cNvPr>
            <p:cNvPicPr/>
            <p:nvPr/>
          </p:nvPicPr>
          <p:blipFill>
            <a:blip r:embed="rId5" cstate="print"/>
            <a:stretch>
              <a:fillRect/>
            </a:stretch>
          </p:blipFill>
          <p:spPr>
            <a:xfrm>
              <a:off x="5514517" y="2393492"/>
              <a:ext cx="1553464" cy="1553458"/>
            </a:xfrm>
            <a:prstGeom prst="rect">
              <a:avLst/>
            </a:prstGeom>
          </p:spPr>
        </p:pic>
        <p:sp>
          <p:nvSpPr>
            <p:cNvPr id="16" name="object 12">
              <a:extLst>
                <a:ext uri="{FF2B5EF4-FFF2-40B4-BE49-F238E27FC236}">
                  <a16:creationId xmlns:a16="http://schemas.microsoft.com/office/drawing/2014/main" id="{8263D0E7-5143-402E-B63D-CED4D37C57C5}"/>
                </a:ext>
              </a:extLst>
            </p:cNvPr>
            <p:cNvSpPr/>
            <p:nvPr/>
          </p:nvSpPr>
          <p:spPr>
            <a:xfrm>
              <a:off x="5514517" y="2393488"/>
              <a:ext cx="1553845" cy="1553845"/>
            </a:xfrm>
            <a:custGeom>
              <a:avLst/>
              <a:gdLst/>
              <a:ahLst/>
              <a:cxnLst/>
              <a:rect l="l" t="t" r="r" b="b"/>
              <a:pathLst>
                <a:path w="1553845" h="1553845">
                  <a:moveTo>
                    <a:pt x="776731" y="1553464"/>
                  </a:moveTo>
                  <a:lnTo>
                    <a:pt x="824048" y="1552046"/>
                  </a:lnTo>
                  <a:lnTo>
                    <a:pt x="870615" y="1547848"/>
                  </a:lnTo>
                  <a:lnTo>
                    <a:pt x="916351" y="1540949"/>
                  </a:lnTo>
                  <a:lnTo>
                    <a:pt x="961175" y="1531433"/>
                  </a:lnTo>
                  <a:lnTo>
                    <a:pt x="1005005" y="1519379"/>
                  </a:lnTo>
                  <a:lnTo>
                    <a:pt x="1047760" y="1504870"/>
                  </a:lnTo>
                  <a:lnTo>
                    <a:pt x="1089359" y="1487985"/>
                  </a:lnTo>
                  <a:lnTo>
                    <a:pt x="1129721" y="1468808"/>
                  </a:lnTo>
                  <a:lnTo>
                    <a:pt x="1168765" y="1447418"/>
                  </a:lnTo>
                  <a:lnTo>
                    <a:pt x="1206408" y="1423897"/>
                  </a:lnTo>
                  <a:lnTo>
                    <a:pt x="1242571" y="1398326"/>
                  </a:lnTo>
                  <a:lnTo>
                    <a:pt x="1277171" y="1370787"/>
                  </a:lnTo>
                  <a:lnTo>
                    <a:pt x="1310128" y="1341361"/>
                  </a:lnTo>
                  <a:lnTo>
                    <a:pt x="1341361" y="1310128"/>
                  </a:lnTo>
                  <a:lnTo>
                    <a:pt x="1370787" y="1277171"/>
                  </a:lnTo>
                  <a:lnTo>
                    <a:pt x="1398326" y="1242571"/>
                  </a:lnTo>
                  <a:lnTo>
                    <a:pt x="1423897" y="1206408"/>
                  </a:lnTo>
                  <a:lnTo>
                    <a:pt x="1447418" y="1168765"/>
                  </a:lnTo>
                  <a:lnTo>
                    <a:pt x="1468808" y="1129721"/>
                  </a:lnTo>
                  <a:lnTo>
                    <a:pt x="1487985" y="1089359"/>
                  </a:lnTo>
                  <a:lnTo>
                    <a:pt x="1504870" y="1047760"/>
                  </a:lnTo>
                  <a:lnTo>
                    <a:pt x="1519379" y="1005005"/>
                  </a:lnTo>
                  <a:lnTo>
                    <a:pt x="1531433" y="961175"/>
                  </a:lnTo>
                  <a:lnTo>
                    <a:pt x="1540949" y="916351"/>
                  </a:lnTo>
                  <a:lnTo>
                    <a:pt x="1547848" y="870615"/>
                  </a:lnTo>
                  <a:lnTo>
                    <a:pt x="1552046" y="824048"/>
                  </a:lnTo>
                  <a:lnTo>
                    <a:pt x="1553463" y="776732"/>
                  </a:lnTo>
                  <a:lnTo>
                    <a:pt x="1552046" y="729415"/>
                  </a:lnTo>
                  <a:lnTo>
                    <a:pt x="1547848" y="682848"/>
                  </a:lnTo>
                  <a:lnTo>
                    <a:pt x="1540949" y="637112"/>
                  </a:lnTo>
                  <a:lnTo>
                    <a:pt x="1531433" y="592288"/>
                  </a:lnTo>
                  <a:lnTo>
                    <a:pt x="1519379" y="548458"/>
                  </a:lnTo>
                  <a:lnTo>
                    <a:pt x="1504870" y="505703"/>
                  </a:lnTo>
                  <a:lnTo>
                    <a:pt x="1487985" y="464104"/>
                  </a:lnTo>
                  <a:lnTo>
                    <a:pt x="1468808" y="423742"/>
                  </a:lnTo>
                  <a:lnTo>
                    <a:pt x="1447418" y="384698"/>
                  </a:lnTo>
                  <a:lnTo>
                    <a:pt x="1423897" y="347055"/>
                  </a:lnTo>
                  <a:lnTo>
                    <a:pt x="1398326" y="310892"/>
                  </a:lnTo>
                  <a:lnTo>
                    <a:pt x="1370787" y="276292"/>
                  </a:lnTo>
                  <a:lnTo>
                    <a:pt x="1341361" y="243335"/>
                  </a:lnTo>
                  <a:lnTo>
                    <a:pt x="1310128" y="212102"/>
                  </a:lnTo>
                  <a:lnTo>
                    <a:pt x="1277171" y="182676"/>
                  </a:lnTo>
                  <a:lnTo>
                    <a:pt x="1242571" y="155137"/>
                  </a:lnTo>
                  <a:lnTo>
                    <a:pt x="1206408" y="129566"/>
                  </a:lnTo>
                  <a:lnTo>
                    <a:pt x="1168765" y="106045"/>
                  </a:lnTo>
                  <a:lnTo>
                    <a:pt x="1129721" y="84655"/>
                  </a:lnTo>
                  <a:lnTo>
                    <a:pt x="1089359" y="65478"/>
                  </a:lnTo>
                  <a:lnTo>
                    <a:pt x="1047760" y="48593"/>
                  </a:lnTo>
                  <a:lnTo>
                    <a:pt x="1005005" y="34084"/>
                  </a:lnTo>
                  <a:lnTo>
                    <a:pt x="961175" y="22030"/>
                  </a:lnTo>
                  <a:lnTo>
                    <a:pt x="916351" y="12514"/>
                  </a:lnTo>
                  <a:lnTo>
                    <a:pt x="870615" y="5615"/>
                  </a:lnTo>
                  <a:lnTo>
                    <a:pt x="824048" y="1417"/>
                  </a:lnTo>
                  <a:lnTo>
                    <a:pt x="776731" y="0"/>
                  </a:lnTo>
                  <a:lnTo>
                    <a:pt x="729415" y="1417"/>
                  </a:lnTo>
                  <a:lnTo>
                    <a:pt x="682848" y="5615"/>
                  </a:lnTo>
                  <a:lnTo>
                    <a:pt x="637112" y="12514"/>
                  </a:lnTo>
                  <a:lnTo>
                    <a:pt x="592288" y="22030"/>
                  </a:lnTo>
                  <a:lnTo>
                    <a:pt x="548458" y="34084"/>
                  </a:lnTo>
                  <a:lnTo>
                    <a:pt x="505703" y="48593"/>
                  </a:lnTo>
                  <a:lnTo>
                    <a:pt x="464104" y="65478"/>
                  </a:lnTo>
                  <a:lnTo>
                    <a:pt x="423742" y="84655"/>
                  </a:lnTo>
                  <a:lnTo>
                    <a:pt x="384698" y="106045"/>
                  </a:lnTo>
                  <a:lnTo>
                    <a:pt x="347055" y="129566"/>
                  </a:lnTo>
                  <a:lnTo>
                    <a:pt x="310892" y="155137"/>
                  </a:lnTo>
                  <a:lnTo>
                    <a:pt x="276292" y="182676"/>
                  </a:lnTo>
                  <a:lnTo>
                    <a:pt x="243335" y="212102"/>
                  </a:lnTo>
                  <a:lnTo>
                    <a:pt x="212102" y="243335"/>
                  </a:lnTo>
                  <a:lnTo>
                    <a:pt x="182676" y="276292"/>
                  </a:lnTo>
                  <a:lnTo>
                    <a:pt x="155137" y="310892"/>
                  </a:lnTo>
                  <a:lnTo>
                    <a:pt x="129566" y="347055"/>
                  </a:lnTo>
                  <a:lnTo>
                    <a:pt x="106045" y="384698"/>
                  </a:lnTo>
                  <a:lnTo>
                    <a:pt x="84655" y="423742"/>
                  </a:lnTo>
                  <a:lnTo>
                    <a:pt x="65478" y="464104"/>
                  </a:lnTo>
                  <a:lnTo>
                    <a:pt x="48593" y="505703"/>
                  </a:lnTo>
                  <a:lnTo>
                    <a:pt x="34084" y="548458"/>
                  </a:lnTo>
                  <a:lnTo>
                    <a:pt x="22030" y="592288"/>
                  </a:lnTo>
                  <a:lnTo>
                    <a:pt x="12514" y="637112"/>
                  </a:lnTo>
                  <a:lnTo>
                    <a:pt x="5615" y="682848"/>
                  </a:lnTo>
                  <a:lnTo>
                    <a:pt x="1417" y="729415"/>
                  </a:lnTo>
                  <a:lnTo>
                    <a:pt x="0" y="776732"/>
                  </a:lnTo>
                  <a:lnTo>
                    <a:pt x="1417" y="824048"/>
                  </a:lnTo>
                  <a:lnTo>
                    <a:pt x="5615" y="870615"/>
                  </a:lnTo>
                  <a:lnTo>
                    <a:pt x="12514" y="916351"/>
                  </a:lnTo>
                  <a:lnTo>
                    <a:pt x="22030" y="961175"/>
                  </a:lnTo>
                  <a:lnTo>
                    <a:pt x="34084" y="1005005"/>
                  </a:lnTo>
                  <a:lnTo>
                    <a:pt x="48593" y="1047760"/>
                  </a:lnTo>
                  <a:lnTo>
                    <a:pt x="65478" y="1089359"/>
                  </a:lnTo>
                  <a:lnTo>
                    <a:pt x="84655" y="1129721"/>
                  </a:lnTo>
                  <a:lnTo>
                    <a:pt x="106045" y="1168765"/>
                  </a:lnTo>
                  <a:lnTo>
                    <a:pt x="129566" y="1206408"/>
                  </a:lnTo>
                  <a:lnTo>
                    <a:pt x="155137" y="1242571"/>
                  </a:lnTo>
                  <a:lnTo>
                    <a:pt x="182676" y="1277171"/>
                  </a:lnTo>
                  <a:lnTo>
                    <a:pt x="212102" y="1310128"/>
                  </a:lnTo>
                  <a:lnTo>
                    <a:pt x="243335" y="1341361"/>
                  </a:lnTo>
                  <a:lnTo>
                    <a:pt x="276292" y="1370787"/>
                  </a:lnTo>
                  <a:lnTo>
                    <a:pt x="310892" y="1398326"/>
                  </a:lnTo>
                  <a:lnTo>
                    <a:pt x="347055" y="1423897"/>
                  </a:lnTo>
                  <a:lnTo>
                    <a:pt x="384698" y="1447418"/>
                  </a:lnTo>
                  <a:lnTo>
                    <a:pt x="423742" y="1468808"/>
                  </a:lnTo>
                  <a:lnTo>
                    <a:pt x="464104" y="1487985"/>
                  </a:lnTo>
                  <a:lnTo>
                    <a:pt x="505703" y="1504870"/>
                  </a:lnTo>
                  <a:lnTo>
                    <a:pt x="548458" y="1519379"/>
                  </a:lnTo>
                  <a:lnTo>
                    <a:pt x="592288" y="1531433"/>
                  </a:lnTo>
                  <a:lnTo>
                    <a:pt x="637112" y="1540949"/>
                  </a:lnTo>
                  <a:lnTo>
                    <a:pt x="682848" y="1547848"/>
                  </a:lnTo>
                  <a:lnTo>
                    <a:pt x="729415" y="1552046"/>
                  </a:lnTo>
                  <a:lnTo>
                    <a:pt x="776731" y="1553464"/>
                  </a:lnTo>
                  <a:close/>
                </a:path>
              </a:pathLst>
            </a:custGeom>
            <a:ln w="66675">
              <a:solidFill>
                <a:srgbClr val="31323C"/>
              </a:solidFill>
            </a:ln>
          </p:spPr>
          <p:txBody>
            <a:bodyPr wrap="square" lIns="0" tIns="0" rIns="0" bIns="0" rtlCol="0"/>
            <a:lstStyle/>
            <a:p>
              <a:endParaRPr/>
            </a:p>
          </p:txBody>
        </p:sp>
        <p:pic>
          <p:nvPicPr>
            <p:cNvPr id="17" name="object 13">
              <a:extLst>
                <a:ext uri="{FF2B5EF4-FFF2-40B4-BE49-F238E27FC236}">
                  <a16:creationId xmlns:a16="http://schemas.microsoft.com/office/drawing/2014/main" id="{787C1D1E-B7BF-439F-A75F-25E890B9C64D}"/>
                </a:ext>
              </a:extLst>
            </p:cNvPr>
            <p:cNvPicPr/>
            <p:nvPr/>
          </p:nvPicPr>
          <p:blipFill>
            <a:blip r:embed="rId6" cstate="print"/>
            <a:stretch>
              <a:fillRect/>
            </a:stretch>
          </p:blipFill>
          <p:spPr>
            <a:xfrm>
              <a:off x="7854695" y="2393492"/>
              <a:ext cx="1553463" cy="1553458"/>
            </a:xfrm>
            <a:prstGeom prst="rect">
              <a:avLst/>
            </a:prstGeom>
          </p:spPr>
        </p:pic>
        <p:sp>
          <p:nvSpPr>
            <p:cNvPr id="18" name="object 14">
              <a:extLst>
                <a:ext uri="{FF2B5EF4-FFF2-40B4-BE49-F238E27FC236}">
                  <a16:creationId xmlns:a16="http://schemas.microsoft.com/office/drawing/2014/main" id="{CA543E80-9350-426F-8708-EEAAD3330319}"/>
                </a:ext>
              </a:extLst>
            </p:cNvPr>
            <p:cNvSpPr/>
            <p:nvPr/>
          </p:nvSpPr>
          <p:spPr>
            <a:xfrm>
              <a:off x="7854697" y="2393488"/>
              <a:ext cx="1553845" cy="1553845"/>
            </a:xfrm>
            <a:custGeom>
              <a:avLst/>
              <a:gdLst/>
              <a:ahLst/>
              <a:cxnLst/>
              <a:rect l="l" t="t" r="r" b="b"/>
              <a:pathLst>
                <a:path w="1553845" h="1553845">
                  <a:moveTo>
                    <a:pt x="776731" y="1553464"/>
                  </a:moveTo>
                  <a:lnTo>
                    <a:pt x="824048" y="1552046"/>
                  </a:lnTo>
                  <a:lnTo>
                    <a:pt x="870615" y="1547848"/>
                  </a:lnTo>
                  <a:lnTo>
                    <a:pt x="916351" y="1540949"/>
                  </a:lnTo>
                  <a:lnTo>
                    <a:pt x="961175" y="1531433"/>
                  </a:lnTo>
                  <a:lnTo>
                    <a:pt x="1005005" y="1519379"/>
                  </a:lnTo>
                  <a:lnTo>
                    <a:pt x="1047760" y="1504870"/>
                  </a:lnTo>
                  <a:lnTo>
                    <a:pt x="1089359" y="1487985"/>
                  </a:lnTo>
                  <a:lnTo>
                    <a:pt x="1129721" y="1468808"/>
                  </a:lnTo>
                  <a:lnTo>
                    <a:pt x="1168765" y="1447418"/>
                  </a:lnTo>
                  <a:lnTo>
                    <a:pt x="1206408" y="1423897"/>
                  </a:lnTo>
                  <a:lnTo>
                    <a:pt x="1242571" y="1398326"/>
                  </a:lnTo>
                  <a:lnTo>
                    <a:pt x="1277171" y="1370787"/>
                  </a:lnTo>
                  <a:lnTo>
                    <a:pt x="1310128" y="1341361"/>
                  </a:lnTo>
                  <a:lnTo>
                    <a:pt x="1341361" y="1310128"/>
                  </a:lnTo>
                  <a:lnTo>
                    <a:pt x="1370787" y="1277171"/>
                  </a:lnTo>
                  <a:lnTo>
                    <a:pt x="1398326" y="1242571"/>
                  </a:lnTo>
                  <a:lnTo>
                    <a:pt x="1423897" y="1206408"/>
                  </a:lnTo>
                  <a:lnTo>
                    <a:pt x="1447418" y="1168765"/>
                  </a:lnTo>
                  <a:lnTo>
                    <a:pt x="1468808" y="1129721"/>
                  </a:lnTo>
                  <a:lnTo>
                    <a:pt x="1487985" y="1089359"/>
                  </a:lnTo>
                  <a:lnTo>
                    <a:pt x="1504870" y="1047760"/>
                  </a:lnTo>
                  <a:lnTo>
                    <a:pt x="1519379" y="1005005"/>
                  </a:lnTo>
                  <a:lnTo>
                    <a:pt x="1531433" y="961175"/>
                  </a:lnTo>
                  <a:lnTo>
                    <a:pt x="1540949" y="916351"/>
                  </a:lnTo>
                  <a:lnTo>
                    <a:pt x="1547848" y="870615"/>
                  </a:lnTo>
                  <a:lnTo>
                    <a:pt x="1552046" y="824048"/>
                  </a:lnTo>
                  <a:lnTo>
                    <a:pt x="1553463" y="776732"/>
                  </a:lnTo>
                  <a:lnTo>
                    <a:pt x="1552046" y="729415"/>
                  </a:lnTo>
                  <a:lnTo>
                    <a:pt x="1547848" y="682848"/>
                  </a:lnTo>
                  <a:lnTo>
                    <a:pt x="1540949" y="637112"/>
                  </a:lnTo>
                  <a:lnTo>
                    <a:pt x="1531433" y="592288"/>
                  </a:lnTo>
                  <a:lnTo>
                    <a:pt x="1519379" y="548458"/>
                  </a:lnTo>
                  <a:lnTo>
                    <a:pt x="1504870" y="505703"/>
                  </a:lnTo>
                  <a:lnTo>
                    <a:pt x="1487985" y="464104"/>
                  </a:lnTo>
                  <a:lnTo>
                    <a:pt x="1468808" y="423742"/>
                  </a:lnTo>
                  <a:lnTo>
                    <a:pt x="1447418" y="384698"/>
                  </a:lnTo>
                  <a:lnTo>
                    <a:pt x="1423897" y="347055"/>
                  </a:lnTo>
                  <a:lnTo>
                    <a:pt x="1398326" y="310892"/>
                  </a:lnTo>
                  <a:lnTo>
                    <a:pt x="1370787" y="276292"/>
                  </a:lnTo>
                  <a:lnTo>
                    <a:pt x="1341361" y="243335"/>
                  </a:lnTo>
                  <a:lnTo>
                    <a:pt x="1310128" y="212102"/>
                  </a:lnTo>
                  <a:lnTo>
                    <a:pt x="1277171" y="182676"/>
                  </a:lnTo>
                  <a:lnTo>
                    <a:pt x="1242571" y="155137"/>
                  </a:lnTo>
                  <a:lnTo>
                    <a:pt x="1206408" y="129566"/>
                  </a:lnTo>
                  <a:lnTo>
                    <a:pt x="1168765" y="106045"/>
                  </a:lnTo>
                  <a:lnTo>
                    <a:pt x="1129721" y="84655"/>
                  </a:lnTo>
                  <a:lnTo>
                    <a:pt x="1089359" y="65478"/>
                  </a:lnTo>
                  <a:lnTo>
                    <a:pt x="1047760" y="48593"/>
                  </a:lnTo>
                  <a:lnTo>
                    <a:pt x="1005005" y="34084"/>
                  </a:lnTo>
                  <a:lnTo>
                    <a:pt x="961175" y="22030"/>
                  </a:lnTo>
                  <a:lnTo>
                    <a:pt x="916351" y="12514"/>
                  </a:lnTo>
                  <a:lnTo>
                    <a:pt x="870615" y="5615"/>
                  </a:lnTo>
                  <a:lnTo>
                    <a:pt x="824048" y="1417"/>
                  </a:lnTo>
                  <a:lnTo>
                    <a:pt x="776731" y="0"/>
                  </a:lnTo>
                  <a:lnTo>
                    <a:pt x="729415" y="1417"/>
                  </a:lnTo>
                  <a:lnTo>
                    <a:pt x="682848" y="5615"/>
                  </a:lnTo>
                  <a:lnTo>
                    <a:pt x="637112" y="12514"/>
                  </a:lnTo>
                  <a:lnTo>
                    <a:pt x="592288" y="22030"/>
                  </a:lnTo>
                  <a:lnTo>
                    <a:pt x="548458" y="34084"/>
                  </a:lnTo>
                  <a:lnTo>
                    <a:pt x="505703" y="48593"/>
                  </a:lnTo>
                  <a:lnTo>
                    <a:pt x="464104" y="65478"/>
                  </a:lnTo>
                  <a:lnTo>
                    <a:pt x="423742" y="84655"/>
                  </a:lnTo>
                  <a:lnTo>
                    <a:pt x="384698" y="106045"/>
                  </a:lnTo>
                  <a:lnTo>
                    <a:pt x="347055" y="129566"/>
                  </a:lnTo>
                  <a:lnTo>
                    <a:pt x="310892" y="155137"/>
                  </a:lnTo>
                  <a:lnTo>
                    <a:pt x="276292" y="182676"/>
                  </a:lnTo>
                  <a:lnTo>
                    <a:pt x="243335" y="212102"/>
                  </a:lnTo>
                  <a:lnTo>
                    <a:pt x="212102" y="243335"/>
                  </a:lnTo>
                  <a:lnTo>
                    <a:pt x="182676" y="276292"/>
                  </a:lnTo>
                  <a:lnTo>
                    <a:pt x="155137" y="310892"/>
                  </a:lnTo>
                  <a:lnTo>
                    <a:pt x="129566" y="347055"/>
                  </a:lnTo>
                  <a:lnTo>
                    <a:pt x="106045" y="384698"/>
                  </a:lnTo>
                  <a:lnTo>
                    <a:pt x="84655" y="423742"/>
                  </a:lnTo>
                  <a:lnTo>
                    <a:pt x="65478" y="464104"/>
                  </a:lnTo>
                  <a:lnTo>
                    <a:pt x="48593" y="505703"/>
                  </a:lnTo>
                  <a:lnTo>
                    <a:pt x="34084" y="548458"/>
                  </a:lnTo>
                  <a:lnTo>
                    <a:pt x="22030" y="592288"/>
                  </a:lnTo>
                  <a:lnTo>
                    <a:pt x="12514" y="637112"/>
                  </a:lnTo>
                  <a:lnTo>
                    <a:pt x="5615" y="682848"/>
                  </a:lnTo>
                  <a:lnTo>
                    <a:pt x="1417" y="729415"/>
                  </a:lnTo>
                  <a:lnTo>
                    <a:pt x="0" y="776732"/>
                  </a:lnTo>
                  <a:lnTo>
                    <a:pt x="1417" y="824048"/>
                  </a:lnTo>
                  <a:lnTo>
                    <a:pt x="5615" y="870615"/>
                  </a:lnTo>
                  <a:lnTo>
                    <a:pt x="12514" y="916351"/>
                  </a:lnTo>
                  <a:lnTo>
                    <a:pt x="22030" y="961175"/>
                  </a:lnTo>
                  <a:lnTo>
                    <a:pt x="34084" y="1005005"/>
                  </a:lnTo>
                  <a:lnTo>
                    <a:pt x="48593" y="1047760"/>
                  </a:lnTo>
                  <a:lnTo>
                    <a:pt x="65478" y="1089359"/>
                  </a:lnTo>
                  <a:lnTo>
                    <a:pt x="84655" y="1129721"/>
                  </a:lnTo>
                  <a:lnTo>
                    <a:pt x="106045" y="1168765"/>
                  </a:lnTo>
                  <a:lnTo>
                    <a:pt x="129566" y="1206408"/>
                  </a:lnTo>
                  <a:lnTo>
                    <a:pt x="155137" y="1242571"/>
                  </a:lnTo>
                  <a:lnTo>
                    <a:pt x="182676" y="1277171"/>
                  </a:lnTo>
                  <a:lnTo>
                    <a:pt x="212102" y="1310128"/>
                  </a:lnTo>
                  <a:lnTo>
                    <a:pt x="243335" y="1341361"/>
                  </a:lnTo>
                  <a:lnTo>
                    <a:pt x="276292" y="1370787"/>
                  </a:lnTo>
                  <a:lnTo>
                    <a:pt x="310892" y="1398326"/>
                  </a:lnTo>
                  <a:lnTo>
                    <a:pt x="347055" y="1423897"/>
                  </a:lnTo>
                  <a:lnTo>
                    <a:pt x="384698" y="1447418"/>
                  </a:lnTo>
                  <a:lnTo>
                    <a:pt x="423742" y="1468808"/>
                  </a:lnTo>
                  <a:lnTo>
                    <a:pt x="464104" y="1487985"/>
                  </a:lnTo>
                  <a:lnTo>
                    <a:pt x="505703" y="1504870"/>
                  </a:lnTo>
                  <a:lnTo>
                    <a:pt x="548458" y="1519379"/>
                  </a:lnTo>
                  <a:lnTo>
                    <a:pt x="592288" y="1531433"/>
                  </a:lnTo>
                  <a:lnTo>
                    <a:pt x="637112" y="1540949"/>
                  </a:lnTo>
                  <a:lnTo>
                    <a:pt x="682848" y="1547848"/>
                  </a:lnTo>
                  <a:lnTo>
                    <a:pt x="729415" y="1552046"/>
                  </a:lnTo>
                  <a:lnTo>
                    <a:pt x="776731" y="1553464"/>
                  </a:lnTo>
                  <a:close/>
                </a:path>
              </a:pathLst>
            </a:custGeom>
            <a:ln w="66675">
              <a:solidFill>
                <a:srgbClr val="31323C"/>
              </a:solidFill>
            </a:ln>
          </p:spPr>
          <p:txBody>
            <a:bodyPr wrap="square" lIns="0" tIns="0" rIns="0" bIns="0" rtlCol="0"/>
            <a:lstStyle/>
            <a:p>
              <a:endParaRPr/>
            </a:p>
          </p:txBody>
        </p:sp>
        <p:pic>
          <p:nvPicPr>
            <p:cNvPr id="19" name="object 15">
              <a:extLst>
                <a:ext uri="{FF2B5EF4-FFF2-40B4-BE49-F238E27FC236}">
                  <a16:creationId xmlns:a16="http://schemas.microsoft.com/office/drawing/2014/main" id="{58E16453-B4B7-4E45-9195-A9B4B705EAB8}"/>
                </a:ext>
              </a:extLst>
            </p:cNvPr>
            <p:cNvPicPr/>
            <p:nvPr/>
          </p:nvPicPr>
          <p:blipFill>
            <a:blip r:embed="rId7" cstate="print"/>
            <a:stretch>
              <a:fillRect/>
            </a:stretch>
          </p:blipFill>
          <p:spPr>
            <a:xfrm>
              <a:off x="10189261" y="2393492"/>
              <a:ext cx="1501076" cy="1553458"/>
            </a:xfrm>
            <a:prstGeom prst="rect">
              <a:avLst/>
            </a:prstGeom>
          </p:spPr>
        </p:pic>
        <p:sp>
          <p:nvSpPr>
            <p:cNvPr id="20" name="object 16">
              <a:extLst>
                <a:ext uri="{FF2B5EF4-FFF2-40B4-BE49-F238E27FC236}">
                  <a16:creationId xmlns:a16="http://schemas.microsoft.com/office/drawing/2014/main" id="{6DEE737A-BE24-4C50-98E6-9B837278D555}"/>
                </a:ext>
              </a:extLst>
            </p:cNvPr>
            <p:cNvSpPr/>
            <p:nvPr/>
          </p:nvSpPr>
          <p:spPr>
            <a:xfrm>
              <a:off x="10189259" y="2393488"/>
              <a:ext cx="1553845" cy="1553845"/>
            </a:xfrm>
            <a:custGeom>
              <a:avLst/>
              <a:gdLst/>
              <a:ahLst/>
              <a:cxnLst/>
              <a:rect l="l" t="t" r="r" b="b"/>
              <a:pathLst>
                <a:path w="1553845" h="1553845">
                  <a:moveTo>
                    <a:pt x="776731" y="1553464"/>
                  </a:moveTo>
                  <a:lnTo>
                    <a:pt x="824048" y="1552046"/>
                  </a:lnTo>
                  <a:lnTo>
                    <a:pt x="870615" y="1547848"/>
                  </a:lnTo>
                  <a:lnTo>
                    <a:pt x="916351" y="1540949"/>
                  </a:lnTo>
                  <a:lnTo>
                    <a:pt x="961175" y="1531433"/>
                  </a:lnTo>
                  <a:lnTo>
                    <a:pt x="1005005" y="1519379"/>
                  </a:lnTo>
                  <a:lnTo>
                    <a:pt x="1047760" y="1504870"/>
                  </a:lnTo>
                  <a:lnTo>
                    <a:pt x="1089359" y="1487985"/>
                  </a:lnTo>
                  <a:lnTo>
                    <a:pt x="1129721" y="1468808"/>
                  </a:lnTo>
                  <a:lnTo>
                    <a:pt x="1168765" y="1447418"/>
                  </a:lnTo>
                  <a:lnTo>
                    <a:pt x="1206408" y="1423897"/>
                  </a:lnTo>
                  <a:lnTo>
                    <a:pt x="1242571" y="1398326"/>
                  </a:lnTo>
                  <a:lnTo>
                    <a:pt x="1277171" y="1370787"/>
                  </a:lnTo>
                  <a:lnTo>
                    <a:pt x="1310128" y="1341361"/>
                  </a:lnTo>
                  <a:lnTo>
                    <a:pt x="1341361" y="1310128"/>
                  </a:lnTo>
                  <a:lnTo>
                    <a:pt x="1370787" y="1277171"/>
                  </a:lnTo>
                  <a:lnTo>
                    <a:pt x="1398326" y="1242571"/>
                  </a:lnTo>
                  <a:lnTo>
                    <a:pt x="1423897" y="1206408"/>
                  </a:lnTo>
                  <a:lnTo>
                    <a:pt x="1447418" y="1168765"/>
                  </a:lnTo>
                  <a:lnTo>
                    <a:pt x="1468808" y="1129721"/>
                  </a:lnTo>
                  <a:lnTo>
                    <a:pt x="1487985" y="1089359"/>
                  </a:lnTo>
                  <a:lnTo>
                    <a:pt x="1504870" y="1047760"/>
                  </a:lnTo>
                  <a:lnTo>
                    <a:pt x="1519379" y="1005005"/>
                  </a:lnTo>
                  <a:lnTo>
                    <a:pt x="1531433" y="961175"/>
                  </a:lnTo>
                  <a:lnTo>
                    <a:pt x="1540949" y="916351"/>
                  </a:lnTo>
                  <a:lnTo>
                    <a:pt x="1547848" y="870615"/>
                  </a:lnTo>
                  <a:lnTo>
                    <a:pt x="1552046" y="824048"/>
                  </a:lnTo>
                  <a:lnTo>
                    <a:pt x="1553463" y="776732"/>
                  </a:lnTo>
                  <a:lnTo>
                    <a:pt x="1552046" y="729415"/>
                  </a:lnTo>
                  <a:lnTo>
                    <a:pt x="1547848" y="682848"/>
                  </a:lnTo>
                  <a:lnTo>
                    <a:pt x="1540949" y="637112"/>
                  </a:lnTo>
                  <a:lnTo>
                    <a:pt x="1531433" y="592288"/>
                  </a:lnTo>
                  <a:lnTo>
                    <a:pt x="1519379" y="548458"/>
                  </a:lnTo>
                  <a:lnTo>
                    <a:pt x="1504870" y="505703"/>
                  </a:lnTo>
                  <a:lnTo>
                    <a:pt x="1487985" y="464104"/>
                  </a:lnTo>
                  <a:lnTo>
                    <a:pt x="1468808" y="423742"/>
                  </a:lnTo>
                  <a:lnTo>
                    <a:pt x="1447418" y="384698"/>
                  </a:lnTo>
                  <a:lnTo>
                    <a:pt x="1423897" y="347055"/>
                  </a:lnTo>
                  <a:lnTo>
                    <a:pt x="1398326" y="310892"/>
                  </a:lnTo>
                  <a:lnTo>
                    <a:pt x="1370787" y="276292"/>
                  </a:lnTo>
                  <a:lnTo>
                    <a:pt x="1341361" y="243335"/>
                  </a:lnTo>
                  <a:lnTo>
                    <a:pt x="1310128" y="212102"/>
                  </a:lnTo>
                  <a:lnTo>
                    <a:pt x="1277171" y="182676"/>
                  </a:lnTo>
                  <a:lnTo>
                    <a:pt x="1242571" y="155137"/>
                  </a:lnTo>
                  <a:lnTo>
                    <a:pt x="1206408" y="129566"/>
                  </a:lnTo>
                  <a:lnTo>
                    <a:pt x="1168765" y="106045"/>
                  </a:lnTo>
                  <a:lnTo>
                    <a:pt x="1129721" y="84655"/>
                  </a:lnTo>
                  <a:lnTo>
                    <a:pt x="1089359" y="65478"/>
                  </a:lnTo>
                  <a:lnTo>
                    <a:pt x="1047760" y="48593"/>
                  </a:lnTo>
                  <a:lnTo>
                    <a:pt x="1005005" y="34084"/>
                  </a:lnTo>
                  <a:lnTo>
                    <a:pt x="961175" y="22030"/>
                  </a:lnTo>
                  <a:lnTo>
                    <a:pt x="916351" y="12514"/>
                  </a:lnTo>
                  <a:lnTo>
                    <a:pt x="870615" y="5615"/>
                  </a:lnTo>
                  <a:lnTo>
                    <a:pt x="824048" y="1417"/>
                  </a:lnTo>
                  <a:lnTo>
                    <a:pt x="776731" y="0"/>
                  </a:lnTo>
                  <a:lnTo>
                    <a:pt x="729415" y="1417"/>
                  </a:lnTo>
                  <a:lnTo>
                    <a:pt x="682848" y="5615"/>
                  </a:lnTo>
                  <a:lnTo>
                    <a:pt x="637112" y="12514"/>
                  </a:lnTo>
                  <a:lnTo>
                    <a:pt x="592288" y="22030"/>
                  </a:lnTo>
                  <a:lnTo>
                    <a:pt x="548458" y="34084"/>
                  </a:lnTo>
                  <a:lnTo>
                    <a:pt x="505703" y="48593"/>
                  </a:lnTo>
                  <a:lnTo>
                    <a:pt x="464104" y="65478"/>
                  </a:lnTo>
                  <a:lnTo>
                    <a:pt x="423742" y="84655"/>
                  </a:lnTo>
                  <a:lnTo>
                    <a:pt x="384698" y="106045"/>
                  </a:lnTo>
                  <a:lnTo>
                    <a:pt x="347055" y="129566"/>
                  </a:lnTo>
                  <a:lnTo>
                    <a:pt x="310892" y="155137"/>
                  </a:lnTo>
                  <a:lnTo>
                    <a:pt x="276292" y="182676"/>
                  </a:lnTo>
                  <a:lnTo>
                    <a:pt x="243335" y="212102"/>
                  </a:lnTo>
                  <a:lnTo>
                    <a:pt x="212102" y="243335"/>
                  </a:lnTo>
                  <a:lnTo>
                    <a:pt x="182676" y="276292"/>
                  </a:lnTo>
                  <a:lnTo>
                    <a:pt x="155137" y="310892"/>
                  </a:lnTo>
                  <a:lnTo>
                    <a:pt x="129566" y="347055"/>
                  </a:lnTo>
                  <a:lnTo>
                    <a:pt x="106045" y="384698"/>
                  </a:lnTo>
                  <a:lnTo>
                    <a:pt x="84655" y="423742"/>
                  </a:lnTo>
                  <a:lnTo>
                    <a:pt x="65478" y="464104"/>
                  </a:lnTo>
                  <a:lnTo>
                    <a:pt x="48593" y="505703"/>
                  </a:lnTo>
                  <a:lnTo>
                    <a:pt x="34084" y="548458"/>
                  </a:lnTo>
                  <a:lnTo>
                    <a:pt x="22030" y="592288"/>
                  </a:lnTo>
                  <a:lnTo>
                    <a:pt x="12514" y="637112"/>
                  </a:lnTo>
                  <a:lnTo>
                    <a:pt x="5615" y="682848"/>
                  </a:lnTo>
                  <a:lnTo>
                    <a:pt x="1417" y="729415"/>
                  </a:lnTo>
                  <a:lnTo>
                    <a:pt x="0" y="776732"/>
                  </a:lnTo>
                  <a:lnTo>
                    <a:pt x="1417" y="824048"/>
                  </a:lnTo>
                  <a:lnTo>
                    <a:pt x="5615" y="870615"/>
                  </a:lnTo>
                  <a:lnTo>
                    <a:pt x="12514" y="916351"/>
                  </a:lnTo>
                  <a:lnTo>
                    <a:pt x="22030" y="961175"/>
                  </a:lnTo>
                  <a:lnTo>
                    <a:pt x="34084" y="1005005"/>
                  </a:lnTo>
                  <a:lnTo>
                    <a:pt x="48593" y="1047760"/>
                  </a:lnTo>
                  <a:lnTo>
                    <a:pt x="65478" y="1089359"/>
                  </a:lnTo>
                  <a:lnTo>
                    <a:pt x="84655" y="1129721"/>
                  </a:lnTo>
                  <a:lnTo>
                    <a:pt x="106045" y="1168765"/>
                  </a:lnTo>
                  <a:lnTo>
                    <a:pt x="129566" y="1206408"/>
                  </a:lnTo>
                  <a:lnTo>
                    <a:pt x="155137" y="1242571"/>
                  </a:lnTo>
                  <a:lnTo>
                    <a:pt x="182676" y="1277171"/>
                  </a:lnTo>
                  <a:lnTo>
                    <a:pt x="212102" y="1310128"/>
                  </a:lnTo>
                  <a:lnTo>
                    <a:pt x="243335" y="1341361"/>
                  </a:lnTo>
                  <a:lnTo>
                    <a:pt x="276292" y="1370787"/>
                  </a:lnTo>
                  <a:lnTo>
                    <a:pt x="310892" y="1398326"/>
                  </a:lnTo>
                  <a:lnTo>
                    <a:pt x="347055" y="1423897"/>
                  </a:lnTo>
                  <a:lnTo>
                    <a:pt x="384698" y="1447418"/>
                  </a:lnTo>
                  <a:lnTo>
                    <a:pt x="423742" y="1468808"/>
                  </a:lnTo>
                  <a:lnTo>
                    <a:pt x="464104" y="1487985"/>
                  </a:lnTo>
                  <a:lnTo>
                    <a:pt x="505703" y="1504870"/>
                  </a:lnTo>
                  <a:lnTo>
                    <a:pt x="548458" y="1519379"/>
                  </a:lnTo>
                  <a:lnTo>
                    <a:pt x="592288" y="1531433"/>
                  </a:lnTo>
                  <a:lnTo>
                    <a:pt x="637112" y="1540949"/>
                  </a:lnTo>
                  <a:lnTo>
                    <a:pt x="682848" y="1547848"/>
                  </a:lnTo>
                  <a:lnTo>
                    <a:pt x="729415" y="1552046"/>
                  </a:lnTo>
                  <a:lnTo>
                    <a:pt x="776731" y="1553464"/>
                  </a:lnTo>
                  <a:close/>
                </a:path>
              </a:pathLst>
            </a:custGeom>
            <a:ln w="66675">
              <a:solidFill>
                <a:srgbClr val="31323C"/>
              </a:solidFill>
            </a:ln>
          </p:spPr>
          <p:txBody>
            <a:bodyPr wrap="square" lIns="0" tIns="0" rIns="0" bIns="0" rtlCol="0"/>
            <a:lstStyle/>
            <a:p>
              <a:endParaRPr/>
            </a:p>
          </p:txBody>
        </p:sp>
        <p:sp>
          <p:nvSpPr>
            <p:cNvPr id="21" name="object 17">
              <a:extLst>
                <a:ext uri="{FF2B5EF4-FFF2-40B4-BE49-F238E27FC236}">
                  <a16:creationId xmlns:a16="http://schemas.microsoft.com/office/drawing/2014/main" id="{02202319-D0C1-41BC-8261-42B5BEEB8139}"/>
                </a:ext>
              </a:extLst>
            </p:cNvPr>
            <p:cNvSpPr/>
            <p:nvPr/>
          </p:nvSpPr>
          <p:spPr>
            <a:xfrm>
              <a:off x="7459516" y="4526997"/>
              <a:ext cx="0" cy="1737360"/>
            </a:xfrm>
            <a:custGeom>
              <a:avLst/>
              <a:gdLst/>
              <a:ahLst/>
              <a:cxnLst/>
              <a:rect l="l" t="t" r="r" b="b"/>
              <a:pathLst>
                <a:path h="1737360">
                  <a:moveTo>
                    <a:pt x="0" y="0"/>
                  </a:moveTo>
                  <a:lnTo>
                    <a:pt x="0" y="1737004"/>
                  </a:lnTo>
                </a:path>
              </a:pathLst>
            </a:custGeom>
            <a:ln w="12700">
              <a:solidFill>
                <a:srgbClr val="19313B"/>
              </a:solidFill>
            </a:ln>
          </p:spPr>
          <p:txBody>
            <a:bodyPr wrap="square" lIns="0" tIns="0" rIns="0" bIns="0" rtlCol="0"/>
            <a:lstStyle/>
            <a:p>
              <a:endParaRPr/>
            </a:p>
          </p:txBody>
        </p:sp>
        <p:sp>
          <p:nvSpPr>
            <p:cNvPr id="22" name="object 18">
              <a:extLst>
                <a:ext uri="{FF2B5EF4-FFF2-40B4-BE49-F238E27FC236}">
                  <a16:creationId xmlns:a16="http://schemas.microsoft.com/office/drawing/2014/main" id="{8ED945C2-17A1-4E7A-A12B-519EEBB51F56}"/>
                </a:ext>
              </a:extLst>
            </p:cNvPr>
            <p:cNvSpPr/>
            <p:nvPr/>
          </p:nvSpPr>
          <p:spPr>
            <a:xfrm>
              <a:off x="9954719" y="4526997"/>
              <a:ext cx="0" cy="1737360"/>
            </a:xfrm>
            <a:custGeom>
              <a:avLst/>
              <a:gdLst/>
              <a:ahLst/>
              <a:cxnLst/>
              <a:rect l="l" t="t" r="r" b="b"/>
              <a:pathLst>
                <a:path h="1737360">
                  <a:moveTo>
                    <a:pt x="0" y="0"/>
                  </a:moveTo>
                  <a:lnTo>
                    <a:pt x="0" y="1737004"/>
                  </a:lnTo>
                </a:path>
              </a:pathLst>
            </a:custGeom>
            <a:ln w="12700">
              <a:solidFill>
                <a:srgbClr val="19313B"/>
              </a:solidFill>
            </a:ln>
          </p:spPr>
          <p:txBody>
            <a:bodyPr wrap="square" lIns="0" tIns="0" rIns="0" bIns="0" rtlCol="0"/>
            <a:lstStyle/>
            <a:p>
              <a:endParaRPr/>
            </a:p>
          </p:txBody>
        </p:sp>
        <p:sp>
          <p:nvSpPr>
            <p:cNvPr id="23" name="object 19">
              <a:extLst>
                <a:ext uri="{FF2B5EF4-FFF2-40B4-BE49-F238E27FC236}">
                  <a16:creationId xmlns:a16="http://schemas.microsoft.com/office/drawing/2014/main" id="{311A7666-696E-4F4A-A387-FDE61C0E9204}"/>
                </a:ext>
              </a:extLst>
            </p:cNvPr>
            <p:cNvSpPr/>
            <p:nvPr/>
          </p:nvSpPr>
          <p:spPr>
            <a:xfrm>
              <a:off x="5946254" y="4490999"/>
              <a:ext cx="2835275" cy="344170"/>
            </a:xfrm>
            <a:custGeom>
              <a:avLst/>
              <a:gdLst/>
              <a:ahLst/>
              <a:cxnLst/>
              <a:rect l="l" t="t" r="r" b="b"/>
              <a:pathLst>
                <a:path w="2835275" h="344170">
                  <a:moveTo>
                    <a:pt x="58470" y="131572"/>
                  </a:moveTo>
                  <a:lnTo>
                    <a:pt x="43853" y="131572"/>
                  </a:lnTo>
                  <a:lnTo>
                    <a:pt x="43853" y="160807"/>
                  </a:lnTo>
                  <a:lnTo>
                    <a:pt x="58470" y="160807"/>
                  </a:lnTo>
                  <a:lnTo>
                    <a:pt x="58470" y="131572"/>
                  </a:lnTo>
                  <a:close/>
                </a:path>
                <a:path w="2835275" h="344170">
                  <a:moveTo>
                    <a:pt x="87706" y="131572"/>
                  </a:moveTo>
                  <a:lnTo>
                    <a:pt x="73088" y="131572"/>
                  </a:lnTo>
                  <a:lnTo>
                    <a:pt x="73088" y="160807"/>
                  </a:lnTo>
                  <a:lnTo>
                    <a:pt x="87706" y="160807"/>
                  </a:lnTo>
                  <a:lnTo>
                    <a:pt x="87706" y="131572"/>
                  </a:lnTo>
                  <a:close/>
                </a:path>
                <a:path w="2835275" h="344170">
                  <a:moveTo>
                    <a:pt x="380085" y="135724"/>
                  </a:moveTo>
                  <a:lnTo>
                    <a:pt x="379107" y="134391"/>
                  </a:lnTo>
                  <a:lnTo>
                    <a:pt x="378066" y="132943"/>
                  </a:lnTo>
                  <a:lnTo>
                    <a:pt x="365467" y="128752"/>
                  </a:lnTo>
                  <a:lnTo>
                    <a:pt x="365467" y="144145"/>
                  </a:lnTo>
                  <a:lnTo>
                    <a:pt x="365467" y="177457"/>
                  </a:lnTo>
                  <a:lnTo>
                    <a:pt x="336232" y="187210"/>
                  </a:lnTo>
                  <a:lnTo>
                    <a:pt x="336232" y="134391"/>
                  </a:lnTo>
                  <a:lnTo>
                    <a:pt x="365467" y="144145"/>
                  </a:lnTo>
                  <a:lnTo>
                    <a:pt x="365467" y="128752"/>
                  </a:lnTo>
                  <a:lnTo>
                    <a:pt x="336219" y="118999"/>
                  </a:lnTo>
                  <a:lnTo>
                    <a:pt x="336219" y="29248"/>
                  </a:lnTo>
                  <a:lnTo>
                    <a:pt x="333921" y="17868"/>
                  </a:lnTo>
                  <a:lnTo>
                    <a:pt x="331736" y="14630"/>
                  </a:lnTo>
                  <a:lnTo>
                    <a:pt x="327647" y="8572"/>
                  </a:lnTo>
                  <a:lnTo>
                    <a:pt x="321602" y="4495"/>
                  </a:lnTo>
                  <a:lnTo>
                    <a:pt x="321602" y="21183"/>
                  </a:lnTo>
                  <a:lnTo>
                    <a:pt x="321602" y="121907"/>
                  </a:lnTo>
                  <a:lnTo>
                    <a:pt x="321602" y="199694"/>
                  </a:lnTo>
                  <a:lnTo>
                    <a:pt x="321602" y="300443"/>
                  </a:lnTo>
                  <a:lnTo>
                    <a:pt x="315048" y="306997"/>
                  </a:lnTo>
                  <a:lnTo>
                    <a:pt x="298919" y="306997"/>
                  </a:lnTo>
                  <a:lnTo>
                    <a:pt x="292366" y="300443"/>
                  </a:lnTo>
                  <a:lnTo>
                    <a:pt x="292366" y="285064"/>
                  </a:lnTo>
                  <a:lnTo>
                    <a:pt x="292366" y="279146"/>
                  </a:lnTo>
                  <a:lnTo>
                    <a:pt x="292366" y="42468"/>
                  </a:lnTo>
                  <a:lnTo>
                    <a:pt x="292366" y="36550"/>
                  </a:lnTo>
                  <a:lnTo>
                    <a:pt x="292366" y="21183"/>
                  </a:lnTo>
                  <a:lnTo>
                    <a:pt x="298919" y="14630"/>
                  </a:lnTo>
                  <a:lnTo>
                    <a:pt x="315048" y="14630"/>
                  </a:lnTo>
                  <a:lnTo>
                    <a:pt x="321602" y="21183"/>
                  </a:lnTo>
                  <a:lnTo>
                    <a:pt x="321602" y="4495"/>
                  </a:lnTo>
                  <a:lnTo>
                    <a:pt x="318350" y="2298"/>
                  </a:lnTo>
                  <a:lnTo>
                    <a:pt x="306984" y="0"/>
                  </a:lnTo>
                  <a:lnTo>
                    <a:pt x="295605" y="2298"/>
                  </a:lnTo>
                  <a:lnTo>
                    <a:pt x="286321" y="8572"/>
                  </a:lnTo>
                  <a:lnTo>
                    <a:pt x="280047" y="17868"/>
                  </a:lnTo>
                  <a:lnTo>
                    <a:pt x="277749" y="29248"/>
                  </a:lnTo>
                  <a:lnTo>
                    <a:pt x="277749" y="34531"/>
                  </a:lnTo>
                  <a:lnTo>
                    <a:pt x="277749" y="50279"/>
                  </a:lnTo>
                  <a:lnTo>
                    <a:pt x="277749" y="271348"/>
                  </a:lnTo>
                  <a:lnTo>
                    <a:pt x="116954" y="207035"/>
                  </a:lnTo>
                  <a:lnTo>
                    <a:pt x="116954" y="204673"/>
                  </a:lnTo>
                  <a:lnTo>
                    <a:pt x="116954" y="116967"/>
                  </a:lnTo>
                  <a:lnTo>
                    <a:pt x="116954" y="114592"/>
                  </a:lnTo>
                  <a:lnTo>
                    <a:pt x="277749" y="50279"/>
                  </a:lnTo>
                  <a:lnTo>
                    <a:pt x="277749" y="34531"/>
                  </a:lnTo>
                  <a:lnTo>
                    <a:pt x="108229" y="102336"/>
                  </a:lnTo>
                  <a:lnTo>
                    <a:pt x="102323" y="102336"/>
                  </a:lnTo>
                  <a:lnTo>
                    <a:pt x="102323" y="116967"/>
                  </a:lnTo>
                  <a:lnTo>
                    <a:pt x="102323" y="204673"/>
                  </a:lnTo>
                  <a:lnTo>
                    <a:pt x="58470" y="204673"/>
                  </a:lnTo>
                  <a:lnTo>
                    <a:pt x="41414" y="201218"/>
                  </a:lnTo>
                  <a:lnTo>
                    <a:pt x="27470" y="191808"/>
                  </a:lnTo>
                  <a:lnTo>
                    <a:pt x="18059" y="177863"/>
                  </a:lnTo>
                  <a:lnTo>
                    <a:pt x="14617" y="160820"/>
                  </a:lnTo>
                  <a:lnTo>
                    <a:pt x="18059" y="143751"/>
                  </a:lnTo>
                  <a:lnTo>
                    <a:pt x="27470" y="129819"/>
                  </a:lnTo>
                  <a:lnTo>
                    <a:pt x="41414" y="120408"/>
                  </a:lnTo>
                  <a:lnTo>
                    <a:pt x="58470" y="116967"/>
                  </a:lnTo>
                  <a:lnTo>
                    <a:pt x="102323" y="116967"/>
                  </a:lnTo>
                  <a:lnTo>
                    <a:pt x="102323" y="102336"/>
                  </a:lnTo>
                  <a:lnTo>
                    <a:pt x="58470" y="102336"/>
                  </a:lnTo>
                  <a:lnTo>
                    <a:pt x="35725" y="106934"/>
                  </a:lnTo>
                  <a:lnTo>
                    <a:pt x="17145" y="119481"/>
                  </a:lnTo>
                  <a:lnTo>
                    <a:pt x="4597" y="138074"/>
                  </a:lnTo>
                  <a:lnTo>
                    <a:pt x="0" y="160820"/>
                  </a:lnTo>
                  <a:lnTo>
                    <a:pt x="4597" y="183553"/>
                  </a:lnTo>
                  <a:lnTo>
                    <a:pt x="17145" y="202133"/>
                  </a:lnTo>
                  <a:lnTo>
                    <a:pt x="35725" y="214680"/>
                  </a:lnTo>
                  <a:lnTo>
                    <a:pt x="44716" y="216509"/>
                  </a:lnTo>
                  <a:lnTo>
                    <a:pt x="74079" y="341261"/>
                  </a:lnTo>
                  <a:lnTo>
                    <a:pt x="77063" y="343547"/>
                  </a:lnTo>
                  <a:lnTo>
                    <a:pt x="80848" y="343547"/>
                  </a:lnTo>
                  <a:lnTo>
                    <a:pt x="81318" y="343509"/>
                  </a:lnTo>
                  <a:lnTo>
                    <a:pt x="81775" y="343408"/>
                  </a:lnTo>
                  <a:lnTo>
                    <a:pt x="136677" y="332816"/>
                  </a:lnTo>
                  <a:lnTo>
                    <a:pt x="150622" y="311073"/>
                  </a:lnTo>
                  <a:lnTo>
                    <a:pt x="148831" y="306654"/>
                  </a:lnTo>
                  <a:lnTo>
                    <a:pt x="138163" y="295948"/>
                  </a:lnTo>
                  <a:lnTo>
                    <a:pt x="135877" y="286816"/>
                  </a:lnTo>
                  <a:lnTo>
                    <a:pt x="135877" y="314337"/>
                  </a:lnTo>
                  <a:lnTo>
                    <a:pt x="135864" y="316992"/>
                  </a:lnTo>
                  <a:lnTo>
                    <a:pt x="134747" y="318096"/>
                  </a:lnTo>
                  <a:lnTo>
                    <a:pt x="134277" y="318350"/>
                  </a:lnTo>
                  <a:lnTo>
                    <a:pt x="133769" y="318477"/>
                  </a:lnTo>
                  <a:lnTo>
                    <a:pt x="85915" y="327736"/>
                  </a:lnTo>
                  <a:lnTo>
                    <a:pt x="60388" y="219290"/>
                  </a:lnTo>
                  <a:lnTo>
                    <a:pt x="103924" y="219290"/>
                  </a:lnTo>
                  <a:lnTo>
                    <a:pt x="124802" y="302742"/>
                  </a:lnTo>
                  <a:lnTo>
                    <a:pt x="125463" y="303923"/>
                  </a:lnTo>
                  <a:lnTo>
                    <a:pt x="135877" y="314337"/>
                  </a:lnTo>
                  <a:lnTo>
                    <a:pt x="135877" y="286816"/>
                  </a:lnTo>
                  <a:lnTo>
                    <a:pt x="120180" y="224078"/>
                  </a:lnTo>
                  <a:lnTo>
                    <a:pt x="277749" y="287083"/>
                  </a:lnTo>
                  <a:lnTo>
                    <a:pt x="277749" y="292379"/>
                  </a:lnTo>
                  <a:lnTo>
                    <a:pt x="280047" y="303745"/>
                  </a:lnTo>
                  <a:lnTo>
                    <a:pt x="286321" y="313042"/>
                  </a:lnTo>
                  <a:lnTo>
                    <a:pt x="295605" y="319316"/>
                  </a:lnTo>
                  <a:lnTo>
                    <a:pt x="306984" y="321614"/>
                  </a:lnTo>
                  <a:lnTo>
                    <a:pt x="318350" y="319316"/>
                  </a:lnTo>
                  <a:lnTo>
                    <a:pt x="327647" y="313042"/>
                  </a:lnTo>
                  <a:lnTo>
                    <a:pt x="331724" y="306997"/>
                  </a:lnTo>
                  <a:lnTo>
                    <a:pt x="333921" y="303745"/>
                  </a:lnTo>
                  <a:lnTo>
                    <a:pt x="336219" y="292379"/>
                  </a:lnTo>
                  <a:lnTo>
                    <a:pt x="336219" y="202628"/>
                  </a:lnTo>
                  <a:lnTo>
                    <a:pt x="378066" y="188671"/>
                  </a:lnTo>
                  <a:lnTo>
                    <a:pt x="379120" y="187210"/>
                  </a:lnTo>
                  <a:lnTo>
                    <a:pt x="380085" y="185877"/>
                  </a:lnTo>
                  <a:lnTo>
                    <a:pt x="380085" y="135724"/>
                  </a:lnTo>
                  <a:close/>
                </a:path>
                <a:path w="2835275" h="344170">
                  <a:moveTo>
                    <a:pt x="435000" y="79375"/>
                  </a:moveTo>
                  <a:lnTo>
                    <a:pt x="427469" y="66840"/>
                  </a:lnTo>
                  <a:lnTo>
                    <a:pt x="390931" y="88773"/>
                  </a:lnTo>
                  <a:lnTo>
                    <a:pt x="398449" y="101307"/>
                  </a:lnTo>
                  <a:lnTo>
                    <a:pt x="435000" y="79375"/>
                  </a:lnTo>
                  <a:close/>
                </a:path>
                <a:path w="2835275" h="344170">
                  <a:moveTo>
                    <a:pt x="435051" y="242252"/>
                  </a:moveTo>
                  <a:lnTo>
                    <a:pt x="398500" y="220319"/>
                  </a:lnTo>
                  <a:lnTo>
                    <a:pt x="390982" y="232854"/>
                  </a:lnTo>
                  <a:lnTo>
                    <a:pt x="427532" y="254787"/>
                  </a:lnTo>
                  <a:lnTo>
                    <a:pt x="435051" y="242252"/>
                  </a:lnTo>
                  <a:close/>
                </a:path>
                <a:path w="2835275" h="344170">
                  <a:moveTo>
                    <a:pt x="438556" y="153492"/>
                  </a:moveTo>
                  <a:lnTo>
                    <a:pt x="394703" y="153492"/>
                  </a:lnTo>
                  <a:lnTo>
                    <a:pt x="394703" y="168109"/>
                  </a:lnTo>
                  <a:lnTo>
                    <a:pt x="438556" y="168109"/>
                  </a:lnTo>
                  <a:lnTo>
                    <a:pt x="438556" y="153492"/>
                  </a:lnTo>
                  <a:close/>
                </a:path>
                <a:path w="2835275" h="344170">
                  <a:moveTo>
                    <a:pt x="2834703" y="326313"/>
                  </a:moveTo>
                  <a:lnTo>
                    <a:pt x="2831985" y="323608"/>
                  </a:lnTo>
                  <a:lnTo>
                    <a:pt x="2798521" y="290144"/>
                  </a:lnTo>
                  <a:lnTo>
                    <a:pt x="2794114" y="290144"/>
                  </a:lnTo>
                  <a:lnTo>
                    <a:pt x="2788691" y="295567"/>
                  </a:lnTo>
                  <a:lnTo>
                    <a:pt x="2788691" y="299961"/>
                  </a:lnTo>
                  <a:lnTo>
                    <a:pt x="2823527" y="334784"/>
                  </a:lnTo>
                  <a:lnTo>
                    <a:pt x="2825292" y="335457"/>
                  </a:lnTo>
                  <a:lnTo>
                    <a:pt x="2828848" y="335457"/>
                  </a:lnTo>
                  <a:lnTo>
                    <a:pt x="2830626" y="334784"/>
                  </a:lnTo>
                  <a:lnTo>
                    <a:pt x="2834703" y="330720"/>
                  </a:lnTo>
                  <a:lnTo>
                    <a:pt x="2834703" y="326313"/>
                  </a:lnTo>
                  <a:close/>
                </a:path>
              </a:pathLst>
            </a:custGeom>
            <a:solidFill>
              <a:srgbClr val="000000"/>
            </a:solidFill>
          </p:spPr>
          <p:txBody>
            <a:bodyPr wrap="square" lIns="0" tIns="0" rIns="0" bIns="0" rtlCol="0"/>
            <a:lstStyle/>
            <a:p>
              <a:endParaRPr/>
            </a:p>
          </p:txBody>
        </p:sp>
        <p:pic>
          <p:nvPicPr>
            <p:cNvPr id="24" name="object 20">
              <a:extLst>
                <a:ext uri="{FF2B5EF4-FFF2-40B4-BE49-F238E27FC236}">
                  <a16:creationId xmlns:a16="http://schemas.microsoft.com/office/drawing/2014/main" id="{3E7E7999-5B55-40D8-9CC1-E6EFFACBBC59}"/>
                </a:ext>
              </a:extLst>
            </p:cNvPr>
            <p:cNvPicPr/>
            <p:nvPr/>
          </p:nvPicPr>
          <p:blipFill>
            <a:blip r:embed="rId8" cstate="print"/>
            <a:stretch>
              <a:fillRect/>
            </a:stretch>
          </p:blipFill>
          <p:spPr>
            <a:xfrm>
              <a:off x="8310450" y="4502962"/>
              <a:ext cx="206413" cy="236893"/>
            </a:xfrm>
            <a:prstGeom prst="rect">
              <a:avLst/>
            </a:prstGeom>
          </p:spPr>
        </p:pic>
        <p:sp>
          <p:nvSpPr>
            <p:cNvPr id="25" name="object 21">
              <a:extLst>
                <a:ext uri="{FF2B5EF4-FFF2-40B4-BE49-F238E27FC236}">
                  <a16:creationId xmlns:a16="http://schemas.microsoft.com/office/drawing/2014/main" id="{3D810122-B769-4BAA-BB5C-39E4DE9A59AF}"/>
                </a:ext>
              </a:extLst>
            </p:cNvPr>
            <p:cNvSpPr/>
            <p:nvPr/>
          </p:nvSpPr>
          <p:spPr>
            <a:xfrm>
              <a:off x="8388274" y="4425035"/>
              <a:ext cx="2690495" cy="474980"/>
            </a:xfrm>
            <a:custGeom>
              <a:avLst/>
              <a:gdLst/>
              <a:ahLst/>
              <a:cxnLst/>
              <a:rect l="l" t="t" r="r" b="b"/>
              <a:pathLst>
                <a:path w="2690495" h="474979">
                  <a:moveTo>
                    <a:pt x="347586" y="283806"/>
                  </a:moveTo>
                  <a:lnTo>
                    <a:pt x="298170" y="229755"/>
                  </a:lnTo>
                  <a:lnTo>
                    <a:pt x="218186" y="193535"/>
                  </a:lnTo>
                  <a:lnTo>
                    <a:pt x="215912" y="187312"/>
                  </a:lnTo>
                  <a:lnTo>
                    <a:pt x="201129" y="146799"/>
                  </a:lnTo>
                  <a:lnTo>
                    <a:pt x="201129" y="187312"/>
                  </a:lnTo>
                  <a:lnTo>
                    <a:pt x="180086" y="179641"/>
                  </a:lnTo>
                  <a:lnTo>
                    <a:pt x="109689" y="105029"/>
                  </a:lnTo>
                  <a:lnTo>
                    <a:pt x="108712" y="99517"/>
                  </a:lnTo>
                  <a:lnTo>
                    <a:pt x="110490" y="93865"/>
                  </a:lnTo>
                  <a:lnTo>
                    <a:pt x="112255" y="92100"/>
                  </a:lnTo>
                  <a:lnTo>
                    <a:pt x="114452" y="89903"/>
                  </a:lnTo>
                  <a:lnTo>
                    <a:pt x="120116" y="86144"/>
                  </a:lnTo>
                  <a:lnTo>
                    <a:pt x="126568" y="84886"/>
                  </a:lnTo>
                  <a:lnTo>
                    <a:pt x="133019" y="86144"/>
                  </a:lnTo>
                  <a:lnTo>
                    <a:pt x="138696" y="89903"/>
                  </a:lnTo>
                  <a:lnTo>
                    <a:pt x="177977" y="129184"/>
                  </a:lnTo>
                  <a:lnTo>
                    <a:pt x="182537" y="136334"/>
                  </a:lnTo>
                  <a:lnTo>
                    <a:pt x="201129" y="187312"/>
                  </a:lnTo>
                  <a:lnTo>
                    <a:pt x="201129" y="146799"/>
                  </a:lnTo>
                  <a:lnTo>
                    <a:pt x="181978" y="113550"/>
                  </a:lnTo>
                  <a:lnTo>
                    <a:pt x="153327" y="84886"/>
                  </a:lnTo>
                  <a:lnTo>
                    <a:pt x="126568" y="71005"/>
                  </a:lnTo>
                  <a:lnTo>
                    <a:pt x="114884" y="73279"/>
                  </a:lnTo>
                  <a:lnTo>
                    <a:pt x="104635" y="80086"/>
                  </a:lnTo>
                  <a:lnTo>
                    <a:pt x="101206" y="83502"/>
                  </a:lnTo>
                  <a:lnTo>
                    <a:pt x="98691" y="87630"/>
                  </a:lnTo>
                  <a:lnTo>
                    <a:pt x="97193" y="92100"/>
                  </a:lnTo>
                  <a:lnTo>
                    <a:pt x="10083" y="114"/>
                  </a:lnTo>
                  <a:lnTo>
                    <a:pt x="5689" y="0"/>
                  </a:lnTo>
                  <a:lnTo>
                    <a:pt x="114" y="5270"/>
                  </a:lnTo>
                  <a:lnTo>
                    <a:pt x="0" y="9664"/>
                  </a:lnTo>
                  <a:lnTo>
                    <a:pt x="171869" y="191160"/>
                  </a:lnTo>
                  <a:lnTo>
                    <a:pt x="172783" y="191757"/>
                  </a:lnTo>
                  <a:lnTo>
                    <a:pt x="275386" y="229196"/>
                  </a:lnTo>
                  <a:lnTo>
                    <a:pt x="282549" y="233756"/>
                  </a:lnTo>
                  <a:lnTo>
                    <a:pt x="331889" y="283095"/>
                  </a:lnTo>
                  <a:lnTo>
                    <a:pt x="333679" y="287451"/>
                  </a:lnTo>
                  <a:lnTo>
                    <a:pt x="333603" y="296697"/>
                  </a:lnTo>
                  <a:lnTo>
                    <a:pt x="331762" y="301015"/>
                  </a:lnTo>
                  <a:lnTo>
                    <a:pt x="328447" y="304241"/>
                  </a:lnTo>
                  <a:lnTo>
                    <a:pt x="322783" y="307873"/>
                  </a:lnTo>
                  <a:lnTo>
                    <a:pt x="316369" y="309054"/>
                  </a:lnTo>
                  <a:lnTo>
                    <a:pt x="309968" y="307771"/>
                  </a:lnTo>
                  <a:lnTo>
                    <a:pt x="304368" y="304038"/>
                  </a:lnTo>
                  <a:lnTo>
                    <a:pt x="292442" y="292087"/>
                  </a:lnTo>
                  <a:lnTo>
                    <a:pt x="268795" y="268401"/>
                  </a:lnTo>
                  <a:lnTo>
                    <a:pt x="265811" y="267804"/>
                  </a:lnTo>
                  <a:lnTo>
                    <a:pt x="260616" y="269951"/>
                  </a:lnTo>
                  <a:lnTo>
                    <a:pt x="258927" y="272491"/>
                  </a:lnTo>
                  <a:lnTo>
                    <a:pt x="258927" y="401726"/>
                  </a:lnTo>
                  <a:lnTo>
                    <a:pt x="252971" y="407682"/>
                  </a:lnTo>
                  <a:lnTo>
                    <a:pt x="238328" y="407682"/>
                  </a:lnTo>
                  <a:lnTo>
                    <a:pt x="236359" y="405714"/>
                  </a:lnTo>
                  <a:lnTo>
                    <a:pt x="232371" y="401726"/>
                  </a:lnTo>
                  <a:lnTo>
                    <a:pt x="232371" y="396976"/>
                  </a:lnTo>
                  <a:lnTo>
                    <a:pt x="232371" y="348665"/>
                  </a:lnTo>
                  <a:lnTo>
                    <a:pt x="229260" y="345554"/>
                  </a:lnTo>
                  <a:lnTo>
                    <a:pt x="221589" y="345554"/>
                  </a:lnTo>
                  <a:lnTo>
                    <a:pt x="218490" y="348665"/>
                  </a:lnTo>
                  <a:lnTo>
                    <a:pt x="218490" y="387210"/>
                  </a:lnTo>
                  <a:lnTo>
                    <a:pt x="217043" y="390613"/>
                  </a:lnTo>
                  <a:lnTo>
                    <a:pt x="211810" y="395655"/>
                  </a:lnTo>
                  <a:lnTo>
                    <a:pt x="208356" y="396976"/>
                  </a:lnTo>
                  <a:lnTo>
                    <a:pt x="197675" y="396595"/>
                  </a:lnTo>
                  <a:lnTo>
                    <a:pt x="195973" y="394766"/>
                  </a:lnTo>
                  <a:lnTo>
                    <a:pt x="191935" y="390423"/>
                  </a:lnTo>
                  <a:lnTo>
                    <a:pt x="191935" y="386003"/>
                  </a:lnTo>
                  <a:lnTo>
                    <a:pt x="191935" y="334772"/>
                  </a:lnTo>
                  <a:lnTo>
                    <a:pt x="188823" y="331673"/>
                  </a:lnTo>
                  <a:lnTo>
                    <a:pt x="181152" y="331673"/>
                  </a:lnTo>
                  <a:lnTo>
                    <a:pt x="178041" y="334772"/>
                  </a:lnTo>
                  <a:lnTo>
                    <a:pt x="178041" y="380047"/>
                  </a:lnTo>
                  <a:lnTo>
                    <a:pt x="172085" y="386003"/>
                  </a:lnTo>
                  <a:lnTo>
                    <a:pt x="157454" y="386003"/>
                  </a:lnTo>
                  <a:lnTo>
                    <a:pt x="151498" y="380047"/>
                  </a:lnTo>
                  <a:lnTo>
                    <a:pt x="151498" y="374675"/>
                  </a:lnTo>
                  <a:lnTo>
                    <a:pt x="151498" y="364388"/>
                  </a:lnTo>
                  <a:lnTo>
                    <a:pt x="151498" y="324739"/>
                  </a:lnTo>
                  <a:lnTo>
                    <a:pt x="148386" y="321627"/>
                  </a:lnTo>
                  <a:lnTo>
                    <a:pt x="140716" y="321627"/>
                  </a:lnTo>
                  <a:lnTo>
                    <a:pt x="137604" y="324739"/>
                  </a:lnTo>
                  <a:lnTo>
                    <a:pt x="137604" y="354634"/>
                  </a:lnTo>
                  <a:lnTo>
                    <a:pt x="136169" y="358025"/>
                  </a:lnTo>
                  <a:lnTo>
                    <a:pt x="130937" y="363067"/>
                  </a:lnTo>
                  <a:lnTo>
                    <a:pt x="127482" y="364388"/>
                  </a:lnTo>
                  <a:lnTo>
                    <a:pt x="116789" y="364007"/>
                  </a:lnTo>
                  <a:lnTo>
                    <a:pt x="111048" y="357847"/>
                  </a:lnTo>
                  <a:lnTo>
                    <a:pt x="111048" y="337312"/>
                  </a:lnTo>
                  <a:lnTo>
                    <a:pt x="107950" y="334200"/>
                  </a:lnTo>
                  <a:lnTo>
                    <a:pt x="100279" y="334200"/>
                  </a:lnTo>
                  <a:lnTo>
                    <a:pt x="97167" y="337312"/>
                  </a:lnTo>
                  <a:lnTo>
                    <a:pt x="97167" y="350507"/>
                  </a:lnTo>
                  <a:lnTo>
                    <a:pt x="99225" y="360972"/>
                  </a:lnTo>
                  <a:lnTo>
                    <a:pt x="104851" y="369658"/>
                  </a:lnTo>
                  <a:lnTo>
                    <a:pt x="113169" y="375678"/>
                  </a:lnTo>
                  <a:lnTo>
                    <a:pt x="123342" y="378142"/>
                  </a:lnTo>
                  <a:lnTo>
                    <a:pt x="128447" y="378320"/>
                  </a:lnTo>
                  <a:lnTo>
                    <a:pt x="133362" y="377113"/>
                  </a:lnTo>
                  <a:lnTo>
                    <a:pt x="137668" y="374675"/>
                  </a:lnTo>
                  <a:lnTo>
                    <a:pt x="140309" y="384543"/>
                  </a:lnTo>
                  <a:lnTo>
                    <a:pt x="146227" y="392557"/>
                  </a:lnTo>
                  <a:lnTo>
                    <a:pt x="154635" y="397929"/>
                  </a:lnTo>
                  <a:lnTo>
                    <a:pt x="164769" y="399884"/>
                  </a:lnTo>
                  <a:lnTo>
                    <a:pt x="170688" y="399884"/>
                  </a:lnTo>
                  <a:lnTo>
                    <a:pt x="176174" y="397992"/>
                  </a:lnTo>
                  <a:lnTo>
                    <a:pt x="180632" y="394766"/>
                  </a:lnTo>
                  <a:lnTo>
                    <a:pt x="184645" y="401040"/>
                  </a:lnTo>
                  <a:lnTo>
                    <a:pt x="190131" y="406006"/>
                  </a:lnTo>
                  <a:lnTo>
                    <a:pt x="196761" y="409346"/>
                  </a:lnTo>
                  <a:lnTo>
                    <a:pt x="204228" y="410730"/>
                  </a:lnTo>
                  <a:lnTo>
                    <a:pt x="210286" y="410946"/>
                  </a:lnTo>
                  <a:lnTo>
                    <a:pt x="216115" y="409181"/>
                  </a:lnTo>
                  <a:lnTo>
                    <a:pt x="220954" y="405714"/>
                  </a:lnTo>
                  <a:lnTo>
                    <a:pt x="225094" y="412140"/>
                  </a:lnTo>
                  <a:lnTo>
                    <a:pt x="230809" y="417144"/>
                  </a:lnTo>
                  <a:lnTo>
                    <a:pt x="237782" y="420395"/>
                  </a:lnTo>
                  <a:lnTo>
                    <a:pt x="245643" y="421563"/>
                  </a:lnTo>
                  <a:lnTo>
                    <a:pt x="248742" y="421563"/>
                  </a:lnTo>
                  <a:lnTo>
                    <a:pt x="251714" y="421043"/>
                  </a:lnTo>
                  <a:lnTo>
                    <a:pt x="254495" y="420077"/>
                  </a:lnTo>
                  <a:lnTo>
                    <a:pt x="308483" y="474078"/>
                  </a:lnTo>
                  <a:lnTo>
                    <a:pt x="310261" y="474751"/>
                  </a:lnTo>
                  <a:lnTo>
                    <a:pt x="313817" y="474751"/>
                  </a:lnTo>
                  <a:lnTo>
                    <a:pt x="315595" y="474078"/>
                  </a:lnTo>
                  <a:lnTo>
                    <a:pt x="319659" y="470001"/>
                  </a:lnTo>
                  <a:lnTo>
                    <a:pt x="319659" y="465607"/>
                  </a:lnTo>
                  <a:lnTo>
                    <a:pt x="274129" y="420077"/>
                  </a:lnTo>
                  <a:lnTo>
                    <a:pt x="266192" y="412127"/>
                  </a:lnTo>
                  <a:lnTo>
                    <a:pt x="270040" y="407682"/>
                  </a:lnTo>
                  <a:lnTo>
                    <a:pt x="270306" y="407377"/>
                  </a:lnTo>
                  <a:lnTo>
                    <a:pt x="272821" y="401180"/>
                  </a:lnTo>
                  <a:lnTo>
                    <a:pt x="272821" y="292087"/>
                  </a:lnTo>
                  <a:lnTo>
                    <a:pt x="327228" y="346468"/>
                  </a:lnTo>
                  <a:lnTo>
                    <a:pt x="329006" y="347154"/>
                  </a:lnTo>
                  <a:lnTo>
                    <a:pt x="332549" y="347154"/>
                  </a:lnTo>
                  <a:lnTo>
                    <a:pt x="334340" y="346468"/>
                  </a:lnTo>
                  <a:lnTo>
                    <a:pt x="338404" y="342404"/>
                  </a:lnTo>
                  <a:lnTo>
                    <a:pt x="338404" y="338010"/>
                  </a:lnTo>
                  <a:lnTo>
                    <a:pt x="322694" y="322300"/>
                  </a:lnTo>
                  <a:lnTo>
                    <a:pt x="328333" y="321170"/>
                  </a:lnTo>
                  <a:lnTo>
                    <a:pt x="333717" y="318477"/>
                  </a:lnTo>
                  <a:lnTo>
                    <a:pt x="343420" y="309054"/>
                  </a:lnTo>
                  <a:lnTo>
                    <a:pt x="344119" y="308368"/>
                  </a:lnTo>
                  <a:lnTo>
                    <a:pt x="347459" y="300545"/>
                  </a:lnTo>
                  <a:lnTo>
                    <a:pt x="347586" y="283806"/>
                  </a:lnTo>
                  <a:close/>
                </a:path>
                <a:path w="2690495" h="474979">
                  <a:moveTo>
                    <a:pt x="2689961" y="319697"/>
                  </a:moveTo>
                  <a:lnTo>
                    <a:pt x="2689225" y="312153"/>
                  </a:lnTo>
                  <a:lnTo>
                    <a:pt x="2687066" y="305015"/>
                  </a:lnTo>
                  <a:lnTo>
                    <a:pt x="2686837" y="304609"/>
                  </a:lnTo>
                  <a:lnTo>
                    <a:pt x="2683548" y="298450"/>
                  </a:lnTo>
                  <a:lnTo>
                    <a:pt x="2678747" y="292620"/>
                  </a:lnTo>
                  <a:lnTo>
                    <a:pt x="2672905" y="287807"/>
                  </a:lnTo>
                  <a:lnTo>
                    <a:pt x="2666657" y="284467"/>
                  </a:lnTo>
                  <a:lnTo>
                    <a:pt x="2666657" y="323989"/>
                  </a:lnTo>
                  <a:lnTo>
                    <a:pt x="2665196" y="327507"/>
                  </a:lnTo>
                  <a:lnTo>
                    <a:pt x="2581389" y="411314"/>
                  </a:lnTo>
                  <a:lnTo>
                    <a:pt x="2578481" y="412521"/>
                  </a:lnTo>
                  <a:lnTo>
                    <a:pt x="2459621" y="412521"/>
                  </a:lnTo>
                  <a:lnTo>
                    <a:pt x="2458389" y="412318"/>
                  </a:lnTo>
                  <a:lnTo>
                    <a:pt x="2390127" y="389496"/>
                  </a:lnTo>
                  <a:lnTo>
                    <a:pt x="2317204" y="389496"/>
                  </a:lnTo>
                  <a:lnTo>
                    <a:pt x="2317204" y="333959"/>
                  </a:lnTo>
                  <a:lnTo>
                    <a:pt x="2373249" y="333959"/>
                  </a:lnTo>
                  <a:lnTo>
                    <a:pt x="2376398" y="331508"/>
                  </a:lnTo>
                  <a:lnTo>
                    <a:pt x="2387841" y="323989"/>
                  </a:lnTo>
                  <a:lnTo>
                    <a:pt x="2400198" y="318554"/>
                  </a:lnTo>
                  <a:lnTo>
                    <a:pt x="2413292" y="315239"/>
                  </a:lnTo>
                  <a:lnTo>
                    <a:pt x="2426957" y="314134"/>
                  </a:lnTo>
                  <a:lnTo>
                    <a:pt x="2438971" y="314998"/>
                  </a:lnTo>
                  <a:lnTo>
                    <a:pt x="2450630" y="317576"/>
                  </a:lnTo>
                  <a:lnTo>
                    <a:pt x="2461768" y="321830"/>
                  </a:lnTo>
                  <a:lnTo>
                    <a:pt x="2472232" y="327698"/>
                  </a:lnTo>
                  <a:lnTo>
                    <a:pt x="2475141" y="329628"/>
                  </a:lnTo>
                  <a:lnTo>
                    <a:pt x="2567051" y="329628"/>
                  </a:lnTo>
                  <a:lnTo>
                    <a:pt x="2573871" y="335826"/>
                  </a:lnTo>
                  <a:lnTo>
                    <a:pt x="2574455" y="344627"/>
                  </a:lnTo>
                  <a:lnTo>
                    <a:pt x="2574429" y="345490"/>
                  </a:lnTo>
                  <a:lnTo>
                    <a:pt x="2573947" y="349808"/>
                  </a:lnTo>
                  <a:lnTo>
                    <a:pt x="2572410" y="352983"/>
                  </a:lnTo>
                  <a:lnTo>
                    <a:pt x="2567152" y="358241"/>
                  </a:lnTo>
                  <a:lnTo>
                    <a:pt x="2563368" y="359803"/>
                  </a:lnTo>
                  <a:lnTo>
                    <a:pt x="2478621" y="359803"/>
                  </a:lnTo>
                  <a:lnTo>
                    <a:pt x="2478621" y="383006"/>
                  </a:lnTo>
                  <a:lnTo>
                    <a:pt x="2559342" y="383006"/>
                  </a:lnTo>
                  <a:lnTo>
                    <a:pt x="2566873" y="382270"/>
                  </a:lnTo>
                  <a:lnTo>
                    <a:pt x="2596629" y="353390"/>
                  </a:lnTo>
                  <a:lnTo>
                    <a:pt x="2624937" y="325081"/>
                  </a:lnTo>
                  <a:lnTo>
                    <a:pt x="2643848" y="306171"/>
                  </a:lnTo>
                  <a:lnTo>
                    <a:pt x="2647645" y="304609"/>
                  </a:lnTo>
                  <a:lnTo>
                    <a:pt x="2655709" y="304609"/>
                  </a:lnTo>
                  <a:lnTo>
                    <a:pt x="2659494" y="306171"/>
                  </a:lnTo>
                  <a:lnTo>
                    <a:pt x="2665196" y="311873"/>
                  </a:lnTo>
                  <a:lnTo>
                    <a:pt x="2666606" y="315239"/>
                  </a:lnTo>
                  <a:lnTo>
                    <a:pt x="2666657" y="323989"/>
                  </a:lnTo>
                  <a:lnTo>
                    <a:pt x="2666657" y="284467"/>
                  </a:lnTo>
                  <a:lnTo>
                    <a:pt x="2666339" y="284289"/>
                  </a:lnTo>
                  <a:lnTo>
                    <a:pt x="2659202" y="282130"/>
                  </a:lnTo>
                  <a:lnTo>
                    <a:pt x="2651671" y="281406"/>
                  </a:lnTo>
                  <a:lnTo>
                    <a:pt x="2644140" y="282130"/>
                  </a:lnTo>
                  <a:lnTo>
                    <a:pt x="2637015" y="284289"/>
                  </a:lnTo>
                  <a:lnTo>
                    <a:pt x="2630436" y="287807"/>
                  </a:lnTo>
                  <a:lnTo>
                    <a:pt x="2624594" y="292620"/>
                  </a:lnTo>
                  <a:lnTo>
                    <a:pt x="2592133" y="325081"/>
                  </a:lnTo>
                  <a:lnTo>
                    <a:pt x="2586024" y="317436"/>
                  </a:lnTo>
                  <a:lnTo>
                    <a:pt x="2581630" y="314134"/>
                  </a:lnTo>
                  <a:lnTo>
                    <a:pt x="2578201" y="311543"/>
                  </a:lnTo>
                  <a:lnTo>
                    <a:pt x="2569006" y="307759"/>
                  </a:lnTo>
                  <a:lnTo>
                    <a:pt x="2558846" y="306425"/>
                  </a:lnTo>
                  <a:lnTo>
                    <a:pt x="2481999" y="306425"/>
                  </a:lnTo>
                  <a:lnTo>
                    <a:pt x="2469172" y="299720"/>
                  </a:lnTo>
                  <a:lnTo>
                    <a:pt x="2455608" y="294868"/>
                  </a:lnTo>
                  <a:lnTo>
                    <a:pt x="2441473" y="291922"/>
                  </a:lnTo>
                  <a:lnTo>
                    <a:pt x="2426957" y="290931"/>
                  </a:lnTo>
                  <a:lnTo>
                    <a:pt x="2410434" y="292201"/>
                  </a:lnTo>
                  <a:lnTo>
                    <a:pt x="2394534" y="295973"/>
                  </a:lnTo>
                  <a:lnTo>
                    <a:pt x="2379459" y="302183"/>
                  </a:lnTo>
                  <a:lnTo>
                    <a:pt x="2365387" y="310756"/>
                  </a:lnTo>
                  <a:lnTo>
                    <a:pt x="2294001" y="310756"/>
                  </a:lnTo>
                  <a:lnTo>
                    <a:pt x="2294001" y="412699"/>
                  </a:lnTo>
                  <a:lnTo>
                    <a:pt x="2386355" y="412699"/>
                  </a:lnTo>
                  <a:lnTo>
                    <a:pt x="2453411" y="435114"/>
                  </a:lnTo>
                  <a:lnTo>
                    <a:pt x="2457119" y="435724"/>
                  </a:lnTo>
                  <a:lnTo>
                    <a:pt x="2575382" y="435724"/>
                  </a:lnTo>
                  <a:lnTo>
                    <a:pt x="2612999" y="412521"/>
                  </a:lnTo>
                  <a:lnTo>
                    <a:pt x="2678747" y="346773"/>
                  </a:lnTo>
                  <a:lnTo>
                    <a:pt x="2683548" y="340931"/>
                  </a:lnTo>
                  <a:lnTo>
                    <a:pt x="2687066" y="334352"/>
                  </a:lnTo>
                  <a:lnTo>
                    <a:pt x="2689225" y="327228"/>
                  </a:lnTo>
                  <a:lnTo>
                    <a:pt x="2689961" y="319697"/>
                  </a:lnTo>
                  <a:close/>
                </a:path>
              </a:pathLst>
            </a:custGeom>
            <a:solidFill>
              <a:srgbClr val="000000"/>
            </a:solidFill>
          </p:spPr>
          <p:txBody>
            <a:bodyPr wrap="square" lIns="0" tIns="0" rIns="0" bIns="0" rtlCol="0"/>
            <a:lstStyle/>
            <a:p>
              <a:endParaRPr/>
            </a:p>
          </p:txBody>
        </p:sp>
      </p:grpSp>
      <p:sp>
        <p:nvSpPr>
          <p:cNvPr id="26" name="object 22">
            <a:extLst>
              <a:ext uri="{FF2B5EF4-FFF2-40B4-BE49-F238E27FC236}">
                <a16:creationId xmlns:a16="http://schemas.microsoft.com/office/drawing/2014/main" id="{51F1CFED-F56B-4581-9853-298F771907F2}"/>
              </a:ext>
            </a:extLst>
          </p:cNvPr>
          <p:cNvSpPr txBox="1">
            <a:spLocks noGrp="1"/>
          </p:cNvSpPr>
          <p:nvPr>
            <p:ph type="title"/>
          </p:nvPr>
        </p:nvSpPr>
        <p:spPr>
          <a:xfrm>
            <a:off x="8639902" y="1076806"/>
            <a:ext cx="2633345" cy="671195"/>
          </a:xfrm>
          <a:prstGeom prst="rect">
            <a:avLst/>
          </a:prstGeom>
        </p:spPr>
        <p:txBody>
          <a:bodyPr vert="horz" wrap="square" lIns="0" tIns="17145" rIns="0" bIns="0" rtlCol="0">
            <a:spAutoFit/>
          </a:bodyPr>
          <a:lstStyle/>
          <a:p>
            <a:pPr marL="12700">
              <a:lnSpc>
                <a:spcPct val="100000"/>
              </a:lnSpc>
              <a:spcBef>
                <a:spcPts val="135"/>
              </a:spcBef>
            </a:pPr>
            <a:r>
              <a:rPr lang="fr-FR" sz="4200" b="0" u="sng" spc="5">
                <a:uFill>
                  <a:solidFill>
                    <a:srgbClr val="19313B"/>
                  </a:solidFill>
                </a:uFill>
                <a:latin typeface="Calibri Light"/>
                <a:cs typeface="Calibri Light"/>
              </a:rPr>
              <a:t>Modifiez le style du titre</a:t>
            </a:r>
            <a:endParaRPr sz="4200" dirty="0">
              <a:latin typeface="Calibri Light"/>
              <a:cs typeface="Calibri Light"/>
            </a:endParaRPr>
          </a:p>
        </p:txBody>
      </p:sp>
      <p:pic>
        <p:nvPicPr>
          <p:cNvPr id="27" name="object 23">
            <a:extLst>
              <a:ext uri="{FF2B5EF4-FFF2-40B4-BE49-F238E27FC236}">
                <a16:creationId xmlns:a16="http://schemas.microsoft.com/office/drawing/2014/main" id="{B36128E0-1D21-44F1-8BE4-2F9F1780F4DA}"/>
              </a:ext>
            </a:extLst>
          </p:cNvPr>
          <p:cNvPicPr/>
          <p:nvPr userDrawn="1"/>
        </p:nvPicPr>
        <p:blipFill>
          <a:blip r:embed="rId9" cstate="print"/>
          <a:stretch>
            <a:fillRect/>
          </a:stretch>
        </p:blipFill>
        <p:spPr>
          <a:xfrm>
            <a:off x="10779724" y="4464785"/>
            <a:ext cx="201079" cy="227952"/>
          </a:xfrm>
          <a:prstGeom prst="rect">
            <a:avLst/>
          </a:prstGeom>
        </p:spPr>
      </p:pic>
      <p:sp>
        <p:nvSpPr>
          <p:cNvPr id="31" name="Espace réservé du contenu 42">
            <a:extLst>
              <a:ext uri="{FF2B5EF4-FFF2-40B4-BE49-F238E27FC236}">
                <a16:creationId xmlns:a16="http://schemas.microsoft.com/office/drawing/2014/main" id="{092FB414-023F-42AC-A7CD-4823353E1BB1}"/>
              </a:ext>
            </a:extLst>
          </p:cNvPr>
          <p:cNvSpPr>
            <a:spLocks noGrp="1"/>
          </p:cNvSpPr>
          <p:nvPr>
            <p:ph sz="quarter" idx="14" hasCustomPrompt="1"/>
          </p:nvPr>
        </p:nvSpPr>
        <p:spPr>
          <a:xfrm>
            <a:off x="5214687" y="4866480"/>
            <a:ext cx="2161613" cy="455522"/>
          </a:xfrm>
          <a:prstGeom prst="rect">
            <a:avLst/>
          </a:prstGeom>
        </p:spPr>
        <p:txBody>
          <a:bodyPr/>
          <a:lstStyle>
            <a:lvl1pPr marL="0" indent="0" algn="ctr">
              <a:buNone/>
              <a:defRPr sz="2000" b="1">
                <a:solidFill>
                  <a:srgbClr val="F7A423"/>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FAIRE VALOIR</a:t>
            </a:r>
          </a:p>
        </p:txBody>
      </p:sp>
      <p:sp>
        <p:nvSpPr>
          <p:cNvPr id="32" name="Espace réservé du contenu 42">
            <a:extLst>
              <a:ext uri="{FF2B5EF4-FFF2-40B4-BE49-F238E27FC236}">
                <a16:creationId xmlns:a16="http://schemas.microsoft.com/office/drawing/2014/main" id="{3501A4C3-48AE-473C-9C82-515D6ED66BCC}"/>
              </a:ext>
            </a:extLst>
          </p:cNvPr>
          <p:cNvSpPr>
            <a:spLocks noGrp="1"/>
          </p:cNvSpPr>
          <p:nvPr>
            <p:ph sz="quarter" idx="15" hasCustomPrompt="1"/>
          </p:nvPr>
        </p:nvSpPr>
        <p:spPr>
          <a:xfrm>
            <a:off x="7554024" y="4866480"/>
            <a:ext cx="2218975" cy="455522"/>
          </a:xfrm>
          <a:prstGeom prst="rect">
            <a:avLst/>
          </a:prstGeom>
        </p:spPr>
        <p:txBody>
          <a:bodyPr/>
          <a:lstStyle>
            <a:lvl1pPr marL="0" indent="0" algn="ctr">
              <a:buNone/>
              <a:defRPr sz="2000" b="1">
                <a:solidFill>
                  <a:srgbClr val="F7A423"/>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FACILITER</a:t>
            </a:r>
          </a:p>
        </p:txBody>
      </p:sp>
      <p:sp>
        <p:nvSpPr>
          <p:cNvPr id="33" name="Espace réservé du contenu 42">
            <a:extLst>
              <a:ext uri="{FF2B5EF4-FFF2-40B4-BE49-F238E27FC236}">
                <a16:creationId xmlns:a16="http://schemas.microsoft.com/office/drawing/2014/main" id="{726D4F59-1EC7-4E6C-A92C-6D98742CDFFD}"/>
              </a:ext>
            </a:extLst>
          </p:cNvPr>
          <p:cNvSpPr>
            <a:spLocks noGrp="1"/>
          </p:cNvSpPr>
          <p:nvPr>
            <p:ph sz="quarter" idx="16" hasCustomPrompt="1"/>
          </p:nvPr>
        </p:nvSpPr>
        <p:spPr>
          <a:xfrm>
            <a:off x="9997962" y="4852894"/>
            <a:ext cx="2161613" cy="455522"/>
          </a:xfrm>
          <a:prstGeom prst="rect">
            <a:avLst/>
          </a:prstGeom>
        </p:spPr>
        <p:txBody>
          <a:bodyPr/>
          <a:lstStyle>
            <a:lvl1pPr marL="0" indent="0" algn="ctr">
              <a:buNone/>
              <a:defRPr sz="2000" b="1">
                <a:solidFill>
                  <a:srgbClr val="F7A423"/>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RELAYER</a:t>
            </a:r>
          </a:p>
        </p:txBody>
      </p:sp>
      <p:sp>
        <p:nvSpPr>
          <p:cNvPr id="34" name="Espace réservé du contenu 42">
            <a:extLst>
              <a:ext uri="{FF2B5EF4-FFF2-40B4-BE49-F238E27FC236}">
                <a16:creationId xmlns:a16="http://schemas.microsoft.com/office/drawing/2014/main" id="{C14E2F0C-9B1A-4A86-AA48-80EEAB1A5E7D}"/>
              </a:ext>
            </a:extLst>
          </p:cNvPr>
          <p:cNvSpPr>
            <a:spLocks noGrp="1"/>
          </p:cNvSpPr>
          <p:nvPr>
            <p:ph sz="quarter" idx="17" hasCustomPrompt="1"/>
          </p:nvPr>
        </p:nvSpPr>
        <p:spPr>
          <a:xfrm>
            <a:off x="5214686" y="5303059"/>
            <a:ext cx="2161613" cy="1418416"/>
          </a:xfrm>
          <a:prstGeom prst="rect">
            <a:avLst/>
          </a:prstGeom>
        </p:spPr>
        <p:txBody>
          <a:bodyPr/>
          <a:lstStyle>
            <a:lvl1pPr marL="0" indent="0" algn="l">
              <a:buNone/>
              <a:defRPr sz="1800" b="0">
                <a:solidFill>
                  <a:schemeClr val="bg1">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Faire valoir les avis des producteurs auprès des autorités publiques</a:t>
            </a:r>
          </a:p>
        </p:txBody>
      </p:sp>
      <p:sp>
        <p:nvSpPr>
          <p:cNvPr id="35" name="Espace réservé du contenu 42">
            <a:extLst>
              <a:ext uri="{FF2B5EF4-FFF2-40B4-BE49-F238E27FC236}">
                <a16:creationId xmlns:a16="http://schemas.microsoft.com/office/drawing/2014/main" id="{8C7C9B76-045F-41C2-ADA0-ED92E1C519BE}"/>
              </a:ext>
            </a:extLst>
          </p:cNvPr>
          <p:cNvSpPr>
            <a:spLocks noGrp="1"/>
          </p:cNvSpPr>
          <p:nvPr>
            <p:ph sz="quarter" idx="18" hasCustomPrompt="1"/>
          </p:nvPr>
        </p:nvSpPr>
        <p:spPr>
          <a:xfrm>
            <a:off x="7496686" y="5336829"/>
            <a:ext cx="2420863" cy="1418416"/>
          </a:xfrm>
          <a:prstGeom prst="rect">
            <a:avLst/>
          </a:prstGeom>
        </p:spPr>
        <p:txBody>
          <a:bodyPr/>
          <a:lstStyle>
            <a:lvl1pPr marL="0" indent="0" algn="l">
              <a:buNone/>
              <a:defRPr sz="1800" b="0">
                <a:solidFill>
                  <a:schemeClr val="bg1">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Faciliter la position des producteurs au sein des initiatives de filières (économie / secteur privé)</a:t>
            </a:r>
          </a:p>
        </p:txBody>
      </p:sp>
      <p:sp>
        <p:nvSpPr>
          <p:cNvPr id="36" name="Espace réservé du contenu 42">
            <a:extLst>
              <a:ext uri="{FF2B5EF4-FFF2-40B4-BE49-F238E27FC236}">
                <a16:creationId xmlns:a16="http://schemas.microsoft.com/office/drawing/2014/main" id="{B92CBDB7-FD1C-40F7-B7B4-33DD0B441548}"/>
              </a:ext>
            </a:extLst>
          </p:cNvPr>
          <p:cNvSpPr>
            <a:spLocks noGrp="1"/>
          </p:cNvSpPr>
          <p:nvPr>
            <p:ph sz="quarter" idx="19" hasCustomPrompt="1"/>
          </p:nvPr>
        </p:nvSpPr>
        <p:spPr>
          <a:xfrm>
            <a:off x="9991889" y="5322002"/>
            <a:ext cx="2161614" cy="1418416"/>
          </a:xfrm>
          <a:prstGeom prst="rect">
            <a:avLst/>
          </a:prstGeom>
        </p:spPr>
        <p:txBody>
          <a:bodyPr/>
          <a:lstStyle>
            <a:lvl1pPr marL="0" indent="0" algn="l">
              <a:buNone/>
              <a:defRPr sz="1800" b="0">
                <a:solidFill>
                  <a:schemeClr val="bg1">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Relayer l’information filière</a:t>
            </a:r>
          </a:p>
        </p:txBody>
      </p:sp>
    </p:spTree>
    <p:extLst>
      <p:ext uri="{BB962C8B-B14F-4D97-AF65-F5344CB8AC3E}">
        <p14:creationId xmlns:p14="http://schemas.microsoft.com/office/powerpoint/2010/main" val="270677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4 Elus">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261A94E-C65A-4A55-89C9-B939D0EFA2F3}"/>
              </a:ext>
            </a:extLst>
          </p:cNvPr>
          <p:cNvSpPr>
            <a:spLocks noGrp="1"/>
          </p:cNvSpPr>
          <p:nvPr>
            <p:ph type="dt" sz="half" idx="10"/>
          </p:nvPr>
        </p:nvSpPr>
        <p:spPr/>
        <p:txBody>
          <a:bodyPr/>
          <a:lstStyle/>
          <a:p>
            <a:fld id="{B7707853-D701-47CF-A8F6-20FF350CACB4}" type="datetimeFigureOut">
              <a:rPr lang="fr-BE" smtClean="0"/>
              <a:t>20-11-24</a:t>
            </a:fld>
            <a:endParaRPr lang="fr-BE"/>
          </a:p>
        </p:txBody>
      </p:sp>
      <p:sp>
        <p:nvSpPr>
          <p:cNvPr id="4" name="Espace réservé du pied de page 3">
            <a:extLst>
              <a:ext uri="{FF2B5EF4-FFF2-40B4-BE49-F238E27FC236}">
                <a16:creationId xmlns:a16="http://schemas.microsoft.com/office/drawing/2014/main" id="{B482952C-E826-41DF-A3CC-92AA0974487A}"/>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B79F5E44-3FB3-4405-AF3B-653BBB8FEEE5}"/>
              </a:ext>
            </a:extLst>
          </p:cNvPr>
          <p:cNvSpPr>
            <a:spLocks noGrp="1"/>
          </p:cNvSpPr>
          <p:nvPr>
            <p:ph type="sldNum" sz="quarter" idx="12"/>
          </p:nvPr>
        </p:nvSpPr>
        <p:spPr/>
        <p:txBody>
          <a:bodyPr/>
          <a:lstStyle/>
          <a:p>
            <a:fld id="{85165E1B-B741-4CA0-A2B4-09E1473EC40F}" type="slidenum">
              <a:rPr lang="fr-BE" smtClean="0"/>
              <a:t>‹N°›</a:t>
            </a:fld>
            <a:endParaRPr lang="fr-BE"/>
          </a:p>
        </p:txBody>
      </p:sp>
      <p:sp>
        <p:nvSpPr>
          <p:cNvPr id="6" name="Espace réservé du texte 59">
            <a:extLst>
              <a:ext uri="{FF2B5EF4-FFF2-40B4-BE49-F238E27FC236}">
                <a16:creationId xmlns:a16="http://schemas.microsoft.com/office/drawing/2014/main" id="{F3DD1BFD-D7AA-46DC-8870-6052C83F3FB3}"/>
              </a:ext>
            </a:extLst>
          </p:cNvPr>
          <p:cNvSpPr>
            <a:spLocks noGrp="1"/>
          </p:cNvSpPr>
          <p:nvPr>
            <p:ph type="body" sz="quarter" idx="13" hasCustomPrompt="1"/>
          </p:nvPr>
        </p:nvSpPr>
        <p:spPr>
          <a:xfrm>
            <a:off x="763588" y="761778"/>
            <a:ext cx="3275012" cy="3724497"/>
          </a:xfrm>
          <a:prstGeom prst="rect">
            <a:avLst/>
          </a:prstGeom>
        </p:spPr>
        <p:txBody>
          <a:bodyPr/>
          <a:lstStyle>
            <a:lvl1pPr marL="0" indent="0">
              <a:lnSpc>
                <a:spcPts val="3370"/>
              </a:lnSpc>
              <a:spcBef>
                <a:spcPts val="0"/>
              </a:spcBef>
              <a:buNone/>
              <a:defRPr b="0"/>
            </a:lvl1pPr>
          </a:lstStyle>
          <a:p>
            <a:pPr marL="12700">
              <a:lnSpc>
                <a:spcPts val="5590"/>
              </a:lnSpc>
              <a:spcBef>
                <a:spcPts val="135"/>
              </a:spcBef>
            </a:pPr>
            <a:r>
              <a:rPr lang="fr-FR" sz="4400" b="1" spc="15" dirty="0">
                <a:solidFill>
                  <a:srgbClr val="19313B"/>
                </a:solidFill>
                <a:latin typeface="+mn-lt"/>
                <a:cs typeface="Calibri"/>
              </a:rPr>
              <a:t>44</a:t>
            </a:r>
            <a:r>
              <a:rPr lang="fr-FR" sz="4400" b="0" spc="0" dirty="0">
                <a:solidFill>
                  <a:schemeClr val="tx1"/>
                </a:solidFill>
                <a:latin typeface="+mn-lt"/>
                <a:cs typeface="Calibri"/>
              </a:rPr>
              <a:t> </a:t>
            </a:r>
          </a:p>
          <a:p>
            <a:pPr marL="12700">
              <a:lnSpc>
                <a:spcPts val="5590"/>
              </a:lnSpc>
              <a:spcBef>
                <a:spcPts val="135"/>
              </a:spcBef>
            </a:pPr>
            <a:r>
              <a:rPr lang="fr-FR" sz="2800" b="1" spc="114" dirty="0">
                <a:solidFill>
                  <a:srgbClr val="19313B"/>
                </a:solidFill>
                <a:latin typeface="+mn-lt"/>
                <a:cs typeface="Calibri"/>
              </a:rPr>
              <a:t>PRODUCTEURS</a:t>
            </a:r>
            <a:endParaRPr lang="fr-FR" sz="2800" dirty="0">
              <a:latin typeface="+mn-lt"/>
              <a:cs typeface="Calibri"/>
            </a:endParaRPr>
          </a:p>
          <a:p>
            <a:pPr marL="19685">
              <a:lnSpc>
                <a:spcPct val="100000"/>
              </a:lnSpc>
              <a:spcBef>
                <a:spcPts val="30"/>
              </a:spcBef>
            </a:pPr>
            <a:r>
              <a:rPr lang="fr-FR" sz="2800" b="1" spc="105" dirty="0">
                <a:solidFill>
                  <a:srgbClr val="19313B"/>
                </a:solidFill>
                <a:latin typeface="+mn-lt"/>
                <a:cs typeface="Calibri"/>
              </a:rPr>
              <a:t>ÉLUS</a:t>
            </a:r>
            <a:endParaRPr lang="fr-FR" sz="2800" dirty="0">
              <a:latin typeface="+mn-lt"/>
              <a:cs typeface="Calibri"/>
            </a:endParaRPr>
          </a:p>
          <a:p>
            <a:pPr marL="12700">
              <a:lnSpc>
                <a:spcPts val="5590"/>
              </a:lnSpc>
              <a:spcBef>
                <a:spcPts val="415"/>
              </a:spcBef>
            </a:pPr>
            <a:r>
              <a:rPr lang="fr-FR" sz="4400" b="1" spc="15" dirty="0">
                <a:solidFill>
                  <a:srgbClr val="19313B"/>
                </a:solidFill>
                <a:latin typeface="+mn-lt"/>
                <a:cs typeface="Calibri"/>
              </a:rPr>
              <a:t>22</a:t>
            </a:r>
            <a:endParaRPr lang="fr-FR" sz="4400" dirty="0">
              <a:latin typeface="+mn-lt"/>
              <a:cs typeface="Calibri"/>
            </a:endParaRPr>
          </a:p>
          <a:p>
            <a:pPr marL="19685">
              <a:lnSpc>
                <a:spcPts val="3370"/>
              </a:lnSpc>
            </a:pPr>
            <a:r>
              <a:rPr lang="fr-FR" sz="2800" b="1" spc="95" dirty="0">
                <a:solidFill>
                  <a:srgbClr val="19313B"/>
                </a:solidFill>
                <a:latin typeface="+mn-lt"/>
                <a:cs typeface="Calibri"/>
              </a:rPr>
              <a:t>REPRÉSENTANTS</a:t>
            </a:r>
            <a:endParaRPr lang="fr-FR" sz="2800" dirty="0">
              <a:latin typeface="+mn-lt"/>
              <a:cs typeface="Calibri"/>
            </a:endParaRPr>
          </a:p>
          <a:p>
            <a:pPr marL="19685">
              <a:lnSpc>
                <a:spcPct val="100000"/>
              </a:lnSpc>
              <a:spcBef>
                <a:spcPts val="30"/>
              </a:spcBef>
            </a:pPr>
            <a:r>
              <a:rPr lang="fr-FR" sz="2800" b="1" spc="75" dirty="0">
                <a:solidFill>
                  <a:srgbClr val="19313B"/>
                </a:solidFill>
                <a:latin typeface="+mn-lt"/>
                <a:cs typeface="Calibri"/>
              </a:rPr>
              <a:t>D’ASSOCIATIONS</a:t>
            </a:r>
            <a:endParaRPr lang="fr-FR" sz="2800" dirty="0">
              <a:latin typeface="+mn-lt"/>
              <a:cs typeface="Calibri"/>
            </a:endParaRPr>
          </a:p>
        </p:txBody>
      </p:sp>
      <p:sp>
        <p:nvSpPr>
          <p:cNvPr id="8" name="Espace réservé du contenu 42">
            <a:extLst>
              <a:ext uri="{FF2B5EF4-FFF2-40B4-BE49-F238E27FC236}">
                <a16:creationId xmlns:a16="http://schemas.microsoft.com/office/drawing/2014/main" id="{CD7D8285-C926-41AA-84DA-306FCFBA9142}"/>
              </a:ext>
            </a:extLst>
          </p:cNvPr>
          <p:cNvSpPr>
            <a:spLocks noGrp="1"/>
          </p:cNvSpPr>
          <p:nvPr>
            <p:ph sz="quarter" idx="14" hasCustomPrompt="1"/>
          </p:nvPr>
        </p:nvSpPr>
        <p:spPr>
          <a:xfrm>
            <a:off x="1046672" y="4969802"/>
            <a:ext cx="3115753" cy="760145"/>
          </a:xfrm>
          <a:prstGeom prst="rect">
            <a:avLst/>
          </a:prstGeom>
        </p:spPr>
        <p:txBody>
          <a:bodyPr/>
          <a:lstStyle>
            <a:lvl1pPr marL="0" indent="0">
              <a:buNone/>
              <a:defRPr sz="2000">
                <a:solidFill>
                  <a:srgbClr val="19313B"/>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Enjeux ROI et CHARTE</a:t>
            </a:r>
          </a:p>
        </p:txBody>
      </p:sp>
      <p:sp>
        <p:nvSpPr>
          <p:cNvPr id="9" name="object 260">
            <a:extLst>
              <a:ext uri="{FF2B5EF4-FFF2-40B4-BE49-F238E27FC236}">
                <a16:creationId xmlns:a16="http://schemas.microsoft.com/office/drawing/2014/main" id="{789BC082-E266-4B50-BEC6-DA0A9CCBEAC5}"/>
              </a:ext>
            </a:extLst>
          </p:cNvPr>
          <p:cNvSpPr/>
          <p:nvPr userDrawn="1"/>
        </p:nvSpPr>
        <p:spPr>
          <a:xfrm>
            <a:off x="783908" y="5068569"/>
            <a:ext cx="170181" cy="170181"/>
          </a:xfrm>
          <a:custGeom>
            <a:avLst/>
            <a:gdLst/>
            <a:ahLst/>
            <a:cxnLst/>
            <a:rect l="l" t="t" r="r" b="b"/>
            <a:pathLst>
              <a:path w="281305" h="281304">
                <a:moveTo>
                  <a:pt x="140449" y="0"/>
                </a:moveTo>
                <a:lnTo>
                  <a:pt x="96055" y="7159"/>
                </a:lnTo>
                <a:lnTo>
                  <a:pt x="57500" y="27096"/>
                </a:lnTo>
                <a:lnTo>
                  <a:pt x="27097" y="57497"/>
                </a:lnTo>
                <a:lnTo>
                  <a:pt x="7159" y="96048"/>
                </a:lnTo>
                <a:lnTo>
                  <a:pt x="0" y="140436"/>
                </a:lnTo>
                <a:lnTo>
                  <a:pt x="7159" y="184830"/>
                </a:lnTo>
                <a:lnTo>
                  <a:pt x="27097" y="223385"/>
                </a:lnTo>
                <a:lnTo>
                  <a:pt x="57500" y="253788"/>
                </a:lnTo>
                <a:lnTo>
                  <a:pt x="96055" y="273726"/>
                </a:lnTo>
                <a:lnTo>
                  <a:pt x="140449" y="280885"/>
                </a:lnTo>
                <a:lnTo>
                  <a:pt x="184843" y="273726"/>
                </a:lnTo>
                <a:lnTo>
                  <a:pt x="223398" y="253788"/>
                </a:lnTo>
                <a:lnTo>
                  <a:pt x="253801" y="223385"/>
                </a:lnTo>
                <a:lnTo>
                  <a:pt x="273738" y="184830"/>
                </a:lnTo>
                <a:lnTo>
                  <a:pt x="280898" y="140436"/>
                </a:lnTo>
                <a:lnTo>
                  <a:pt x="273738" y="96048"/>
                </a:lnTo>
                <a:lnTo>
                  <a:pt x="253801" y="57497"/>
                </a:lnTo>
                <a:lnTo>
                  <a:pt x="223398" y="27096"/>
                </a:lnTo>
                <a:lnTo>
                  <a:pt x="184843" y="7159"/>
                </a:lnTo>
                <a:lnTo>
                  <a:pt x="140449" y="0"/>
                </a:lnTo>
                <a:close/>
              </a:path>
            </a:pathLst>
          </a:custGeom>
          <a:solidFill>
            <a:srgbClr val="F7A423"/>
          </a:solidFill>
        </p:spPr>
        <p:txBody>
          <a:bodyPr wrap="square" lIns="0" tIns="0" rIns="0" bIns="0" rtlCol="0"/>
          <a:lstStyle/>
          <a:p>
            <a:endParaRPr/>
          </a:p>
        </p:txBody>
      </p:sp>
      <p:sp>
        <p:nvSpPr>
          <p:cNvPr id="11" name="Espace réservé pour une image  10">
            <a:extLst>
              <a:ext uri="{FF2B5EF4-FFF2-40B4-BE49-F238E27FC236}">
                <a16:creationId xmlns:a16="http://schemas.microsoft.com/office/drawing/2014/main" id="{EE6C81D7-BCC5-4904-A53A-24A1141636C8}"/>
              </a:ext>
            </a:extLst>
          </p:cNvPr>
          <p:cNvSpPr>
            <a:spLocks noGrp="1"/>
          </p:cNvSpPr>
          <p:nvPr>
            <p:ph type="pic" sz="quarter" idx="15" hasCustomPrompt="1"/>
          </p:nvPr>
        </p:nvSpPr>
        <p:spPr>
          <a:xfrm>
            <a:off x="4162425" y="762000"/>
            <a:ext cx="7696200" cy="5181600"/>
          </a:xfrm>
          <a:prstGeom prst="rect">
            <a:avLst/>
          </a:prstGeom>
        </p:spPr>
        <p:txBody>
          <a:bodyPr/>
          <a:lstStyle/>
          <a:p>
            <a:r>
              <a:rPr lang="fr-FR" dirty="0" err="1"/>
              <a:t>Cliquezsur</a:t>
            </a:r>
            <a:r>
              <a:rPr lang="fr-FR" dirty="0"/>
              <a:t> l'icône pour ajouter une image</a:t>
            </a:r>
            <a:endParaRPr lang="fr-BE" dirty="0"/>
          </a:p>
        </p:txBody>
      </p:sp>
      <p:pic>
        <p:nvPicPr>
          <p:cNvPr id="10" name="Image 9" descr="Une image contenant texte, capture d’écran, Publicité en ligne, Site web&#10;&#10;Description générée automatiquement">
            <a:extLst>
              <a:ext uri="{FF2B5EF4-FFF2-40B4-BE49-F238E27FC236}">
                <a16:creationId xmlns:a16="http://schemas.microsoft.com/office/drawing/2014/main" id="{33B76828-34C3-A0DB-017D-40B0BFCAAE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62891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missions filière">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0145E360-1640-499E-8B4D-1518711C44FF}"/>
              </a:ext>
            </a:extLst>
          </p:cNvPr>
          <p:cNvSpPr>
            <a:spLocks noGrp="1"/>
          </p:cNvSpPr>
          <p:nvPr>
            <p:ph type="dt" sz="half" idx="10"/>
          </p:nvPr>
        </p:nvSpPr>
        <p:spPr/>
        <p:txBody>
          <a:bodyPr/>
          <a:lstStyle/>
          <a:p>
            <a:fld id="{B7707853-D701-47CF-A8F6-20FF350CACB4}" type="datetimeFigureOut">
              <a:rPr lang="fr-BE" smtClean="0"/>
              <a:t>20-11-24</a:t>
            </a:fld>
            <a:endParaRPr lang="fr-BE"/>
          </a:p>
        </p:txBody>
      </p:sp>
      <p:sp>
        <p:nvSpPr>
          <p:cNvPr id="4" name="Espace réservé du pied de page 3">
            <a:extLst>
              <a:ext uri="{FF2B5EF4-FFF2-40B4-BE49-F238E27FC236}">
                <a16:creationId xmlns:a16="http://schemas.microsoft.com/office/drawing/2014/main" id="{C0FAF666-2B1C-43AE-BF6D-7618B275A4F5}"/>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BE364A37-726A-45A2-B90F-D91BF762DF54}"/>
              </a:ext>
            </a:extLst>
          </p:cNvPr>
          <p:cNvSpPr>
            <a:spLocks noGrp="1"/>
          </p:cNvSpPr>
          <p:nvPr>
            <p:ph type="sldNum" sz="quarter" idx="12"/>
          </p:nvPr>
        </p:nvSpPr>
        <p:spPr/>
        <p:txBody>
          <a:bodyPr/>
          <a:lstStyle/>
          <a:p>
            <a:fld id="{85165E1B-B741-4CA0-A2B4-09E1473EC40F}" type="slidenum">
              <a:rPr lang="fr-BE" smtClean="0"/>
              <a:t>‹N°›</a:t>
            </a:fld>
            <a:endParaRPr lang="fr-BE"/>
          </a:p>
        </p:txBody>
      </p:sp>
      <p:grpSp>
        <p:nvGrpSpPr>
          <p:cNvPr id="6" name="object 2">
            <a:extLst>
              <a:ext uri="{FF2B5EF4-FFF2-40B4-BE49-F238E27FC236}">
                <a16:creationId xmlns:a16="http://schemas.microsoft.com/office/drawing/2014/main" id="{1741718B-4931-47F5-9E6A-1FFCAE2F7E72}"/>
              </a:ext>
            </a:extLst>
          </p:cNvPr>
          <p:cNvGrpSpPr/>
          <p:nvPr userDrawn="1"/>
        </p:nvGrpSpPr>
        <p:grpSpPr>
          <a:xfrm>
            <a:off x="9613" y="203"/>
            <a:ext cx="12179300" cy="629285"/>
            <a:chOff x="9613" y="203"/>
            <a:chExt cx="12179300" cy="629285"/>
          </a:xfrm>
        </p:grpSpPr>
        <p:sp>
          <p:nvSpPr>
            <p:cNvPr id="7" name="object 3">
              <a:extLst>
                <a:ext uri="{FF2B5EF4-FFF2-40B4-BE49-F238E27FC236}">
                  <a16:creationId xmlns:a16="http://schemas.microsoft.com/office/drawing/2014/main" id="{182C9BE2-6278-437F-9999-F9995C6CC1AB}"/>
                </a:ext>
              </a:extLst>
            </p:cNvPr>
            <p:cNvSpPr/>
            <p:nvPr/>
          </p:nvSpPr>
          <p:spPr>
            <a:xfrm>
              <a:off x="9613"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8" name="object 4">
              <a:extLst>
                <a:ext uri="{FF2B5EF4-FFF2-40B4-BE49-F238E27FC236}">
                  <a16:creationId xmlns:a16="http://schemas.microsoft.com/office/drawing/2014/main" id="{9168CD14-3CD6-4487-8253-921AE809D79C}"/>
                </a:ext>
              </a:extLst>
            </p:cNvPr>
            <p:cNvSpPr/>
            <p:nvPr/>
          </p:nvSpPr>
          <p:spPr>
            <a:xfrm>
              <a:off x="11580673" y="140804"/>
              <a:ext cx="363220" cy="361950"/>
            </a:xfrm>
            <a:custGeom>
              <a:avLst/>
              <a:gdLst/>
              <a:ahLst/>
              <a:cxnLst/>
              <a:rect l="l" t="t" r="r" b="b"/>
              <a:pathLst>
                <a:path w="363220" h="361950">
                  <a:moveTo>
                    <a:pt x="362610" y="361543"/>
                  </a:moveTo>
                  <a:lnTo>
                    <a:pt x="362242" y="1384"/>
                  </a:lnTo>
                  <a:lnTo>
                    <a:pt x="359930" y="1397"/>
                  </a:lnTo>
                  <a:lnTo>
                    <a:pt x="359930" y="0"/>
                  </a:lnTo>
                  <a:lnTo>
                    <a:pt x="0" y="0"/>
                  </a:lnTo>
                  <a:lnTo>
                    <a:pt x="0" y="18046"/>
                  </a:lnTo>
                  <a:lnTo>
                    <a:pt x="330555" y="18046"/>
                  </a:lnTo>
                  <a:lnTo>
                    <a:pt x="90538" y="258724"/>
                  </a:lnTo>
                  <a:lnTo>
                    <a:pt x="103289" y="271462"/>
                  </a:lnTo>
                  <a:lnTo>
                    <a:pt x="344233" y="29857"/>
                  </a:lnTo>
                  <a:lnTo>
                    <a:pt x="344601" y="361556"/>
                  </a:lnTo>
                  <a:lnTo>
                    <a:pt x="362610" y="361543"/>
                  </a:lnTo>
                  <a:close/>
                </a:path>
              </a:pathLst>
            </a:custGeom>
            <a:solidFill>
              <a:srgbClr val="CC9903"/>
            </a:solidFill>
          </p:spPr>
          <p:txBody>
            <a:bodyPr wrap="square" lIns="0" tIns="0" rIns="0" bIns="0" rtlCol="0"/>
            <a:lstStyle/>
            <a:p>
              <a:endParaRPr/>
            </a:p>
          </p:txBody>
        </p:sp>
        <p:sp>
          <p:nvSpPr>
            <p:cNvPr id="9" name="object 5">
              <a:extLst>
                <a:ext uri="{FF2B5EF4-FFF2-40B4-BE49-F238E27FC236}">
                  <a16:creationId xmlns:a16="http://schemas.microsoft.com/office/drawing/2014/main" id="{01A2DD3C-92A4-4BAE-824C-13B4FFEF29E7}"/>
                </a:ext>
              </a:extLst>
            </p:cNvPr>
            <p:cNvSpPr/>
            <p:nvPr/>
          </p:nvSpPr>
          <p:spPr>
            <a:xfrm>
              <a:off x="9240940"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pic>
          <p:nvPicPr>
            <p:cNvPr id="10" name="object 6">
              <a:extLst>
                <a:ext uri="{FF2B5EF4-FFF2-40B4-BE49-F238E27FC236}">
                  <a16:creationId xmlns:a16="http://schemas.microsoft.com/office/drawing/2014/main" id="{73075176-C929-4280-A257-91592FC89E6D}"/>
                </a:ext>
              </a:extLst>
            </p:cNvPr>
            <p:cNvPicPr/>
            <p:nvPr/>
          </p:nvPicPr>
          <p:blipFill>
            <a:blip r:embed="rId2" cstate="print"/>
            <a:stretch>
              <a:fillRect/>
            </a:stretch>
          </p:blipFill>
          <p:spPr>
            <a:xfrm>
              <a:off x="9947238" y="177295"/>
              <a:ext cx="933025" cy="291161"/>
            </a:xfrm>
            <a:prstGeom prst="rect">
              <a:avLst/>
            </a:prstGeom>
          </p:spPr>
        </p:pic>
        <p:sp>
          <p:nvSpPr>
            <p:cNvPr id="11" name="object 7">
              <a:extLst>
                <a:ext uri="{FF2B5EF4-FFF2-40B4-BE49-F238E27FC236}">
                  <a16:creationId xmlns:a16="http://schemas.microsoft.com/office/drawing/2014/main" id="{6973D122-BA71-4473-A97F-6C641E9347C1}"/>
                </a:ext>
              </a:extLst>
            </p:cNvPr>
            <p:cNvSpPr/>
            <p:nvPr/>
          </p:nvSpPr>
          <p:spPr>
            <a:xfrm>
              <a:off x="9400769" y="80238"/>
              <a:ext cx="481965" cy="426720"/>
            </a:xfrm>
            <a:custGeom>
              <a:avLst/>
              <a:gdLst/>
              <a:ahLst/>
              <a:cxnLst/>
              <a:rect l="l" t="t" r="r" b="b"/>
              <a:pathLst>
                <a:path w="481965" h="426720">
                  <a:moveTo>
                    <a:pt x="467233" y="150761"/>
                  </a:moveTo>
                  <a:lnTo>
                    <a:pt x="445071" y="108889"/>
                  </a:lnTo>
                  <a:lnTo>
                    <a:pt x="415455" y="72364"/>
                  </a:lnTo>
                  <a:lnTo>
                    <a:pt x="379412" y="42214"/>
                  </a:lnTo>
                  <a:lnTo>
                    <a:pt x="337934" y="19431"/>
                  </a:lnTo>
                  <a:lnTo>
                    <a:pt x="292011" y="5016"/>
                  </a:lnTo>
                  <a:lnTo>
                    <a:pt x="242646" y="0"/>
                  </a:lnTo>
                  <a:lnTo>
                    <a:pt x="193738" y="4927"/>
                  </a:lnTo>
                  <a:lnTo>
                    <a:pt x="148196" y="19062"/>
                  </a:lnTo>
                  <a:lnTo>
                    <a:pt x="106984" y="41440"/>
                  </a:lnTo>
                  <a:lnTo>
                    <a:pt x="71069" y="71069"/>
                  </a:lnTo>
                  <a:lnTo>
                    <a:pt x="41440" y="106972"/>
                  </a:lnTo>
                  <a:lnTo>
                    <a:pt x="19062" y="148196"/>
                  </a:lnTo>
                  <a:lnTo>
                    <a:pt x="4927" y="193738"/>
                  </a:lnTo>
                  <a:lnTo>
                    <a:pt x="0" y="242646"/>
                  </a:lnTo>
                  <a:lnTo>
                    <a:pt x="1016" y="264947"/>
                  </a:lnTo>
                  <a:lnTo>
                    <a:pt x="4013" y="286677"/>
                  </a:lnTo>
                  <a:lnTo>
                    <a:pt x="8877" y="307746"/>
                  </a:lnTo>
                  <a:lnTo>
                    <a:pt x="15519" y="328091"/>
                  </a:lnTo>
                  <a:lnTo>
                    <a:pt x="21297" y="320078"/>
                  </a:lnTo>
                  <a:lnTo>
                    <a:pt x="27520" y="312115"/>
                  </a:lnTo>
                  <a:lnTo>
                    <a:pt x="57454" y="279996"/>
                  </a:lnTo>
                  <a:lnTo>
                    <a:pt x="94246" y="249466"/>
                  </a:lnTo>
                  <a:lnTo>
                    <a:pt x="114630" y="235305"/>
                  </a:lnTo>
                  <a:lnTo>
                    <a:pt x="112547" y="230289"/>
                  </a:lnTo>
                  <a:lnTo>
                    <a:pt x="110769" y="225107"/>
                  </a:lnTo>
                  <a:lnTo>
                    <a:pt x="109410" y="219722"/>
                  </a:lnTo>
                  <a:lnTo>
                    <a:pt x="81470" y="222440"/>
                  </a:lnTo>
                  <a:lnTo>
                    <a:pt x="76047" y="217970"/>
                  </a:lnTo>
                  <a:lnTo>
                    <a:pt x="73710" y="193802"/>
                  </a:lnTo>
                  <a:lnTo>
                    <a:pt x="78168" y="188379"/>
                  </a:lnTo>
                  <a:lnTo>
                    <a:pt x="106108" y="185674"/>
                  </a:lnTo>
                  <a:lnTo>
                    <a:pt x="106553" y="177190"/>
                  </a:lnTo>
                  <a:lnTo>
                    <a:pt x="107988" y="168948"/>
                  </a:lnTo>
                  <a:lnTo>
                    <a:pt x="110236" y="161010"/>
                  </a:lnTo>
                  <a:lnTo>
                    <a:pt x="84658" y="149377"/>
                  </a:lnTo>
                  <a:lnTo>
                    <a:pt x="82207" y="142798"/>
                  </a:lnTo>
                  <a:lnTo>
                    <a:pt x="92252" y="120700"/>
                  </a:lnTo>
                  <a:lnTo>
                    <a:pt x="98831" y="118237"/>
                  </a:lnTo>
                  <a:lnTo>
                    <a:pt x="124409" y="129870"/>
                  </a:lnTo>
                  <a:lnTo>
                    <a:pt x="128981" y="122885"/>
                  </a:lnTo>
                  <a:lnTo>
                    <a:pt x="134315" y="116408"/>
                  </a:lnTo>
                  <a:lnTo>
                    <a:pt x="140296" y="110578"/>
                  </a:lnTo>
                  <a:lnTo>
                    <a:pt x="123952" y="87718"/>
                  </a:lnTo>
                  <a:lnTo>
                    <a:pt x="125107" y="80784"/>
                  </a:lnTo>
                  <a:lnTo>
                    <a:pt x="144868" y="66675"/>
                  </a:lnTo>
                  <a:lnTo>
                    <a:pt x="151803" y="67830"/>
                  </a:lnTo>
                  <a:lnTo>
                    <a:pt x="168122" y="90678"/>
                  </a:lnTo>
                  <a:lnTo>
                    <a:pt x="175475" y="86944"/>
                  </a:lnTo>
                  <a:lnTo>
                    <a:pt x="183299" y="83959"/>
                  </a:lnTo>
                  <a:lnTo>
                    <a:pt x="191528" y="81889"/>
                  </a:lnTo>
                  <a:lnTo>
                    <a:pt x="188823" y="53962"/>
                  </a:lnTo>
                  <a:lnTo>
                    <a:pt x="193294" y="48526"/>
                  </a:lnTo>
                  <a:lnTo>
                    <a:pt x="217449" y="46189"/>
                  </a:lnTo>
                  <a:lnTo>
                    <a:pt x="222885" y="50647"/>
                  </a:lnTo>
                  <a:lnTo>
                    <a:pt x="225590" y="78587"/>
                  </a:lnTo>
                  <a:lnTo>
                    <a:pt x="234061" y="79044"/>
                  </a:lnTo>
                  <a:lnTo>
                    <a:pt x="242316" y="80467"/>
                  </a:lnTo>
                  <a:lnTo>
                    <a:pt x="250240" y="82715"/>
                  </a:lnTo>
                  <a:lnTo>
                    <a:pt x="261874" y="57150"/>
                  </a:lnTo>
                  <a:lnTo>
                    <a:pt x="268452" y="54686"/>
                  </a:lnTo>
                  <a:lnTo>
                    <a:pt x="290550" y="64731"/>
                  </a:lnTo>
                  <a:lnTo>
                    <a:pt x="293014" y="71323"/>
                  </a:lnTo>
                  <a:lnTo>
                    <a:pt x="281381" y="96901"/>
                  </a:lnTo>
                  <a:lnTo>
                    <a:pt x="288378" y="101473"/>
                  </a:lnTo>
                  <a:lnTo>
                    <a:pt x="294843" y="106794"/>
                  </a:lnTo>
                  <a:lnTo>
                    <a:pt x="300672" y="112776"/>
                  </a:lnTo>
                  <a:lnTo>
                    <a:pt x="323545" y="96443"/>
                  </a:lnTo>
                  <a:lnTo>
                    <a:pt x="330466" y="97599"/>
                  </a:lnTo>
                  <a:lnTo>
                    <a:pt x="344589" y="117348"/>
                  </a:lnTo>
                  <a:lnTo>
                    <a:pt x="343433" y="124282"/>
                  </a:lnTo>
                  <a:lnTo>
                    <a:pt x="320586" y="140614"/>
                  </a:lnTo>
                  <a:lnTo>
                    <a:pt x="322745" y="144881"/>
                  </a:lnTo>
                  <a:lnTo>
                    <a:pt x="324624" y="149339"/>
                  </a:lnTo>
                  <a:lnTo>
                    <a:pt x="326263" y="153911"/>
                  </a:lnTo>
                  <a:lnTo>
                    <a:pt x="347332" y="150787"/>
                  </a:lnTo>
                  <a:lnTo>
                    <a:pt x="368211" y="148526"/>
                  </a:lnTo>
                  <a:lnTo>
                    <a:pt x="388848" y="147154"/>
                  </a:lnTo>
                  <a:lnTo>
                    <a:pt x="409130" y="146697"/>
                  </a:lnTo>
                  <a:lnTo>
                    <a:pt x="424230" y="146951"/>
                  </a:lnTo>
                  <a:lnTo>
                    <a:pt x="438962" y="147726"/>
                  </a:lnTo>
                  <a:lnTo>
                    <a:pt x="453301" y="148996"/>
                  </a:lnTo>
                  <a:lnTo>
                    <a:pt x="467233" y="150761"/>
                  </a:lnTo>
                  <a:close/>
                </a:path>
                <a:path w="481965" h="426720">
                  <a:moveTo>
                    <a:pt x="481584" y="200545"/>
                  </a:moveTo>
                  <a:lnTo>
                    <a:pt x="445071" y="179755"/>
                  </a:lnTo>
                  <a:lnTo>
                    <a:pt x="409143" y="178155"/>
                  </a:lnTo>
                  <a:lnTo>
                    <a:pt x="372402" y="179730"/>
                  </a:lnTo>
                  <a:lnTo>
                    <a:pt x="296519" y="191985"/>
                  </a:lnTo>
                  <a:lnTo>
                    <a:pt x="258432" y="202488"/>
                  </a:lnTo>
                  <a:lnTo>
                    <a:pt x="212140" y="219354"/>
                  </a:lnTo>
                  <a:lnTo>
                    <a:pt x="168973" y="239674"/>
                  </a:lnTo>
                  <a:lnTo>
                    <a:pt x="129552" y="263080"/>
                  </a:lnTo>
                  <a:lnTo>
                    <a:pt x="94462" y="289204"/>
                  </a:lnTo>
                  <a:lnTo>
                    <a:pt x="64338" y="317690"/>
                  </a:lnTo>
                  <a:lnTo>
                    <a:pt x="38100" y="350875"/>
                  </a:lnTo>
                  <a:lnTo>
                    <a:pt x="31369" y="361911"/>
                  </a:lnTo>
                  <a:lnTo>
                    <a:pt x="42494" y="379730"/>
                  </a:lnTo>
                  <a:lnTo>
                    <a:pt x="55067" y="396468"/>
                  </a:lnTo>
                  <a:lnTo>
                    <a:pt x="69024" y="412051"/>
                  </a:lnTo>
                  <a:lnTo>
                    <a:pt x="84251" y="426364"/>
                  </a:lnTo>
                  <a:lnTo>
                    <a:pt x="90766" y="414972"/>
                  </a:lnTo>
                  <a:lnTo>
                    <a:pt x="94437" y="409282"/>
                  </a:lnTo>
                  <a:lnTo>
                    <a:pt x="121780" y="372516"/>
                  </a:lnTo>
                  <a:lnTo>
                    <a:pt x="154800" y="337832"/>
                  </a:lnTo>
                  <a:lnTo>
                    <a:pt x="192938" y="305765"/>
                  </a:lnTo>
                  <a:lnTo>
                    <a:pt x="235572" y="276796"/>
                  </a:lnTo>
                  <a:lnTo>
                    <a:pt x="282143" y="251409"/>
                  </a:lnTo>
                  <a:lnTo>
                    <a:pt x="332143" y="230136"/>
                  </a:lnTo>
                  <a:lnTo>
                    <a:pt x="382473" y="214452"/>
                  </a:lnTo>
                  <a:lnTo>
                    <a:pt x="432498" y="204546"/>
                  </a:lnTo>
                  <a:lnTo>
                    <a:pt x="481584" y="200545"/>
                  </a:lnTo>
                  <a:close/>
                </a:path>
              </a:pathLst>
            </a:custGeom>
            <a:solidFill>
              <a:srgbClr val="FFFFFF"/>
            </a:solidFill>
          </p:spPr>
          <p:txBody>
            <a:bodyPr wrap="square" lIns="0" tIns="0" rIns="0" bIns="0" rtlCol="0"/>
            <a:lstStyle/>
            <a:p>
              <a:endParaRPr/>
            </a:p>
          </p:txBody>
        </p:sp>
        <p:pic>
          <p:nvPicPr>
            <p:cNvPr id="12" name="object 8">
              <a:extLst>
                <a:ext uri="{FF2B5EF4-FFF2-40B4-BE49-F238E27FC236}">
                  <a16:creationId xmlns:a16="http://schemas.microsoft.com/office/drawing/2014/main" id="{2E97035E-1428-41BC-B29A-72A3D313D10D}"/>
                </a:ext>
              </a:extLst>
            </p:cNvPr>
            <p:cNvPicPr/>
            <p:nvPr/>
          </p:nvPicPr>
          <p:blipFill>
            <a:blip r:embed="rId3" cstate="print"/>
            <a:stretch>
              <a:fillRect/>
            </a:stretch>
          </p:blipFill>
          <p:spPr>
            <a:xfrm>
              <a:off x="9666565" y="411106"/>
              <a:ext cx="202882" cy="153288"/>
            </a:xfrm>
            <a:prstGeom prst="rect">
              <a:avLst/>
            </a:prstGeom>
          </p:spPr>
        </p:pic>
        <p:sp>
          <p:nvSpPr>
            <p:cNvPr id="13" name="object 9">
              <a:extLst>
                <a:ext uri="{FF2B5EF4-FFF2-40B4-BE49-F238E27FC236}">
                  <a16:creationId xmlns:a16="http://schemas.microsoft.com/office/drawing/2014/main" id="{B251E6AF-A749-414A-901F-D983609AC676}"/>
                </a:ext>
              </a:extLst>
            </p:cNvPr>
            <p:cNvSpPr/>
            <p:nvPr/>
          </p:nvSpPr>
          <p:spPr>
            <a:xfrm>
              <a:off x="9517007" y="320064"/>
              <a:ext cx="369570" cy="240029"/>
            </a:xfrm>
            <a:custGeom>
              <a:avLst/>
              <a:gdLst/>
              <a:ahLst/>
              <a:cxnLst/>
              <a:rect l="l" t="t" r="r" b="b"/>
              <a:pathLst>
                <a:path w="369570" h="240029">
                  <a:moveTo>
                    <a:pt x="368985" y="0"/>
                  </a:moveTo>
                  <a:lnTo>
                    <a:pt x="323677" y="3502"/>
                  </a:lnTo>
                  <a:lnTo>
                    <a:pt x="276866" y="12674"/>
                  </a:lnTo>
                  <a:lnTo>
                    <a:pt x="229636" y="27256"/>
                  </a:lnTo>
                  <a:lnTo>
                    <a:pt x="183070" y="46989"/>
                  </a:lnTo>
                  <a:lnTo>
                    <a:pt x="140244" y="70288"/>
                  </a:lnTo>
                  <a:lnTo>
                    <a:pt x="101112" y="96768"/>
                  </a:lnTo>
                  <a:lnTo>
                    <a:pt x="66212" y="125977"/>
                  </a:lnTo>
                  <a:lnTo>
                    <a:pt x="36083" y="157465"/>
                  </a:lnTo>
                  <a:lnTo>
                    <a:pt x="11264" y="190779"/>
                  </a:lnTo>
                  <a:lnTo>
                    <a:pt x="0" y="209943"/>
                  </a:lnTo>
                  <a:lnTo>
                    <a:pt x="17203" y="219520"/>
                  </a:lnTo>
                  <a:lnTo>
                    <a:pt x="35234" y="227695"/>
                  </a:lnTo>
                  <a:lnTo>
                    <a:pt x="54015" y="234407"/>
                  </a:lnTo>
                  <a:lnTo>
                    <a:pt x="73469" y="239598"/>
                  </a:lnTo>
                  <a:lnTo>
                    <a:pt x="100738" y="197641"/>
                  </a:lnTo>
                  <a:lnTo>
                    <a:pt x="133477" y="158103"/>
                  </a:lnTo>
                  <a:lnTo>
                    <a:pt x="171263" y="121520"/>
                  </a:lnTo>
                  <a:lnTo>
                    <a:pt x="213677" y="88430"/>
                  </a:lnTo>
                  <a:lnTo>
                    <a:pt x="250925" y="64714"/>
                  </a:lnTo>
                  <a:lnTo>
                    <a:pt x="289421" y="44681"/>
                  </a:lnTo>
                  <a:lnTo>
                    <a:pt x="328797" y="28454"/>
                  </a:lnTo>
                  <a:lnTo>
                    <a:pt x="368681" y="16154"/>
                  </a:lnTo>
                  <a:lnTo>
                    <a:pt x="368985" y="0"/>
                  </a:lnTo>
                  <a:close/>
                </a:path>
              </a:pathLst>
            </a:custGeom>
            <a:solidFill>
              <a:srgbClr val="FFFFFF"/>
            </a:solidFill>
          </p:spPr>
          <p:txBody>
            <a:bodyPr wrap="square" lIns="0" tIns="0" rIns="0" bIns="0" rtlCol="0"/>
            <a:lstStyle/>
            <a:p>
              <a:endParaRPr/>
            </a:p>
          </p:txBody>
        </p:sp>
      </p:grpSp>
      <p:sp>
        <p:nvSpPr>
          <p:cNvPr id="16" name="object 12">
            <a:extLst>
              <a:ext uri="{FF2B5EF4-FFF2-40B4-BE49-F238E27FC236}">
                <a16:creationId xmlns:a16="http://schemas.microsoft.com/office/drawing/2014/main" id="{3F59EDE2-4518-49FB-8133-4095DAC5ADFB}"/>
              </a:ext>
            </a:extLst>
          </p:cNvPr>
          <p:cNvSpPr txBox="1"/>
          <p:nvPr userDrawn="1"/>
        </p:nvSpPr>
        <p:spPr>
          <a:xfrm>
            <a:off x="7951740" y="721387"/>
            <a:ext cx="557530" cy="303530"/>
          </a:xfrm>
          <a:prstGeom prst="rect">
            <a:avLst/>
          </a:prstGeom>
        </p:spPr>
        <p:txBody>
          <a:bodyPr vert="horz" wrap="square" lIns="0" tIns="15875" rIns="0" bIns="0" rtlCol="0">
            <a:spAutoFit/>
          </a:bodyPr>
          <a:lstStyle/>
          <a:p>
            <a:pPr marL="12700">
              <a:lnSpc>
                <a:spcPct val="100000"/>
              </a:lnSpc>
              <a:spcBef>
                <a:spcPts val="125"/>
              </a:spcBef>
            </a:pPr>
            <a:r>
              <a:rPr sz="1800" b="1" spc="-114" dirty="0">
                <a:solidFill>
                  <a:srgbClr val="19313B"/>
                </a:solidFill>
                <a:latin typeface="Calibri"/>
                <a:cs typeface="Calibri"/>
              </a:rPr>
              <a:t>P</a:t>
            </a:r>
            <a:r>
              <a:rPr sz="1800" b="1" spc="-85" dirty="0">
                <a:solidFill>
                  <a:srgbClr val="19313B"/>
                </a:solidFill>
                <a:latin typeface="Calibri"/>
                <a:cs typeface="Calibri"/>
              </a:rPr>
              <a:t>o</a:t>
            </a:r>
            <a:r>
              <a:rPr sz="1800" b="1" spc="-114" dirty="0">
                <a:solidFill>
                  <a:srgbClr val="19313B"/>
                </a:solidFill>
                <a:latin typeface="Calibri"/>
                <a:cs typeface="Calibri"/>
              </a:rPr>
              <a:t>r</a:t>
            </a:r>
            <a:r>
              <a:rPr sz="1800" b="1" spc="-90" dirty="0">
                <a:solidFill>
                  <a:srgbClr val="19313B"/>
                </a:solidFill>
                <a:latin typeface="Calibri"/>
                <a:cs typeface="Calibri"/>
              </a:rPr>
              <a:t>cin</a:t>
            </a:r>
            <a:endParaRPr sz="1800">
              <a:latin typeface="Calibri"/>
              <a:cs typeface="Calibri"/>
            </a:endParaRPr>
          </a:p>
        </p:txBody>
      </p:sp>
      <p:sp>
        <p:nvSpPr>
          <p:cNvPr id="17" name="object 13">
            <a:extLst>
              <a:ext uri="{FF2B5EF4-FFF2-40B4-BE49-F238E27FC236}">
                <a16:creationId xmlns:a16="http://schemas.microsoft.com/office/drawing/2014/main" id="{D9FF4944-CE0A-4458-8A38-9CC5DD671376}"/>
              </a:ext>
            </a:extLst>
          </p:cNvPr>
          <p:cNvSpPr txBox="1"/>
          <p:nvPr userDrawn="1"/>
        </p:nvSpPr>
        <p:spPr>
          <a:xfrm>
            <a:off x="10470912" y="2030662"/>
            <a:ext cx="1217295" cy="303530"/>
          </a:xfrm>
          <a:prstGeom prst="rect">
            <a:avLst/>
          </a:prstGeom>
        </p:spPr>
        <p:txBody>
          <a:bodyPr vert="horz" wrap="square" lIns="0" tIns="15875" rIns="0" bIns="0" rtlCol="0">
            <a:spAutoFit/>
          </a:bodyPr>
          <a:lstStyle/>
          <a:p>
            <a:pPr marL="12700">
              <a:lnSpc>
                <a:spcPct val="100000"/>
              </a:lnSpc>
              <a:spcBef>
                <a:spcPts val="125"/>
              </a:spcBef>
            </a:pPr>
            <a:r>
              <a:rPr sz="1800" b="1" spc="-85" dirty="0">
                <a:solidFill>
                  <a:srgbClr val="19313B"/>
                </a:solidFill>
                <a:latin typeface="Calibri"/>
                <a:cs typeface="Calibri"/>
              </a:rPr>
              <a:t>B</a:t>
            </a:r>
            <a:r>
              <a:rPr sz="1800" b="1" spc="-90" dirty="0">
                <a:solidFill>
                  <a:srgbClr val="19313B"/>
                </a:solidFill>
                <a:latin typeface="Calibri"/>
                <a:cs typeface="Calibri"/>
              </a:rPr>
              <a:t>o</a:t>
            </a:r>
            <a:r>
              <a:rPr sz="1800" b="1" spc="-85" dirty="0">
                <a:solidFill>
                  <a:srgbClr val="19313B"/>
                </a:solidFill>
                <a:latin typeface="Calibri"/>
                <a:cs typeface="Calibri"/>
              </a:rPr>
              <a:t>vin</a:t>
            </a:r>
            <a:r>
              <a:rPr sz="1800" b="1" spc="5" dirty="0">
                <a:solidFill>
                  <a:srgbClr val="19313B"/>
                </a:solidFill>
                <a:latin typeface="Calibri"/>
                <a:cs typeface="Calibri"/>
              </a:rPr>
              <a:t>s</a:t>
            </a:r>
            <a:r>
              <a:rPr sz="1800" b="1" spc="-180" dirty="0">
                <a:solidFill>
                  <a:srgbClr val="19313B"/>
                </a:solidFill>
                <a:latin typeface="Calibri"/>
                <a:cs typeface="Calibri"/>
              </a:rPr>
              <a:t> </a:t>
            </a:r>
            <a:r>
              <a:rPr sz="1800" b="1" spc="-90" dirty="0">
                <a:solidFill>
                  <a:srgbClr val="19313B"/>
                </a:solidFill>
                <a:latin typeface="Calibri"/>
                <a:cs typeface="Calibri"/>
              </a:rPr>
              <a:t>lai</a:t>
            </a:r>
            <a:r>
              <a:rPr sz="1800" b="1" spc="-50" dirty="0">
                <a:solidFill>
                  <a:srgbClr val="19313B"/>
                </a:solidFill>
                <a:latin typeface="Calibri"/>
                <a:cs typeface="Calibri"/>
              </a:rPr>
              <a:t>ti</a:t>
            </a:r>
            <a:r>
              <a:rPr sz="1800" b="1" spc="-85" dirty="0">
                <a:solidFill>
                  <a:srgbClr val="19313B"/>
                </a:solidFill>
                <a:latin typeface="Calibri"/>
                <a:cs typeface="Calibri"/>
              </a:rPr>
              <a:t>e</a:t>
            </a:r>
            <a:r>
              <a:rPr sz="1800" b="1" spc="-110" dirty="0">
                <a:solidFill>
                  <a:srgbClr val="19313B"/>
                </a:solidFill>
                <a:latin typeface="Calibri"/>
                <a:cs typeface="Calibri"/>
              </a:rPr>
              <a:t>r</a:t>
            </a:r>
            <a:r>
              <a:rPr sz="1800" b="1" spc="5" dirty="0">
                <a:solidFill>
                  <a:srgbClr val="19313B"/>
                </a:solidFill>
                <a:latin typeface="Calibri"/>
                <a:cs typeface="Calibri"/>
              </a:rPr>
              <a:t>s</a:t>
            </a:r>
            <a:endParaRPr sz="1800">
              <a:latin typeface="Calibri"/>
              <a:cs typeface="Calibri"/>
            </a:endParaRPr>
          </a:p>
        </p:txBody>
      </p:sp>
      <p:sp>
        <p:nvSpPr>
          <p:cNvPr id="18" name="object 14">
            <a:extLst>
              <a:ext uri="{FF2B5EF4-FFF2-40B4-BE49-F238E27FC236}">
                <a16:creationId xmlns:a16="http://schemas.microsoft.com/office/drawing/2014/main" id="{1EE30C69-0DE0-4426-9B92-81CFC62CC5B2}"/>
              </a:ext>
            </a:extLst>
          </p:cNvPr>
          <p:cNvSpPr txBox="1"/>
          <p:nvPr userDrawn="1"/>
        </p:nvSpPr>
        <p:spPr>
          <a:xfrm>
            <a:off x="10962933" y="3307738"/>
            <a:ext cx="1139825" cy="581660"/>
          </a:xfrm>
          <a:prstGeom prst="rect">
            <a:avLst/>
          </a:prstGeom>
        </p:spPr>
        <p:txBody>
          <a:bodyPr vert="horz" wrap="square" lIns="0" tIns="15875" rIns="0" bIns="0" rtlCol="0">
            <a:spAutoFit/>
          </a:bodyPr>
          <a:lstStyle/>
          <a:p>
            <a:pPr marL="12700">
              <a:lnSpc>
                <a:spcPct val="100000"/>
              </a:lnSpc>
              <a:spcBef>
                <a:spcPts val="125"/>
              </a:spcBef>
            </a:pPr>
            <a:r>
              <a:rPr sz="1800" b="1" spc="-75" dirty="0">
                <a:solidFill>
                  <a:srgbClr val="19313B"/>
                </a:solidFill>
                <a:latin typeface="Calibri"/>
                <a:cs typeface="Calibri"/>
              </a:rPr>
              <a:t>Horticulture</a:t>
            </a:r>
            <a:endParaRPr sz="1800">
              <a:latin typeface="Calibri"/>
              <a:cs typeface="Calibri"/>
            </a:endParaRPr>
          </a:p>
          <a:p>
            <a:pPr marL="12700">
              <a:lnSpc>
                <a:spcPct val="100000"/>
              </a:lnSpc>
              <a:spcBef>
                <a:spcPts val="25"/>
              </a:spcBef>
            </a:pPr>
            <a:r>
              <a:rPr sz="1800" b="1" spc="-90" dirty="0">
                <a:solidFill>
                  <a:srgbClr val="19313B"/>
                </a:solidFill>
                <a:latin typeface="Calibri"/>
                <a:cs typeface="Calibri"/>
              </a:rPr>
              <a:t>ornementale</a:t>
            </a:r>
            <a:endParaRPr sz="1800">
              <a:latin typeface="Calibri"/>
              <a:cs typeface="Calibri"/>
            </a:endParaRPr>
          </a:p>
        </p:txBody>
      </p:sp>
      <p:sp>
        <p:nvSpPr>
          <p:cNvPr id="19" name="object 15">
            <a:extLst>
              <a:ext uri="{FF2B5EF4-FFF2-40B4-BE49-F238E27FC236}">
                <a16:creationId xmlns:a16="http://schemas.microsoft.com/office/drawing/2014/main" id="{7E7F5C16-6F46-4AD7-8269-F0A68C625CDB}"/>
              </a:ext>
            </a:extLst>
          </p:cNvPr>
          <p:cNvSpPr txBox="1"/>
          <p:nvPr userDrawn="1"/>
        </p:nvSpPr>
        <p:spPr>
          <a:xfrm>
            <a:off x="10470951" y="4814341"/>
            <a:ext cx="1078230" cy="581660"/>
          </a:xfrm>
          <a:prstGeom prst="rect">
            <a:avLst/>
          </a:prstGeom>
        </p:spPr>
        <p:txBody>
          <a:bodyPr vert="horz" wrap="square" lIns="0" tIns="11430" rIns="0" bIns="0" rtlCol="0">
            <a:spAutoFit/>
          </a:bodyPr>
          <a:lstStyle/>
          <a:p>
            <a:pPr marL="12700" marR="5080">
              <a:lnSpc>
                <a:spcPct val="101400"/>
              </a:lnSpc>
              <a:spcBef>
                <a:spcPts val="90"/>
              </a:spcBef>
            </a:pPr>
            <a:r>
              <a:rPr sz="1800" b="1" spc="-85" dirty="0">
                <a:solidFill>
                  <a:srgbClr val="19313B"/>
                </a:solidFill>
                <a:latin typeface="Calibri"/>
                <a:cs typeface="Calibri"/>
              </a:rPr>
              <a:t>Hor</a:t>
            </a:r>
            <a:r>
              <a:rPr sz="1800" b="1" spc="-50" dirty="0">
                <a:solidFill>
                  <a:srgbClr val="19313B"/>
                </a:solidFill>
                <a:latin typeface="Calibri"/>
                <a:cs typeface="Calibri"/>
              </a:rPr>
              <a:t>ti</a:t>
            </a:r>
            <a:r>
              <a:rPr sz="1800" b="1" spc="-85" dirty="0">
                <a:solidFill>
                  <a:srgbClr val="19313B"/>
                </a:solidFill>
                <a:latin typeface="Calibri"/>
                <a:cs typeface="Calibri"/>
              </a:rPr>
              <a:t>cultu</a:t>
            </a:r>
            <a:r>
              <a:rPr sz="1800" b="1" spc="-110" dirty="0">
                <a:solidFill>
                  <a:srgbClr val="19313B"/>
                </a:solidFill>
                <a:latin typeface="Calibri"/>
                <a:cs typeface="Calibri"/>
              </a:rPr>
              <a:t>r</a:t>
            </a:r>
            <a:r>
              <a:rPr sz="1800" b="1" spc="5" dirty="0">
                <a:solidFill>
                  <a:srgbClr val="19313B"/>
                </a:solidFill>
                <a:latin typeface="Calibri"/>
                <a:cs typeface="Calibri"/>
              </a:rPr>
              <a:t>e  </a:t>
            </a:r>
            <a:r>
              <a:rPr sz="1800" b="1" spc="-80" dirty="0">
                <a:solidFill>
                  <a:srgbClr val="19313B"/>
                </a:solidFill>
                <a:latin typeface="Calibri"/>
                <a:cs typeface="Calibri"/>
              </a:rPr>
              <a:t>comestible</a:t>
            </a:r>
            <a:endParaRPr sz="1800">
              <a:latin typeface="Calibri"/>
              <a:cs typeface="Calibri"/>
            </a:endParaRPr>
          </a:p>
        </p:txBody>
      </p:sp>
      <p:sp>
        <p:nvSpPr>
          <p:cNvPr id="20" name="object 16">
            <a:extLst>
              <a:ext uri="{FF2B5EF4-FFF2-40B4-BE49-F238E27FC236}">
                <a16:creationId xmlns:a16="http://schemas.microsoft.com/office/drawing/2014/main" id="{F1A76750-C965-415A-AEC1-05E13F0109DF}"/>
              </a:ext>
            </a:extLst>
          </p:cNvPr>
          <p:cNvSpPr txBox="1"/>
          <p:nvPr userDrawn="1"/>
        </p:nvSpPr>
        <p:spPr>
          <a:xfrm>
            <a:off x="7757637" y="6169815"/>
            <a:ext cx="1078230" cy="581660"/>
          </a:xfrm>
          <a:prstGeom prst="rect">
            <a:avLst/>
          </a:prstGeom>
        </p:spPr>
        <p:txBody>
          <a:bodyPr vert="horz" wrap="square" lIns="0" tIns="12065" rIns="0" bIns="0" rtlCol="0">
            <a:spAutoFit/>
          </a:bodyPr>
          <a:lstStyle/>
          <a:p>
            <a:pPr marL="12700" marR="5080">
              <a:lnSpc>
                <a:spcPct val="101299"/>
              </a:lnSpc>
              <a:spcBef>
                <a:spcPts val="95"/>
              </a:spcBef>
            </a:pPr>
            <a:r>
              <a:rPr sz="1800" b="1" spc="-85" dirty="0">
                <a:solidFill>
                  <a:srgbClr val="19313B"/>
                </a:solidFill>
                <a:latin typeface="Calibri"/>
                <a:cs typeface="Calibri"/>
              </a:rPr>
              <a:t>Hor</a:t>
            </a:r>
            <a:r>
              <a:rPr sz="1800" b="1" spc="-50" dirty="0">
                <a:solidFill>
                  <a:srgbClr val="19313B"/>
                </a:solidFill>
                <a:latin typeface="Calibri"/>
                <a:cs typeface="Calibri"/>
              </a:rPr>
              <a:t>ti</a:t>
            </a:r>
            <a:r>
              <a:rPr sz="1800" b="1" spc="-85" dirty="0">
                <a:solidFill>
                  <a:srgbClr val="19313B"/>
                </a:solidFill>
                <a:latin typeface="Calibri"/>
                <a:cs typeface="Calibri"/>
              </a:rPr>
              <a:t>cultu</a:t>
            </a:r>
            <a:r>
              <a:rPr sz="1800" b="1" spc="-110" dirty="0">
                <a:solidFill>
                  <a:srgbClr val="19313B"/>
                </a:solidFill>
                <a:latin typeface="Calibri"/>
                <a:cs typeface="Calibri"/>
              </a:rPr>
              <a:t>r</a:t>
            </a:r>
            <a:r>
              <a:rPr sz="1800" b="1" spc="5" dirty="0">
                <a:solidFill>
                  <a:srgbClr val="19313B"/>
                </a:solidFill>
                <a:latin typeface="Calibri"/>
                <a:cs typeface="Calibri"/>
              </a:rPr>
              <a:t>e  </a:t>
            </a:r>
            <a:r>
              <a:rPr sz="1800" b="1" spc="-80" dirty="0">
                <a:solidFill>
                  <a:srgbClr val="19313B"/>
                </a:solidFill>
                <a:latin typeface="Calibri"/>
                <a:cs typeface="Calibri"/>
              </a:rPr>
              <a:t>comestible</a:t>
            </a:r>
            <a:endParaRPr sz="1800">
              <a:latin typeface="Calibri"/>
              <a:cs typeface="Calibri"/>
            </a:endParaRPr>
          </a:p>
        </p:txBody>
      </p:sp>
      <p:sp>
        <p:nvSpPr>
          <p:cNvPr id="21" name="object 17">
            <a:extLst>
              <a:ext uri="{FF2B5EF4-FFF2-40B4-BE49-F238E27FC236}">
                <a16:creationId xmlns:a16="http://schemas.microsoft.com/office/drawing/2014/main" id="{A7F0534A-3A48-45A1-B95C-C8027B0900B9}"/>
              </a:ext>
            </a:extLst>
          </p:cNvPr>
          <p:cNvSpPr txBox="1"/>
          <p:nvPr userDrawn="1"/>
        </p:nvSpPr>
        <p:spPr>
          <a:xfrm>
            <a:off x="5418919" y="4814329"/>
            <a:ext cx="629285" cy="581660"/>
          </a:xfrm>
          <a:prstGeom prst="rect">
            <a:avLst/>
          </a:prstGeom>
        </p:spPr>
        <p:txBody>
          <a:bodyPr vert="horz" wrap="square" lIns="0" tIns="15875" rIns="0" bIns="0" rtlCol="0">
            <a:spAutoFit/>
          </a:bodyPr>
          <a:lstStyle/>
          <a:p>
            <a:pPr marL="12700">
              <a:lnSpc>
                <a:spcPct val="100000"/>
              </a:lnSpc>
              <a:spcBef>
                <a:spcPts val="125"/>
              </a:spcBef>
            </a:pPr>
            <a:r>
              <a:rPr sz="1800" b="1" spc="-85" dirty="0">
                <a:solidFill>
                  <a:srgbClr val="19313B"/>
                </a:solidFill>
                <a:latin typeface="Calibri"/>
                <a:cs typeface="Calibri"/>
              </a:rPr>
              <a:t>Viande</a:t>
            </a:r>
            <a:endParaRPr sz="1800">
              <a:latin typeface="Calibri"/>
              <a:cs typeface="Calibri"/>
            </a:endParaRPr>
          </a:p>
          <a:p>
            <a:pPr marL="12700">
              <a:lnSpc>
                <a:spcPct val="100000"/>
              </a:lnSpc>
              <a:spcBef>
                <a:spcPts val="25"/>
              </a:spcBef>
            </a:pPr>
            <a:r>
              <a:rPr sz="1800" b="1" spc="-85" dirty="0">
                <a:solidFill>
                  <a:srgbClr val="19313B"/>
                </a:solidFill>
                <a:latin typeface="Calibri"/>
                <a:cs typeface="Calibri"/>
              </a:rPr>
              <a:t>bovine</a:t>
            </a:r>
            <a:endParaRPr sz="1800">
              <a:latin typeface="Calibri"/>
              <a:cs typeface="Calibri"/>
            </a:endParaRPr>
          </a:p>
        </p:txBody>
      </p:sp>
      <p:sp>
        <p:nvSpPr>
          <p:cNvPr id="22" name="object 18">
            <a:extLst>
              <a:ext uri="{FF2B5EF4-FFF2-40B4-BE49-F238E27FC236}">
                <a16:creationId xmlns:a16="http://schemas.microsoft.com/office/drawing/2014/main" id="{F0BECEE9-BBAF-495A-933D-D80D57F81C2C}"/>
              </a:ext>
            </a:extLst>
          </p:cNvPr>
          <p:cNvSpPr txBox="1"/>
          <p:nvPr userDrawn="1"/>
        </p:nvSpPr>
        <p:spPr>
          <a:xfrm>
            <a:off x="5478331" y="1734914"/>
            <a:ext cx="630555" cy="581660"/>
          </a:xfrm>
          <a:prstGeom prst="rect">
            <a:avLst/>
          </a:prstGeom>
        </p:spPr>
        <p:txBody>
          <a:bodyPr vert="horz" wrap="square" lIns="0" tIns="12065" rIns="0" bIns="0" rtlCol="0">
            <a:spAutoFit/>
          </a:bodyPr>
          <a:lstStyle/>
          <a:p>
            <a:pPr marL="12700" marR="5080">
              <a:lnSpc>
                <a:spcPct val="101299"/>
              </a:lnSpc>
              <a:spcBef>
                <a:spcPts val="95"/>
              </a:spcBef>
            </a:pPr>
            <a:r>
              <a:rPr sz="1800" b="1" spc="-85" dirty="0">
                <a:solidFill>
                  <a:srgbClr val="19313B"/>
                </a:solidFill>
                <a:latin typeface="Calibri"/>
                <a:cs typeface="Calibri"/>
              </a:rPr>
              <a:t>Ovi</a:t>
            </a:r>
            <a:r>
              <a:rPr sz="1800" b="1" spc="10" dirty="0">
                <a:solidFill>
                  <a:srgbClr val="19313B"/>
                </a:solidFill>
                <a:latin typeface="Calibri"/>
                <a:cs typeface="Calibri"/>
              </a:rPr>
              <a:t>n</a:t>
            </a:r>
            <a:r>
              <a:rPr sz="1800" b="1" spc="-180" dirty="0">
                <a:solidFill>
                  <a:srgbClr val="19313B"/>
                </a:solidFill>
                <a:latin typeface="Calibri"/>
                <a:cs typeface="Calibri"/>
              </a:rPr>
              <a:t> </a:t>
            </a:r>
            <a:r>
              <a:rPr sz="1800" b="1" spc="5" dirty="0">
                <a:solidFill>
                  <a:srgbClr val="19313B"/>
                </a:solidFill>
                <a:latin typeface="Calibri"/>
                <a:cs typeface="Calibri"/>
              </a:rPr>
              <a:t>&amp;  </a:t>
            </a:r>
            <a:r>
              <a:rPr sz="1800" b="1" spc="-85" dirty="0">
                <a:solidFill>
                  <a:srgbClr val="19313B"/>
                </a:solidFill>
                <a:latin typeface="Calibri"/>
                <a:cs typeface="Calibri"/>
              </a:rPr>
              <a:t>Caprin</a:t>
            </a:r>
            <a:endParaRPr sz="1800">
              <a:latin typeface="Calibri"/>
              <a:cs typeface="Calibri"/>
            </a:endParaRPr>
          </a:p>
        </p:txBody>
      </p:sp>
      <p:sp>
        <p:nvSpPr>
          <p:cNvPr id="23" name="object 19">
            <a:extLst>
              <a:ext uri="{FF2B5EF4-FFF2-40B4-BE49-F238E27FC236}">
                <a16:creationId xmlns:a16="http://schemas.microsoft.com/office/drawing/2014/main" id="{F1E747A5-7DF5-43DC-9527-1371F7F32A4F}"/>
              </a:ext>
            </a:extLst>
          </p:cNvPr>
          <p:cNvSpPr txBox="1"/>
          <p:nvPr userDrawn="1"/>
        </p:nvSpPr>
        <p:spPr>
          <a:xfrm>
            <a:off x="4589729" y="3243406"/>
            <a:ext cx="1094105" cy="581660"/>
          </a:xfrm>
          <a:prstGeom prst="rect">
            <a:avLst/>
          </a:prstGeom>
        </p:spPr>
        <p:txBody>
          <a:bodyPr vert="horz" wrap="square" lIns="0" tIns="12065" rIns="0" bIns="0" rtlCol="0">
            <a:spAutoFit/>
          </a:bodyPr>
          <a:lstStyle/>
          <a:p>
            <a:pPr marL="12700" marR="5080">
              <a:lnSpc>
                <a:spcPct val="101299"/>
              </a:lnSpc>
              <a:spcBef>
                <a:spcPts val="95"/>
              </a:spcBef>
            </a:pPr>
            <a:r>
              <a:rPr sz="1800" b="1" spc="-130" dirty="0">
                <a:solidFill>
                  <a:srgbClr val="19313B"/>
                </a:solidFill>
                <a:latin typeface="Calibri"/>
                <a:cs typeface="Calibri"/>
              </a:rPr>
              <a:t>A</a:t>
            </a:r>
            <a:r>
              <a:rPr sz="1800" b="1" spc="-90" dirty="0">
                <a:solidFill>
                  <a:srgbClr val="19313B"/>
                </a:solidFill>
                <a:latin typeface="Calibri"/>
                <a:cs typeface="Calibri"/>
              </a:rPr>
              <a:t>vicultu</a:t>
            </a:r>
            <a:r>
              <a:rPr sz="1800" b="1" spc="-110" dirty="0">
                <a:solidFill>
                  <a:srgbClr val="19313B"/>
                </a:solidFill>
                <a:latin typeface="Calibri"/>
                <a:cs typeface="Calibri"/>
              </a:rPr>
              <a:t>r</a:t>
            </a:r>
            <a:r>
              <a:rPr sz="1800" b="1" spc="10" dirty="0">
                <a:solidFill>
                  <a:srgbClr val="19313B"/>
                </a:solidFill>
                <a:latin typeface="Calibri"/>
                <a:cs typeface="Calibri"/>
              </a:rPr>
              <a:t>e</a:t>
            </a:r>
            <a:r>
              <a:rPr sz="1800" b="1" spc="-180" dirty="0">
                <a:solidFill>
                  <a:srgbClr val="19313B"/>
                </a:solidFill>
                <a:latin typeface="Calibri"/>
                <a:cs typeface="Calibri"/>
              </a:rPr>
              <a:t> </a:t>
            </a:r>
            <a:r>
              <a:rPr sz="1800" b="1" spc="5" dirty="0">
                <a:solidFill>
                  <a:srgbClr val="19313B"/>
                </a:solidFill>
                <a:latin typeface="Calibri"/>
                <a:cs typeface="Calibri"/>
              </a:rPr>
              <a:t>&amp;  </a:t>
            </a:r>
            <a:r>
              <a:rPr sz="1800" b="1" spc="-80" dirty="0">
                <a:solidFill>
                  <a:srgbClr val="19313B"/>
                </a:solidFill>
                <a:latin typeface="Calibri"/>
                <a:cs typeface="Calibri"/>
              </a:rPr>
              <a:t>Cuniculture</a:t>
            </a:r>
            <a:endParaRPr sz="1800" dirty="0">
              <a:latin typeface="Calibri"/>
              <a:cs typeface="Calibri"/>
            </a:endParaRPr>
          </a:p>
        </p:txBody>
      </p:sp>
      <p:grpSp>
        <p:nvGrpSpPr>
          <p:cNvPr id="24" name="object 20">
            <a:extLst>
              <a:ext uri="{FF2B5EF4-FFF2-40B4-BE49-F238E27FC236}">
                <a16:creationId xmlns:a16="http://schemas.microsoft.com/office/drawing/2014/main" id="{86FC561C-D41C-4152-82C6-7648856C7CA1}"/>
              </a:ext>
            </a:extLst>
          </p:cNvPr>
          <p:cNvGrpSpPr/>
          <p:nvPr userDrawn="1"/>
        </p:nvGrpSpPr>
        <p:grpSpPr>
          <a:xfrm>
            <a:off x="5851131" y="1157262"/>
            <a:ext cx="5004435" cy="4950460"/>
            <a:chOff x="5851131" y="1157262"/>
            <a:chExt cx="5004435" cy="4950460"/>
          </a:xfrm>
        </p:grpSpPr>
        <p:pic>
          <p:nvPicPr>
            <p:cNvPr id="25" name="object 21">
              <a:extLst>
                <a:ext uri="{FF2B5EF4-FFF2-40B4-BE49-F238E27FC236}">
                  <a16:creationId xmlns:a16="http://schemas.microsoft.com/office/drawing/2014/main" id="{A68B8318-2D7F-4670-86E3-A9E125A6661F}"/>
                </a:ext>
              </a:extLst>
            </p:cNvPr>
            <p:cNvPicPr/>
            <p:nvPr/>
          </p:nvPicPr>
          <p:blipFill>
            <a:blip r:embed="rId4" cstate="print"/>
            <a:stretch>
              <a:fillRect/>
            </a:stretch>
          </p:blipFill>
          <p:spPr>
            <a:xfrm>
              <a:off x="5851131" y="1598270"/>
              <a:ext cx="5003990" cy="4022991"/>
            </a:xfrm>
            <a:prstGeom prst="rect">
              <a:avLst/>
            </a:prstGeom>
          </p:spPr>
        </p:pic>
        <p:pic>
          <p:nvPicPr>
            <p:cNvPr id="26" name="object 22">
              <a:extLst>
                <a:ext uri="{FF2B5EF4-FFF2-40B4-BE49-F238E27FC236}">
                  <a16:creationId xmlns:a16="http://schemas.microsoft.com/office/drawing/2014/main" id="{8B3205D6-3115-4687-9058-F1A989747C4B}"/>
                </a:ext>
              </a:extLst>
            </p:cNvPr>
            <p:cNvPicPr/>
            <p:nvPr/>
          </p:nvPicPr>
          <p:blipFill>
            <a:blip r:embed="rId5" cstate="print"/>
            <a:stretch>
              <a:fillRect/>
            </a:stretch>
          </p:blipFill>
          <p:spPr>
            <a:xfrm>
              <a:off x="9276524" y="4372055"/>
              <a:ext cx="1080008" cy="1080003"/>
            </a:xfrm>
            <a:prstGeom prst="rect">
              <a:avLst/>
            </a:prstGeom>
          </p:spPr>
        </p:pic>
        <p:sp>
          <p:nvSpPr>
            <p:cNvPr id="27" name="object 23">
              <a:extLst>
                <a:ext uri="{FF2B5EF4-FFF2-40B4-BE49-F238E27FC236}">
                  <a16:creationId xmlns:a16="http://schemas.microsoft.com/office/drawing/2014/main" id="{A5ABB956-ABBE-4145-A9B5-3BA515AD2339}"/>
                </a:ext>
              </a:extLst>
            </p:cNvPr>
            <p:cNvSpPr/>
            <p:nvPr/>
          </p:nvSpPr>
          <p:spPr>
            <a:xfrm>
              <a:off x="6337122" y="4345063"/>
              <a:ext cx="1080135" cy="1080135"/>
            </a:xfrm>
            <a:custGeom>
              <a:avLst/>
              <a:gdLst/>
              <a:ahLst/>
              <a:cxnLst/>
              <a:rect l="l" t="t" r="r" b="b"/>
              <a:pathLst>
                <a:path w="1080134" h="1080135">
                  <a:moveTo>
                    <a:pt x="1080008" y="539991"/>
                  </a:moveTo>
                  <a:lnTo>
                    <a:pt x="1077798" y="490842"/>
                  </a:lnTo>
                  <a:lnTo>
                    <a:pt x="1071295" y="442937"/>
                  </a:lnTo>
                  <a:lnTo>
                    <a:pt x="1060716" y="396443"/>
                  </a:lnTo>
                  <a:lnTo>
                    <a:pt x="1046213" y="351574"/>
                  </a:lnTo>
                  <a:lnTo>
                    <a:pt x="1028014" y="308508"/>
                  </a:lnTo>
                  <a:lnTo>
                    <a:pt x="1006271" y="267449"/>
                  </a:lnTo>
                  <a:lnTo>
                    <a:pt x="981214" y="228574"/>
                  </a:lnTo>
                  <a:lnTo>
                    <a:pt x="952995" y="192087"/>
                  </a:lnTo>
                  <a:lnTo>
                    <a:pt x="921842" y="158165"/>
                  </a:lnTo>
                  <a:lnTo>
                    <a:pt x="887920" y="127000"/>
                  </a:lnTo>
                  <a:lnTo>
                    <a:pt x="851420" y="98793"/>
                  </a:lnTo>
                  <a:lnTo>
                    <a:pt x="812546" y="73723"/>
                  </a:lnTo>
                  <a:lnTo>
                    <a:pt x="771486" y="51993"/>
                  </a:lnTo>
                  <a:lnTo>
                    <a:pt x="728433" y="33794"/>
                  </a:lnTo>
                  <a:lnTo>
                    <a:pt x="683564" y="19291"/>
                  </a:lnTo>
                  <a:lnTo>
                    <a:pt x="637070" y="8712"/>
                  </a:lnTo>
                  <a:lnTo>
                    <a:pt x="589165" y="2209"/>
                  </a:lnTo>
                  <a:lnTo>
                    <a:pt x="540296" y="12"/>
                  </a:lnTo>
                  <a:lnTo>
                    <a:pt x="540004" y="0"/>
                  </a:lnTo>
                  <a:lnTo>
                    <a:pt x="490855" y="2209"/>
                  </a:lnTo>
                  <a:lnTo>
                    <a:pt x="442937" y="8712"/>
                  </a:lnTo>
                  <a:lnTo>
                    <a:pt x="396455" y="19291"/>
                  </a:lnTo>
                  <a:lnTo>
                    <a:pt x="351586" y="33794"/>
                  </a:lnTo>
                  <a:lnTo>
                    <a:pt x="308521" y="51993"/>
                  </a:lnTo>
                  <a:lnTo>
                    <a:pt x="267449" y="73723"/>
                  </a:lnTo>
                  <a:lnTo>
                    <a:pt x="228587" y="98793"/>
                  </a:lnTo>
                  <a:lnTo>
                    <a:pt x="192087" y="127000"/>
                  </a:lnTo>
                  <a:lnTo>
                    <a:pt x="158165" y="158165"/>
                  </a:lnTo>
                  <a:lnTo>
                    <a:pt x="127000" y="192087"/>
                  </a:lnTo>
                  <a:lnTo>
                    <a:pt x="98793" y="228574"/>
                  </a:lnTo>
                  <a:lnTo>
                    <a:pt x="73736" y="267449"/>
                  </a:lnTo>
                  <a:lnTo>
                    <a:pt x="51993" y="308508"/>
                  </a:lnTo>
                  <a:lnTo>
                    <a:pt x="33794" y="351574"/>
                  </a:lnTo>
                  <a:lnTo>
                    <a:pt x="19291" y="396443"/>
                  </a:lnTo>
                  <a:lnTo>
                    <a:pt x="8699" y="442937"/>
                  </a:lnTo>
                  <a:lnTo>
                    <a:pt x="2209" y="490842"/>
                  </a:lnTo>
                  <a:lnTo>
                    <a:pt x="0" y="539991"/>
                  </a:lnTo>
                  <a:lnTo>
                    <a:pt x="2209" y="589153"/>
                  </a:lnTo>
                  <a:lnTo>
                    <a:pt x="8699" y="637057"/>
                  </a:lnTo>
                  <a:lnTo>
                    <a:pt x="19291" y="683552"/>
                  </a:lnTo>
                  <a:lnTo>
                    <a:pt x="33794" y="728421"/>
                  </a:lnTo>
                  <a:lnTo>
                    <a:pt x="51993" y="771486"/>
                  </a:lnTo>
                  <a:lnTo>
                    <a:pt x="73736" y="812546"/>
                  </a:lnTo>
                  <a:lnTo>
                    <a:pt x="98793" y="851420"/>
                  </a:lnTo>
                  <a:lnTo>
                    <a:pt x="127000" y="887920"/>
                  </a:lnTo>
                  <a:lnTo>
                    <a:pt x="158165" y="921842"/>
                  </a:lnTo>
                  <a:lnTo>
                    <a:pt x="192087" y="952995"/>
                  </a:lnTo>
                  <a:lnTo>
                    <a:pt x="228587" y="981202"/>
                  </a:lnTo>
                  <a:lnTo>
                    <a:pt x="267449" y="1006271"/>
                  </a:lnTo>
                  <a:lnTo>
                    <a:pt x="308521" y="1028014"/>
                  </a:lnTo>
                  <a:lnTo>
                    <a:pt x="351586" y="1046213"/>
                  </a:lnTo>
                  <a:lnTo>
                    <a:pt x="396455" y="1060716"/>
                  </a:lnTo>
                  <a:lnTo>
                    <a:pt x="442937" y="1071295"/>
                  </a:lnTo>
                  <a:lnTo>
                    <a:pt x="490855" y="1077798"/>
                  </a:lnTo>
                  <a:lnTo>
                    <a:pt x="540004" y="1079995"/>
                  </a:lnTo>
                  <a:lnTo>
                    <a:pt x="589165" y="1077798"/>
                  </a:lnTo>
                  <a:lnTo>
                    <a:pt x="637070" y="1071295"/>
                  </a:lnTo>
                  <a:lnTo>
                    <a:pt x="683564" y="1060716"/>
                  </a:lnTo>
                  <a:lnTo>
                    <a:pt x="728433" y="1046213"/>
                  </a:lnTo>
                  <a:lnTo>
                    <a:pt x="771486" y="1028014"/>
                  </a:lnTo>
                  <a:lnTo>
                    <a:pt x="812546" y="1006271"/>
                  </a:lnTo>
                  <a:lnTo>
                    <a:pt x="851420" y="981202"/>
                  </a:lnTo>
                  <a:lnTo>
                    <a:pt x="887920" y="952995"/>
                  </a:lnTo>
                  <a:lnTo>
                    <a:pt x="921842" y="921842"/>
                  </a:lnTo>
                  <a:lnTo>
                    <a:pt x="952995" y="887920"/>
                  </a:lnTo>
                  <a:lnTo>
                    <a:pt x="981214" y="851420"/>
                  </a:lnTo>
                  <a:lnTo>
                    <a:pt x="1006271" y="812546"/>
                  </a:lnTo>
                  <a:lnTo>
                    <a:pt x="1028014" y="771486"/>
                  </a:lnTo>
                  <a:lnTo>
                    <a:pt x="1046213" y="728421"/>
                  </a:lnTo>
                  <a:lnTo>
                    <a:pt x="1060716" y="683552"/>
                  </a:lnTo>
                  <a:lnTo>
                    <a:pt x="1071295" y="637057"/>
                  </a:lnTo>
                  <a:lnTo>
                    <a:pt x="1077798" y="589153"/>
                  </a:lnTo>
                  <a:lnTo>
                    <a:pt x="1080008" y="539991"/>
                  </a:lnTo>
                  <a:close/>
                </a:path>
              </a:pathLst>
            </a:custGeom>
            <a:solidFill>
              <a:srgbClr val="6D2A5A"/>
            </a:solidFill>
          </p:spPr>
          <p:txBody>
            <a:bodyPr wrap="square" lIns="0" tIns="0" rIns="0" bIns="0" rtlCol="0"/>
            <a:lstStyle/>
            <a:p>
              <a:endParaRPr/>
            </a:p>
          </p:txBody>
        </p:sp>
        <p:sp>
          <p:nvSpPr>
            <p:cNvPr id="28" name="object 24">
              <a:extLst>
                <a:ext uri="{FF2B5EF4-FFF2-40B4-BE49-F238E27FC236}">
                  <a16:creationId xmlns:a16="http://schemas.microsoft.com/office/drawing/2014/main" id="{EBB5C274-6F15-4FAE-BAE2-0CEB72535A2B}"/>
                </a:ext>
              </a:extLst>
            </p:cNvPr>
            <p:cNvSpPr/>
            <p:nvPr/>
          </p:nvSpPr>
          <p:spPr>
            <a:xfrm>
              <a:off x="6414960" y="4677066"/>
              <a:ext cx="915669" cy="532765"/>
            </a:xfrm>
            <a:custGeom>
              <a:avLst/>
              <a:gdLst/>
              <a:ahLst/>
              <a:cxnLst/>
              <a:rect l="l" t="t" r="r" b="b"/>
              <a:pathLst>
                <a:path w="915670" h="532764">
                  <a:moveTo>
                    <a:pt x="915568" y="183629"/>
                  </a:moveTo>
                  <a:lnTo>
                    <a:pt x="893140" y="109931"/>
                  </a:lnTo>
                  <a:lnTo>
                    <a:pt x="873036" y="69354"/>
                  </a:lnTo>
                  <a:lnTo>
                    <a:pt x="838466" y="35902"/>
                  </a:lnTo>
                  <a:lnTo>
                    <a:pt x="818476" y="32372"/>
                  </a:lnTo>
                  <a:lnTo>
                    <a:pt x="814882" y="26835"/>
                  </a:lnTo>
                  <a:lnTo>
                    <a:pt x="775652" y="6540"/>
                  </a:lnTo>
                  <a:lnTo>
                    <a:pt x="730516" y="0"/>
                  </a:lnTo>
                  <a:lnTo>
                    <a:pt x="700239" y="1562"/>
                  </a:lnTo>
                  <a:lnTo>
                    <a:pt x="687438" y="1447"/>
                  </a:lnTo>
                  <a:lnTo>
                    <a:pt x="678611" y="609"/>
                  </a:lnTo>
                  <a:lnTo>
                    <a:pt x="671055" y="431"/>
                  </a:lnTo>
                  <a:lnTo>
                    <a:pt x="660933" y="1536"/>
                  </a:lnTo>
                  <a:lnTo>
                    <a:pt x="644372" y="4572"/>
                  </a:lnTo>
                  <a:lnTo>
                    <a:pt x="613003" y="7962"/>
                  </a:lnTo>
                  <a:lnTo>
                    <a:pt x="556031" y="12090"/>
                  </a:lnTo>
                  <a:lnTo>
                    <a:pt x="487045" y="16357"/>
                  </a:lnTo>
                  <a:lnTo>
                    <a:pt x="419684" y="20154"/>
                  </a:lnTo>
                  <a:lnTo>
                    <a:pt x="344220" y="23914"/>
                  </a:lnTo>
                  <a:lnTo>
                    <a:pt x="335851" y="22936"/>
                  </a:lnTo>
                  <a:lnTo>
                    <a:pt x="323684" y="20726"/>
                  </a:lnTo>
                  <a:lnTo>
                    <a:pt x="307441" y="18389"/>
                  </a:lnTo>
                  <a:lnTo>
                    <a:pt x="266014" y="19265"/>
                  </a:lnTo>
                  <a:lnTo>
                    <a:pt x="230022" y="36372"/>
                  </a:lnTo>
                  <a:lnTo>
                    <a:pt x="219227" y="38265"/>
                  </a:lnTo>
                  <a:lnTo>
                    <a:pt x="201777" y="38798"/>
                  </a:lnTo>
                  <a:lnTo>
                    <a:pt x="174472" y="38874"/>
                  </a:lnTo>
                  <a:lnTo>
                    <a:pt x="168884" y="39497"/>
                  </a:lnTo>
                  <a:lnTo>
                    <a:pt x="164515" y="39497"/>
                  </a:lnTo>
                  <a:lnTo>
                    <a:pt x="165125" y="33870"/>
                  </a:lnTo>
                  <a:lnTo>
                    <a:pt x="169189" y="29641"/>
                  </a:lnTo>
                  <a:lnTo>
                    <a:pt x="185750" y="20980"/>
                  </a:lnTo>
                  <a:lnTo>
                    <a:pt x="189458" y="16408"/>
                  </a:lnTo>
                  <a:lnTo>
                    <a:pt x="189458" y="10185"/>
                  </a:lnTo>
                  <a:lnTo>
                    <a:pt x="181952" y="11430"/>
                  </a:lnTo>
                  <a:lnTo>
                    <a:pt x="164515" y="11430"/>
                  </a:lnTo>
                  <a:lnTo>
                    <a:pt x="158902" y="1447"/>
                  </a:lnTo>
                  <a:lnTo>
                    <a:pt x="158330" y="6273"/>
                  </a:lnTo>
                  <a:lnTo>
                    <a:pt x="163525" y="17183"/>
                  </a:lnTo>
                  <a:lnTo>
                    <a:pt x="162623" y="19646"/>
                  </a:lnTo>
                  <a:lnTo>
                    <a:pt x="157619" y="20383"/>
                  </a:lnTo>
                  <a:lnTo>
                    <a:pt x="153873" y="9550"/>
                  </a:lnTo>
                  <a:lnTo>
                    <a:pt x="146392" y="8902"/>
                  </a:lnTo>
                  <a:lnTo>
                    <a:pt x="137083" y="7480"/>
                  </a:lnTo>
                  <a:lnTo>
                    <a:pt x="109550" y="2527"/>
                  </a:lnTo>
                  <a:lnTo>
                    <a:pt x="100228" y="1447"/>
                  </a:lnTo>
                  <a:lnTo>
                    <a:pt x="92748" y="1447"/>
                  </a:lnTo>
                  <a:lnTo>
                    <a:pt x="99568" y="10185"/>
                  </a:lnTo>
                  <a:lnTo>
                    <a:pt x="88379" y="10185"/>
                  </a:lnTo>
                  <a:lnTo>
                    <a:pt x="79616" y="7073"/>
                  </a:lnTo>
                  <a:lnTo>
                    <a:pt x="72148" y="8293"/>
                  </a:lnTo>
                  <a:lnTo>
                    <a:pt x="74002" y="14516"/>
                  </a:lnTo>
                  <a:lnTo>
                    <a:pt x="69380" y="15671"/>
                  </a:lnTo>
                  <a:lnTo>
                    <a:pt x="62242" y="15786"/>
                  </a:lnTo>
                  <a:lnTo>
                    <a:pt x="47167" y="15163"/>
                  </a:lnTo>
                  <a:lnTo>
                    <a:pt x="39052" y="15163"/>
                  </a:lnTo>
                  <a:lnTo>
                    <a:pt x="27203" y="4533"/>
                  </a:lnTo>
                  <a:lnTo>
                    <a:pt x="26365" y="9182"/>
                  </a:lnTo>
                  <a:lnTo>
                    <a:pt x="26517" y="15392"/>
                  </a:lnTo>
                  <a:lnTo>
                    <a:pt x="30289" y="21450"/>
                  </a:lnTo>
                  <a:lnTo>
                    <a:pt x="40335" y="25641"/>
                  </a:lnTo>
                  <a:lnTo>
                    <a:pt x="51295" y="27698"/>
                  </a:lnTo>
                  <a:lnTo>
                    <a:pt x="57873" y="28384"/>
                  </a:lnTo>
                  <a:lnTo>
                    <a:pt x="62712" y="27698"/>
                  </a:lnTo>
                  <a:lnTo>
                    <a:pt x="68414" y="25641"/>
                  </a:lnTo>
                  <a:lnTo>
                    <a:pt x="69037" y="48831"/>
                  </a:lnTo>
                  <a:lnTo>
                    <a:pt x="54356" y="39103"/>
                  </a:lnTo>
                  <a:lnTo>
                    <a:pt x="42684" y="31750"/>
                  </a:lnTo>
                  <a:lnTo>
                    <a:pt x="34074" y="27012"/>
                  </a:lnTo>
                  <a:lnTo>
                    <a:pt x="26276" y="25692"/>
                  </a:lnTo>
                  <a:lnTo>
                    <a:pt x="16141" y="26238"/>
                  </a:lnTo>
                  <a:lnTo>
                    <a:pt x="6680" y="28422"/>
                  </a:lnTo>
                  <a:lnTo>
                    <a:pt x="965" y="32016"/>
                  </a:lnTo>
                  <a:lnTo>
                    <a:pt x="0" y="38087"/>
                  </a:lnTo>
                  <a:lnTo>
                    <a:pt x="2870" y="46761"/>
                  </a:lnTo>
                  <a:lnTo>
                    <a:pt x="9956" y="56502"/>
                  </a:lnTo>
                  <a:lnTo>
                    <a:pt x="21590" y="65709"/>
                  </a:lnTo>
                  <a:lnTo>
                    <a:pt x="32766" y="72123"/>
                  </a:lnTo>
                  <a:lnTo>
                    <a:pt x="40640" y="74904"/>
                  </a:lnTo>
                  <a:lnTo>
                    <a:pt x="48983" y="74650"/>
                  </a:lnTo>
                  <a:lnTo>
                    <a:pt x="61531" y="71945"/>
                  </a:lnTo>
                  <a:lnTo>
                    <a:pt x="58013" y="77520"/>
                  </a:lnTo>
                  <a:lnTo>
                    <a:pt x="58254" y="85191"/>
                  </a:lnTo>
                  <a:lnTo>
                    <a:pt x="61531" y="97523"/>
                  </a:lnTo>
                  <a:lnTo>
                    <a:pt x="62128" y="101244"/>
                  </a:lnTo>
                  <a:lnTo>
                    <a:pt x="64668" y="105029"/>
                  </a:lnTo>
                  <a:lnTo>
                    <a:pt x="64833" y="120446"/>
                  </a:lnTo>
                  <a:lnTo>
                    <a:pt x="65405" y="127419"/>
                  </a:lnTo>
                  <a:lnTo>
                    <a:pt x="69113" y="157759"/>
                  </a:lnTo>
                  <a:lnTo>
                    <a:pt x="69697" y="164769"/>
                  </a:lnTo>
                  <a:lnTo>
                    <a:pt x="69621" y="171208"/>
                  </a:lnTo>
                  <a:lnTo>
                    <a:pt x="69037" y="179273"/>
                  </a:lnTo>
                  <a:lnTo>
                    <a:pt x="65278" y="181800"/>
                  </a:lnTo>
                  <a:lnTo>
                    <a:pt x="64020" y="196761"/>
                  </a:lnTo>
                  <a:lnTo>
                    <a:pt x="70891" y="203631"/>
                  </a:lnTo>
                  <a:lnTo>
                    <a:pt x="79616" y="207365"/>
                  </a:lnTo>
                  <a:lnTo>
                    <a:pt x="83375" y="212369"/>
                  </a:lnTo>
                  <a:lnTo>
                    <a:pt x="89636" y="213614"/>
                  </a:lnTo>
                  <a:lnTo>
                    <a:pt x="95834" y="211112"/>
                  </a:lnTo>
                  <a:lnTo>
                    <a:pt x="103339" y="209867"/>
                  </a:lnTo>
                  <a:lnTo>
                    <a:pt x="105206" y="212369"/>
                  </a:lnTo>
                  <a:lnTo>
                    <a:pt x="113969" y="212369"/>
                  </a:lnTo>
                  <a:lnTo>
                    <a:pt x="123913" y="205486"/>
                  </a:lnTo>
                  <a:lnTo>
                    <a:pt x="132105" y="220776"/>
                  </a:lnTo>
                  <a:lnTo>
                    <a:pt x="152387" y="257060"/>
                  </a:lnTo>
                  <a:lnTo>
                    <a:pt x="178422" y="300024"/>
                  </a:lnTo>
                  <a:lnTo>
                    <a:pt x="203784" y="335318"/>
                  </a:lnTo>
                  <a:lnTo>
                    <a:pt x="232600" y="365556"/>
                  </a:lnTo>
                  <a:lnTo>
                    <a:pt x="240753" y="367423"/>
                  </a:lnTo>
                  <a:lnTo>
                    <a:pt x="250609" y="364020"/>
                  </a:lnTo>
                  <a:lnTo>
                    <a:pt x="249961" y="369633"/>
                  </a:lnTo>
                  <a:lnTo>
                    <a:pt x="249961" y="378371"/>
                  </a:lnTo>
                  <a:lnTo>
                    <a:pt x="248894" y="385851"/>
                  </a:lnTo>
                  <a:lnTo>
                    <a:pt x="244221" y="402234"/>
                  </a:lnTo>
                  <a:lnTo>
                    <a:pt x="243154" y="408317"/>
                  </a:lnTo>
                  <a:lnTo>
                    <a:pt x="243154" y="420801"/>
                  </a:lnTo>
                  <a:lnTo>
                    <a:pt x="246849" y="427202"/>
                  </a:lnTo>
                  <a:lnTo>
                    <a:pt x="248335" y="432650"/>
                  </a:lnTo>
                  <a:lnTo>
                    <a:pt x="247878" y="439585"/>
                  </a:lnTo>
                  <a:lnTo>
                    <a:pt x="246595" y="448246"/>
                  </a:lnTo>
                  <a:lnTo>
                    <a:pt x="245605" y="458863"/>
                  </a:lnTo>
                  <a:lnTo>
                    <a:pt x="243065" y="469633"/>
                  </a:lnTo>
                  <a:lnTo>
                    <a:pt x="237883" y="478523"/>
                  </a:lnTo>
                  <a:lnTo>
                    <a:pt x="232371" y="485546"/>
                  </a:lnTo>
                  <a:lnTo>
                    <a:pt x="228777" y="490702"/>
                  </a:lnTo>
                  <a:lnTo>
                    <a:pt x="226275" y="496328"/>
                  </a:lnTo>
                  <a:lnTo>
                    <a:pt x="227520" y="502526"/>
                  </a:lnTo>
                  <a:lnTo>
                    <a:pt x="218795" y="508774"/>
                  </a:lnTo>
                  <a:lnTo>
                    <a:pt x="218795" y="513753"/>
                  </a:lnTo>
                  <a:lnTo>
                    <a:pt x="212572" y="518782"/>
                  </a:lnTo>
                  <a:lnTo>
                    <a:pt x="209397" y="524370"/>
                  </a:lnTo>
                  <a:lnTo>
                    <a:pt x="215684" y="529374"/>
                  </a:lnTo>
                  <a:lnTo>
                    <a:pt x="217538" y="527494"/>
                  </a:lnTo>
                  <a:lnTo>
                    <a:pt x="220662" y="532498"/>
                  </a:lnTo>
                  <a:lnTo>
                    <a:pt x="232524" y="527494"/>
                  </a:lnTo>
                  <a:lnTo>
                    <a:pt x="246240" y="527494"/>
                  </a:lnTo>
                  <a:lnTo>
                    <a:pt x="254355" y="520001"/>
                  </a:lnTo>
                  <a:lnTo>
                    <a:pt x="256832" y="510082"/>
                  </a:lnTo>
                  <a:lnTo>
                    <a:pt x="265595" y="511911"/>
                  </a:lnTo>
                  <a:lnTo>
                    <a:pt x="266776" y="506907"/>
                  </a:lnTo>
                  <a:lnTo>
                    <a:pt x="266839" y="493179"/>
                  </a:lnTo>
                  <a:lnTo>
                    <a:pt x="266179" y="485063"/>
                  </a:lnTo>
                  <a:lnTo>
                    <a:pt x="267347" y="474268"/>
                  </a:lnTo>
                  <a:lnTo>
                    <a:pt x="277431" y="428282"/>
                  </a:lnTo>
                  <a:lnTo>
                    <a:pt x="285953" y="410730"/>
                  </a:lnTo>
                  <a:lnTo>
                    <a:pt x="289306" y="403923"/>
                  </a:lnTo>
                  <a:lnTo>
                    <a:pt x="293674" y="393319"/>
                  </a:lnTo>
                  <a:lnTo>
                    <a:pt x="290537" y="387705"/>
                  </a:lnTo>
                  <a:lnTo>
                    <a:pt x="294284" y="380225"/>
                  </a:lnTo>
                  <a:lnTo>
                    <a:pt x="299897" y="363372"/>
                  </a:lnTo>
                  <a:lnTo>
                    <a:pt x="304495" y="362318"/>
                  </a:lnTo>
                  <a:lnTo>
                    <a:pt x="310832" y="359498"/>
                  </a:lnTo>
                  <a:lnTo>
                    <a:pt x="323253" y="352679"/>
                  </a:lnTo>
                  <a:lnTo>
                    <a:pt x="346087" y="339636"/>
                  </a:lnTo>
                  <a:lnTo>
                    <a:pt x="370928" y="393852"/>
                  </a:lnTo>
                  <a:lnTo>
                    <a:pt x="375361" y="401916"/>
                  </a:lnTo>
                  <a:lnTo>
                    <a:pt x="380136" y="408825"/>
                  </a:lnTo>
                  <a:lnTo>
                    <a:pt x="385432" y="414566"/>
                  </a:lnTo>
                  <a:lnTo>
                    <a:pt x="391248" y="421716"/>
                  </a:lnTo>
                  <a:lnTo>
                    <a:pt x="396938" y="431101"/>
                  </a:lnTo>
                  <a:lnTo>
                    <a:pt x="407238" y="450100"/>
                  </a:lnTo>
                  <a:lnTo>
                    <a:pt x="404761" y="460121"/>
                  </a:lnTo>
                  <a:lnTo>
                    <a:pt x="404761" y="471297"/>
                  </a:lnTo>
                  <a:lnTo>
                    <a:pt x="406603" y="482561"/>
                  </a:lnTo>
                  <a:lnTo>
                    <a:pt x="412877" y="487565"/>
                  </a:lnTo>
                  <a:lnTo>
                    <a:pt x="409740" y="496925"/>
                  </a:lnTo>
                  <a:lnTo>
                    <a:pt x="399757" y="510019"/>
                  </a:lnTo>
                  <a:lnTo>
                    <a:pt x="406006" y="510019"/>
                  </a:lnTo>
                  <a:lnTo>
                    <a:pt x="404761" y="512508"/>
                  </a:lnTo>
                  <a:lnTo>
                    <a:pt x="404761" y="516255"/>
                  </a:lnTo>
                  <a:lnTo>
                    <a:pt x="414743" y="513753"/>
                  </a:lnTo>
                  <a:lnTo>
                    <a:pt x="432244" y="508774"/>
                  </a:lnTo>
                  <a:lnTo>
                    <a:pt x="434682" y="503796"/>
                  </a:lnTo>
                  <a:lnTo>
                    <a:pt x="434682" y="497547"/>
                  </a:lnTo>
                  <a:lnTo>
                    <a:pt x="446532" y="499427"/>
                  </a:lnTo>
                  <a:lnTo>
                    <a:pt x="447802" y="491947"/>
                  </a:lnTo>
                  <a:lnTo>
                    <a:pt x="438429" y="484441"/>
                  </a:lnTo>
                  <a:lnTo>
                    <a:pt x="437210" y="474472"/>
                  </a:lnTo>
                  <a:lnTo>
                    <a:pt x="439051" y="463232"/>
                  </a:lnTo>
                  <a:lnTo>
                    <a:pt x="434682" y="457581"/>
                  </a:lnTo>
                  <a:lnTo>
                    <a:pt x="430187" y="449897"/>
                  </a:lnTo>
                  <a:lnTo>
                    <a:pt x="413537" y="412737"/>
                  </a:lnTo>
                  <a:lnTo>
                    <a:pt x="410349" y="371462"/>
                  </a:lnTo>
                  <a:lnTo>
                    <a:pt x="407238" y="373354"/>
                  </a:lnTo>
                  <a:lnTo>
                    <a:pt x="407123" y="355244"/>
                  </a:lnTo>
                  <a:lnTo>
                    <a:pt x="406311" y="349034"/>
                  </a:lnTo>
                  <a:lnTo>
                    <a:pt x="404088" y="340029"/>
                  </a:lnTo>
                  <a:lnTo>
                    <a:pt x="399757" y="324700"/>
                  </a:lnTo>
                  <a:lnTo>
                    <a:pt x="419430" y="327571"/>
                  </a:lnTo>
                  <a:lnTo>
                    <a:pt x="458216" y="333717"/>
                  </a:lnTo>
                  <a:lnTo>
                    <a:pt x="501878" y="340258"/>
                  </a:lnTo>
                  <a:lnTo>
                    <a:pt x="536143" y="344335"/>
                  </a:lnTo>
                  <a:lnTo>
                    <a:pt x="559308" y="342709"/>
                  </a:lnTo>
                  <a:lnTo>
                    <a:pt x="596290" y="327291"/>
                  </a:lnTo>
                  <a:lnTo>
                    <a:pt x="627138" y="306920"/>
                  </a:lnTo>
                  <a:lnTo>
                    <a:pt x="632739" y="302475"/>
                  </a:lnTo>
                  <a:lnTo>
                    <a:pt x="663498" y="338099"/>
                  </a:lnTo>
                  <a:lnTo>
                    <a:pt x="666191" y="352755"/>
                  </a:lnTo>
                  <a:lnTo>
                    <a:pt x="665556" y="367398"/>
                  </a:lnTo>
                  <a:lnTo>
                    <a:pt x="662038" y="403301"/>
                  </a:lnTo>
                  <a:lnTo>
                    <a:pt x="661212" y="415429"/>
                  </a:lnTo>
                  <a:lnTo>
                    <a:pt x="657694" y="427113"/>
                  </a:lnTo>
                  <a:lnTo>
                    <a:pt x="649401" y="443738"/>
                  </a:lnTo>
                  <a:lnTo>
                    <a:pt x="639762" y="461581"/>
                  </a:lnTo>
                  <a:lnTo>
                    <a:pt x="632193" y="476935"/>
                  </a:lnTo>
                  <a:lnTo>
                    <a:pt x="624967" y="489521"/>
                  </a:lnTo>
                  <a:lnTo>
                    <a:pt x="616216" y="500672"/>
                  </a:lnTo>
                  <a:lnTo>
                    <a:pt x="609219" y="509079"/>
                  </a:lnTo>
                  <a:lnTo>
                    <a:pt x="607275" y="513422"/>
                  </a:lnTo>
                  <a:lnTo>
                    <a:pt x="609422" y="515912"/>
                  </a:lnTo>
                  <a:lnTo>
                    <a:pt x="619429" y="513105"/>
                  </a:lnTo>
                  <a:lnTo>
                    <a:pt x="612533" y="517169"/>
                  </a:lnTo>
                  <a:lnTo>
                    <a:pt x="614730" y="519061"/>
                  </a:lnTo>
                  <a:lnTo>
                    <a:pt x="622909" y="518655"/>
                  </a:lnTo>
                  <a:lnTo>
                    <a:pt x="638987" y="515620"/>
                  </a:lnTo>
                  <a:lnTo>
                    <a:pt x="669315" y="470065"/>
                  </a:lnTo>
                  <a:lnTo>
                    <a:pt x="671258" y="460425"/>
                  </a:lnTo>
                  <a:lnTo>
                    <a:pt x="677748" y="446709"/>
                  </a:lnTo>
                  <a:lnTo>
                    <a:pt x="694080" y="419481"/>
                  </a:lnTo>
                  <a:lnTo>
                    <a:pt x="725500" y="369277"/>
                  </a:lnTo>
                  <a:lnTo>
                    <a:pt x="731100" y="441655"/>
                  </a:lnTo>
                  <a:lnTo>
                    <a:pt x="731100" y="444512"/>
                  </a:lnTo>
                  <a:lnTo>
                    <a:pt x="728611" y="453212"/>
                  </a:lnTo>
                  <a:lnTo>
                    <a:pt x="728002" y="461949"/>
                  </a:lnTo>
                  <a:lnTo>
                    <a:pt x="728306" y="473798"/>
                  </a:lnTo>
                  <a:lnTo>
                    <a:pt x="734542" y="482561"/>
                  </a:lnTo>
                  <a:lnTo>
                    <a:pt x="737006" y="497840"/>
                  </a:lnTo>
                  <a:lnTo>
                    <a:pt x="737006" y="506552"/>
                  </a:lnTo>
                  <a:lnTo>
                    <a:pt x="728611" y="520598"/>
                  </a:lnTo>
                  <a:lnTo>
                    <a:pt x="728002" y="526237"/>
                  </a:lnTo>
                  <a:lnTo>
                    <a:pt x="732650" y="524954"/>
                  </a:lnTo>
                  <a:lnTo>
                    <a:pt x="732650" y="528091"/>
                  </a:lnTo>
                  <a:lnTo>
                    <a:pt x="736701" y="529043"/>
                  </a:lnTo>
                  <a:lnTo>
                    <a:pt x="757313" y="523430"/>
                  </a:lnTo>
                  <a:lnTo>
                    <a:pt x="764489" y="514972"/>
                  </a:lnTo>
                  <a:lnTo>
                    <a:pt x="766356" y="509384"/>
                  </a:lnTo>
                  <a:lnTo>
                    <a:pt x="769823" y="509384"/>
                  </a:lnTo>
                  <a:lnTo>
                    <a:pt x="770432" y="503745"/>
                  </a:lnTo>
                  <a:lnTo>
                    <a:pt x="765746" y="497840"/>
                  </a:lnTo>
                  <a:lnTo>
                    <a:pt x="762012" y="492531"/>
                  </a:lnTo>
                  <a:lnTo>
                    <a:pt x="760399" y="485724"/>
                  </a:lnTo>
                  <a:lnTo>
                    <a:pt x="760641" y="474764"/>
                  </a:lnTo>
                  <a:lnTo>
                    <a:pt x="761873" y="461924"/>
                  </a:lnTo>
                  <a:lnTo>
                    <a:pt x="771359" y="390728"/>
                  </a:lnTo>
                  <a:lnTo>
                    <a:pt x="783539" y="357809"/>
                  </a:lnTo>
                  <a:lnTo>
                    <a:pt x="786320" y="351497"/>
                  </a:lnTo>
                  <a:lnTo>
                    <a:pt x="787361" y="341337"/>
                  </a:lnTo>
                  <a:lnTo>
                    <a:pt x="786688" y="327202"/>
                  </a:lnTo>
                  <a:lnTo>
                    <a:pt x="782955" y="292735"/>
                  </a:lnTo>
                  <a:lnTo>
                    <a:pt x="790054" y="284873"/>
                  </a:lnTo>
                  <a:lnTo>
                    <a:pt x="829030" y="265137"/>
                  </a:lnTo>
                  <a:lnTo>
                    <a:pt x="864057" y="201422"/>
                  </a:lnTo>
                  <a:lnTo>
                    <a:pt x="873125" y="158483"/>
                  </a:lnTo>
                  <a:lnTo>
                    <a:pt x="867435" y="117881"/>
                  </a:lnTo>
                  <a:lnTo>
                    <a:pt x="842022" y="79717"/>
                  </a:lnTo>
                  <a:lnTo>
                    <a:pt x="830021" y="60617"/>
                  </a:lnTo>
                  <a:lnTo>
                    <a:pt x="874039" y="97243"/>
                  </a:lnTo>
                  <a:lnTo>
                    <a:pt x="889190" y="140817"/>
                  </a:lnTo>
                  <a:lnTo>
                    <a:pt x="892136" y="202882"/>
                  </a:lnTo>
                  <a:lnTo>
                    <a:pt x="874204" y="284416"/>
                  </a:lnTo>
                  <a:lnTo>
                    <a:pt x="861148" y="296354"/>
                  </a:lnTo>
                  <a:lnTo>
                    <a:pt x="855218" y="305358"/>
                  </a:lnTo>
                  <a:lnTo>
                    <a:pt x="854976" y="315988"/>
                  </a:lnTo>
                  <a:lnTo>
                    <a:pt x="859002" y="332752"/>
                  </a:lnTo>
                  <a:lnTo>
                    <a:pt x="859002" y="316636"/>
                  </a:lnTo>
                  <a:lnTo>
                    <a:pt x="862825" y="311899"/>
                  </a:lnTo>
                  <a:lnTo>
                    <a:pt x="866025" y="327545"/>
                  </a:lnTo>
                  <a:lnTo>
                    <a:pt x="867181" y="337502"/>
                  </a:lnTo>
                  <a:lnTo>
                    <a:pt x="866394" y="346049"/>
                  </a:lnTo>
                  <a:lnTo>
                    <a:pt x="863739" y="357441"/>
                  </a:lnTo>
                  <a:lnTo>
                    <a:pt x="868654" y="354291"/>
                  </a:lnTo>
                  <a:lnTo>
                    <a:pt x="869861" y="352094"/>
                  </a:lnTo>
                  <a:lnTo>
                    <a:pt x="869721" y="357441"/>
                  </a:lnTo>
                  <a:lnTo>
                    <a:pt x="869099" y="373291"/>
                  </a:lnTo>
                  <a:lnTo>
                    <a:pt x="867867" y="386016"/>
                  </a:lnTo>
                  <a:lnTo>
                    <a:pt x="865632" y="401040"/>
                  </a:lnTo>
                  <a:lnTo>
                    <a:pt x="870610" y="393458"/>
                  </a:lnTo>
                  <a:lnTo>
                    <a:pt x="873252" y="386676"/>
                  </a:lnTo>
                  <a:lnTo>
                    <a:pt x="874458" y="376885"/>
                  </a:lnTo>
                  <a:lnTo>
                    <a:pt x="875118" y="360248"/>
                  </a:lnTo>
                  <a:lnTo>
                    <a:pt x="878306" y="367195"/>
                  </a:lnTo>
                  <a:lnTo>
                    <a:pt x="879271" y="373062"/>
                  </a:lnTo>
                  <a:lnTo>
                    <a:pt x="877938" y="381063"/>
                  </a:lnTo>
                  <a:lnTo>
                    <a:pt x="874204" y="394411"/>
                  </a:lnTo>
                  <a:lnTo>
                    <a:pt x="880275" y="388391"/>
                  </a:lnTo>
                  <a:lnTo>
                    <a:pt x="888403" y="350761"/>
                  </a:lnTo>
                  <a:lnTo>
                    <a:pt x="890689" y="311899"/>
                  </a:lnTo>
                  <a:lnTo>
                    <a:pt x="890752" y="305358"/>
                  </a:lnTo>
                  <a:lnTo>
                    <a:pt x="890562" y="294779"/>
                  </a:lnTo>
                  <a:lnTo>
                    <a:pt x="890320" y="290093"/>
                  </a:lnTo>
                  <a:lnTo>
                    <a:pt x="909040" y="224320"/>
                  </a:lnTo>
                  <a:lnTo>
                    <a:pt x="915568" y="183629"/>
                  </a:lnTo>
                  <a:close/>
                </a:path>
              </a:pathLst>
            </a:custGeom>
            <a:solidFill>
              <a:srgbClr val="FFFFFF"/>
            </a:solidFill>
          </p:spPr>
          <p:txBody>
            <a:bodyPr wrap="square" lIns="0" tIns="0" rIns="0" bIns="0" rtlCol="0"/>
            <a:lstStyle/>
            <a:p>
              <a:endParaRPr/>
            </a:p>
          </p:txBody>
        </p:sp>
        <p:sp>
          <p:nvSpPr>
            <p:cNvPr id="29" name="object 25">
              <a:extLst>
                <a:ext uri="{FF2B5EF4-FFF2-40B4-BE49-F238E27FC236}">
                  <a16:creationId xmlns:a16="http://schemas.microsoft.com/office/drawing/2014/main" id="{702E8B2E-3CDE-4997-9FC3-A0E7999D745D}"/>
                </a:ext>
              </a:extLst>
            </p:cNvPr>
            <p:cNvSpPr/>
            <p:nvPr/>
          </p:nvSpPr>
          <p:spPr>
            <a:xfrm>
              <a:off x="7004913" y="4917236"/>
              <a:ext cx="59055" cy="78105"/>
            </a:xfrm>
            <a:custGeom>
              <a:avLst/>
              <a:gdLst/>
              <a:ahLst/>
              <a:cxnLst/>
              <a:rect l="l" t="t" r="r" b="b"/>
              <a:pathLst>
                <a:path w="59054" h="78104">
                  <a:moveTo>
                    <a:pt x="0" y="0"/>
                  </a:moveTo>
                  <a:lnTo>
                    <a:pt x="8904" y="36951"/>
                  </a:lnTo>
                  <a:lnTo>
                    <a:pt x="17989" y="57394"/>
                  </a:lnTo>
                  <a:lnTo>
                    <a:pt x="32761" y="68640"/>
                  </a:lnTo>
                  <a:lnTo>
                    <a:pt x="58724" y="78003"/>
                  </a:lnTo>
                  <a:lnTo>
                    <a:pt x="53606" y="61150"/>
                  </a:lnTo>
                  <a:lnTo>
                    <a:pt x="31202" y="46314"/>
                  </a:lnTo>
                  <a:lnTo>
                    <a:pt x="18149" y="34999"/>
                  </a:lnTo>
                  <a:lnTo>
                    <a:pt x="9424" y="21472"/>
                  </a:lnTo>
                  <a:lnTo>
                    <a:pt x="0" y="0"/>
                  </a:lnTo>
                  <a:close/>
                </a:path>
              </a:pathLst>
            </a:custGeom>
            <a:solidFill>
              <a:srgbClr val="6D2A5A"/>
            </a:solidFill>
          </p:spPr>
          <p:txBody>
            <a:bodyPr wrap="square" lIns="0" tIns="0" rIns="0" bIns="0" rtlCol="0"/>
            <a:lstStyle/>
            <a:p>
              <a:endParaRPr/>
            </a:p>
          </p:txBody>
        </p:sp>
        <p:pic>
          <p:nvPicPr>
            <p:cNvPr id="30" name="object 26">
              <a:extLst>
                <a:ext uri="{FF2B5EF4-FFF2-40B4-BE49-F238E27FC236}">
                  <a16:creationId xmlns:a16="http://schemas.microsoft.com/office/drawing/2014/main" id="{4E80C7C9-F951-4F70-8D3A-EDDF8110E3B5}"/>
                </a:ext>
              </a:extLst>
            </p:cNvPr>
            <p:cNvPicPr/>
            <p:nvPr/>
          </p:nvPicPr>
          <p:blipFill>
            <a:blip r:embed="rId6" cstate="print"/>
            <a:stretch>
              <a:fillRect/>
            </a:stretch>
          </p:blipFill>
          <p:spPr>
            <a:xfrm>
              <a:off x="6241059" y="1726412"/>
              <a:ext cx="1079995" cy="1079995"/>
            </a:xfrm>
            <a:prstGeom prst="rect">
              <a:avLst/>
            </a:prstGeom>
          </p:spPr>
        </p:pic>
        <p:pic>
          <p:nvPicPr>
            <p:cNvPr id="31" name="object 27">
              <a:extLst>
                <a:ext uri="{FF2B5EF4-FFF2-40B4-BE49-F238E27FC236}">
                  <a16:creationId xmlns:a16="http://schemas.microsoft.com/office/drawing/2014/main" id="{2C5675AD-B1A1-468B-B5FA-0262D2F2BCEA}"/>
                </a:ext>
              </a:extLst>
            </p:cNvPr>
            <p:cNvPicPr/>
            <p:nvPr/>
          </p:nvPicPr>
          <p:blipFill>
            <a:blip r:embed="rId7" cstate="print"/>
            <a:stretch>
              <a:fillRect/>
            </a:stretch>
          </p:blipFill>
          <p:spPr>
            <a:xfrm>
              <a:off x="7723123" y="5027269"/>
              <a:ext cx="1080007" cy="1079995"/>
            </a:xfrm>
            <a:prstGeom prst="rect">
              <a:avLst/>
            </a:prstGeom>
          </p:spPr>
        </p:pic>
        <p:pic>
          <p:nvPicPr>
            <p:cNvPr id="32" name="object 28">
              <a:extLst>
                <a:ext uri="{FF2B5EF4-FFF2-40B4-BE49-F238E27FC236}">
                  <a16:creationId xmlns:a16="http://schemas.microsoft.com/office/drawing/2014/main" id="{A714EE25-CCDB-4C41-9F82-90F2D1213B8F}"/>
                </a:ext>
              </a:extLst>
            </p:cNvPr>
            <p:cNvPicPr/>
            <p:nvPr/>
          </p:nvPicPr>
          <p:blipFill>
            <a:blip r:embed="rId8" cstate="print"/>
            <a:stretch>
              <a:fillRect/>
            </a:stretch>
          </p:blipFill>
          <p:spPr>
            <a:xfrm>
              <a:off x="7723123" y="1157262"/>
              <a:ext cx="1080007" cy="1079994"/>
            </a:xfrm>
            <a:prstGeom prst="rect">
              <a:avLst/>
            </a:prstGeom>
          </p:spPr>
        </p:pic>
        <p:pic>
          <p:nvPicPr>
            <p:cNvPr id="33" name="object 29">
              <a:extLst>
                <a:ext uri="{FF2B5EF4-FFF2-40B4-BE49-F238E27FC236}">
                  <a16:creationId xmlns:a16="http://schemas.microsoft.com/office/drawing/2014/main" id="{C86CCC29-7492-4354-8CB0-7A5C8D25A91F}"/>
                </a:ext>
              </a:extLst>
            </p:cNvPr>
            <p:cNvPicPr/>
            <p:nvPr/>
          </p:nvPicPr>
          <p:blipFill>
            <a:blip r:embed="rId9" cstate="print"/>
            <a:stretch>
              <a:fillRect/>
            </a:stretch>
          </p:blipFill>
          <p:spPr>
            <a:xfrm>
              <a:off x="7934841" y="3069763"/>
              <a:ext cx="935576" cy="1164729"/>
            </a:xfrm>
            <a:prstGeom prst="rect">
              <a:avLst/>
            </a:prstGeom>
          </p:spPr>
        </p:pic>
      </p:grpSp>
      <p:sp>
        <p:nvSpPr>
          <p:cNvPr id="38" name="Espace réservé du contenu 42">
            <a:extLst>
              <a:ext uri="{FF2B5EF4-FFF2-40B4-BE49-F238E27FC236}">
                <a16:creationId xmlns:a16="http://schemas.microsoft.com/office/drawing/2014/main" id="{0F522B00-B780-4A1A-833A-7E58166D7646}"/>
              </a:ext>
            </a:extLst>
          </p:cNvPr>
          <p:cNvSpPr>
            <a:spLocks noGrp="1"/>
          </p:cNvSpPr>
          <p:nvPr>
            <p:ph sz="quarter" idx="14" hasCustomPrompt="1"/>
          </p:nvPr>
        </p:nvSpPr>
        <p:spPr>
          <a:xfrm>
            <a:off x="653901" y="2362526"/>
            <a:ext cx="3115753" cy="945212"/>
          </a:xfrm>
          <a:prstGeom prst="rect">
            <a:avLst/>
          </a:prstGeom>
        </p:spPr>
        <p:txBody>
          <a:bodyPr/>
          <a:lstStyle>
            <a:lvl1pPr marL="0" indent="0">
              <a:buNone/>
              <a:defRPr sz="2000" b="1">
                <a:solidFill>
                  <a:srgbClr val="19313B"/>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150 REPRÉSENTANTS </a:t>
            </a:r>
            <a:br>
              <a:rPr lang="fr-FR" dirty="0"/>
            </a:br>
            <a:r>
              <a:rPr lang="fr-FR" dirty="0"/>
              <a:t>des différents maillons contribuent aux travaux</a:t>
            </a:r>
          </a:p>
        </p:txBody>
      </p:sp>
      <p:sp>
        <p:nvSpPr>
          <p:cNvPr id="39" name="object 260">
            <a:extLst>
              <a:ext uri="{FF2B5EF4-FFF2-40B4-BE49-F238E27FC236}">
                <a16:creationId xmlns:a16="http://schemas.microsoft.com/office/drawing/2014/main" id="{9A8F594D-911E-47E6-B09F-B87D6723A75C}"/>
              </a:ext>
            </a:extLst>
          </p:cNvPr>
          <p:cNvSpPr/>
          <p:nvPr userDrawn="1"/>
        </p:nvSpPr>
        <p:spPr>
          <a:xfrm>
            <a:off x="428157" y="2362526"/>
            <a:ext cx="170181" cy="170181"/>
          </a:xfrm>
          <a:custGeom>
            <a:avLst/>
            <a:gdLst/>
            <a:ahLst/>
            <a:cxnLst/>
            <a:rect l="l" t="t" r="r" b="b"/>
            <a:pathLst>
              <a:path w="281305" h="281304">
                <a:moveTo>
                  <a:pt x="140449" y="0"/>
                </a:moveTo>
                <a:lnTo>
                  <a:pt x="96055" y="7159"/>
                </a:lnTo>
                <a:lnTo>
                  <a:pt x="57500" y="27096"/>
                </a:lnTo>
                <a:lnTo>
                  <a:pt x="27097" y="57497"/>
                </a:lnTo>
                <a:lnTo>
                  <a:pt x="7159" y="96048"/>
                </a:lnTo>
                <a:lnTo>
                  <a:pt x="0" y="140436"/>
                </a:lnTo>
                <a:lnTo>
                  <a:pt x="7159" y="184830"/>
                </a:lnTo>
                <a:lnTo>
                  <a:pt x="27097" y="223385"/>
                </a:lnTo>
                <a:lnTo>
                  <a:pt x="57500" y="253788"/>
                </a:lnTo>
                <a:lnTo>
                  <a:pt x="96055" y="273726"/>
                </a:lnTo>
                <a:lnTo>
                  <a:pt x="140449" y="280885"/>
                </a:lnTo>
                <a:lnTo>
                  <a:pt x="184843" y="273726"/>
                </a:lnTo>
                <a:lnTo>
                  <a:pt x="223398" y="253788"/>
                </a:lnTo>
                <a:lnTo>
                  <a:pt x="253801" y="223385"/>
                </a:lnTo>
                <a:lnTo>
                  <a:pt x="273738" y="184830"/>
                </a:lnTo>
                <a:lnTo>
                  <a:pt x="280898" y="140436"/>
                </a:lnTo>
                <a:lnTo>
                  <a:pt x="273738" y="96048"/>
                </a:lnTo>
                <a:lnTo>
                  <a:pt x="253801" y="57497"/>
                </a:lnTo>
                <a:lnTo>
                  <a:pt x="223398" y="27096"/>
                </a:lnTo>
                <a:lnTo>
                  <a:pt x="184843" y="7159"/>
                </a:lnTo>
                <a:lnTo>
                  <a:pt x="140449" y="0"/>
                </a:lnTo>
                <a:close/>
              </a:path>
            </a:pathLst>
          </a:custGeom>
          <a:solidFill>
            <a:srgbClr val="F7A423"/>
          </a:solidFill>
        </p:spPr>
        <p:txBody>
          <a:bodyPr wrap="square" lIns="0" tIns="0" rIns="0" bIns="0" rtlCol="0"/>
          <a:lstStyle/>
          <a:p>
            <a:endParaRPr/>
          </a:p>
        </p:txBody>
      </p:sp>
      <p:sp>
        <p:nvSpPr>
          <p:cNvPr id="40" name="Espace réservé du contenu 42">
            <a:extLst>
              <a:ext uri="{FF2B5EF4-FFF2-40B4-BE49-F238E27FC236}">
                <a16:creationId xmlns:a16="http://schemas.microsoft.com/office/drawing/2014/main" id="{3B95D017-8538-4D9A-87EB-F784BA07F862}"/>
              </a:ext>
            </a:extLst>
          </p:cNvPr>
          <p:cNvSpPr>
            <a:spLocks noGrp="1"/>
          </p:cNvSpPr>
          <p:nvPr>
            <p:ph sz="quarter" idx="15" hasCustomPrompt="1"/>
          </p:nvPr>
        </p:nvSpPr>
        <p:spPr>
          <a:xfrm>
            <a:off x="249458" y="1265599"/>
            <a:ext cx="4522470" cy="760145"/>
          </a:xfrm>
          <a:prstGeom prst="rect">
            <a:avLst/>
          </a:prstGeom>
        </p:spPr>
        <p:txBody>
          <a:bodyPr/>
          <a:lstStyle>
            <a:lvl1pPr marL="0" indent="0">
              <a:buNone/>
              <a:defRPr sz="3200" b="1">
                <a:solidFill>
                  <a:srgbClr val="19313B"/>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8 COMMISSIONS FILIÈRES</a:t>
            </a:r>
          </a:p>
        </p:txBody>
      </p:sp>
      <p:sp>
        <p:nvSpPr>
          <p:cNvPr id="41" name="Espace réservé du contenu 42">
            <a:extLst>
              <a:ext uri="{FF2B5EF4-FFF2-40B4-BE49-F238E27FC236}">
                <a16:creationId xmlns:a16="http://schemas.microsoft.com/office/drawing/2014/main" id="{6990ADA7-A8F1-4598-8F9B-F03ABFDDE09D}"/>
              </a:ext>
            </a:extLst>
          </p:cNvPr>
          <p:cNvSpPr>
            <a:spLocks noGrp="1"/>
          </p:cNvSpPr>
          <p:nvPr>
            <p:ph sz="quarter" idx="16" hasCustomPrompt="1"/>
          </p:nvPr>
        </p:nvSpPr>
        <p:spPr>
          <a:xfrm>
            <a:off x="651923" y="3678100"/>
            <a:ext cx="3115753" cy="945212"/>
          </a:xfrm>
          <a:prstGeom prst="rect">
            <a:avLst/>
          </a:prstGeom>
        </p:spPr>
        <p:txBody>
          <a:bodyPr/>
          <a:lstStyle>
            <a:lvl1pPr marL="0" indent="0">
              <a:buNone/>
              <a:defRPr sz="2000" b="1">
                <a:solidFill>
                  <a:srgbClr val="19313B"/>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+ 1 AQUACULTURE 2021</a:t>
            </a:r>
          </a:p>
        </p:txBody>
      </p:sp>
      <p:sp>
        <p:nvSpPr>
          <p:cNvPr id="42" name="object 260">
            <a:extLst>
              <a:ext uri="{FF2B5EF4-FFF2-40B4-BE49-F238E27FC236}">
                <a16:creationId xmlns:a16="http://schemas.microsoft.com/office/drawing/2014/main" id="{C6E60746-89EE-433D-B758-FDFAE7BC080F}"/>
              </a:ext>
            </a:extLst>
          </p:cNvPr>
          <p:cNvSpPr/>
          <p:nvPr userDrawn="1"/>
        </p:nvSpPr>
        <p:spPr>
          <a:xfrm>
            <a:off x="428156" y="3739975"/>
            <a:ext cx="170181" cy="170181"/>
          </a:xfrm>
          <a:custGeom>
            <a:avLst/>
            <a:gdLst/>
            <a:ahLst/>
            <a:cxnLst/>
            <a:rect l="l" t="t" r="r" b="b"/>
            <a:pathLst>
              <a:path w="281305" h="281304">
                <a:moveTo>
                  <a:pt x="140449" y="0"/>
                </a:moveTo>
                <a:lnTo>
                  <a:pt x="96055" y="7159"/>
                </a:lnTo>
                <a:lnTo>
                  <a:pt x="57500" y="27096"/>
                </a:lnTo>
                <a:lnTo>
                  <a:pt x="27097" y="57497"/>
                </a:lnTo>
                <a:lnTo>
                  <a:pt x="7159" y="96048"/>
                </a:lnTo>
                <a:lnTo>
                  <a:pt x="0" y="140436"/>
                </a:lnTo>
                <a:lnTo>
                  <a:pt x="7159" y="184830"/>
                </a:lnTo>
                <a:lnTo>
                  <a:pt x="27097" y="223385"/>
                </a:lnTo>
                <a:lnTo>
                  <a:pt x="57500" y="253788"/>
                </a:lnTo>
                <a:lnTo>
                  <a:pt x="96055" y="273726"/>
                </a:lnTo>
                <a:lnTo>
                  <a:pt x="140449" y="280885"/>
                </a:lnTo>
                <a:lnTo>
                  <a:pt x="184843" y="273726"/>
                </a:lnTo>
                <a:lnTo>
                  <a:pt x="223398" y="253788"/>
                </a:lnTo>
                <a:lnTo>
                  <a:pt x="253801" y="223385"/>
                </a:lnTo>
                <a:lnTo>
                  <a:pt x="273738" y="184830"/>
                </a:lnTo>
                <a:lnTo>
                  <a:pt x="280898" y="140436"/>
                </a:lnTo>
                <a:lnTo>
                  <a:pt x="273738" y="96048"/>
                </a:lnTo>
                <a:lnTo>
                  <a:pt x="253801" y="57497"/>
                </a:lnTo>
                <a:lnTo>
                  <a:pt x="223398" y="27096"/>
                </a:lnTo>
                <a:lnTo>
                  <a:pt x="184843" y="7159"/>
                </a:lnTo>
                <a:lnTo>
                  <a:pt x="140449" y="0"/>
                </a:lnTo>
                <a:close/>
              </a:path>
            </a:pathLst>
          </a:custGeom>
          <a:solidFill>
            <a:srgbClr val="F7A423"/>
          </a:solidFill>
        </p:spPr>
        <p:txBody>
          <a:bodyPr wrap="square" lIns="0" tIns="0" rIns="0" bIns="0" rtlCol="0"/>
          <a:lstStyle/>
          <a:p>
            <a:endParaRPr/>
          </a:p>
        </p:txBody>
      </p:sp>
    </p:spTree>
    <p:extLst>
      <p:ext uri="{BB962C8B-B14F-4D97-AF65-F5344CB8AC3E}">
        <p14:creationId xmlns:p14="http://schemas.microsoft.com/office/powerpoint/2010/main" val="2208478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84B4E624-1D1E-550C-6DE7-3488429CE0FE}"/>
              </a:ext>
            </a:extLst>
          </p:cNvPr>
          <p:cNvSpPr>
            <a:spLocks noGrp="1"/>
          </p:cNvSpPr>
          <p:nvPr>
            <p:ph type="dt" sz="half" idx="10"/>
          </p:nvPr>
        </p:nvSpPr>
        <p:spPr/>
        <p:txBody>
          <a:bodyPr/>
          <a:lstStyle/>
          <a:p>
            <a:fld id="{B7707853-D701-47CF-A8F6-20FF350CACB4}" type="datetimeFigureOut">
              <a:rPr lang="fr-BE" smtClean="0"/>
              <a:t>20-11-24</a:t>
            </a:fld>
            <a:endParaRPr lang="fr-BE"/>
          </a:p>
        </p:txBody>
      </p:sp>
      <p:sp>
        <p:nvSpPr>
          <p:cNvPr id="4" name="Espace réservé du pied de page 3">
            <a:extLst>
              <a:ext uri="{FF2B5EF4-FFF2-40B4-BE49-F238E27FC236}">
                <a16:creationId xmlns:a16="http://schemas.microsoft.com/office/drawing/2014/main" id="{311A3017-80FF-3CE7-F600-5E066854DEC7}"/>
              </a:ext>
            </a:extLst>
          </p:cNvPr>
          <p:cNvSpPr>
            <a:spLocks noGrp="1"/>
          </p:cNvSpPr>
          <p:nvPr>
            <p:ph type="ftr" sz="quarter" idx="11"/>
          </p:nvPr>
        </p:nvSpPr>
        <p:spPr>
          <a:xfrm>
            <a:off x="4038600" y="6288617"/>
            <a:ext cx="4114800" cy="365125"/>
          </a:xfrm>
        </p:spPr>
        <p:txBody>
          <a:bodyPr/>
          <a:lstStyle/>
          <a:p>
            <a:endParaRPr lang="fr-BE"/>
          </a:p>
        </p:txBody>
      </p:sp>
      <p:sp>
        <p:nvSpPr>
          <p:cNvPr id="5" name="Espace réservé du numéro de diapositive 4">
            <a:extLst>
              <a:ext uri="{FF2B5EF4-FFF2-40B4-BE49-F238E27FC236}">
                <a16:creationId xmlns:a16="http://schemas.microsoft.com/office/drawing/2014/main" id="{3050C36F-7738-E492-6415-5B3644F6053D}"/>
              </a:ext>
            </a:extLst>
          </p:cNvPr>
          <p:cNvSpPr>
            <a:spLocks noGrp="1"/>
          </p:cNvSpPr>
          <p:nvPr>
            <p:ph type="sldNum" sz="quarter" idx="12"/>
          </p:nvPr>
        </p:nvSpPr>
        <p:spPr/>
        <p:txBody>
          <a:bodyPr/>
          <a:lstStyle/>
          <a:p>
            <a:fld id="{85165E1B-B741-4CA0-A2B4-09E1473EC40F}" type="slidenum">
              <a:rPr lang="fr-BE" smtClean="0"/>
              <a:t>‹N°›</a:t>
            </a:fld>
            <a:endParaRPr lang="fr-BE"/>
          </a:p>
        </p:txBody>
      </p:sp>
      <p:grpSp>
        <p:nvGrpSpPr>
          <p:cNvPr id="6" name="object 2">
            <a:extLst>
              <a:ext uri="{FF2B5EF4-FFF2-40B4-BE49-F238E27FC236}">
                <a16:creationId xmlns:a16="http://schemas.microsoft.com/office/drawing/2014/main" id="{6F4587E7-1887-1A22-3C89-E2314AFEEE17}"/>
              </a:ext>
            </a:extLst>
          </p:cNvPr>
          <p:cNvGrpSpPr/>
          <p:nvPr userDrawn="1"/>
        </p:nvGrpSpPr>
        <p:grpSpPr>
          <a:xfrm>
            <a:off x="4163363" y="1841852"/>
            <a:ext cx="3140075" cy="3364865"/>
            <a:chOff x="3497319" y="1826339"/>
            <a:chExt cx="3140075" cy="3364865"/>
          </a:xfrm>
        </p:grpSpPr>
        <p:sp>
          <p:nvSpPr>
            <p:cNvPr id="7" name="object 3">
              <a:extLst>
                <a:ext uri="{FF2B5EF4-FFF2-40B4-BE49-F238E27FC236}">
                  <a16:creationId xmlns:a16="http://schemas.microsoft.com/office/drawing/2014/main" id="{53397287-F2F1-A60E-2CE1-42A72247BDD4}"/>
                </a:ext>
              </a:extLst>
            </p:cNvPr>
            <p:cNvSpPr/>
            <p:nvPr/>
          </p:nvSpPr>
          <p:spPr>
            <a:xfrm>
              <a:off x="3497319" y="2050931"/>
              <a:ext cx="3140075" cy="3140075"/>
            </a:xfrm>
            <a:custGeom>
              <a:avLst/>
              <a:gdLst/>
              <a:ahLst/>
              <a:cxnLst/>
              <a:rect l="l" t="t" r="r" b="b"/>
              <a:pathLst>
                <a:path w="3140075" h="3140075">
                  <a:moveTo>
                    <a:pt x="1569948" y="0"/>
                  </a:moveTo>
                  <a:lnTo>
                    <a:pt x="1521951" y="719"/>
                  </a:lnTo>
                  <a:lnTo>
                    <a:pt x="1474312" y="2865"/>
                  </a:lnTo>
                  <a:lnTo>
                    <a:pt x="1427051" y="6415"/>
                  </a:lnTo>
                  <a:lnTo>
                    <a:pt x="1380191" y="11351"/>
                  </a:lnTo>
                  <a:lnTo>
                    <a:pt x="1333750" y="17650"/>
                  </a:lnTo>
                  <a:lnTo>
                    <a:pt x="1287749" y="25293"/>
                  </a:lnTo>
                  <a:lnTo>
                    <a:pt x="1242209" y="34259"/>
                  </a:lnTo>
                  <a:lnTo>
                    <a:pt x="1197151" y="44528"/>
                  </a:lnTo>
                  <a:lnTo>
                    <a:pt x="1152595" y="56079"/>
                  </a:lnTo>
                  <a:lnTo>
                    <a:pt x="1108561" y="68891"/>
                  </a:lnTo>
                  <a:lnTo>
                    <a:pt x="1065071" y="82945"/>
                  </a:lnTo>
                  <a:lnTo>
                    <a:pt x="1022144" y="98218"/>
                  </a:lnTo>
                  <a:lnTo>
                    <a:pt x="979801" y="114692"/>
                  </a:lnTo>
                  <a:lnTo>
                    <a:pt x="938063" y="132345"/>
                  </a:lnTo>
                  <a:lnTo>
                    <a:pt x="896950" y="151157"/>
                  </a:lnTo>
                  <a:lnTo>
                    <a:pt x="856482" y="171108"/>
                  </a:lnTo>
                  <a:lnTo>
                    <a:pt x="816681" y="192176"/>
                  </a:lnTo>
                  <a:lnTo>
                    <a:pt x="777567" y="214342"/>
                  </a:lnTo>
                  <a:lnTo>
                    <a:pt x="739160" y="237584"/>
                  </a:lnTo>
                  <a:lnTo>
                    <a:pt x="701480" y="261883"/>
                  </a:lnTo>
                  <a:lnTo>
                    <a:pt x="664550" y="287217"/>
                  </a:lnTo>
                  <a:lnTo>
                    <a:pt x="628387" y="313566"/>
                  </a:lnTo>
                  <a:lnTo>
                    <a:pt x="593015" y="340911"/>
                  </a:lnTo>
                  <a:lnTo>
                    <a:pt x="558452" y="369229"/>
                  </a:lnTo>
                  <a:lnTo>
                    <a:pt x="524720" y="398501"/>
                  </a:lnTo>
                  <a:lnTo>
                    <a:pt x="491838" y="428706"/>
                  </a:lnTo>
                  <a:lnTo>
                    <a:pt x="459828" y="459824"/>
                  </a:lnTo>
                  <a:lnTo>
                    <a:pt x="428711" y="491833"/>
                  </a:lnTo>
                  <a:lnTo>
                    <a:pt x="398505" y="524715"/>
                  </a:lnTo>
                  <a:lnTo>
                    <a:pt x="369233" y="558447"/>
                  </a:lnTo>
                  <a:lnTo>
                    <a:pt x="340915" y="593009"/>
                  </a:lnTo>
                  <a:lnTo>
                    <a:pt x="313570" y="628382"/>
                  </a:lnTo>
                  <a:lnTo>
                    <a:pt x="287220" y="664544"/>
                  </a:lnTo>
                  <a:lnTo>
                    <a:pt x="261886" y="701475"/>
                  </a:lnTo>
                  <a:lnTo>
                    <a:pt x="237587" y="739154"/>
                  </a:lnTo>
                  <a:lnTo>
                    <a:pt x="214344" y="777561"/>
                  </a:lnTo>
                  <a:lnTo>
                    <a:pt x="192179" y="816676"/>
                  </a:lnTo>
                  <a:lnTo>
                    <a:pt x="171110" y="856477"/>
                  </a:lnTo>
                  <a:lnTo>
                    <a:pt x="151160" y="896944"/>
                  </a:lnTo>
                  <a:lnTo>
                    <a:pt x="132347" y="938057"/>
                  </a:lnTo>
                  <a:lnTo>
                    <a:pt x="114694" y="979796"/>
                  </a:lnTo>
                  <a:lnTo>
                    <a:pt x="98220" y="1022139"/>
                  </a:lnTo>
                  <a:lnTo>
                    <a:pt x="82946" y="1065066"/>
                  </a:lnTo>
                  <a:lnTo>
                    <a:pt x="68892" y="1108557"/>
                  </a:lnTo>
                  <a:lnTo>
                    <a:pt x="56080" y="1152591"/>
                  </a:lnTo>
                  <a:lnTo>
                    <a:pt x="44529" y="1197147"/>
                  </a:lnTo>
                  <a:lnTo>
                    <a:pt x="34260" y="1242206"/>
                  </a:lnTo>
                  <a:lnTo>
                    <a:pt x="25294" y="1287746"/>
                  </a:lnTo>
                  <a:lnTo>
                    <a:pt x="17650" y="1333747"/>
                  </a:lnTo>
                  <a:lnTo>
                    <a:pt x="11351" y="1380188"/>
                  </a:lnTo>
                  <a:lnTo>
                    <a:pt x="6415" y="1427050"/>
                  </a:lnTo>
                  <a:lnTo>
                    <a:pt x="2865" y="1474310"/>
                  </a:lnTo>
                  <a:lnTo>
                    <a:pt x="719" y="1521950"/>
                  </a:lnTo>
                  <a:lnTo>
                    <a:pt x="0" y="1569948"/>
                  </a:lnTo>
                  <a:lnTo>
                    <a:pt x="719" y="1617945"/>
                  </a:lnTo>
                  <a:lnTo>
                    <a:pt x="2865" y="1665585"/>
                  </a:lnTo>
                  <a:lnTo>
                    <a:pt x="6415" y="1712845"/>
                  </a:lnTo>
                  <a:lnTo>
                    <a:pt x="11351" y="1759706"/>
                  </a:lnTo>
                  <a:lnTo>
                    <a:pt x="17650" y="1806147"/>
                  </a:lnTo>
                  <a:lnTo>
                    <a:pt x="25294" y="1852147"/>
                  </a:lnTo>
                  <a:lnTo>
                    <a:pt x="34260" y="1897687"/>
                  </a:lnTo>
                  <a:lnTo>
                    <a:pt x="44529" y="1942745"/>
                  </a:lnTo>
                  <a:lnTo>
                    <a:pt x="56080" y="1987301"/>
                  </a:lnTo>
                  <a:lnTo>
                    <a:pt x="68892" y="2031335"/>
                  </a:lnTo>
                  <a:lnTo>
                    <a:pt x="82946" y="2074825"/>
                  </a:lnTo>
                  <a:lnTo>
                    <a:pt x="98220" y="2117752"/>
                  </a:lnTo>
                  <a:lnTo>
                    <a:pt x="114694" y="2160095"/>
                  </a:lnTo>
                  <a:lnTo>
                    <a:pt x="132347" y="2201833"/>
                  </a:lnTo>
                  <a:lnTo>
                    <a:pt x="151160" y="2242946"/>
                  </a:lnTo>
                  <a:lnTo>
                    <a:pt x="171110" y="2283414"/>
                  </a:lnTo>
                  <a:lnTo>
                    <a:pt x="192179" y="2323215"/>
                  </a:lnTo>
                  <a:lnTo>
                    <a:pt x="214344" y="2362329"/>
                  </a:lnTo>
                  <a:lnTo>
                    <a:pt x="237587" y="2400736"/>
                  </a:lnTo>
                  <a:lnTo>
                    <a:pt x="261886" y="2438416"/>
                  </a:lnTo>
                  <a:lnTo>
                    <a:pt x="287220" y="2475347"/>
                  </a:lnTo>
                  <a:lnTo>
                    <a:pt x="313570" y="2511509"/>
                  </a:lnTo>
                  <a:lnTo>
                    <a:pt x="340915" y="2546881"/>
                  </a:lnTo>
                  <a:lnTo>
                    <a:pt x="369233" y="2581444"/>
                  </a:lnTo>
                  <a:lnTo>
                    <a:pt x="398505" y="2615177"/>
                  </a:lnTo>
                  <a:lnTo>
                    <a:pt x="428711" y="2648058"/>
                  </a:lnTo>
                  <a:lnTo>
                    <a:pt x="459828" y="2680068"/>
                  </a:lnTo>
                  <a:lnTo>
                    <a:pt x="491838" y="2711186"/>
                  </a:lnTo>
                  <a:lnTo>
                    <a:pt x="524720" y="2741391"/>
                  </a:lnTo>
                  <a:lnTo>
                    <a:pt x="558452" y="2770663"/>
                  </a:lnTo>
                  <a:lnTo>
                    <a:pt x="593015" y="2798982"/>
                  </a:lnTo>
                  <a:lnTo>
                    <a:pt x="628387" y="2826326"/>
                  </a:lnTo>
                  <a:lnTo>
                    <a:pt x="664550" y="2852676"/>
                  </a:lnTo>
                  <a:lnTo>
                    <a:pt x="701480" y="2878010"/>
                  </a:lnTo>
                  <a:lnTo>
                    <a:pt x="739160" y="2902309"/>
                  </a:lnTo>
                  <a:lnTo>
                    <a:pt x="777567" y="2925552"/>
                  </a:lnTo>
                  <a:lnTo>
                    <a:pt x="816681" y="2947718"/>
                  </a:lnTo>
                  <a:lnTo>
                    <a:pt x="856482" y="2968786"/>
                  </a:lnTo>
                  <a:lnTo>
                    <a:pt x="896950" y="2988737"/>
                  </a:lnTo>
                  <a:lnTo>
                    <a:pt x="938063" y="3007549"/>
                  </a:lnTo>
                  <a:lnTo>
                    <a:pt x="979801" y="3025202"/>
                  </a:lnTo>
                  <a:lnTo>
                    <a:pt x="1022144" y="3041676"/>
                  </a:lnTo>
                  <a:lnTo>
                    <a:pt x="1065071" y="3056950"/>
                  </a:lnTo>
                  <a:lnTo>
                    <a:pt x="1108561" y="3071004"/>
                  </a:lnTo>
                  <a:lnTo>
                    <a:pt x="1152595" y="3083816"/>
                  </a:lnTo>
                  <a:lnTo>
                    <a:pt x="1197151" y="3095367"/>
                  </a:lnTo>
                  <a:lnTo>
                    <a:pt x="1242209" y="3105636"/>
                  </a:lnTo>
                  <a:lnTo>
                    <a:pt x="1287749" y="3114603"/>
                  </a:lnTo>
                  <a:lnTo>
                    <a:pt x="1333750" y="3122246"/>
                  </a:lnTo>
                  <a:lnTo>
                    <a:pt x="1380191" y="3128545"/>
                  </a:lnTo>
                  <a:lnTo>
                    <a:pt x="1427051" y="3133481"/>
                  </a:lnTo>
                  <a:lnTo>
                    <a:pt x="1474312" y="3137032"/>
                  </a:lnTo>
                  <a:lnTo>
                    <a:pt x="1521951" y="3139177"/>
                  </a:lnTo>
                  <a:lnTo>
                    <a:pt x="1569948" y="3139897"/>
                  </a:lnTo>
                  <a:lnTo>
                    <a:pt x="1617945" y="3139177"/>
                  </a:lnTo>
                  <a:lnTo>
                    <a:pt x="1665585" y="3137032"/>
                  </a:lnTo>
                  <a:lnTo>
                    <a:pt x="1712845" y="3133481"/>
                  </a:lnTo>
                  <a:lnTo>
                    <a:pt x="1759706" y="3128545"/>
                  </a:lnTo>
                  <a:lnTo>
                    <a:pt x="1806147" y="3122246"/>
                  </a:lnTo>
                  <a:lnTo>
                    <a:pt x="1852147" y="3114603"/>
                  </a:lnTo>
                  <a:lnTo>
                    <a:pt x="1897687" y="3105636"/>
                  </a:lnTo>
                  <a:lnTo>
                    <a:pt x="1942745" y="3095367"/>
                  </a:lnTo>
                  <a:lnTo>
                    <a:pt x="1987301" y="3083816"/>
                  </a:lnTo>
                  <a:lnTo>
                    <a:pt x="2031335" y="3071004"/>
                  </a:lnTo>
                  <a:lnTo>
                    <a:pt x="2074825" y="3056950"/>
                  </a:lnTo>
                  <a:lnTo>
                    <a:pt x="2117752" y="3041676"/>
                  </a:lnTo>
                  <a:lnTo>
                    <a:pt x="2160095" y="3025202"/>
                  </a:lnTo>
                  <a:lnTo>
                    <a:pt x="2201833" y="3007549"/>
                  </a:lnTo>
                  <a:lnTo>
                    <a:pt x="2242946" y="2988737"/>
                  </a:lnTo>
                  <a:lnTo>
                    <a:pt x="2283414" y="2968786"/>
                  </a:lnTo>
                  <a:lnTo>
                    <a:pt x="2323215" y="2947718"/>
                  </a:lnTo>
                  <a:lnTo>
                    <a:pt x="2362329" y="2925552"/>
                  </a:lnTo>
                  <a:lnTo>
                    <a:pt x="2400736" y="2902309"/>
                  </a:lnTo>
                  <a:lnTo>
                    <a:pt x="2438416" y="2878010"/>
                  </a:lnTo>
                  <a:lnTo>
                    <a:pt x="2475347" y="2852676"/>
                  </a:lnTo>
                  <a:lnTo>
                    <a:pt x="2511509" y="2826326"/>
                  </a:lnTo>
                  <a:lnTo>
                    <a:pt x="2546881" y="2798982"/>
                  </a:lnTo>
                  <a:lnTo>
                    <a:pt x="2581444" y="2770663"/>
                  </a:lnTo>
                  <a:lnTo>
                    <a:pt x="2615177" y="2741391"/>
                  </a:lnTo>
                  <a:lnTo>
                    <a:pt x="2648058" y="2711186"/>
                  </a:lnTo>
                  <a:lnTo>
                    <a:pt x="2680068" y="2680068"/>
                  </a:lnTo>
                  <a:lnTo>
                    <a:pt x="2711186" y="2648058"/>
                  </a:lnTo>
                  <a:lnTo>
                    <a:pt x="2741391" y="2615177"/>
                  </a:lnTo>
                  <a:lnTo>
                    <a:pt x="2770663" y="2581444"/>
                  </a:lnTo>
                  <a:lnTo>
                    <a:pt x="2798982" y="2546881"/>
                  </a:lnTo>
                  <a:lnTo>
                    <a:pt x="2826326" y="2511509"/>
                  </a:lnTo>
                  <a:lnTo>
                    <a:pt x="2852676" y="2475347"/>
                  </a:lnTo>
                  <a:lnTo>
                    <a:pt x="2878010" y="2438416"/>
                  </a:lnTo>
                  <a:lnTo>
                    <a:pt x="2902309" y="2400736"/>
                  </a:lnTo>
                  <a:lnTo>
                    <a:pt x="2925552" y="2362329"/>
                  </a:lnTo>
                  <a:lnTo>
                    <a:pt x="2947718" y="2323215"/>
                  </a:lnTo>
                  <a:lnTo>
                    <a:pt x="2968786" y="2283414"/>
                  </a:lnTo>
                  <a:lnTo>
                    <a:pt x="2988737" y="2242946"/>
                  </a:lnTo>
                  <a:lnTo>
                    <a:pt x="3007549" y="2201833"/>
                  </a:lnTo>
                  <a:lnTo>
                    <a:pt x="3025202" y="2160095"/>
                  </a:lnTo>
                  <a:lnTo>
                    <a:pt x="3041676" y="2117752"/>
                  </a:lnTo>
                  <a:lnTo>
                    <a:pt x="3056950" y="2074825"/>
                  </a:lnTo>
                  <a:lnTo>
                    <a:pt x="3071004" y="2031335"/>
                  </a:lnTo>
                  <a:lnTo>
                    <a:pt x="3083816" y="1987301"/>
                  </a:lnTo>
                  <a:lnTo>
                    <a:pt x="3095367" y="1942745"/>
                  </a:lnTo>
                  <a:lnTo>
                    <a:pt x="3105636" y="1897687"/>
                  </a:lnTo>
                  <a:lnTo>
                    <a:pt x="3114603" y="1852147"/>
                  </a:lnTo>
                  <a:lnTo>
                    <a:pt x="3122246" y="1806147"/>
                  </a:lnTo>
                  <a:lnTo>
                    <a:pt x="3128545" y="1759706"/>
                  </a:lnTo>
                  <a:lnTo>
                    <a:pt x="3133481" y="1712845"/>
                  </a:lnTo>
                  <a:lnTo>
                    <a:pt x="3137032" y="1665585"/>
                  </a:lnTo>
                  <a:lnTo>
                    <a:pt x="3139177" y="1617945"/>
                  </a:lnTo>
                  <a:lnTo>
                    <a:pt x="3139897" y="1569948"/>
                  </a:lnTo>
                  <a:lnTo>
                    <a:pt x="3139177" y="1521950"/>
                  </a:lnTo>
                  <a:lnTo>
                    <a:pt x="3137032" y="1474310"/>
                  </a:lnTo>
                  <a:lnTo>
                    <a:pt x="3133481" y="1427050"/>
                  </a:lnTo>
                  <a:lnTo>
                    <a:pt x="3128545" y="1380188"/>
                  </a:lnTo>
                  <a:lnTo>
                    <a:pt x="3122246" y="1333747"/>
                  </a:lnTo>
                  <a:lnTo>
                    <a:pt x="3114603" y="1287746"/>
                  </a:lnTo>
                  <a:lnTo>
                    <a:pt x="3105636" y="1242206"/>
                  </a:lnTo>
                  <a:lnTo>
                    <a:pt x="3095367" y="1197147"/>
                  </a:lnTo>
                  <a:lnTo>
                    <a:pt x="3083816" y="1152591"/>
                  </a:lnTo>
                  <a:lnTo>
                    <a:pt x="3071004" y="1108557"/>
                  </a:lnTo>
                  <a:lnTo>
                    <a:pt x="3056950" y="1065066"/>
                  </a:lnTo>
                  <a:lnTo>
                    <a:pt x="3041676" y="1022139"/>
                  </a:lnTo>
                  <a:lnTo>
                    <a:pt x="3025202" y="979796"/>
                  </a:lnTo>
                  <a:lnTo>
                    <a:pt x="3007549" y="938057"/>
                  </a:lnTo>
                  <a:lnTo>
                    <a:pt x="2988737" y="896944"/>
                  </a:lnTo>
                  <a:lnTo>
                    <a:pt x="2968786" y="856477"/>
                  </a:lnTo>
                  <a:lnTo>
                    <a:pt x="2947718" y="816676"/>
                  </a:lnTo>
                  <a:lnTo>
                    <a:pt x="2925552" y="777561"/>
                  </a:lnTo>
                  <a:lnTo>
                    <a:pt x="2902309" y="739154"/>
                  </a:lnTo>
                  <a:lnTo>
                    <a:pt x="2878010" y="701475"/>
                  </a:lnTo>
                  <a:lnTo>
                    <a:pt x="2852676" y="664544"/>
                  </a:lnTo>
                  <a:lnTo>
                    <a:pt x="2826326" y="628382"/>
                  </a:lnTo>
                  <a:lnTo>
                    <a:pt x="2798982" y="593009"/>
                  </a:lnTo>
                  <a:lnTo>
                    <a:pt x="2770663" y="558447"/>
                  </a:lnTo>
                  <a:lnTo>
                    <a:pt x="2741391" y="524715"/>
                  </a:lnTo>
                  <a:lnTo>
                    <a:pt x="2711186" y="491833"/>
                  </a:lnTo>
                  <a:lnTo>
                    <a:pt x="2680068" y="459824"/>
                  </a:lnTo>
                  <a:lnTo>
                    <a:pt x="2648058" y="428706"/>
                  </a:lnTo>
                  <a:lnTo>
                    <a:pt x="2615177" y="398501"/>
                  </a:lnTo>
                  <a:lnTo>
                    <a:pt x="2581444" y="369229"/>
                  </a:lnTo>
                  <a:lnTo>
                    <a:pt x="2546881" y="340911"/>
                  </a:lnTo>
                  <a:lnTo>
                    <a:pt x="2511509" y="313566"/>
                  </a:lnTo>
                  <a:lnTo>
                    <a:pt x="2475347" y="287217"/>
                  </a:lnTo>
                  <a:lnTo>
                    <a:pt x="2438416" y="261883"/>
                  </a:lnTo>
                  <a:lnTo>
                    <a:pt x="2400736" y="237584"/>
                  </a:lnTo>
                  <a:lnTo>
                    <a:pt x="2362329" y="214342"/>
                  </a:lnTo>
                  <a:lnTo>
                    <a:pt x="2323215" y="192176"/>
                  </a:lnTo>
                  <a:lnTo>
                    <a:pt x="2283414" y="171108"/>
                  </a:lnTo>
                  <a:lnTo>
                    <a:pt x="2242946" y="151157"/>
                  </a:lnTo>
                  <a:lnTo>
                    <a:pt x="2201833" y="132345"/>
                  </a:lnTo>
                  <a:lnTo>
                    <a:pt x="2160095" y="114692"/>
                  </a:lnTo>
                  <a:lnTo>
                    <a:pt x="2117752" y="98218"/>
                  </a:lnTo>
                  <a:lnTo>
                    <a:pt x="2074825" y="82945"/>
                  </a:lnTo>
                  <a:lnTo>
                    <a:pt x="2031335" y="68891"/>
                  </a:lnTo>
                  <a:lnTo>
                    <a:pt x="1987301" y="56079"/>
                  </a:lnTo>
                  <a:lnTo>
                    <a:pt x="1942745" y="44528"/>
                  </a:lnTo>
                  <a:lnTo>
                    <a:pt x="1897687" y="34259"/>
                  </a:lnTo>
                  <a:lnTo>
                    <a:pt x="1852147" y="25293"/>
                  </a:lnTo>
                  <a:lnTo>
                    <a:pt x="1806147" y="17650"/>
                  </a:lnTo>
                  <a:lnTo>
                    <a:pt x="1759706" y="11351"/>
                  </a:lnTo>
                  <a:lnTo>
                    <a:pt x="1712845" y="6415"/>
                  </a:lnTo>
                  <a:lnTo>
                    <a:pt x="1665585" y="2865"/>
                  </a:lnTo>
                  <a:lnTo>
                    <a:pt x="1617945" y="719"/>
                  </a:lnTo>
                  <a:lnTo>
                    <a:pt x="1569948" y="0"/>
                  </a:lnTo>
                  <a:close/>
                </a:path>
              </a:pathLst>
            </a:custGeom>
            <a:solidFill>
              <a:srgbClr val="59656F">
                <a:alpha val="31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459E46F5-8C5E-025F-18FE-753B3C02BD59}"/>
                </a:ext>
              </a:extLst>
            </p:cNvPr>
            <p:cNvSpPr/>
            <p:nvPr/>
          </p:nvSpPr>
          <p:spPr>
            <a:xfrm>
              <a:off x="4039076" y="2592685"/>
              <a:ext cx="2056764" cy="2056764"/>
            </a:xfrm>
            <a:custGeom>
              <a:avLst/>
              <a:gdLst/>
              <a:ahLst/>
              <a:cxnLst/>
              <a:rect l="l" t="t" r="r" b="b"/>
              <a:pathLst>
                <a:path w="2056764" h="2056764">
                  <a:moveTo>
                    <a:pt x="1028191" y="0"/>
                  </a:moveTo>
                  <a:lnTo>
                    <a:pt x="979790" y="1119"/>
                  </a:lnTo>
                  <a:lnTo>
                    <a:pt x="931964" y="4443"/>
                  </a:lnTo>
                  <a:lnTo>
                    <a:pt x="884764" y="9924"/>
                  </a:lnTo>
                  <a:lnTo>
                    <a:pt x="838238" y="17511"/>
                  </a:lnTo>
                  <a:lnTo>
                    <a:pt x="792436" y="27155"/>
                  </a:lnTo>
                  <a:lnTo>
                    <a:pt x="747408" y="38807"/>
                  </a:lnTo>
                  <a:lnTo>
                    <a:pt x="703203" y="52417"/>
                  </a:lnTo>
                  <a:lnTo>
                    <a:pt x="659870" y="67937"/>
                  </a:lnTo>
                  <a:lnTo>
                    <a:pt x="617459" y="85316"/>
                  </a:lnTo>
                  <a:lnTo>
                    <a:pt x="576019" y="104506"/>
                  </a:lnTo>
                  <a:lnTo>
                    <a:pt x="535599" y="125457"/>
                  </a:lnTo>
                  <a:lnTo>
                    <a:pt x="496248" y="148119"/>
                  </a:lnTo>
                  <a:lnTo>
                    <a:pt x="458017" y="172443"/>
                  </a:lnTo>
                  <a:lnTo>
                    <a:pt x="420955" y="198381"/>
                  </a:lnTo>
                  <a:lnTo>
                    <a:pt x="385110" y="225882"/>
                  </a:lnTo>
                  <a:lnTo>
                    <a:pt x="350532" y="254897"/>
                  </a:lnTo>
                  <a:lnTo>
                    <a:pt x="317271" y="285376"/>
                  </a:lnTo>
                  <a:lnTo>
                    <a:pt x="285376" y="317271"/>
                  </a:lnTo>
                  <a:lnTo>
                    <a:pt x="254897" y="350532"/>
                  </a:lnTo>
                  <a:lnTo>
                    <a:pt x="225882" y="385110"/>
                  </a:lnTo>
                  <a:lnTo>
                    <a:pt x="198381" y="420955"/>
                  </a:lnTo>
                  <a:lnTo>
                    <a:pt x="172443" y="458017"/>
                  </a:lnTo>
                  <a:lnTo>
                    <a:pt x="148119" y="496248"/>
                  </a:lnTo>
                  <a:lnTo>
                    <a:pt x="125457" y="535599"/>
                  </a:lnTo>
                  <a:lnTo>
                    <a:pt x="104506" y="576019"/>
                  </a:lnTo>
                  <a:lnTo>
                    <a:pt x="85316" y="617459"/>
                  </a:lnTo>
                  <a:lnTo>
                    <a:pt x="67937" y="659870"/>
                  </a:lnTo>
                  <a:lnTo>
                    <a:pt x="52417" y="703203"/>
                  </a:lnTo>
                  <a:lnTo>
                    <a:pt x="38807" y="747408"/>
                  </a:lnTo>
                  <a:lnTo>
                    <a:pt x="27155" y="792436"/>
                  </a:lnTo>
                  <a:lnTo>
                    <a:pt x="17511" y="838238"/>
                  </a:lnTo>
                  <a:lnTo>
                    <a:pt x="9924" y="884764"/>
                  </a:lnTo>
                  <a:lnTo>
                    <a:pt x="4443" y="931964"/>
                  </a:lnTo>
                  <a:lnTo>
                    <a:pt x="1119" y="979790"/>
                  </a:lnTo>
                  <a:lnTo>
                    <a:pt x="0" y="1028191"/>
                  </a:lnTo>
                  <a:lnTo>
                    <a:pt x="1119" y="1076593"/>
                  </a:lnTo>
                  <a:lnTo>
                    <a:pt x="4443" y="1124419"/>
                  </a:lnTo>
                  <a:lnTo>
                    <a:pt x="9924" y="1171619"/>
                  </a:lnTo>
                  <a:lnTo>
                    <a:pt x="17511" y="1218145"/>
                  </a:lnTo>
                  <a:lnTo>
                    <a:pt x="27155" y="1263947"/>
                  </a:lnTo>
                  <a:lnTo>
                    <a:pt x="38807" y="1308975"/>
                  </a:lnTo>
                  <a:lnTo>
                    <a:pt x="52417" y="1353180"/>
                  </a:lnTo>
                  <a:lnTo>
                    <a:pt x="67937" y="1396513"/>
                  </a:lnTo>
                  <a:lnTo>
                    <a:pt x="85316" y="1438924"/>
                  </a:lnTo>
                  <a:lnTo>
                    <a:pt x="104506" y="1480364"/>
                  </a:lnTo>
                  <a:lnTo>
                    <a:pt x="125457" y="1520784"/>
                  </a:lnTo>
                  <a:lnTo>
                    <a:pt x="148119" y="1560135"/>
                  </a:lnTo>
                  <a:lnTo>
                    <a:pt x="172443" y="1598366"/>
                  </a:lnTo>
                  <a:lnTo>
                    <a:pt x="198381" y="1635428"/>
                  </a:lnTo>
                  <a:lnTo>
                    <a:pt x="225882" y="1671273"/>
                  </a:lnTo>
                  <a:lnTo>
                    <a:pt x="254897" y="1705851"/>
                  </a:lnTo>
                  <a:lnTo>
                    <a:pt x="285376" y="1739112"/>
                  </a:lnTo>
                  <a:lnTo>
                    <a:pt x="317271" y="1771007"/>
                  </a:lnTo>
                  <a:lnTo>
                    <a:pt x="350532" y="1801486"/>
                  </a:lnTo>
                  <a:lnTo>
                    <a:pt x="385110" y="1830501"/>
                  </a:lnTo>
                  <a:lnTo>
                    <a:pt x="420955" y="1858002"/>
                  </a:lnTo>
                  <a:lnTo>
                    <a:pt x="458017" y="1883940"/>
                  </a:lnTo>
                  <a:lnTo>
                    <a:pt x="496248" y="1908264"/>
                  </a:lnTo>
                  <a:lnTo>
                    <a:pt x="535599" y="1930926"/>
                  </a:lnTo>
                  <a:lnTo>
                    <a:pt x="576019" y="1951877"/>
                  </a:lnTo>
                  <a:lnTo>
                    <a:pt x="617459" y="1971067"/>
                  </a:lnTo>
                  <a:lnTo>
                    <a:pt x="659870" y="1988446"/>
                  </a:lnTo>
                  <a:lnTo>
                    <a:pt x="703203" y="2003966"/>
                  </a:lnTo>
                  <a:lnTo>
                    <a:pt x="747408" y="2017576"/>
                  </a:lnTo>
                  <a:lnTo>
                    <a:pt x="792436" y="2029228"/>
                  </a:lnTo>
                  <a:lnTo>
                    <a:pt x="838238" y="2038872"/>
                  </a:lnTo>
                  <a:lnTo>
                    <a:pt x="884764" y="2046459"/>
                  </a:lnTo>
                  <a:lnTo>
                    <a:pt x="931964" y="2051940"/>
                  </a:lnTo>
                  <a:lnTo>
                    <a:pt x="979790" y="2055264"/>
                  </a:lnTo>
                  <a:lnTo>
                    <a:pt x="1028191" y="2056383"/>
                  </a:lnTo>
                  <a:lnTo>
                    <a:pt x="1076593" y="2055264"/>
                  </a:lnTo>
                  <a:lnTo>
                    <a:pt x="1124419" y="2051940"/>
                  </a:lnTo>
                  <a:lnTo>
                    <a:pt x="1171619" y="2046459"/>
                  </a:lnTo>
                  <a:lnTo>
                    <a:pt x="1218145" y="2038872"/>
                  </a:lnTo>
                  <a:lnTo>
                    <a:pt x="1263947" y="2029228"/>
                  </a:lnTo>
                  <a:lnTo>
                    <a:pt x="1308975" y="2017576"/>
                  </a:lnTo>
                  <a:lnTo>
                    <a:pt x="1353180" y="2003966"/>
                  </a:lnTo>
                  <a:lnTo>
                    <a:pt x="1396513" y="1988446"/>
                  </a:lnTo>
                  <a:lnTo>
                    <a:pt x="1438924" y="1971067"/>
                  </a:lnTo>
                  <a:lnTo>
                    <a:pt x="1480364" y="1951877"/>
                  </a:lnTo>
                  <a:lnTo>
                    <a:pt x="1520784" y="1930926"/>
                  </a:lnTo>
                  <a:lnTo>
                    <a:pt x="1560135" y="1908264"/>
                  </a:lnTo>
                  <a:lnTo>
                    <a:pt x="1598366" y="1883940"/>
                  </a:lnTo>
                  <a:lnTo>
                    <a:pt x="1635428" y="1858002"/>
                  </a:lnTo>
                  <a:lnTo>
                    <a:pt x="1671273" y="1830501"/>
                  </a:lnTo>
                  <a:lnTo>
                    <a:pt x="1705851" y="1801486"/>
                  </a:lnTo>
                  <a:lnTo>
                    <a:pt x="1739112" y="1771007"/>
                  </a:lnTo>
                  <a:lnTo>
                    <a:pt x="1771007" y="1739112"/>
                  </a:lnTo>
                  <a:lnTo>
                    <a:pt x="1801486" y="1705851"/>
                  </a:lnTo>
                  <a:lnTo>
                    <a:pt x="1830501" y="1671273"/>
                  </a:lnTo>
                  <a:lnTo>
                    <a:pt x="1858002" y="1635428"/>
                  </a:lnTo>
                  <a:lnTo>
                    <a:pt x="1883940" y="1598366"/>
                  </a:lnTo>
                  <a:lnTo>
                    <a:pt x="1908264" y="1560135"/>
                  </a:lnTo>
                  <a:lnTo>
                    <a:pt x="1930926" y="1520784"/>
                  </a:lnTo>
                  <a:lnTo>
                    <a:pt x="1951877" y="1480364"/>
                  </a:lnTo>
                  <a:lnTo>
                    <a:pt x="1971067" y="1438924"/>
                  </a:lnTo>
                  <a:lnTo>
                    <a:pt x="1988446" y="1396513"/>
                  </a:lnTo>
                  <a:lnTo>
                    <a:pt x="2003966" y="1353180"/>
                  </a:lnTo>
                  <a:lnTo>
                    <a:pt x="2017576" y="1308975"/>
                  </a:lnTo>
                  <a:lnTo>
                    <a:pt x="2029228" y="1263947"/>
                  </a:lnTo>
                  <a:lnTo>
                    <a:pt x="2038872" y="1218145"/>
                  </a:lnTo>
                  <a:lnTo>
                    <a:pt x="2046459" y="1171619"/>
                  </a:lnTo>
                  <a:lnTo>
                    <a:pt x="2051940" y="1124419"/>
                  </a:lnTo>
                  <a:lnTo>
                    <a:pt x="2055264" y="1076593"/>
                  </a:lnTo>
                  <a:lnTo>
                    <a:pt x="2056383" y="1028191"/>
                  </a:lnTo>
                  <a:lnTo>
                    <a:pt x="2055264" y="979790"/>
                  </a:lnTo>
                  <a:lnTo>
                    <a:pt x="2051940" y="931964"/>
                  </a:lnTo>
                  <a:lnTo>
                    <a:pt x="2046459" y="884764"/>
                  </a:lnTo>
                  <a:lnTo>
                    <a:pt x="2038872" y="838238"/>
                  </a:lnTo>
                  <a:lnTo>
                    <a:pt x="2029228" y="792436"/>
                  </a:lnTo>
                  <a:lnTo>
                    <a:pt x="2017576" y="747408"/>
                  </a:lnTo>
                  <a:lnTo>
                    <a:pt x="2003966" y="703203"/>
                  </a:lnTo>
                  <a:lnTo>
                    <a:pt x="1988446" y="659870"/>
                  </a:lnTo>
                  <a:lnTo>
                    <a:pt x="1971067" y="617459"/>
                  </a:lnTo>
                  <a:lnTo>
                    <a:pt x="1951877" y="576019"/>
                  </a:lnTo>
                  <a:lnTo>
                    <a:pt x="1930926" y="535599"/>
                  </a:lnTo>
                  <a:lnTo>
                    <a:pt x="1908264" y="496248"/>
                  </a:lnTo>
                  <a:lnTo>
                    <a:pt x="1883940" y="458017"/>
                  </a:lnTo>
                  <a:lnTo>
                    <a:pt x="1858002" y="420955"/>
                  </a:lnTo>
                  <a:lnTo>
                    <a:pt x="1830501" y="385110"/>
                  </a:lnTo>
                  <a:lnTo>
                    <a:pt x="1801486" y="350532"/>
                  </a:lnTo>
                  <a:lnTo>
                    <a:pt x="1771007" y="317271"/>
                  </a:lnTo>
                  <a:lnTo>
                    <a:pt x="1739112" y="285376"/>
                  </a:lnTo>
                  <a:lnTo>
                    <a:pt x="1705851" y="254897"/>
                  </a:lnTo>
                  <a:lnTo>
                    <a:pt x="1671273" y="225882"/>
                  </a:lnTo>
                  <a:lnTo>
                    <a:pt x="1635428" y="198381"/>
                  </a:lnTo>
                  <a:lnTo>
                    <a:pt x="1598366" y="172443"/>
                  </a:lnTo>
                  <a:lnTo>
                    <a:pt x="1560135" y="148119"/>
                  </a:lnTo>
                  <a:lnTo>
                    <a:pt x="1520784" y="125457"/>
                  </a:lnTo>
                  <a:lnTo>
                    <a:pt x="1480364" y="104506"/>
                  </a:lnTo>
                  <a:lnTo>
                    <a:pt x="1438924" y="85316"/>
                  </a:lnTo>
                  <a:lnTo>
                    <a:pt x="1396513" y="67937"/>
                  </a:lnTo>
                  <a:lnTo>
                    <a:pt x="1353180" y="52417"/>
                  </a:lnTo>
                  <a:lnTo>
                    <a:pt x="1308975" y="38807"/>
                  </a:lnTo>
                  <a:lnTo>
                    <a:pt x="1263947" y="27155"/>
                  </a:lnTo>
                  <a:lnTo>
                    <a:pt x="1218145" y="17511"/>
                  </a:lnTo>
                  <a:lnTo>
                    <a:pt x="1171619" y="9924"/>
                  </a:lnTo>
                  <a:lnTo>
                    <a:pt x="1124419" y="4443"/>
                  </a:lnTo>
                  <a:lnTo>
                    <a:pt x="1076593" y="1119"/>
                  </a:lnTo>
                  <a:lnTo>
                    <a:pt x="1028191" y="0"/>
                  </a:lnTo>
                  <a:close/>
                </a:path>
              </a:pathLst>
            </a:custGeom>
            <a:solidFill>
              <a:srgbClr val="082E39"/>
            </a:solidFill>
          </p:spPr>
          <p:txBody>
            <a:bodyPr wrap="square" lIns="0" tIns="0" rIns="0" bIns="0" rtlCol="0"/>
            <a:lstStyle/>
            <a:p>
              <a:endParaRPr/>
            </a:p>
          </p:txBody>
        </p:sp>
        <p:pic>
          <p:nvPicPr>
            <p:cNvPr id="9" name="object 5">
              <a:extLst>
                <a:ext uri="{FF2B5EF4-FFF2-40B4-BE49-F238E27FC236}">
                  <a16:creationId xmlns:a16="http://schemas.microsoft.com/office/drawing/2014/main" id="{09E0BA4D-ACED-ED41-BFDD-DDAB90009F51}"/>
                </a:ext>
              </a:extLst>
            </p:cNvPr>
            <p:cNvPicPr/>
            <p:nvPr/>
          </p:nvPicPr>
          <p:blipFill>
            <a:blip r:embed="rId2" cstate="print"/>
            <a:stretch>
              <a:fillRect/>
            </a:stretch>
          </p:blipFill>
          <p:spPr>
            <a:xfrm>
              <a:off x="3628834" y="1826339"/>
              <a:ext cx="755992" cy="755989"/>
            </a:xfrm>
            <a:prstGeom prst="rect">
              <a:avLst/>
            </a:prstGeom>
          </p:spPr>
        </p:pic>
        <p:pic>
          <p:nvPicPr>
            <p:cNvPr id="10" name="object 6">
              <a:extLst>
                <a:ext uri="{FF2B5EF4-FFF2-40B4-BE49-F238E27FC236}">
                  <a16:creationId xmlns:a16="http://schemas.microsoft.com/office/drawing/2014/main" id="{858C2571-82CA-D97E-7567-331806D37AF8}"/>
                </a:ext>
              </a:extLst>
            </p:cNvPr>
            <p:cNvPicPr/>
            <p:nvPr/>
          </p:nvPicPr>
          <p:blipFill>
            <a:blip r:embed="rId3" cstate="print"/>
            <a:stretch>
              <a:fillRect/>
            </a:stretch>
          </p:blipFill>
          <p:spPr>
            <a:xfrm>
              <a:off x="4578338" y="4059438"/>
              <a:ext cx="1003401" cy="328366"/>
            </a:xfrm>
            <a:prstGeom prst="rect">
              <a:avLst/>
            </a:prstGeom>
          </p:spPr>
        </p:pic>
      </p:grpSp>
      <p:grpSp>
        <p:nvGrpSpPr>
          <p:cNvPr id="12" name="object 8">
            <a:extLst>
              <a:ext uri="{FF2B5EF4-FFF2-40B4-BE49-F238E27FC236}">
                <a16:creationId xmlns:a16="http://schemas.microsoft.com/office/drawing/2014/main" id="{A47FA665-3295-1464-2874-E1CDF6444D94}"/>
              </a:ext>
            </a:extLst>
          </p:cNvPr>
          <p:cNvGrpSpPr/>
          <p:nvPr userDrawn="1"/>
        </p:nvGrpSpPr>
        <p:grpSpPr>
          <a:xfrm>
            <a:off x="6161841" y="1740287"/>
            <a:ext cx="756285" cy="756285"/>
            <a:chOff x="5495797" y="1724774"/>
            <a:chExt cx="756285" cy="756285"/>
          </a:xfrm>
        </p:grpSpPr>
        <p:sp>
          <p:nvSpPr>
            <p:cNvPr id="13" name="object 9">
              <a:extLst>
                <a:ext uri="{FF2B5EF4-FFF2-40B4-BE49-F238E27FC236}">
                  <a16:creationId xmlns:a16="http://schemas.microsoft.com/office/drawing/2014/main" id="{CF09B1D2-8D97-C4FB-DCB5-B4B0B9DD2054}"/>
                </a:ext>
              </a:extLst>
            </p:cNvPr>
            <p:cNvSpPr/>
            <p:nvPr/>
          </p:nvSpPr>
          <p:spPr>
            <a:xfrm>
              <a:off x="5495798" y="1724774"/>
              <a:ext cx="756285" cy="756285"/>
            </a:xfrm>
            <a:custGeom>
              <a:avLst/>
              <a:gdLst/>
              <a:ahLst/>
              <a:cxnLst/>
              <a:rect l="l" t="t" r="r" b="b"/>
              <a:pathLst>
                <a:path w="756285" h="756285">
                  <a:moveTo>
                    <a:pt x="756005" y="378002"/>
                  </a:moveTo>
                  <a:lnTo>
                    <a:pt x="753059" y="330593"/>
                  </a:lnTo>
                  <a:lnTo>
                    <a:pt x="744448" y="284937"/>
                  </a:lnTo>
                  <a:lnTo>
                    <a:pt x="730554" y="241388"/>
                  </a:lnTo>
                  <a:lnTo>
                    <a:pt x="711708" y="200304"/>
                  </a:lnTo>
                  <a:lnTo>
                    <a:pt x="688276" y="162052"/>
                  </a:lnTo>
                  <a:lnTo>
                    <a:pt x="660603" y="126961"/>
                  </a:lnTo>
                  <a:lnTo>
                    <a:pt x="629043" y="95402"/>
                  </a:lnTo>
                  <a:lnTo>
                    <a:pt x="593953" y="67729"/>
                  </a:lnTo>
                  <a:lnTo>
                    <a:pt x="555701" y="44297"/>
                  </a:lnTo>
                  <a:lnTo>
                    <a:pt x="514616" y="25450"/>
                  </a:lnTo>
                  <a:lnTo>
                    <a:pt x="471068" y="11557"/>
                  </a:lnTo>
                  <a:lnTo>
                    <a:pt x="425411" y="2946"/>
                  </a:lnTo>
                  <a:lnTo>
                    <a:pt x="378002" y="12"/>
                  </a:lnTo>
                  <a:lnTo>
                    <a:pt x="330593" y="2946"/>
                  </a:lnTo>
                  <a:lnTo>
                    <a:pt x="321983" y="4572"/>
                  </a:lnTo>
                  <a:lnTo>
                    <a:pt x="284937" y="11544"/>
                  </a:lnTo>
                  <a:lnTo>
                    <a:pt x="255282" y="21018"/>
                  </a:lnTo>
                  <a:lnTo>
                    <a:pt x="241388" y="25450"/>
                  </a:lnTo>
                  <a:lnTo>
                    <a:pt x="222542" y="34099"/>
                  </a:lnTo>
                  <a:lnTo>
                    <a:pt x="200304" y="44284"/>
                  </a:lnTo>
                  <a:lnTo>
                    <a:pt x="185483" y="53378"/>
                  </a:lnTo>
                  <a:lnTo>
                    <a:pt x="162052" y="67729"/>
                  </a:lnTo>
                  <a:lnTo>
                    <a:pt x="126961" y="95402"/>
                  </a:lnTo>
                  <a:lnTo>
                    <a:pt x="95402" y="126949"/>
                  </a:lnTo>
                  <a:lnTo>
                    <a:pt x="67729" y="162039"/>
                  </a:lnTo>
                  <a:lnTo>
                    <a:pt x="44284" y="200304"/>
                  </a:lnTo>
                  <a:lnTo>
                    <a:pt x="25438" y="241376"/>
                  </a:lnTo>
                  <a:lnTo>
                    <a:pt x="11544" y="284924"/>
                  </a:lnTo>
                  <a:lnTo>
                    <a:pt x="2933" y="330593"/>
                  </a:lnTo>
                  <a:lnTo>
                    <a:pt x="0" y="378002"/>
                  </a:lnTo>
                  <a:lnTo>
                    <a:pt x="2933" y="425424"/>
                  </a:lnTo>
                  <a:lnTo>
                    <a:pt x="11544" y="471093"/>
                  </a:lnTo>
                  <a:lnTo>
                    <a:pt x="25438" y="514629"/>
                  </a:lnTo>
                  <a:lnTo>
                    <a:pt x="44284" y="555713"/>
                  </a:lnTo>
                  <a:lnTo>
                    <a:pt x="67716" y="593966"/>
                  </a:lnTo>
                  <a:lnTo>
                    <a:pt x="95389" y="629056"/>
                  </a:lnTo>
                  <a:lnTo>
                    <a:pt x="126949" y="660615"/>
                  </a:lnTo>
                  <a:lnTo>
                    <a:pt x="162039" y="688289"/>
                  </a:lnTo>
                  <a:lnTo>
                    <a:pt x="185483" y="702652"/>
                  </a:lnTo>
                  <a:lnTo>
                    <a:pt x="200304" y="711733"/>
                  </a:lnTo>
                  <a:lnTo>
                    <a:pt x="241376" y="730567"/>
                  </a:lnTo>
                  <a:lnTo>
                    <a:pt x="284937" y="744474"/>
                  </a:lnTo>
                  <a:lnTo>
                    <a:pt x="330581" y="753071"/>
                  </a:lnTo>
                  <a:lnTo>
                    <a:pt x="378002" y="756005"/>
                  </a:lnTo>
                  <a:lnTo>
                    <a:pt x="425411" y="753071"/>
                  </a:lnTo>
                  <a:lnTo>
                    <a:pt x="471068" y="744461"/>
                  </a:lnTo>
                  <a:lnTo>
                    <a:pt x="514616" y="730567"/>
                  </a:lnTo>
                  <a:lnTo>
                    <a:pt x="555701" y="711720"/>
                  </a:lnTo>
                  <a:lnTo>
                    <a:pt x="593953" y="688289"/>
                  </a:lnTo>
                  <a:lnTo>
                    <a:pt x="629043" y="660615"/>
                  </a:lnTo>
                  <a:lnTo>
                    <a:pt x="660603" y="629056"/>
                  </a:lnTo>
                  <a:lnTo>
                    <a:pt x="688276" y="593966"/>
                  </a:lnTo>
                  <a:lnTo>
                    <a:pt x="711708" y="555713"/>
                  </a:lnTo>
                  <a:lnTo>
                    <a:pt x="730554" y="514629"/>
                  </a:lnTo>
                  <a:lnTo>
                    <a:pt x="744448" y="471081"/>
                  </a:lnTo>
                  <a:lnTo>
                    <a:pt x="753059" y="425424"/>
                  </a:lnTo>
                  <a:lnTo>
                    <a:pt x="756005" y="378002"/>
                  </a:lnTo>
                  <a:close/>
                </a:path>
              </a:pathLst>
            </a:custGeom>
            <a:solidFill>
              <a:srgbClr val="AD0535"/>
            </a:solidFill>
          </p:spPr>
          <p:txBody>
            <a:bodyPr wrap="square" lIns="0" tIns="0" rIns="0" bIns="0" rtlCol="0"/>
            <a:lstStyle/>
            <a:p>
              <a:endParaRPr/>
            </a:p>
          </p:txBody>
        </p:sp>
        <p:sp>
          <p:nvSpPr>
            <p:cNvPr id="14" name="object 10">
              <a:extLst>
                <a:ext uri="{FF2B5EF4-FFF2-40B4-BE49-F238E27FC236}">
                  <a16:creationId xmlns:a16="http://schemas.microsoft.com/office/drawing/2014/main" id="{3AFD594E-51F7-4DC1-A63E-5DE6AEF99814}"/>
                </a:ext>
              </a:extLst>
            </p:cNvPr>
            <p:cNvSpPr/>
            <p:nvPr/>
          </p:nvSpPr>
          <p:spPr>
            <a:xfrm>
              <a:off x="5904608" y="1932753"/>
              <a:ext cx="138430" cy="325755"/>
            </a:xfrm>
            <a:custGeom>
              <a:avLst/>
              <a:gdLst/>
              <a:ahLst/>
              <a:cxnLst/>
              <a:rect l="l" t="t" r="r" b="b"/>
              <a:pathLst>
                <a:path w="138429" h="325755">
                  <a:moveTo>
                    <a:pt x="0" y="0"/>
                  </a:moveTo>
                  <a:lnTo>
                    <a:pt x="0" y="265175"/>
                  </a:lnTo>
                  <a:lnTo>
                    <a:pt x="138277" y="325247"/>
                  </a:lnTo>
                  <a:lnTo>
                    <a:pt x="138277" y="60071"/>
                  </a:lnTo>
                  <a:lnTo>
                    <a:pt x="0" y="0"/>
                  </a:lnTo>
                  <a:close/>
                </a:path>
              </a:pathLst>
            </a:custGeom>
            <a:solidFill>
              <a:srgbClr val="FFFFFF"/>
            </a:solidFill>
          </p:spPr>
          <p:txBody>
            <a:bodyPr wrap="square" lIns="0" tIns="0" rIns="0" bIns="0" rtlCol="0"/>
            <a:lstStyle/>
            <a:p>
              <a:endParaRPr/>
            </a:p>
          </p:txBody>
        </p:sp>
        <p:pic>
          <p:nvPicPr>
            <p:cNvPr id="15" name="object 11">
              <a:extLst>
                <a:ext uri="{FF2B5EF4-FFF2-40B4-BE49-F238E27FC236}">
                  <a16:creationId xmlns:a16="http://schemas.microsoft.com/office/drawing/2014/main" id="{E78F2923-067C-F20A-9F68-D1C539A84FDB}"/>
                </a:ext>
              </a:extLst>
            </p:cNvPr>
            <p:cNvPicPr/>
            <p:nvPr/>
          </p:nvPicPr>
          <p:blipFill>
            <a:blip r:embed="rId4" cstate="print"/>
            <a:stretch>
              <a:fillRect/>
            </a:stretch>
          </p:blipFill>
          <p:spPr>
            <a:xfrm>
              <a:off x="5904608" y="1800180"/>
              <a:ext cx="201183" cy="183572"/>
            </a:xfrm>
            <a:prstGeom prst="rect">
              <a:avLst/>
            </a:prstGeom>
          </p:spPr>
        </p:pic>
        <p:sp>
          <p:nvSpPr>
            <p:cNvPr id="16" name="object 12">
              <a:extLst>
                <a:ext uri="{FF2B5EF4-FFF2-40B4-BE49-F238E27FC236}">
                  <a16:creationId xmlns:a16="http://schemas.microsoft.com/office/drawing/2014/main" id="{C1D00A50-1084-F18F-38C2-ADD8746944E8}"/>
                </a:ext>
              </a:extLst>
            </p:cNvPr>
            <p:cNvSpPr/>
            <p:nvPr/>
          </p:nvSpPr>
          <p:spPr>
            <a:xfrm>
              <a:off x="6051100" y="1902161"/>
              <a:ext cx="108585" cy="357505"/>
            </a:xfrm>
            <a:custGeom>
              <a:avLst/>
              <a:gdLst/>
              <a:ahLst/>
              <a:cxnLst/>
              <a:rect l="l" t="t" r="r" b="b"/>
              <a:pathLst>
                <a:path w="108585" h="357505">
                  <a:moveTo>
                    <a:pt x="54101" y="0"/>
                  </a:moveTo>
                  <a:lnTo>
                    <a:pt x="0" y="86995"/>
                  </a:lnTo>
                  <a:lnTo>
                    <a:pt x="0" y="357263"/>
                  </a:lnTo>
                  <a:lnTo>
                    <a:pt x="108216" y="308508"/>
                  </a:lnTo>
                  <a:lnTo>
                    <a:pt x="108216" y="43332"/>
                  </a:lnTo>
                  <a:lnTo>
                    <a:pt x="54101" y="0"/>
                  </a:lnTo>
                  <a:close/>
                </a:path>
              </a:pathLst>
            </a:custGeom>
            <a:solidFill>
              <a:srgbClr val="FFFFFF"/>
            </a:solidFill>
          </p:spPr>
          <p:txBody>
            <a:bodyPr wrap="square" lIns="0" tIns="0" rIns="0" bIns="0" rtlCol="0"/>
            <a:lstStyle/>
            <a:p>
              <a:endParaRPr/>
            </a:p>
          </p:txBody>
        </p:sp>
        <p:sp>
          <p:nvSpPr>
            <p:cNvPr id="17" name="object 13">
              <a:extLst>
                <a:ext uri="{FF2B5EF4-FFF2-40B4-BE49-F238E27FC236}">
                  <a16:creationId xmlns:a16="http://schemas.microsoft.com/office/drawing/2014/main" id="{89F176D1-D996-4EEA-6786-F801EA29DCCD}"/>
                </a:ext>
              </a:extLst>
            </p:cNvPr>
            <p:cNvSpPr/>
            <p:nvPr/>
          </p:nvSpPr>
          <p:spPr>
            <a:xfrm>
              <a:off x="5922749" y="2050625"/>
              <a:ext cx="90805" cy="31750"/>
            </a:xfrm>
            <a:custGeom>
              <a:avLst/>
              <a:gdLst/>
              <a:ahLst/>
              <a:cxnLst/>
              <a:rect l="l" t="t" r="r" b="b"/>
              <a:pathLst>
                <a:path w="90804" h="31750">
                  <a:moveTo>
                    <a:pt x="0" y="0"/>
                  </a:moveTo>
                  <a:lnTo>
                    <a:pt x="90677" y="31750"/>
                  </a:lnTo>
                </a:path>
              </a:pathLst>
            </a:custGeom>
            <a:ln w="13601">
              <a:solidFill>
                <a:srgbClr val="AD0535"/>
              </a:solidFill>
            </a:ln>
          </p:spPr>
          <p:txBody>
            <a:bodyPr wrap="square" lIns="0" tIns="0" rIns="0" bIns="0" rtlCol="0"/>
            <a:lstStyle/>
            <a:p>
              <a:endParaRPr/>
            </a:p>
          </p:txBody>
        </p:sp>
        <p:sp>
          <p:nvSpPr>
            <p:cNvPr id="18" name="object 14">
              <a:extLst>
                <a:ext uri="{FF2B5EF4-FFF2-40B4-BE49-F238E27FC236}">
                  <a16:creationId xmlns:a16="http://schemas.microsoft.com/office/drawing/2014/main" id="{9E378A18-D116-865B-55C9-AB928FB158E0}"/>
                </a:ext>
              </a:extLst>
            </p:cNvPr>
            <p:cNvSpPr/>
            <p:nvPr/>
          </p:nvSpPr>
          <p:spPr>
            <a:xfrm>
              <a:off x="5922749" y="2091428"/>
              <a:ext cx="90805" cy="31750"/>
            </a:xfrm>
            <a:custGeom>
              <a:avLst/>
              <a:gdLst/>
              <a:ahLst/>
              <a:cxnLst/>
              <a:rect l="l" t="t" r="r" b="b"/>
              <a:pathLst>
                <a:path w="90804" h="31750">
                  <a:moveTo>
                    <a:pt x="0" y="0"/>
                  </a:moveTo>
                  <a:lnTo>
                    <a:pt x="90677" y="31724"/>
                  </a:lnTo>
                </a:path>
              </a:pathLst>
            </a:custGeom>
            <a:ln w="13601">
              <a:solidFill>
                <a:srgbClr val="AD0535"/>
              </a:solidFill>
            </a:ln>
          </p:spPr>
          <p:txBody>
            <a:bodyPr wrap="square" lIns="0" tIns="0" rIns="0" bIns="0" rtlCol="0"/>
            <a:lstStyle/>
            <a:p>
              <a:endParaRPr/>
            </a:p>
          </p:txBody>
        </p:sp>
        <p:sp>
          <p:nvSpPr>
            <p:cNvPr id="19" name="object 15">
              <a:extLst>
                <a:ext uri="{FF2B5EF4-FFF2-40B4-BE49-F238E27FC236}">
                  <a16:creationId xmlns:a16="http://schemas.microsoft.com/office/drawing/2014/main" id="{D5651B53-44DA-492C-D990-F6AA5EBCDB01}"/>
                </a:ext>
              </a:extLst>
            </p:cNvPr>
            <p:cNvSpPr/>
            <p:nvPr/>
          </p:nvSpPr>
          <p:spPr>
            <a:xfrm>
              <a:off x="5922749" y="2136748"/>
              <a:ext cx="90805" cy="31750"/>
            </a:xfrm>
            <a:custGeom>
              <a:avLst/>
              <a:gdLst/>
              <a:ahLst/>
              <a:cxnLst/>
              <a:rect l="l" t="t" r="r" b="b"/>
              <a:pathLst>
                <a:path w="90804" h="31750">
                  <a:moveTo>
                    <a:pt x="0" y="0"/>
                  </a:moveTo>
                  <a:lnTo>
                    <a:pt x="90677" y="31750"/>
                  </a:lnTo>
                </a:path>
              </a:pathLst>
            </a:custGeom>
            <a:ln w="13601">
              <a:solidFill>
                <a:srgbClr val="AD0535"/>
              </a:solidFill>
            </a:ln>
          </p:spPr>
          <p:txBody>
            <a:bodyPr wrap="square" lIns="0" tIns="0" rIns="0" bIns="0" rtlCol="0"/>
            <a:lstStyle/>
            <a:p>
              <a:endParaRPr/>
            </a:p>
          </p:txBody>
        </p:sp>
        <p:sp>
          <p:nvSpPr>
            <p:cNvPr id="20" name="object 16">
              <a:extLst>
                <a:ext uri="{FF2B5EF4-FFF2-40B4-BE49-F238E27FC236}">
                  <a16:creationId xmlns:a16="http://schemas.microsoft.com/office/drawing/2014/main" id="{8EC8E10F-4681-11A6-2E39-8E47FCF1284C}"/>
                </a:ext>
              </a:extLst>
            </p:cNvPr>
            <p:cNvSpPr/>
            <p:nvPr/>
          </p:nvSpPr>
          <p:spPr>
            <a:xfrm>
              <a:off x="5583948" y="2063775"/>
              <a:ext cx="287020" cy="279400"/>
            </a:xfrm>
            <a:custGeom>
              <a:avLst/>
              <a:gdLst/>
              <a:ahLst/>
              <a:cxnLst/>
              <a:rect l="l" t="t" r="r" b="b"/>
              <a:pathLst>
                <a:path w="287020" h="279400">
                  <a:moveTo>
                    <a:pt x="285584" y="126339"/>
                  </a:moveTo>
                  <a:lnTo>
                    <a:pt x="277241" y="123850"/>
                  </a:lnTo>
                  <a:lnTo>
                    <a:pt x="217766" y="106108"/>
                  </a:lnTo>
                  <a:lnTo>
                    <a:pt x="217766" y="162877"/>
                  </a:lnTo>
                  <a:lnTo>
                    <a:pt x="217766" y="176276"/>
                  </a:lnTo>
                  <a:lnTo>
                    <a:pt x="211963" y="181724"/>
                  </a:lnTo>
                  <a:lnTo>
                    <a:pt x="197713" y="181724"/>
                  </a:lnTo>
                  <a:lnTo>
                    <a:pt x="191922" y="176276"/>
                  </a:lnTo>
                  <a:lnTo>
                    <a:pt x="191922" y="162877"/>
                  </a:lnTo>
                  <a:lnTo>
                    <a:pt x="197713" y="157454"/>
                  </a:lnTo>
                  <a:lnTo>
                    <a:pt x="211963" y="157454"/>
                  </a:lnTo>
                  <a:lnTo>
                    <a:pt x="217766" y="162877"/>
                  </a:lnTo>
                  <a:lnTo>
                    <a:pt x="217766" y="106108"/>
                  </a:lnTo>
                  <a:lnTo>
                    <a:pt x="216192" y="105638"/>
                  </a:lnTo>
                  <a:lnTo>
                    <a:pt x="213728" y="112839"/>
                  </a:lnTo>
                  <a:lnTo>
                    <a:pt x="209054" y="118605"/>
                  </a:lnTo>
                  <a:lnTo>
                    <a:pt x="202666" y="122453"/>
                  </a:lnTo>
                  <a:lnTo>
                    <a:pt x="195046" y="123850"/>
                  </a:lnTo>
                  <a:lnTo>
                    <a:pt x="191960" y="123228"/>
                  </a:lnTo>
                  <a:lnTo>
                    <a:pt x="186690" y="122174"/>
                  </a:lnTo>
                  <a:lnTo>
                    <a:pt x="179857" y="117576"/>
                  </a:lnTo>
                  <a:lnTo>
                    <a:pt x="175247" y="110756"/>
                  </a:lnTo>
                  <a:lnTo>
                    <a:pt x="173863" y="103936"/>
                  </a:lnTo>
                  <a:lnTo>
                    <a:pt x="173558" y="102400"/>
                  </a:lnTo>
                  <a:lnTo>
                    <a:pt x="173558" y="99225"/>
                  </a:lnTo>
                  <a:lnTo>
                    <a:pt x="174320" y="96215"/>
                  </a:lnTo>
                  <a:lnTo>
                    <a:pt x="175336" y="93992"/>
                  </a:lnTo>
                  <a:lnTo>
                    <a:pt x="175564" y="93510"/>
                  </a:lnTo>
                  <a:lnTo>
                    <a:pt x="162077" y="89496"/>
                  </a:lnTo>
                  <a:lnTo>
                    <a:pt x="162077" y="187642"/>
                  </a:lnTo>
                  <a:lnTo>
                    <a:pt x="162077" y="196938"/>
                  </a:lnTo>
                  <a:lnTo>
                    <a:pt x="158318" y="200710"/>
                  </a:lnTo>
                  <a:lnTo>
                    <a:pt x="149059" y="200710"/>
                  </a:lnTo>
                  <a:lnTo>
                    <a:pt x="145288" y="196938"/>
                  </a:lnTo>
                  <a:lnTo>
                    <a:pt x="145288" y="196037"/>
                  </a:lnTo>
                  <a:lnTo>
                    <a:pt x="145288" y="187642"/>
                  </a:lnTo>
                  <a:lnTo>
                    <a:pt x="149059" y="183883"/>
                  </a:lnTo>
                  <a:lnTo>
                    <a:pt x="158318" y="183883"/>
                  </a:lnTo>
                  <a:lnTo>
                    <a:pt x="162077" y="187642"/>
                  </a:lnTo>
                  <a:lnTo>
                    <a:pt x="162077" y="89496"/>
                  </a:lnTo>
                  <a:lnTo>
                    <a:pt x="135013" y="81419"/>
                  </a:lnTo>
                  <a:lnTo>
                    <a:pt x="135013" y="108242"/>
                  </a:lnTo>
                  <a:lnTo>
                    <a:pt x="135013" y="118922"/>
                  </a:lnTo>
                  <a:lnTo>
                    <a:pt x="130403" y="123228"/>
                  </a:lnTo>
                  <a:lnTo>
                    <a:pt x="119075" y="123228"/>
                  </a:lnTo>
                  <a:lnTo>
                    <a:pt x="114503" y="118922"/>
                  </a:lnTo>
                  <a:lnTo>
                    <a:pt x="114503" y="108242"/>
                  </a:lnTo>
                  <a:lnTo>
                    <a:pt x="119075" y="103936"/>
                  </a:lnTo>
                  <a:lnTo>
                    <a:pt x="130403" y="103936"/>
                  </a:lnTo>
                  <a:lnTo>
                    <a:pt x="135013" y="108242"/>
                  </a:lnTo>
                  <a:lnTo>
                    <a:pt x="135013" y="81419"/>
                  </a:lnTo>
                  <a:lnTo>
                    <a:pt x="109093" y="73672"/>
                  </a:lnTo>
                  <a:lnTo>
                    <a:pt x="101396" y="71386"/>
                  </a:lnTo>
                  <a:lnTo>
                    <a:pt x="101396" y="174040"/>
                  </a:lnTo>
                  <a:lnTo>
                    <a:pt x="99758" y="182613"/>
                  </a:lnTo>
                  <a:lnTo>
                    <a:pt x="95300" y="189598"/>
                  </a:lnTo>
                  <a:lnTo>
                    <a:pt x="88671" y="194310"/>
                  </a:lnTo>
                  <a:lnTo>
                    <a:pt x="80543" y="196037"/>
                  </a:lnTo>
                  <a:lnTo>
                    <a:pt x="72428" y="194310"/>
                  </a:lnTo>
                  <a:lnTo>
                    <a:pt x="65798" y="189598"/>
                  </a:lnTo>
                  <a:lnTo>
                    <a:pt x="64147" y="187020"/>
                  </a:lnTo>
                  <a:lnTo>
                    <a:pt x="61328" y="182613"/>
                  </a:lnTo>
                  <a:lnTo>
                    <a:pt x="59690" y="174040"/>
                  </a:lnTo>
                  <a:lnTo>
                    <a:pt x="60426" y="170192"/>
                  </a:lnTo>
                  <a:lnTo>
                    <a:pt x="61328" y="165493"/>
                  </a:lnTo>
                  <a:lnTo>
                    <a:pt x="65798" y="158496"/>
                  </a:lnTo>
                  <a:lnTo>
                    <a:pt x="72428" y="153771"/>
                  </a:lnTo>
                  <a:lnTo>
                    <a:pt x="80543" y="152031"/>
                  </a:lnTo>
                  <a:lnTo>
                    <a:pt x="88671" y="153771"/>
                  </a:lnTo>
                  <a:lnTo>
                    <a:pt x="95300" y="158496"/>
                  </a:lnTo>
                  <a:lnTo>
                    <a:pt x="99758" y="165493"/>
                  </a:lnTo>
                  <a:lnTo>
                    <a:pt x="101396" y="174040"/>
                  </a:lnTo>
                  <a:lnTo>
                    <a:pt x="101396" y="71386"/>
                  </a:lnTo>
                  <a:lnTo>
                    <a:pt x="52273" y="56718"/>
                  </a:lnTo>
                  <a:lnTo>
                    <a:pt x="52273" y="113906"/>
                  </a:lnTo>
                  <a:lnTo>
                    <a:pt x="50698" y="121640"/>
                  </a:lnTo>
                  <a:lnTo>
                    <a:pt x="46431" y="127965"/>
                  </a:lnTo>
                  <a:lnTo>
                    <a:pt x="40106" y="132232"/>
                  </a:lnTo>
                  <a:lnTo>
                    <a:pt x="32346" y="133794"/>
                  </a:lnTo>
                  <a:lnTo>
                    <a:pt x="28321" y="132994"/>
                  </a:lnTo>
                  <a:lnTo>
                    <a:pt x="28321" y="174040"/>
                  </a:lnTo>
                  <a:lnTo>
                    <a:pt x="28321" y="183248"/>
                  </a:lnTo>
                  <a:lnTo>
                    <a:pt x="24549" y="187020"/>
                  </a:lnTo>
                  <a:lnTo>
                    <a:pt x="15278" y="187020"/>
                  </a:lnTo>
                  <a:lnTo>
                    <a:pt x="11506" y="183248"/>
                  </a:lnTo>
                  <a:lnTo>
                    <a:pt x="11506" y="174040"/>
                  </a:lnTo>
                  <a:lnTo>
                    <a:pt x="15278" y="170192"/>
                  </a:lnTo>
                  <a:lnTo>
                    <a:pt x="24549" y="170192"/>
                  </a:lnTo>
                  <a:lnTo>
                    <a:pt x="28321" y="174040"/>
                  </a:lnTo>
                  <a:lnTo>
                    <a:pt x="28321" y="132994"/>
                  </a:lnTo>
                  <a:lnTo>
                    <a:pt x="24587" y="132232"/>
                  </a:lnTo>
                  <a:lnTo>
                    <a:pt x="18262" y="127965"/>
                  </a:lnTo>
                  <a:lnTo>
                    <a:pt x="13995" y="121640"/>
                  </a:lnTo>
                  <a:lnTo>
                    <a:pt x="12433" y="113906"/>
                  </a:lnTo>
                  <a:lnTo>
                    <a:pt x="13995" y="106159"/>
                  </a:lnTo>
                  <a:lnTo>
                    <a:pt x="18262" y="99834"/>
                  </a:lnTo>
                  <a:lnTo>
                    <a:pt x="24587" y="95567"/>
                  </a:lnTo>
                  <a:lnTo>
                    <a:pt x="32346" y="93992"/>
                  </a:lnTo>
                  <a:lnTo>
                    <a:pt x="40106" y="95567"/>
                  </a:lnTo>
                  <a:lnTo>
                    <a:pt x="46431" y="99834"/>
                  </a:lnTo>
                  <a:lnTo>
                    <a:pt x="50698" y="106159"/>
                  </a:lnTo>
                  <a:lnTo>
                    <a:pt x="52209" y="113588"/>
                  </a:lnTo>
                  <a:lnTo>
                    <a:pt x="52273" y="113906"/>
                  </a:lnTo>
                  <a:lnTo>
                    <a:pt x="52273" y="56718"/>
                  </a:lnTo>
                  <a:lnTo>
                    <a:pt x="24295" y="48361"/>
                  </a:lnTo>
                  <a:lnTo>
                    <a:pt x="0" y="41109"/>
                  </a:lnTo>
                  <a:lnTo>
                    <a:pt x="0" y="50304"/>
                  </a:lnTo>
                  <a:lnTo>
                    <a:pt x="1854" y="49110"/>
                  </a:lnTo>
                  <a:lnTo>
                    <a:pt x="4025" y="48361"/>
                  </a:lnTo>
                  <a:lnTo>
                    <a:pt x="13030" y="48361"/>
                  </a:lnTo>
                  <a:lnTo>
                    <a:pt x="18364" y="54038"/>
                  </a:lnTo>
                  <a:lnTo>
                    <a:pt x="18364" y="67995"/>
                  </a:lnTo>
                  <a:lnTo>
                    <a:pt x="13030" y="73672"/>
                  </a:lnTo>
                  <a:lnTo>
                    <a:pt x="4025" y="73672"/>
                  </a:lnTo>
                  <a:lnTo>
                    <a:pt x="1854" y="72961"/>
                  </a:lnTo>
                  <a:lnTo>
                    <a:pt x="0" y="71729"/>
                  </a:lnTo>
                  <a:lnTo>
                    <a:pt x="0" y="194170"/>
                  </a:lnTo>
                  <a:lnTo>
                    <a:pt x="162128" y="242570"/>
                  </a:lnTo>
                  <a:lnTo>
                    <a:pt x="165328" y="234670"/>
                  </a:lnTo>
                  <a:lnTo>
                    <a:pt x="172732" y="229184"/>
                  </a:lnTo>
                  <a:lnTo>
                    <a:pt x="181330" y="229184"/>
                  </a:lnTo>
                  <a:lnTo>
                    <a:pt x="189458" y="230911"/>
                  </a:lnTo>
                  <a:lnTo>
                    <a:pt x="196100" y="235623"/>
                  </a:lnTo>
                  <a:lnTo>
                    <a:pt x="200571" y="242620"/>
                  </a:lnTo>
                  <a:lnTo>
                    <a:pt x="202222" y="251180"/>
                  </a:lnTo>
                  <a:lnTo>
                    <a:pt x="202196" y="252450"/>
                  </a:lnTo>
                  <a:lnTo>
                    <a:pt x="202044" y="253352"/>
                  </a:lnTo>
                  <a:lnTo>
                    <a:pt x="201917" y="254419"/>
                  </a:lnTo>
                  <a:lnTo>
                    <a:pt x="285584" y="279387"/>
                  </a:lnTo>
                  <a:lnTo>
                    <a:pt x="285584" y="260121"/>
                  </a:lnTo>
                  <a:lnTo>
                    <a:pt x="285584" y="225882"/>
                  </a:lnTo>
                  <a:lnTo>
                    <a:pt x="285584" y="161709"/>
                  </a:lnTo>
                  <a:lnTo>
                    <a:pt x="284568" y="161963"/>
                  </a:lnTo>
                  <a:lnTo>
                    <a:pt x="283565" y="162115"/>
                  </a:lnTo>
                  <a:lnTo>
                    <a:pt x="277495" y="162115"/>
                  </a:lnTo>
                  <a:lnTo>
                    <a:pt x="277495" y="233565"/>
                  </a:lnTo>
                  <a:lnTo>
                    <a:pt x="277495" y="252450"/>
                  </a:lnTo>
                  <a:lnTo>
                    <a:pt x="269811" y="260121"/>
                  </a:lnTo>
                  <a:lnTo>
                    <a:pt x="250913" y="260121"/>
                  </a:lnTo>
                  <a:lnTo>
                    <a:pt x="243255" y="252450"/>
                  </a:lnTo>
                  <a:lnTo>
                    <a:pt x="243255" y="233565"/>
                  </a:lnTo>
                  <a:lnTo>
                    <a:pt x="247624" y="229184"/>
                  </a:lnTo>
                  <a:lnTo>
                    <a:pt x="250913" y="225882"/>
                  </a:lnTo>
                  <a:lnTo>
                    <a:pt x="269811" y="225882"/>
                  </a:lnTo>
                  <a:lnTo>
                    <a:pt x="277495" y="233565"/>
                  </a:lnTo>
                  <a:lnTo>
                    <a:pt x="277495" y="162115"/>
                  </a:lnTo>
                  <a:lnTo>
                    <a:pt x="275348" y="162115"/>
                  </a:lnTo>
                  <a:lnTo>
                    <a:pt x="270383" y="157454"/>
                  </a:lnTo>
                  <a:lnTo>
                    <a:pt x="269557" y="156679"/>
                  </a:lnTo>
                  <a:lnTo>
                    <a:pt x="269557" y="152031"/>
                  </a:lnTo>
                  <a:lnTo>
                    <a:pt x="269557" y="143306"/>
                  </a:lnTo>
                  <a:lnTo>
                    <a:pt x="275348" y="137871"/>
                  </a:lnTo>
                  <a:lnTo>
                    <a:pt x="283565" y="137871"/>
                  </a:lnTo>
                  <a:lnTo>
                    <a:pt x="284568" y="138023"/>
                  </a:lnTo>
                  <a:lnTo>
                    <a:pt x="285584" y="138239"/>
                  </a:lnTo>
                  <a:lnTo>
                    <a:pt x="285584" y="137871"/>
                  </a:lnTo>
                  <a:lnTo>
                    <a:pt x="285584" y="133794"/>
                  </a:lnTo>
                  <a:lnTo>
                    <a:pt x="285584" y="126339"/>
                  </a:lnTo>
                  <a:close/>
                </a:path>
                <a:path w="287020" h="279400">
                  <a:moveTo>
                    <a:pt x="286829" y="120142"/>
                  </a:moveTo>
                  <a:lnTo>
                    <a:pt x="159893" y="4419"/>
                  </a:lnTo>
                  <a:lnTo>
                    <a:pt x="93751" y="0"/>
                  </a:lnTo>
                  <a:lnTo>
                    <a:pt x="55308" y="1765"/>
                  </a:lnTo>
                  <a:lnTo>
                    <a:pt x="29819" y="12636"/>
                  </a:lnTo>
                  <a:lnTo>
                    <a:pt x="2501" y="35521"/>
                  </a:lnTo>
                  <a:lnTo>
                    <a:pt x="286829" y="120142"/>
                  </a:lnTo>
                  <a:close/>
                </a:path>
              </a:pathLst>
            </a:custGeom>
            <a:solidFill>
              <a:srgbClr val="FFFFFF"/>
            </a:solidFill>
          </p:spPr>
          <p:txBody>
            <a:bodyPr wrap="square" lIns="0" tIns="0" rIns="0" bIns="0" rtlCol="0"/>
            <a:lstStyle/>
            <a:p>
              <a:endParaRPr/>
            </a:p>
          </p:txBody>
        </p:sp>
      </p:grpSp>
      <p:sp>
        <p:nvSpPr>
          <p:cNvPr id="21" name="object 17">
            <a:extLst>
              <a:ext uri="{FF2B5EF4-FFF2-40B4-BE49-F238E27FC236}">
                <a16:creationId xmlns:a16="http://schemas.microsoft.com/office/drawing/2014/main" id="{22A19F17-D71E-C0F9-45F7-AF18D04AF919}"/>
              </a:ext>
            </a:extLst>
          </p:cNvPr>
          <p:cNvSpPr txBox="1"/>
          <p:nvPr userDrawn="1"/>
        </p:nvSpPr>
        <p:spPr>
          <a:xfrm>
            <a:off x="6918449" y="959226"/>
            <a:ext cx="1493520" cy="278130"/>
          </a:xfrm>
          <a:prstGeom prst="rect">
            <a:avLst/>
          </a:prstGeom>
          <a:solidFill>
            <a:srgbClr val="AB082F"/>
          </a:solidFill>
        </p:spPr>
        <p:txBody>
          <a:bodyPr vert="horz" wrap="square" lIns="0" tIns="0" rIns="0" bIns="0" rtlCol="0">
            <a:spAutoFit/>
          </a:bodyPr>
          <a:lstStyle/>
          <a:p>
            <a:pPr marL="55880">
              <a:lnSpc>
                <a:spcPts val="2010"/>
              </a:lnSpc>
            </a:pPr>
            <a:r>
              <a:rPr sz="1800" b="1" dirty="0">
                <a:solidFill>
                  <a:srgbClr val="FFFFFF"/>
                </a:solidFill>
                <a:latin typeface="Calibri"/>
                <a:cs typeface="Calibri"/>
              </a:rPr>
              <a:t>Bovins</a:t>
            </a:r>
            <a:r>
              <a:rPr sz="1800" b="1" spc="25" dirty="0">
                <a:solidFill>
                  <a:srgbClr val="FFFFFF"/>
                </a:solidFill>
                <a:latin typeface="Calibri"/>
                <a:cs typeface="Calibri"/>
              </a:rPr>
              <a:t> </a:t>
            </a:r>
            <a:r>
              <a:rPr sz="1800" b="1" spc="-10" dirty="0">
                <a:solidFill>
                  <a:srgbClr val="FFFFFF"/>
                </a:solidFill>
                <a:latin typeface="Calibri"/>
                <a:cs typeface="Calibri"/>
              </a:rPr>
              <a:t>laitiers</a:t>
            </a:r>
            <a:endParaRPr sz="1800" dirty="0">
              <a:latin typeface="Calibri"/>
              <a:cs typeface="Calibri"/>
            </a:endParaRPr>
          </a:p>
        </p:txBody>
      </p:sp>
      <p:sp>
        <p:nvSpPr>
          <p:cNvPr id="24" name="object 20">
            <a:extLst>
              <a:ext uri="{FF2B5EF4-FFF2-40B4-BE49-F238E27FC236}">
                <a16:creationId xmlns:a16="http://schemas.microsoft.com/office/drawing/2014/main" id="{9195030F-B061-79D0-6CFE-C3FBFE7B2A4D}"/>
              </a:ext>
            </a:extLst>
          </p:cNvPr>
          <p:cNvSpPr txBox="1"/>
          <p:nvPr userDrawn="1"/>
        </p:nvSpPr>
        <p:spPr>
          <a:xfrm>
            <a:off x="7712248" y="2160423"/>
            <a:ext cx="1260475" cy="229870"/>
          </a:xfrm>
          <a:prstGeom prst="rect">
            <a:avLst/>
          </a:prstGeom>
          <a:solidFill>
            <a:srgbClr val="85BC23"/>
          </a:solidFill>
        </p:spPr>
        <p:txBody>
          <a:bodyPr vert="horz" wrap="square" lIns="0" tIns="0" rIns="0" bIns="0" rtlCol="0">
            <a:spAutoFit/>
          </a:bodyPr>
          <a:lstStyle/>
          <a:p>
            <a:pPr marL="43180">
              <a:lnSpc>
                <a:spcPts val="1795"/>
              </a:lnSpc>
            </a:pPr>
            <a:r>
              <a:rPr sz="1800" b="1" spc="-10" dirty="0">
                <a:solidFill>
                  <a:srgbClr val="FFFFFF"/>
                </a:solidFill>
                <a:latin typeface="Calibri"/>
                <a:cs typeface="Calibri"/>
              </a:rPr>
              <a:t>Horticulture</a:t>
            </a:r>
            <a:endParaRPr sz="1800" dirty="0">
              <a:latin typeface="Calibri"/>
              <a:cs typeface="Calibri"/>
            </a:endParaRPr>
          </a:p>
        </p:txBody>
      </p:sp>
      <p:sp>
        <p:nvSpPr>
          <p:cNvPr id="25" name="object 21">
            <a:extLst>
              <a:ext uri="{FF2B5EF4-FFF2-40B4-BE49-F238E27FC236}">
                <a16:creationId xmlns:a16="http://schemas.microsoft.com/office/drawing/2014/main" id="{8190AF10-A3B2-9176-EBAD-B2DA71A08DC5}"/>
              </a:ext>
            </a:extLst>
          </p:cNvPr>
          <p:cNvSpPr txBox="1"/>
          <p:nvPr userDrawn="1"/>
        </p:nvSpPr>
        <p:spPr>
          <a:xfrm>
            <a:off x="7712248" y="2429878"/>
            <a:ext cx="1343025" cy="229870"/>
          </a:xfrm>
          <a:prstGeom prst="rect">
            <a:avLst/>
          </a:prstGeom>
          <a:solidFill>
            <a:srgbClr val="85BC23"/>
          </a:solidFill>
        </p:spPr>
        <p:txBody>
          <a:bodyPr vert="horz" wrap="square" lIns="0" tIns="0" rIns="0" bIns="0" rtlCol="0">
            <a:spAutoFit/>
          </a:bodyPr>
          <a:lstStyle/>
          <a:p>
            <a:pPr marL="43180">
              <a:lnSpc>
                <a:spcPts val="1805"/>
              </a:lnSpc>
            </a:pPr>
            <a:r>
              <a:rPr sz="1800" b="1" spc="-10" dirty="0">
                <a:solidFill>
                  <a:srgbClr val="FFFFFF"/>
                </a:solidFill>
                <a:latin typeface="Calibri"/>
                <a:cs typeface="Calibri"/>
              </a:rPr>
              <a:t>ornementale</a:t>
            </a:r>
            <a:endParaRPr sz="1800">
              <a:latin typeface="Calibri"/>
              <a:cs typeface="Calibri"/>
            </a:endParaRPr>
          </a:p>
        </p:txBody>
      </p:sp>
      <p:grpSp>
        <p:nvGrpSpPr>
          <p:cNvPr id="26" name="object 22">
            <a:extLst>
              <a:ext uri="{FF2B5EF4-FFF2-40B4-BE49-F238E27FC236}">
                <a16:creationId xmlns:a16="http://schemas.microsoft.com/office/drawing/2014/main" id="{343332A3-CB33-786C-5104-3937974D09EE}"/>
              </a:ext>
            </a:extLst>
          </p:cNvPr>
          <p:cNvGrpSpPr/>
          <p:nvPr userDrawn="1"/>
        </p:nvGrpSpPr>
        <p:grpSpPr>
          <a:xfrm>
            <a:off x="5568703" y="2426354"/>
            <a:ext cx="2132330" cy="3158490"/>
            <a:chOff x="4902659" y="2410841"/>
            <a:chExt cx="2132330" cy="3158490"/>
          </a:xfrm>
        </p:grpSpPr>
        <p:sp>
          <p:nvSpPr>
            <p:cNvPr id="27" name="object 23">
              <a:extLst>
                <a:ext uri="{FF2B5EF4-FFF2-40B4-BE49-F238E27FC236}">
                  <a16:creationId xmlns:a16="http://schemas.microsoft.com/office/drawing/2014/main" id="{DD54BB90-8ED1-2E8F-501B-235889D3DED4}"/>
                </a:ext>
              </a:extLst>
            </p:cNvPr>
            <p:cNvSpPr/>
            <p:nvPr/>
          </p:nvSpPr>
          <p:spPr>
            <a:xfrm>
              <a:off x="6187795" y="2410841"/>
              <a:ext cx="756285" cy="756285"/>
            </a:xfrm>
            <a:custGeom>
              <a:avLst/>
              <a:gdLst/>
              <a:ahLst/>
              <a:cxnLst/>
              <a:rect l="l" t="t" r="r" b="b"/>
              <a:pathLst>
                <a:path w="756284" h="756285">
                  <a:moveTo>
                    <a:pt x="377990" y="0"/>
                  </a:moveTo>
                  <a:lnTo>
                    <a:pt x="330574" y="2945"/>
                  </a:lnTo>
                  <a:lnTo>
                    <a:pt x="284917" y="11543"/>
                  </a:lnTo>
                  <a:lnTo>
                    <a:pt x="241372" y="25442"/>
                  </a:lnTo>
                  <a:lnTo>
                    <a:pt x="200293" y="44286"/>
                  </a:lnTo>
                  <a:lnTo>
                    <a:pt x="162034" y="67722"/>
                  </a:lnTo>
                  <a:lnTo>
                    <a:pt x="126950" y="95394"/>
                  </a:lnTo>
                  <a:lnTo>
                    <a:pt x="95394" y="126950"/>
                  </a:lnTo>
                  <a:lnTo>
                    <a:pt x="67722" y="162034"/>
                  </a:lnTo>
                  <a:lnTo>
                    <a:pt x="44286" y="200293"/>
                  </a:lnTo>
                  <a:lnTo>
                    <a:pt x="25442" y="241372"/>
                  </a:lnTo>
                  <a:lnTo>
                    <a:pt x="11543" y="284917"/>
                  </a:lnTo>
                  <a:lnTo>
                    <a:pt x="2945" y="330574"/>
                  </a:lnTo>
                  <a:lnTo>
                    <a:pt x="0" y="377990"/>
                  </a:lnTo>
                  <a:lnTo>
                    <a:pt x="2945" y="425405"/>
                  </a:lnTo>
                  <a:lnTo>
                    <a:pt x="11543" y="471063"/>
                  </a:lnTo>
                  <a:lnTo>
                    <a:pt x="25442" y="514609"/>
                  </a:lnTo>
                  <a:lnTo>
                    <a:pt x="44286" y="555689"/>
                  </a:lnTo>
                  <a:lnTo>
                    <a:pt x="67722" y="593950"/>
                  </a:lnTo>
                  <a:lnTo>
                    <a:pt x="95394" y="629035"/>
                  </a:lnTo>
                  <a:lnTo>
                    <a:pt x="126950" y="660592"/>
                  </a:lnTo>
                  <a:lnTo>
                    <a:pt x="162034" y="688266"/>
                  </a:lnTo>
                  <a:lnTo>
                    <a:pt x="200293" y="711703"/>
                  </a:lnTo>
                  <a:lnTo>
                    <a:pt x="241372" y="730548"/>
                  </a:lnTo>
                  <a:lnTo>
                    <a:pt x="284917" y="744448"/>
                  </a:lnTo>
                  <a:lnTo>
                    <a:pt x="330574" y="753047"/>
                  </a:lnTo>
                  <a:lnTo>
                    <a:pt x="377990" y="755992"/>
                  </a:lnTo>
                  <a:lnTo>
                    <a:pt x="425405" y="753047"/>
                  </a:lnTo>
                  <a:lnTo>
                    <a:pt x="471063" y="744448"/>
                  </a:lnTo>
                  <a:lnTo>
                    <a:pt x="514609" y="730548"/>
                  </a:lnTo>
                  <a:lnTo>
                    <a:pt x="555689" y="711703"/>
                  </a:lnTo>
                  <a:lnTo>
                    <a:pt x="593950" y="688266"/>
                  </a:lnTo>
                  <a:lnTo>
                    <a:pt x="629035" y="660592"/>
                  </a:lnTo>
                  <a:lnTo>
                    <a:pt x="660592" y="629035"/>
                  </a:lnTo>
                  <a:lnTo>
                    <a:pt x="688266" y="593950"/>
                  </a:lnTo>
                  <a:lnTo>
                    <a:pt x="711703" y="555689"/>
                  </a:lnTo>
                  <a:lnTo>
                    <a:pt x="730548" y="514609"/>
                  </a:lnTo>
                  <a:lnTo>
                    <a:pt x="744448" y="471063"/>
                  </a:lnTo>
                  <a:lnTo>
                    <a:pt x="753047" y="425405"/>
                  </a:lnTo>
                  <a:lnTo>
                    <a:pt x="755992" y="377990"/>
                  </a:lnTo>
                  <a:lnTo>
                    <a:pt x="753047" y="330574"/>
                  </a:lnTo>
                  <a:lnTo>
                    <a:pt x="744448" y="284917"/>
                  </a:lnTo>
                  <a:lnTo>
                    <a:pt x="730548" y="241372"/>
                  </a:lnTo>
                  <a:lnTo>
                    <a:pt x="711703" y="200293"/>
                  </a:lnTo>
                  <a:lnTo>
                    <a:pt x="688266" y="162034"/>
                  </a:lnTo>
                  <a:lnTo>
                    <a:pt x="660592" y="126950"/>
                  </a:lnTo>
                  <a:lnTo>
                    <a:pt x="629035" y="95394"/>
                  </a:lnTo>
                  <a:lnTo>
                    <a:pt x="593950" y="67722"/>
                  </a:lnTo>
                  <a:lnTo>
                    <a:pt x="555689" y="44286"/>
                  </a:lnTo>
                  <a:lnTo>
                    <a:pt x="514609" y="25442"/>
                  </a:lnTo>
                  <a:lnTo>
                    <a:pt x="471063" y="11543"/>
                  </a:lnTo>
                  <a:lnTo>
                    <a:pt x="425405" y="2945"/>
                  </a:lnTo>
                  <a:lnTo>
                    <a:pt x="377990" y="0"/>
                  </a:lnTo>
                  <a:close/>
                </a:path>
              </a:pathLst>
            </a:custGeom>
            <a:solidFill>
              <a:srgbClr val="80C342"/>
            </a:solidFill>
          </p:spPr>
          <p:txBody>
            <a:bodyPr wrap="square" lIns="0" tIns="0" rIns="0" bIns="0" rtlCol="0"/>
            <a:lstStyle/>
            <a:p>
              <a:endParaRPr/>
            </a:p>
          </p:txBody>
        </p:sp>
        <p:sp>
          <p:nvSpPr>
            <p:cNvPr id="28" name="object 24">
              <a:extLst>
                <a:ext uri="{FF2B5EF4-FFF2-40B4-BE49-F238E27FC236}">
                  <a16:creationId xmlns:a16="http://schemas.microsoft.com/office/drawing/2014/main" id="{F82677A7-D935-141A-DC93-79BDF9570C7E}"/>
                </a:ext>
              </a:extLst>
            </p:cNvPr>
            <p:cNvSpPr/>
            <p:nvPr/>
          </p:nvSpPr>
          <p:spPr>
            <a:xfrm>
              <a:off x="6189816" y="2412853"/>
              <a:ext cx="752475" cy="752475"/>
            </a:xfrm>
            <a:custGeom>
              <a:avLst/>
              <a:gdLst/>
              <a:ahLst/>
              <a:cxnLst/>
              <a:rect l="l" t="t" r="r" b="b"/>
              <a:pathLst>
                <a:path w="752475" h="752475">
                  <a:moveTo>
                    <a:pt x="375983" y="0"/>
                  </a:moveTo>
                  <a:lnTo>
                    <a:pt x="328819" y="2929"/>
                  </a:lnTo>
                  <a:lnTo>
                    <a:pt x="283403" y="11483"/>
                  </a:lnTo>
                  <a:lnTo>
                    <a:pt x="240089" y="25308"/>
                  </a:lnTo>
                  <a:lnTo>
                    <a:pt x="199228" y="44053"/>
                  </a:lnTo>
                  <a:lnTo>
                    <a:pt x="161172" y="67365"/>
                  </a:lnTo>
                  <a:lnTo>
                    <a:pt x="126274" y="94891"/>
                  </a:lnTo>
                  <a:lnTo>
                    <a:pt x="94887" y="126279"/>
                  </a:lnTo>
                  <a:lnTo>
                    <a:pt x="67361" y="161178"/>
                  </a:lnTo>
                  <a:lnTo>
                    <a:pt x="44050" y="199233"/>
                  </a:lnTo>
                  <a:lnTo>
                    <a:pt x="25307" y="240094"/>
                  </a:lnTo>
                  <a:lnTo>
                    <a:pt x="11482" y="283408"/>
                  </a:lnTo>
                  <a:lnTo>
                    <a:pt x="2929" y="328821"/>
                  </a:lnTo>
                  <a:lnTo>
                    <a:pt x="0" y="375983"/>
                  </a:lnTo>
                  <a:lnTo>
                    <a:pt x="2929" y="423145"/>
                  </a:lnTo>
                  <a:lnTo>
                    <a:pt x="11482" y="468558"/>
                  </a:lnTo>
                  <a:lnTo>
                    <a:pt x="25307" y="511872"/>
                  </a:lnTo>
                  <a:lnTo>
                    <a:pt x="44050" y="552733"/>
                  </a:lnTo>
                  <a:lnTo>
                    <a:pt x="67361" y="590788"/>
                  </a:lnTo>
                  <a:lnTo>
                    <a:pt x="94887" y="625687"/>
                  </a:lnTo>
                  <a:lnTo>
                    <a:pt x="126274" y="657075"/>
                  </a:lnTo>
                  <a:lnTo>
                    <a:pt x="161172" y="684601"/>
                  </a:lnTo>
                  <a:lnTo>
                    <a:pt x="199228" y="707913"/>
                  </a:lnTo>
                  <a:lnTo>
                    <a:pt x="240089" y="726658"/>
                  </a:lnTo>
                  <a:lnTo>
                    <a:pt x="283403" y="740483"/>
                  </a:lnTo>
                  <a:lnTo>
                    <a:pt x="328819" y="749037"/>
                  </a:lnTo>
                  <a:lnTo>
                    <a:pt x="375983" y="751967"/>
                  </a:lnTo>
                  <a:lnTo>
                    <a:pt x="423145" y="749037"/>
                  </a:lnTo>
                  <a:lnTo>
                    <a:pt x="468558" y="740483"/>
                  </a:lnTo>
                  <a:lnTo>
                    <a:pt x="511872" y="726658"/>
                  </a:lnTo>
                  <a:lnTo>
                    <a:pt x="552733" y="707913"/>
                  </a:lnTo>
                  <a:lnTo>
                    <a:pt x="590788" y="684601"/>
                  </a:lnTo>
                  <a:lnTo>
                    <a:pt x="625687" y="657075"/>
                  </a:lnTo>
                  <a:lnTo>
                    <a:pt x="657075" y="625687"/>
                  </a:lnTo>
                  <a:lnTo>
                    <a:pt x="684601" y="590788"/>
                  </a:lnTo>
                  <a:lnTo>
                    <a:pt x="707913" y="552733"/>
                  </a:lnTo>
                  <a:lnTo>
                    <a:pt x="726658" y="511872"/>
                  </a:lnTo>
                  <a:lnTo>
                    <a:pt x="740483" y="468558"/>
                  </a:lnTo>
                  <a:lnTo>
                    <a:pt x="749037" y="423145"/>
                  </a:lnTo>
                  <a:lnTo>
                    <a:pt x="751966" y="375983"/>
                  </a:lnTo>
                  <a:lnTo>
                    <a:pt x="749037" y="328821"/>
                  </a:lnTo>
                  <a:lnTo>
                    <a:pt x="740483" y="283408"/>
                  </a:lnTo>
                  <a:lnTo>
                    <a:pt x="726658" y="240094"/>
                  </a:lnTo>
                  <a:lnTo>
                    <a:pt x="707913" y="199233"/>
                  </a:lnTo>
                  <a:lnTo>
                    <a:pt x="684601" y="161178"/>
                  </a:lnTo>
                  <a:lnTo>
                    <a:pt x="657075" y="126279"/>
                  </a:lnTo>
                  <a:lnTo>
                    <a:pt x="625687" y="94891"/>
                  </a:lnTo>
                  <a:lnTo>
                    <a:pt x="590788" y="67365"/>
                  </a:lnTo>
                  <a:lnTo>
                    <a:pt x="552733" y="44053"/>
                  </a:lnTo>
                  <a:lnTo>
                    <a:pt x="511872" y="25308"/>
                  </a:lnTo>
                  <a:lnTo>
                    <a:pt x="468558" y="11483"/>
                  </a:lnTo>
                  <a:lnTo>
                    <a:pt x="423145" y="2929"/>
                  </a:lnTo>
                  <a:lnTo>
                    <a:pt x="375983" y="0"/>
                  </a:lnTo>
                  <a:close/>
                </a:path>
              </a:pathLst>
            </a:custGeom>
            <a:solidFill>
              <a:srgbClr val="FFFFFF"/>
            </a:solidFill>
          </p:spPr>
          <p:txBody>
            <a:bodyPr wrap="square" lIns="0" tIns="0" rIns="0" bIns="0" rtlCol="0"/>
            <a:lstStyle/>
            <a:p>
              <a:endParaRPr/>
            </a:p>
          </p:txBody>
        </p:sp>
        <p:sp>
          <p:nvSpPr>
            <p:cNvPr id="29" name="object 25">
              <a:extLst>
                <a:ext uri="{FF2B5EF4-FFF2-40B4-BE49-F238E27FC236}">
                  <a16:creationId xmlns:a16="http://schemas.microsoft.com/office/drawing/2014/main" id="{A86BAF83-D65F-C6BC-4787-ED746C739122}"/>
                </a:ext>
              </a:extLst>
            </p:cNvPr>
            <p:cNvSpPr/>
            <p:nvPr/>
          </p:nvSpPr>
          <p:spPr>
            <a:xfrm>
              <a:off x="6187794" y="2410841"/>
              <a:ext cx="756285" cy="756285"/>
            </a:xfrm>
            <a:custGeom>
              <a:avLst/>
              <a:gdLst/>
              <a:ahLst/>
              <a:cxnLst/>
              <a:rect l="l" t="t" r="r" b="b"/>
              <a:pathLst>
                <a:path w="756284" h="756285">
                  <a:moveTo>
                    <a:pt x="378193" y="0"/>
                  </a:moveTo>
                  <a:lnTo>
                    <a:pt x="330578" y="2944"/>
                  </a:lnTo>
                  <a:lnTo>
                    <a:pt x="284926" y="11542"/>
                  </a:lnTo>
                  <a:lnTo>
                    <a:pt x="241383" y="25438"/>
                  </a:lnTo>
                  <a:lnTo>
                    <a:pt x="200305" y="44281"/>
                  </a:lnTo>
                  <a:lnTo>
                    <a:pt x="162046" y="67715"/>
                  </a:lnTo>
                  <a:lnTo>
                    <a:pt x="126961" y="95385"/>
                  </a:lnTo>
                  <a:lnTo>
                    <a:pt x="95405" y="126940"/>
                  </a:lnTo>
                  <a:lnTo>
                    <a:pt x="67730" y="162024"/>
                  </a:lnTo>
                  <a:lnTo>
                    <a:pt x="44292" y="200284"/>
                  </a:lnTo>
                  <a:lnTo>
                    <a:pt x="25445" y="241366"/>
                  </a:lnTo>
                  <a:lnTo>
                    <a:pt x="11545" y="284916"/>
                  </a:lnTo>
                  <a:lnTo>
                    <a:pt x="3082" y="329849"/>
                  </a:lnTo>
                  <a:lnTo>
                    <a:pt x="3040" y="330074"/>
                  </a:lnTo>
                  <a:lnTo>
                    <a:pt x="2944" y="330579"/>
                  </a:lnTo>
                  <a:lnTo>
                    <a:pt x="0" y="378002"/>
                  </a:lnTo>
                  <a:lnTo>
                    <a:pt x="2946" y="425413"/>
                  </a:lnTo>
                  <a:lnTo>
                    <a:pt x="11545" y="471067"/>
                  </a:lnTo>
                  <a:lnTo>
                    <a:pt x="25443" y="514610"/>
                  </a:lnTo>
                  <a:lnTo>
                    <a:pt x="44287" y="555689"/>
                  </a:lnTo>
                  <a:lnTo>
                    <a:pt x="67722" y="593950"/>
                  </a:lnTo>
                  <a:lnTo>
                    <a:pt x="95396" y="629036"/>
                  </a:lnTo>
                  <a:lnTo>
                    <a:pt x="126953" y="660594"/>
                  </a:lnTo>
                  <a:lnTo>
                    <a:pt x="162039" y="688269"/>
                  </a:lnTo>
                  <a:lnTo>
                    <a:pt x="200299" y="711706"/>
                  </a:lnTo>
                  <a:lnTo>
                    <a:pt x="241379" y="730551"/>
                  </a:lnTo>
                  <a:lnTo>
                    <a:pt x="284923" y="744449"/>
                  </a:lnTo>
                  <a:lnTo>
                    <a:pt x="330578" y="753048"/>
                  </a:lnTo>
                  <a:lnTo>
                    <a:pt x="377988" y="755992"/>
                  </a:lnTo>
                  <a:lnTo>
                    <a:pt x="425399" y="753048"/>
                  </a:lnTo>
                  <a:lnTo>
                    <a:pt x="471055" y="744449"/>
                  </a:lnTo>
                  <a:lnTo>
                    <a:pt x="514601" y="730551"/>
                  </a:lnTo>
                  <a:lnTo>
                    <a:pt x="555683" y="711706"/>
                  </a:lnTo>
                  <a:lnTo>
                    <a:pt x="593945" y="688269"/>
                  </a:lnTo>
                  <a:lnTo>
                    <a:pt x="629033" y="660594"/>
                  </a:lnTo>
                  <a:lnTo>
                    <a:pt x="660592" y="629036"/>
                  </a:lnTo>
                  <a:lnTo>
                    <a:pt x="660966" y="628563"/>
                  </a:lnTo>
                  <a:lnTo>
                    <a:pt x="283234" y="628563"/>
                  </a:lnTo>
                  <a:lnTo>
                    <a:pt x="258011" y="495935"/>
                  </a:lnTo>
                  <a:lnTo>
                    <a:pt x="736510" y="495935"/>
                  </a:lnTo>
                  <a:lnTo>
                    <a:pt x="744447" y="471067"/>
                  </a:lnTo>
                  <a:lnTo>
                    <a:pt x="746784" y="458660"/>
                  </a:lnTo>
                  <a:lnTo>
                    <a:pt x="202436" y="458660"/>
                  </a:lnTo>
                  <a:lnTo>
                    <a:pt x="202436" y="371639"/>
                  </a:lnTo>
                  <a:lnTo>
                    <a:pt x="370076" y="371639"/>
                  </a:lnTo>
                  <a:lnTo>
                    <a:pt x="374201" y="355828"/>
                  </a:lnTo>
                  <a:lnTo>
                    <a:pt x="379264" y="341029"/>
                  </a:lnTo>
                  <a:lnTo>
                    <a:pt x="381706" y="334797"/>
                  </a:lnTo>
                  <a:lnTo>
                    <a:pt x="299556" y="334797"/>
                  </a:lnTo>
                  <a:lnTo>
                    <a:pt x="274232" y="329849"/>
                  </a:lnTo>
                  <a:lnTo>
                    <a:pt x="258303" y="319976"/>
                  </a:lnTo>
                  <a:lnTo>
                    <a:pt x="248954" y="315251"/>
                  </a:lnTo>
                  <a:lnTo>
                    <a:pt x="206055" y="315251"/>
                  </a:lnTo>
                  <a:lnTo>
                    <a:pt x="220383" y="293921"/>
                  </a:lnTo>
                  <a:lnTo>
                    <a:pt x="236507" y="277861"/>
                  </a:lnTo>
                  <a:lnTo>
                    <a:pt x="255883" y="265990"/>
                  </a:lnTo>
                  <a:lnTo>
                    <a:pt x="279969" y="257225"/>
                  </a:lnTo>
                  <a:lnTo>
                    <a:pt x="301937" y="254958"/>
                  </a:lnTo>
                  <a:lnTo>
                    <a:pt x="431515" y="254958"/>
                  </a:lnTo>
                  <a:lnTo>
                    <a:pt x="425208" y="240010"/>
                  </a:lnTo>
                  <a:lnTo>
                    <a:pt x="428039" y="210823"/>
                  </a:lnTo>
                  <a:lnTo>
                    <a:pt x="441080" y="184268"/>
                  </a:lnTo>
                  <a:lnTo>
                    <a:pt x="459369" y="162915"/>
                  </a:lnTo>
                  <a:lnTo>
                    <a:pt x="483350" y="135663"/>
                  </a:lnTo>
                  <a:lnTo>
                    <a:pt x="496150" y="112880"/>
                  </a:lnTo>
                  <a:lnTo>
                    <a:pt x="501266" y="97246"/>
                  </a:lnTo>
                  <a:lnTo>
                    <a:pt x="502193" y="91447"/>
                  </a:lnTo>
                  <a:lnTo>
                    <a:pt x="624032" y="91447"/>
                  </a:lnTo>
                  <a:lnTo>
                    <a:pt x="593942" y="67715"/>
                  </a:lnTo>
                  <a:lnTo>
                    <a:pt x="555682" y="44281"/>
                  </a:lnTo>
                  <a:lnTo>
                    <a:pt x="514603" y="25438"/>
                  </a:lnTo>
                  <a:lnTo>
                    <a:pt x="471059" y="11542"/>
                  </a:lnTo>
                  <a:lnTo>
                    <a:pt x="425405" y="2944"/>
                  </a:lnTo>
                  <a:lnTo>
                    <a:pt x="378193" y="0"/>
                  </a:lnTo>
                  <a:close/>
                </a:path>
                <a:path w="756284" h="756285">
                  <a:moveTo>
                    <a:pt x="736510" y="495935"/>
                  </a:moveTo>
                  <a:lnTo>
                    <a:pt x="490764" y="495935"/>
                  </a:lnTo>
                  <a:lnTo>
                    <a:pt x="465541" y="628563"/>
                  </a:lnTo>
                  <a:lnTo>
                    <a:pt x="660965" y="628563"/>
                  </a:lnTo>
                  <a:lnTo>
                    <a:pt x="688267" y="593950"/>
                  </a:lnTo>
                  <a:lnTo>
                    <a:pt x="711704" y="555689"/>
                  </a:lnTo>
                  <a:lnTo>
                    <a:pt x="730548" y="514610"/>
                  </a:lnTo>
                  <a:lnTo>
                    <a:pt x="736510" y="495935"/>
                  </a:lnTo>
                  <a:close/>
                </a:path>
                <a:path w="756284" h="756285">
                  <a:moveTo>
                    <a:pt x="755570" y="371170"/>
                  </a:moveTo>
                  <a:lnTo>
                    <a:pt x="401115" y="371170"/>
                  </a:lnTo>
                  <a:lnTo>
                    <a:pt x="401115" y="371639"/>
                  </a:lnTo>
                  <a:lnTo>
                    <a:pt x="546352" y="371639"/>
                  </a:lnTo>
                  <a:lnTo>
                    <a:pt x="546352" y="458660"/>
                  </a:lnTo>
                  <a:lnTo>
                    <a:pt x="746784" y="458660"/>
                  </a:lnTo>
                  <a:lnTo>
                    <a:pt x="753047" y="425413"/>
                  </a:lnTo>
                  <a:lnTo>
                    <a:pt x="755992" y="378002"/>
                  </a:lnTo>
                  <a:lnTo>
                    <a:pt x="755599" y="371639"/>
                  </a:lnTo>
                  <a:lnTo>
                    <a:pt x="755570" y="371170"/>
                  </a:lnTo>
                  <a:close/>
                </a:path>
                <a:path w="756284" h="756285">
                  <a:moveTo>
                    <a:pt x="498525" y="259959"/>
                  </a:moveTo>
                  <a:lnTo>
                    <a:pt x="497654" y="260568"/>
                  </a:lnTo>
                  <a:lnTo>
                    <a:pt x="460398" y="277075"/>
                  </a:lnTo>
                  <a:lnTo>
                    <a:pt x="423394" y="303565"/>
                  </a:lnTo>
                  <a:lnTo>
                    <a:pt x="405957" y="334797"/>
                  </a:lnTo>
                  <a:lnTo>
                    <a:pt x="400839" y="360748"/>
                  </a:lnTo>
                  <a:lnTo>
                    <a:pt x="400746" y="371639"/>
                  </a:lnTo>
                  <a:lnTo>
                    <a:pt x="401115" y="371170"/>
                  </a:lnTo>
                  <a:lnTo>
                    <a:pt x="755570" y="371170"/>
                  </a:lnTo>
                  <a:lnTo>
                    <a:pt x="753048" y="330579"/>
                  </a:lnTo>
                  <a:lnTo>
                    <a:pt x="744448" y="284916"/>
                  </a:lnTo>
                  <a:lnTo>
                    <a:pt x="744317" y="284505"/>
                  </a:lnTo>
                  <a:lnTo>
                    <a:pt x="478292" y="284505"/>
                  </a:lnTo>
                  <a:lnTo>
                    <a:pt x="497819" y="260568"/>
                  </a:lnTo>
                  <a:lnTo>
                    <a:pt x="498525" y="259959"/>
                  </a:lnTo>
                  <a:close/>
                </a:path>
                <a:path w="756284" h="756285">
                  <a:moveTo>
                    <a:pt x="345590" y="305688"/>
                  </a:moveTo>
                  <a:lnTo>
                    <a:pt x="326076" y="328763"/>
                  </a:lnTo>
                  <a:lnTo>
                    <a:pt x="299556" y="334797"/>
                  </a:lnTo>
                  <a:lnTo>
                    <a:pt x="381706" y="334797"/>
                  </a:lnTo>
                  <a:lnTo>
                    <a:pt x="383556" y="330074"/>
                  </a:lnTo>
                  <a:lnTo>
                    <a:pt x="385367" y="325792"/>
                  </a:lnTo>
                  <a:lnTo>
                    <a:pt x="373424" y="315600"/>
                  </a:lnTo>
                  <a:lnTo>
                    <a:pt x="360387" y="309473"/>
                  </a:lnTo>
                  <a:lnTo>
                    <a:pt x="349896" y="306479"/>
                  </a:lnTo>
                  <a:lnTo>
                    <a:pt x="345590" y="305688"/>
                  </a:lnTo>
                  <a:close/>
                </a:path>
                <a:path w="756284" h="756285">
                  <a:moveTo>
                    <a:pt x="227931" y="312456"/>
                  </a:moveTo>
                  <a:lnTo>
                    <a:pt x="212626" y="314056"/>
                  </a:lnTo>
                  <a:lnTo>
                    <a:pt x="206055" y="315251"/>
                  </a:lnTo>
                  <a:lnTo>
                    <a:pt x="248954" y="315251"/>
                  </a:lnTo>
                  <a:lnTo>
                    <a:pt x="245360" y="313435"/>
                  </a:lnTo>
                  <a:lnTo>
                    <a:pt x="227931" y="312456"/>
                  </a:lnTo>
                  <a:close/>
                </a:path>
                <a:path w="756284" h="756285">
                  <a:moveTo>
                    <a:pt x="424475" y="281030"/>
                  </a:moveTo>
                  <a:lnTo>
                    <a:pt x="344336" y="281030"/>
                  </a:lnTo>
                  <a:lnTo>
                    <a:pt x="365863" y="288894"/>
                  </a:lnTo>
                  <a:lnTo>
                    <a:pt x="396771" y="310489"/>
                  </a:lnTo>
                  <a:lnTo>
                    <a:pt x="405463" y="299499"/>
                  </a:lnTo>
                  <a:lnTo>
                    <a:pt x="419223" y="285834"/>
                  </a:lnTo>
                  <a:lnTo>
                    <a:pt x="424475" y="281030"/>
                  </a:lnTo>
                  <a:close/>
                </a:path>
                <a:path w="756284" h="756285">
                  <a:moveTo>
                    <a:pt x="431515" y="254958"/>
                  </a:moveTo>
                  <a:lnTo>
                    <a:pt x="301937" y="254958"/>
                  </a:lnTo>
                  <a:lnTo>
                    <a:pt x="319113" y="259959"/>
                  </a:lnTo>
                  <a:lnTo>
                    <a:pt x="331710" y="269064"/>
                  </a:lnTo>
                  <a:lnTo>
                    <a:pt x="340269" y="279349"/>
                  </a:lnTo>
                  <a:lnTo>
                    <a:pt x="328261" y="281516"/>
                  </a:lnTo>
                  <a:lnTo>
                    <a:pt x="315628" y="286067"/>
                  </a:lnTo>
                  <a:lnTo>
                    <a:pt x="302503" y="293447"/>
                  </a:lnTo>
                  <a:lnTo>
                    <a:pt x="289024" y="304101"/>
                  </a:lnTo>
                  <a:lnTo>
                    <a:pt x="322090" y="286298"/>
                  </a:lnTo>
                  <a:lnTo>
                    <a:pt x="344336" y="281030"/>
                  </a:lnTo>
                  <a:lnTo>
                    <a:pt x="424475" y="281030"/>
                  </a:lnTo>
                  <a:lnTo>
                    <a:pt x="431952" y="274190"/>
                  </a:lnTo>
                  <a:lnTo>
                    <a:pt x="437551" y="269265"/>
                  </a:lnTo>
                  <a:lnTo>
                    <a:pt x="431515" y="254958"/>
                  </a:lnTo>
                  <a:close/>
                </a:path>
                <a:path w="756284" h="756285">
                  <a:moveTo>
                    <a:pt x="624034" y="91447"/>
                  </a:moveTo>
                  <a:lnTo>
                    <a:pt x="502199" y="91447"/>
                  </a:lnTo>
                  <a:lnTo>
                    <a:pt x="521106" y="120128"/>
                  </a:lnTo>
                  <a:lnTo>
                    <a:pt x="540559" y="151115"/>
                  </a:lnTo>
                  <a:lnTo>
                    <a:pt x="552581" y="187282"/>
                  </a:lnTo>
                  <a:lnTo>
                    <a:pt x="549197" y="231508"/>
                  </a:lnTo>
                  <a:lnTo>
                    <a:pt x="536405" y="257560"/>
                  </a:lnTo>
                  <a:lnTo>
                    <a:pt x="518102" y="273489"/>
                  </a:lnTo>
                  <a:lnTo>
                    <a:pt x="497620" y="281676"/>
                  </a:lnTo>
                  <a:lnTo>
                    <a:pt x="478292" y="284505"/>
                  </a:lnTo>
                  <a:lnTo>
                    <a:pt x="744317" y="284505"/>
                  </a:lnTo>
                  <a:lnTo>
                    <a:pt x="730547" y="241366"/>
                  </a:lnTo>
                  <a:lnTo>
                    <a:pt x="711700" y="200284"/>
                  </a:lnTo>
                  <a:lnTo>
                    <a:pt x="688261" y="162024"/>
                  </a:lnTo>
                  <a:lnTo>
                    <a:pt x="660585" y="126940"/>
                  </a:lnTo>
                  <a:lnTo>
                    <a:pt x="629028" y="95385"/>
                  </a:lnTo>
                  <a:lnTo>
                    <a:pt x="624034" y="91447"/>
                  </a:lnTo>
                  <a:close/>
                </a:path>
                <a:path w="756284" h="756285">
                  <a:moveTo>
                    <a:pt x="508885" y="210823"/>
                  </a:moveTo>
                  <a:lnTo>
                    <a:pt x="511485" y="225642"/>
                  </a:lnTo>
                  <a:lnTo>
                    <a:pt x="504774" y="252222"/>
                  </a:lnTo>
                  <a:lnTo>
                    <a:pt x="498428" y="259959"/>
                  </a:lnTo>
                  <a:lnTo>
                    <a:pt x="515202" y="246759"/>
                  </a:lnTo>
                  <a:lnTo>
                    <a:pt x="516028" y="231508"/>
                  </a:lnTo>
                  <a:lnTo>
                    <a:pt x="516144" y="229364"/>
                  </a:lnTo>
                  <a:lnTo>
                    <a:pt x="508885" y="210823"/>
                  </a:lnTo>
                  <a:close/>
                </a:path>
                <a:path w="756284" h="756285">
                  <a:moveTo>
                    <a:pt x="505026" y="200964"/>
                  </a:moveTo>
                  <a:lnTo>
                    <a:pt x="508829" y="210678"/>
                  </a:lnTo>
                  <a:lnTo>
                    <a:pt x="508284" y="207608"/>
                  </a:lnTo>
                  <a:lnTo>
                    <a:pt x="505026" y="200964"/>
                  </a:lnTo>
                  <a:close/>
                </a:path>
              </a:pathLst>
            </a:custGeom>
            <a:solidFill>
              <a:srgbClr val="80C342"/>
            </a:solidFill>
          </p:spPr>
          <p:txBody>
            <a:bodyPr wrap="square" lIns="0" tIns="0" rIns="0" bIns="0" rtlCol="0"/>
            <a:lstStyle/>
            <a:p>
              <a:endParaRPr/>
            </a:p>
          </p:txBody>
        </p:sp>
        <p:pic>
          <p:nvPicPr>
            <p:cNvPr id="30" name="object 26">
              <a:extLst>
                <a:ext uri="{FF2B5EF4-FFF2-40B4-BE49-F238E27FC236}">
                  <a16:creationId xmlns:a16="http://schemas.microsoft.com/office/drawing/2014/main" id="{7377AC3F-1D45-4BC0-8FBE-5D9FEEA9933B}"/>
                </a:ext>
              </a:extLst>
            </p:cNvPr>
            <p:cNvPicPr/>
            <p:nvPr/>
          </p:nvPicPr>
          <p:blipFill>
            <a:blip r:embed="rId5" cstate="print"/>
            <a:stretch>
              <a:fillRect/>
            </a:stretch>
          </p:blipFill>
          <p:spPr>
            <a:xfrm>
              <a:off x="6278410" y="3488816"/>
              <a:ext cx="755997" cy="755980"/>
            </a:xfrm>
            <a:prstGeom prst="rect">
              <a:avLst/>
            </a:prstGeom>
          </p:spPr>
        </p:pic>
        <p:sp>
          <p:nvSpPr>
            <p:cNvPr id="31" name="object 27">
              <a:extLst>
                <a:ext uri="{FF2B5EF4-FFF2-40B4-BE49-F238E27FC236}">
                  <a16:creationId xmlns:a16="http://schemas.microsoft.com/office/drawing/2014/main" id="{C41BAB86-8AE7-3F8E-6FCC-9FB115931BC7}"/>
                </a:ext>
              </a:extLst>
            </p:cNvPr>
            <p:cNvSpPr/>
            <p:nvPr/>
          </p:nvSpPr>
          <p:spPr>
            <a:xfrm>
              <a:off x="5873878" y="4427486"/>
              <a:ext cx="763270" cy="763270"/>
            </a:xfrm>
            <a:custGeom>
              <a:avLst/>
              <a:gdLst/>
              <a:ahLst/>
              <a:cxnLst/>
              <a:rect l="l" t="t" r="r" b="b"/>
              <a:pathLst>
                <a:path w="763270" h="763270">
                  <a:moveTo>
                    <a:pt x="373602" y="0"/>
                  </a:moveTo>
                  <a:lnTo>
                    <a:pt x="326845" y="3816"/>
                  </a:lnTo>
                  <a:lnTo>
                    <a:pt x="281650" y="13177"/>
                  </a:lnTo>
                  <a:lnTo>
                    <a:pt x="238408" y="27765"/>
                  </a:lnTo>
                  <a:lnTo>
                    <a:pt x="197515" y="47261"/>
                  </a:lnTo>
                  <a:lnTo>
                    <a:pt x="159361" y="71348"/>
                  </a:lnTo>
                  <a:lnTo>
                    <a:pt x="124342" y="99706"/>
                  </a:lnTo>
                  <a:lnTo>
                    <a:pt x="92849" y="132017"/>
                  </a:lnTo>
                  <a:lnTo>
                    <a:pt x="65277" y="167964"/>
                  </a:lnTo>
                  <a:lnTo>
                    <a:pt x="42017" y="207227"/>
                  </a:lnTo>
                  <a:lnTo>
                    <a:pt x="23463" y="249488"/>
                  </a:lnTo>
                  <a:lnTo>
                    <a:pt x="10009" y="294430"/>
                  </a:lnTo>
                  <a:lnTo>
                    <a:pt x="2047" y="341734"/>
                  </a:lnTo>
                  <a:lnTo>
                    <a:pt x="0" y="389659"/>
                  </a:lnTo>
                  <a:lnTo>
                    <a:pt x="3816" y="436416"/>
                  </a:lnTo>
                  <a:lnTo>
                    <a:pt x="13177" y="481611"/>
                  </a:lnTo>
                  <a:lnTo>
                    <a:pt x="27765" y="524853"/>
                  </a:lnTo>
                  <a:lnTo>
                    <a:pt x="47261" y="565746"/>
                  </a:lnTo>
                  <a:lnTo>
                    <a:pt x="71348" y="603900"/>
                  </a:lnTo>
                  <a:lnTo>
                    <a:pt x="99706" y="638919"/>
                  </a:lnTo>
                  <a:lnTo>
                    <a:pt x="132017" y="670412"/>
                  </a:lnTo>
                  <a:lnTo>
                    <a:pt x="167964" y="697985"/>
                  </a:lnTo>
                  <a:lnTo>
                    <a:pt x="207227" y="721244"/>
                  </a:lnTo>
                  <a:lnTo>
                    <a:pt x="249488" y="739798"/>
                  </a:lnTo>
                  <a:lnTo>
                    <a:pt x="294430" y="753252"/>
                  </a:lnTo>
                  <a:lnTo>
                    <a:pt x="341734" y="761215"/>
                  </a:lnTo>
                  <a:lnTo>
                    <a:pt x="389659" y="763262"/>
                  </a:lnTo>
                  <a:lnTo>
                    <a:pt x="436416" y="759445"/>
                  </a:lnTo>
                  <a:lnTo>
                    <a:pt x="481611" y="750084"/>
                  </a:lnTo>
                  <a:lnTo>
                    <a:pt x="524853" y="735496"/>
                  </a:lnTo>
                  <a:lnTo>
                    <a:pt x="565746" y="716000"/>
                  </a:lnTo>
                  <a:lnTo>
                    <a:pt x="603900" y="691914"/>
                  </a:lnTo>
                  <a:lnTo>
                    <a:pt x="638919" y="663555"/>
                  </a:lnTo>
                  <a:lnTo>
                    <a:pt x="670412" y="631244"/>
                  </a:lnTo>
                  <a:lnTo>
                    <a:pt x="697985" y="595298"/>
                  </a:lnTo>
                  <a:lnTo>
                    <a:pt x="721244" y="556034"/>
                  </a:lnTo>
                  <a:lnTo>
                    <a:pt x="739798" y="513773"/>
                  </a:lnTo>
                  <a:lnTo>
                    <a:pt x="753252" y="468831"/>
                  </a:lnTo>
                  <a:lnTo>
                    <a:pt x="761215" y="421528"/>
                  </a:lnTo>
                  <a:lnTo>
                    <a:pt x="763262" y="373602"/>
                  </a:lnTo>
                  <a:lnTo>
                    <a:pt x="759445" y="326845"/>
                  </a:lnTo>
                  <a:lnTo>
                    <a:pt x="750084" y="281650"/>
                  </a:lnTo>
                  <a:lnTo>
                    <a:pt x="735496" y="238408"/>
                  </a:lnTo>
                  <a:lnTo>
                    <a:pt x="716000" y="197515"/>
                  </a:lnTo>
                  <a:lnTo>
                    <a:pt x="691914" y="159361"/>
                  </a:lnTo>
                  <a:lnTo>
                    <a:pt x="663555" y="124342"/>
                  </a:lnTo>
                  <a:lnTo>
                    <a:pt x="631244" y="92849"/>
                  </a:lnTo>
                  <a:lnTo>
                    <a:pt x="595298" y="65277"/>
                  </a:lnTo>
                  <a:lnTo>
                    <a:pt x="556034" y="42017"/>
                  </a:lnTo>
                  <a:lnTo>
                    <a:pt x="513773" y="23463"/>
                  </a:lnTo>
                  <a:lnTo>
                    <a:pt x="468831" y="10009"/>
                  </a:lnTo>
                  <a:lnTo>
                    <a:pt x="421528" y="2047"/>
                  </a:lnTo>
                  <a:lnTo>
                    <a:pt x="373602" y="0"/>
                  </a:lnTo>
                  <a:close/>
                </a:path>
              </a:pathLst>
            </a:custGeom>
            <a:solidFill>
              <a:srgbClr val="009989"/>
            </a:solidFill>
          </p:spPr>
          <p:txBody>
            <a:bodyPr wrap="square" lIns="0" tIns="0" rIns="0" bIns="0" rtlCol="0"/>
            <a:lstStyle/>
            <a:p>
              <a:endParaRPr/>
            </a:p>
          </p:txBody>
        </p:sp>
        <p:pic>
          <p:nvPicPr>
            <p:cNvPr id="32" name="object 28">
              <a:extLst>
                <a:ext uri="{FF2B5EF4-FFF2-40B4-BE49-F238E27FC236}">
                  <a16:creationId xmlns:a16="http://schemas.microsoft.com/office/drawing/2014/main" id="{9367E64A-B437-25F8-D7B3-DF21CC3475A4}"/>
                </a:ext>
              </a:extLst>
            </p:cNvPr>
            <p:cNvPicPr/>
            <p:nvPr/>
          </p:nvPicPr>
          <p:blipFill>
            <a:blip r:embed="rId6" cstate="print"/>
            <a:stretch>
              <a:fillRect/>
            </a:stretch>
          </p:blipFill>
          <p:spPr>
            <a:xfrm>
              <a:off x="6141454" y="4677441"/>
              <a:ext cx="230881" cy="199612"/>
            </a:xfrm>
            <a:prstGeom prst="rect">
              <a:avLst/>
            </a:prstGeom>
          </p:spPr>
        </p:pic>
        <p:sp>
          <p:nvSpPr>
            <p:cNvPr id="33" name="object 29">
              <a:extLst>
                <a:ext uri="{FF2B5EF4-FFF2-40B4-BE49-F238E27FC236}">
                  <a16:creationId xmlns:a16="http://schemas.microsoft.com/office/drawing/2014/main" id="{8863C90B-961A-373C-E1D1-954DA67D142E}"/>
                </a:ext>
              </a:extLst>
            </p:cNvPr>
            <p:cNvSpPr/>
            <p:nvPr/>
          </p:nvSpPr>
          <p:spPr>
            <a:xfrm>
              <a:off x="6078442" y="4668188"/>
              <a:ext cx="426720" cy="320675"/>
            </a:xfrm>
            <a:custGeom>
              <a:avLst/>
              <a:gdLst/>
              <a:ahLst/>
              <a:cxnLst/>
              <a:rect l="l" t="t" r="r" b="b"/>
              <a:pathLst>
                <a:path w="426720" h="320675">
                  <a:moveTo>
                    <a:pt x="414985" y="0"/>
                  </a:moveTo>
                  <a:lnTo>
                    <a:pt x="376820" y="25606"/>
                  </a:lnTo>
                  <a:lnTo>
                    <a:pt x="333369" y="56021"/>
                  </a:lnTo>
                  <a:lnTo>
                    <a:pt x="286336" y="89855"/>
                  </a:lnTo>
                  <a:lnTo>
                    <a:pt x="237425" y="125715"/>
                  </a:lnTo>
                  <a:lnTo>
                    <a:pt x="188342" y="162210"/>
                  </a:lnTo>
                  <a:lnTo>
                    <a:pt x="96476" y="231542"/>
                  </a:lnTo>
                  <a:lnTo>
                    <a:pt x="0" y="305523"/>
                  </a:lnTo>
                  <a:lnTo>
                    <a:pt x="5842" y="310807"/>
                  </a:lnTo>
                  <a:lnTo>
                    <a:pt x="11925" y="315848"/>
                  </a:lnTo>
                  <a:lnTo>
                    <a:pt x="18237" y="320598"/>
                  </a:lnTo>
                  <a:lnTo>
                    <a:pt x="426110" y="28092"/>
                  </a:lnTo>
                  <a:lnTo>
                    <a:pt x="420943" y="13836"/>
                  </a:lnTo>
                  <a:lnTo>
                    <a:pt x="414985" y="0"/>
                  </a:lnTo>
                  <a:close/>
                </a:path>
              </a:pathLst>
            </a:custGeom>
            <a:solidFill>
              <a:srgbClr val="FFFFFF"/>
            </a:solidFill>
          </p:spPr>
          <p:txBody>
            <a:bodyPr wrap="square" lIns="0" tIns="0" rIns="0" bIns="0" rtlCol="0"/>
            <a:lstStyle/>
            <a:p>
              <a:endParaRPr/>
            </a:p>
          </p:txBody>
        </p:sp>
        <p:pic>
          <p:nvPicPr>
            <p:cNvPr id="34" name="object 30">
              <a:extLst>
                <a:ext uri="{FF2B5EF4-FFF2-40B4-BE49-F238E27FC236}">
                  <a16:creationId xmlns:a16="http://schemas.microsoft.com/office/drawing/2014/main" id="{2A8D6203-E321-E224-52C3-11C2353E564B}"/>
                </a:ext>
              </a:extLst>
            </p:cNvPr>
            <p:cNvPicPr/>
            <p:nvPr/>
          </p:nvPicPr>
          <p:blipFill>
            <a:blip r:embed="rId7" cstate="print"/>
            <a:stretch>
              <a:fillRect/>
            </a:stretch>
          </p:blipFill>
          <p:spPr>
            <a:xfrm>
              <a:off x="4902659" y="4812830"/>
              <a:ext cx="755999" cy="755992"/>
            </a:xfrm>
            <a:prstGeom prst="rect">
              <a:avLst/>
            </a:prstGeom>
          </p:spPr>
        </p:pic>
      </p:grpSp>
      <p:sp>
        <p:nvSpPr>
          <p:cNvPr id="37" name="object 33">
            <a:extLst>
              <a:ext uri="{FF2B5EF4-FFF2-40B4-BE49-F238E27FC236}">
                <a16:creationId xmlns:a16="http://schemas.microsoft.com/office/drawing/2014/main" id="{971C59C2-8DCB-FD8E-E623-1BE13A1D8940}"/>
              </a:ext>
            </a:extLst>
          </p:cNvPr>
          <p:cNvSpPr txBox="1"/>
          <p:nvPr userDrawn="1"/>
        </p:nvSpPr>
        <p:spPr>
          <a:xfrm>
            <a:off x="7832717" y="3645700"/>
            <a:ext cx="1290955" cy="229870"/>
          </a:xfrm>
          <a:prstGeom prst="rect">
            <a:avLst/>
          </a:prstGeom>
          <a:solidFill>
            <a:srgbClr val="5F8645"/>
          </a:solidFill>
        </p:spPr>
        <p:txBody>
          <a:bodyPr vert="horz" wrap="square" lIns="0" tIns="0" rIns="0" bIns="0" rtlCol="0">
            <a:spAutoFit/>
          </a:bodyPr>
          <a:lstStyle/>
          <a:p>
            <a:pPr marL="30480">
              <a:lnSpc>
                <a:spcPts val="1805"/>
              </a:lnSpc>
            </a:pPr>
            <a:r>
              <a:rPr sz="1800" b="1" spc="-10" dirty="0">
                <a:solidFill>
                  <a:srgbClr val="FFFFFF"/>
                </a:solidFill>
                <a:latin typeface="Calibri"/>
                <a:cs typeface="Calibri"/>
              </a:rPr>
              <a:t>Horticulture</a:t>
            </a:r>
            <a:endParaRPr sz="1800" dirty="0">
              <a:latin typeface="Calibri"/>
              <a:cs typeface="Calibri"/>
            </a:endParaRPr>
          </a:p>
        </p:txBody>
      </p:sp>
      <p:sp>
        <p:nvSpPr>
          <p:cNvPr id="38" name="object 34">
            <a:extLst>
              <a:ext uri="{FF2B5EF4-FFF2-40B4-BE49-F238E27FC236}">
                <a16:creationId xmlns:a16="http://schemas.microsoft.com/office/drawing/2014/main" id="{C74A5EE5-914D-68FA-165B-C0CEE9DF15CB}"/>
              </a:ext>
            </a:extLst>
          </p:cNvPr>
          <p:cNvSpPr txBox="1"/>
          <p:nvPr userDrawn="1"/>
        </p:nvSpPr>
        <p:spPr>
          <a:xfrm>
            <a:off x="7832717" y="3922230"/>
            <a:ext cx="1127125" cy="229870"/>
          </a:xfrm>
          <a:prstGeom prst="rect">
            <a:avLst/>
          </a:prstGeom>
          <a:solidFill>
            <a:srgbClr val="5F8645"/>
          </a:solidFill>
        </p:spPr>
        <p:txBody>
          <a:bodyPr vert="horz" wrap="square" lIns="0" tIns="0" rIns="0" bIns="0" rtlCol="0">
            <a:spAutoFit/>
          </a:bodyPr>
          <a:lstStyle/>
          <a:p>
            <a:pPr marL="30480">
              <a:lnSpc>
                <a:spcPts val="1805"/>
              </a:lnSpc>
            </a:pPr>
            <a:r>
              <a:rPr sz="1800" b="1" spc="-10" dirty="0">
                <a:solidFill>
                  <a:srgbClr val="FFFFFF"/>
                </a:solidFill>
                <a:latin typeface="Calibri"/>
                <a:cs typeface="Calibri"/>
              </a:rPr>
              <a:t>comestible</a:t>
            </a:r>
            <a:endParaRPr sz="1800" dirty="0">
              <a:latin typeface="Calibri"/>
              <a:cs typeface="Calibri"/>
            </a:endParaRPr>
          </a:p>
        </p:txBody>
      </p:sp>
      <p:sp>
        <p:nvSpPr>
          <p:cNvPr id="41" name="object 37">
            <a:extLst>
              <a:ext uri="{FF2B5EF4-FFF2-40B4-BE49-F238E27FC236}">
                <a16:creationId xmlns:a16="http://schemas.microsoft.com/office/drawing/2014/main" id="{62CFFB68-5C8C-09CD-17CC-E0A05D5C99B8}"/>
              </a:ext>
            </a:extLst>
          </p:cNvPr>
          <p:cNvSpPr txBox="1"/>
          <p:nvPr userDrawn="1"/>
        </p:nvSpPr>
        <p:spPr>
          <a:xfrm>
            <a:off x="7405203" y="4986609"/>
            <a:ext cx="494665" cy="229870"/>
          </a:xfrm>
          <a:prstGeom prst="rect">
            <a:avLst/>
          </a:prstGeom>
          <a:solidFill>
            <a:srgbClr val="009989"/>
          </a:solidFill>
        </p:spPr>
        <p:txBody>
          <a:bodyPr vert="horz" wrap="square" lIns="0" tIns="0" rIns="0" bIns="0" rtlCol="0">
            <a:spAutoFit/>
          </a:bodyPr>
          <a:lstStyle/>
          <a:p>
            <a:pPr marL="40640">
              <a:lnSpc>
                <a:spcPts val="1805"/>
              </a:lnSpc>
            </a:pPr>
            <a:r>
              <a:rPr sz="1800" b="1" spc="-25" dirty="0">
                <a:solidFill>
                  <a:srgbClr val="FFFFFF"/>
                </a:solidFill>
                <a:latin typeface="Calibri"/>
                <a:cs typeface="Calibri"/>
              </a:rPr>
              <a:t>Bio</a:t>
            </a:r>
            <a:endParaRPr sz="1800" dirty="0">
              <a:latin typeface="Calibri"/>
              <a:cs typeface="Calibri"/>
            </a:endParaRPr>
          </a:p>
        </p:txBody>
      </p:sp>
      <p:sp>
        <p:nvSpPr>
          <p:cNvPr id="44" name="object 40">
            <a:extLst>
              <a:ext uri="{FF2B5EF4-FFF2-40B4-BE49-F238E27FC236}">
                <a16:creationId xmlns:a16="http://schemas.microsoft.com/office/drawing/2014/main" id="{7BBEAE7D-91C4-3BA8-A2BA-84C2ACF68402}"/>
              </a:ext>
            </a:extLst>
          </p:cNvPr>
          <p:cNvSpPr txBox="1"/>
          <p:nvPr userDrawn="1"/>
        </p:nvSpPr>
        <p:spPr>
          <a:xfrm>
            <a:off x="5503715" y="5712224"/>
            <a:ext cx="1290955" cy="229870"/>
          </a:xfrm>
          <a:prstGeom prst="rect">
            <a:avLst/>
          </a:prstGeom>
          <a:solidFill>
            <a:srgbClr val="FCBF00"/>
          </a:solidFill>
        </p:spPr>
        <p:txBody>
          <a:bodyPr vert="horz" wrap="square" lIns="0" tIns="0" rIns="0" bIns="0" rtlCol="0">
            <a:spAutoFit/>
          </a:bodyPr>
          <a:lstStyle/>
          <a:p>
            <a:pPr marL="34925">
              <a:lnSpc>
                <a:spcPts val="1805"/>
              </a:lnSpc>
            </a:pPr>
            <a:r>
              <a:rPr sz="1800" b="1" spc="-10" dirty="0">
                <a:solidFill>
                  <a:srgbClr val="FFFFFF"/>
                </a:solidFill>
                <a:latin typeface="Calibri"/>
                <a:cs typeface="Calibri"/>
              </a:rPr>
              <a:t>Horticulture</a:t>
            </a:r>
            <a:endParaRPr sz="1800" dirty="0">
              <a:latin typeface="Calibri"/>
              <a:cs typeface="Calibri"/>
            </a:endParaRPr>
          </a:p>
        </p:txBody>
      </p:sp>
      <p:sp>
        <p:nvSpPr>
          <p:cNvPr id="45" name="object 41">
            <a:extLst>
              <a:ext uri="{FF2B5EF4-FFF2-40B4-BE49-F238E27FC236}">
                <a16:creationId xmlns:a16="http://schemas.microsoft.com/office/drawing/2014/main" id="{F337E405-2ECC-FE08-0B95-5749ADF2E64E}"/>
              </a:ext>
            </a:extLst>
          </p:cNvPr>
          <p:cNvSpPr txBox="1"/>
          <p:nvPr userDrawn="1"/>
        </p:nvSpPr>
        <p:spPr>
          <a:xfrm>
            <a:off x="5503715" y="5990469"/>
            <a:ext cx="1170305" cy="229870"/>
          </a:xfrm>
          <a:prstGeom prst="rect">
            <a:avLst/>
          </a:prstGeom>
          <a:solidFill>
            <a:srgbClr val="FCBF00"/>
          </a:solidFill>
        </p:spPr>
        <p:txBody>
          <a:bodyPr vert="horz" wrap="square" lIns="0" tIns="0" rIns="0" bIns="0" rtlCol="0">
            <a:spAutoFit/>
          </a:bodyPr>
          <a:lstStyle/>
          <a:p>
            <a:pPr marL="34925">
              <a:lnSpc>
                <a:spcPts val="1805"/>
              </a:lnSpc>
            </a:pPr>
            <a:r>
              <a:rPr sz="1800" b="1" spc="-10" dirty="0">
                <a:solidFill>
                  <a:srgbClr val="FFFFFF"/>
                </a:solidFill>
                <a:latin typeface="Calibri"/>
                <a:cs typeface="Calibri"/>
              </a:rPr>
              <a:t>comestible</a:t>
            </a:r>
            <a:endParaRPr sz="1800" dirty="0">
              <a:latin typeface="Calibri"/>
              <a:cs typeface="Calibri"/>
            </a:endParaRPr>
          </a:p>
        </p:txBody>
      </p:sp>
      <p:sp>
        <p:nvSpPr>
          <p:cNvPr id="47" name="object 43">
            <a:extLst>
              <a:ext uri="{FF2B5EF4-FFF2-40B4-BE49-F238E27FC236}">
                <a16:creationId xmlns:a16="http://schemas.microsoft.com/office/drawing/2014/main" id="{84234CCF-B498-520C-C060-C1C79F41A23E}"/>
              </a:ext>
            </a:extLst>
          </p:cNvPr>
          <p:cNvSpPr txBox="1"/>
          <p:nvPr userDrawn="1"/>
        </p:nvSpPr>
        <p:spPr>
          <a:xfrm>
            <a:off x="3499284" y="5271663"/>
            <a:ext cx="795655" cy="229870"/>
          </a:xfrm>
          <a:prstGeom prst="rect">
            <a:avLst/>
          </a:prstGeom>
          <a:solidFill>
            <a:srgbClr val="6D2A5B"/>
          </a:solidFill>
        </p:spPr>
        <p:txBody>
          <a:bodyPr vert="horz" wrap="square" lIns="0" tIns="0" rIns="0" bIns="0" rtlCol="0">
            <a:spAutoFit/>
          </a:bodyPr>
          <a:lstStyle/>
          <a:p>
            <a:pPr marL="30480">
              <a:lnSpc>
                <a:spcPts val="1725"/>
              </a:lnSpc>
            </a:pPr>
            <a:r>
              <a:rPr sz="1800" b="1" spc="-10" dirty="0">
                <a:solidFill>
                  <a:srgbClr val="FFFFFF"/>
                </a:solidFill>
                <a:latin typeface="Calibri"/>
                <a:cs typeface="Calibri"/>
              </a:rPr>
              <a:t>Viande</a:t>
            </a:r>
            <a:endParaRPr sz="1800" dirty="0">
              <a:latin typeface="Calibri"/>
              <a:cs typeface="Calibri"/>
            </a:endParaRPr>
          </a:p>
        </p:txBody>
      </p:sp>
      <p:sp>
        <p:nvSpPr>
          <p:cNvPr id="48" name="object 44">
            <a:extLst>
              <a:ext uri="{FF2B5EF4-FFF2-40B4-BE49-F238E27FC236}">
                <a16:creationId xmlns:a16="http://schemas.microsoft.com/office/drawing/2014/main" id="{DA200F2D-A23E-B52E-4D8C-2A3B8135CDF2}"/>
              </a:ext>
            </a:extLst>
          </p:cNvPr>
          <p:cNvSpPr txBox="1"/>
          <p:nvPr userDrawn="1"/>
        </p:nvSpPr>
        <p:spPr>
          <a:xfrm>
            <a:off x="3499284" y="5533613"/>
            <a:ext cx="720090" cy="229870"/>
          </a:xfrm>
          <a:prstGeom prst="rect">
            <a:avLst/>
          </a:prstGeom>
          <a:solidFill>
            <a:srgbClr val="6D2A5B"/>
          </a:solidFill>
        </p:spPr>
        <p:txBody>
          <a:bodyPr vert="horz" wrap="square" lIns="0" tIns="0" rIns="0" bIns="0" rtlCol="0">
            <a:spAutoFit/>
          </a:bodyPr>
          <a:lstStyle/>
          <a:p>
            <a:pPr marL="30480">
              <a:lnSpc>
                <a:spcPts val="1805"/>
              </a:lnSpc>
            </a:pPr>
            <a:r>
              <a:rPr sz="1800" b="1" spc="-10" dirty="0">
                <a:solidFill>
                  <a:srgbClr val="FFFFFF"/>
                </a:solidFill>
                <a:latin typeface="Calibri"/>
                <a:cs typeface="Calibri"/>
              </a:rPr>
              <a:t>bovine</a:t>
            </a:r>
            <a:endParaRPr sz="1800" dirty="0">
              <a:latin typeface="Calibri"/>
              <a:cs typeface="Calibri"/>
            </a:endParaRPr>
          </a:p>
        </p:txBody>
      </p:sp>
      <p:grpSp>
        <p:nvGrpSpPr>
          <p:cNvPr id="49" name="object 45">
            <a:extLst>
              <a:ext uri="{FF2B5EF4-FFF2-40B4-BE49-F238E27FC236}">
                <a16:creationId xmlns:a16="http://schemas.microsoft.com/office/drawing/2014/main" id="{FA05110C-F8DB-A8BB-09A0-BA5907E7B749}"/>
              </a:ext>
            </a:extLst>
          </p:cNvPr>
          <p:cNvGrpSpPr/>
          <p:nvPr userDrawn="1"/>
        </p:nvGrpSpPr>
        <p:grpSpPr>
          <a:xfrm>
            <a:off x="3634084" y="1463918"/>
            <a:ext cx="2391410" cy="4015740"/>
            <a:chOff x="2968040" y="1448405"/>
            <a:chExt cx="2391410" cy="4015740"/>
          </a:xfrm>
        </p:grpSpPr>
        <p:sp>
          <p:nvSpPr>
            <p:cNvPr id="50" name="object 46">
              <a:extLst>
                <a:ext uri="{FF2B5EF4-FFF2-40B4-BE49-F238E27FC236}">
                  <a16:creationId xmlns:a16="http://schemas.microsoft.com/office/drawing/2014/main" id="{A77F33E3-AFF7-3B8F-48CF-C1F2543DC778}"/>
                </a:ext>
              </a:extLst>
            </p:cNvPr>
            <p:cNvSpPr/>
            <p:nvPr/>
          </p:nvSpPr>
          <p:spPr>
            <a:xfrm>
              <a:off x="3724033" y="4707889"/>
              <a:ext cx="756285" cy="756285"/>
            </a:xfrm>
            <a:custGeom>
              <a:avLst/>
              <a:gdLst/>
              <a:ahLst/>
              <a:cxnLst/>
              <a:rect l="l" t="t" r="r" b="b"/>
              <a:pathLst>
                <a:path w="756285" h="756285">
                  <a:moveTo>
                    <a:pt x="756005" y="378002"/>
                  </a:moveTo>
                  <a:lnTo>
                    <a:pt x="753059" y="330593"/>
                  </a:lnTo>
                  <a:lnTo>
                    <a:pt x="744461" y="284937"/>
                  </a:lnTo>
                  <a:lnTo>
                    <a:pt x="730554" y="241388"/>
                  </a:lnTo>
                  <a:lnTo>
                    <a:pt x="711708" y="200304"/>
                  </a:lnTo>
                  <a:lnTo>
                    <a:pt x="688276" y="162039"/>
                  </a:lnTo>
                  <a:lnTo>
                    <a:pt x="660603" y="126961"/>
                  </a:lnTo>
                  <a:lnTo>
                    <a:pt x="629043" y="95402"/>
                  </a:lnTo>
                  <a:lnTo>
                    <a:pt x="593966" y="67729"/>
                  </a:lnTo>
                  <a:lnTo>
                    <a:pt x="555701" y="44297"/>
                  </a:lnTo>
                  <a:lnTo>
                    <a:pt x="527532" y="31381"/>
                  </a:lnTo>
                  <a:lnTo>
                    <a:pt x="514629" y="25450"/>
                  </a:lnTo>
                  <a:lnTo>
                    <a:pt x="471081" y="11544"/>
                  </a:lnTo>
                  <a:lnTo>
                    <a:pt x="425424" y="2946"/>
                  </a:lnTo>
                  <a:lnTo>
                    <a:pt x="378015" y="12"/>
                  </a:lnTo>
                  <a:lnTo>
                    <a:pt x="330593" y="2946"/>
                  </a:lnTo>
                  <a:lnTo>
                    <a:pt x="284937" y="11544"/>
                  </a:lnTo>
                  <a:lnTo>
                    <a:pt x="241388" y="25450"/>
                  </a:lnTo>
                  <a:lnTo>
                    <a:pt x="200304" y="44284"/>
                  </a:lnTo>
                  <a:lnTo>
                    <a:pt x="162052" y="67729"/>
                  </a:lnTo>
                  <a:lnTo>
                    <a:pt x="126961" y="95402"/>
                  </a:lnTo>
                  <a:lnTo>
                    <a:pt x="95402" y="126949"/>
                  </a:lnTo>
                  <a:lnTo>
                    <a:pt x="67729" y="162039"/>
                  </a:lnTo>
                  <a:lnTo>
                    <a:pt x="44297" y="200304"/>
                  </a:lnTo>
                  <a:lnTo>
                    <a:pt x="25450" y="241376"/>
                  </a:lnTo>
                  <a:lnTo>
                    <a:pt x="11544" y="284937"/>
                  </a:lnTo>
                  <a:lnTo>
                    <a:pt x="2946" y="330581"/>
                  </a:lnTo>
                  <a:lnTo>
                    <a:pt x="0" y="378002"/>
                  </a:lnTo>
                  <a:lnTo>
                    <a:pt x="2946" y="425424"/>
                  </a:lnTo>
                  <a:lnTo>
                    <a:pt x="11544" y="471081"/>
                  </a:lnTo>
                  <a:lnTo>
                    <a:pt x="25450" y="514629"/>
                  </a:lnTo>
                  <a:lnTo>
                    <a:pt x="44297" y="555701"/>
                  </a:lnTo>
                  <a:lnTo>
                    <a:pt x="67729" y="593966"/>
                  </a:lnTo>
                  <a:lnTo>
                    <a:pt x="95402" y="629056"/>
                  </a:lnTo>
                  <a:lnTo>
                    <a:pt x="126961" y="660603"/>
                  </a:lnTo>
                  <a:lnTo>
                    <a:pt x="162039" y="688276"/>
                  </a:lnTo>
                  <a:lnTo>
                    <a:pt x="200304" y="711708"/>
                  </a:lnTo>
                  <a:lnTo>
                    <a:pt x="241388" y="730554"/>
                  </a:lnTo>
                  <a:lnTo>
                    <a:pt x="284937" y="744461"/>
                  </a:lnTo>
                  <a:lnTo>
                    <a:pt x="330593" y="753059"/>
                  </a:lnTo>
                  <a:lnTo>
                    <a:pt x="378002" y="756005"/>
                  </a:lnTo>
                  <a:lnTo>
                    <a:pt x="422478" y="753249"/>
                  </a:lnTo>
                  <a:lnTo>
                    <a:pt x="471068" y="744461"/>
                  </a:lnTo>
                  <a:lnTo>
                    <a:pt x="514629" y="730554"/>
                  </a:lnTo>
                  <a:lnTo>
                    <a:pt x="555701" y="711708"/>
                  </a:lnTo>
                  <a:lnTo>
                    <a:pt x="593966" y="688276"/>
                  </a:lnTo>
                  <a:lnTo>
                    <a:pt x="629043" y="660603"/>
                  </a:lnTo>
                  <a:lnTo>
                    <a:pt x="660603" y="629043"/>
                  </a:lnTo>
                  <a:lnTo>
                    <a:pt x="688276" y="593966"/>
                  </a:lnTo>
                  <a:lnTo>
                    <a:pt x="711708" y="555701"/>
                  </a:lnTo>
                  <a:lnTo>
                    <a:pt x="730554" y="514616"/>
                  </a:lnTo>
                  <a:lnTo>
                    <a:pt x="744461" y="471081"/>
                  </a:lnTo>
                  <a:lnTo>
                    <a:pt x="753059" y="425424"/>
                  </a:lnTo>
                  <a:lnTo>
                    <a:pt x="756005" y="378002"/>
                  </a:lnTo>
                  <a:close/>
                </a:path>
              </a:pathLst>
            </a:custGeom>
            <a:solidFill>
              <a:srgbClr val="703064"/>
            </a:solidFill>
          </p:spPr>
          <p:txBody>
            <a:bodyPr wrap="square" lIns="0" tIns="0" rIns="0" bIns="0" rtlCol="0"/>
            <a:lstStyle/>
            <a:p>
              <a:endParaRPr/>
            </a:p>
          </p:txBody>
        </p:sp>
        <p:sp>
          <p:nvSpPr>
            <p:cNvPr id="51" name="object 47">
              <a:extLst>
                <a:ext uri="{FF2B5EF4-FFF2-40B4-BE49-F238E27FC236}">
                  <a16:creationId xmlns:a16="http://schemas.microsoft.com/office/drawing/2014/main" id="{98EE2AC2-8AB9-C1C6-99DB-FE39D77A1B3E}"/>
                </a:ext>
              </a:extLst>
            </p:cNvPr>
            <p:cNvSpPr/>
            <p:nvPr/>
          </p:nvSpPr>
          <p:spPr>
            <a:xfrm>
              <a:off x="3778808" y="4940096"/>
              <a:ext cx="640715" cy="372745"/>
            </a:xfrm>
            <a:custGeom>
              <a:avLst/>
              <a:gdLst/>
              <a:ahLst/>
              <a:cxnLst/>
              <a:rect l="l" t="t" r="r" b="b"/>
              <a:pathLst>
                <a:path w="640714" h="372745">
                  <a:moveTo>
                    <a:pt x="640334" y="128422"/>
                  </a:moveTo>
                  <a:lnTo>
                    <a:pt x="624649" y="76885"/>
                  </a:lnTo>
                  <a:lnTo>
                    <a:pt x="605015" y="41046"/>
                  </a:lnTo>
                  <a:lnTo>
                    <a:pt x="572439" y="22644"/>
                  </a:lnTo>
                  <a:lnTo>
                    <a:pt x="569912" y="18757"/>
                  </a:lnTo>
                  <a:lnTo>
                    <a:pt x="527342" y="1409"/>
                  </a:lnTo>
                  <a:lnTo>
                    <a:pt x="510908" y="0"/>
                  </a:lnTo>
                  <a:lnTo>
                    <a:pt x="489737" y="1079"/>
                  </a:lnTo>
                  <a:lnTo>
                    <a:pt x="480796" y="1003"/>
                  </a:lnTo>
                  <a:lnTo>
                    <a:pt x="474611" y="419"/>
                  </a:lnTo>
                  <a:lnTo>
                    <a:pt x="469328" y="292"/>
                  </a:lnTo>
                  <a:lnTo>
                    <a:pt x="462241" y="1079"/>
                  </a:lnTo>
                  <a:lnTo>
                    <a:pt x="450672" y="3200"/>
                  </a:lnTo>
                  <a:lnTo>
                    <a:pt x="410438" y="6972"/>
                  </a:lnTo>
                  <a:lnTo>
                    <a:pt x="340626" y="11430"/>
                  </a:lnTo>
                  <a:lnTo>
                    <a:pt x="273354" y="15151"/>
                  </a:lnTo>
                  <a:lnTo>
                    <a:pt x="240741" y="16713"/>
                  </a:lnTo>
                  <a:lnTo>
                    <a:pt x="234886" y="16027"/>
                  </a:lnTo>
                  <a:lnTo>
                    <a:pt x="226390" y="14490"/>
                  </a:lnTo>
                  <a:lnTo>
                    <a:pt x="215023" y="12852"/>
                  </a:lnTo>
                  <a:lnTo>
                    <a:pt x="174510" y="17513"/>
                  </a:lnTo>
                  <a:lnTo>
                    <a:pt x="160870" y="25438"/>
                  </a:lnTo>
                  <a:lnTo>
                    <a:pt x="153327" y="26758"/>
                  </a:lnTo>
                  <a:lnTo>
                    <a:pt x="141109" y="27139"/>
                  </a:lnTo>
                  <a:lnTo>
                    <a:pt x="122034" y="27178"/>
                  </a:lnTo>
                  <a:lnTo>
                    <a:pt x="118122" y="27622"/>
                  </a:lnTo>
                  <a:lnTo>
                    <a:pt x="115062" y="27622"/>
                  </a:lnTo>
                  <a:lnTo>
                    <a:pt x="115912" y="19748"/>
                  </a:lnTo>
                  <a:lnTo>
                    <a:pt x="132511" y="15836"/>
                  </a:lnTo>
                  <a:lnTo>
                    <a:pt x="132511" y="7124"/>
                  </a:lnTo>
                  <a:lnTo>
                    <a:pt x="127254" y="7988"/>
                  </a:lnTo>
                  <a:lnTo>
                    <a:pt x="115062" y="7988"/>
                  </a:lnTo>
                  <a:lnTo>
                    <a:pt x="111137" y="1003"/>
                  </a:lnTo>
                  <a:lnTo>
                    <a:pt x="108064" y="4470"/>
                  </a:lnTo>
                  <a:lnTo>
                    <a:pt x="117221" y="13208"/>
                  </a:lnTo>
                  <a:lnTo>
                    <a:pt x="110236" y="14249"/>
                  </a:lnTo>
                  <a:lnTo>
                    <a:pt x="107619" y="6680"/>
                  </a:lnTo>
                  <a:lnTo>
                    <a:pt x="102387" y="6223"/>
                  </a:lnTo>
                  <a:lnTo>
                    <a:pt x="95872" y="5232"/>
                  </a:lnTo>
                  <a:lnTo>
                    <a:pt x="76619" y="1765"/>
                  </a:lnTo>
                  <a:lnTo>
                    <a:pt x="70104" y="1003"/>
                  </a:lnTo>
                  <a:lnTo>
                    <a:pt x="64871" y="1003"/>
                  </a:lnTo>
                  <a:lnTo>
                    <a:pt x="69646" y="7124"/>
                  </a:lnTo>
                  <a:lnTo>
                    <a:pt x="61810" y="7124"/>
                  </a:lnTo>
                  <a:lnTo>
                    <a:pt x="55676" y="4940"/>
                  </a:lnTo>
                  <a:lnTo>
                    <a:pt x="50469" y="5791"/>
                  </a:lnTo>
                  <a:lnTo>
                    <a:pt x="51752" y="10147"/>
                  </a:lnTo>
                  <a:lnTo>
                    <a:pt x="49161" y="11899"/>
                  </a:lnTo>
                  <a:lnTo>
                    <a:pt x="38671" y="10604"/>
                  </a:lnTo>
                  <a:lnTo>
                    <a:pt x="27317" y="10604"/>
                  </a:lnTo>
                  <a:lnTo>
                    <a:pt x="19024" y="3162"/>
                  </a:lnTo>
                  <a:lnTo>
                    <a:pt x="18592" y="6223"/>
                  </a:lnTo>
                  <a:lnTo>
                    <a:pt x="15100" y="15417"/>
                  </a:lnTo>
                  <a:lnTo>
                    <a:pt x="41287" y="20485"/>
                  </a:lnTo>
                  <a:lnTo>
                    <a:pt x="47853" y="17932"/>
                  </a:lnTo>
                  <a:lnTo>
                    <a:pt x="48285" y="34150"/>
                  </a:lnTo>
                  <a:lnTo>
                    <a:pt x="29845" y="22199"/>
                  </a:lnTo>
                  <a:lnTo>
                    <a:pt x="23825" y="18897"/>
                  </a:lnTo>
                  <a:lnTo>
                    <a:pt x="18592" y="16713"/>
                  </a:lnTo>
                  <a:lnTo>
                    <a:pt x="3327" y="18440"/>
                  </a:lnTo>
                  <a:lnTo>
                    <a:pt x="685" y="22390"/>
                  </a:lnTo>
                  <a:lnTo>
                    <a:pt x="0" y="26631"/>
                  </a:lnTo>
                  <a:lnTo>
                    <a:pt x="2006" y="32702"/>
                  </a:lnTo>
                  <a:lnTo>
                    <a:pt x="6959" y="39509"/>
                  </a:lnTo>
                  <a:lnTo>
                    <a:pt x="15100" y="45948"/>
                  </a:lnTo>
                  <a:lnTo>
                    <a:pt x="22898" y="50431"/>
                  </a:lnTo>
                  <a:lnTo>
                    <a:pt x="28422" y="52387"/>
                  </a:lnTo>
                  <a:lnTo>
                    <a:pt x="34251" y="52209"/>
                  </a:lnTo>
                  <a:lnTo>
                    <a:pt x="43040" y="50317"/>
                  </a:lnTo>
                  <a:lnTo>
                    <a:pt x="37350" y="53797"/>
                  </a:lnTo>
                  <a:lnTo>
                    <a:pt x="42595" y="65570"/>
                  </a:lnTo>
                  <a:lnTo>
                    <a:pt x="43446" y="70802"/>
                  </a:lnTo>
                  <a:lnTo>
                    <a:pt x="45237" y="73444"/>
                  </a:lnTo>
                  <a:lnTo>
                    <a:pt x="45173" y="85674"/>
                  </a:lnTo>
                  <a:lnTo>
                    <a:pt x="47853" y="107048"/>
                  </a:lnTo>
                  <a:lnTo>
                    <a:pt x="49161" y="114033"/>
                  </a:lnTo>
                  <a:lnTo>
                    <a:pt x="48285" y="125374"/>
                  </a:lnTo>
                  <a:lnTo>
                    <a:pt x="45656" y="127139"/>
                  </a:lnTo>
                  <a:lnTo>
                    <a:pt x="44780" y="137604"/>
                  </a:lnTo>
                  <a:lnTo>
                    <a:pt x="49580" y="142417"/>
                  </a:lnTo>
                  <a:lnTo>
                    <a:pt x="55676" y="145034"/>
                  </a:lnTo>
                  <a:lnTo>
                    <a:pt x="58318" y="148526"/>
                  </a:lnTo>
                  <a:lnTo>
                    <a:pt x="62687" y="149390"/>
                  </a:lnTo>
                  <a:lnTo>
                    <a:pt x="67030" y="147650"/>
                  </a:lnTo>
                  <a:lnTo>
                    <a:pt x="72275" y="146773"/>
                  </a:lnTo>
                  <a:lnTo>
                    <a:pt x="73583" y="148526"/>
                  </a:lnTo>
                  <a:lnTo>
                    <a:pt x="79717" y="148526"/>
                  </a:lnTo>
                  <a:lnTo>
                    <a:pt x="86664" y="143700"/>
                  </a:lnTo>
                  <a:lnTo>
                    <a:pt x="92379" y="154393"/>
                  </a:lnTo>
                  <a:lnTo>
                    <a:pt x="124777" y="209829"/>
                  </a:lnTo>
                  <a:lnTo>
                    <a:pt x="155079" y="248805"/>
                  </a:lnTo>
                  <a:lnTo>
                    <a:pt x="168376" y="256959"/>
                  </a:lnTo>
                  <a:lnTo>
                    <a:pt x="175272" y="254584"/>
                  </a:lnTo>
                  <a:lnTo>
                    <a:pt x="174828" y="258508"/>
                  </a:lnTo>
                  <a:lnTo>
                    <a:pt x="174828" y="270713"/>
                  </a:lnTo>
                  <a:lnTo>
                    <a:pt x="170065" y="281203"/>
                  </a:lnTo>
                  <a:lnTo>
                    <a:pt x="170065" y="294297"/>
                  </a:lnTo>
                  <a:lnTo>
                    <a:pt x="175272" y="303250"/>
                  </a:lnTo>
                  <a:lnTo>
                    <a:pt x="172224" y="310019"/>
                  </a:lnTo>
                  <a:lnTo>
                    <a:pt x="171335" y="331838"/>
                  </a:lnTo>
                  <a:lnTo>
                    <a:pt x="161747" y="339242"/>
                  </a:lnTo>
                  <a:lnTo>
                    <a:pt x="158254" y="347129"/>
                  </a:lnTo>
                  <a:lnTo>
                    <a:pt x="159131" y="351459"/>
                  </a:lnTo>
                  <a:lnTo>
                    <a:pt x="153022" y="355828"/>
                  </a:lnTo>
                  <a:lnTo>
                    <a:pt x="153022" y="359308"/>
                  </a:lnTo>
                  <a:lnTo>
                    <a:pt x="148678" y="362826"/>
                  </a:lnTo>
                  <a:lnTo>
                    <a:pt x="146456" y="366737"/>
                  </a:lnTo>
                  <a:lnTo>
                    <a:pt x="150850" y="370230"/>
                  </a:lnTo>
                  <a:lnTo>
                    <a:pt x="152146" y="368922"/>
                  </a:lnTo>
                  <a:lnTo>
                    <a:pt x="154330" y="372427"/>
                  </a:lnTo>
                  <a:lnTo>
                    <a:pt x="162623" y="368922"/>
                  </a:lnTo>
                  <a:lnTo>
                    <a:pt x="172224" y="368922"/>
                  </a:lnTo>
                  <a:lnTo>
                    <a:pt x="177888" y="363677"/>
                  </a:lnTo>
                  <a:lnTo>
                    <a:pt x="179628" y="356743"/>
                  </a:lnTo>
                  <a:lnTo>
                    <a:pt x="185762" y="358013"/>
                  </a:lnTo>
                  <a:lnTo>
                    <a:pt x="186575" y="354520"/>
                  </a:lnTo>
                  <a:lnTo>
                    <a:pt x="186626" y="344919"/>
                  </a:lnTo>
                  <a:lnTo>
                    <a:pt x="186169" y="339242"/>
                  </a:lnTo>
                  <a:lnTo>
                    <a:pt x="186982" y="331698"/>
                  </a:lnTo>
                  <a:lnTo>
                    <a:pt x="189293" y="320052"/>
                  </a:lnTo>
                  <a:lnTo>
                    <a:pt x="195783" y="292100"/>
                  </a:lnTo>
                  <a:lnTo>
                    <a:pt x="199275" y="289941"/>
                  </a:lnTo>
                  <a:lnTo>
                    <a:pt x="205397" y="275082"/>
                  </a:lnTo>
                  <a:lnTo>
                    <a:pt x="203200" y="271157"/>
                  </a:lnTo>
                  <a:lnTo>
                    <a:pt x="205816" y="265925"/>
                  </a:lnTo>
                  <a:lnTo>
                    <a:pt x="209740" y="254127"/>
                  </a:lnTo>
                  <a:lnTo>
                    <a:pt x="212953" y="253390"/>
                  </a:lnTo>
                  <a:lnTo>
                    <a:pt x="217398" y="251421"/>
                  </a:lnTo>
                  <a:lnTo>
                    <a:pt x="242049" y="237540"/>
                  </a:lnTo>
                  <a:lnTo>
                    <a:pt x="260400" y="278130"/>
                  </a:lnTo>
                  <a:lnTo>
                    <a:pt x="264325" y="285127"/>
                  </a:lnTo>
                  <a:lnTo>
                    <a:pt x="269570" y="289941"/>
                  </a:lnTo>
                  <a:lnTo>
                    <a:pt x="273634" y="294944"/>
                  </a:lnTo>
                  <a:lnTo>
                    <a:pt x="277609" y="301498"/>
                  </a:lnTo>
                  <a:lnTo>
                    <a:pt x="284822" y="314794"/>
                  </a:lnTo>
                  <a:lnTo>
                    <a:pt x="283083" y="321805"/>
                  </a:lnTo>
                  <a:lnTo>
                    <a:pt x="283083" y="329615"/>
                  </a:lnTo>
                  <a:lnTo>
                    <a:pt x="284378" y="337502"/>
                  </a:lnTo>
                  <a:lnTo>
                    <a:pt x="288759" y="340995"/>
                  </a:lnTo>
                  <a:lnTo>
                    <a:pt x="286575" y="347535"/>
                  </a:lnTo>
                  <a:lnTo>
                    <a:pt x="279590" y="356692"/>
                  </a:lnTo>
                  <a:lnTo>
                    <a:pt x="283959" y="356692"/>
                  </a:lnTo>
                  <a:lnTo>
                    <a:pt x="283083" y="358444"/>
                  </a:lnTo>
                  <a:lnTo>
                    <a:pt x="283083" y="361061"/>
                  </a:lnTo>
                  <a:lnTo>
                    <a:pt x="290068" y="359308"/>
                  </a:lnTo>
                  <a:lnTo>
                    <a:pt x="302310" y="355828"/>
                  </a:lnTo>
                  <a:lnTo>
                    <a:pt x="304012" y="352348"/>
                  </a:lnTo>
                  <a:lnTo>
                    <a:pt x="304012" y="347980"/>
                  </a:lnTo>
                  <a:lnTo>
                    <a:pt x="312305" y="349288"/>
                  </a:lnTo>
                  <a:lnTo>
                    <a:pt x="313194" y="344055"/>
                  </a:lnTo>
                  <a:lnTo>
                    <a:pt x="306628" y="338810"/>
                  </a:lnTo>
                  <a:lnTo>
                    <a:pt x="305777" y="331838"/>
                  </a:lnTo>
                  <a:lnTo>
                    <a:pt x="307073" y="323977"/>
                  </a:lnTo>
                  <a:lnTo>
                    <a:pt x="304012" y="320027"/>
                  </a:lnTo>
                  <a:lnTo>
                    <a:pt x="300863" y="314655"/>
                  </a:lnTo>
                  <a:lnTo>
                    <a:pt x="290410" y="292989"/>
                  </a:lnTo>
                  <a:lnTo>
                    <a:pt x="289217" y="288658"/>
                  </a:lnTo>
                  <a:lnTo>
                    <a:pt x="288391" y="281952"/>
                  </a:lnTo>
                  <a:lnTo>
                    <a:pt x="286994" y="259791"/>
                  </a:lnTo>
                  <a:lnTo>
                    <a:pt x="284822" y="261112"/>
                  </a:lnTo>
                  <a:lnTo>
                    <a:pt x="284734" y="248450"/>
                  </a:lnTo>
                  <a:lnTo>
                    <a:pt x="284162" y="244106"/>
                  </a:lnTo>
                  <a:lnTo>
                    <a:pt x="282613" y="237807"/>
                  </a:lnTo>
                  <a:lnTo>
                    <a:pt x="279590" y="227088"/>
                  </a:lnTo>
                  <a:lnTo>
                    <a:pt x="351002" y="237972"/>
                  </a:lnTo>
                  <a:lnTo>
                    <a:pt x="374967" y="240817"/>
                  </a:lnTo>
                  <a:lnTo>
                    <a:pt x="391172" y="239674"/>
                  </a:lnTo>
                  <a:lnTo>
                    <a:pt x="405168" y="235026"/>
                  </a:lnTo>
                  <a:lnTo>
                    <a:pt x="417042" y="228904"/>
                  </a:lnTo>
                  <a:lnTo>
                    <a:pt x="426885" y="223342"/>
                  </a:lnTo>
                  <a:lnTo>
                    <a:pt x="438658" y="217233"/>
                  </a:lnTo>
                  <a:lnTo>
                    <a:pt x="439547" y="210693"/>
                  </a:lnTo>
                  <a:lnTo>
                    <a:pt x="447408" y="210058"/>
                  </a:lnTo>
                  <a:lnTo>
                    <a:pt x="453567" y="214020"/>
                  </a:lnTo>
                  <a:lnTo>
                    <a:pt x="459524" y="224193"/>
                  </a:lnTo>
                  <a:lnTo>
                    <a:pt x="464045" y="236461"/>
                  </a:lnTo>
                  <a:lnTo>
                    <a:pt x="465924" y="246710"/>
                  </a:lnTo>
                  <a:lnTo>
                    <a:pt x="465480" y="256946"/>
                  </a:lnTo>
                  <a:lnTo>
                    <a:pt x="463016" y="282067"/>
                  </a:lnTo>
                  <a:lnTo>
                    <a:pt x="462445" y="290550"/>
                  </a:lnTo>
                  <a:lnTo>
                    <a:pt x="459981" y="298716"/>
                  </a:lnTo>
                  <a:lnTo>
                    <a:pt x="454190" y="310337"/>
                  </a:lnTo>
                  <a:lnTo>
                    <a:pt x="447446" y="322821"/>
                  </a:lnTo>
                  <a:lnTo>
                    <a:pt x="442163" y="333565"/>
                  </a:lnTo>
                  <a:lnTo>
                    <a:pt x="437095" y="342366"/>
                  </a:lnTo>
                  <a:lnTo>
                    <a:pt x="426085" y="356044"/>
                  </a:lnTo>
                  <a:lnTo>
                    <a:pt x="424726" y="359079"/>
                  </a:lnTo>
                  <a:lnTo>
                    <a:pt x="426237" y="360819"/>
                  </a:lnTo>
                  <a:lnTo>
                    <a:pt x="433235" y="358851"/>
                  </a:lnTo>
                  <a:lnTo>
                    <a:pt x="428409" y="361696"/>
                  </a:lnTo>
                  <a:lnTo>
                    <a:pt x="429945" y="363016"/>
                  </a:lnTo>
                  <a:lnTo>
                    <a:pt x="435648" y="362737"/>
                  </a:lnTo>
                  <a:lnTo>
                    <a:pt x="446887" y="360603"/>
                  </a:lnTo>
                  <a:lnTo>
                    <a:pt x="468122" y="328752"/>
                  </a:lnTo>
                  <a:lnTo>
                    <a:pt x="469468" y="322008"/>
                  </a:lnTo>
                  <a:lnTo>
                    <a:pt x="474002" y="312420"/>
                  </a:lnTo>
                  <a:lnTo>
                    <a:pt x="485419" y="293370"/>
                  </a:lnTo>
                  <a:lnTo>
                    <a:pt x="507403" y="258267"/>
                  </a:lnTo>
                  <a:lnTo>
                    <a:pt x="510705" y="300151"/>
                  </a:lnTo>
                  <a:lnTo>
                    <a:pt x="511327" y="310883"/>
                  </a:lnTo>
                  <a:lnTo>
                    <a:pt x="509587" y="316966"/>
                  </a:lnTo>
                  <a:lnTo>
                    <a:pt x="509155" y="323075"/>
                  </a:lnTo>
                  <a:lnTo>
                    <a:pt x="509371" y="331368"/>
                  </a:lnTo>
                  <a:lnTo>
                    <a:pt x="513740" y="337502"/>
                  </a:lnTo>
                  <a:lnTo>
                    <a:pt x="515454" y="348183"/>
                  </a:lnTo>
                  <a:lnTo>
                    <a:pt x="515454" y="354279"/>
                  </a:lnTo>
                  <a:lnTo>
                    <a:pt x="509587" y="364096"/>
                  </a:lnTo>
                  <a:lnTo>
                    <a:pt x="509155" y="368046"/>
                  </a:lnTo>
                  <a:lnTo>
                    <a:pt x="512406" y="367144"/>
                  </a:lnTo>
                  <a:lnTo>
                    <a:pt x="512406" y="369328"/>
                  </a:lnTo>
                  <a:lnTo>
                    <a:pt x="515239" y="370001"/>
                  </a:lnTo>
                  <a:lnTo>
                    <a:pt x="529666" y="366077"/>
                  </a:lnTo>
                  <a:lnTo>
                    <a:pt x="534682" y="360159"/>
                  </a:lnTo>
                  <a:lnTo>
                    <a:pt x="535990" y="356247"/>
                  </a:lnTo>
                  <a:lnTo>
                    <a:pt x="538403" y="356247"/>
                  </a:lnTo>
                  <a:lnTo>
                    <a:pt x="538835" y="352310"/>
                  </a:lnTo>
                  <a:lnTo>
                    <a:pt x="535559" y="348183"/>
                  </a:lnTo>
                  <a:lnTo>
                    <a:pt x="532942" y="344462"/>
                  </a:lnTo>
                  <a:lnTo>
                    <a:pt x="531812" y="339699"/>
                  </a:lnTo>
                  <a:lnTo>
                    <a:pt x="531990" y="332028"/>
                  </a:lnTo>
                  <a:lnTo>
                    <a:pt x="535178" y="303085"/>
                  </a:lnTo>
                  <a:lnTo>
                    <a:pt x="539483" y="273265"/>
                  </a:lnTo>
                  <a:lnTo>
                    <a:pt x="542988" y="253695"/>
                  </a:lnTo>
                  <a:lnTo>
                    <a:pt x="547992" y="253034"/>
                  </a:lnTo>
                  <a:lnTo>
                    <a:pt x="549948" y="245833"/>
                  </a:lnTo>
                  <a:lnTo>
                    <a:pt x="550672" y="238721"/>
                  </a:lnTo>
                  <a:lnTo>
                    <a:pt x="550202" y="228828"/>
                  </a:lnTo>
                  <a:lnTo>
                    <a:pt x="547598" y="204724"/>
                  </a:lnTo>
                  <a:lnTo>
                    <a:pt x="552551" y="199224"/>
                  </a:lnTo>
                  <a:lnTo>
                    <a:pt x="591096" y="172466"/>
                  </a:lnTo>
                  <a:lnTo>
                    <a:pt x="610654" y="110832"/>
                  </a:lnTo>
                  <a:lnTo>
                    <a:pt x="606666" y="82435"/>
                  </a:lnTo>
                  <a:lnTo>
                    <a:pt x="588899" y="55740"/>
                  </a:lnTo>
                  <a:lnTo>
                    <a:pt x="580504" y="42392"/>
                  </a:lnTo>
                  <a:lnTo>
                    <a:pt x="617270" y="81673"/>
                  </a:lnTo>
                  <a:lnTo>
                    <a:pt x="624573" y="129781"/>
                  </a:lnTo>
                  <a:lnTo>
                    <a:pt x="611403" y="198907"/>
                  </a:lnTo>
                  <a:lnTo>
                    <a:pt x="610069" y="200126"/>
                  </a:lnTo>
                  <a:lnTo>
                    <a:pt x="610069" y="246659"/>
                  </a:lnTo>
                  <a:lnTo>
                    <a:pt x="608749" y="229387"/>
                  </a:lnTo>
                  <a:lnTo>
                    <a:pt x="608647" y="232727"/>
                  </a:lnTo>
                  <a:lnTo>
                    <a:pt x="608723" y="228739"/>
                  </a:lnTo>
                  <a:lnTo>
                    <a:pt x="609968" y="245325"/>
                  </a:lnTo>
                  <a:lnTo>
                    <a:pt x="610069" y="246659"/>
                  </a:lnTo>
                  <a:lnTo>
                    <a:pt x="610069" y="200126"/>
                  </a:lnTo>
                  <a:lnTo>
                    <a:pt x="602272" y="207251"/>
                  </a:lnTo>
                  <a:lnTo>
                    <a:pt x="598119" y="213563"/>
                  </a:lnTo>
                  <a:lnTo>
                    <a:pt x="598068" y="221449"/>
                  </a:lnTo>
                  <a:lnTo>
                    <a:pt x="600773" y="232727"/>
                  </a:lnTo>
                  <a:lnTo>
                    <a:pt x="600773" y="221449"/>
                  </a:lnTo>
                  <a:lnTo>
                    <a:pt x="603453" y="218135"/>
                  </a:lnTo>
                  <a:lnTo>
                    <a:pt x="605612" y="228739"/>
                  </a:lnTo>
                  <a:lnTo>
                    <a:pt x="605726" y="229387"/>
                  </a:lnTo>
                  <a:lnTo>
                    <a:pt x="606501" y="236042"/>
                  </a:lnTo>
                  <a:lnTo>
                    <a:pt x="605942" y="242023"/>
                  </a:lnTo>
                  <a:lnTo>
                    <a:pt x="604088" y="249986"/>
                  </a:lnTo>
                  <a:lnTo>
                    <a:pt x="608342" y="247611"/>
                  </a:lnTo>
                  <a:lnTo>
                    <a:pt x="605409" y="280479"/>
                  </a:lnTo>
                  <a:lnTo>
                    <a:pt x="608888" y="275170"/>
                  </a:lnTo>
                  <a:lnTo>
                    <a:pt x="610743" y="270433"/>
                  </a:lnTo>
                  <a:lnTo>
                    <a:pt x="611581" y="263588"/>
                  </a:lnTo>
                  <a:lnTo>
                    <a:pt x="612038" y="251955"/>
                  </a:lnTo>
                  <a:lnTo>
                    <a:pt x="616026" y="259918"/>
                  </a:lnTo>
                  <a:lnTo>
                    <a:pt x="611403" y="275844"/>
                  </a:lnTo>
                  <a:lnTo>
                    <a:pt x="615657" y="271627"/>
                  </a:lnTo>
                  <a:lnTo>
                    <a:pt x="618109" y="267042"/>
                  </a:lnTo>
                  <a:lnTo>
                    <a:pt x="619696" y="259232"/>
                  </a:lnTo>
                  <a:lnTo>
                    <a:pt x="620547" y="251955"/>
                  </a:lnTo>
                  <a:lnTo>
                    <a:pt x="621334" y="245325"/>
                  </a:lnTo>
                  <a:lnTo>
                    <a:pt x="622617" y="229387"/>
                  </a:lnTo>
                  <a:lnTo>
                    <a:pt x="622668" y="228739"/>
                  </a:lnTo>
                  <a:lnTo>
                    <a:pt x="622858" y="221449"/>
                  </a:lnTo>
                  <a:lnTo>
                    <a:pt x="622935" y="218135"/>
                  </a:lnTo>
                  <a:lnTo>
                    <a:pt x="622846" y="206159"/>
                  </a:lnTo>
                  <a:lnTo>
                    <a:pt x="622681" y="202882"/>
                  </a:lnTo>
                  <a:lnTo>
                    <a:pt x="635762" y="156883"/>
                  </a:lnTo>
                  <a:lnTo>
                    <a:pt x="640334" y="128422"/>
                  </a:lnTo>
                  <a:close/>
                </a:path>
              </a:pathLst>
            </a:custGeom>
            <a:solidFill>
              <a:srgbClr val="FFFFFF"/>
            </a:solidFill>
          </p:spPr>
          <p:txBody>
            <a:bodyPr wrap="square" lIns="0" tIns="0" rIns="0" bIns="0" rtlCol="0"/>
            <a:lstStyle/>
            <a:p>
              <a:endParaRPr/>
            </a:p>
          </p:txBody>
        </p:sp>
        <p:sp>
          <p:nvSpPr>
            <p:cNvPr id="52" name="object 48">
              <a:extLst>
                <a:ext uri="{FF2B5EF4-FFF2-40B4-BE49-F238E27FC236}">
                  <a16:creationId xmlns:a16="http://schemas.microsoft.com/office/drawing/2014/main" id="{6B6FF651-7681-3977-310F-3591DE1E6AE2}"/>
                </a:ext>
              </a:extLst>
            </p:cNvPr>
            <p:cNvSpPr/>
            <p:nvPr/>
          </p:nvSpPr>
          <p:spPr>
            <a:xfrm>
              <a:off x="4191414" y="5108062"/>
              <a:ext cx="41275" cy="54610"/>
            </a:xfrm>
            <a:custGeom>
              <a:avLst/>
              <a:gdLst/>
              <a:ahLst/>
              <a:cxnLst/>
              <a:rect l="l" t="t" r="r" b="b"/>
              <a:pathLst>
                <a:path w="41275" h="54610">
                  <a:moveTo>
                    <a:pt x="0" y="0"/>
                  </a:moveTo>
                  <a:lnTo>
                    <a:pt x="6228" y="25841"/>
                  </a:lnTo>
                  <a:lnTo>
                    <a:pt x="12582" y="40138"/>
                  </a:lnTo>
                  <a:lnTo>
                    <a:pt x="22913" y="48006"/>
                  </a:lnTo>
                  <a:lnTo>
                    <a:pt x="41071" y="54559"/>
                  </a:lnTo>
                  <a:lnTo>
                    <a:pt x="37490" y="42773"/>
                  </a:lnTo>
                  <a:lnTo>
                    <a:pt x="21824" y="32389"/>
                  </a:lnTo>
                  <a:lnTo>
                    <a:pt x="12696" y="24472"/>
                  </a:lnTo>
                  <a:lnTo>
                    <a:pt x="6593" y="15012"/>
                  </a:lnTo>
                  <a:lnTo>
                    <a:pt x="0" y="0"/>
                  </a:lnTo>
                  <a:close/>
                </a:path>
              </a:pathLst>
            </a:custGeom>
            <a:solidFill>
              <a:srgbClr val="703064"/>
            </a:solidFill>
          </p:spPr>
          <p:txBody>
            <a:bodyPr wrap="square" lIns="0" tIns="0" rIns="0" bIns="0" rtlCol="0"/>
            <a:lstStyle/>
            <a:p>
              <a:endParaRPr/>
            </a:p>
          </p:txBody>
        </p:sp>
        <p:sp>
          <p:nvSpPr>
            <p:cNvPr id="53" name="object 49">
              <a:extLst>
                <a:ext uri="{FF2B5EF4-FFF2-40B4-BE49-F238E27FC236}">
                  <a16:creationId xmlns:a16="http://schemas.microsoft.com/office/drawing/2014/main" id="{68460242-6A60-9FCC-3F2F-2248D0F4D967}"/>
                </a:ext>
              </a:extLst>
            </p:cNvPr>
            <p:cNvSpPr/>
            <p:nvPr/>
          </p:nvSpPr>
          <p:spPr>
            <a:xfrm>
              <a:off x="2968040" y="3866819"/>
              <a:ext cx="756285" cy="756285"/>
            </a:xfrm>
            <a:custGeom>
              <a:avLst/>
              <a:gdLst/>
              <a:ahLst/>
              <a:cxnLst/>
              <a:rect l="l" t="t" r="r" b="b"/>
              <a:pathLst>
                <a:path w="756285" h="756285">
                  <a:moveTo>
                    <a:pt x="756005" y="377990"/>
                  </a:moveTo>
                  <a:lnTo>
                    <a:pt x="755662" y="372478"/>
                  </a:lnTo>
                  <a:lnTo>
                    <a:pt x="753059" y="330581"/>
                  </a:lnTo>
                  <a:lnTo>
                    <a:pt x="744448" y="284924"/>
                  </a:lnTo>
                  <a:lnTo>
                    <a:pt x="730554" y="241376"/>
                  </a:lnTo>
                  <a:lnTo>
                    <a:pt x="711708" y="200291"/>
                  </a:lnTo>
                  <a:lnTo>
                    <a:pt x="688276" y="162039"/>
                  </a:lnTo>
                  <a:lnTo>
                    <a:pt x="660603" y="126949"/>
                  </a:lnTo>
                  <a:lnTo>
                    <a:pt x="629043" y="95389"/>
                  </a:lnTo>
                  <a:lnTo>
                    <a:pt x="593953" y="67716"/>
                  </a:lnTo>
                  <a:lnTo>
                    <a:pt x="555752" y="44157"/>
                  </a:lnTo>
                  <a:lnTo>
                    <a:pt x="514642" y="25336"/>
                  </a:lnTo>
                  <a:lnTo>
                    <a:pt x="471081" y="11480"/>
                  </a:lnTo>
                  <a:lnTo>
                    <a:pt x="425831" y="2997"/>
                  </a:lnTo>
                  <a:lnTo>
                    <a:pt x="426669" y="2997"/>
                  </a:lnTo>
                  <a:lnTo>
                    <a:pt x="378307" y="12"/>
                  </a:lnTo>
                  <a:lnTo>
                    <a:pt x="378002" y="0"/>
                  </a:lnTo>
                  <a:lnTo>
                    <a:pt x="330581" y="2933"/>
                  </a:lnTo>
                  <a:lnTo>
                    <a:pt x="284924" y="11544"/>
                  </a:lnTo>
                  <a:lnTo>
                    <a:pt x="241376" y="25438"/>
                  </a:lnTo>
                  <a:lnTo>
                    <a:pt x="200571" y="44157"/>
                  </a:lnTo>
                  <a:lnTo>
                    <a:pt x="200291" y="44284"/>
                  </a:lnTo>
                  <a:lnTo>
                    <a:pt x="162039" y="67716"/>
                  </a:lnTo>
                  <a:lnTo>
                    <a:pt x="126949" y="95389"/>
                  </a:lnTo>
                  <a:lnTo>
                    <a:pt x="95389" y="126949"/>
                  </a:lnTo>
                  <a:lnTo>
                    <a:pt x="67716" y="162039"/>
                  </a:lnTo>
                  <a:lnTo>
                    <a:pt x="44284" y="200291"/>
                  </a:lnTo>
                  <a:lnTo>
                    <a:pt x="25438" y="241376"/>
                  </a:lnTo>
                  <a:lnTo>
                    <a:pt x="11544" y="284924"/>
                  </a:lnTo>
                  <a:lnTo>
                    <a:pt x="2933" y="330581"/>
                  </a:lnTo>
                  <a:lnTo>
                    <a:pt x="0" y="377990"/>
                  </a:lnTo>
                  <a:lnTo>
                    <a:pt x="2933" y="425411"/>
                  </a:lnTo>
                  <a:lnTo>
                    <a:pt x="11544" y="471068"/>
                  </a:lnTo>
                  <a:lnTo>
                    <a:pt x="25438" y="514616"/>
                  </a:lnTo>
                  <a:lnTo>
                    <a:pt x="44284" y="555688"/>
                  </a:lnTo>
                  <a:lnTo>
                    <a:pt x="67716" y="593953"/>
                  </a:lnTo>
                  <a:lnTo>
                    <a:pt x="95389" y="629031"/>
                  </a:lnTo>
                  <a:lnTo>
                    <a:pt x="126949" y="660590"/>
                  </a:lnTo>
                  <a:lnTo>
                    <a:pt x="162039" y="688263"/>
                  </a:lnTo>
                  <a:lnTo>
                    <a:pt x="200291" y="711695"/>
                  </a:lnTo>
                  <a:lnTo>
                    <a:pt x="241376" y="730542"/>
                  </a:lnTo>
                  <a:lnTo>
                    <a:pt x="241681" y="730643"/>
                  </a:lnTo>
                  <a:lnTo>
                    <a:pt x="241871" y="730707"/>
                  </a:lnTo>
                  <a:lnTo>
                    <a:pt x="284924" y="744448"/>
                  </a:lnTo>
                  <a:lnTo>
                    <a:pt x="330581" y="753046"/>
                  </a:lnTo>
                  <a:lnTo>
                    <a:pt x="378002" y="755980"/>
                  </a:lnTo>
                  <a:lnTo>
                    <a:pt x="378256" y="755967"/>
                  </a:lnTo>
                  <a:lnTo>
                    <a:pt x="383984" y="755611"/>
                  </a:lnTo>
                  <a:lnTo>
                    <a:pt x="425196" y="753059"/>
                  </a:lnTo>
                  <a:lnTo>
                    <a:pt x="425348" y="753059"/>
                  </a:lnTo>
                  <a:lnTo>
                    <a:pt x="471068" y="744448"/>
                  </a:lnTo>
                  <a:lnTo>
                    <a:pt x="474306" y="743419"/>
                  </a:lnTo>
                  <a:lnTo>
                    <a:pt x="514654" y="730643"/>
                  </a:lnTo>
                  <a:lnTo>
                    <a:pt x="555015" y="712012"/>
                  </a:lnTo>
                  <a:lnTo>
                    <a:pt x="555421" y="711822"/>
                  </a:lnTo>
                  <a:lnTo>
                    <a:pt x="555701" y="711695"/>
                  </a:lnTo>
                  <a:lnTo>
                    <a:pt x="590067" y="690638"/>
                  </a:lnTo>
                  <a:lnTo>
                    <a:pt x="593940" y="688276"/>
                  </a:lnTo>
                  <a:lnTo>
                    <a:pt x="629031" y="660603"/>
                  </a:lnTo>
                  <a:lnTo>
                    <a:pt x="660590" y="629043"/>
                  </a:lnTo>
                  <a:lnTo>
                    <a:pt x="688276" y="593953"/>
                  </a:lnTo>
                  <a:lnTo>
                    <a:pt x="711708" y="555701"/>
                  </a:lnTo>
                  <a:lnTo>
                    <a:pt x="730554" y="514616"/>
                  </a:lnTo>
                  <a:lnTo>
                    <a:pt x="744448" y="471068"/>
                  </a:lnTo>
                  <a:lnTo>
                    <a:pt x="753059" y="425411"/>
                  </a:lnTo>
                  <a:lnTo>
                    <a:pt x="755662" y="383514"/>
                  </a:lnTo>
                  <a:lnTo>
                    <a:pt x="756005" y="377990"/>
                  </a:lnTo>
                  <a:close/>
                </a:path>
              </a:pathLst>
            </a:custGeom>
            <a:solidFill>
              <a:srgbClr val="9D8B75"/>
            </a:solidFill>
          </p:spPr>
          <p:txBody>
            <a:bodyPr wrap="square" lIns="0" tIns="0" rIns="0" bIns="0" rtlCol="0"/>
            <a:lstStyle/>
            <a:p>
              <a:endParaRPr/>
            </a:p>
          </p:txBody>
        </p:sp>
        <p:sp>
          <p:nvSpPr>
            <p:cNvPr id="54" name="object 50">
              <a:extLst>
                <a:ext uri="{FF2B5EF4-FFF2-40B4-BE49-F238E27FC236}">
                  <a16:creationId xmlns:a16="http://schemas.microsoft.com/office/drawing/2014/main" id="{E88011F7-9FE4-6C43-562F-E296C9FAE22F}"/>
                </a:ext>
              </a:extLst>
            </p:cNvPr>
            <p:cNvSpPr/>
            <p:nvPr/>
          </p:nvSpPr>
          <p:spPr>
            <a:xfrm>
              <a:off x="3148221" y="3990266"/>
              <a:ext cx="391160" cy="508000"/>
            </a:xfrm>
            <a:custGeom>
              <a:avLst/>
              <a:gdLst/>
              <a:ahLst/>
              <a:cxnLst/>
              <a:rect l="l" t="t" r="r" b="b"/>
              <a:pathLst>
                <a:path w="391160" h="508000">
                  <a:moveTo>
                    <a:pt x="324662" y="496570"/>
                  </a:moveTo>
                  <a:lnTo>
                    <a:pt x="298935" y="496570"/>
                  </a:lnTo>
                  <a:lnTo>
                    <a:pt x="311280" y="501650"/>
                  </a:lnTo>
                  <a:lnTo>
                    <a:pt x="321021" y="502920"/>
                  </a:lnTo>
                  <a:lnTo>
                    <a:pt x="325504" y="508000"/>
                  </a:lnTo>
                  <a:lnTo>
                    <a:pt x="325597" y="501650"/>
                  </a:lnTo>
                  <a:lnTo>
                    <a:pt x="325634" y="499109"/>
                  </a:lnTo>
                  <a:lnTo>
                    <a:pt x="324662" y="496570"/>
                  </a:lnTo>
                  <a:close/>
                </a:path>
                <a:path w="391160" h="508000">
                  <a:moveTo>
                    <a:pt x="251207" y="397510"/>
                  </a:moveTo>
                  <a:lnTo>
                    <a:pt x="194871" y="397510"/>
                  </a:lnTo>
                  <a:lnTo>
                    <a:pt x="197843" y="401320"/>
                  </a:lnTo>
                  <a:lnTo>
                    <a:pt x="203101" y="401320"/>
                  </a:lnTo>
                  <a:lnTo>
                    <a:pt x="207952" y="410209"/>
                  </a:lnTo>
                  <a:lnTo>
                    <a:pt x="219192" y="415290"/>
                  </a:lnTo>
                  <a:lnTo>
                    <a:pt x="231076" y="438150"/>
                  </a:lnTo>
                  <a:lnTo>
                    <a:pt x="239723" y="454659"/>
                  </a:lnTo>
                  <a:lnTo>
                    <a:pt x="244655" y="463550"/>
                  </a:lnTo>
                  <a:lnTo>
                    <a:pt x="246903" y="467359"/>
                  </a:lnTo>
                  <a:lnTo>
                    <a:pt x="252517" y="472440"/>
                  </a:lnTo>
                  <a:lnTo>
                    <a:pt x="249875" y="478790"/>
                  </a:lnTo>
                  <a:lnTo>
                    <a:pt x="247272" y="483870"/>
                  </a:lnTo>
                  <a:lnTo>
                    <a:pt x="247272" y="497840"/>
                  </a:lnTo>
                  <a:lnTo>
                    <a:pt x="256251" y="499109"/>
                  </a:lnTo>
                  <a:lnTo>
                    <a:pt x="252136" y="495300"/>
                  </a:lnTo>
                  <a:lnTo>
                    <a:pt x="259616" y="488950"/>
                  </a:lnTo>
                  <a:lnTo>
                    <a:pt x="266372" y="487680"/>
                  </a:lnTo>
                  <a:lnTo>
                    <a:pt x="335478" y="487680"/>
                  </a:lnTo>
                  <a:lnTo>
                    <a:pt x="335257" y="483870"/>
                  </a:lnTo>
                  <a:lnTo>
                    <a:pt x="316156" y="478790"/>
                  </a:lnTo>
                  <a:lnTo>
                    <a:pt x="313271" y="476250"/>
                  </a:lnTo>
                  <a:lnTo>
                    <a:pt x="276559" y="476250"/>
                  </a:lnTo>
                  <a:lnTo>
                    <a:pt x="249167" y="435609"/>
                  </a:lnTo>
                  <a:lnTo>
                    <a:pt x="241658" y="411480"/>
                  </a:lnTo>
                  <a:lnTo>
                    <a:pt x="246364" y="405130"/>
                  </a:lnTo>
                  <a:lnTo>
                    <a:pt x="251207" y="397510"/>
                  </a:lnTo>
                  <a:close/>
                </a:path>
                <a:path w="391160" h="508000">
                  <a:moveTo>
                    <a:pt x="335478" y="487680"/>
                  </a:moveTo>
                  <a:lnTo>
                    <a:pt x="266372" y="487680"/>
                  </a:lnTo>
                  <a:lnTo>
                    <a:pt x="272329" y="496570"/>
                  </a:lnTo>
                  <a:lnTo>
                    <a:pt x="277599" y="497840"/>
                  </a:lnTo>
                  <a:lnTo>
                    <a:pt x="282844" y="497840"/>
                  </a:lnTo>
                  <a:lnTo>
                    <a:pt x="288458" y="496570"/>
                  </a:lnTo>
                  <a:lnTo>
                    <a:pt x="324662" y="496570"/>
                  </a:lnTo>
                  <a:lnTo>
                    <a:pt x="323691" y="494030"/>
                  </a:lnTo>
                  <a:lnTo>
                    <a:pt x="317885" y="491490"/>
                  </a:lnTo>
                  <a:lnTo>
                    <a:pt x="306428" y="490220"/>
                  </a:lnTo>
                  <a:lnTo>
                    <a:pt x="335626" y="490220"/>
                  </a:lnTo>
                  <a:lnTo>
                    <a:pt x="335552" y="488950"/>
                  </a:lnTo>
                  <a:lnTo>
                    <a:pt x="335478" y="487680"/>
                  </a:lnTo>
                  <a:close/>
                </a:path>
                <a:path w="391160" h="508000">
                  <a:moveTo>
                    <a:pt x="153044" y="400050"/>
                  </a:moveTo>
                  <a:lnTo>
                    <a:pt x="134940" y="400050"/>
                  </a:lnTo>
                  <a:lnTo>
                    <a:pt x="138178" y="412750"/>
                  </a:lnTo>
                  <a:lnTo>
                    <a:pt x="145386" y="429259"/>
                  </a:lnTo>
                  <a:lnTo>
                    <a:pt x="152803" y="444500"/>
                  </a:lnTo>
                  <a:lnTo>
                    <a:pt x="156670" y="453390"/>
                  </a:lnTo>
                  <a:lnTo>
                    <a:pt x="157787" y="457200"/>
                  </a:lnTo>
                  <a:lnTo>
                    <a:pt x="154422" y="462280"/>
                  </a:lnTo>
                  <a:lnTo>
                    <a:pt x="154422" y="472440"/>
                  </a:lnTo>
                  <a:lnTo>
                    <a:pt x="165268" y="476250"/>
                  </a:lnTo>
                  <a:lnTo>
                    <a:pt x="162283" y="471170"/>
                  </a:lnTo>
                  <a:lnTo>
                    <a:pt x="161547" y="466090"/>
                  </a:lnTo>
                  <a:lnTo>
                    <a:pt x="167135" y="462280"/>
                  </a:lnTo>
                  <a:lnTo>
                    <a:pt x="219192" y="462280"/>
                  </a:lnTo>
                  <a:lnTo>
                    <a:pt x="219192" y="459740"/>
                  </a:lnTo>
                  <a:lnTo>
                    <a:pt x="203825" y="459740"/>
                  </a:lnTo>
                  <a:lnTo>
                    <a:pt x="209438" y="457200"/>
                  </a:lnTo>
                  <a:lnTo>
                    <a:pt x="227066" y="457200"/>
                  </a:lnTo>
                  <a:lnTo>
                    <a:pt x="226869" y="454659"/>
                  </a:lnTo>
                  <a:lnTo>
                    <a:pt x="226771" y="453390"/>
                  </a:lnTo>
                  <a:lnTo>
                    <a:pt x="226672" y="452120"/>
                  </a:lnTo>
                  <a:lnTo>
                    <a:pt x="218627" y="450850"/>
                  </a:lnTo>
                  <a:lnTo>
                    <a:pt x="178264" y="450850"/>
                  </a:lnTo>
                  <a:lnTo>
                    <a:pt x="172534" y="449580"/>
                  </a:lnTo>
                  <a:lnTo>
                    <a:pt x="153259" y="405130"/>
                  </a:lnTo>
                  <a:lnTo>
                    <a:pt x="153151" y="402590"/>
                  </a:lnTo>
                  <a:lnTo>
                    <a:pt x="153044" y="400050"/>
                  </a:lnTo>
                  <a:close/>
                </a:path>
                <a:path w="391160" h="508000">
                  <a:moveTo>
                    <a:pt x="304555" y="473709"/>
                  </a:moveTo>
                  <a:lnTo>
                    <a:pt x="296158" y="474980"/>
                  </a:lnTo>
                  <a:lnTo>
                    <a:pt x="288458" y="474980"/>
                  </a:lnTo>
                  <a:lnTo>
                    <a:pt x="282228" y="476250"/>
                  </a:lnTo>
                  <a:lnTo>
                    <a:pt x="313271" y="476250"/>
                  </a:lnTo>
                  <a:lnTo>
                    <a:pt x="311829" y="474980"/>
                  </a:lnTo>
                  <a:lnTo>
                    <a:pt x="304555" y="473709"/>
                  </a:lnTo>
                  <a:close/>
                </a:path>
                <a:path w="391160" h="508000">
                  <a:moveTo>
                    <a:pt x="219192" y="462280"/>
                  </a:moveTo>
                  <a:lnTo>
                    <a:pt x="167135" y="462280"/>
                  </a:lnTo>
                  <a:lnTo>
                    <a:pt x="173142" y="467359"/>
                  </a:lnTo>
                  <a:lnTo>
                    <a:pt x="185378" y="467359"/>
                  </a:lnTo>
                  <a:lnTo>
                    <a:pt x="195884" y="468630"/>
                  </a:lnTo>
                  <a:lnTo>
                    <a:pt x="214683" y="468630"/>
                  </a:lnTo>
                  <a:lnTo>
                    <a:pt x="219192" y="472440"/>
                  </a:lnTo>
                  <a:lnTo>
                    <a:pt x="219192" y="462280"/>
                  </a:lnTo>
                  <a:close/>
                </a:path>
                <a:path w="391160" h="508000">
                  <a:moveTo>
                    <a:pt x="200078" y="445770"/>
                  </a:moveTo>
                  <a:lnTo>
                    <a:pt x="186629" y="449580"/>
                  </a:lnTo>
                  <a:lnTo>
                    <a:pt x="178264" y="450850"/>
                  </a:lnTo>
                  <a:lnTo>
                    <a:pt x="218627" y="450850"/>
                  </a:lnTo>
                  <a:lnTo>
                    <a:pt x="210581" y="449580"/>
                  </a:lnTo>
                  <a:lnTo>
                    <a:pt x="206848" y="448309"/>
                  </a:lnTo>
                  <a:lnTo>
                    <a:pt x="200078" y="445770"/>
                  </a:lnTo>
                  <a:close/>
                </a:path>
                <a:path w="391160" h="508000">
                  <a:moveTo>
                    <a:pt x="357613" y="154940"/>
                  </a:moveTo>
                  <a:lnTo>
                    <a:pt x="229301" y="154940"/>
                  </a:lnTo>
                  <a:lnTo>
                    <a:pt x="220957" y="166370"/>
                  </a:lnTo>
                  <a:lnTo>
                    <a:pt x="209697" y="172720"/>
                  </a:lnTo>
                  <a:lnTo>
                    <a:pt x="194291" y="176529"/>
                  </a:lnTo>
                  <a:lnTo>
                    <a:pt x="173510" y="177800"/>
                  </a:lnTo>
                  <a:lnTo>
                    <a:pt x="24133" y="177800"/>
                  </a:lnTo>
                  <a:lnTo>
                    <a:pt x="15890" y="180340"/>
                  </a:lnTo>
                  <a:lnTo>
                    <a:pt x="10220" y="195579"/>
                  </a:lnTo>
                  <a:lnTo>
                    <a:pt x="9578" y="208279"/>
                  </a:lnTo>
                  <a:lnTo>
                    <a:pt x="15090" y="218440"/>
                  </a:lnTo>
                  <a:lnTo>
                    <a:pt x="27879" y="233679"/>
                  </a:lnTo>
                  <a:lnTo>
                    <a:pt x="23737" y="240029"/>
                  </a:lnTo>
                  <a:lnTo>
                    <a:pt x="21461" y="243840"/>
                  </a:lnTo>
                  <a:lnTo>
                    <a:pt x="20244" y="248920"/>
                  </a:lnTo>
                  <a:lnTo>
                    <a:pt x="19281" y="259079"/>
                  </a:lnTo>
                  <a:lnTo>
                    <a:pt x="15141" y="265430"/>
                  </a:lnTo>
                  <a:lnTo>
                    <a:pt x="18532" y="271780"/>
                  </a:lnTo>
                  <a:lnTo>
                    <a:pt x="16652" y="284480"/>
                  </a:lnTo>
                  <a:lnTo>
                    <a:pt x="21897" y="293370"/>
                  </a:lnTo>
                  <a:lnTo>
                    <a:pt x="24133" y="312420"/>
                  </a:lnTo>
                  <a:lnTo>
                    <a:pt x="36490" y="312420"/>
                  </a:lnTo>
                  <a:lnTo>
                    <a:pt x="40973" y="320040"/>
                  </a:lnTo>
                  <a:lnTo>
                    <a:pt x="45113" y="323850"/>
                  </a:lnTo>
                  <a:lnTo>
                    <a:pt x="49341" y="330200"/>
                  </a:lnTo>
                  <a:lnTo>
                    <a:pt x="54838" y="339090"/>
                  </a:lnTo>
                  <a:lnTo>
                    <a:pt x="60054" y="349250"/>
                  </a:lnTo>
                  <a:lnTo>
                    <a:pt x="63439" y="355600"/>
                  </a:lnTo>
                  <a:lnTo>
                    <a:pt x="66068" y="358140"/>
                  </a:lnTo>
                  <a:lnTo>
                    <a:pt x="71681" y="363220"/>
                  </a:lnTo>
                  <a:lnTo>
                    <a:pt x="77663" y="377190"/>
                  </a:lnTo>
                  <a:lnTo>
                    <a:pt x="87023" y="378460"/>
                  </a:lnTo>
                  <a:lnTo>
                    <a:pt x="96015" y="388620"/>
                  </a:lnTo>
                  <a:lnTo>
                    <a:pt x="104625" y="388620"/>
                  </a:lnTo>
                  <a:lnTo>
                    <a:pt x="106149" y="397510"/>
                  </a:lnTo>
                  <a:lnTo>
                    <a:pt x="109815" y="401320"/>
                  </a:lnTo>
                  <a:lnTo>
                    <a:pt x="118465" y="402590"/>
                  </a:lnTo>
                  <a:lnTo>
                    <a:pt x="134940" y="400050"/>
                  </a:lnTo>
                  <a:lnTo>
                    <a:pt x="153044" y="400050"/>
                  </a:lnTo>
                  <a:lnTo>
                    <a:pt x="152936" y="397510"/>
                  </a:lnTo>
                  <a:lnTo>
                    <a:pt x="155423" y="394970"/>
                  </a:lnTo>
                  <a:lnTo>
                    <a:pt x="252792" y="394970"/>
                  </a:lnTo>
                  <a:lnTo>
                    <a:pt x="259134" y="384810"/>
                  </a:lnTo>
                  <a:lnTo>
                    <a:pt x="273091" y="361950"/>
                  </a:lnTo>
                  <a:lnTo>
                    <a:pt x="281605" y="358140"/>
                  </a:lnTo>
                  <a:lnTo>
                    <a:pt x="286432" y="355600"/>
                  </a:lnTo>
                  <a:lnTo>
                    <a:pt x="289364" y="350520"/>
                  </a:lnTo>
                  <a:lnTo>
                    <a:pt x="292192" y="342900"/>
                  </a:lnTo>
                  <a:lnTo>
                    <a:pt x="309413" y="337820"/>
                  </a:lnTo>
                  <a:lnTo>
                    <a:pt x="311648" y="327660"/>
                  </a:lnTo>
                  <a:lnTo>
                    <a:pt x="325135" y="321310"/>
                  </a:lnTo>
                  <a:lnTo>
                    <a:pt x="327777" y="309880"/>
                  </a:lnTo>
                  <a:lnTo>
                    <a:pt x="339372" y="307340"/>
                  </a:lnTo>
                  <a:lnTo>
                    <a:pt x="341252" y="297180"/>
                  </a:lnTo>
                  <a:lnTo>
                    <a:pt x="352008" y="285750"/>
                  </a:lnTo>
                  <a:lnTo>
                    <a:pt x="357152" y="278130"/>
                  </a:lnTo>
                  <a:lnTo>
                    <a:pt x="358086" y="267970"/>
                  </a:lnTo>
                  <a:lnTo>
                    <a:pt x="356212" y="256540"/>
                  </a:lnTo>
                  <a:lnTo>
                    <a:pt x="365367" y="222250"/>
                  </a:lnTo>
                  <a:lnTo>
                    <a:pt x="367677" y="198120"/>
                  </a:lnTo>
                  <a:lnTo>
                    <a:pt x="362477" y="170179"/>
                  </a:lnTo>
                  <a:lnTo>
                    <a:pt x="357613" y="154940"/>
                  </a:lnTo>
                  <a:close/>
                </a:path>
                <a:path w="391160" h="508000">
                  <a:moveTo>
                    <a:pt x="252792" y="394970"/>
                  </a:moveTo>
                  <a:lnTo>
                    <a:pt x="155423" y="394970"/>
                  </a:lnTo>
                  <a:lnTo>
                    <a:pt x="160548" y="396240"/>
                  </a:lnTo>
                  <a:lnTo>
                    <a:pt x="167290" y="398780"/>
                  </a:lnTo>
                  <a:lnTo>
                    <a:pt x="174628" y="400050"/>
                  </a:lnTo>
                  <a:lnTo>
                    <a:pt x="184369" y="400050"/>
                  </a:lnTo>
                  <a:lnTo>
                    <a:pt x="194871" y="397510"/>
                  </a:lnTo>
                  <a:lnTo>
                    <a:pt x="251207" y="397510"/>
                  </a:lnTo>
                  <a:lnTo>
                    <a:pt x="252792" y="394970"/>
                  </a:lnTo>
                  <a:close/>
                </a:path>
                <a:path w="391160" h="508000">
                  <a:moveTo>
                    <a:pt x="14023" y="100329"/>
                  </a:moveTo>
                  <a:lnTo>
                    <a:pt x="3680" y="113029"/>
                  </a:lnTo>
                  <a:lnTo>
                    <a:pt x="0" y="120650"/>
                  </a:lnTo>
                  <a:lnTo>
                    <a:pt x="2772" y="134620"/>
                  </a:lnTo>
                  <a:lnTo>
                    <a:pt x="11788" y="158750"/>
                  </a:lnTo>
                  <a:lnTo>
                    <a:pt x="8791" y="170179"/>
                  </a:lnTo>
                  <a:lnTo>
                    <a:pt x="13668" y="177800"/>
                  </a:lnTo>
                  <a:lnTo>
                    <a:pt x="152760" y="177800"/>
                  </a:lnTo>
                  <a:lnTo>
                    <a:pt x="137763" y="176529"/>
                  </a:lnTo>
                  <a:lnTo>
                    <a:pt x="127819" y="172720"/>
                  </a:lnTo>
                  <a:lnTo>
                    <a:pt x="122227" y="170179"/>
                  </a:lnTo>
                  <a:lnTo>
                    <a:pt x="120365" y="163829"/>
                  </a:lnTo>
                  <a:lnTo>
                    <a:pt x="120826" y="158750"/>
                  </a:lnTo>
                  <a:lnTo>
                    <a:pt x="120941" y="157479"/>
                  </a:lnTo>
                  <a:lnTo>
                    <a:pt x="121056" y="154940"/>
                  </a:lnTo>
                  <a:lnTo>
                    <a:pt x="122799" y="147320"/>
                  </a:lnTo>
                  <a:lnTo>
                    <a:pt x="124094" y="139700"/>
                  </a:lnTo>
                  <a:lnTo>
                    <a:pt x="124114" y="135890"/>
                  </a:lnTo>
                  <a:lnTo>
                    <a:pt x="49609" y="135890"/>
                  </a:lnTo>
                  <a:lnTo>
                    <a:pt x="45091" y="128270"/>
                  </a:lnTo>
                  <a:lnTo>
                    <a:pt x="41516" y="123189"/>
                  </a:lnTo>
                  <a:lnTo>
                    <a:pt x="37022" y="119379"/>
                  </a:lnTo>
                  <a:lnTo>
                    <a:pt x="34111" y="115570"/>
                  </a:lnTo>
                  <a:lnTo>
                    <a:pt x="29746" y="115570"/>
                  </a:lnTo>
                  <a:lnTo>
                    <a:pt x="25644" y="104139"/>
                  </a:lnTo>
                  <a:lnTo>
                    <a:pt x="14023" y="100329"/>
                  </a:lnTo>
                  <a:close/>
                </a:path>
                <a:path w="391160" h="508000">
                  <a:moveTo>
                    <a:pt x="351532" y="135890"/>
                  </a:moveTo>
                  <a:lnTo>
                    <a:pt x="240541" y="135890"/>
                  </a:lnTo>
                  <a:lnTo>
                    <a:pt x="239405" y="138429"/>
                  </a:lnTo>
                  <a:lnTo>
                    <a:pt x="237077" y="142240"/>
                  </a:lnTo>
                  <a:lnTo>
                    <a:pt x="231800" y="147320"/>
                  </a:lnTo>
                  <a:lnTo>
                    <a:pt x="221821" y="157479"/>
                  </a:lnTo>
                  <a:lnTo>
                    <a:pt x="224056" y="157479"/>
                  </a:lnTo>
                  <a:lnTo>
                    <a:pt x="229301" y="154940"/>
                  </a:lnTo>
                  <a:lnTo>
                    <a:pt x="357613" y="154940"/>
                  </a:lnTo>
                  <a:lnTo>
                    <a:pt x="351532" y="135890"/>
                  </a:lnTo>
                  <a:close/>
                </a:path>
                <a:path w="391160" h="508000">
                  <a:moveTo>
                    <a:pt x="368436" y="116839"/>
                  </a:moveTo>
                  <a:lnTo>
                    <a:pt x="250637" y="116839"/>
                  </a:lnTo>
                  <a:lnTo>
                    <a:pt x="248469" y="125729"/>
                  </a:lnTo>
                  <a:lnTo>
                    <a:pt x="245914" y="128270"/>
                  </a:lnTo>
                  <a:lnTo>
                    <a:pt x="241324" y="133350"/>
                  </a:lnTo>
                  <a:lnTo>
                    <a:pt x="233048" y="139700"/>
                  </a:lnTo>
                  <a:lnTo>
                    <a:pt x="236058" y="138429"/>
                  </a:lnTo>
                  <a:lnTo>
                    <a:pt x="240541" y="135890"/>
                  </a:lnTo>
                  <a:lnTo>
                    <a:pt x="351532" y="135890"/>
                  </a:lnTo>
                  <a:lnTo>
                    <a:pt x="349100" y="128270"/>
                  </a:lnTo>
                  <a:lnTo>
                    <a:pt x="361558" y="125729"/>
                  </a:lnTo>
                  <a:lnTo>
                    <a:pt x="368436" y="116839"/>
                  </a:lnTo>
                  <a:close/>
                </a:path>
                <a:path w="391160" h="508000">
                  <a:moveTo>
                    <a:pt x="43983" y="119379"/>
                  </a:moveTo>
                  <a:lnTo>
                    <a:pt x="44364" y="120650"/>
                  </a:lnTo>
                  <a:lnTo>
                    <a:pt x="49609" y="135890"/>
                  </a:lnTo>
                  <a:lnTo>
                    <a:pt x="124114" y="135890"/>
                  </a:lnTo>
                  <a:lnTo>
                    <a:pt x="124139" y="132079"/>
                  </a:lnTo>
                  <a:lnTo>
                    <a:pt x="123640" y="125729"/>
                  </a:lnTo>
                  <a:lnTo>
                    <a:pt x="55591" y="125729"/>
                  </a:lnTo>
                  <a:lnTo>
                    <a:pt x="43983" y="119379"/>
                  </a:lnTo>
                  <a:close/>
                </a:path>
                <a:path w="391160" h="508000">
                  <a:moveTo>
                    <a:pt x="61204" y="57150"/>
                  </a:moveTo>
                  <a:lnTo>
                    <a:pt x="57826" y="57150"/>
                  </a:lnTo>
                  <a:lnTo>
                    <a:pt x="53874" y="62229"/>
                  </a:lnTo>
                  <a:lnTo>
                    <a:pt x="48379" y="68579"/>
                  </a:lnTo>
                  <a:lnTo>
                    <a:pt x="43304" y="74929"/>
                  </a:lnTo>
                  <a:lnTo>
                    <a:pt x="40617" y="81279"/>
                  </a:lnTo>
                  <a:lnTo>
                    <a:pt x="40006" y="83820"/>
                  </a:lnTo>
                  <a:lnTo>
                    <a:pt x="40073" y="91440"/>
                  </a:lnTo>
                  <a:lnTo>
                    <a:pt x="40383" y="96520"/>
                  </a:lnTo>
                  <a:lnTo>
                    <a:pt x="40460" y="97790"/>
                  </a:lnTo>
                  <a:lnTo>
                    <a:pt x="41735" y="113029"/>
                  </a:lnTo>
                  <a:lnTo>
                    <a:pt x="55591" y="125729"/>
                  </a:lnTo>
                  <a:lnTo>
                    <a:pt x="123640" y="125729"/>
                  </a:lnTo>
                  <a:lnTo>
                    <a:pt x="123340" y="120650"/>
                  </a:lnTo>
                  <a:lnTo>
                    <a:pt x="122176" y="113029"/>
                  </a:lnTo>
                  <a:lnTo>
                    <a:pt x="112118" y="113029"/>
                  </a:lnTo>
                  <a:lnTo>
                    <a:pt x="116233" y="106679"/>
                  </a:lnTo>
                  <a:lnTo>
                    <a:pt x="118113" y="102870"/>
                  </a:lnTo>
                  <a:lnTo>
                    <a:pt x="118004" y="100329"/>
                  </a:lnTo>
                  <a:lnTo>
                    <a:pt x="117895" y="97790"/>
                  </a:lnTo>
                  <a:lnTo>
                    <a:pt x="117840" y="96520"/>
                  </a:lnTo>
                  <a:lnTo>
                    <a:pt x="115354" y="87629"/>
                  </a:lnTo>
                  <a:lnTo>
                    <a:pt x="112376" y="81279"/>
                  </a:lnTo>
                  <a:lnTo>
                    <a:pt x="107622" y="81279"/>
                  </a:lnTo>
                  <a:lnTo>
                    <a:pt x="107368" y="78740"/>
                  </a:lnTo>
                  <a:lnTo>
                    <a:pt x="68697" y="78740"/>
                  </a:lnTo>
                  <a:lnTo>
                    <a:pt x="69052" y="71120"/>
                  </a:lnTo>
                  <a:lnTo>
                    <a:pt x="69171" y="68579"/>
                  </a:lnTo>
                  <a:lnTo>
                    <a:pt x="69223" y="66040"/>
                  </a:lnTo>
                  <a:lnTo>
                    <a:pt x="69328" y="63500"/>
                  </a:lnTo>
                  <a:lnTo>
                    <a:pt x="69434" y="62229"/>
                  </a:lnTo>
                  <a:lnTo>
                    <a:pt x="61204" y="57150"/>
                  </a:lnTo>
                  <a:close/>
                </a:path>
                <a:path w="391160" h="508000">
                  <a:moveTo>
                    <a:pt x="249462" y="118110"/>
                  </a:moveTo>
                  <a:lnTo>
                    <a:pt x="245760" y="119379"/>
                  </a:lnTo>
                  <a:lnTo>
                    <a:pt x="248770" y="119379"/>
                  </a:lnTo>
                  <a:lnTo>
                    <a:pt x="249462" y="118110"/>
                  </a:lnTo>
                  <a:close/>
                </a:path>
                <a:path w="391160" h="508000">
                  <a:moveTo>
                    <a:pt x="278704" y="21590"/>
                  </a:moveTo>
                  <a:lnTo>
                    <a:pt x="277980" y="26670"/>
                  </a:lnTo>
                  <a:lnTo>
                    <a:pt x="280445" y="30479"/>
                  </a:lnTo>
                  <a:lnTo>
                    <a:pt x="287048" y="33020"/>
                  </a:lnTo>
                  <a:lnTo>
                    <a:pt x="294918" y="36829"/>
                  </a:lnTo>
                  <a:lnTo>
                    <a:pt x="301183" y="38100"/>
                  </a:lnTo>
                  <a:lnTo>
                    <a:pt x="307178" y="38100"/>
                  </a:lnTo>
                  <a:lnTo>
                    <a:pt x="305692" y="44450"/>
                  </a:lnTo>
                  <a:lnTo>
                    <a:pt x="282058" y="55879"/>
                  </a:lnTo>
                  <a:lnTo>
                    <a:pt x="266642" y="74929"/>
                  </a:lnTo>
                  <a:lnTo>
                    <a:pt x="257546" y="93979"/>
                  </a:lnTo>
                  <a:lnTo>
                    <a:pt x="249462" y="118110"/>
                  </a:lnTo>
                  <a:lnTo>
                    <a:pt x="250637" y="116839"/>
                  </a:lnTo>
                  <a:lnTo>
                    <a:pt x="368436" y="116839"/>
                  </a:lnTo>
                  <a:lnTo>
                    <a:pt x="371171" y="106679"/>
                  </a:lnTo>
                  <a:lnTo>
                    <a:pt x="371198" y="100329"/>
                  </a:lnTo>
                  <a:lnTo>
                    <a:pt x="370068" y="93979"/>
                  </a:lnTo>
                  <a:lnTo>
                    <a:pt x="375681" y="91440"/>
                  </a:lnTo>
                  <a:lnTo>
                    <a:pt x="391036" y="91440"/>
                  </a:lnTo>
                  <a:lnTo>
                    <a:pt x="391036" y="90170"/>
                  </a:lnTo>
                  <a:lnTo>
                    <a:pt x="388518" y="85090"/>
                  </a:lnTo>
                  <a:lnTo>
                    <a:pt x="382978" y="77470"/>
                  </a:lnTo>
                  <a:lnTo>
                    <a:pt x="377438" y="71120"/>
                  </a:lnTo>
                  <a:lnTo>
                    <a:pt x="374919" y="63500"/>
                  </a:lnTo>
                  <a:lnTo>
                    <a:pt x="374919" y="55879"/>
                  </a:lnTo>
                  <a:lnTo>
                    <a:pt x="368201" y="50800"/>
                  </a:lnTo>
                  <a:lnTo>
                    <a:pt x="364659" y="34290"/>
                  </a:lnTo>
                  <a:lnTo>
                    <a:pt x="359079" y="24129"/>
                  </a:lnTo>
                  <a:lnTo>
                    <a:pt x="291074" y="24129"/>
                  </a:lnTo>
                  <a:lnTo>
                    <a:pt x="278704" y="21590"/>
                  </a:lnTo>
                  <a:close/>
                </a:path>
                <a:path w="391160" h="508000">
                  <a:moveTo>
                    <a:pt x="29746" y="113029"/>
                  </a:moveTo>
                  <a:lnTo>
                    <a:pt x="29746" y="115570"/>
                  </a:lnTo>
                  <a:lnTo>
                    <a:pt x="34111" y="115570"/>
                  </a:lnTo>
                  <a:lnTo>
                    <a:pt x="29746" y="113029"/>
                  </a:lnTo>
                  <a:close/>
                </a:path>
                <a:path w="391160" h="508000">
                  <a:moveTo>
                    <a:pt x="120348" y="106679"/>
                  </a:moveTo>
                  <a:lnTo>
                    <a:pt x="118113" y="106679"/>
                  </a:lnTo>
                  <a:lnTo>
                    <a:pt x="112118" y="113029"/>
                  </a:lnTo>
                  <a:lnTo>
                    <a:pt x="121982" y="113029"/>
                  </a:lnTo>
                  <a:lnTo>
                    <a:pt x="120348" y="106679"/>
                  </a:lnTo>
                  <a:close/>
                </a:path>
                <a:path w="391160" h="508000">
                  <a:moveTo>
                    <a:pt x="391036" y="91440"/>
                  </a:moveTo>
                  <a:lnTo>
                    <a:pt x="375681" y="91440"/>
                  </a:lnTo>
                  <a:lnTo>
                    <a:pt x="391036" y="93979"/>
                  </a:lnTo>
                  <a:lnTo>
                    <a:pt x="391036" y="91440"/>
                  </a:lnTo>
                  <a:close/>
                </a:path>
                <a:path w="391160" h="508000">
                  <a:moveTo>
                    <a:pt x="110632" y="74929"/>
                  </a:moveTo>
                  <a:lnTo>
                    <a:pt x="109870" y="74929"/>
                  </a:lnTo>
                  <a:lnTo>
                    <a:pt x="107622" y="81279"/>
                  </a:lnTo>
                  <a:lnTo>
                    <a:pt x="112376" y="81279"/>
                  </a:lnTo>
                  <a:lnTo>
                    <a:pt x="110632" y="74929"/>
                  </a:lnTo>
                  <a:close/>
                </a:path>
                <a:path w="391160" h="508000">
                  <a:moveTo>
                    <a:pt x="86667" y="49529"/>
                  </a:moveTo>
                  <a:lnTo>
                    <a:pt x="83851" y="49529"/>
                  </a:lnTo>
                  <a:lnTo>
                    <a:pt x="81040" y="52070"/>
                  </a:lnTo>
                  <a:lnTo>
                    <a:pt x="76550" y="62229"/>
                  </a:lnTo>
                  <a:lnTo>
                    <a:pt x="68697" y="78740"/>
                  </a:lnTo>
                  <a:lnTo>
                    <a:pt x="107368" y="78740"/>
                  </a:lnTo>
                  <a:lnTo>
                    <a:pt x="104823" y="66040"/>
                  </a:lnTo>
                  <a:lnTo>
                    <a:pt x="98688" y="55879"/>
                  </a:lnTo>
                  <a:lnTo>
                    <a:pt x="91781" y="50800"/>
                  </a:lnTo>
                  <a:lnTo>
                    <a:pt x="86667" y="49529"/>
                  </a:lnTo>
                  <a:close/>
                </a:path>
                <a:path w="391160" h="508000">
                  <a:moveTo>
                    <a:pt x="283759" y="13970"/>
                  </a:moveTo>
                  <a:lnTo>
                    <a:pt x="280571" y="13970"/>
                  </a:lnTo>
                  <a:lnTo>
                    <a:pt x="279847" y="17779"/>
                  </a:lnTo>
                  <a:lnTo>
                    <a:pt x="291074" y="24129"/>
                  </a:lnTo>
                  <a:lnTo>
                    <a:pt x="359079" y="24129"/>
                  </a:lnTo>
                  <a:lnTo>
                    <a:pt x="358459" y="21590"/>
                  </a:lnTo>
                  <a:lnTo>
                    <a:pt x="355682" y="17779"/>
                  </a:lnTo>
                  <a:lnTo>
                    <a:pt x="298755" y="17779"/>
                  </a:lnTo>
                  <a:lnTo>
                    <a:pt x="290607" y="15240"/>
                  </a:lnTo>
                  <a:lnTo>
                    <a:pt x="283759" y="13970"/>
                  </a:lnTo>
                  <a:close/>
                </a:path>
                <a:path w="391160" h="508000">
                  <a:moveTo>
                    <a:pt x="320652" y="0"/>
                  </a:moveTo>
                  <a:lnTo>
                    <a:pt x="315394" y="1270"/>
                  </a:lnTo>
                  <a:lnTo>
                    <a:pt x="315394" y="17779"/>
                  </a:lnTo>
                  <a:lnTo>
                    <a:pt x="337873" y="17779"/>
                  </a:lnTo>
                  <a:lnTo>
                    <a:pt x="330393" y="6350"/>
                  </a:lnTo>
                  <a:lnTo>
                    <a:pt x="325504" y="5079"/>
                  </a:lnTo>
                  <a:lnTo>
                    <a:pt x="320652" y="0"/>
                  </a:lnTo>
                  <a:close/>
                </a:path>
                <a:path w="391160" h="508000">
                  <a:moveTo>
                    <a:pt x="347602" y="11429"/>
                  </a:moveTo>
                  <a:lnTo>
                    <a:pt x="344249" y="11429"/>
                  </a:lnTo>
                  <a:lnTo>
                    <a:pt x="342369" y="17779"/>
                  </a:lnTo>
                  <a:lnTo>
                    <a:pt x="355682" y="17779"/>
                  </a:lnTo>
                  <a:lnTo>
                    <a:pt x="351979" y="12700"/>
                  </a:lnTo>
                  <a:lnTo>
                    <a:pt x="347602" y="11429"/>
                  </a:lnTo>
                  <a:close/>
                </a:path>
              </a:pathLst>
            </a:custGeom>
            <a:solidFill>
              <a:srgbClr val="FFFFFF"/>
            </a:solidFill>
          </p:spPr>
          <p:txBody>
            <a:bodyPr wrap="square" lIns="0" tIns="0" rIns="0" bIns="0" rtlCol="0"/>
            <a:lstStyle/>
            <a:p>
              <a:endParaRPr/>
            </a:p>
          </p:txBody>
        </p:sp>
        <p:pic>
          <p:nvPicPr>
            <p:cNvPr id="55" name="object 51">
              <a:extLst>
                <a:ext uri="{FF2B5EF4-FFF2-40B4-BE49-F238E27FC236}">
                  <a16:creationId xmlns:a16="http://schemas.microsoft.com/office/drawing/2014/main" id="{3CD9657F-E7E0-5D39-DA6A-68F36F54270F}"/>
                </a:ext>
              </a:extLst>
            </p:cNvPr>
            <p:cNvPicPr/>
            <p:nvPr/>
          </p:nvPicPr>
          <p:blipFill>
            <a:blip r:embed="rId8" cstate="print"/>
            <a:stretch>
              <a:fillRect/>
            </a:stretch>
          </p:blipFill>
          <p:spPr>
            <a:xfrm>
              <a:off x="2992843" y="2645185"/>
              <a:ext cx="755999" cy="756000"/>
            </a:xfrm>
            <a:prstGeom prst="rect">
              <a:avLst/>
            </a:prstGeom>
          </p:spPr>
        </p:pic>
        <p:sp>
          <p:nvSpPr>
            <p:cNvPr id="56" name="object 52">
              <a:extLst>
                <a:ext uri="{FF2B5EF4-FFF2-40B4-BE49-F238E27FC236}">
                  <a16:creationId xmlns:a16="http://schemas.microsoft.com/office/drawing/2014/main" id="{8FB402E7-4E21-BA37-7E99-C07ABC5F20A8}"/>
                </a:ext>
              </a:extLst>
            </p:cNvPr>
            <p:cNvSpPr/>
            <p:nvPr/>
          </p:nvSpPr>
          <p:spPr>
            <a:xfrm>
              <a:off x="4603046" y="1448405"/>
              <a:ext cx="756285" cy="756285"/>
            </a:xfrm>
            <a:custGeom>
              <a:avLst/>
              <a:gdLst/>
              <a:ahLst/>
              <a:cxnLst/>
              <a:rect l="l" t="t" r="r" b="b"/>
              <a:pathLst>
                <a:path w="756285" h="756285">
                  <a:moveTo>
                    <a:pt x="385872" y="0"/>
                  </a:moveTo>
                  <a:lnTo>
                    <a:pt x="338411" y="2026"/>
                  </a:lnTo>
                  <a:lnTo>
                    <a:pt x="291569" y="9911"/>
                  </a:lnTo>
                  <a:lnTo>
                    <a:pt x="247065" y="23235"/>
                  </a:lnTo>
                  <a:lnTo>
                    <a:pt x="205215" y="41608"/>
                  </a:lnTo>
                  <a:lnTo>
                    <a:pt x="166334" y="64643"/>
                  </a:lnTo>
                  <a:lnTo>
                    <a:pt x="130737" y="91948"/>
                  </a:lnTo>
                  <a:lnTo>
                    <a:pt x="98739" y="123136"/>
                  </a:lnTo>
                  <a:lnTo>
                    <a:pt x="70657" y="157817"/>
                  </a:lnTo>
                  <a:lnTo>
                    <a:pt x="46804" y="195600"/>
                  </a:lnTo>
                  <a:lnTo>
                    <a:pt x="27497" y="236098"/>
                  </a:lnTo>
                  <a:lnTo>
                    <a:pt x="13050" y="278921"/>
                  </a:lnTo>
                  <a:lnTo>
                    <a:pt x="3779" y="323679"/>
                  </a:lnTo>
                  <a:lnTo>
                    <a:pt x="0" y="369983"/>
                  </a:lnTo>
                  <a:lnTo>
                    <a:pt x="2026" y="417443"/>
                  </a:lnTo>
                  <a:lnTo>
                    <a:pt x="9911" y="464285"/>
                  </a:lnTo>
                  <a:lnTo>
                    <a:pt x="23234" y="508789"/>
                  </a:lnTo>
                  <a:lnTo>
                    <a:pt x="41607" y="550639"/>
                  </a:lnTo>
                  <a:lnTo>
                    <a:pt x="64640" y="589521"/>
                  </a:lnTo>
                  <a:lnTo>
                    <a:pt x="91944" y="625118"/>
                  </a:lnTo>
                  <a:lnTo>
                    <a:pt x="123131" y="657115"/>
                  </a:lnTo>
                  <a:lnTo>
                    <a:pt x="157810" y="685198"/>
                  </a:lnTo>
                  <a:lnTo>
                    <a:pt x="195592" y="709050"/>
                  </a:lnTo>
                  <a:lnTo>
                    <a:pt x="236088" y="728358"/>
                  </a:lnTo>
                  <a:lnTo>
                    <a:pt x="278910" y="742804"/>
                  </a:lnTo>
                  <a:lnTo>
                    <a:pt x="323667" y="752075"/>
                  </a:lnTo>
                  <a:lnTo>
                    <a:pt x="369970" y="755855"/>
                  </a:lnTo>
                  <a:lnTo>
                    <a:pt x="417431" y="753828"/>
                  </a:lnTo>
                  <a:lnTo>
                    <a:pt x="464276" y="745944"/>
                  </a:lnTo>
                  <a:lnTo>
                    <a:pt x="508782" y="732620"/>
                  </a:lnTo>
                  <a:lnTo>
                    <a:pt x="550634" y="714246"/>
                  </a:lnTo>
                  <a:lnTo>
                    <a:pt x="589516" y="691212"/>
                  </a:lnTo>
                  <a:lnTo>
                    <a:pt x="625114" y="663907"/>
                  </a:lnTo>
                  <a:lnTo>
                    <a:pt x="657112" y="632719"/>
                  </a:lnTo>
                  <a:lnTo>
                    <a:pt x="685195" y="598040"/>
                  </a:lnTo>
                  <a:lnTo>
                    <a:pt x="709047" y="560257"/>
                  </a:lnTo>
                  <a:lnTo>
                    <a:pt x="728353" y="519760"/>
                  </a:lnTo>
                  <a:lnTo>
                    <a:pt x="742798" y="476939"/>
                  </a:lnTo>
                  <a:lnTo>
                    <a:pt x="752068" y="432183"/>
                  </a:lnTo>
                  <a:lnTo>
                    <a:pt x="755845" y="385882"/>
                  </a:lnTo>
                  <a:lnTo>
                    <a:pt x="753815" y="338424"/>
                  </a:lnTo>
                  <a:lnTo>
                    <a:pt x="745931" y="291579"/>
                  </a:lnTo>
                  <a:lnTo>
                    <a:pt x="732608" y="247073"/>
                  </a:lnTo>
                  <a:lnTo>
                    <a:pt x="714235" y="205221"/>
                  </a:lnTo>
                  <a:lnTo>
                    <a:pt x="691202" y="166338"/>
                  </a:lnTo>
                  <a:lnTo>
                    <a:pt x="663897" y="130740"/>
                  </a:lnTo>
                  <a:lnTo>
                    <a:pt x="632711" y="98741"/>
                  </a:lnTo>
                  <a:lnTo>
                    <a:pt x="598032" y="70658"/>
                  </a:lnTo>
                  <a:lnTo>
                    <a:pt x="560250" y="46805"/>
                  </a:lnTo>
                  <a:lnTo>
                    <a:pt x="519753" y="27497"/>
                  </a:lnTo>
                  <a:lnTo>
                    <a:pt x="476932" y="13050"/>
                  </a:lnTo>
                  <a:lnTo>
                    <a:pt x="432175" y="3779"/>
                  </a:lnTo>
                  <a:lnTo>
                    <a:pt x="385872" y="0"/>
                  </a:lnTo>
                  <a:close/>
                </a:path>
              </a:pathLst>
            </a:custGeom>
            <a:solidFill>
              <a:srgbClr val="A0DAF7"/>
            </a:solidFill>
          </p:spPr>
          <p:txBody>
            <a:bodyPr wrap="square" lIns="0" tIns="0" rIns="0" bIns="0" rtlCol="0"/>
            <a:lstStyle/>
            <a:p>
              <a:endParaRPr/>
            </a:p>
          </p:txBody>
        </p:sp>
        <p:sp>
          <p:nvSpPr>
            <p:cNvPr id="57" name="object 53">
              <a:extLst>
                <a:ext uri="{FF2B5EF4-FFF2-40B4-BE49-F238E27FC236}">
                  <a16:creationId xmlns:a16="http://schemas.microsoft.com/office/drawing/2014/main" id="{E49D87C3-ACB6-9D79-42F0-ACC7D0D8AF7A}"/>
                </a:ext>
              </a:extLst>
            </p:cNvPr>
            <p:cNvSpPr/>
            <p:nvPr/>
          </p:nvSpPr>
          <p:spPr>
            <a:xfrm>
              <a:off x="4640313" y="1652104"/>
              <a:ext cx="677545" cy="348615"/>
            </a:xfrm>
            <a:custGeom>
              <a:avLst/>
              <a:gdLst/>
              <a:ahLst/>
              <a:cxnLst/>
              <a:rect l="l" t="t" r="r" b="b"/>
              <a:pathLst>
                <a:path w="677545" h="348614">
                  <a:moveTo>
                    <a:pt x="507085" y="0"/>
                  </a:moveTo>
                  <a:lnTo>
                    <a:pt x="174231" y="0"/>
                  </a:lnTo>
                  <a:lnTo>
                    <a:pt x="127912" y="6223"/>
                  </a:lnTo>
                  <a:lnTo>
                    <a:pt x="86292" y="23787"/>
                  </a:lnTo>
                  <a:lnTo>
                    <a:pt x="51030" y="51030"/>
                  </a:lnTo>
                  <a:lnTo>
                    <a:pt x="23787" y="86292"/>
                  </a:lnTo>
                  <a:lnTo>
                    <a:pt x="6223" y="127912"/>
                  </a:lnTo>
                  <a:lnTo>
                    <a:pt x="0" y="174231"/>
                  </a:lnTo>
                  <a:lnTo>
                    <a:pt x="6223" y="220549"/>
                  </a:lnTo>
                  <a:lnTo>
                    <a:pt x="23787" y="262170"/>
                  </a:lnTo>
                  <a:lnTo>
                    <a:pt x="51030" y="297432"/>
                  </a:lnTo>
                  <a:lnTo>
                    <a:pt x="86292" y="324675"/>
                  </a:lnTo>
                  <a:lnTo>
                    <a:pt x="127912" y="342239"/>
                  </a:lnTo>
                  <a:lnTo>
                    <a:pt x="174231" y="348462"/>
                  </a:lnTo>
                  <a:lnTo>
                    <a:pt x="507085" y="348462"/>
                  </a:lnTo>
                  <a:lnTo>
                    <a:pt x="553399" y="342239"/>
                  </a:lnTo>
                  <a:lnTo>
                    <a:pt x="595018" y="324675"/>
                  </a:lnTo>
                  <a:lnTo>
                    <a:pt x="630281" y="297432"/>
                  </a:lnTo>
                  <a:lnTo>
                    <a:pt x="657526" y="262170"/>
                  </a:lnTo>
                  <a:lnTo>
                    <a:pt x="675092" y="220549"/>
                  </a:lnTo>
                  <a:lnTo>
                    <a:pt x="677532" y="202394"/>
                  </a:lnTo>
                  <a:lnTo>
                    <a:pt x="677532" y="146068"/>
                  </a:lnTo>
                  <a:lnTo>
                    <a:pt x="657526" y="86292"/>
                  </a:lnTo>
                  <a:lnTo>
                    <a:pt x="630281" y="51030"/>
                  </a:lnTo>
                  <a:lnTo>
                    <a:pt x="595018" y="23787"/>
                  </a:lnTo>
                  <a:lnTo>
                    <a:pt x="553399" y="6223"/>
                  </a:lnTo>
                  <a:lnTo>
                    <a:pt x="507085" y="0"/>
                  </a:lnTo>
                  <a:close/>
                </a:path>
              </a:pathLst>
            </a:custGeom>
            <a:solidFill>
              <a:srgbClr val="8ED8F8"/>
            </a:solidFill>
          </p:spPr>
          <p:txBody>
            <a:bodyPr wrap="square" lIns="0" tIns="0" rIns="0" bIns="0" rtlCol="0"/>
            <a:lstStyle/>
            <a:p>
              <a:endParaRPr/>
            </a:p>
          </p:txBody>
        </p:sp>
        <p:sp>
          <p:nvSpPr>
            <p:cNvPr id="58" name="object 54">
              <a:extLst>
                <a:ext uri="{FF2B5EF4-FFF2-40B4-BE49-F238E27FC236}">
                  <a16:creationId xmlns:a16="http://schemas.microsoft.com/office/drawing/2014/main" id="{74F4AEB5-DAE7-E91C-8CE0-12147DAB4789}"/>
                </a:ext>
              </a:extLst>
            </p:cNvPr>
            <p:cNvSpPr/>
            <p:nvPr/>
          </p:nvSpPr>
          <p:spPr>
            <a:xfrm>
              <a:off x="4640313" y="1652104"/>
              <a:ext cx="676275" cy="348615"/>
            </a:xfrm>
            <a:custGeom>
              <a:avLst/>
              <a:gdLst/>
              <a:ahLst/>
              <a:cxnLst/>
              <a:rect l="l" t="t" r="r" b="b"/>
              <a:pathLst>
                <a:path w="676275" h="348614">
                  <a:moveTo>
                    <a:pt x="507085" y="0"/>
                  </a:moveTo>
                  <a:lnTo>
                    <a:pt x="174231" y="0"/>
                  </a:lnTo>
                  <a:lnTo>
                    <a:pt x="127912" y="6223"/>
                  </a:lnTo>
                  <a:lnTo>
                    <a:pt x="86292" y="23787"/>
                  </a:lnTo>
                  <a:lnTo>
                    <a:pt x="51030" y="51030"/>
                  </a:lnTo>
                  <a:lnTo>
                    <a:pt x="23787" y="86292"/>
                  </a:lnTo>
                  <a:lnTo>
                    <a:pt x="6223" y="127912"/>
                  </a:lnTo>
                  <a:lnTo>
                    <a:pt x="0" y="174231"/>
                  </a:lnTo>
                  <a:lnTo>
                    <a:pt x="6223" y="220549"/>
                  </a:lnTo>
                  <a:lnTo>
                    <a:pt x="23787" y="262170"/>
                  </a:lnTo>
                  <a:lnTo>
                    <a:pt x="51030" y="297432"/>
                  </a:lnTo>
                  <a:lnTo>
                    <a:pt x="86292" y="324675"/>
                  </a:lnTo>
                  <a:lnTo>
                    <a:pt x="127912" y="342239"/>
                  </a:lnTo>
                  <a:lnTo>
                    <a:pt x="174231" y="348462"/>
                  </a:lnTo>
                  <a:lnTo>
                    <a:pt x="507085" y="348462"/>
                  </a:lnTo>
                  <a:lnTo>
                    <a:pt x="553399" y="342239"/>
                  </a:lnTo>
                  <a:lnTo>
                    <a:pt x="595018" y="324675"/>
                  </a:lnTo>
                  <a:lnTo>
                    <a:pt x="630281" y="297432"/>
                  </a:lnTo>
                  <a:lnTo>
                    <a:pt x="657526" y="262170"/>
                  </a:lnTo>
                  <a:lnTo>
                    <a:pt x="672528" y="221075"/>
                  </a:lnTo>
                  <a:lnTo>
                    <a:pt x="675680" y="174231"/>
                  </a:lnTo>
                  <a:lnTo>
                    <a:pt x="672577" y="127912"/>
                  </a:lnTo>
                  <a:lnTo>
                    <a:pt x="657526" y="86292"/>
                  </a:lnTo>
                  <a:lnTo>
                    <a:pt x="630281" y="51030"/>
                  </a:lnTo>
                  <a:lnTo>
                    <a:pt x="595018" y="23787"/>
                  </a:lnTo>
                  <a:lnTo>
                    <a:pt x="553399" y="6223"/>
                  </a:lnTo>
                  <a:lnTo>
                    <a:pt x="507085" y="0"/>
                  </a:lnTo>
                  <a:close/>
                </a:path>
              </a:pathLst>
            </a:custGeom>
            <a:solidFill>
              <a:srgbClr val="FFFFFF"/>
            </a:solidFill>
          </p:spPr>
          <p:txBody>
            <a:bodyPr wrap="square" lIns="0" tIns="0" rIns="0" bIns="0" rtlCol="0"/>
            <a:lstStyle/>
            <a:p>
              <a:endParaRPr/>
            </a:p>
          </p:txBody>
        </p:sp>
        <p:sp>
          <p:nvSpPr>
            <p:cNvPr id="59" name="object 55">
              <a:extLst>
                <a:ext uri="{FF2B5EF4-FFF2-40B4-BE49-F238E27FC236}">
                  <a16:creationId xmlns:a16="http://schemas.microsoft.com/office/drawing/2014/main" id="{79502F59-1DF1-4D70-7D1E-7049BBBEE48B}"/>
                </a:ext>
              </a:extLst>
            </p:cNvPr>
            <p:cNvSpPr/>
            <p:nvPr/>
          </p:nvSpPr>
          <p:spPr>
            <a:xfrm>
              <a:off x="4640313" y="1652587"/>
              <a:ext cx="677545" cy="347980"/>
            </a:xfrm>
            <a:custGeom>
              <a:avLst/>
              <a:gdLst/>
              <a:ahLst/>
              <a:cxnLst/>
              <a:rect l="l" t="t" r="r" b="b"/>
              <a:pathLst>
                <a:path w="677545" h="347980">
                  <a:moveTo>
                    <a:pt x="507085" y="0"/>
                  </a:moveTo>
                  <a:lnTo>
                    <a:pt x="174231" y="0"/>
                  </a:lnTo>
                  <a:lnTo>
                    <a:pt x="127912" y="6349"/>
                  </a:lnTo>
                  <a:lnTo>
                    <a:pt x="86292" y="24129"/>
                  </a:lnTo>
                  <a:lnTo>
                    <a:pt x="51030" y="50799"/>
                  </a:lnTo>
                  <a:lnTo>
                    <a:pt x="23787" y="86359"/>
                  </a:lnTo>
                  <a:lnTo>
                    <a:pt x="6223" y="128269"/>
                  </a:lnTo>
                  <a:lnTo>
                    <a:pt x="0" y="173989"/>
                  </a:lnTo>
                  <a:lnTo>
                    <a:pt x="6223" y="220979"/>
                  </a:lnTo>
                  <a:lnTo>
                    <a:pt x="23787" y="262889"/>
                  </a:lnTo>
                  <a:lnTo>
                    <a:pt x="51030" y="297179"/>
                  </a:lnTo>
                  <a:lnTo>
                    <a:pt x="86292" y="325119"/>
                  </a:lnTo>
                  <a:lnTo>
                    <a:pt x="127912" y="342899"/>
                  </a:lnTo>
                  <a:lnTo>
                    <a:pt x="174231" y="347979"/>
                  </a:lnTo>
                  <a:lnTo>
                    <a:pt x="507085" y="347979"/>
                  </a:lnTo>
                  <a:lnTo>
                    <a:pt x="553399" y="342899"/>
                  </a:lnTo>
                  <a:lnTo>
                    <a:pt x="595018" y="325119"/>
                  </a:lnTo>
                  <a:lnTo>
                    <a:pt x="609444" y="313689"/>
                  </a:lnTo>
                  <a:lnTo>
                    <a:pt x="342747" y="313689"/>
                  </a:lnTo>
                  <a:lnTo>
                    <a:pt x="339877" y="309879"/>
                  </a:lnTo>
                  <a:lnTo>
                    <a:pt x="337286" y="306069"/>
                  </a:lnTo>
                  <a:lnTo>
                    <a:pt x="331021" y="299719"/>
                  </a:lnTo>
                  <a:lnTo>
                    <a:pt x="324819" y="293369"/>
                  </a:lnTo>
                  <a:lnTo>
                    <a:pt x="321427" y="289559"/>
                  </a:lnTo>
                  <a:lnTo>
                    <a:pt x="305320" y="289559"/>
                  </a:lnTo>
                  <a:lnTo>
                    <a:pt x="304444" y="288289"/>
                  </a:lnTo>
                  <a:lnTo>
                    <a:pt x="176415" y="288289"/>
                  </a:lnTo>
                  <a:lnTo>
                    <a:pt x="172529" y="285749"/>
                  </a:lnTo>
                  <a:lnTo>
                    <a:pt x="170967" y="283209"/>
                  </a:lnTo>
                  <a:lnTo>
                    <a:pt x="165039" y="274319"/>
                  </a:lnTo>
                  <a:lnTo>
                    <a:pt x="153377" y="256539"/>
                  </a:lnTo>
                  <a:lnTo>
                    <a:pt x="147485" y="247649"/>
                  </a:lnTo>
                  <a:lnTo>
                    <a:pt x="145973" y="245109"/>
                  </a:lnTo>
                  <a:lnTo>
                    <a:pt x="143598" y="242569"/>
                  </a:lnTo>
                  <a:lnTo>
                    <a:pt x="141325" y="242569"/>
                  </a:lnTo>
                  <a:lnTo>
                    <a:pt x="54063" y="217169"/>
                  </a:lnTo>
                  <a:lnTo>
                    <a:pt x="44221" y="213359"/>
                  </a:lnTo>
                  <a:lnTo>
                    <a:pt x="34771" y="209549"/>
                  </a:lnTo>
                  <a:lnTo>
                    <a:pt x="25965" y="203199"/>
                  </a:lnTo>
                  <a:lnTo>
                    <a:pt x="18059" y="195579"/>
                  </a:lnTo>
                  <a:lnTo>
                    <a:pt x="18059" y="191769"/>
                  </a:lnTo>
                  <a:lnTo>
                    <a:pt x="20535" y="191769"/>
                  </a:lnTo>
                  <a:lnTo>
                    <a:pt x="23012" y="190499"/>
                  </a:lnTo>
                  <a:lnTo>
                    <a:pt x="27774" y="189229"/>
                  </a:lnTo>
                  <a:lnTo>
                    <a:pt x="32372" y="189229"/>
                  </a:lnTo>
                  <a:lnTo>
                    <a:pt x="29895" y="186689"/>
                  </a:lnTo>
                  <a:lnTo>
                    <a:pt x="27368" y="185419"/>
                  </a:lnTo>
                  <a:lnTo>
                    <a:pt x="17513" y="179069"/>
                  </a:lnTo>
                  <a:lnTo>
                    <a:pt x="16382" y="173989"/>
                  </a:lnTo>
                  <a:lnTo>
                    <a:pt x="23025" y="167639"/>
                  </a:lnTo>
                  <a:lnTo>
                    <a:pt x="63996" y="140969"/>
                  </a:lnTo>
                  <a:lnTo>
                    <a:pt x="98391" y="129539"/>
                  </a:lnTo>
                  <a:lnTo>
                    <a:pt x="115836" y="123189"/>
                  </a:lnTo>
                  <a:lnTo>
                    <a:pt x="169676" y="110489"/>
                  </a:lnTo>
                  <a:lnTo>
                    <a:pt x="196873" y="106679"/>
                  </a:lnTo>
                  <a:lnTo>
                    <a:pt x="224345" y="105409"/>
                  </a:lnTo>
                  <a:lnTo>
                    <a:pt x="239712" y="105409"/>
                  </a:lnTo>
                  <a:lnTo>
                    <a:pt x="252628" y="102869"/>
                  </a:lnTo>
                  <a:lnTo>
                    <a:pt x="260535" y="102869"/>
                  </a:lnTo>
                  <a:lnTo>
                    <a:pt x="263613" y="99059"/>
                  </a:lnTo>
                  <a:lnTo>
                    <a:pt x="271614" y="88899"/>
                  </a:lnTo>
                  <a:lnTo>
                    <a:pt x="279863" y="80009"/>
                  </a:lnTo>
                  <a:lnTo>
                    <a:pt x="309727" y="48259"/>
                  </a:lnTo>
                  <a:lnTo>
                    <a:pt x="316381" y="43179"/>
                  </a:lnTo>
                  <a:lnTo>
                    <a:pt x="324421" y="36829"/>
                  </a:lnTo>
                  <a:lnTo>
                    <a:pt x="611810" y="36829"/>
                  </a:lnTo>
                  <a:lnTo>
                    <a:pt x="595018" y="24129"/>
                  </a:lnTo>
                  <a:lnTo>
                    <a:pt x="553399" y="6349"/>
                  </a:lnTo>
                  <a:lnTo>
                    <a:pt x="507085" y="0"/>
                  </a:lnTo>
                  <a:close/>
                </a:path>
                <a:path w="677545" h="347980">
                  <a:moveTo>
                    <a:pt x="411975" y="246379"/>
                  </a:moveTo>
                  <a:lnTo>
                    <a:pt x="403923" y="246379"/>
                  </a:lnTo>
                  <a:lnTo>
                    <a:pt x="370039" y="251459"/>
                  </a:lnTo>
                  <a:lnTo>
                    <a:pt x="340436" y="256539"/>
                  </a:lnTo>
                  <a:lnTo>
                    <a:pt x="341731" y="259079"/>
                  </a:lnTo>
                  <a:lnTo>
                    <a:pt x="343369" y="260349"/>
                  </a:lnTo>
                  <a:lnTo>
                    <a:pt x="343776" y="262889"/>
                  </a:lnTo>
                  <a:lnTo>
                    <a:pt x="344779" y="267969"/>
                  </a:lnTo>
                  <a:lnTo>
                    <a:pt x="344144" y="273049"/>
                  </a:lnTo>
                  <a:lnTo>
                    <a:pt x="346519" y="279399"/>
                  </a:lnTo>
                  <a:lnTo>
                    <a:pt x="348716" y="283209"/>
                  </a:lnTo>
                  <a:lnTo>
                    <a:pt x="348780" y="285749"/>
                  </a:lnTo>
                  <a:lnTo>
                    <a:pt x="348907" y="290829"/>
                  </a:lnTo>
                  <a:lnTo>
                    <a:pt x="349529" y="295909"/>
                  </a:lnTo>
                  <a:lnTo>
                    <a:pt x="349891" y="299719"/>
                  </a:lnTo>
                  <a:lnTo>
                    <a:pt x="350011" y="300989"/>
                  </a:lnTo>
                  <a:lnTo>
                    <a:pt x="351040" y="307339"/>
                  </a:lnTo>
                  <a:lnTo>
                    <a:pt x="346963" y="309879"/>
                  </a:lnTo>
                  <a:lnTo>
                    <a:pt x="342747" y="313689"/>
                  </a:lnTo>
                  <a:lnTo>
                    <a:pt x="609444" y="313689"/>
                  </a:lnTo>
                  <a:lnTo>
                    <a:pt x="630281" y="297179"/>
                  </a:lnTo>
                  <a:lnTo>
                    <a:pt x="632300" y="294639"/>
                  </a:lnTo>
                  <a:lnTo>
                    <a:pt x="493877" y="294639"/>
                  </a:lnTo>
                  <a:lnTo>
                    <a:pt x="473193" y="281939"/>
                  </a:lnTo>
                  <a:lnTo>
                    <a:pt x="459957" y="274319"/>
                  </a:lnTo>
                  <a:lnTo>
                    <a:pt x="446781" y="265429"/>
                  </a:lnTo>
                  <a:lnTo>
                    <a:pt x="433679" y="257809"/>
                  </a:lnTo>
                  <a:lnTo>
                    <a:pt x="426635" y="252729"/>
                  </a:lnTo>
                  <a:lnTo>
                    <a:pt x="419473" y="248919"/>
                  </a:lnTo>
                  <a:lnTo>
                    <a:pt x="411975" y="246379"/>
                  </a:lnTo>
                  <a:close/>
                </a:path>
                <a:path w="677545" h="347980">
                  <a:moveTo>
                    <a:pt x="529475" y="214629"/>
                  </a:moveTo>
                  <a:lnTo>
                    <a:pt x="518020" y="214629"/>
                  </a:lnTo>
                  <a:lnTo>
                    <a:pt x="505205" y="215899"/>
                  </a:lnTo>
                  <a:lnTo>
                    <a:pt x="498119" y="218439"/>
                  </a:lnTo>
                  <a:lnTo>
                    <a:pt x="490994" y="219709"/>
                  </a:lnTo>
                  <a:lnTo>
                    <a:pt x="491058" y="222249"/>
                  </a:lnTo>
                  <a:lnTo>
                    <a:pt x="499186" y="224789"/>
                  </a:lnTo>
                  <a:lnTo>
                    <a:pt x="504761" y="226059"/>
                  </a:lnTo>
                  <a:lnTo>
                    <a:pt x="506958" y="228599"/>
                  </a:lnTo>
                  <a:lnTo>
                    <a:pt x="507276" y="229869"/>
                  </a:lnTo>
                  <a:lnTo>
                    <a:pt x="507860" y="232409"/>
                  </a:lnTo>
                  <a:lnTo>
                    <a:pt x="507060" y="236219"/>
                  </a:lnTo>
                  <a:lnTo>
                    <a:pt x="507352" y="240029"/>
                  </a:lnTo>
                  <a:lnTo>
                    <a:pt x="500659" y="281939"/>
                  </a:lnTo>
                  <a:lnTo>
                    <a:pt x="498500" y="292099"/>
                  </a:lnTo>
                  <a:lnTo>
                    <a:pt x="493877" y="294639"/>
                  </a:lnTo>
                  <a:lnTo>
                    <a:pt x="632300" y="294639"/>
                  </a:lnTo>
                  <a:lnTo>
                    <a:pt x="657526" y="262889"/>
                  </a:lnTo>
                  <a:lnTo>
                    <a:pt x="665497" y="243839"/>
                  </a:lnTo>
                  <a:lnTo>
                    <a:pt x="624266" y="243839"/>
                  </a:lnTo>
                  <a:lnTo>
                    <a:pt x="592977" y="236219"/>
                  </a:lnTo>
                  <a:lnTo>
                    <a:pt x="577621" y="229869"/>
                  </a:lnTo>
                  <a:lnTo>
                    <a:pt x="554067" y="219709"/>
                  </a:lnTo>
                  <a:lnTo>
                    <a:pt x="541975" y="215899"/>
                  </a:lnTo>
                  <a:lnTo>
                    <a:pt x="529475" y="214629"/>
                  </a:lnTo>
                  <a:close/>
                </a:path>
                <a:path w="677545" h="347980">
                  <a:moveTo>
                    <a:pt x="312381" y="279399"/>
                  </a:moveTo>
                  <a:lnTo>
                    <a:pt x="311632" y="280669"/>
                  </a:lnTo>
                  <a:lnTo>
                    <a:pt x="310768" y="281939"/>
                  </a:lnTo>
                  <a:lnTo>
                    <a:pt x="307187" y="289559"/>
                  </a:lnTo>
                  <a:lnTo>
                    <a:pt x="321427" y="289559"/>
                  </a:lnTo>
                  <a:lnTo>
                    <a:pt x="312381" y="279399"/>
                  </a:lnTo>
                  <a:close/>
                </a:path>
                <a:path w="677545" h="347980">
                  <a:moveTo>
                    <a:pt x="183235" y="253999"/>
                  </a:moveTo>
                  <a:lnTo>
                    <a:pt x="183148" y="256539"/>
                  </a:lnTo>
                  <a:lnTo>
                    <a:pt x="183032" y="270509"/>
                  </a:lnTo>
                  <a:lnTo>
                    <a:pt x="182143" y="278129"/>
                  </a:lnTo>
                  <a:lnTo>
                    <a:pt x="182029" y="279399"/>
                  </a:lnTo>
                  <a:lnTo>
                    <a:pt x="181914" y="280669"/>
                  </a:lnTo>
                  <a:lnTo>
                    <a:pt x="181800" y="281939"/>
                  </a:lnTo>
                  <a:lnTo>
                    <a:pt x="179819" y="285749"/>
                  </a:lnTo>
                  <a:lnTo>
                    <a:pt x="176415" y="288289"/>
                  </a:lnTo>
                  <a:lnTo>
                    <a:pt x="304444" y="288289"/>
                  </a:lnTo>
                  <a:lnTo>
                    <a:pt x="299186" y="280669"/>
                  </a:lnTo>
                  <a:lnTo>
                    <a:pt x="295846" y="276859"/>
                  </a:lnTo>
                  <a:lnTo>
                    <a:pt x="291452" y="264159"/>
                  </a:lnTo>
                  <a:lnTo>
                    <a:pt x="262553" y="264159"/>
                  </a:lnTo>
                  <a:lnTo>
                    <a:pt x="225908" y="261619"/>
                  </a:lnTo>
                  <a:lnTo>
                    <a:pt x="207644" y="257809"/>
                  </a:lnTo>
                  <a:lnTo>
                    <a:pt x="183235" y="253999"/>
                  </a:lnTo>
                  <a:close/>
                </a:path>
                <a:path w="677545" h="347980">
                  <a:moveTo>
                    <a:pt x="287781" y="262889"/>
                  </a:moveTo>
                  <a:lnTo>
                    <a:pt x="280923" y="262889"/>
                  </a:lnTo>
                  <a:lnTo>
                    <a:pt x="262553" y="264159"/>
                  </a:lnTo>
                  <a:lnTo>
                    <a:pt x="291452" y="264159"/>
                  </a:lnTo>
                  <a:lnTo>
                    <a:pt x="287781" y="262889"/>
                  </a:lnTo>
                  <a:close/>
                </a:path>
                <a:path w="677545" h="347980">
                  <a:moveTo>
                    <a:pt x="663933" y="101599"/>
                  </a:moveTo>
                  <a:lnTo>
                    <a:pt x="633145" y="101599"/>
                  </a:lnTo>
                  <a:lnTo>
                    <a:pt x="634847" y="104139"/>
                  </a:lnTo>
                  <a:lnTo>
                    <a:pt x="634771" y="137159"/>
                  </a:lnTo>
                  <a:lnTo>
                    <a:pt x="633577" y="139699"/>
                  </a:lnTo>
                  <a:lnTo>
                    <a:pt x="632790" y="143509"/>
                  </a:lnTo>
                  <a:lnTo>
                    <a:pt x="635634" y="146049"/>
                  </a:lnTo>
                  <a:lnTo>
                    <a:pt x="635537" y="147319"/>
                  </a:lnTo>
                  <a:lnTo>
                    <a:pt x="635440" y="148589"/>
                  </a:lnTo>
                  <a:lnTo>
                    <a:pt x="635342" y="149859"/>
                  </a:lnTo>
                  <a:lnTo>
                    <a:pt x="631431" y="158749"/>
                  </a:lnTo>
                  <a:lnTo>
                    <a:pt x="627964" y="163829"/>
                  </a:lnTo>
                  <a:lnTo>
                    <a:pt x="626668" y="177799"/>
                  </a:lnTo>
                  <a:lnTo>
                    <a:pt x="627875" y="185419"/>
                  </a:lnTo>
                  <a:lnTo>
                    <a:pt x="629208" y="191769"/>
                  </a:lnTo>
                  <a:lnTo>
                    <a:pt x="630072" y="196849"/>
                  </a:lnTo>
                  <a:lnTo>
                    <a:pt x="632701" y="201929"/>
                  </a:lnTo>
                  <a:lnTo>
                    <a:pt x="626262" y="205739"/>
                  </a:lnTo>
                  <a:lnTo>
                    <a:pt x="634123" y="205739"/>
                  </a:lnTo>
                  <a:lnTo>
                    <a:pt x="636460" y="218439"/>
                  </a:lnTo>
                  <a:lnTo>
                    <a:pt x="637746" y="224789"/>
                  </a:lnTo>
                  <a:lnTo>
                    <a:pt x="641375" y="243839"/>
                  </a:lnTo>
                  <a:lnTo>
                    <a:pt x="665497" y="243839"/>
                  </a:lnTo>
                  <a:lnTo>
                    <a:pt x="673999" y="223519"/>
                  </a:lnTo>
                  <a:lnTo>
                    <a:pt x="674369" y="220979"/>
                  </a:lnTo>
                  <a:lnTo>
                    <a:pt x="677544" y="173989"/>
                  </a:lnTo>
                  <a:lnTo>
                    <a:pt x="675914" y="149859"/>
                  </a:lnTo>
                  <a:lnTo>
                    <a:pt x="675828" y="148589"/>
                  </a:lnTo>
                  <a:lnTo>
                    <a:pt x="675742" y="147319"/>
                  </a:lnTo>
                  <a:lnTo>
                    <a:pt x="675656" y="146049"/>
                  </a:lnTo>
                  <a:lnTo>
                    <a:pt x="675571" y="144779"/>
                  </a:lnTo>
                  <a:lnTo>
                    <a:pt x="675485" y="143509"/>
                  </a:lnTo>
                  <a:lnTo>
                    <a:pt x="675399" y="142239"/>
                  </a:lnTo>
                  <a:lnTo>
                    <a:pt x="675313" y="140969"/>
                  </a:lnTo>
                  <a:lnTo>
                    <a:pt x="675227" y="139699"/>
                  </a:lnTo>
                  <a:lnTo>
                    <a:pt x="675141" y="138429"/>
                  </a:lnTo>
                  <a:lnTo>
                    <a:pt x="675056" y="137159"/>
                  </a:lnTo>
                  <a:lnTo>
                    <a:pt x="674970" y="135889"/>
                  </a:lnTo>
                  <a:lnTo>
                    <a:pt x="674884" y="134619"/>
                  </a:lnTo>
                  <a:lnTo>
                    <a:pt x="674798" y="133349"/>
                  </a:lnTo>
                  <a:lnTo>
                    <a:pt x="674712" y="132079"/>
                  </a:lnTo>
                  <a:lnTo>
                    <a:pt x="674626" y="130809"/>
                  </a:lnTo>
                  <a:lnTo>
                    <a:pt x="674541" y="129539"/>
                  </a:lnTo>
                  <a:lnTo>
                    <a:pt x="674455" y="128269"/>
                  </a:lnTo>
                  <a:lnTo>
                    <a:pt x="674369" y="126999"/>
                  </a:lnTo>
                  <a:lnTo>
                    <a:pt x="674077" y="125729"/>
                  </a:lnTo>
                  <a:lnTo>
                    <a:pt x="663933" y="101599"/>
                  </a:lnTo>
                  <a:close/>
                </a:path>
                <a:path w="677545" h="347980">
                  <a:moveTo>
                    <a:pt x="568959" y="130809"/>
                  </a:moveTo>
                  <a:lnTo>
                    <a:pt x="493725" y="130809"/>
                  </a:lnTo>
                  <a:lnTo>
                    <a:pt x="500316" y="132079"/>
                  </a:lnTo>
                  <a:lnTo>
                    <a:pt x="505269" y="132079"/>
                  </a:lnTo>
                  <a:lnTo>
                    <a:pt x="510057" y="133349"/>
                  </a:lnTo>
                  <a:lnTo>
                    <a:pt x="511505" y="133349"/>
                  </a:lnTo>
                  <a:lnTo>
                    <a:pt x="512711" y="137159"/>
                  </a:lnTo>
                  <a:lnTo>
                    <a:pt x="513435" y="139699"/>
                  </a:lnTo>
                  <a:lnTo>
                    <a:pt x="510870" y="142239"/>
                  </a:lnTo>
                  <a:lnTo>
                    <a:pt x="506044" y="144779"/>
                  </a:lnTo>
                  <a:lnTo>
                    <a:pt x="502564" y="144779"/>
                  </a:lnTo>
                  <a:lnTo>
                    <a:pt x="499148" y="146049"/>
                  </a:lnTo>
                  <a:lnTo>
                    <a:pt x="499236" y="147319"/>
                  </a:lnTo>
                  <a:lnTo>
                    <a:pt x="499300" y="148589"/>
                  </a:lnTo>
                  <a:lnTo>
                    <a:pt x="511213" y="148589"/>
                  </a:lnTo>
                  <a:lnTo>
                    <a:pt x="525924" y="149859"/>
                  </a:lnTo>
                  <a:lnTo>
                    <a:pt x="540119" y="147319"/>
                  </a:lnTo>
                  <a:lnTo>
                    <a:pt x="553698" y="142239"/>
                  </a:lnTo>
                  <a:lnTo>
                    <a:pt x="566559" y="133349"/>
                  </a:lnTo>
                  <a:lnTo>
                    <a:pt x="568959" y="130809"/>
                  </a:lnTo>
                  <a:close/>
                </a:path>
                <a:path w="677545" h="347980">
                  <a:moveTo>
                    <a:pt x="651688" y="78739"/>
                  </a:moveTo>
                  <a:lnTo>
                    <a:pt x="356234" y="78739"/>
                  </a:lnTo>
                  <a:lnTo>
                    <a:pt x="357250" y="80009"/>
                  </a:lnTo>
                  <a:lnTo>
                    <a:pt x="358787" y="81279"/>
                  </a:lnTo>
                  <a:lnTo>
                    <a:pt x="362305" y="86359"/>
                  </a:lnTo>
                  <a:lnTo>
                    <a:pt x="366026" y="91439"/>
                  </a:lnTo>
                  <a:lnTo>
                    <a:pt x="370255" y="96519"/>
                  </a:lnTo>
                  <a:lnTo>
                    <a:pt x="373659" y="99059"/>
                  </a:lnTo>
                  <a:lnTo>
                    <a:pt x="377278" y="101599"/>
                  </a:lnTo>
                  <a:lnTo>
                    <a:pt x="377401" y="104139"/>
                  </a:lnTo>
                  <a:lnTo>
                    <a:pt x="377524" y="106679"/>
                  </a:lnTo>
                  <a:lnTo>
                    <a:pt x="377647" y="109219"/>
                  </a:lnTo>
                  <a:lnTo>
                    <a:pt x="354152" y="116839"/>
                  </a:lnTo>
                  <a:lnTo>
                    <a:pt x="360425" y="119379"/>
                  </a:lnTo>
                  <a:lnTo>
                    <a:pt x="411245" y="129539"/>
                  </a:lnTo>
                  <a:lnTo>
                    <a:pt x="430229" y="132079"/>
                  </a:lnTo>
                  <a:lnTo>
                    <a:pt x="449186" y="135889"/>
                  </a:lnTo>
                  <a:lnTo>
                    <a:pt x="459640" y="138429"/>
                  </a:lnTo>
                  <a:lnTo>
                    <a:pt x="469987" y="138429"/>
                  </a:lnTo>
                  <a:lnTo>
                    <a:pt x="480216" y="137159"/>
                  </a:lnTo>
                  <a:lnTo>
                    <a:pt x="490321" y="133349"/>
                  </a:lnTo>
                  <a:lnTo>
                    <a:pt x="491883" y="132079"/>
                  </a:lnTo>
                  <a:lnTo>
                    <a:pt x="493725" y="130809"/>
                  </a:lnTo>
                  <a:lnTo>
                    <a:pt x="568959" y="130809"/>
                  </a:lnTo>
                  <a:lnTo>
                    <a:pt x="571360" y="128269"/>
                  </a:lnTo>
                  <a:lnTo>
                    <a:pt x="576757" y="124459"/>
                  </a:lnTo>
                  <a:lnTo>
                    <a:pt x="582002" y="121919"/>
                  </a:lnTo>
                  <a:lnTo>
                    <a:pt x="593241" y="114299"/>
                  </a:lnTo>
                  <a:lnTo>
                    <a:pt x="604820" y="109219"/>
                  </a:lnTo>
                  <a:lnTo>
                    <a:pt x="616791" y="105409"/>
                  </a:lnTo>
                  <a:lnTo>
                    <a:pt x="629208" y="102869"/>
                  </a:lnTo>
                  <a:lnTo>
                    <a:pt x="633145" y="101599"/>
                  </a:lnTo>
                  <a:lnTo>
                    <a:pt x="663933" y="101599"/>
                  </a:lnTo>
                  <a:lnTo>
                    <a:pt x="657526" y="86359"/>
                  </a:lnTo>
                  <a:lnTo>
                    <a:pt x="651688" y="78739"/>
                  </a:lnTo>
                  <a:close/>
                </a:path>
                <a:path w="677545" h="347980">
                  <a:moveTo>
                    <a:pt x="260535" y="102869"/>
                  </a:moveTo>
                  <a:lnTo>
                    <a:pt x="252628" y="102869"/>
                  </a:lnTo>
                  <a:lnTo>
                    <a:pt x="258483" y="105409"/>
                  </a:lnTo>
                  <a:lnTo>
                    <a:pt x="260535" y="102869"/>
                  </a:lnTo>
                  <a:close/>
                </a:path>
                <a:path w="677545" h="347980">
                  <a:moveTo>
                    <a:pt x="623565" y="45719"/>
                  </a:moveTo>
                  <a:lnTo>
                    <a:pt x="333501" y="45719"/>
                  </a:lnTo>
                  <a:lnTo>
                    <a:pt x="353745" y="76199"/>
                  </a:lnTo>
                  <a:lnTo>
                    <a:pt x="349313" y="80009"/>
                  </a:lnTo>
                  <a:lnTo>
                    <a:pt x="351205" y="81279"/>
                  </a:lnTo>
                  <a:lnTo>
                    <a:pt x="352742" y="81279"/>
                  </a:lnTo>
                  <a:lnTo>
                    <a:pt x="354050" y="80009"/>
                  </a:lnTo>
                  <a:lnTo>
                    <a:pt x="356234" y="78739"/>
                  </a:lnTo>
                  <a:lnTo>
                    <a:pt x="651688" y="78739"/>
                  </a:lnTo>
                  <a:lnTo>
                    <a:pt x="630281" y="50799"/>
                  </a:lnTo>
                  <a:lnTo>
                    <a:pt x="623565" y="45719"/>
                  </a:lnTo>
                  <a:close/>
                </a:path>
                <a:path w="677545" h="347980">
                  <a:moveTo>
                    <a:pt x="611810" y="36829"/>
                  </a:moveTo>
                  <a:lnTo>
                    <a:pt x="327367" y="36829"/>
                  </a:lnTo>
                  <a:lnTo>
                    <a:pt x="329730" y="38099"/>
                  </a:lnTo>
                  <a:lnTo>
                    <a:pt x="329082" y="41909"/>
                  </a:lnTo>
                  <a:lnTo>
                    <a:pt x="328999" y="43179"/>
                  </a:lnTo>
                  <a:lnTo>
                    <a:pt x="328917" y="44449"/>
                  </a:lnTo>
                  <a:lnTo>
                    <a:pt x="328866" y="45719"/>
                  </a:lnTo>
                  <a:lnTo>
                    <a:pt x="328561" y="46989"/>
                  </a:lnTo>
                  <a:lnTo>
                    <a:pt x="328206" y="48259"/>
                  </a:lnTo>
                  <a:lnTo>
                    <a:pt x="330390" y="46989"/>
                  </a:lnTo>
                  <a:lnTo>
                    <a:pt x="331939" y="46989"/>
                  </a:lnTo>
                  <a:lnTo>
                    <a:pt x="333501" y="45719"/>
                  </a:lnTo>
                  <a:lnTo>
                    <a:pt x="623565" y="45719"/>
                  </a:lnTo>
                  <a:lnTo>
                    <a:pt x="611810" y="36829"/>
                  </a:lnTo>
                  <a:close/>
                </a:path>
              </a:pathLst>
            </a:custGeom>
            <a:solidFill>
              <a:srgbClr val="8ED8F8"/>
            </a:solidFill>
          </p:spPr>
          <p:txBody>
            <a:bodyPr wrap="square" lIns="0" tIns="0" rIns="0" bIns="0" rtlCol="0"/>
            <a:lstStyle/>
            <a:p>
              <a:endParaRPr/>
            </a:p>
          </p:txBody>
        </p:sp>
      </p:grpSp>
      <p:sp>
        <p:nvSpPr>
          <p:cNvPr id="62" name="object 58">
            <a:extLst>
              <a:ext uri="{FF2B5EF4-FFF2-40B4-BE49-F238E27FC236}">
                <a16:creationId xmlns:a16="http://schemas.microsoft.com/office/drawing/2014/main" id="{620FDB1E-D69F-6AF9-417E-639CBD153463}"/>
              </a:ext>
            </a:extLst>
          </p:cNvPr>
          <p:cNvSpPr txBox="1"/>
          <p:nvPr userDrawn="1"/>
        </p:nvSpPr>
        <p:spPr>
          <a:xfrm>
            <a:off x="2177033" y="3948676"/>
            <a:ext cx="1075690" cy="229870"/>
          </a:xfrm>
          <a:prstGeom prst="rect">
            <a:avLst/>
          </a:prstGeom>
          <a:solidFill>
            <a:srgbClr val="A39480"/>
          </a:solidFill>
        </p:spPr>
        <p:txBody>
          <a:bodyPr vert="horz" wrap="square" lIns="0" tIns="0" rIns="0" bIns="0" rtlCol="0">
            <a:spAutoFit/>
          </a:bodyPr>
          <a:lstStyle/>
          <a:p>
            <a:pPr marL="36195">
              <a:lnSpc>
                <a:spcPts val="1805"/>
              </a:lnSpc>
            </a:pPr>
            <a:r>
              <a:rPr sz="1800" b="1" spc="-10" dirty="0">
                <a:solidFill>
                  <a:srgbClr val="FFFFFF"/>
                </a:solidFill>
                <a:latin typeface="Calibri"/>
                <a:cs typeface="Calibri"/>
              </a:rPr>
              <a:t>Aviculture</a:t>
            </a:r>
            <a:endParaRPr sz="1800" dirty="0">
              <a:latin typeface="Calibri"/>
              <a:cs typeface="Calibri"/>
            </a:endParaRPr>
          </a:p>
        </p:txBody>
      </p:sp>
      <p:sp>
        <p:nvSpPr>
          <p:cNvPr id="63" name="object 59">
            <a:extLst>
              <a:ext uri="{FF2B5EF4-FFF2-40B4-BE49-F238E27FC236}">
                <a16:creationId xmlns:a16="http://schemas.microsoft.com/office/drawing/2014/main" id="{568F6725-AD11-0960-C3E1-D50A88EE59B9}"/>
              </a:ext>
            </a:extLst>
          </p:cNvPr>
          <p:cNvSpPr txBox="1"/>
          <p:nvPr userDrawn="1"/>
        </p:nvSpPr>
        <p:spPr>
          <a:xfrm>
            <a:off x="2177033" y="4233054"/>
            <a:ext cx="1195070" cy="229870"/>
          </a:xfrm>
          <a:prstGeom prst="rect">
            <a:avLst/>
          </a:prstGeom>
          <a:solidFill>
            <a:srgbClr val="A39480"/>
          </a:solidFill>
        </p:spPr>
        <p:txBody>
          <a:bodyPr vert="horz" wrap="square" lIns="0" tIns="0" rIns="0" bIns="0" rtlCol="0">
            <a:spAutoFit/>
          </a:bodyPr>
          <a:lstStyle/>
          <a:p>
            <a:pPr marL="36195">
              <a:lnSpc>
                <a:spcPts val="1805"/>
              </a:lnSpc>
            </a:pPr>
            <a:r>
              <a:rPr sz="1800" b="1" spc="-10" dirty="0">
                <a:solidFill>
                  <a:srgbClr val="FFFFFF"/>
                </a:solidFill>
                <a:latin typeface="Calibri"/>
                <a:cs typeface="Calibri"/>
              </a:rPr>
              <a:t>Cuniculture</a:t>
            </a:r>
            <a:endParaRPr sz="1800">
              <a:latin typeface="Calibri"/>
              <a:cs typeface="Calibri"/>
            </a:endParaRPr>
          </a:p>
        </p:txBody>
      </p:sp>
      <p:sp>
        <p:nvSpPr>
          <p:cNvPr id="66" name="object 62">
            <a:extLst>
              <a:ext uri="{FF2B5EF4-FFF2-40B4-BE49-F238E27FC236}">
                <a16:creationId xmlns:a16="http://schemas.microsoft.com/office/drawing/2014/main" id="{E0B859D8-DBF0-7041-7F85-637C914B6F03}"/>
              </a:ext>
            </a:extLst>
          </p:cNvPr>
          <p:cNvSpPr txBox="1"/>
          <p:nvPr userDrawn="1"/>
        </p:nvSpPr>
        <p:spPr>
          <a:xfrm>
            <a:off x="2659257" y="2253965"/>
            <a:ext cx="720090" cy="229870"/>
          </a:xfrm>
          <a:prstGeom prst="rect">
            <a:avLst/>
          </a:prstGeom>
          <a:solidFill>
            <a:srgbClr val="B9B8A8"/>
          </a:solidFill>
        </p:spPr>
        <p:txBody>
          <a:bodyPr vert="horz" wrap="square" lIns="0" tIns="0" rIns="0" bIns="0" rtlCol="0">
            <a:spAutoFit/>
          </a:bodyPr>
          <a:lstStyle/>
          <a:p>
            <a:pPr marL="19685">
              <a:lnSpc>
                <a:spcPts val="1775"/>
              </a:lnSpc>
            </a:pPr>
            <a:r>
              <a:rPr sz="1800" b="1" dirty="0">
                <a:solidFill>
                  <a:srgbClr val="FFFFFF"/>
                </a:solidFill>
                <a:latin typeface="Calibri"/>
                <a:cs typeface="Calibri"/>
              </a:rPr>
              <a:t>Ovin</a:t>
            </a:r>
            <a:r>
              <a:rPr sz="1800" b="1" spc="35" dirty="0">
                <a:solidFill>
                  <a:srgbClr val="FFFFFF"/>
                </a:solidFill>
                <a:latin typeface="Calibri"/>
                <a:cs typeface="Calibri"/>
              </a:rPr>
              <a:t> </a:t>
            </a:r>
            <a:r>
              <a:rPr sz="1800" b="1" spc="-50" dirty="0">
                <a:solidFill>
                  <a:srgbClr val="FFFFFF"/>
                </a:solidFill>
                <a:latin typeface="Calibri"/>
                <a:cs typeface="Calibri"/>
              </a:rPr>
              <a:t>&amp;</a:t>
            </a:r>
            <a:endParaRPr sz="1800" dirty="0">
              <a:latin typeface="Calibri"/>
              <a:cs typeface="Calibri"/>
            </a:endParaRPr>
          </a:p>
        </p:txBody>
      </p:sp>
      <p:sp>
        <p:nvSpPr>
          <p:cNvPr id="67" name="object 63">
            <a:extLst>
              <a:ext uri="{FF2B5EF4-FFF2-40B4-BE49-F238E27FC236}">
                <a16:creationId xmlns:a16="http://schemas.microsoft.com/office/drawing/2014/main" id="{D6DC217E-94D6-1AA6-FC73-E883CD3D78B3}"/>
              </a:ext>
            </a:extLst>
          </p:cNvPr>
          <p:cNvSpPr txBox="1"/>
          <p:nvPr userDrawn="1"/>
        </p:nvSpPr>
        <p:spPr>
          <a:xfrm>
            <a:off x="2659257" y="2510746"/>
            <a:ext cx="720090" cy="229870"/>
          </a:xfrm>
          <a:prstGeom prst="rect">
            <a:avLst/>
          </a:prstGeom>
          <a:solidFill>
            <a:srgbClr val="B9B8A8"/>
          </a:solidFill>
        </p:spPr>
        <p:txBody>
          <a:bodyPr vert="horz" wrap="square" lIns="0" tIns="0" rIns="0" bIns="0" rtlCol="0">
            <a:spAutoFit/>
          </a:bodyPr>
          <a:lstStyle/>
          <a:p>
            <a:pPr marL="19685">
              <a:lnSpc>
                <a:spcPts val="1805"/>
              </a:lnSpc>
            </a:pPr>
            <a:r>
              <a:rPr sz="1800" b="1" spc="-10" dirty="0">
                <a:solidFill>
                  <a:srgbClr val="FFFFFF"/>
                </a:solidFill>
                <a:latin typeface="Calibri"/>
                <a:cs typeface="Calibri"/>
              </a:rPr>
              <a:t>Caprin</a:t>
            </a:r>
            <a:endParaRPr sz="1800">
              <a:latin typeface="Calibri"/>
              <a:cs typeface="Calibri"/>
            </a:endParaRPr>
          </a:p>
        </p:txBody>
      </p:sp>
      <p:sp>
        <p:nvSpPr>
          <p:cNvPr id="70" name="object 66">
            <a:extLst>
              <a:ext uri="{FF2B5EF4-FFF2-40B4-BE49-F238E27FC236}">
                <a16:creationId xmlns:a16="http://schemas.microsoft.com/office/drawing/2014/main" id="{3B9D8DF8-2AF7-9889-3687-FCE4C80BA147}"/>
              </a:ext>
            </a:extLst>
          </p:cNvPr>
          <p:cNvSpPr txBox="1"/>
          <p:nvPr userDrawn="1"/>
        </p:nvSpPr>
        <p:spPr>
          <a:xfrm>
            <a:off x="3537066" y="1164425"/>
            <a:ext cx="720090" cy="229870"/>
          </a:xfrm>
          <a:prstGeom prst="rect">
            <a:avLst/>
          </a:prstGeom>
          <a:solidFill>
            <a:srgbClr val="EC6968"/>
          </a:solidFill>
        </p:spPr>
        <p:txBody>
          <a:bodyPr vert="horz" wrap="square" lIns="0" tIns="0" rIns="0" bIns="0" rtlCol="0">
            <a:spAutoFit/>
          </a:bodyPr>
          <a:lstStyle/>
          <a:p>
            <a:pPr marL="13335">
              <a:lnSpc>
                <a:spcPts val="1730"/>
              </a:lnSpc>
            </a:pPr>
            <a:r>
              <a:rPr sz="1800" b="1" spc="-10" dirty="0">
                <a:solidFill>
                  <a:srgbClr val="FFFFFF"/>
                </a:solidFill>
                <a:latin typeface="Calibri"/>
                <a:cs typeface="Calibri"/>
              </a:rPr>
              <a:t>Porcin</a:t>
            </a:r>
            <a:endParaRPr sz="1800" dirty="0">
              <a:latin typeface="Calibri"/>
              <a:cs typeface="Calibri"/>
            </a:endParaRPr>
          </a:p>
        </p:txBody>
      </p:sp>
      <p:sp>
        <p:nvSpPr>
          <p:cNvPr id="73" name="object 69">
            <a:extLst>
              <a:ext uri="{FF2B5EF4-FFF2-40B4-BE49-F238E27FC236}">
                <a16:creationId xmlns:a16="http://schemas.microsoft.com/office/drawing/2014/main" id="{A80CDFEB-BEF2-CE18-2F7A-9BCA1D8545E4}"/>
              </a:ext>
            </a:extLst>
          </p:cNvPr>
          <p:cNvSpPr txBox="1">
            <a:spLocks noGrp="1"/>
          </p:cNvSpPr>
          <p:nvPr>
            <p:ph type="title"/>
          </p:nvPr>
        </p:nvSpPr>
        <p:spPr>
          <a:xfrm>
            <a:off x="5093949" y="765498"/>
            <a:ext cx="1260475" cy="224420"/>
          </a:xfrm>
          <a:prstGeom prst="rect">
            <a:avLst/>
          </a:prstGeom>
          <a:solidFill>
            <a:srgbClr val="A0DAF7"/>
          </a:solidFill>
        </p:spPr>
        <p:txBody>
          <a:bodyPr vert="horz" wrap="square" lIns="0" tIns="0" rIns="0" bIns="0" rtlCol="0">
            <a:spAutoFit/>
          </a:bodyPr>
          <a:lstStyle>
            <a:lvl1pPr>
              <a:defRPr sz="1800" b="1">
                <a:solidFill>
                  <a:schemeClr val="bg1"/>
                </a:solidFill>
                <a:latin typeface="+mn-lt"/>
              </a:defRPr>
            </a:lvl1pPr>
          </a:lstStyle>
          <a:p>
            <a:pPr marL="13335">
              <a:lnSpc>
                <a:spcPts val="1730"/>
              </a:lnSpc>
            </a:pPr>
            <a:r>
              <a:rPr spc="-10" dirty="0"/>
              <a:t>Aquaculture</a:t>
            </a:r>
          </a:p>
        </p:txBody>
      </p:sp>
      <p:grpSp>
        <p:nvGrpSpPr>
          <p:cNvPr id="75" name="object 2">
            <a:extLst>
              <a:ext uri="{FF2B5EF4-FFF2-40B4-BE49-F238E27FC236}">
                <a16:creationId xmlns:a16="http://schemas.microsoft.com/office/drawing/2014/main" id="{658C1FD1-F36A-F80F-8217-8ED3DD01A06D}"/>
              </a:ext>
            </a:extLst>
          </p:cNvPr>
          <p:cNvGrpSpPr/>
          <p:nvPr userDrawn="1"/>
        </p:nvGrpSpPr>
        <p:grpSpPr>
          <a:xfrm>
            <a:off x="8394" y="203"/>
            <a:ext cx="12179300" cy="629285"/>
            <a:chOff x="8394" y="203"/>
            <a:chExt cx="12179300" cy="629285"/>
          </a:xfrm>
        </p:grpSpPr>
        <p:sp>
          <p:nvSpPr>
            <p:cNvPr id="76" name="object 3">
              <a:extLst>
                <a:ext uri="{FF2B5EF4-FFF2-40B4-BE49-F238E27FC236}">
                  <a16:creationId xmlns:a16="http://schemas.microsoft.com/office/drawing/2014/main" id="{58A2CE91-5E69-4B60-0EF5-D59B85B38FAB}"/>
                </a:ext>
              </a:extLst>
            </p:cNvPr>
            <p:cNvSpPr/>
            <p:nvPr/>
          </p:nvSpPr>
          <p:spPr>
            <a:xfrm>
              <a:off x="8394"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77" name="object 4">
              <a:extLst>
                <a:ext uri="{FF2B5EF4-FFF2-40B4-BE49-F238E27FC236}">
                  <a16:creationId xmlns:a16="http://schemas.microsoft.com/office/drawing/2014/main" id="{E78C54E3-AF59-EB1D-A745-696DC69E7D31}"/>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sp>
          <p:nvSpPr>
            <p:cNvPr id="78" name="object 5">
              <a:extLst>
                <a:ext uri="{FF2B5EF4-FFF2-40B4-BE49-F238E27FC236}">
                  <a16:creationId xmlns:a16="http://schemas.microsoft.com/office/drawing/2014/main" id="{68D3FD5C-8A8F-97CB-F656-7EA90BC52237}"/>
                </a:ext>
              </a:extLst>
            </p:cNvPr>
            <p:cNvSpPr/>
            <p:nvPr/>
          </p:nvSpPr>
          <p:spPr>
            <a:xfrm>
              <a:off x="9239738"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pic>
          <p:nvPicPr>
            <p:cNvPr id="79" name="object 6">
              <a:extLst>
                <a:ext uri="{FF2B5EF4-FFF2-40B4-BE49-F238E27FC236}">
                  <a16:creationId xmlns:a16="http://schemas.microsoft.com/office/drawing/2014/main" id="{DDF07CC4-7E80-67CF-3657-63F29313426F}"/>
                </a:ext>
              </a:extLst>
            </p:cNvPr>
            <p:cNvPicPr/>
            <p:nvPr/>
          </p:nvPicPr>
          <p:blipFill>
            <a:blip r:embed="rId9" cstate="print"/>
            <a:stretch>
              <a:fillRect/>
            </a:stretch>
          </p:blipFill>
          <p:spPr>
            <a:xfrm>
              <a:off x="9946036" y="177295"/>
              <a:ext cx="933024" cy="291161"/>
            </a:xfrm>
            <a:prstGeom prst="rect">
              <a:avLst/>
            </a:prstGeom>
          </p:spPr>
        </p:pic>
        <p:sp>
          <p:nvSpPr>
            <p:cNvPr id="80" name="object 7">
              <a:extLst>
                <a:ext uri="{FF2B5EF4-FFF2-40B4-BE49-F238E27FC236}">
                  <a16:creationId xmlns:a16="http://schemas.microsoft.com/office/drawing/2014/main" id="{A751BFE3-FEC1-16C4-5FA6-DE2F275ED6C4}"/>
                </a:ext>
              </a:extLst>
            </p:cNvPr>
            <p:cNvSpPr/>
            <p:nvPr/>
          </p:nvSpPr>
          <p:spPr>
            <a:xfrm>
              <a:off x="9399562" y="80238"/>
              <a:ext cx="481965" cy="426720"/>
            </a:xfrm>
            <a:custGeom>
              <a:avLst/>
              <a:gdLst/>
              <a:ahLst/>
              <a:cxnLst/>
              <a:rect l="l" t="t" r="r" b="b"/>
              <a:pathLst>
                <a:path w="481965" h="426720">
                  <a:moveTo>
                    <a:pt x="467233" y="150761"/>
                  </a:moveTo>
                  <a:lnTo>
                    <a:pt x="445071" y="108889"/>
                  </a:lnTo>
                  <a:lnTo>
                    <a:pt x="415467" y="72364"/>
                  </a:lnTo>
                  <a:lnTo>
                    <a:pt x="379425" y="42214"/>
                  </a:lnTo>
                  <a:lnTo>
                    <a:pt x="337934" y="19431"/>
                  </a:lnTo>
                  <a:lnTo>
                    <a:pt x="292011" y="5016"/>
                  </a:lnTo>
                  <a:lnTo>
                    <a:pt x="242646" y="0"/>
                  </a:lnTo>
                  <a:lnTo>
                    <a:pt x="193751" y="4927"/>
                  </a:lnTo>
                  <a:lnTo>
                    <a:pt x="148196" y="19062"/>
                  </a:lnTo>
                  <a:lnTo>
                    <a:pt x="106984" y="41440"/>
                  </a:lnTo>
                  <a:lnTo>
                    <a:pt x="71069" y="71069"/>
                  </a:lnTo>
                  <a:lnTo>
                    <a:pt x="41440" y="106972"/>
                  </a:lnTo>
                  <a:lnTo>
                    <a:pt x="19075" y="148196"/>
                  </a:lnTo>
                  <a:lnTo>
                    <a:pt x="4940" y="193738"/>
                  </a:lnTo>
                  <a:lnTo>
                    <a:pt x="0" y="242646"/>
                  </a:lnTo>
                  <a:lnTo>
                    <a:pt x="1028" y="264947"/>
                  </a:lnTo>
                  <a:lnTo>
                    <a:pt x="4013" y="286677"/>
                  </a:lnTo>
                  <a:lnTo>
                    <a:pt x="8877" y="307746"/>
                  </a:lnTo>
                  <a:lnTo>
                    <a:pt x="15519" y="328091"/>
                  </a:lnTo>
                  <a:lnTo>
                    <a:pt x="21310" y="320078"/>
                  </a:lnTo>
                  <a:lnTo>
                    <a:pt x="27520" y="312115"/>
                  </a:lnTo>
                  <a:lnTo>
                    <a:pt x="57467" y="279996"/>
                  </a:lnTo>
                  <a:lnTo>
                    <a:pt x="94246" y="249466"/>
                  </a:lnTo>
                  <a:lnTo>
                    <a:pt x="114630" y="235305"/>
                  </a:lnTo>
                  <a:lnTo>
                    <a:pt x="112547" y="230289"/>
                  </a:lnTo>
                  <a:lnTo>
                    <a:pt x="110769" y="225107"/>
                  </a:lnTo>
                  <a:lnTo>
                    <a:pt x="109410" y="219722"/>
                  </a:lnTo>
                  <a:lnTo>
                    <a:pt x="81470" y="222440"/>
                  </a:lnTo>
                  <a:lnTo>
                    <a:pt x="76047" y="217970"/>
                  </a:lnTo>
                  <a:lnTo>
                    <a:pt x="73710" y="193802"/>
                  </a:lnTo>
                  <a:lnTo>
                    <a:pt x="78168" y="188379"/>
                  </a:lnTo>
                  <a:lnTo>
                    <a:pt x="106108" y="185674"/>
                  </a:lnTo>
                  <a:lnTo>
                    <a:pt x="106553" y="177190"/>
                  </a:lnTo>
                  <a:lnTo>
                    <a:pt x="107988" y="168948"/>
                  </a:lnTo>
                  <a:lnTo>
                    <a:pt x="110236" y="161010"/>
                  </a:lnTo>
                  <a:lnTo>
                    <a:pt x="84658" y="149377"/>
                  </a:lnTo>
                  <a:lnTo>
                    <a:pt x="82207" y="142798"/>
                  </a:lnTo>
                  <a:lnTo>
                    <a:pt x="92252" y="120700"/>
                  </a:lnTo>
                  <a:lnTo>
                    <a:pt x="98831" y="118237"/>
                  </a:lnTo>
                  <a:lnTo>
                    <a:pt x="124409" y="129870"/>
                  </a:lnTo>
                  <a:lnTo>
                    <a:pt x="128981" y="122885"/>
                  </a:lnTo>
                  <a:lnTo>
                    <a:pt x="134315" y="116408"/>
                  </a:lnTo>
                  <a:lnTo>
                    <a:pt x="140296" y="110578"/>
                  </a:lnTo>
                  <a:lnTo>
                    <a:pt x="123952" y="87718"/>
                  </a:lnTo>
                  <a:lnTo>
                    <a:pt x="125107" y="80784"/>
                  </a:lnTo>
                  <a:lnTo>
                    <a:pt x="144868" y="66675"/>
                  </a:lnTo>
                  <a:lnTo>
                    <a:pt x="151803" y="67830"/>
                  </a:lnTo>
                  <a:lnTo>
                    <a:pt x="168122" y="90678"/>
                  </a:lnTo>
                  <a:lnTo>
                    <a:pt x="175475" y="86944"/>
                  </a:lnTo>
                  <a:lnTo>
                    <a:pt x="183299" y="83959"/>
                  </a:lnTo>
                  <a:lnTo>
                    <a:pt x="191528" y="81889"/>
                  </a:lnTo>
                  <a:lnTo>
                    <a:pt x="188823" y="53962"/>
                  </a:lnTo>
                  <a:lnTo>
                    <a:pt x="193294" y="48526"/>
                  </a:lnTo>
                  <a:lnTo>
                    <a:pt x="217449" y="46189"/>
                  </a:lnTo>
                  <a:lnTo>
                    <a:pt x="222885" y="50647"/>
                  </a:lnTo>
                  <a:lnTo>
                    <a:pt x="225590" y="78587"/>
                  </a:lnTo>
                  <a:lnTo>
                    <a:pt x="234061" y="79044"/>
                  </a:lnTo>
                  <a:lnTo>
                    <a:pt x="242316" y="80467"/>
                  </a:lnTo>
                  <a:lnTo>
                    <a:pt x="250240" y="82715"/>
                  </a:lnTo>
                  <a:lnTo>
                    <a:pt x="261874" y="57150"/>
                  </a:lnTo>
                  <a:lnTo>
                    <a:pt x="268452" y="54686"/>
                  </a:lnTo>
                  <a:lnTo>
                    <a:pt x="290550" y="64731"/>
                  </a:lnTo>
                  <a:lnTo>
                    <a:pt x="293014" y="71323"/>
                  </a:lnTo>
                  <a:lnTo>
                    <a:pt x="281381" y="96901"/>
                  </a:lnTo>
                  <a:lnTo>
                    <a:pt x="288378" y="101473"/>
                  </a:lnTo>
                  <a:lnTo>
                    <a:pt x="294843" y="106794"/>
                  </a:lnTo>
                  <a:lnTo>
                    <a:pt x="300672" y="112776"/>
                  </a:lnTo>
                  <a:lnTo>
                    <a:pt x="323545" y="96443"/>
                  </a:lnTo>
                  <a:lnTo>
                    <a:pt x="330466" y="97599"/>
                  </a:lnTo>
                  <a:lnTo>
                    <a:pt x="344589" y="117348"/>
                  </a:lnTo>
                  <a:lnTo>
                    <a:pt x="343433" y="124282"/>
                  </a:lnTo>
                  <a:lnTo>
                    <a:pt x="320586" y="140614"/>
                  </a:lnTo>
                  <a:lnTo>
                    <a:pt x="322745" y="144881"/>
                  </a:lnTo>
                  <a:lnTo>
                    <a:pt x="324624" y="149339"/>
                  </a:lnTo>
                  <a:lnTo>
                    <a:pt x="326263" y="153911"/>
                  </a:lnTo>
                  <a:lnTo>
                    <a:pt x="347332" y="150787"/>
                  </a:lnTo>
                  <a:lnTo>
                    <a:pt x="368223" y="148526"/>
                  </a:lnTo>
                  <a:lnTo>
                    <a:pt x="388848" y="147154"/>
                  </a:lnTo>
                  <a:lnTo>
                    <a:pt x="409130" y="146697"/>
                  </a:lnTo>
                  <a:lnTo>
                    <a:pt x="424243" y="146951"/>
                  </a:lnTo>
                  <a:lnTo>
                    <a:pt x="438962" y="147726"/>
                  </a:lnTo>
                  <a:lnTo>
                    <a:pt x="453301" y="148996"/>
                  </a:lnTo>
                  <a:lnTo>
                    <a:pt x="467233" y="150761"/>
                  </a:lnTo>
                  <a:close/>
                </a:path>
                <a:path w="481965" h="426720">
                  <a:moveTo>
                    <a:pt x="481584" y="200545"/>
                  </a:moveTo>
                  <a:lnTo>
                    <a:pt x="445071" y="179755"/>
                  </a:lnTo>
                  <a:lnTo>
                    <a:pt x="409143" y="178155"/>
                  </a:lnTo>
                  <a:lnTo>
                    <a:pt x="372402" y="179730"/>
                  </a:lnTo>
                  <a:lnTo>
                    <a:pt x="296519" y="191985"/>
                  </a:lnTo>
                  <a:lnTo>
                    <a:pt x="258432" y="202488"/>
                  </a:lnTo>
                  <a:lnTo>
                    <a:pt x="212140" y="219354"/>
                  </a:lnTo>
                  <a:lnTo>
                    <a:pt x="168986" y="239674"/>
                  </a:lnTo>
                  <a:lnTo>
                    <a:pt x="129552" y="263080"/>
                  </a:lnTo>
                  <a:lnTo>
                    <a:pt x="94462" y="289204"/>
                  </a:lnTo>
                  <a:lnTo>
                    <a:pt x="64338" y="317690"/>
                  </a:lnTo>
                  <a:lnTo>
                    <a:pt x="38112" y="350875"/>
                  </a:lnTo>
                  <a:lnTo>
                    <a:pt x="31369" y="361911"/>
                  </a:lnTo>
                  <a:lnTo>
                    <a:pt x="42494" y="379730"/>
                  </a:lnTo>
                  <a:lnTo>
                    <a:pt x="55079" y="396468"/>
                  </a:lnTo>
                  <a:lnTo>
                    <a:pt x="69024" y="412051"/>
                  </a:lnTo>
                  <a:lnTo>
                    <a:pt x="84251" y="426364"/>
                  </a:lnTo>
                  <a:lnTo>
                    <a:pt x="90766" y="414972"/>
                  </a:lnTo>
                  <a:lnTo>
                    <a:pt x="94437" y="409282"/>
                  </a:lnTo>
                  <a:lnTo>
                    <a:pt x="121780" y="372516"/>
                  </a:lnTo>
                  <a:lnTo>
                    <a:pt x="154813" y="337832"/>
                  </a:lnTo>
                  <a:lnTo>
                    <a:pt x="192938" y="305765"/>
                  </a:lnTo>
                  <a:lnTo>
                    <a:pt x="235585" y="276796"/>
                  </a:lnTo>
                  <a:lnTo>
                    <a:pt x="282143" y="251409"/>
                  </a:lnTo>
                  <a:lnTo>
                    <a:pt x="332143" y="230136"/>
                  </a:lnTo>
                  <a:lnTo>
                    <a:pt x="382485" y="214452"/>
                  </a:lnTo>
                  <a:lnTo>
                    <a:pt x="432511" y="204546"/>
                  </a:lnTo>
                  <a:lnTo>
                    <a:pt x="481584" y="200545"/>
                  </a:lnTo>
                  <a:close/>
                </a:path>
              </a:pathLst>
            </a:custGeom>
            <a:solidFill>
              <a:srgbClr val="FFFFFF"/>
            </a:solidFill>
          </p:spPr>
          <p:txBody>
            <a:bodyPr wrap="square" lIns="0" tIns="0" rIns="0" bIns="0" rtlCol="0"/>
            <a:lstStyle/>
            <a:p>
              <a:endParaRPr/>
            </a:p>
          </p:txBody>
        </p:sp>
        <p:pic>
          <p:nvPicPr>
            <p:cNvPr id="81" name="object 8">
              <a:extLst>
                <a:ext uri="{FF2B5EF4-FFF2-40B4-BE49-F238E27FC236}">
                  <a16:creationId xmlns:a16="http://schemas.microsoft.com/office/drawing/2014/main" id="{12875178-0715-1555-BC18-7D116A65183E}"/>
                </a:ext>
              </a:extLst>
            </p:cNvPr>
            <p:cNvPicPr/>
            <p:nvPr/>
          </p:nvPicPr>
          <p:blipFill>
            <a:blip r:embed="rId10" cstate="print"/>
            <a:stretch>
              <a:fillRect/>
            </a:stretch>
          </p:blipFill>
          <p:spPr>
            <a:xfrm>
              <a:off x="9665364" y="411106"/>
              <a:ext cx="202882" cy="153288"/>
            </a:xfrm>
            <a:prstGeom prst="rect">
              <a:avLst/>
            </a:prstGeom>
          </p:spPr>
        </p:pic>
        <p:sp>
          <p:nvSpPr>
            <p:cNvPr id="82" name="object 9">
              <a:extLst>
                <a:ext uri="{FF2B5EF4-FFF2-40B4-BE49-F238E27FC236}">
                  <a16:creationId xmlns:a16="http://schemas.microsoft.com/office/drawing/2014/main" id="{F8BA8A2D-3F79-D9F7-5C7F-757F07C3254D}"/>
                </a:ext>
              </a:extLst>
            </p:cNvPr>
            <p:cNvSpPr/>
            <p:nvPr/>
          </p:nvSpPr>
          <p:spPr>
            <a:xfrm>
              <a:off x="9515806" y="320064"/>
              <a:ext cx="369570" cy="240029"/>
            </a:xfrm>
            <a:custGeom>
              <a:avLst/>
              <a:gdLst/>
              <a:ahLst/>
              <a:cxnLst/>
              <a:rect l="l" t="t" r="r" b="b"/>
              <a:pathLst>
                <a:path w="369570" h="240029">
                  <a:moveTo>
                    <a:pt x="368985" y="0"/>
                  </a:moveTo>
                  <a:lnTo>
                    <a:pt x="323677" y="3502"/>
                  </a:lnTo>
                  <a:lnTo>
                    <a:pt x="276866" y="12674"/>
                  </a:lnTo>
                  <a:lnTo>
                    <a:pt x="229636" y="27256"/>
                  </a:lnTo>
                  <a:lnTo>
                    <a:pt x="183070" y="46989"/>
                  </a:lnTo>
                  <a:lnTo>
                    <a:pt x="140244" y="70288"/>
                  </a:lnTo>
                  <a:lnTo>
                    <a:pt x="101112" y="96768"/>
                  </a:lnTo>
                  <a:lnTo>
                    <a:pt x="66212" y="125977"/>
                  </a:lnTo>
                  <a:lnTo>
                    <a:pt x="36083" y="157465"/>
                  </a:lnTo>
                  <a:lnTo>
                    <a:pt x="11264" y="190779"/>
                  </a:lnTo>
                  <a:lnTo>
                    <a:pt x="0" y="209943"/>
                  </a:lnTo>
                  <a:lnTo>
                    <a:pt x="17203" y="219520"/>
                  </a:lnTo>
                  <a:lnTo>
                    <a:pt x="35234" y="227695"/>
                  </a:lnTo>
                  <a:lnTo>
                    <a:pt x="54015" y="234407"/>
                  </a:lnTo>
                  <a:lnTo>
                    <a:pt x="73469" y="239598"/>
                  </a:lnTo>
                  <a:lnTo>
                    <a:pt x="100738" y="197641"/>
                  </a:lnTo>
                  <a:lnTo>
                    <a:pt x="133477" y="158103"/>
                  </a:lnTo>
                  <a:lnTo>
                    <a:pt x="171263" y="121520"/>
                  </a:lnTo>
                  <a:lnTo>
                    <a:pt x="213677" y="88430"/>
                  </a:lnTo>
                  <a:lnTo>
                    <a:pt x="250925" y="64714"/>
                  </a:lnTo>
                  <a:lnTo>
                    <a:pt x="289421" y="44681"/>
                  </a:lnTo>
                  <a:lnTo>
                    <a:pt x="328797" y="28454"/>
                  </a:lnTo>
                  <a:lnTo>
                    <a:pt x="368681" y="16154"/>
                  </a:lnTo>
                  <a:lnTo>
                    <a:pt x="368985"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3192441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7334ED82-E06C-EB9C-819F-1C6A18415584}"/>
              </a:ext>
            </a:extLst>
          </p:cNvPr>
          <p:cNvSpPr>
            <a:spLocks noGrp="1"/>
          </p:cNvSpPr>
          <p:nvPr>
            <p:ph type="dt" sz="half" idx="10"/>
          </p:nvPr>
        </p:nvSpPr>
        <p:spPr/>
        <p:txBody>
          <a:bodyPr/>
          <a:lstStyle/>
          <a:p>
            <a:fld id="{B7707853-D701-47CF-A8F6-20FF350CACB4}" type="datetimeFigureOut">
              <a:rPr lang="fr-BE" smtClean="0"/>
              <a:t>20-11-24</a:t>
            </a:fld>
            <a:endParaRPr lang="fr-BE"/>
          </a:p>
        </p:txBody>
      </p:sp>
      <p:sp>
        <p:nvSpPr>
          <p:cNvPr id="4" name="Espace réservé du pied de page 3">
            <a:extLst>
              <a:ext uri="{FF2B5EF4-FFF2-40B4-BE49-F238E27FC236}">
                <a16:creationId xmlns:a16="http://schemas.microsoft.com/office/drawing/2014/main" id="{CA2B4AEA-1ACF-E7E2-B1AC-34EA79FAD73F}"/>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B6EB89CE-B4BB-D2C1-8866-F591818C2AA9}"/>
              </a:ext>
            </a:extLst>
          </p:cNvPr>
          <p:cNvSpPr>
            <a:spLocks noGrp="1"/>
          </p:cNvSpPr>
          <p:nvPr>
            <p:ph type="sldNum" sz="quarter" idx="12"/>
          </p:nvPr>
        </p:nvSpPr>
        <p:spPr/>
        <p:txBody>
          <a:bodyPr/>
          <a:lstStyle/>
          <a:p>
            <a:fld id="{85165E1B-B741-4CA0-A2B4-09E1473EC40F}" type="slidenum">
              <a:rPr lang="fr-BE" smtClean="0"/>
              <a:t>‹N°›</a:t>
            </a:fld>
            <a:endParaRPr lang="fr-BE"/>
          </a:p>
        </p:txBody>
      </p:sp>
      <p:sp>
        <p:nvSpPr>
          <p:cNvPr id="6" name="object 2">
            <a:extLst>
              <a:ext uri="{FF2B5EF4-FFF2-40B4-BE49-F238E27FC236}">
                <a16:creationId xmlns:a16="http://schemas.microsoft.com/office/drawing/2014/main" id="{D4F0D4E5-7810-4DE5-B7E4-00BE200FBDBF}"/>
              </a:ext>
            </a:extLst>
          </p:cNvPr>
          <p:cNvSpPr/>
          <p:nvPr userDrawn="1"/>
        </p:nvSpPr>
        <p:spPr>
          <a:xfrm>
            <a:off x="1391514" y="1489522"/>
            <a:ext cx="1800225" cy="2045970"/>
          </a:xfrm>
          <a:custGeom>
            <a:avLst/>
            <a:gdLst/>
            <a:ahLst/>
            <a:cxnLst/>
            <a:rect l="l" t="t" r="r" b="b"/>
            <a:pathLst>
              <a:path w="1800225" h="2045970">
                <a:moveTo>
                  <a:pt x="1799996" y="0"/>
                </a:moveTo>
                <a:lnTo>
                  <a:pt x="0" y="0"/>
                </a:lnTo>
                <a:lnTo>
                  <a:pt x="0" y="2045512"/>
                </a:lnTo>
                <a:lnTo>
                  <a:pt x="1799996" y="2045512"/>
                </a:lnTo>
                <a:lnTo>
                  <a:pt x="1799996" y="0"/>
                </a:lnTo>
                <a:close/>
              </a:path>
            </a:pathLst>
          </a:custGeom>
          <a:solidFill>
            <a:srgbClr val="A0DAF7"/>
          </a:solidFill>
        </p:spPr>
        <p:txBody>
          <a:bodyPr wrap="square" lIns="0" tIns="0" rIns="0" bIns="0" rtlCol="0"/>
          <a:lstStyle/>
          <a:p>
            <a:endParaRPr/>
          </a:p>
        </p:txBody>
      </p:sp>
      <p:sp>
        <p:nvSpPr>
          <p:cNvPr id="7" name="object 3">
            <a:extLst>
              <a:ext uri="{FF2B5EF4-FFF2-40B4-BE49-F238E27FC236}">
                <a16:creationId xmlns:a16="http://schemas.microsoft.com/office/drawing/2014/main" id="{C64935CE-D25E-AE0D-11D0-2E040276B10F}"/>
              </a:ext>
            </a:extLst>
          </p:cNvPr>
          <p:cNvSpPr/>
          <p:nvPr userDrawn="1"/>
        </p:nvSpPr>
        <p:spPr>
          <a:xfrm>
            <a:off x="1391514" y="4185439"/>
            <a:ext cx="1800225" cy="2045970"/>
          </a:xfrm>
          <a:custGeom>
            <a:avLst/>
            <a:gdLst/>
            <a:ahLst/>
            <a:cxnLst/>
            <a:rect l="l" t="t" r="r" b="b"/>
            <a:pathLst>
              <a:path w="1800225" h="2045970">
                <a:moveTo>
                  <a:pt x="1799996" y="0"/>
                </a:moveTo>
                <a:lnTo>
                  <a:pt x="0" y="0"/>
                </a:lnTo>
                <a:lnTo>
                  <a:pt x="0" y="2045512"/>
                </a:lnTo>
                <a:lnTo>
                  <a:pt x="1799996" y="2045512"/>
                </a:lnTo>
                <a:lnTo>
                  <a:pt x="1799996" y="0"/>
                </a:lnTo>
                <a:close/>
              </a:path>
            </a:pathLst>
          </a:custGeom>
          <a:solidFill>
            <a:srgbClr val="FBBE0A"/>
          </a:solidFill>
        </p:spPr>
        <p:txBody>
          <a:bodyPr wrap="square" lIns="0" tIns="0" rIns="0" bIns="0" rtlCol="0"/>
          <a:lstStyle/>
          <a:p>
            <a:endParaRPr/>
          </a:p>
        </p:txBody>
      </p:sp>
      <p:sp>
        <p:nvSpPr>
          <p:cNvPr id="8" name="object 4">
            <a:extLst>
              <a:ext uri="{FF2B5EF4-FFF2-40B4-BE49-F238E27FC236}">
                <a16:creationId xmlns:a16="http://schemas.microsoft.com/office/drawing/2014/main" id="{E29815B8-D0B4-4B04-710B-6B90D449A659}"/>
              </a:ext>
            </a:extLst>
          </p:cNvPr>
          <p:cNvSpPr/>
          <p:nvPr userDrawn="1"/>
        </p:nvSpPr>
        <p:spPr>
          <a:xfrm>
            <a:off x="3257513" y="1489522"/>
            <a:ext cx="1800225" cy="2045970"/>
          </a:xfrm>
          <a:custGeom>
            <a:avLst/>
            <a:gdLst/>
            <a:ahLst/>
            <a:cxnLst/>
            <a:rect l="l" t="t" r="r" b="b"/>
            <a:pathLst>
              <a:path w="1800225" h="2045970">
                <a:moveTo>
                  <a:pt x="1799996" y="0"/>
                </a:moveTo>
                <a:lnTo>
                  <a:pt x="0" y="0"/>
                </a:lnTo>
                <a:lnTo>
                  <a:pt x="0" y="2045512"/>
                </a:lnTo>
                <a:lnTo>
                  <a:pt x="1799996" y="2045512"/>
                </a:lnTo>
                <a:lnTo>
                  <a:pt x="1799996" y="0"/>
                </a:lnTo>
                <a:close/>
              </a:path>
            </a:pathLst>
          </a:custGeom>
          <a:solidFill>
            <a:srgbClr val="AB082F"/>
          </a:solidFill>
        </p:spPr>
        <p:txBody>
          <a:bodyPr wrap="square" lIns="0" tIns="0" rIns="0" bIns="0" rtlCol="0"/>
          <a:lstStyle/>
          <a:p>
            <a:endParaRPr/>
          </a:p>
        </p:txBody>
      </p:sp>
      <p:sp>
        <p:nvSpPr>
          <p:cNvPr id="9" name="object 5">
            <a:extLst>
              <a:ext uri="{FF2B5EF4-FFF2-40B4-BE49-F238E27FC236}">
                <a16:creationId xmlns:a16="http://schemas.microsoft.com/office/drawing/2014/main" id="{4D19C38A-55E1-F809-6EF3-5D24DE65EF81}"/>
              </a:ext>
            </a:extLst>
          </p:cNvPr>
          <p:cNvSpPr/>
          <p:nvPr userDrawn="1"/>
        </p:nvSpPr>
        <p:spPr>
          <a:xfrm>
            <a:off x="3257513" y="4185439"/>
            <a:ext cx="1800225" cy="2045970"/>
          </a:xfrm>
          <a:custGeom>
            <a:avLst/>
            <a:gdLst/>
            <a:ahLst/>
            <a:cxnLst/>
            <a:rect l="l" t="t" r="r" b="b"/>
            <a:pathLst>
              <a:path w="1800225" h="2045970">
                <a:moveTo>
                  <a:pt x="1799996" y="0"/>
                </a:moveTo>
                <a:lnTo>
                  <a:pt x="0" y="0"/>
                </a:lnTo>
                <a:lnTo>
                  <a:pt x="0" y="2045512"/>
                </a:lnTo>
                <a:lnTo>
                  <a:pt x="1799996" y="2045512"/>
                </a:lnTo>
                <a:lnTo>
                  <a:pt x="1799996" y="0"/>
                </a:lnTo>
                <a:close/>
              </a:path>
            </a:pathLst>
          </a:custGeom>
          <a:solidFill>
            <a:srgbClr val="85BC23"/>
          </a:solidFill>
        </p:spPr>
        <p:txBody>
          <a:bodyPr wrap="square" lIns="0" tIns="0" rIns="0" bIns="0" rtlCol="0"/>
          <a:lstStyle/>
          <a:p>
            <a:endParaRPr/>
          </a:p>
        </p:txBody>
      </p:sp>
      <p:sp>
        <p:nvSpPr>
          <p:cNvPr id="10" name="object 6">
            <a:extLst>
              <a:ext uri="{FF2B5EF4-FFF2-40B4-BE49-F238E27FC236}">
                <a16:creationId xmlns:a16="http://schemas.microsoft.com/office/drawing/2014/main" id="{3AB07C0B-E3A0-E90D-1AB7-273BE35DD9AA}"/>
              </a:ext>
            </a:extLst>
          </p:cNvPr>
          <p:cNvSpPr/>
          <p:nvPr userDrawn="1"/>
        </p:nvSpPr>
        <p:spPr>
          <a:xfrm>
            <a:off x="5138446" y="1489522"/>
            <a:ext cx="1800225" cy="2045970"/>
          </a:xfrm>
          <a:custGeom>
            <a:avLst/>
            <a:gdLst/>
            <a:ahLst/>
            <a:cxnLst/>
            <a:rect l="l" t="t" r="r" b="b"/>
            <a:pathLst>
              <a:path w="1800225" h="2045970">
                <a:moveTo>
                  <a:pt x="1799996" y="0"/>
                </a:moveTo>
                <a:lnTo>
                  <a:pt x="0" y="0"/>
                </a:lnTo>
                <a:lnTo>
                  <a:pt x="0" y="2045512"/>
                </a:lnTo>
                <a:lnTo>
                  <a:pt x="1799996" y="2045512"/>
                </a:lnTo>
                <a:lnTo>
                  <a:pt x="1799996" y="0"/>
                </a:lnTo>
                <a:close/>
              </a:path>
            </a:pathLst>
          </a:custGeom>
          <a:solidFill>
            <a:srgbClr val="5F8645"/>
          </a:solidFill>
        </p:spPr>
        <p:txBody>
          <a:bodyPr wrap="square" lIns="0" tIns="0" rIns="0" bIns="0" rtlCol="0"/>
          <a:lstStyle/>
          <a:p>
            <a:endParaRPr/>
          </a:p>
        </p:txBody>
      </p:sp>
      <p:sp>
        <p:nvSpPr>
          <p:cNvPr id="11" name="object 7">
            <a:extLst>
              <a:ext uri="{FF2B5EF4-FFF2-40B4-BE49-F238E27FC236}">
                <a16:creationId xmlns:a16="http://schemas.microsoft.com/office/drawing/2014/main" id="{001C7A51-32B3-B349-9880-D371CA3AFC3D}"/>
              </a:ext>
            </a:extLst>
          </p:cNvPr>
          <p:cNvSpPr/>
          <p:nvPr userDrawn="1"/>
        </p:nvSpPr>
        <p:spPr>
          <a:xfrm>
            <a:off x="5138446" y="4185439"/>
            <a:ext cx="1800225" cy="2045970"/>
          </a:xfrm>
          <a:custGeom>
            <a:avLst/>
            <a:gdLst/>
            <a:ahLst/>
            <a:cxnLst/>
            <a:rect l="l" t="t" r="r" b="b"/>
            <a:pathLst>
              <a:path w="1800225" h="2045970">
                <a:moveTo>
                  <a:pt x="1799996" y="0"/>
                </a:moveTo>
                <a:lnTo>
                  <a:pt x="0" y="0"/>
                </a:lnTo>
                <a:lnTo>
                  <a:pt x="0" y="2045512"/>
                </a:lnTo>
                <a:lnTo>
                  <a:pt x="1799996" y="2045512"/>
                </a:lnTo>
                <a:lnTo>
                  <a:pt x="1799996" y="0"/>
                </a:lnTo>
                <a:close/>
              </a:path>
            </a:pathLst>
          </a:custGeom>
          <a:solidFill>
            <a:srgbClr val="6D2A5B"/>
          </a:solidFill>
        </p:spPr>
        <p:txBody>
          <a:bodyPr wrap="square" lIns="0" tIns="0" rIns="0" bIns="0" rtlCol="0"/>
          <a:lstStyle/>
          <a:p>
            <a:endParaRPr/>
          </a:p>
        </p:txBody>
      </p:sp>
      <p:sp>
        <p:nvSpPr>
          <p:cNvPr id="12" name="object 8">
            <a:extLst>
              <a:ext uri="{FF2B5EF4-FFF2-40B4-BE49-F238E27FC236}">
                <a16:creationId xmlns:a16="http://schemas.microsoft.com/office/drawing/2014/main" id="{F113B4D3-A6F8-0559-8211-094FEAB87E8C}"/>
              </a:ext>
            </a:extLst>
          </p:cNvPr>
          <p:cNvSpPr/>
          <p:nvPr userDrawn="1"/>
        </p:nvSpPr>
        <p:spPr>
          <a:xfrm>
            <a:off x="7019380" y="1489522"/>
            <a:ext cx="1800225" cy="2045970"/>
          </a:xfrm>
          <a:custGeom>
            <a:avLst/>
            <a:gdLst/>
            <a:ahLst/>
            <a:cxnLst/>
            <a:rect l="l" t="t" r="r" b="b"/>
            <a:pathLst>
              <a:path w="1800225" h="2045970">
                <a:moveTo>
                  <a:pt x="1799996" y="0"/>
                </a:moveTo>
                <a:lnTo>
                  <a:pt x="0" y="0"/>
                </a:lnTo>
                <a:lnTo>
                  <a:pt x="0" y="2045512"/>
                </a:lnTo>
                <a:lnTo>
                  <a:pt x="1799996" y="2045512"/>
                </a:lnTo>
                <a:lnTo>
                  <a:pt x="1799996" y="0"/>
                </a:lnTo>
                <a:close/>
              </a:path>
            </a:pathLst>
          </a:custGeom>
          <a:solidFill>
            <a:srgbClr val="B9B8A8"/>
          </a:solidFill>
        </p:spPr>
        <p:txBody>
          <a:bodyPr wrap="square" lIns="0" tIns="0" rIns="0" bIns="0" rtlCol="0"/>
          <a:lstStyle/>
          <a:p>
            <a:endParaRPr/>
          </a:p>
        </p:txBody>
      </p:sp>
      <p:sp>
        <p:nvSpPr>
          <p:cNvPr id="13" name="object 9">
            <a:extLst>
              <a:ext uri="{FF2B5EF4-FFF2-40B4-BE49-F238E27FC236}">
                <a16:creationId xmlns:a16="http://schemas.microsoft.com/office/drawing/2014/main" id="{F719CADC-8999-07C8-ED49-7FDEEE32B637}"/>
              </a:ext>
            </a:extLst>
          </p:cNvPr>
          <p:cNvSpPr/>
          <p:nvPr userDrawn="1"/>
        </p:nvSpPr>
        <p:spPr>
          <a:xfrm>
            <a:off x="7019380" y="4185439"/>
            <a:ext cx="1800225" cy="2045970"/>
          </a:xfrm>
          <a:custGeom>
            <a:avLst/>
            <a:gdLst/>
            <a:ahLst/>
            <a:cxnLst/>
            <a:rect l="l" t="t" r="r" b="b"/>
            <a:pathLst>
              <a:path w="1800225" h="2045970">
                <a:moveTo>
                  <a:pt x="1799996" y="0"/>
                </a:moveTo>
                <a:lnTo>
                  <a:pt x="0" y="0"/>
                </a:lnTo>
                <a:lnTo>
                  <a:pt x="0" y="2045512"/>
                </a:lnTo>
                <a:lnTo>
                  <a:pt x="1799996" y="2045512"/>
                </a:lnTo>
                <a:lnTo>
                  <a:pt x="1799996" y="0"/>
                </a:lnTo>
                <a:close/>
              </a:path>
            </a:pathLst>
          </a:custGeom>
          <a:solidFill>
            <a:srgbClr val="EC6968"/>
          </a:solidFill>
        </p:spPr>
        <p:txBody>
          <a:bodyPr wrap="square" lIns="0" tIns="0" rIns="0" bIns="0" rtlCol="0"/>
          <a:lstStyle/>
          <a:p>
            <a:endParaRPr/>
          </a:p>
        </p:txBody>
      </p:sp>
      <p:sp>
        <p:nvSpPr>
          <p:cNvPr id="14" name="object 10">
            <a:extLst>
              <a:ext uri="{FF2B5EF4-FFF2-40B4-BE49-F238E27FC236}">
                <a16:creationId xmlns:a16="http://schemas.microsoft.com/office/drawing/2014/main" id="{A196CEC4-C5E7-C673-90CA-ED8166EDE092}"/>
              </a:ext>
            </a:extLst>
          </p:cNvPr>
          <p:cNvSpPr/>
          <p:nvPr userDrawn="1"/>
        </p:nvSpPr>
        <p:spPr>
          <a:xfrm>
            <a:off x="8900313" y="1489522"/>
            <a:ext cx="1800225" cy="2045970"/>
          </a:xfrm>
          <a:custGeom>
            <a:avLst/>
            <a:gdLst/>
            <a:ahLst/>
            <a:cxnLst/>
            <a:rect l="l" t="t" r="r" b="b"/>
            <a:pathLst>
              <a:path w="1800225" h="2045970">
                <a:moveTo>
                  <a:pt x="1799996" y="0"/>
                </a:moveTo>
                <a:lnTo>
                  <a:pt x="0" y="0"/>
                </a:lnTo>
                <a:lnTo>
                  <a:pt x="0" y="2045512"/>
                </a:lnTo>
                <a:lnTo>
                  <a:pt x="1799996" y="2045512"/>
                </a:lnTo>
                <a:lnTo>
                  <a:pt x="1799996" y="0"/>
                </a:lnTo>
                <a:close/>
              </a:path>
            </a:pathLst>
          </a:custGeom>
          <a:solidFill>
            <a:srgbClr val="A39480"/>
          </a:solidFill>
        </p:spPr>
        <p:txBody>
          <a:bodyPr wrap="square" lIns="0" tIns="0" rIns="0" bIns="0" rtlCol="0"/>
          <a:lstStyle/>
          <a:p>
            <a:endParaRPr/>
          </a:p>
        </p:txBody>
      </p:sp>
      <p:grpSp>
        <p:nvGrpSpPr>
          <p:cNvPr id="15" name="object 11">
            <a:extLst>
              <a:ext uri="{FF2B5EF4-FFF2-40B4-BE49-F238E27FC236}">
                <a16:creationId xmlns:a16="http://schemas.microsoft.com/office/drawing/2014/main" id="{7FDCC335-BE85-F8F9-1C45-370FC631964F}"/>
              </a:ext>
            </a:extLst>
          </p:cNvPr>
          <p:cNvGrpSpPr/>
          <p:nvPr userDrawn="1"/>
        </p:nvGrpSpPr>
        <p:grpSpPr>
          <a:xfrm>
            <a:off x="8900313" y="3800402"/>
            <a:ext cx="1800225" cy="2430780"/>
            <a:chOff x="8200402" y="3721380"/>
            <a:chExt cx="1800225" cy="2430780"/>
          </a:xfrm>
        </p:grpSpPr>
        <p:sp>
          <p:nvSpPr>
            <p:cNvPr id="16" name="object 12">
              <a:extLst>
                <a:ext uri="{FF2B5EF4-FFF2-40B4-BE49-F238E27FC236}">
                  <a16:creationId xmlns:a16="http://schemas.microsoft.com/office/drawing/2014/main" id="{BF1E1EB1-A340-3261-620F-2EB0B49004D6}"/>
                </a:ext>
              </a:extLst>
            </p:cNvPr>
            <p:cNvSpPr/>
            <p:nvPr/>
          </p:nvSpPr>
          <p:spPr>
            <a:xfrm>
              <a:off x="8200402" y="4106417"/>
              <a:ext cx="1800225" cy="2045970"/>
            </a:xfrm>
            <a:custGeom>
              <a:avLst/>
              <a:gdLst/>
              <a:ahLst/>
              <a:cxnLst/>
              <a:rect l="l" t="t" r="r" b="b"/>
              <a:pathLst>
                <a:path w="1800225" h="2045970">
                  <a:moveTo>
                    <a:pt x="1799996" y="0"/>
                  </a:moveTo>
                  <a:lnTo>
                    <a:pt x="0" y="0"/>
                  </a:lnTo>
                  <a:lnTo>
                    <a:pt x="0" y="2045512"/>
                  </a:lnTo>
                  <a:lnTo>
                    <a:pt x="1799996" y="2045512"/>
                  </a:lnTo>
                  <a:lnTo>
                    <a:pt x="1799996" y="0"/>
                  </a:lnTo>
                  <a:close/>
                </a:path>
              </a:pathLst>
            </a:custGeom>
            <a:solidFill>
              <a:srgbClr val="009989"/>
            </a:solidFill>
          </p:spPr>
          <p:txBody>
            <a:bodyPr wrap="square" lIns="0" tIns="0" rIns="0" bIns="0" rtlCol="0"/>
            <a:lstStyle/>
            <a:p>
              <a:endParaRPr/>
            </a:p>
          </p:txBody>
        </p:sp>
        <p:pic>
          <p:nvPicPr>
            <p:cNvPr id="17" name="object 13">
              <a:extLst>
                <a:ext uri="{FF2B5EF4-FFF2-40B4-BE49-F238E27FC236}">
                  <a16:creationId xmlns:a16="http://schemas.microsoft.com/office/drawing/2014/main" id="{EE8C2EFF-9863-18E5-BCEE-A68EE4292FC2}"/>
                </a:ext>
              </a:extLst>
            </p:cNvPr>
            <p:cNvPicPr/>
            <p:nvPr/>
          </p:nvPicPr>
          <p:blipFill>
            <a:blip r:embed="rId2" cstate="print"/>
            <a:stretch>
              <a:fillRect/>
            </a:stretch>
          </p:blipFill>
          <p:spPr>
            <a:xfrm>
              <a:off x="8737333" y="3739925"/>
              <a:ext cx="732976" cy="732980"/>
            </a:xfrm>
            <a:prstGeom prst="rect">
              <a:avLst/>
            </a:prstGeom>
          </p:spPr>
        </p:pic>
        <p:pic>
          <p:nvPicPr>
            <p:cNvPr id="18" name="object 14">
              <a:extLst>
                <a:ext uri="{FF2B5EF4-FFF2-40B4-BE49-F238E27FC236}">
                  <a16:creationId xmlns:a16="http://schemas.microsoft.com/office/drawing/2014/main" id="{E1B315A1-22F8-8595-78E7-3BC39C96EB3C}"/>
                </a:ext>
              </a:extLst>
            </p:cNvPr>
            <p:cNvPicPr/>
            <p:nvPr/>
          </p:nvPicPr>
          <p:blipFill>
            <a:blip r:embed="rId3" cstate="print"/>
            <a:stretch>
              <a:fillRect/>
            </a:stretch>
          </p:blipFill>
          <p:spPr>
            <a:xfrm>
              <a:off x="8773775" y="3776370"/>
              <a:ext cx="660102" cy="660095"/>
            </a:xfrm>
            <a:prstGeom prst="rect">
              <a:avLst/>
            </a:prstGeom>
          </p:spPr>
        </p:pic>
        <p:sp>
          <p:nvSpPr>
            <p:cNvPr id="19" name="object 15">
              <a:extLst>
                <a:ext uri="{FF2B5EF4-FFF2-40B4-BE49-F238E27FC236}">
                  <a16:creationId xmlns:a16="http://schemas.microsoft.com/office/drawing/2014/main" id="{BF486592-8402-E273-62EB-B8544053F4B7}"/>
                </a:ext>
              </a:extLst>
            </p:cNvPr>
            <p:cNvSpPr/>
            <p:nvPr/>
          </p:nvSpPr>
          <p:spPr>
            <a:xfrm>
              <a:off x="8738217" y="3740372"/>
              <a:ext cx="732155" cy="732155"/>
            </a:xfrm>
            <a:custGeom>
              <a:avLst/>
              <a:gdLst/>
              <a:ahLst/>
              <a:cxnLst/>
              <a:rect l="l" t="t" r="r" b="b"/>
              <a:pathLst>
                <a:path w="732154" h="732154">
                  <a:moveTo>
                    <a:pt x="366052" y="0"/>
                  </a:moveTo>
                  <a:lnTo>
                    <a:pt x="320136" y="2851"/>
                  </a:lnTo>
                  <a:lnTo>
                    <a:pt x="275922" y="11179"/>
                  </a:lnTo>
                  <a:lnTo>
                    <a:pt x="233753" y="24638"/>
                  </a:lnTo>
                  <a:lnTo>
                    <a:pt x="193971" y="42887"/>
                  </a:lnTo>
                  <a:lnTo>
                    <a:pt x="156921" y="65581"/>
                  </a:lnTo>
                  <a:lnTo>
                    <a:pt x="122944" y="92379"/>
                  </a:lnTo>
                  <a:lnTo>
                    <a:pt x="92385" y="122937"/>
                  </a:lnTo>
                  <a:lnTo>
                    <a:pt x="65586" y="156912"/>
                  </a:lnTo>
                  <a:lnTo>
                    <a:pt x="42889" y="193962"/>
                  </a:lnTo>
                  <a:lnTo>
                    <a:pt x="24640" y="233742"/>
                  </a:lnTo>
                  <a:lnTo>
                    <a:pt x="11179" y="275910"/>
                  </a:lnTo>
                  <a:lnTo>
                    <a:pt x="2852" y="320124"/>
                  </a:lnTo>
                  <a:lnTo>
                    <a:pt x="0" y="366039"/>
                  </a:lnTo>
                  <a:lnTo>
                    <a:pt x="2852" y="411957"/>
                  </a:lnTo>
                  <a:lnTo>
                    <a:pt x="11179" y="456173"/>
                  </a:lnTo>
                  <a:lnTo>
                    <a:pt x="24640" y="498343"/>
                  </a:lnTo>
                  <a:lnTo>
                    <a:pt x="42889" y="538125"/>
                  </a:lnTo>
                  <a:lnTo>
                    <a:pt x="65586" y="575175"/>
                  </a:lnTo>
                  <a:lnTo>
                    <a:pt x="92385" y="609151"/>
                  </a:lnTo>
                  <a:lnTo>
                    <a:pt x="122944" y="639710"/>
                  </a:lnTo>
                  <a:lnTo>
                    <a:pt x="156921" y="666508"/>
                  </a:lnTo>
                  <a:lnTo>
                    <a:pt x="193971" y="689203"/>
                  </a:lnTo>
                  <a:lnTo>
                    <a:pt x="233753" y="707452"/>
                  </a:lnTo>
                  <a:lnTo>
                    <a:pt x="275922" y="720912"/>
                  </a:lnTo>
                  <a:lnTo>
                    <a:pt x="320136" y="729239"/>
                  </a:lnTo>
                  <a:lnTo>
                    <a:pt x="366052" y="732091"/>
                  </a:lnTo>
                  <a:lnTo>
                    <a:pt x="411967" y="729239"/>
                  </a:lnTo>
                  <a:lnTo>
                    <a:pt x="456181" y="720912"/>
                  </a:lnTo>
                  <a:lnTo>
                    <a:pt x="498350" y="707452"/>
                  </a:lnTo>
                  <a:lnTo>
                    <a:pt x="538132" y="689203"/>
                  </a:lnTo>
                  <a:lnTo>
                    <a:pt x="575182" y="666508"/>
                  </a:lnTo>
                  <a:lnTo>
                    <a:pt x="609159" y="639710"/>
                  </a:lnTo>
                  <a:lnTo>
                    <a:pt x="639718" y="609151"/>
                  </a:lnTo>
                  <a:lnTo>
                    <a:pt x="666518" y="575175"/>
                  </a:lnTo>
                  <a:lnTo>
                    <a:pt x="689214" y="538125"/>
                  </a:lnTo>
                  <a:lnTo>
                    <a:pt x="707463" y="498343"/>
                  </a:lnTo>
                  <a:lnTo>
                    <a:pt x="720924" y="456173"/>
                  </a:lnTo>
                  <a:lnTo>
                    <a:pt x="729252" y="411957"/>
                  </a:lnTo>
                  <a:lnTo>
                    <a:pt x="732104" y="366039"/>
                  </a:lnTo>
                  <a:lnTo>
                    <a:pt x="729252" y="320124"/>
                  </a:lnTo>
                  <a:lnTo>
                    <a:pt x="720924" y="275910"/>
                  </a:lnTo>
                  <a:lnTo>
                    <a:pt x="707463" y="233742"/>
                  </a:lnTo>
                  <a:lnTo>
                    <a:pt x="689214" y="193962"/>
                  </a:lnTo>
                  <a:lnTo>
                    <a:pt x="666518" y="156912"/>
                  </a:lnTo>
                  <a:lnTo>
                    <a:pt x="639718" y="122937"/>
                  </a:lnTo>
                  <a:lnTo>
                    <a:pt x="609159" y="92379"/>
                  </a:lnTo>
                  <a:lnTo>
                    <a:pt x="575182" y="65581"/>
                  </a:lnTo>
                  <a:lnTo>
                    <a:pt x="538132" y="42887"/>
                  </a:lnTo>
                  <a:lnTo>
                    <a:pt x="498350" y="24638"/>
                  </a:lnTo>
                  <a:lnTo>
                    <a:pt x="456181" y="11179"/>
                  </a:lnTo>
                  <a:lnTo>
                    <a:pt x="411967" y="2851"/>
                  </a:lnTo>
                  <a:lnTo>
                    <a:pt x="366052" y="0"/>
                  </a:lnTo>
                  <a:close/>
                </a:path>
              </a:pathLst>
            </a:custGeom>
            <a:solidFill>
              <a:srgbClr val="FFFFFF"/>
            </a:solidFill>
          </p:spPr>
          <p:txBody>
            <a:bodyPr wrap="square" lIns="0" tIns="0" rIns="0" bIns="0" rtlCol="0"/>
            <a:lstStyle/>
            <a:p>
              <a:endParaRPr/>
            </a:p>
          </p:txBody>
        </p:sp>
        <p:pic>
          <p:nvPicPr>
            <p:cNvPr id="20" name="object 16">
              <a:extLst>
                <a:ext uri="{FF2B5EF4-FFF2-40B4-BE49-F238E27FC236}">
                  <a16:creationId xmlns:a16="http://schemas.microsoft.com/office/drawing/2014/main" id="{E185C075-1A36-EB4C-8FDC-B48E6CFF2F32}"/>
                </a:ext>
              </a:extLst>
            </p:cNvPr>
            <p:cNvPicPr/>
            <p:nvPr/>
          </p:nvPicPr>
          <p:blipFill>
            <a:blip r:embed="rId4" cstate="print"/>
            <a:stretch>
              <a:fillRect/>
            </a:stretch>
          </p:blipFill>
          <p:spPr>
            <a:xfrm>
              <a:off x="8774620" y="3769283"/>
              <a:ext cx="659295" cy="659303"/>
            </a:xfrm>
            <a:prstGeom prst="rect">
              <a:avLst/>
            </a:prstGeom>
          </p:spPr>
        </p:pic>
        <p:sp>
          <p:nvSpPr>
            <p:cNvPr id="21" name="object 17">
              <a:extLst>
                <a:ext uri="{FF2B5EF4-FFF2-40B4-BE49-F238E27FC236}">
                  <a16:creationId xmlns:a16="http://schemas.microsoft.com/office/drawing/2014/main" id="{2489C7A2-3427-FF25-A8D7-10A539D3F53E}"/>
                </a:ext>
              </a:extLst>
            </p:cNvPr>
            <p:cNvSpPr/>
            <p:nvPr/>
          </p:nvSpPr>
          <p:spPr>
            <a:xfrm>
              <a:off x="8720379" y="3726395"/>
              <a:ext cx="749935" cy="746125"/>
            </a:xfrm>
            <a:custGeom>
              <a:avLst/>
              <a:gdLst/>
              <a:ahLst/>
              <a:cxnLst/>
              <a:rect l="l" t="t" r="r" b="b"/>
              <a:pathLst>
                <a:path w="749934" h="746125">
                  <a:moveTo>
                    <a:pt x="749935" y="380022"/>
                  </a:moveTo>
                  <a:lnTo>
                    <a:pt x="747090" y="334111"/>
                  </a:lnTo>
                  <a:lnTo>
                    <a:pt x="738759" y="289890"/>
                  </a:lnTo>
                  <a:lnTo>
                    <a:pt x="725297" y="247726"/>
                  </a:lnTo>
                  <a:lnTo>
                    <a:pt x="707047" y="207949"/>
                  </a:lnTo>
                  <a:lnTo>
                    <a:pt x="684352" y="170891"/>
                  </a:lnTo>
                  <a:lnTo>
                    <a:pt x="681075" y="166751"/>
                  </a:lnTo>
                  <a:lnTo>
                    <a:pt x="676503" y="159270"/>
                  </a:lnTo>
                  <a:lnTo>
                    <a:pt x="649312" y="124790"/>
                  </a:lnTo>
                  <a:lnTo>
                    <a:pt x="618286" y="93776"/>
                  </a:lnTo>
                  <a:lnTo>
                    <a:pt x="583806" y="66573"/>
                  </a:lnTo>
                  <a:lnTo>
                    <a:pt x="546201" y="43535"/>
                  </a:lnTo>
                  <a:lnTo>
                    <a:pt x="505815" y="25006"/>
                  </a:lnTo>
                  <a:lnTo>
                    <a:pt x="463016" y="11353"/>
                  </a:lnTo>
                  <a:lnTo>
                    <a:pt x="418147" y="2895"/>
                  </a:lnTo>
                  <a:lnTo>
                    <a:pt x="371538" y="0"/>
                  </a:lnTo>
                  <a:lnTo>
                    <a:pt x="324929" y="2895"/>
                  </a:lnTo>
                  <a:lnTo>
                    <a:pt x="280060" y="11353"/>
                  </a:lnTo>
                  <a:lnTo>
                    <a:pt x="237248" y="25006"/>
                  </a:lnTo>
                  <a:lnTo>
                    <a:pt x="196875" y="43535"/>
                  </a:lnTo>
                  <a:lnTo>
                    <a:pt x="159270" y="66573"/>
                  </a:lnTo>
                  <a:lnTo>
                    <a:pt x="124790" y="93776"/>
                  </a:lnTo>
                  <a:lnTo>
                    <a:pt x="93764" y="124790"/>
                  </a:lnTo>
                  <a:lnTo>
                    <a:pt x="66560" y="159270"/>
                  </a:lnTo>
                  <a:lnTo>
                    <a:pt x="43535" y="196888"/>
                  </a:lnTo>
                  <a:lnTo>
                    <a:pt x="25006" y="237261"/>
                  </a:lnTo>
                  <a:lnTo>
                    <a:pt x="11341" y="280060"/>
                  </a:lnTo>
                  <a:lnTo>
                    <a:pt x="2895" y="324942"/>
                  </a:lnTo>
                  <a:lnTo>
                    <a:pt x="0" y="371551"/>
                  </a:lnTo>
                  <a:lnTo>
                    <a:pt x="2895" y="418160"/>
                  </a:lnTo>
                  <a:lnTo>
                    <a:pt x="11341" y="463029"/>
                  </a:lnTo>
                  <a:lnTo>
                    <a:pt x="25006" y="505841"/>
                  </a:lnTo>
                  <a:lnTo>
                    <a:pt x="43535" y="546214"/>
                  </a:lnTo>
                  <a:lnTo>
                    <a:pt x="66560" y="583819"/>
                  </a:lnTo>
                  <a:lnTo>
                    <a:pt x="93764" y="618299"/>
                  </a:lnTo>
                  <a:lnTo>
                    <a:pt x="124790" y="649325"/>
                  </a:lnTo>
                  <a:lnTo>
                    <a:pt x="159270" y="676529"/>
                  </a:lnTo>
                  <a:lnTo>
                    <a:pt x="196875" y="699554"/>
                  </a:lnTo>
                  <a:lnTo>
                    <a:pt x="237248" y="718083"/>
                  </a:lnTo>
                  <a:lnTo>
                    <a:pt x="280060" y="731748"/>
                  </a:lnTo>
                  <a:lnTo>
                    <a:pt x="289369" y="733513"/>
                  </a:lnTo>
                  <a:lnTo>
                    <a:pt x="293751" y="734898"/>
                  </a:lnTo>
                  <a:lnTo>
                    <a:pt x="337972" y="743216"/>
                  </a:lnTo>
                  <a:lnTo>
                    <a:pt x="383882" y="746074"/>
                  </a:lnTo>
                  <a:lnTo>
                    <a:pt x="429793" y="743216"/>
                  </a:lnTo>
                  <a:lnTo>
                    <a:pt x="474014" y="734898"/>
                  </a:lnTo>
                  <a:lnTo>
                    <a:pt x="516178" y="721436"/>
                  </a:lnTo>
                  <a:lnTo>
                    <a:pt x="555967" y="703186"/>
                  </a:lnTo>
                  <a:lnTo>
                    <a:pt x="593013" y="680491"/>
                  </a:lnTo>
                  <a:lnTo>
                    <a:pt x="626986" y="653694"/>
                  </a:lnTo>
                  <a:lnTo>
                    <a:pt x="657555" y="623138"/>
                  </a:lnTo>
                  <a:lnTo>
                    <a:pt x="684352" y="589153"/>
                  </a:lnTo>
                  <a:lnTo>
                    <a:pt x="707047" y="552107"/>
                  </a:lnTo>
                  <a:lnTo>
                    <a:pt x="725297" y="512330"/>
                  </a:lnTo>
                  <a:lnTo>
                    <a:pt x="738759" y="470154"/>
                  </a:lnTo>
                  <a:lnTo>
                    <a:pt x="747090" y="425945"/>
                  </a:lnTo>
                  <a:lnTo>
                    <a:pt x="749935" y="380022"/>
                  </a:lnTo>
                  <a:close/>
                </a:path>
              </a:pathLst>
            </a:custGeom>
            <a:solidFill>
              <a:srgbClr val="FFFFFF"/>
            </a:solidFill>
          </p:spPr>
          <p:txBody>
            <a:bodyPr wrap="square" lIns="0" tIns="0" rIns="0" bIns="0" rtlCol="0"/>
            <a:lstStyle/>
            <a:p>
              <a:endParaRPr/>
            </a:p>
          </p:txBody>
        </p:sp>
        <p:sp>
          <p:nvSpPr>
            <p:cNvPr id="22" name="object 18">
              <a:extLst>
                <a:ext uri="{FF2B5EF4-FFF2-40B4-BE49-F238E27FC236}">
                  <a16:creationId xmlns:a16="http://schemas.microsoft.com/office/drawing/2014/main" id="{A6165065-0340-CA85-F288-1E12CF1884FE}"/>
                </a:ext>
              </a:extLst>
            </p:cNvPr>
            <p:cNvSpPr/>
            <p:nvPr/>
          </p:nvSpPr>
          <p:spPr>
            <a:xfrm>
              <a:off x="8757323" y="3765181"/>
              <a:ext cx="669290" cy="669290"/>
            </a:xfrm>
            <a:custGeom>
              <a:avLst/>
              <a:gdLst/>
              <a:ahLst/>
              <a:cxnLst/>
              <a:rect l="l" t="t" r="r" b="b"/>
              <a:pathLst>
                <a:path w="669290" h="669289">
                  <a:moveTo>
                    <a:pt x="669188" y="334594"/>
                  </a:moveTo>
                  <a:lnTo>
                    <a:pt x="668896" y="330606"/>
                  </a:lnTo>
                  <a:lnTo>
                    <a:pt x="668896" y="330428"/>
                  </a:lnTo>
                  <a:lnTo>
                    <a:pt x="665568" y="285140"/>
                  </a:lnTo>
                  <a:lnTo>
                    <a:pt x="655027" y="237947"/>
                  </a:lnTo>
                  <a:lnTo>
                    <a:pt x="638098" y="193522"/>
                  </a:lnTo>
                  <a:lnTo>
                    <a:pt x="615289" y="152400"/>
                  </a:lnTo>
                  <a:lnTo>
                    <a:pt x="587121" y="115062"/>
                  </a:lnTo>
                  <a:lnTo>
                    <a:pt x="554126" y="82067"/>
                  </a:lnTo>
                  <a:lnTo>
                    <a:pt x="516864" y="53771"/>
                  </a:lnTo>
                  <a:lnTo>
                    <a:pt x="475691" y="30988"/>
                  </a:lnTo>
                  <a:lnTo>
                    <a:pt x="431253" y="14097"/>
                  </a:lnTo>
                  <a:lnTo>
                    <a:pt x="384403" y="3670"/>
                  </a:lnTo>
                  <a:lnTo>
                    <a:pt x="385127" y="3670"/>
                  </a:lnTo>
                  <a:lnTo>
                    <a:pt x="334860" y="12"/>
                  </a:lnTo>
                  <a:lnTo>
                    <a:pt x="334606" y="0"/>
                  </a:lnTo>
                  <a:lnTo>
                    <a:pt x="285153" y="3619"/>
                  </a:lnTo>
                  <a:lnTo>
                    <a:pt x="237959" y="14160"/>
                  </a:lnTo>
                  <a:lnTo>
                    <a:pt x="193535" y="31089"/>
                  </a:lnTo>
                  <a:lnTo>
                    <a:pt x="154508" y="52730"/>
                  </a:lnTo>
                  <a:lnTo>
                    <a:pt x="152615" y="53771"/>
                  </a:lnTo>
                  <a:lnTo>
                    <a:pt x="152400" y="53898"/>
                  </a:lnTo>
                  <a:lnTo>
                    <a:pt x="115074" y="82067"/>
                  </a:lnTo>
                  <a:lnTo>
                    <a:pt x="82067" y="115062"/>
                  </a:lnTo>
                  <a:lnTo>
                    <a:pt x="53898" y="152400"/>
                  </a:lnTo>
                  <a:lnTo>
                    <a:pt x="31089" y="193522"/>
                  </a:lnTo>
                  <a:lnTo>
                    <a:pt x="14160" y="237947"/>
                  </a:lnTo>
                  <a:lnTo>
                    <a:pt x="3619" y="285140"/>
                  </a:lnTo>
                  <a:lnTo>
                    <a:pt x="0" y="334581"/>
                  </a:lnTo>
                  <a:lnTo>
                    <a:pt x="3619" y="384035"/>
                  </a:lnTo>
                  <a:lnTo>
                    <a:pt x="14160" y="431228"/>
                  </a:lnTo>
                  <a:lnTo>
                    <a:pt x="31089" y="475653"/>
                  </a:lnTo>
                  <a:lnTo>
                    <a:pt x="53898" y="516788"/>
                  </a:lnTo>
                  <a:lnTo>
                    <a:pt x="82067" y="554113"/>
                  </a:lnTo>
                  <a:lnTo>
                    <a:pt x="115074" y="587121"/>
                  </a:lnTo>
                  <a:lnTo>
                    <a:pt x="152400" y="615289"/>
                  </a:lnTo>
                  <a:lnTo>
                    <a:pt x="152615" y="615416"/>
                  </a:lnTo>
                  <a:lnTo>
                    <a:pt x="152819" y="615530"/>
                  </a:lnTo>
                  <a:lnTo>
                    <a:pt x="193535" y="638098"/>
                  </a:lnTo>
                  <a:lnTo>
                    <a:pt x="237959" y="655027"/>
                  </a:lnTo>
                  <a:lnTo>
                    <a:pt x="238201" y="655091"/>
                  </a:lnTo>
                  <a:lnTo>
                    <a:pt x="241681" y="655866"/>
                  </a:lnTo>
                  <a:lnTo>
                    <a:pt x="285153" y="665568"/>
                  </a:lnTo>
                  <a:lnTo>
                    <a:pt x="334606" y="669188"/>
                  </a:lnTo>
                  <a:lnTo>
                    <a:pt x="334810" y="669175"/>
                  </a:lnTo>
                  <a:lnTo>
                    <a:pt x="340461" y="668769"/>
                  </a:lnTo>
                  <a:lnTo>
                    <a:pt x="383870" y="665581"/>
                  </a:lnTo>
                  <a:lnTo>
                    <a:pt x="383997" y="665581"/>
                  </a:lnTo>
                  <a:lnTo>
                    <a:pt x="431241" y="655027"/>
                  </a:lnTo>
                  <a:lnTo>
                    <a:pt x="431469" y="654939"/>
                  </a:lnTo>
                  <a:lnTo>
                    <a:pt x="475665" y="638098"/>
                  </a:lnTo>
                  <a:lnTo>
                    <a:pt x="475869" y="637984"/>
                  </a:lnTo>
                  <a:lnTo>
                    <a:pt x="476262" y="637768"/>
                  </a:lnTo>
                  <a:lnTo>
                    <a:pt x="516851" y="615416"/>
                  </a:lnTo>
                  <a:lnTo>
                    <a:pt x="554113" y="587133"/>
                  </a:lnTo>
                  <a:lnTo>
                    <a:pt x="587121" y="554126"/>
                  </a:lnTo>
                  <a:lnTo>
                    <a:pt x="615289" y="516788"/>
                  </a:lnTo>
                  <a:lnTo>
                    <a:pt x="638098" y="475653"/>
                  </a:lnTo>
                  <a:lnTo>
                    <a:pt x="655027" y="431228"/>
                  </a:lnTo>
                  <a:lnTo>
                    <a:pt x="665568" y="384035"/>
                  </a:lnTo>
                  <a:lnTo>
                    <a:pt x="668896" y="338747"/>
                  </a:lnTo>
                  <a:lnTo>
                    <a:pt x="668896" y="338594"/>
                  </a:lnTo>
                  <a:lnTo>
                    <a:pt x="669188" y="334594"/>
                  </a:lnTo>
                  <a:close/>
                </a:path>
              </a:pathLst>
            </a:custGeom>
            <a:solidFill>
              <a:srgbClr val="9D8B75"/>
            </a:solidFill>
          </p:spPr>
          <p:txBody>
            <a:bodyPr wrap="square" lIns="0" tIns="0" rIns="0" bIns="0" rtlCol="0"/>
            <a:lstStyle/>
            <a:p>
              <a:endParaRPr/>
            </a:p>
          </p:txBody>
        </p:sp>
        <p:sp>
          <p:nvSpPr>
            <p:cNvPr id="23" name="object 19">
              <a:extLst>
                <a:ext uri="{FF2B5EF4-FFF2-40B4-BE49-F238E27FC236}">
                  <a16:creationId xmlns:a16="http://schemas.microsoft.com/office/drawing/2014/main" id="{C5BAC8DB-279D-7F25-FF45-CA6496C299FF}"/>
                </a:ext>
              </a:extLst>
            </p:cNvPr>
            <p:cNvSpPr/>
            <p:nvPr/>
          </p:nvSpPr>
          <p:spPr>
            <a:xfrm>
              <a:off x="8713521" y="3721391"/>
              <a:ext cx="756920" cy="756920"/>
            </a:xfrm>
            <a:custGeom>
              <a:avLst/>
              <a:gdLst/>
              <a:ahLst/>
              <a:cxnLst/>
              <a:rect l="l" t="t" r="r" b="b"/>
              <a:pathLst>
                <a:path w="756920" h="756920">
                  <a:moveTo>
                    <a:pt x="756793" y="378383"/>
                  </a:moveTo>
                  <a:lnTo>
                    <a:pt x="753846" y="330911"/>
                  </a:lnTo>
                  <a:lnTo>
                    <a:pt x="745236" y="285203"/>
                  </a:lnTo>
                  <a:lnTo>
                    <a:pt x="731316" y="241617"/>
                  </a:lnTo>
                  <a:lnTo>
                    <a:pt x="712457" y="200494"/>
                  </a:lnTo>
                  <a:lnTo>
                    <a:pt x="689000" y="162204"/>
                  </a:lnTo>
                  <a:lnTo>
                    <a:pt x="661289" y="127076"/>
                  </a:lnTo>
                  <a:lnTo>
                    <a:pt x="629704" y="95491"/>
                  </a:lnTo>
                  <a:lnTo>
                    <a:pt x="594575" y="67792"/>
                  </a:lnTo>
                  <a:lnTo>
                    <a:pt x="556285" y="44323"/>
                  </a:lnTo>
                  <a:lnTo>
                    <a:pt x="515162" y="25463"/>
                  </a:lnTo>
                  <a:lnTo>
                    <a:pt x="471563" y="11557"/>
                  </a:lnTo>
                  <a:lnTo>
                    <a:pt x="425856" y="2946"/>
                  </a:lnTo>
                  <a:lnTo>
                    <a:pt x="378396" y="0"/>
                  </a:lnTo>
                  <a:lnTo>
                    <a:pt x="330936" y="2946"/>
                  </a:lnTo>
                  <a:lnTo>
                    <a:pt x="285229" y="11557"/>
                  </a:lnTo>
                  <a:lnTo>
                    <a:pt x="241630" y="25463"/>
                  </a:lnTo>
                  <a:lnTo>
                    <a:pt x="200507" y="44323"/>
                  </a:lnTo>
                  <a:lnTo>
                    <a:pt x="162217" y="67792"/>
                  </a:lnTo>
                  <a:lnTo>
                    <a:pt x="127088" y="95491"/>
                  </a:lnTo>
                  <a:lnTo>
                    <a:pt x="95504" y="127076"/>
                  </a:lnTo>
                  <a:lnTo>
                    <a:pt x="67792" y="162204"/>
                  </a:lnTo>
                  <a:lnTo>
                    <a:pt x="44335" y="200494"/>
                  </a:lnTo>
                  <a:lnTo>
                    <a:pt x="25463" y="241617"/>
                  </a:lnTo>
                  <a:lnTo>
                    <a:pt x="11557" y="285203"/>
                  </a:lnTo>
                  <a:lnTo>
                    <a:pt x="2946" y="330911"/>
                  </a:lnTo>
                  <a:lnTo>
                    <a:pt x="0" y="378383"/>
                  </a:lnTo>
                  <a:lnTo>
                    <a:pt x="2946" y="425843"/>
                  </a:lnTo>
                  <a:lnTo>
                    <a:pt x="11557" y="471551"/>
                  </a:lnTo>
                  <a:lnTo>
                    <a:pt x="25463" y="515137"/>
                  </a:lnTo>
                  <a:lnTo>
                    <a:pt x="44335" y="556260"/>
                  </a:lnTo>
                  <a:lnTo>
                    <a:pt x="67792" y="594563"/>
                  </a:lnTo>
                  <a:lnTo>
                    <a:pt x="95504" y="629691"/>
                  </a:lnTo>
                  <a:lnTo>
                    <a:pt x="127088" y="661276"/>
                  </a:lnTo>
                  <a:lnTo>
                    <a:pt x="162217" y="688975"/>
                  </a:lnTo>
                  <a:lnTo>
                    <a:pt x="200507" y="712444"/>
                  </a:lnTo>
                  <a:lnTo>
                    <a:pt x="241630" y="731304"/>
                  </a:lnTo>
                  <a:lnTo>
                    <a:pt x="285229" y="745223"/>
                  </a:lnTo>
                  <a:lnTo>
                    <a:pt x="330936" y="753821"/>
                  </a:lnTo>
                  <a:lnTo>
                    <a:pt x="378396" y="756780"/>
                  </a:lnTo>
                  <a:lnTo>
                    <a:pt x="425856" y="753821"/>
                  </a:lnTo>
                  <a:lnTo>
                    <a:pt x="471563" y="745223"/>
                  </a:lnTo>
                  <a:lnTo>
                    <a:pt x="515162" y="731304"/>
                  </a:lnTo>
                  <a:lnTo>
                    <a:pt x="556285" y="712444"/>
                  </a:lnTo>
                  <a:lnTo>
                    <a:pt x="594575" y="688975"/>
                  </a:lnTo>
                  <a:lnTo>
                    <a:pt x="629704" y="661276"/>
                  </a:lnTo>
                  <a:lnTo>
                    <a:pt x="661289" y="629691"/>
                  </a:lnTo>
                  <a:lnTo>
                    <a:pt x="689000" y="594563"/>
                  </a:lnTo>
                  <a:lnTo>
                    <a:pt x="712457" y="556260"/>
                  </a:lnTo>
                  <a:lnTo>
                    <a:pt x="731316" y="515137"/>
                  </a:lnTo>
                  <a:lnTo>
                    <a:pt x="745236" y="471551"/>
                  </a:lnTo>
                  <a:lnTo>
                    <a:pt x="753846" y="425843"/>
                  </a:lnTo>
                  <a:lnTo>
                    <a:pt x="756793" y="378383"/>
                  </a:lnTo>
                  <a:close/>
                </a:path>
              </a:pathLst>
            </a:custGeom>
            <a:solidFill>
              <a:srgbClr val="FFFFFF"/>
            </a:solidFill>
          </p:spPr>
          <p:txBody>
            <a:bodyPr wrap="square" lIns="0" tIns="0" rIns="0" bIns="0" rtlCol="0"/>
            <a:lstStyle/>
            <a:p>
              <a:endParaRPr/>
            </a:p>
          </p:txBody>
        </p:sp>
        <p:sp>
          <p:nvSpPr>
            <p:cNvPr id="24" name="object 20">
              <a:extLst>
                <a:ext uri="{FF2B5EF4-FFF2-40B4-BE49-F238E27FC236}">
                  <a16:creationId xmlns:a16="http://schemas.microsoft.com/office/drawing/2014/main" id="{BB45A9B0-0A46-42DE-7A1D-B7BC12650043}"/>
                </a:ext>
              </a:extLst>
            </p:cNvPr>
            <p:cNvSpPr/>
            <p:nvPr/>
          </p:nvSpPr>
          <p:spPr>
            <a:xfrm>
              <a:off x="8747965" y="3756889"/>
              <a:ext cx="688340" cy="688340"/>
            </a:xfrm>
            <a:custGeom>
              <a:avLst/>
              <a:gdLst/>
              <a:ahLst/>
              <a:cxnLst/>
              <a:rect l="l" t="t" r="r" b="b"/>
              <a:pathLst>
                <a:path w="688340" h="688339">
                  <a:moveTo>
                    <a:pt x="333161" y="0"/>
                  </a:moveTo>
                  <a:lnTo>
                    <a:pt x="287670" y="4419"/>
                  </a:lnTo>
                  <a:lnTo>
                    <a:pt x="243899" y="14649"/>
                  </a:lnTo>
                  <a:lnTo>
                    <a:pt x="202299" y="30325"/>
                  </a:lnTo>
                  <a:lnTo>
                    <a:pt x="163322" y="51081"/>
                  </a:lnTo>
                  <a:lnTo>
                    <a:pt x="127418" y="76554"/>
                  </a:lnTo>
                  <a:lnTo>
                    <a:pt x="95037" y="106378"/>
                  </a:lnTo>
                  <a:lnTo>
                    <a:pt x="66630" y="140188"/>
                  </a:lnTo>
                  <a:lnTo>
                    <a:pt x="42648" y="177619"/>
                  </a:lnTo>
                  <a:lnTo>
                    <a:pt x="23541" y="218306"/>
                  </a:lnTo>
                  <a:lnTo>
                    <a:pt x="9760" y="261885"/>
                  </a:lnTo>
                  <a:lnTo>
                    <a:pt x="1756" y="307991"/>
                  </a:lnTo>
                  <a:lnTo>
                    <a:pt x="0" y="354753"/>
                  </a:lnTo>
                  <a:lnTo>
                    <a:pt x="4419" y="400245"/>
                  </a:lnTo>
                  <a:lnTo>
                    <a:pt x="14649" y="444016"/>
                  </a:lnTo>
                  <a:lnTo>
                    <a:pt x="30325" y="485615"/>
                  </a:lnTo>
                  <a:lnTo>
                    <a:pt x="51081" y="524593"/>
                  </a:lnTo>
                  <a:lnTo>
                    <a:pt x="76554" y="560497"/>
                  </a:lnTo>
                  <a:lnTo>
                    <a:pt x="106378" y="592878"/>
                  </a:lnTo>
                  <a:lnTo>
                    <a:pt x="140188" y="621285"/>
                  </a:lnTo>
                  <a:lnTo>
                    <a:pt x="177619" y="645267"/>
                  </a:lnTo>
                  <a:lnTo>
                    <a:pt x="218306" y="664374"/>
                  </a:lnTo>
                  <a:lnTo>
                    <a:pt x="261885" y="678155"/>
                  </a:lnTo>
                  <a:lnTo>
                    <a:pt x="307991" y="686159"/>
                  </a:lnTo>
                  <a:lnTo>
                    <a:pt x="354753" y="687915"/>
                  </a:lnTo>
                  <a:lnTo>
                    <a:pt x="400245" y="683496"/>
                  </a:lnTo>
                  <a:lnTo>
                    <a:pt x="444016" y="673266"/>
                  </a:lnTo>
                  <a:lnTo>
                    <a:pt x="485615" y="657590"/>
                  </a:lnTo>
                  <a:lnTo>
                    <a:pt x="524593" y="636833"/>
                  </a:lnTo>
                  <a:lnTo>
                    <a:pt x="560497" y="611361"/>
                  </a:lnTo>
                  <a:lnTo>
                    <a:pt x="592878" y="581537"/>
                  </a:lnTo>
                  <a:lnTo>
                    <a:pt x="621285" y="547727"/>
                  </a:lnTo>
                  <a:lnTo>
                    <a:pt x="645267" y="510296"/>
                  </a:lnTo>
                  <a:lnTo>
                    <a:pt x="664374" y="469608"/>
                  </a:lnTo>
                  <a:lnTo>
                    <a:pt x="678155" y="426029"/>
                  </a:lnTo>
                  <a:lnTo>
                    <a:pt x="686159" y="379924"/>
                  </a:lnTo>
                  <a:lnTo>
                    <a:pt x="687915" y="333161"/>
                  </a:lnTo>
                  <a:lnTo>
                    <a:pt x="683496" y="287670"/>
                  </a:lnTo>
                  <a:lnTo>
                    <a:pt x="673266" y="243899"/>
                  </a:lnTo>
                  <a:lnTo>
                    <a:pt x="657590" y="202299"/>
                  </a:lnTo>
                  <a:lnTo>
                    <a:pt x="636833" y="163322"/>
                  </a:lnTo>
                  <a:lnTo>
                    <a:pt x="611361" y="127418"/>
                  </a:lnTo>
                  <a:lnTo>
                    <a:pt x="581537" y="95037"/>
                  </a:lnTo>
                  <a:lnTo>
                    <a:pt x="547727" y="66630"/>
                  </a:lnTo>
                  <a:lnTo>
                    <a:pt x="510296" y="42648"/>
                  </a:lnTo>
                  <a:lnTo>
                    <a:pt x="469608" y="23541"/>
                  </a:lnTo>
                  <a:lnTo>
                    <a:pt x="426029" y="9760"/>
                  </a:lnTo>
                  <a:lnTo>
                    <a:pt x="379924" y="1756"/>
                  </a:lnTo>
                  <a:lnTo>
                    <a:pt x="333161" y="0"/>
                  </a:lnTo>
                  <a:close/>
                </a:path>
              </a:pathLst>
            </a:custGeom>
            <a:solidFill>
              <a:srgbClr val="009989"/>
            </a:solidFill>
          </p:spPr>
          <p:txBody>
            <a:bodyPr wrap="square" lIns="0" tIns="0" rIns="0" bIns="0" rtlCol="0"/>
            <a:lstStyle/>
            <a:p>
              <a:endParaRPr/>
            </a:p>
          </p:txBody>
        </p:sp>
        <p:pic>
          <p:nvPicPr>
            <p:cNvPr id="25" name="object 21">
              <a:extLst>
                <a:ext uri="{FF2B5EF4-FFF2-40B4-BE49-F238E27FC236}">
                  <a16:creationId xmlns:a16="http://schemas.microsoft.com/office/drawing/2014/main" id="{A9891298-BB1F-FC32-98A1-2445EF534072}"/>
                </a:ext>
              </a:extLst>
            </p:cNvPr>
            <p:cNvPicPr/>
            <p:nvPr/>
          </p:nvPicPr>
          <p:blipFill>
            <a:blip r:embed="rId5" cstate="print"/>
            <a:stretch>
              <a:fillRect/>
            </a:stretch>
          </p:blipFill>
          <p:spPr>
            <a:xfrm>
              <a:off x="8989102" y="3982142"/>
              <a:ext cx="208141" cy="179951"/>
            </a:xfrm>
            <a:prstGeom prst="rect">
              <a:avLst/>
            </a:prstGeom>
          </p:spPr>
        </p:pic>
        <p:sp>
          <p:nvSpPr>
            <p:cNvPr id="26" name="object 22">
              <a:extLst>
                <a:ext uri="{FF2B5EF4-FFF2-40B4-BE49-F238E27FC236}">
                  <a16:creationId xmlns:a16="http://schemas.microsoft.com/office/drawing/2014/main" id="{4A9196E2-A4A0-6BC5-1856-FD1485A45944}"/>
                </a:ext>
              </a:extLst>
            </p:cNvPr>
            <p:cNvSpPr/>
            <p:nvPr/>
          </p:nvSpPr>
          <p:spPr>
            <a:xfrm>
              <a:off x="8932295" y="3973808"/>
              <a:ext cx="384175" cy="289560"/>
            </a:xfrm>
            <a:custGeom>
              <a:avLst/>
              <a:gdLst/>
              <a:ahLst/>
              <a:cxnLst/>
              <a:rect l="l" t="t" r="r" b="b"/>
              <a:pathLst>
                <a:path w="384175" h="289560">
                  <a:moveTo>
                    <a:pt x="374103" y="0"/>
                  </a:moveTo>
                  <a:lnTo>
                    <a:pt x="335558" y="25938"/>
                  </a:lnTo>
                  <a:lnTo>
                    <a:pt x="291338" y="57057"/>
                  </a:lnTo>
                  <a:lnTo>
                    <a:pt x="243552" y="91636"/>
                  </a:lnTo>
                  <a:lnTo>
                    <a:pt x="194307" y="127954"/>
                  </a:lnTo>
                  <a:lnTo>
                    <a:pt x="145713" y="164291"/>
                  </a:lnTo>
                  <a:lnTo>
                    <a:pt x="58907" y="230141"/>
                  </a:lnTo>
                  <a:lnTo>
                    <a:pt x="0" y="275424"/>
                  </a:lnTo>
                  <a:lnTo>
                    <a:pt x="5270" y="280187"/>
                  </a:lnTo>
                  <a:lnTo>
                    <a:pt x="10756" y="284734"/>
                  </a:lnTo>
                  <a:lnTo>
                    <a:pt x="16433" y="289013"/>
                  </a:lnTo>
                  <a:lnTo>
                    <a:pt x="384149" y="25311"/>
                  </a:lnTo>
                  <a:lnTo>
                    <a:pt x="379483" y="12469"/>
                  </a:lnTo>
                  <a:lnTo>
                    <a:pt x="374103" y="0"/>
                  </a:lnTo>
                  <a:close/>
                </a:path>
              </a:pathLst>
            </a:custGeom>
            <a:solidFill>
              <a:srgbClr val="FFFFFF"/>
            </a:solidFill>
          </p:spPr>
          <p:txBody>
            <a:bodyPr wrap="square" lIns="0" tIns="0" rIns="0" bIns="0" rtlCol="0"/>
            <a:lstStyle/>
            <a:p>
              <a:endParaRPr/>
            </a:p>
          </p:txBody>
        </p:sp>
      </p:grpSp>
      <p:sp>
        <p:nvSpPr>
          <p:cNvPr id="27" name="object 23">
            <a:extLst>
              <a:ext uri="{FF2B5EF4-FFF2-40B4-BE49-F238E27FC236}">
                <a16:creationId xmlns:a16="http://schemas.microsoft.com/office/drawing/2014/main" id="{EC2F116E-FF7B-5635-13A0-C891E7F485AA}"/>
              </a:ext>
            </a:extLst>
          </p:cNvPr>
          <p:cNvSpPr txBox="1"/>
          <p:nvPr userDrawn="1"/>
        </p:nvSpPr>
        <p:spPr>
          <a:xfrm>
            <a:off x="1661504" y="2057110"/>
            <a:ext cx="1260475" cy="229870"/>
          </a:xfrm>
          <a:prstGeom prst="rect">
            <a:avLst/>
          </a:prstGeom>
          <a:solidFill>
            <a:srgbClr val="FFFFFF"/>
          </a:solidFill>
        </p:spPr>
        <p:txBody>
          <a:bodyPr vert="horz" wrap="square" lIns="0" tIns="0" rIns="0" bIns="0" rtlCol="0">
            <a:spAutoFit/>
          </a:bodyPr>
          <a:lstStyle/>
          <a:p>
            <a:pPr marL="49530">
              <a:lnSpc>
                <a:spcPts val="1750"/>
              </a:lnSpc>
            </a:pPr>
            <a:r>
              <a:rPr sz="1800" b="1" spc="-10" dirty="0">
                <a:solidFill>
                  <a:srgbClr val="A0DAF7"/>
                </a:solidFill>
                <a:latin typeface="Calibri"/>
                <a:cs typeface="Calibri"/>
              </a:rPr>
              <a:t>Aquaculture</a:t>
            </a:r>
            <a:endParaRPr sz="1800">
              <a:latin typeface="Calibri"/>
              <a:cs typeface="Calibri"/>
            </a:endParaRPr>
          </a:p>
        </p:txBody>
      </p:sp>
      <p:grpSp>
        <p:nvGrpSpPr>
          <p:cNvPr id="29" name="object 25">
            <a:extLst>
              <a:ext uri="{FF2B5EF4-FFF2-40B4-BE49-F238E27FC236}">
                <a16:creationId xmlns:a16="http://schemas.microsoft.com/office/drawing/2014/main" id="{0D8FD9D1-6E61-A9FF-9B93-3A432CC0C402}"/>
              </a:ext>
            </a:extLst>
          </p:cNvPr>
          <p:cNvGrpSpPr/>
          <p:nvPr userDrawn="1"/>
        </p:nvGrpSpPr>
        <p:grpSpPr>
          <a:xfrm>
            <a:off x="1928442" y="1126445"/>
            <a:ext cx="726440" cy="726440"/>
            <a:chOff x="1228531" y="1047423"/>
            <a:chExt cx="726440" cy="726440"/>
          </a:xfrm>
        </p:grpSpPr>
        <p:sp>
          <p:nvSpPr>
            <p:cNvPr id="30" name="object 26">
              <a:extLst>
                <a:ext uri="{FF2B5EF4-FFF2-40B4-BE49-F238E27FC236}">
                  <a16:creationId xmlns:a16="http://schemas.microsoft.com/office/drawing/2014/main" id="{0C8DD3C3-7029-9158-70DD-219A86489FE7}"/>
                </a:ext>
              </a:extLst>
            </p:cNvPr>
            <p:cNvSpPr/>
            <p:nvPr/>
          </p:nvSpPr>
          <p:spPr>
            <a:xfrm>
              <a:off x="1228531" y="1047423"/>
              <a:ext cx="726440" cy="726440"/>
            </a:xfrm>
            <a:custGeom>
              <a:avLst/>
              <a:gdLst/>
              <a:ahLst/>
              <a:cxnLst/>
              <a:rect l="l" t="t" r="r" b="b"/>
              <a:pathLst>
                <a:path w="726439" h="726439">
                  <a:moveTo>
                    <a:pt x="363067" y="0"/>
                  </a:moveTo>
                  <a:lnTo>
                    <a:pt x="313800" y="3314"/>
                  </a:lnTo>
                  <a:lnTo>
                    <a:pt x="266548" y="12969"/>
                  </a:lnTo>
                  <a:lnTo>
                    <a:pt x="221743" y="28532"/>
                  </a:lnTo>
                  <a:lnTo>
                    <a:pt x="179818" y="49571"/>
                  </a:lnTo>
                  <a:lnTo>
                    <a:pt x="141206" y="75652"/>
                  </a:lnTo>
                  <a:lnTo>
                    <a:pt x="106338" y="106343"/>
                  </a:lnTo>
                  <a:lnTo>
                    <a:pt x="75648" y="141211"/>
                  </a:lnTo>
                  <a:lnTo>
                    <a:pt x="49568" y="179824"/>
                  </a:lnTo>
                  <a:lnTo>
                    <a:pt x="28531" y="221749"/>
                  </a:lnTo>
                  <a:lnTo>
                    <a:pt x="12968" y="266553"/>
                  </a:lnTo>
                  <a:lnTo>
                    <a:pt x="3314" y="313803"/>
                  </a:lnTo>
                  <a:lnTo>
                    <a:pt x="0" y="363067"/>
                  </a:lnTo>
                  <a:lnTo>
                    <a:pt x="3314" y="412334"/>
                  </a:lnTo>
                  <a:lnTo>
                    <a:pt x="12968" y="459586"/>
                  </a:lnTo>
                  <a:lnTo>
                    <a:pt x="28531" y="504391"/>
                  </a:lnTo>
                  <a:lnTo>
                    <a:pt x="49568" y="546316"/>
                  </a:lnTo>
                  <a:lnTo>
                    <a:pt x="75648" y="584928"/>
                  </a:lnTo>
                  <a:lnTo>
                    <a:pt x="106338" y="619796"/>
                  </a:lnTo>
                  <a:lnTo>
                    <a:pt x="141206" y="650486"/>
                  </a:lnTo>
                  <a:lnTo>
                    <a:pt x="179818" y="676566"/>
                  </a:lnTo>
                  <a:lnTo>
                    <a:pt x="221743" y="697604"/>
                  </a:lnTo>
                  <a:lnTo>
                    <a:pt x="266548" y="713166"/>
                  </a:lnTo>
                  <a:lnTo>
                    <a:pt x="313800" y="722820"/>
                  </a:lnTo>
                  <a:lnTo>
                    <a:pt x="363067" y="726135"/>
                  </a:lnTo>
                  <a:lnTo>
                    <a:pt x="412334" y="722820"/>
                  </a:lnTo>
                  <a:lnTo>
                    <a:pt x="459586" y="713166"/>
                  </a:lnTo>
                  <a:lnTo>
                    <a:pt x="504391" y="697604"/>
                  </a:lnTo>
                  <a:lnTo>
                    <a:pt x="546316" y="676566"/>
                  </a:lnTo>
                  <a:lnTo>
                    <a:pt x="584928" y="650486"/>
                  </a:lnTo>
                  <a:lnTo>
                    <a:pt x="619796" y="619796"/>
                  </a:lnTo>
                  <a:lnTo>
                    <a:pt x="650486" y="584928"/>
                  </a:lnTo>
                  <a:lnTo>
                    <a:pt x="676566" y="546316"/>
                  </a:lnTo>
                  <a:lnTo>
                    <a:pt x="697604" y="504391"/>
                  </a:lnTo>
                  <a:lnTo>
                    <a:pt x="713166" y="459586"/>
                  </a:lnTo>
                  <a:lnTo>
                    <a:pt x="722820" y="412334"/>
                  </a:lnTo>
                  <a:lnTo>
                    <a:pt x="726135" y="363067"/>
                  </a:lnTo>
                  <a:lnTo>
                    <a:pt x="722820" y="313803"/>
                  </a:lnTo>
                  <a:lnTo>
                    <a:pt x="713166" y="266553"/>
                  </a:lnTo>
                  <a:lnTo>
                    <a:pt x="697604" y="221749"/>
                  </a:lnTo>
                  <a:lnTo>
                    <a:pt x="676566" y="179824"/>
                  </a:lnTo>
                  <a:lnTo>
                    <a:pt x="650486" y="141211"/>
                  </a:lnTo>
                  <a:lnTo>
                    <a:pt x="619796" y="106343"/>
                  </a:lnTo>
                  <a:lnTo>
                    <a:pt x="584928" y="75652"/>
                  </a:lnTo>
                  <a:lnTo>
                    <a:pt x="546316" y="49571"/>
                  </a:lnTo>
                  <a:lnTo>
                    <a:pt x="504391" y="28532"/>
                  </a:lnTo>
                  <a:lnTo>
                    <a:pt x="459586" y="12969"/>
                  </a:lnTo>
                  <a:lnTo>
                    <a:pt x="412334" y="3314"/>
                  </a:lnTo>
                  <a:lnTo>
                    <a:pt x="363067" y="0"/>
                  </a:lnTo>
                  <a:close/>
                </a:path>
              </a:pathLst>
            </a:custGeom>
            <a:solidFill>
              <a:srgbClr val="FFFFFF"/>
            </a:solidFill>
          </p:spPr>
          <p:txBody>
            <a:bodyPr wrap="square" lIns="0" tIns="0" rIns="0" bIns="0" rtlCol="0"/>
            <a:lstStyle/>
            <a:p>
              <a:endParaRPr/>
            </a:p>
          </p:txBody>
        </p:sp>
        <p:sp>
          <p:nvSpPr>
            <p:cNvPr id="31" name="object 27">
              <a:extLst>
                <a:ext uri="{FF2B5EF4-FFF2-40B4-BE49-F238E27FC236}">
                  <a16:creationId xmlns:a16="http://schemas.microsoft.com/office/drawing/2014/main" id="{47D18B6E-83EF-9539-AAD5-544F913830B0}"/>
                </a:ext>
              </a:extLst>
            </p:cNvPr>
            <p:cNvSpPr/>
            <p:nvPr/>
          </p:nvSpPr>
          <p:spPr>
            <a:xfrm>
              <a:off x="1264927" y="1083816"/>
              <a:ext cx="653415" cy="653415"/>
            </a:xfrm>
            <a:custGeom>
              <a:avLst/>
              <a:gdLst/>
              <a:ahLst/>
              <a:cxnLst/>
              <a:rect l="l" t="t" r="r" b="b"/>
              <a:pathLst>
                <a:path w="653414" h="653414">
                  <a:moveTo>
                    <a:pt x="340913" y="0"/>
                  </a:moveTo>
                  <a:lnTo>
                    <a:pt x="292494" y="1524"/>
                  </a:lnTo>
                  <a:lnTo>
                    <a:pt x="244815" y="10099"/>
                  </a:lnTo>
                  <a:lnTo>
                    <a:pt x="200033" y="25160"/>
                  </a:lnTo>
                  <a:lnTo>
                    <a:pt x="158595" y="46151"/>
                  </a:lnTo>
                  <a:lnTo>
                    <a:pt x="120953" y="72517"/>
                  </a:lnTo>
                  <a:lnTo>
                    <a:pt x="87556" y="103701"/>
                  </a:lnTo>
                  <a:lnTo>
                    <a:pt x="58854" y="139147"/>
                  </a:lnTo>
                  <a:lnTo>
                    <a:pt x="35298" y="178300"/>
                  </a:lnTo>
                  <a:lnTo>
                    <a:pt x="17336" y="220603"/>
                  </a:lnTo>
                  <a:lnTo>
                    <a:pt x="5420" y="265501"/>
                  </a:lnTo>
                  <a:lnTo>
                    <a:pt x="0" y="312438"/>
                  </a:lnTo>
                  <a:lnTo>
                    <a:pt x="1524" y="360857"/>
                  </a:lnTo>
                  <a:lnTo>
                    <a:pt x="10099" y="408533"/>
                  </a:lnTo>
                  <a:lnTo>
                    <a:pt x="25159" y="453314"/>
                  </a:lnTo>
                  <a:lnTo>
                    <a:pt x="46149" y="494750"/>
                  </a:lnTo>
                  <a:lnTo>
                    <a:pt x="72513" y="532393"/>
                  </a:lnTo>
                  <a:lnTo>
                    <a:pt x="103696" y="565790"/>
                  </a:lnTo>
                  <a:lnTo>
                    <a:pt x="139140" y="594493"/>
                  </a:lnTo>
                  <a:lnTo>
                    <a:pt x="178291" y="618050"/>
                  </a:lnTo>
                  <a:lnTo>
                    <a:pt x="220593" y="636013"/>
                  </a:lnTo>
                  <a:lnTo>
                    <a:pt x="265490" y="647930"/>
                  </a:lnTo>
                  <a:lnTo>
                    <a:pt x="312426" y="653351"/>
                  </a:lnTo>
                  <a:lnTo>
                    <a:pt x="360845" y="651827"/>
                  </a:lnTo>
                  <a:lnTo>
                    <a:pt x="408523" y="643252"/>
                  </a:lnTo>
                  <a:lnTo>
                    <a:pt x="453307" y="628191"/>
                  </a:lnTo>
                  <a:lnTo>
                    <a:pt x="494746" y="607199"/>
                  </a:lnTo>
                  <a:lnTo>
                    <a:pt x="532389" y="580834"/>
                  </a:lnTo>
                  <a:lnTo>
                    <a:pt x="565787" y="549651"/>
                  </a:lnTo>
                  <a:lnTo>
                    <a:pt x="594490" y="514206"/>
                  </a:lnTo>
                  <a:lnTo>
                    <a:pt x="618047" y="475054"/>
                  </a:lnTo>
                  <a:lnTo>
                    <a:pt x="636008" y="432753"/>
                  </a:lnTo>
                  <a:lnTo>
                    <a:pt x="647923" y="387857"/>
                  </a:lnTo>
                  <a:lnTo>
                    <a:pt x="653342" y="340922"/>
                  </a:lnTo>
                  <a:lnTo>
                    <a:pt x="651815" y="292506"/>
                  </a:lnTo>
                  <a:lnTo>
                    <a:pt x="643240" y="244828"/>
                  </a:lnTo>
                  <a:lnTo>
                    <a:pt x="628179" y="200044"/>
                  </a:lnTo>
                  <a:lnTo>
                    <a:pt x="607189" y="158605"/>
                  </a:lnTo>
                  <a:lnTo>
                    <a:pt x="580825" y="120961"/>
                  </a:lnTo>
                  <a:lnTo>
                    <a:pt x="549643" y="87563"/>
                  </a:lnTo>
                  <a:lnTo>
                    <a:pt x="514199" y="58859"/>
                  </a:lnTo>
                  <a:lnTo>
                    <a:pt x="475047" y="35301"/>
                  </a:lnTo>
                  <a:lnTo>
                    <a:pt x="432746" y="17338"/>
                  </a:lnTo>
                  <a:lnTo>
                    <a:pt x="387849" y="5421"/>
                  </a:lnTo>
                  <a:lnTo>
                    <a:pt x="340913" y="0"/>
                  </a:lnTo>
                  <a:close/>
                </a:path>
              </a:pathLst>
            </a:custGeom>
            <a:solidFill>
              <a:srgbClr val="A0DAF7"/>
            </a:solidFill>
          </p:spPr>
          <p:txBody>
            <a:bodyPr wrap="square" lIns="0" tIns="0" rIns="0" bIns="0" rtlCol="0"/>
            <a:lstStyle/>
            <a:p>
              <a:endParaRPr/>
            </a:p>
          </p:txBody>
        </p:sp>
        <p:sp>
          <p:nvSpPr>
            <p:cNvPr id="32" name="object 28">
              <a:extLst>
                <a:ext uri="{FF2B5EF4-FFF2-40B4-BE49-F238E27FC236}">
                  <a16:creationId xmlns:a16="http://schemas.microsoft.com/office/drawing/2014/main" id="{4E611AB7-3FCD-3E55-513B-305FC09ACD60}"/>
                </a:ext>
              </a:extLst>
            </p:cNvPr>
            <p:cNvSpPr/>
            <p:nvPr/>
          </p:nvSpPr>
          <p:spPr>
            <a:xfrm>
              <a:off x="1296936" y="1259789"/>
              <a:ext cx="586105" cy="301625"/>
            </a:xfrm>
            <a:custGeom>
              <a:avLst/>
              <a:gdLst/>
              <a:ahLst/>
              <a:cxnLst/>
              <a:rect l="l" t="t" r="r" b="b"/>
              <a:pathLst>
                <a:path w="586105" h="301625">
                  <a:moveTo>
                    <a:pt x="438619" y="0"/>
                  </a:moveTo>
                  <a:lnTo>
                    <a:pt x="150710" y="0"/>
                  </a:lnTo>
                  <a:lnTo>
                    <a:pt x="103074" y="7683"/>
                  </a:lnTo>
                  <a:lnTo>
                    <a:pt x="61702" y="29077"/>
                  </a:lnTo>
                  <a:lnTo>
                    <a:pt x="29078" y="61700"/>
                  </a:lnTo>
                  <a:lnTo>
                    <a:pt x="7683" y="103067"/>
                  </a:lnTo>
                  <a:lnTo>
                    <a:pt x="0" y="150698"/>
                  </a:lnTo>
                  <a:lnTo>
                    <a:pt x="7683" y="198334"/>
                  </a:lnTo>
                  <a:lnTo>
                    <a:pt x="29078" y="239706"/>
                  </a:lnTo>
                  <a:lnTo>
                    <a:pt x="61702" y="272330"/>
                  </a:lnTo>
                  <a:lnTo>
                    <a:pt x="103074" y="293725"/>
                  </a:lnTo>
                  <a:lnTo>
                    <a:pt x="150710" y="301409"/>
                  </a:lnTo>
                  <a:lnTo>
                    <a:pt x="438619" y="301409"/>
                  </a:lnTo>
                  <a:lnTo>
                    <a:pt x="486255" y="293725"/>
                  </a:lnTo>
                  <a:lnTo>
                    <a:pt x="527623" y="272330"/>
                  </a:lnTo>
                  <a:lnTo>
                    <a:pt x="560244" y="239706"/>
                  </a:lnTo>
                  <a:lnTo>
                    <a:pt x="581636" y="198334"/>
                  </a:lnTo>
                  <a:lnTo>
                    <a:pt x="586054" y="170937"/>
                  </a:lnTo>
                  <a:lnTo>
                    <a:pt x="586054" y="130461"/>
                  </a:lnTo>
                  <a:lnTo>
                    <a:pt x="560244" y="61700"/>
                  </a:lnTo>
                  <a:lnTo>
                    <a:pt x="527623" y="29077"/>
                  </a:lnTo>
                  <a:lnTo>
                    <a:pt x="486255" y="7683"/>
                  </a:lnTo>
                  <a:lnTo>
                    <a:pt x="438619" y="0"/>
                  </a:lnTo>
                  <a:close/>
                </a:path>
              </a:pathLst>
            </a:custGeom>
            <a:solidFill>
              <a:srgbClr val="8ED8F8"/>
            </a:solidFill>
          </p:spPr>
          <p:txBody>
            <a:bodyPr wrap="square" lIns="0" tIns="0" rIns="0" bIns="0" rtlCol="0"/>
            <a:lstStyle/>
            <a:p>
              <a:endParaRPr/>
            </a:p>
          </p:txBody>
        </p:sp>
        <p:sp>
          <p:nvSpPr>
            <p:cNvPr id="33" name="object 29">
              <a:extLst>
                <a:ext uri="{FF2B5EF4-FFF2-40B4-BE49-F238E27FC236}">
                  <a16:creationId xmlns:a16="http://schemas.microsoft.com/office/drawing/2014/main" id="{223473E9-593E-E2D6-7730-4D8C61CBF91E}"/>
                </a:ext>
              </a:extLst>
            </p:cNvPr>
            <p:cNvSpPr/>
            <p:nvPr/>
          </p:nvSpPr>
          <p:spPr>
            <a:xfrm>
              <a:off x="1296936" y="1259789"/>
              <a:ext cx="584835" cy="301625"/>
            </a:xfrm>
            <a:custGeom>
              <a:avLst/>
              <a:gdLst/>
              <a:ahLst/>
              <a:cxnLst/>
              <a:rect l="l" t="t" r="r" b="b"/>
              <a:pathLst>
                <a:path w="584835" h="301625">
                  <a:moveTo>
                    <a:pt x="438619" y="0"/>
                  </a:moveTo>
                  <a:lnTo>
                    <a:pt x="150710" y="0"/>
                  </a:lnTo>
                  <a:lnTo>
                    <a:pt x="103074" y="7683"/>
                  </a:lnTo>
                  <a:lnTo>
                    <a:pt x="61702" y="29077"/>
                  </a:lnTo>
                  <a:lnTo>
                    <a:pt x="29078" y="61700"/>
                  </a:lnTo>
                  <a:lnTo>
                    <a:pt x="7683" y="103067"/>
                  </a:lnTo>
                  <a:lnTo>
                    <a:pt x="0" y="150698"/>
                  </a:lnTo>
                  <a:lnTo>
                    <a:pt x="7683" y="198334"/>
                  </a:lnTo>
                  <a:lnTo>
                    <a:pt x="29078" y="239706"/>
                  </a:lnTo>
                  <a:lnTo>
                    <a:pt x="61702" y="272330"/>
                  </a:lnTo>
                  <a:lnTo>
                    <a:pt x="103074" y="293725"/>
                  </a:lnTo>
                  <a:lnTo>
                    <a:pt x="150710" y="301409"/>
                  </a:lnTo>
                  <a:lnTo>
                    <a:pt x="438619" y="301409"/>
                  </a:lnTo>
                  <a:lnTo>
                    <a:pt x="486255" y="293725"/>
                  </a:lnTo>
                  <a:lnTo>
                    <a:pt x="527623" y="272330"/>
                  </a:lnTo>
                  <a:lnTo>
                    <a:pt x="560244" y="239706"/>
                  </a:lnTo>
                  <a:lnTo>
                    <a:pt x="579932" y="201629"/>
                  </a:lnTo>
                  <a:lnTo>
                    <a:pt x="584451" y="150698"/>
                  </a:lnTo>
                  <a:lnTo>
                    <a:pt x="580621" y="103067"/>
                  </a:lnTo>
                  <a:lnTo>
                    <a:pt x="560244" y="61700"/>
                  </a:lnTo>
                  <a:lnTo>
                    <a:pt x="527623" y="29077"/>
                  </a:lnTo>
                  <a:lnTo>
                    <a:pt x="486255" y="7683"/>
                  </a:lnTo>
                  <a:lnTo>
                    <a:pt x="438619" y="0"/>
                  </a:lnTo>
                  <a:close/>
                </a:path>
              </a:pathLst>
            </a:custGeom>
            <a:solidFill>
              <a:srgbClr val="FFFFFF"/>
            </a:solidFill>
          </p:spPr>
          <p:txBody>
            <a:bodyPr wrap="square" lIns="0" tIns="0" rIns="0" bIns="0" rtlCol="0"/>
            <a:lstStyle/>
            <a:p>
              <a:endParaRPr/>
            </a:p>
          </p:txBody>
        </p:sp>
        <p:sp>
          <p:nvSpPr>
            <p:cNvPr id="34" name="object 30">
              <a:extLst>
                <a:ext uri="{FF2B5EF4-FFF2-40B4-BE49-F238E27FC236}">
                  <a16:creationId xmlns:a16="http://schemas.microsoft.com/office/drawing/2014/main" id="{35524117-B5EE-9AD8-A8E8-3B297800A776}"/>
                </a:ext>
              </a:extLst>
            </p:cNvPr>
            <p:cNvSpPr/>
            <p:nvPr/>
          </p:nvSpPr>
          <p:spPr>
            <a:xfrm>
              <a:off x="1296936" y="1259789"/>
              <a:ext cx="586105" cy="301625"/>
            </a:xfrm>
            <a:custGeom>
              <a:avLst/>
              <a:gdLst/>
              <a:ahLst/>
              <a:cxnLst/>
              <a:rect l="l" t="t" r="r" b="b"/>
              <a:pathLst>
                <a:path w="586105" h="301625">
                  <a:moveTo>
                    <a:pt x="438619" y="0"/>
                  </a:moveTo>
                  <a:lnTo>
                    <a:pt x="150710" y="0"/>
                  </a:lnTo>
                  <a:lnTo>
                    <a:pt x="103074" y="7683"/>
                  </a:lnTo>
                  <a:lnTo>
                    <a:pt x="61702" y="29077"/>
                  </a:lnTo>
                  <a:lnTo>
                    <a:pt x="29078" y="61700"/>
                  </a:lnTo>
                  <a:lnTo>
                    <a:pt x="7679" y="103089"/>
                  </a:lnTo>
                  <a:lnTo>
                    <a:pt x="81" y="150194"/>
                  </a:lnTo>
                  <a:lnTo>
                    <a:pt x="0" y="150698"/>
                  </a:lnTo>
                  <a:lnTo>
                    <a:pt x="7683" y="198334"/>
                  </a:lnTo>
                  <a:lnTo>
                    <a:pt x="29078" y="239706"/>
                  </a:lnTo>
                  <a:lnTo>
                    <a:pt x="61702" y="272330"/>
                  </a:lnTo>
                  <a:lnTo>
                    <a:pt x="103074" y="293725"/>
                  </a:lnTo>
                  <a:lnTo>
                    <a:pt x="150710" y="301409"/>
                  </a:lnTo>
                  <a:lnTo>
                    <a:pt x="438619" y="301409"/>
                  </a:lnTo>
                  <a:lnTo>
                    <a:pt x="486255" y="293725"/>
                  </a:lnTo>
                  <a:lnTo>
                    <a:pt x="527623" y="272330"/>
                  </a:lnTo>
                  <a:lnTo>
                    <a:pt x="528348" y="271606"/>
                  </a:lnTo>
                  <a:lnTo>
                    <a:pt x="296473" y="271606"/>
                  </a:lnTo>
                  <a:lnTo>
                    <a:pt x="293997" y="267427"/>
                  </a:lnTo>
                  <a:lnTo>
                    <a:pt x="291749" y="265103"/>
                  </a:lnTo>
                  <a:lnTo>
                    <a:pt x="286326" y="259415"/>
                  </a:lnTo>
                  <a:lnTo>
                    <a:pt x="280959" y="253614"/>
                  </a:lnTo>
                  <a:lnTo>
                    <a:pt x="277840" y="250193"/>
                  </a:lnTo>
                  <a:lnTo>
                    <a:pt x="264101" y="250193"/>
                  </a:lnTo>
                  <a:lnTo>
                    <a:pt x="263332" y="249025"/>
                  </a:lnTo>
                  <a:lnTo>
                    <a:pt x="152595" y="249025"/>
                  </a:lnTo>
                  <a:lnTo>
                    <a:pt x="149230" y="246599"/>
                  </a:lnTo>
                  <a:lnTo>
                    <a:pt x="142771" y="236927"/>
                  </a:lnTo>
                  <a:lnTo>
                    <a:pt x="132669" y="221318"/>
                  </a:lnTo>
                  <a:lnTo>
                    <a:pt x="127576" y="213579"/>
                  </a:lnTo>
                  <a:lnTo>
                    <a:pt x="126268" y="211674"/>
                  </a:lnTo>
                  <a:lnTo>
                    <a:pt x="124211" y="209985"/>
                  </a:lnTo>
                  <a:lnTo>
                    <a:pt x="46766" y="187532"/>
                  </a:lnTo>
                  <a:lnTo>
                    <a:pt x="38251" y="184744"/>
                  </a:lnTo>
                  <a:lnTo>
                    <a:pt x="30075" y="181064"/>
                  </a:lnTo>
                  <a:lnTo>
                    <a:pt x="22456" y="175969"/>
                  </a:lnTo>
                  <a:lnTo>
                    <a:pt x="15613" y="168939"/>
                  </a:lnTo>
                  <a:lnTo>
                    <a:pt x="15613" y="165815"/>
                  </a:lnTo>
                  <a:lnTo>
                    <a:pt x="17759" y="165230"/>
                  </a:lnTo>
                  <a:lnTo>
                    <a:pt x="19893" y="164456"/>
                  </a:lnTo>
                  <a:lnTo>
                    <a:pt x="24033" y="163808"/>
                  </a:lnTo>
                  <a:lnTo>
                    <a:pt x="27773" y="163808"/>
                  </a:lnTo>
                  <a:lnTo>
                    <a:pt x="25849" y="161725"/>
                  </a:lnTo>
                  <a:lnTo>
                    <a:pt x="23677" y="160595"/>
                  </a:lnTo>
                  <a:lnTo>
                    <a:pt x="15143" y="155197"/>
                  </a:lnTo>
                  <a:lnTo>
                    <a:pt x="14275" y="150698"/>
                  </a:lnTo>
                  <a:lnTo>
                    <a:pt x="14178" y="150194"/>
                  </a:lnTo>
                  <a:lnTo>
                    <a:pt x="55359" y="122027"/>
                  </a:lnTo>
                  <a:lnTo>
                    <a:pt x="100195" y="106950"/>
                  </a:lnTo>
                  <a:lnTo>
                    <a:pt x="146764" y="95676"/>
                  </a:lnTo>
                  <a:lnTo>
                    <a:pt x="193151" y="91024"/>
                  </a:lnTo>
                  <a:lnTo>
                    <a:pt x="208078" y="91024"/>
                  </a:lnTo>
                  <a:lnTo>
                    <a:pt x="218521" y="88853"/>
                  </a:lnTo>
                  <a:lnTo>
                    <a:pt x="225272" y="88853"/>
                  </a:lnTo>
                  <a:lnTo>
                    <a:pt x="228020" y="85335"/>
                  </a:lnTo>
                  <a:lnTo>
                    <a:pt x="234939" y="76825"/>
                  </a:lnTo>
                  <a:lnTo>
                    <a:pt x="262260" y="47264"/>
                  </a:lnTo>
                  <a:lnTo>
                    <a:pt x="280611" y="31207"/>
                  </a:lnTo>
                  <a:lnTo>
                    <a:pt x="529753" y="31207"/>
                  </a:lnTo>
                  <a:lnTo>
                    <a:pt x="527623" y="29077"/>
                  </a:lnTo>
                  <a:lnTo>
                    <a:pt x="486255" y="7683"/>
                  </a:lnTo>
                  <a:lnTo>
                    <a:pt x="438619" y="0"/>
                  </a:lnTo>
                  <a:close/>
                </a:path>
                <a:path w="586105" h="301625">
                  <a:moveTo>
                    <a:pt x="356527" y="213579"/>
                  </a:moveTo>
                  <a:lnTo>
                    <a:pt x="348735" y="213579"/>
                  </a:lnTo>
                  <a:lnTo>
                    <a:pt x="342068" y="214478"/>
                  </a:lnTo>
                  <a:lnTo>
                    <a:pt x="327409" y="216185"/>
                  </a:lnTo>
                  <a:lnTo>
                    <a:pt x="320083" y="217123"/>
                  </a:lnTo>
                  <a:lnTo>
                    <a:pt x="313678" y="218093"/>
                  </a:lnTo>
                  <a:lnTo>
                    <a:pt x="294482" y="221318"/>
                  </a:lnTo>
                  <a:lnTo>
                    <a:pt x="295512" y="223307"/>
                  </a:lnTo>
                  <a:lnTo>
                    <a:pt x="295584" y="223447"/>
                  </a:lnTo>
                  <a:lnTo>
                    <a:pt x="297007" y="225085"/>
                  </a:lnTo>
                  <a:lnTo>
                    <a:pt x="298226" y="231664"/>
                  </a:lnTo>
                  <a:lnTo>
                    <a:pt x="297680" y="236376"/>
                  </a:lnTo>
                  <a:lnTo>
                    <a:pt x="299725" y="241087"/>
                  </a:lnTo>
                  <a:lnTo>
                    <a:pt x="301630" y="245380"/>
                  </a:lnTo>
                  <a:lnTo>
                    <a:pt x="301747" y="249025"/>
                  </a:lnTo>
                  <a:lnTo>
                    <a:pt x="301807" y="250917"/>
                  </a:lnTo>
                  <a:lnTo>
                    <a:pt x="302666" y="259415"/>
                  </a:lnTo>
                  <a:lnTo>
                    <a:pt x="302760" y="260341"/>
                  </a:lnTo>
                  <a:lnTo>
                    <a:pt x="303600" y="265103"/>
                  </a:lnTo>
                  <a:lnTo>
                    <a:pt x="303636" y="265306"/>
                  </a:lnTo>
                  <a:lnTo>
                    <a:pt x="300118" y="268431"/>
                  </a:lnTo>
                  <a:lnTo>
                    <a:pt x="296473" y="271606"/>
                  </a:lnTo>
                  <a:lnTo>
                    <a:pt x="528348" y="271606"/>
                  </a:lnTo>
                  <a:lnTo>
                    <a:pt x="545173" y="254778"/>
                  </a:lnTo>
                  <a:lnTo>
                    <a:pt x="427207" y="254778"/>
                  </a:lnTo>
                  <a:lnTo>
                    <a:pt x="409304" y="243978"/>
                  </a:lnTo>
                  <a:lnTo>
                    <a:pt x="397856" y="236927"/>
                  </a:lnTo>
                  <a:lnTo>
                    <a:pt x="386463" y="229748"/>
                  </a:lnTo>
                  <a:lnTo>
                    <a:pt x="375137" y="222431"/>
                  </a:lnTo>
                  <a:lnTo>
                    <a:pt x="369036" y="218586"/>
                  </a:lnTo>
                  <a:lnTo>
                    <a:pt x="362837" y="215422"/>
                  </a:lnTo>
                  <a:lnTo>
                    <a:pt x="356527" y="213579"/>
                  </a:lnTo>
                  <a:close/>
                </a:path>
                <a:path w="586105" h="301625">
                  <a:moveTo>
                    <a:pt x="448086" y="184992"/>
                  </a:moveTo>
                  <a:lnTo>
                    <a:pt x="436999" y="186604"/>
                  </a:lnTo>
                  <a:lnTo>
                    <a:pt x="430865" y="188421"/>
                  </a:lnTo>
                  <a:lnTo>
                    <a:pt x="424435" y="189932"/>
                  </a:lnTo>
                  <a:lnTo>
                    <a:pt x="424707" y="189932"/>
                  </a:lnTo>
                  <a:lnTo>
                    <a:pt x="424756" y="192319"/>
                  </a:lnTo>
                  <a:lnTo>
                    <a:pt x="428249" y="193208"/>
                  </a:lnTo>
                  <a:lnTo>
                    <a:pt x="439298" y="201425"/>
                  </a:lnTo>
                  <a:lnTo>
                    <a:pt x="438878" y="203381"/>
                  </a:lnTo>
                  <a:lnTo>
                    <a:pt x="438799" y="203750"/>
                  </a:lnTo>
                  <a:lnTo>
                    <a:pt x="438720" y="217123"/>
                  </a:lnTo>
                  <a:lnTo>
                    <a:pt x="437487" y="225085"/>
                  </a:lnTo>
                  <a:lnTo>
                    <a:pt x="437383" y="225763"/>
                  </a:lnTo>
                  <a:lnTo>
                    <a:pt x="437324" y="226140"/>
                  </a:lnTo>
                  <a:lnTo>
                    <a:pt x="435237" y="235041"/>
                  </a:lnTo>
                  <a:lnTo>
                    <a:pt x="433165" y="243500"/>
                  </a:lnTo>
                  <a:lnTo>
                    <a:pt x="431195" y="252251"/>
                  </a:lnTo>
                  <a:lnTo>
                    <a:pt x="427207" y="254778"/>
                  </a:lnTo>
                  <a:lnTo>
                    <a:pt x="545173" y="254778"/>
                  </a:lnTo>
                  <a:lnTo>
                    <a:pt x="560244" y="239706"/>
                  </a:lnTo>
                  <a:lnTo>
                    <a:pt x="574961" y="211242"/>
                  </a:lnTo>
                  <a:lnTo>
                    <a:pt x="553864" y="211242"/>
                  </a:lnTo>
                  <a:lnTo>
                    <a:pt x="539983" y="210264"/>
                  </a:lnTo>
                  <a:lnTo>
                    <a:pt x="526350" y="207704"/>
                  </a:lnTo>
                  <a:lnTo>
                    <a:pt x="512916" y="203750"/>
                  </a:lnTo>
                  <a:lnTo>
                    <a:pt x="499635" y="198593"/>
                  </a:lnTo>
                  <a:lnTo>
                    <a:pt x="489496" y="194117"/>
                  </a:lnTo>
                  <a:lnTo>
                    <a:pt x="479261" y="189932"/>
                  </a:lnTo>
                  <a:lnTo>
                    <a:pt x="468803" y="186785"/>
                  </a:lnTo>
                  <a:lnTo>
                    <a:pt x="457992" y="185423"/>
                  </a:lnTo>
                  <a:lnTo>
                    <a:pt x="453052" y="185296"/>
                  </a:lnTo>
                  <a:lnTo>
                    <a:pt x="448086" y="184992"/>
                  </a:lnTo>
                  <a:close/>
                </a:path>
                <a:path w="586105" h="301625">
                  <a:moveTo>
                    <a:pt x="270197" y="241811"/>
                  </a:moveTo>
                  <a:lnTo>
                    <a:pt x="269562" y="242853"/>
                  </a:lnTo>
                  <a:lnTo>
                    <a:pt x="269072" y="243500"/>
                  </a:lnTo>
                  <a:lnTo>
                    <a:pt x="268745" y="243978"/>
                  </a:lnTo>
                  <a:lnTo>
                    <a:pt x="265714" y="250003"/>
                  </a:lnTo>
                  <a:lnTo>
                    <a:pt x="264101" y="250193"/>
                  </a:lnTo>
                  <a:lnTo>
                    <a:pt x="277840" y="250193"/>
                  </a:lnTo>
                  <a:lnTo>
                    <a:pt x="270197" y="241811"/>
                  </a:lnTo>
                  <a:close/>
                </a:path>
                <a:path w="586105" h="301625">
                  <a:moveTo>
                    <a:pt x="158501" y="219548"/>
                  </a:moveTo>
                  <a:lnTo>
                    <a:pt x="158437" y="221318"/>
                  </a:lnTo>
                  <a:lnTo>
                    <a:pt x="158310" y="233874"/>
                  </a:lnTo>
                  <a:lnTo>
                    <a:pt x="157511" y="241087"/>
                  </a:lnTo>
                  <a:lnTo>
                    <a:pt x="157430" y="241811"/>
                  </a:lnTo>
                  <a:lnTo>
                    <a:pt x="157315" y="242853"/>
                  </a:lnTo>
                  <a:lnTo>
                    <a:pt x="157243" y="243500"/>
                  </a:lnTo>
                  <a:lnTo>
                    <a:pt x="155541" y="246904"/>
                  </a:lnTo>
                  <a:lnTo>
                    <a:pt x="152595" y="249025"/>
                  </a:lnTo>
                  <a:lnTo>
                    <a:pt x="263332" y="249025"/>
                  </a:lnTo>
                  <a:lnTo>
                    <a:pt x="258792" y="242129"/>
                  </a:lnTo>
                  <a:lnTo>
                    <a:pt x="255910" y="238903"/>
                  </a:lnTo>
                  <a:lnTo>
                    <a:pt x="252105" y="228213"/>
                  </a:lnTo>
                  <a:lnTo>
                    <a:pt x="227101" y="228213"/>
                  </a:lnTo>
                  <a:lnTo>
                    <a:pt x="211239" y="227487"/>
                  </a:lnTo>
                  <a:lnTo>
                    <a:pt x="195407" y="225763"/>
                  </a:lnTo>
                  <a:lnTo>
                    <a:pt x="179608" y="223307"/>
                  </a:lnTo>
                  <a:lnTo>
                    <a:pt x="172598" y="222088"/>
                  </a:lnTo>
                  <a:lnTo>
                    <a:pt x="158501" y="219548"/>
                  </a:lnTo>
                  <a:close/>
                </a:path>
                <a:path w="586105" h="301625">
                  <a:moveTo>
                    <a:pt x="248937" y="227206"/>
                  </a:moveTo>
                  <a:lnTo>
                    <a:pt x="242994" y="227676"/>
                  </a:lnTo>
                  <a:lnTo>
                    <a:pt x="227101" y="228213"/>
                  </a:lnTo>
                  <a:lnTo>
                    <a:pt x="252152" y="228213"/>
                  </a:lnTo>
                  <a:lnTo>
                    <a:pt x="248937" y="227206"/>
                  </a:lnTo>
                  <a:close/>
                </a:path>
                <a:path w="586105" h="301625">
                  <a:moveTo>
                    <a:pt x="573970" y="88243"/>
                  </a:moveTo>
                  <a:lnTo>
                    <a:pt x="547693" y="88243"/>
                  </a:lnTo>
                  <a:lnTo>
                    <a:pt x="549140" y="89653"/>
                  </a:lnTo>
                  <a:lnTo>
                    <a:pt x="549064" y="118088"/>
                  </a:lnTo>
                  <a:lnTo>
                    <a:pt x="548035" y="121034"/>
                  </a:lnTo>
                  <a:lnTo>
                    <a:pt x="547362" y="124463"/>
                  </a:lnTo>
                  <a:lnTo>
                    <a:pt x="549813" y="125949"/>
                  </a:lnTo>
                  <a:lnTo>
                    <a:pt x="549689" y="127445"/>
                  </a:lnTo>
                  <a:lnTo>
                    <a:pt x="549571" y="128883"/>
                  </a:lnTo>
                  <a:lnTo>
                    <a:pt x="549446" y="129298"/>
                  </a:lnTo>
                  <a:lnTo>
                    <a:pt x="546181" y="137290"/>
                  </a:lnTo>
                  <a:lnTo>
                    <a:pt x="543184" y="141913"/>
                  </a:lnTo>
                  <a:lnTo>
                    <a:pt x="542053" y="153216"/>
                  </a:lnTo>
                  <a:lnTo>
                    <a:pt x="543107" y="159909"/>
                  </a:lnTo>
                  <a:lnTo>
                    <a:pt x="544086" y="165230"/>
                  </a:lnTo>
                  <a:lnTo>
                    <a:pt x="545012" y="170463"/>
                  </a:lnTo>
                  <a:lnTo>
                    <a:pt x="547273" y="174374"/>
                  </a:lnTo>
                  <a:lnTo>
                    <a:pt x="541534" y="178095"/>
                  </a:lnTo>
                  <a:lnTo>
                    <a:pt x="548505" y="178095"/>
                  </a:lnTo>
                  <a:lnTo>
                    <a:pt x="549803" y="184744"/>
                  </a:lnTo>
                  <a:lnTo>
                    <a:pt x="552011" y="195545"/>
                  </a:lnTo>
                  <a:lnTo>
                    <a:pt x="553356" y="203381"/>
                  </a:lnTo>
                  <a:lnTo>
                    <a:pt x="554788" y="211027"/>
                  </a:lnTo>
                  <a:lnTo>
                    <a:pt x="554626" y="211027"/>
                  </a:lnTo>
                  <a:lnTo>
                    <a:pt x="554245" y="211242"/>
                  </a:lnTo>
                  <a:lnTo>
                    <a:pt x="574961" y="211242"/>
                  </a:lnTo>
                  <a:lnTo>
                    <a:pt x="581636" y="198334"/>
                  </a:lnTo>
                  <a:lnTo>
                    <a:pt x="582781" y="191230"/>
                  </a:lnTo>
                  <a:lnTo>
                    <a:pt x="586052" y="150698"/>
                  </a:lnTo>
                  <a:lnTo>
                    <a:pt x="586025" y="150194"/>
                  </a:lnTo>
                  <a:lnTo>
                    <a:pt x="582900" y="111464"/>
                  </a:lnTo>
                  <a:lnTo>
                    <a:pt x="582809" y="110344"/>
                  </a:lnTo>
                  <a:lnTo>
                    <a:pt x="581639" y="103089"/>
                  </a:lnTo>
                  <a:lnTo>
                    <a:pt x="573970" y="88243"/>
                  </a:lnTo>
                  <a:close/>
                </a:path>
                <a:path w="586105" h="301625">
                  <a:moveTo>
                    <a:pt x="27773" y="163808"/>
                  </a:moveTo>
                  <a:lnTo>
                    <a:pt x="24033" y="163808"/>
                  </a:lnTo>
                  <a:lnTo>
                    <a:pt x="26027" y="164049"/>
                  </a:lnTo>
                  <a:lnTo>
                    <a:pt x="27995" y="164049"/>
                  </a:lnTo>
                  <a:lnTo>
                    <a:pt x="27773" y="163808"/>
                  </a:lnTo>
                  <a:close/>
                </a:path>
                <a:path w="586105" h="301625">
                  <a:moveTo>
                    <a:pt x="491691" y="113325"/>
                  </a:moveTo>
                  <a:lnTo>
                    <a:pt x="427067" y="113325"/>
                  </a:lnTo>
                  <a:lnTo>
                    <a:pt x="432770" y="113732"/>
                  </a:lnTo>
                  <a:lnTo>
                    <a:pt x="437616" y="114176"/>
                  </a:lnTo>
                  <a:lnTo>
                    <a:pt x="437244" y="114176"/>
                  </a:lnTo>
                  <a:lnTo>
                    <a:pt x="441203" y="115281"/>
                  </a:lnTo>
                  <a:lnTo>
                    <a:pt x="442447" y="115662"/>
                  </a:lnTo>
                  <a:lnTo>
                    <a:pt x="443489" y="118532"/>
                  </a:lnTo>
                  <a:lnTo>
                    <a:pt x="443997" y="120488"/>
                  </a:lnTo>
                  <a:lnTo>
                    <a:pt x="444048" y="121034"/>
                  </a:lnTo>
                  <a:lnTo>
                    <a:pt x="441848" y="122786"/>
                  </a:lnTo>
                  <a:lnTo>
                    <a:pt x="437723" y="124654"/>
                  </a:lnTo>
                  <a:lnTo>
                    <a:pt x="434713" y="125556"/>
                  </a:lnTo>
                  <a:lnTo>
                    <a:pt x="431754" y="126622"/>
                  </a:lnTo>
                  <a:lnTo>
                    <a:pt x="431881" y="127969"/>
                  </a:lnTo>
                  <a:lnTo>
                    <a:pt x="433494" y="128134"/>
                  </a:lnTo>
                  <a:lnTo>
                    <a:pt x="435094" y="128337"/>
                  </a:lnTo>
                  <a:lnTo>
                    <a:pt x="440014" y="128756"/>
                  </a:lnTo>
                  <a:lnTo>
                    <a:pt x="441050" y="128756"/>
                  </a:lnTo>
                  <a:lnTo>
                    <a:pt x="442193" y="128883"/>
                  </a:lnTo>
                  <a:lnTo>
                    <a:pt x="454916" y="129298"/>
                  </a:lnTo>
                  <a:lnTo>
                    <a:pt x="467195" y="127445"/>
                  </a:lnTo>
                  <a:lnTo>
                    <a:pt x="478942" y="122786"/>
                  </a:lnTo>
                  <a:lnTo>
                    <a:pt x="490072" y="114786"/>
                  </a:lnTo>
                  <a:lnTo>
                    <a:pt x="491691" y="113325"/>
                  </a:lnTo>
                  <a:close/>
                </a:path>
                <a:path w="586105" h="301625">
                  <a:moveTo>
                    <a:pt x="563462" y="67923"/>
                  </a:moveTo>
                  <a:lnTo>
                    <a:pt x="308132" y="67923"/>
                  </a:lnTo>
                  <a:lnTo>
                    <a:pt x="309021" y="68710"/>
                  </a:lnTo>
                  <a:lnTo>
                    <a:pt x="313390" y="75098"/>
                  </a:lnTo>
                  <a:lnTo>
                    <a:pt x="316603" y="79416"/>
                  </a:lnTo>
                  <a:lnTo>
                    <a:pt x="320260" y="83036"/>
                  </a:lnTo>
                  <a:lnTo>
                    <a:pt x="323207" y="85919"/>
                  </a:lnTo>
                  <a:lnTo>
                    <a:pt x="326344" y="88243"/>
                  </a:lnTo>
                  <a:lnTo>
                    <a:pt x="326365" y="88637"/>
                  </a:lnTo>
                  <a:lnTo>
                    <a:pt x="326479" y="90766"/>
                  </a:lnTo>
                  <a:lnTo>
                    <a:pt x="326562" y="92320"/>
                  </a:lnTo>
                  <a:lnTo>
                    <a:pt x="326661" y="94174"/>
                  </a:lnTo>
                  <a:lnTo>
                    <a:pt x="307389" y="100675"/>
                  </a:lnTo>
                  <a:lnTo>
                    <a:pt x="306375" y="101045"/>
                  </a:lnTo>
                  <a:lnTo>
                    <a:pt x="311764" y="103089"/>
                  </a:lnTo>
                  <a:lnTo>
                    <a:pt x="317289" y="104575"/>
                  </a:lnTo>
                  <a:lnTo>
                    <a:pt x="372149" y="114405"/>
                  </a:lnTo>
                  <a:lnTo>
                    <a:pt x="388548" y="117542"/>
                  </a:lnTo>
                  <a:lnTo>
                    <a:pt x="397584" y="119167"/>
                  </a:lnTo>
                  <a:lnTo>
                    <a:pt x="406530" y="119845"/>
                  </a:lnTo>
                  <a:lnTo>
                    <a:pt x="415379" y="118740"/>
                  </a:lnTo>
                  <a:lnTo>
                    <a:pt x="423972" y="115078"/>
                  </a:lnTo>
                  <a:lnTo>
                    <a:pt x="424488" y="114786"/>
                  </a:lnTo>
                  <a:lnTo>
                    <a:pt x="425467" y="114176"/>
                  </a:lnTo>
                  <a:lnTo>
                    <a:pt x="427067" y="113325"/>
                  </a:lnTo>
                  <a:lnTo>
                    <a:pt x="491691" y="113325"/>
                  </a:lnTo>
                  <a:lnTo>
                    <a:pt x="494225" y="111039"/>
                  </a:lnTo>
                  <a:lnTo>
                    <a:pt x="498866" y="108068"/>
                  </a:lnTo>
                  <a:lnTo>
                    <a:pt x="533518" y="90766"/>
                  </a:lnTo>
                  <a:lnTo>
                    <a:pt x="547460" y="88243"/>
                  </a:lnTo>
                  <a:lnTo>
                    <a:pt x="573970" y="88243"/>
                  </a:lnTo>
                  <a:lnTo>
                    <a:pt x="563462" y="67923"/>
                  </a:lnTo>
                  <a:close/>
                </a:path>
                <a:path w="586105" h="301625">
                  <a:moveTo>
                    <a:pt x="208078" y="91024"/>
                  </a:moveTo>
                  <a:lnTo>
                    <a:pt x="203337" y="91024"/>
                  </a:lnTo>
                  <a:lnTo>
                    <a:pt x="207345" y="91177"/>
                  </a:lnTo>
                  <a:lnTo>
                    <a:pt x="208078" y="91024"/>
                  </a:lnTo>
                  <a:close/>
                </a:path>
                <a:path w="586105" h="301625">
                  <a:moveTo>
                    <a:pt x="225272" y="88853"/>
                  </a:moveTo>
                  <a:lnTo>
                    <a:pt x="218521" y="88853"/>
                  </a:lnTo>
                  <a:lnTo>
                    <a:pt x="223575" y="91024"/>
                  </a:lnTo>
                  <a:lnTo>
                    <a:pt x="225272" y="88853"/>
                  </a:lnTo>
                  <a:close/>
                </a:path>
                <a:path w="586105" h="301625">
                  <a:moveTo>
                    <a:pt x="538211" y="39665"/>
                  </a:moveTo>
                  <a:lnTo>
                    <a:pt x="288472" y="39665"/>
                  </a:lnTo>
                  <a:lnTo>
                    <a:pt x="305986" y="65815"/>
                  </a:lnTo>
                  <a:lnTo>
                    <a:pt x="302150" y="69561"/>
                  </a:lnTo>
                  <a:lnTo>
                    <a:pt x="303789" y="70184"/>
                  </a:lnTo>
                  <a:lnTo>
                    <a:pt x="305122" y="69942"/>
                  </a:lnTo>
                  <a:lnTo>
                    <a:pt x="308132" y="67923"/>
                  </a:lnTo>
                  <a:lnTo>
                    <a:pt x="563462" y="67923"/>
                  </a:lnTo>
                  <a:lnTo>
                    <a:pt x="560244" y="61700"/>
                  </a:lnTo>
                  <a:lnTo>
                    <a:pt x="538211" y="39665"/>
                  </a:lnTo>
                  <a:close/>
                </a:path>
                <a:path w="586105" h="301625">
                  <a:moveTo>
                    <a:pt x="529753" y="31207"/>
                  </a:moveTo>
                  <a:lnTo>
                    <a:pt x="280611" y="31207"/>
                  </a:lnTo>
                  <a:lnTo>
                    <a:pt x="283164" y="31703"/>
                  </a:lnTo>
                  <a:lnTo>
                    <a:pt x="285221" y="33023"/>
                  </a:lnTo>
                  <a:lnTo>
                    <a:pt x="284650" y="36287"/>
                  </a:lnTo>
                  <a:lnTo>
                    <a:pt x="284590" y="37115"/>
                  </a:lnTo>
                  <a:lnTo>
                    <a:pt x="284510" y="38230"/>
                  </a:lnTo>
                  <a:lnTo>
                    <a:pt x="284459" y="39170"/>
                  </a:lnTo>
                  <a:lnTo>
                    <a:pt x="284313" y="39665"/>
                  </a:lnTo>
                  <a:lnTo>
                    <a:pt x="284192" y="40072"/>
                  </a:lnTo>
                  <a:lnTo>
                    <a:pt x="283900" y="41685"/>
                  </a:lnTo>
                  <a:lnTo>
                    <a:pt x="285780" y="40859"/>
                  </a:lnTo>
                  <a:lnTo>
                    <a:pt x="287126" y="40237"/>
                  </a:lnTo>
                  <a:lnTo>
                    <a:pt x="288472" y="39665"/>
                  </a:lnTo>
                  <a:lnTo>
                    <a:pt x="538211" y="39665"/>
                  </a:lnTo>
                  <a:lnTo>
                    <a:pt x="529753" y="31207"/>
                  </a:lnTo>
                  <a:close/>
                </a:path>
              </a:pathLst>
            </a:custGeom>
            <a:solidFill>
              <a:srgbClr val="8ED8F8"/>
            </a:solidFill>
          </p:spPr>
          <p:txBody>
            <a:bodyPr wrap="square" lIns="0" tIns="0" rIns="0" bIns="0" rtlCol="0"/>
            <a:lstStyle/>
            <a:p>
              <a:endParaRPr/>
            </a:p>
          </p:txBody>
        </p:sp>
      </p:grpSp>
      <p:grpSp>
        <p:nvGrpSpPr>
          <p:cNvPr id="35" name="object 31">
            <a:extLst>
              <a:ext uri="{FF2B5EF4-FFF2-40B4-BE49-F238E27FC236}">
                <a16:creationId xmlns:a16="http://schemas.microsoft.com/office/drawing/2014/main" id="{46272F47-E4A2-2E0C-1DD1-001EC972C6A6}"/>
              </a:ext>
            </a:extLst>
          </p:cNvPr>
          <p:cNvGrpSpPr/>
          <p:nvPr userDrawn="1"/>
        </p:nvGrpSpPr>
        <p:grpSpPr>
          <a:xfrm>
            <a:off x="1928440" y="3822364"/>
            <a:ext cx="726440" cy="726440"/>
            <a:chOff x="1228529" y="3743342"/>
            <a:chExt cx="726440" cy="726440"/>
          </a:xfrm>
        </p:grpSpPr>
        <p:sp>
          <p:nvSpPr>
            <p:cNvPr id="36" name="object 32">
              <a:extLst>
                <a:ext uri="{FF2B5EF4-FFF2-40B4-BE49-F238E27FC236}">
                  <a16:creationId xmlns:a16="http://schemas.microsoft.com/office/drawing/2014/main" id="{C91B28B4-FC1A-0E7A-B6EB-7F9E699764C2}"/>
                </a:ext>
              </a:extLst>
            </p:cNvPr>
            <p:cNvSpPr/>
            <p:nvPr/>
          </p:nvSpPr>
          <p:spPr>
            <a:xfrm>
              <a:off x="1228531" y="3743342"/>
              <a:ext cx="726440" cy="726440"/>
            </a:xfrm>
            <a:custGeom>
              <a:avLst/>
              <a:gdLst/>
              <a:ahLst/>
              <a:cxnLst/>
              <a:rect l="l" t="t" r="r" b="b"/>
              <a:pathLst>
                <a:path w="726439" h="726439">
                  <a:moveTo>
                    <a:pt x="363067" y="0"/>
                  </a:moveTo>
                  <a:lnTo>
                    <a:pt x="313800" y="3314"/>
                  </a:lnTo>
                  <a:lnTo>
                    <a:pt x="266548" y="12969"/>
                  </a:lnTo>
                  <a:lnTo>
                    <a:pt x="221743" y="28532"/>
                  </a:lnTo>
                  <a:lnTo>
                    <a:pt x="179818" y="49571"/>
                  </a:lnTo>
                  <a:lnTo>
                    <a:pt x="141206" y="75652"/>
                  </a:lnTo>
                  <a:lnTo>
                    <a:pt x="106338" y="106343"/>
                  </a:lnTo>
                  <a:lnTo>
                    <a:pt x="75648" y="141211"/>
                  </a:lnTo>
                  <a:lnTo>
                    <a:pt x="49568" y="179824"/>
                  </a:lnTo>
                  <a:lnTo>
                    <a:pt x="28531" y="221749"/>
                  </a:lnTo>
                  <a:lnTo>
                    <a:pt x="12968" y="266553"/>
                  </a:lnTo>
                  <a:lnTo>
                    <a:pt x="3314" y="313803"/>
                  </a:lnTo>
                  <a:lnTo>
                    <a:pt x="0" y="363067"/>
                  </a:lnTo>
                  <a:lnTo>
                    <a:pt x="3314" y="412334"/>
                  </a:lnTo>
                  <a:lnTo>
                    <a:pt x="12968" y="459586"/>
                  </a:lnTo>
                  <a:lnTo>
                    <a:pt x="28531" y="504391"/>
                  </a:lnTo>
                  <a:lnTo>
                    <a:pt x="49568" y="546316"/>
                  </a:lnTo>
                  <a:lnTo>
                    <a:pt x="75648" y="584928"/>
                  </a:lnTo>
                  <a:lnTo>
                    <a:pt x="106338" y="619796"/>
                  </a:lnTo>
                  <a:lnTo>
                    <a:pt x="141206" y="650486"/>
                  </a:lnTo>
                  <a:lnTo>
                    <a:pt x="179818" y="676566"/>
                  </a:lnTo>
                  <a:lnTo>
                    <a:pt x="221743" y="697604"/>
                  </a:lnTo>
                  <a:lnTo>
                    <a:pt x="266548" y="713166"/>
                  </a:lnTo>
                  <a:lnTo>
                    <a:pt x="313800" y="722820"/>
                  </a:lnTo>
                  <a:lnTo>
                    <a:pt x="363067" y="726135"/>
                  </a:lnTo>
                  <a:lnTo>
                    <a:pt x="412334" y="722820"/>
                  </a:lnTo>
                  <a:lnTo>
                    <a:pt x="459586" y="713166"/>
                  </a:lnTo>
                  <a:lnTo>
                    <a:pt x="504391" y="697604"/>
                  </a:lnTo>
                  <a:lnTo>
                    <a:pt x="546316" y="676566"/>
                  </a:lnTo>
                  <a:lnTo>
                    <a:pt x="584928" y="650486"/>
                  </a:lnTo>
                  <a:lnTo>
                    <a:pt x="619796" y="619796"/>
                  </a:lnTo>
                  <a:lnTo>
                    <a:pt x="650486" y="584928"/>
                  </a:lnTo>
                  <a:lnTo>
                    <a:pt x="676566" y="546316"/>
                  </a:lnTo>
                  <a:lnTo>
                    <a:pt x="697604" y="504391"/>
                  </a:lnTo>
                  <a:lnTo>
                    <a:pt x="713166" y="459586"/>
                  </a:lnTo>
                  <a:lnTo>
                    <a:pt x="722820" y="412334"/>
                  </a:lnTo>
                  <a:lnTo>
                    <a:pt x="726135" y="363067"/>
                  </a:lnTo>
                  <a:lnTo>
                    <a:pt x="722820" y="313803"/>
                  </a:lnTo>
                  <a:lnTo>
                    <a:pt x="713166" y="266553"/>
                  </a:lnTo>
                  <a:lnTo>
                    <a:pt x="697604" y="221749"/>
                  </a:lnTo>
                  <a:lnTo>
                    <a:pt x="676566" y="179824"/>
                  </a:lnTo>
                  <a:lnTo>
                    <a:pt x="650486" y="141211"/>
                  </a:lnTo>
                  <a:lnTo>
                    <a:pt x="619796" y="106343"/>
                  </a:lnTo>
                  <a:lnTo>
                    <a:pt x="584928" y="75652"/>
                  </a:lnTo>
                  <a:lnTo>
                    <a:pt x="546316" y="49571"/>
                  </a:lnTo>
                  <a:lnTo>
                    <a:pt x="504391" y="28532"/>
                  </a:lnTo>
                  <a:lnTo>
                    <a:pt x="459586" y="12969"/>
                  </a:lnTo>
                  <a:lnTo>
                    <a:pt x="412334" y="3314"/>
                  </a:lnTo>
                  <a:lnTo>
                    <a:pt x="363067" y="0"/>
                  </a:lnTo>
                  <a:close/>
                </a:path>
              </a:pathLst>
            </a:custGeom>
            <a:solidFill>
              <a:srgbClr val="FFFFFF"/>
            </a:solidFill>
          </p:spPr>
          <p:txBody>
            <a:bodyPr wrap="square" lIns="0" tIns="0" rIns="0" bIns="0" rtlCol="0"/>
            <a:lstStyle/>
            <a:p>
              <a:endParaRPr/>
            </a:p>
          </p:txBody>
        </p:sp>
        <p:sp>
          <p:nvSpPr>
            <p:cNvPr id="37" name="object 33">
              <a:extLst>
                <a:ext uri="{FF2B5EF4-FFF2-40B4-BE49-F238E27FC236}">
                  <a16:creationId xmlns:a16="http://schemas.microsoft.com/office/drawing/2014/main" id="{51BA6DA5-3027-D16A-EB51-E0618B2D9A61}"/>
                </a:ext>
              </a:extLst>
            </p:cNvPr>
            <p:cNvSpPr/>
            <p:nvPr/>
          </p:nvSpPr>
          <p:spPr>
            <a:xfrm>
              <a:off x="1264927" y="3779738"/>
              <a:ext cx="653415" cy="653415"/>
            </a:xfrm>
            <a:custGeom>
              <a:avLst/>
              <a:gdLst/>
              <a:ahLst/>
              <a:cxnLst/>
              <a:rect l="l" t="t" r="r" b="b"/>
              <a:pathLst>
                <a:path w="653414" h="653414">
                  <a:moveTo>
                    <a:pt x="340913" y="0"/>
                  </a:moveTo>
                  <a:lnTo>
                    <a:pt x="292494" y="1524"/>
                  </a:lnTo>
                  <a:lnTo>
                    <a:pt x="244815" y="10099"/>
                  </a:lnTo>
                  <a:lnTo>
                    <a:pt x="200033" y="25160"/>
                  </a:lnTo>
                  <a:lnTo>
                    <a:pt x="158595" y="46151"/>
                  </a:lnTo>
                  <a:lnTo>
                    <a:pt x="120953" y="72517"/>
                  </a:lnTo>
                  <a:lnTo>
                    <a:pt x="87556" y="103701"/>
                  </a:lnTo>
                  <a:lnTo>
                    <a:pt x="58854" y="139147"/>
                  </a:lnTo>
                  <a:lnTo>
                    <a:pt x="35298" y="178300"/>
                  </a:lnTo>
                  <a:lnTo>
                    <a:pt x="17336" y="220603"/>
                  </a:lnTo>
                  <a:lnTo>
                    <a:pt x="5420" y="265501"/>
                  </a:lnTo>
                  <a:lnTo>
                    <a:pt x="0" y="312438"/>
                  </a:lnTo>
                  <a:lnTo>
                    <a:pt x="1524" y="360857"/>
                  </a:lnTo>
                  <a:lnTo>
                    <a:pt x="10099" y="408533"/>
                  </a:lnTo>
                  <a:lnTo>
                    <a:pt x="25159" y="453314"/>
                  </a:lnTo>
                  <a:lnTo>
                    <a:pt x="46149" y="494750"/>
                  </a:lnTo>
                  <a:lnTo>
                    <a:pt x="72513" y="532393"/>
                  </a:lnTo>
                  <a:lnTo>
                    <a:pt x="103696" y="565790"/>
                  </a:lnTo>
                  <a:lnTo>
                    <a:pt x="139140" y="594493"/>
                  </a:lnTo>
                  <a:lnTo>
                    <a:pt x="178291" y="618050"/>
                  </a:lnTo>
                  <a:lnTo>
                    <a:pt x="220593" y="636013"/>
                  </a:lnTo>
                  <a:lnTo>
                    <a:pt x="265490" y="647930"/>
                  </a:lnTo>
                  <a:lnTo>
                    <a:pt x="312426" y="653351"/>
                  </a:lnTo>
                  <a:lnTo>
                    <a:pt x="360845" y="651827"/>
                  </a:lnTo>
                  <a:lnTo>
                    <a:pt x="408523" y="643252"/>
                  </a:lnTo>
                  <a:lnTo>
                    <a:pt x="453307" y="628191"/>
                  </a:lnTo>
                  <a:lnTo>
                    <a:pt x="494746" y="607199"/>
                  </a:lnTo>
                  <a:lnTo>
                    <a:pt x="532389" y="580834"/>
                  </a:lnTo>
                  <a:lnTo>
                    <a:pt x="565787" y="549651"/>
                  </a:lnTo>
                  <a:lnTo>
                    <a:pt x="594490" y="514206"/>
                  </a:lnTo>
                  <a:lnTo>
                    <a:pt x="618047" y="475054"/>
                  </a:lnTo>
                  <a:lnTo>
                    <a:pt x="636008" y="432753"/>
                  </a:lnTo>
                  <a:lnTo>
                    <a:pt x="647923" y="387857"/>
                  </a:lnTo>
                  <a:lnTo>
                    <a:pt x="653342" y="340922"/>
                  </a:lnTo>
                  <a:lnTo>
                    <a:pt x="651815" y="292506"/>
                  </a:lnTo>
                  <a:lnTo>
                    <a:pt x="643240" y="244828"/>
                  </a:lnTo>
                  <a:lnTo>
                    <a:pt x="628179" y="200044"/>
                  </a:lnTo>
                  <a:lnTo>
                    <a:pt x="607189" y="158605"/>
                  </a:lnTo>
                  <a:lnTo>
                    <a:pt x="580825" y="120961"/>
                  </a:lnTo>
                  <a:lnTo>
                    <a:pt x="549643" y="87563"/>
                  </a:lnTo>
                  <a:lnTo>
                    <a:pt x="514199" y="58859"/>
                  </a:lnTo>
                  <a:lnTo>
                    <a:pt x="475047" y="35301"/>
                  </a:lnTo>
                  <a:lnTo>
                    <a:pt x="432746" y="17338"/>
                  </a:lnTo>
                  <a:lnTo>
                    <a:pt x="387849" y="5421"/>
                  </a:lnTo>
                  <a:lnTo>
                    <a:pt x="340913" y="0"/>
                  </a:lnTo>
                  <a:close/>
                </a:path>
              </a:pathLst>
            </a:custGeom>
            <a:solidFill>
              <a:srgbClr val="A0DAF7"/>
            </a:solidFill>
          </p:spPr>
          <p:txBody>
            <a:bodyPr wrap="square" lIns="0" tIns="0" rIns="0" bIns="0" rtlCol="0"/>
            <a:lstStyle/>
            <a:p>
              <a:endParaRPr/>
            </a:p>
          </p:txBody>
        </p:sp>
        <p:sp>
          <p:nvSpPr>
            <p:cNvPr id="38" name="object 34">
              <a:extLst>
                <a:ext uri="{FF2B5EF4-FFF2-40B4-BE49-F238E27FC236}">
                  <a16:creationId xmlns:a16="http://schemas.microsoft.com/office/drawing/2014/main" id="{8F39379A-BACE-5901-48BD-5063F4113640}"/>
                </a:ext>
              </a:extLst>
            </p:cNvPr>
            <p:cNvSpPr/>
            <p:nvPr/>
          </p:nvSpPr>
          <p:spPr>
            <a:xfrm>
              <a:off x="1296936" y="3955707"/>
              <a:ext cx="586105" cy="301625"/>
            </a:xfrm>
            <a:custGeom>
              <a:avLst/>
              <a:gdLst/>
              <a:ahLst/>
              <a:cxnLst/>
              <a:rect l="l" t="t" r="r" b="b"/>
              <a:pathLst>
                <a:path w="586105" h="301625">
                  <a:moveTo>
                    <a:pt x="438619" y="0"/>
                  </a:moveTo>
                  <a:lnTo>
                    <a:pt x="150710" y="0"/>
                  </a:lnTo>
                  <a:lnTo>
                    <a:pt x="103074" y="7683"/>
                  </a:lnTo>
                  <a:lnTo>
                    <a:pt x="61702" y="29078"/>
                  </a:lnTo>
                  <a:lnTo>
                    <a:pt x="29078" y="61702"/>
                  </a:lnTo>
                  <a:lnTo>
                    <a:pt x="7683" y="103074"/>
                  </a:lnTo>
                  <a:lnTo>
                    <a:pt x="0" y="150710"/>
                  </a:lnTo>
                  <a:lnTo>
                    <a:pt x="7683" y="198347"/>
                  </a:lnTo>
                  <a:lnTo>
                    <a:pt x="29078" y="239719"/>
                  </a:lnTo>
                  <a:lnTo>
                    <a:pt x="61702" y="272343"/>
                  </a:lnTo>
                  <a:lnTo>
                    <a:pt x="103074" y="293738"/>
                  </a:lnTo>
                  <a:lnTo>
                    <a:pt x="150710" y="301421"/>
                  </a:lnTo>
                  <a:lnTo>
                    <a:pt x="438619" y="301421"/>
                  </a:lnTo>
                  <a:lnTo>
                    <a:pt x="486255" y="293738"/>
                  </a:lnTo>
                  <a:lnTo>
                    <a:pt x="527623" y="272343"/>
                  </a:lnTo>
                  <a:lnTo>
                    <a:pt x="560244" y="239719"/>
                  </a:lnTo>
                  <a:lnTo>
                    <a:pt x="581636" y="198347"/>
                  </a:lnTo>
                  <a:lnTo>
                    <a:pt x="586054" y="170950"/>
                  </a:lnTo>
                  <a:lnTo>
                    <a:pt x="586054" y="130471"/>
                  </a:lnTo>
                  <a:lnTo>
                    <a:pt x="560244" y="61702"/>
                  </a:lnTo>
                  <a:lnTo>
                    <a:pt x="527623" y="29078"/>
                  </a:lnTo>
                  <a:lnTo>
                    <a:pt x="486255" y="7683"/>
                  </a:lnTo>
                  <a:lnTo>
                    <a:pt x="438619" y="0"/>
                  </a:lnTo>
                  <a:close/>
                </a:path>
              </a:pathLst>
            </a:custGeom>
            <a:solidFill>
              <a:srgbClr val="8ED8F8"/>
            </a:solidFill>
          </p:spPr>
          <p:txBody>
            <a:bodyPr wrap="square" lIns="0" tIns="0" rIns="0" bIns="0" rtlCol="0"/>
            <a:lstStyle/>
            <a:p>
              <a:endParaRPr/>
            </a:p>
          </p:txBody>
        </p:sp>
        <p:sp>
          <p:nvSpPr>
            <p:cNvPr id="39" name="object 35">
              <a:extLst>
                <a:ext uri="{FF2B5EF4-FFF2-40B4-BE49-F238E27FC236}">
                  <a16:creationId xmlns:a16="http://schemas.microsoft.com/office/drawing/2014/main" id="{D33F713C-9AA5-4BA2-C04C-D4ECA6D95725}"/>
                </a:ext>
              </a:extLst>
            </p:cNvPr>
            <p:cNvSpPr/>
            <p:nvPr/>
          </p:nvSpPr>
          <p:spPr>
            <a:xfrm>
              <a:off x="1296936" y="3955707"/>
              <a:ext cx="584835" cy="301625"/>
            </a:xfrm>
            <a:custGeom>
              <a:avLst/>
              <a:gdLst/>
              <a:ahLst/>
              <a:cxnLst/>
              <a:rect l="l" t="t" r="r" b="b"/>
              <a:pathLst>
                <a:path w="584835" h="301625">
                  <a:moveTo>
                    <a:pt x="438619" y="0"/>
                  </a:moveTo>
                  <a:lnTo>
                    <a:pt x="150710" y="0"/>
                  </a:lnTo>
                  <a:lnTo>
                    <a:pt x="103074" y="7683"/>
                  </a:lnTo>
                  <a:lnTo>
                    <a:pt x="61702" y="29078"/>
                  </a:lnTo>
                  <a:lnTo>
                    <a:pt x="29078" y="61702"/>
                  </a:lnTo>
                  <a:lnTo>
                    <a:pt x="7683" y="103074"/>
                  </a:lnTo>
                  <a:lnTo>
                    <a:pt x="0" y="150710"/>
                  </a:lnTo>
                  <a:lnTo>
                    <a:pt x="7683" y="198347"/>
                  </a:lnTo>
                  <a:lnTo>
                    <a:pt x="29078" y="239719"/>
                  </a:lnTo>
                  <a:lnTo>
                    <a:pt x="61702" y="272343"/>
                  </a:lnTo>
                  <a:lnTo>
                    <a:pt x="103074" y="293738"/>
                  </a:lnTo>
                  <a:lnTo>
                    <a:pt x="150710" y="301421"/>
                  </a:lnTo>
                  <a:lnTo>
                    <a:pt x="438619" y="301421"/>
                  </a:lnTo>
                  <a:lnTo>
                    <a:pt x="486255" y="293738"/>
                  </a:lnTo>
                  <a:lnTo>
                    <a:pt x="527623" y="272343"/>
                  </a:lnTo>
                  <a:lnTo>
                    <a:pt x="560244" y="239719"/>
                  </a:lnTo>
                  <a:lnTo>
                    <a:pt x="579928" y="201650"/>
                  </a:lnTo>
                  <a:lnTo>
                    <a:pt x="584450" y="150710"/>
                  </a:lnTo>
                  <a:lnTo>
                    <a:pt x="580621" y="103074"/>
                  </a:lnTo>
                  <a:lnTo>
                    <a:pt x="560244" y="61702"/>
                  </a:lnTo>
                  <a:lnTo>
                    <a:pt x="527623" y="29078"/>
                  </a:lnTo>
                  <a:lnTo>
                    <a:pt x="486255" y="7683"/>
                  </a:lnTo>
                  <a:lnTo>
                    <a:pt x="438619" y="0"/>
                  </a:lnTo>
                  <a:close/>
                </a:path>
              </a:pathLst>
            </a:custGeom>
            <a:solidFill>
              <a:srgbClr val="FFFFFF"/>
            </a:solidFill>
          </p:spPr>
          <p:txBody>
            <a:bodyPr wrap="square" lIns="0" tIns="0" rIns="0" bIns="0" rtlCol="0"/>
            <a:lstStyle/>
            <a:p>
              <a:endParaRPr/>
            </a:p>
          </p:txBody>
        </p:sp>
        <p:sp>
          <p:nvSpPr>
            <p:cNvPr id="40" name="object 36">
              <a:extLst>
                <a:ext uri="{FF2B5EF4-FFF2-40B4-BE49-F238E27FC236}">
                  <a16:creationId xmlns:a16="http://schemas.microsoft.com/office/drawing/2014/main" id="{D5C8080B-7079-9A23-3D84-88893E278D58}"/>
                </a:ext>
              </a:extLst>
            </p:cNvPr>
            <p:cNvSpPr/>
            <p:nvPr/>
          </p:nvSpPr>
          <p:spPr>
            <a:xfrm>
              <a:off x="1296936" y="3955707"/>
              <a:ext cx="586105" cy="301625"/>
            </a:xfrm>
            <a:custGeom>
              <a:avLst/>
              <a:gdLst/>
              <a:ahLst/>
              <a:cxnLst/>
              <a:rect l="l" t="t" r="r" b="b"/>
              <a:pathLst>
                <a:path w="586105" h="301625">
                  <a:moveTo>
                    <a:pt x="438619" y="0"/>
                  </a:moveTo>
                  <a:lnTo>
                    <a:pt x="150710" y="0"/>
                  </a:lnTo>
                  <a:lnTo>
                    <a:pt x="103074" y="7683"/>
                  </a:lnTo>
                  <a:lnTo>
                    <a:pt x="61702" y="29078"/>
                  </a:lnTo>
                  <a:lnTo>
                    <a:pt x="29078" y="61702"/>
                  </a:lnTo>
                  <a:lnTo>
                    <a:pt x="7680" y="103093"/>
                  </a:lnTo>
                  <a:lnTo>
                    <a:pt x="82" y="150197"/>
                  </a:lnTo>
                  <a:lnTo>
                    <a:pt x="0" y="150710"/>
                  </a:lnTo>
                  <a:lnTo>
                    <a:pt x="7683" y="198347"/>
                  </a:lnTo>
                  <a:lnTo>
                    <a:pt x="29078" y="239719"/>
                  </a:lnTo>
                  <a:lnTo>
                    <a:pt x="61702" y="272343"/>
                  </a:lnTo>
                  <a:lnTo>
                    <a:pt x="103074" y="293738"/>
                  </a:lnTo>
                  <a:lnTo>
                    <a:pt x="150710" y="301421"/>
                  </a:lnTo>
                  <a:lnTo>
                    <a:pt x="438619" y="301421"/>
                  </a:lnTo>
                  <a:lnTo>
                    <a:pt x="486255" y="293738"/>
                  </a:lnTo>
                  <a:lnTo>
                    <a:pt x="527623" y="272343"/>
                  </a:lnTo>
                  <a:lnTo>
                    <a:pt x="528357" y="271609"/>
                  </a:lnTo>
                  <a:lnTo>
                    <a:pt x="296473" y="271609"/>
                  </a:lnTo>
                  <a:lnTo>
                    <a:pt x="293997" y="267431"/>
                  </a:lnTo>
                  <a:lnTo>
                    <a:pt x="291749" y="265107"/>
                  </a:lnTo>
                  <a:lnTo>
                    <a:pt x="286326" y="259419"/>
                  </a:lnTo>
                  <a:lnTo>
                    <a:pt x="280959" y="253618"/>
                  </a:lnTo>
                  <a:lnTo>
                    <a:pt x="277840" y="250197"/>
                  </a:lnTo>
                  <a:lnTo>
                    <a:pt x="264101" y="250197"/>
                  </a:lnTo>
                  <a:lnTo>
                    <a:pt x="263332" y="249029"/>
                  </a:lnTo>
                  <a:lnTo>
                    <a:pt x="152595" y="249029"/>
                  </a:lnTo>
                  <a:lnTo>
                    <a:pt x="149230" y="246603"/>
                  </a:lnTo>
                  <a:lnTo>
                    <a:pt x="142771" y="236930"/>
                  </a:lnTo>
                  <a:lnTo>
                    <a:pt x="132669" y="221322"/>
                  </a:lnTo>
                  <a:lnTo>
                    <a:pt x="127576" y="213583"/>
                  </a:lnTo>
                  <a:lnTo>
                    <a:pt x="126268" y="211678"/>
                  </a:lnTo>
                  <a:lnTo>
                    <a:pt x="124211" y="209989"/>
                  </a:lnTo>
                  <a:lnTo>
                    <a:pt x="46766" y="187535"/>
                  </a:lnTo>
                  <a:lnTo>
                    <a:pt x="38251" y="184748"/>
                  </a:lnTo>
                  <a:lnTo>
                    <a:pt x="30075" y="181068"/>
                  </a:lnTo>
                  <a:lnTo>
                    <a:pt x="22456" y="175973"/>
                  </a:lnTo>
                  <a:lnTo>
                    <a:pt x="15613" y="168943"/>
                  </a:lnTo>
                  <a:lnTo>
                    <a:pt x="15613" y="165818"/>
                  </a:lnTo>
                  <a:lnTo>
                    <a:pt x="17759" y="165234"/>
                  </a:lnTo>
                  <a:lnTo>
                    <a:pt x="19893" y="164459"/>
                  </a:lnTo>
                  <a:lnTo>
                    <a:pt x="24033" y="163812"/>
                  </a:lnTo>
                  <a:lnTo>
                    <a:pt x="27773" y="163812"/>
                  </a:lnTo>
                  <a:lnTo>
                    <a:pt x="25849" y="161729"/>
                  </a:lnTo>
                  <a:lnTo>
                    <a:pt x="23677" y="160599"/>
                  </a:lnTo>
                  <a:lnTo>
                    <a:pt x="15143" y="155201"/>
                  </a:lnTo>
                  <a:lnTo>
                    <a:pt x="14277" y="150710"/>
                  </a:lnTo>
                  <a:lnTo>
                    <a:pt x="14178" y="150197"/>
                  </a:lnTo>
                  <a:lnTo>
                    <a:pt x="55359" y="122031"/>
                  </a:lnTo>
                  <a:lnTo>
                    <a:pt x="100195" y="106954"/>
                  </a:lnTo>
                  <a:lnTo>
                    <a:pt x="146764" y="95679"/>
                  </a:lnTo>
                  <a:lnTo>
                    <a:pt x="193151" y="91028"/>
                  </a:lnTo>
                  <a:lnTo>
                    <a:pt x="208078" y="91028"/>
                  </a:lnTo>
                  <a:lnTo>
                    <a:pt x="218521" y="88856"/>
                  </a:lnTo>
                  <a:lnTo>
                    <a:pt x="225272" y="88856"/>
                  </a:lnTo>
                  <a:lnTo>
                    <a:pt x="228020" y="85338"/>
                  </a:lnTo>
                  <a:lnTo>
                    <a:pt x="234939" y="76829"/>
                  </a:lnTo>
                  <a:lnTo>
                    <a:pt x="262260" y="47268"/>
                  </a:lnTo>
                  <a:lnTo>
                    <a:pt x="280611" y="31211"/>
                  </a:lnTo>
                  <a:lnTo>
                    <a:pt x="529756" y="31211"/>
                  </a:lnTo>
                  <a:lnTo>
                    <a:pt x="527623" y="29078"/>
                  </a:lnTo>
                  <a:lnTo>
                    <a:pt x="486255" y="7683"/>
                  </a:lnTo>
                  <a:lnTo>
                    <a:pt x="438619" y="0"/>
                  </a:lnTo>
                  <a:close/>
                </a:path>
                <a:path w="586105" h="301625">
                  <a:moveTo>
                    <a:pt x="356527" y="213583"/>
                  </a:moveTo>
                  <a:lnTo>
                    <a:pt x="348735" y="213583"/>
                  </a:lnTo>
                  <a:lnTo>
                    <a:pt x="342068" y="214481"/>
                  </a:lnTo>
                  <a:lnTo>
                    <a:pt x="327409" y="216189"/>
                  </a:lnTo>
                  <a:lnTo>
                    <a:pt x="320083" y="217126"/>
                  </a:lnTo>
                  <a:lnTo>
                    <a:pt x="313678" y="218097"/>
                  </a:lnTo>
                  <a:lnTo>
                    <a:pt x="294482" y="221322"/>
                  </a:lnTo>
                  <a:lnTo>
                    <a:pt x="295512" y="223311"/>
                  </a:lnTo>
                  <a:lnTo>
                    <a:pt x="295584" y="223451"/>
                  </a:lnTo>
                  <a:lnTo>
                    <a:pt x="297007" y="225089"/>
                  </a:lnTo>
                  <a:lnTo>
                    <a:pt x="298226" y="231668"/>
                  </a:lnTo>
                  <a:lnTo>
                    <a:pt x="297680" y="236380"/>
                  </a:lnTo>
                  <a:lnTo>
                    <a:pt x="299725" y="241091"/>
                  </a:lnTo>
                  <a:lnTo>
                    <a:pt x="301630" y="245384"/>
                  </a:lnTo>
                  <a:lnTo>
                    <a:pt x="301747" y="249029"/>
                  </a:lnTo>
                  <a:lnTo>
                    <a:pt x="301807" y="250921"/>
                  </a:lnTo>
                  <a:lnTo>
                    <a:pt x="302666" y="259419"/>
                  </a:lnTo>
                  <a:lnTo>
                    <a:pt x="302760" y="260344"/>
                  </a:lnTo>
                  <a:lnTo>
                    <a:pt x="303600" y="265107"/>
                  </a:lnTo>
                  <a:lnTo>
                    <a:pt x="303636" y="265310"/>
                  </a:lnTo>
                  <a:lnTo>
                    <a:pt x="300118" y="268434"/>
                  </a:lnTo>
                  <a:lnTo>
                    <a:pt x="296473" y="271609"/>
                  </a:lnTo>
                  <a:lnTo>
                    <a:pt x="528357" y="271609"/>
                  </a:lnTo>
                  <a:lnTo>
                    <a:pt x="545182" y="254782"/>
                  </a:lnTo>
                  <a:lnTo>
                    <a:pt x="427207" y="254782"/>
                  </a:lnTo>
                  <a:lnTo>
                    <a:pt x="409304" y="243982"/>
                  </a:lnTo>
                  <a:lnTo>
                    <a:pt x="397856" y="236930"/>
                  </a:lnTo>
                  <a:lnTo>
                    <a:pt x="386463" y="229752"/>
                  </a:lnTo>
                  <a:lnTo>
                    <a:pt x="375137" y="222435"/>
                  </a:lnTo>
                  <a:lnTo>
                    <a:pt x="369036" y="218589"/>
                  </a:lnTo>
                  <a:lnTo>
                    <a:pt x="362837" y="215426"/>
                  </a:lnTo>
                  <a:lnTo>
                    <a:pt x="356527" y="213583"/>
                  </a:lnTo>
                  <a:close/>
                </a:path>
                <a:path w="586105" h="301625">
                  <a:moveTo>
                    <a:pt x="448086" y="184995"/>
                  </a:moveTo>
                  <a:lnTo>
                    <a:pt x="436999" y="186608"/>
                  </a:lnTo>
                  <a:lnTo>
                    <a:pt x="430865" y="188424"/>
                  </a:lnTo>
                  <a:lnTo>
                    <a:pt x="424435" y="189936"/>
                  </a:lnTo>
                  <a:lnTo>
                    <a:pt x="424707" y="189936"/>
                  </a:lnTo>
                  <a:lnTo>
                    <a:pt x="424756" y="192323"/>
                  </a:lnTo>
                  <a:lnTo>
                    <a:pt x="428249" y="193212"/>
                  </a:lnTo>
                  <a:lnTo>
                    <a:pt x="439298" y="201429"/>
                  </a:lnTo>
                  <a:lnTo>
                    <a:pt x="438878" y="203385"/>
                  </a:lnTo>
                  <a:lnTo>
                    <a:pt x="438799" y="203754"/>
                  </a:lnTo>
                  <a:lnTo>
                    <a:pt x="438720" y="217126"/>
                  </a:lnTo>
                  <a:lnTo>
                    <a:pt x="437487" y="225089"/>
                  </a:lnTo>
                  <a:lnTo>
                    <a:pt x="437383" y="225767"/>
                  </a:lnTo>
                  <a:lnTo>
                    <a:pt x="437324" y="226143"/>
                  </a:lnTo>
                  <a:lnTo>
                    <a:pt x="435237" y="235045"/>
                  </a:lnTo>
                  <a:lnTo>
                    <a:pt x="433165" y="243504"/>
                  </a:lnTo>
                  <a:lnTo>
                    <a:pt x="431195" y="252255"/>
                  </a:lnTo>
                  <a:lnTo>
                    <a:pt x="427207" y="254782"/>
                  </a:lnTo>
                  <a:lnTo>
                    <a:pt x="545182" y="254782"/>
                  </a:lnTo>
                  <a:lnTo>
                    <a:pt x="560244" y="239719"/>
                  </a:lnTo>
                  <a:lnTo>
                    <a:pt x="574966" y="211246"/>
                  </a:lnTo>
                  <a:lnTo>
                    <a:pt x="553864" y="211246"/>
                  </a:lnTo>
                  <a:lnTo>
                    <a:pt x="539983" y="210268"/>
                  </a:lnTo>
                  <a:lnTo>
                    <a:pt x="526350" y="207708"/>
                  </a:lnTo>
                  <a:lnTo>
                    <a:pt x="512916" y="203754"/>
                  </a:lnTo>
                  <a:lnTo>
                    <a:pt x="499635" y="198597"/>
                  </a:lnTo>
                  <a:lnTo>
                    <a:pt x="489496" y="194121"/>
                  </a:lnTo>
                  <a:lnTo>
                    <a:pt x="479261" y="189936"/>
                  </a:lnTo>
                  <a:lnTo>
                    <a:pt x="468803" y="186788"/>
                  </a:lnTo>
                  <a:lnTo>
                    <a:pt x="457992" y="185427"/>
                  </a:lnTo>
                  <a:lnTo>
                    <a:pt x="453052" y="185300"/>
                  </a:lnTo>
                  <a:lnTo>
                    <a:pt x="448086" y="184995"/>
                  </a:lnTo>
                  <a:close/>
                </a:path>
                <a:path w="586105" h="301625">
                  <a:moveTo>
                    <a:pt x="270197" y="241815"/>
                  </a:moveTo>
                  <a:lnTo>
                    <a:pt x="269562" y="242857"/>
                  </a:lnTo>
                  <a:lnTo>
                    <a:pt x="269072" y="243504"/>
                  </a:lnTo>
                  <a:lnTo>
                    <a:pt x="268745" y="243982"/>
                  </a:lnTo>
                  <a:lnTo>
                    <a:pt x="265714" y="250007"/>
                  </a:lnTo>
                  <a:lnTo>
                    <a:pt x="264101" y="250197"/>
                  </a:lnTo>
                  <a:lnTo>
                    <a:pt x="277840" y="250197"/>
                  </a:lnTo>
                  <a:lnTo>
                    <a:pt x="270197" y="241815"/>
                  </a:lnTo>
                  <a:close/>
                </a:path>
                <a:path w="586105" h="301625">
                  <a:moveTo>
                    <a:pt x="158501" y="219552"/>
                  </a:moveTo>
                  <a:lnTo>
                    <a:pt x="158437" y="221322"/>
                  </a:lnTo>
                  <a:lnTo>
                    <a:pt x="158310" y="233878"/>
                  </a:lnTo>
                  <a:lnTo>
                    <a:pt x="157511" y="241091"/>
                  </a:lnTo>
                  <a:lnTo>
                    <a:pt x="157430" y="241815"/>
                  </a:lnTo>
                  <a:lnTo>
                    <a:pt x="157315" y="242857"/>
                  </a:lnTo>
                  <a:lnTo>
                    <a:pt x="157243" y="243504"/>
                  </a:lnTo>
                  <a:lnTo>
                    <a:pt x="155541" y="246908"/>
                  </a:lnTo>
                  <a:lnTo>
                    <a:pt x="152595" y="249029"/>
                  </a:lnTo>
                  <a:lnTo>
                    <a:pt x="263332" y="249029"/>
                  </a:lnTo>
                  <a:lnTo>
                    <a:pt x="258792" y="242133"/>
                  </a:lnTo>
                  <a:lnTo>
                    <a:pt x="255910" y="238907"/>
                  </a:lnTo>
                  <a:lnTo>
                    <a:pt x="252105" y="228217"/>
                  </a:lnTo>
                  <a:lnTo>
                    <a:pt x="227101" y="228217"/>
                  </a:lnTo>
                  <a:lnTo>
                    <a:pt x="211239" y="227491"/>
                  </a:lnTo>
                  <a:lnTo>
                    <a:pt x="195407" y="225767"/>
                  </a:lnTo>
                  <a:lnTo>
                    <a:pt x="179608" y="223311"/>
                  </a:lnTo>
                  <a:lnTo>
                    <a:pt x="172598" y="222092"/>
                  </a:lnTo>
                  <a:lnTo>
                    <a:pt x="158501" y="219552"/>
                  </a:lnTo>
                  <a:close/>
                </a:path>
                <a:path w="586105" h="301625">
                  <a:moveTo>
                    <a:pt x="248937" y="227210"/>
                  </a:moveTo>
                  <a:lnTo>
                    <a:pt x="242994" y="227680"/>
                  </a:lnTo>
                  <a:lnTo>
                    <a:pt x="227101" y="228217"/>
                  </a:lnTo>
                  <a:lnTo>
                    <a:pt x="252152" y="228217"/>
                  </a:lnTo>
                  <a:lnTo>
                    <a:pt x="248937" y="227210"/>
                  </a:lnTo>
                  <a:close/>
                </a:path>
                <a:path w="586105" h="301625">
                  <a:moveTo>
                    <a:pt x="573969" y="88247"/>
                  </a:moveTo>
                  <a:lnTo>
                    <a:pt x="547693" y="88247"/>
                  </a:lnTo>
                  <a:lnTo>
                    <a:pt x="549140" y="89656"/>
                  </a:lnTo>
                  <a:lnTo>
                    <a:pt x="549064" y="118092"/>
                  </a:lnTo>
                  <a:lnTo>
                    <a:pt x="548035" y="121038"/>
                  </a:lnTo>
                  <a:lnTo>
                    <a:pt x="547362" y="124467"/>
                  </a:lnTo>
                  <a:lnTo>
                    <a:pt x="549813" y="125953"/>
                  </a:lnTo>
                  <a:lnTo>
                    <a:pt x="549689" y="127448"/>
                  </a:lnTo>
                  <a:lnTo>
                    <a:pt x="549571" y="128887"/>
                  </a:lnTo>
                  <a:lnTo>
                    <a:pt x="549446" y="129302"/>
                  </a:lnTo>
                  <a:lnTo>
                    <a:pt x="546181" y="137294"/>
                  </a:lnTo>
                  <a:lnTo>
                    <a:pt x="543184" y="141917"/>
                  </a:lnTo>
                  <a:lnTo>
                    <a:pt x="542053" y="153220"/>
                  </a:lnTo>
                  <a:lnTo>
                    <a:pt x="543107" y="159913"/>
                  </a:lnTo>
                  <a:lnTo>
                    <a:pt x="544086" y="165234"/>
                  </a:lnTo>
                  <a:lnTo>
                    <a:pt x="545012" y="170467"/>
                  </a:lnTo>
                  <a:lnTo>
                    <a:pt x="547273" y="174378"/>
                  </a:lnTo>
                  <a:lnTo>
                    <a:pt x="541534" y="178099"/>
                  </a:lnTo>
                  <a:lnTo>
                    <a:pt x="548505" y="178099"/>
                  </a:lnTo>
                  <a:lnTo>
                    <a:pt x="549803" y="184748"/>
                  </a:lnTo>
                  <a:lnTo>
                    <a:pt x="552011" y="195549"/>
                  </a:lnTo>
                  <a:lnTo>
                    <a:pt x="553356" y="203385"/>
                  </a:lnTo>
                  <a:lnTo>
                    <a:pt x="554788" y="211030"/>
                  </a:lnTo>
                  <a:lnTo>
                    <a:pt x="554626" y="211030"/>
                  </a:lnTo>
                  <a:lnTo>
                    <a:pt x="554245" y="211246"/>
                  </a:lnTo>
                  <a:lnTo>
                    <a:pt x="574966" y="211246"/>
                  </a:lnTo>
                  <a:lnTo>
                    <a:pt x="581636" y="198347"/>
                  </a:lnTo>
                  <a:lnTo>
                    <a:pt x="582780" y="191251"/>
                  </a:lnTo>
                  <a:lnTo>
                    <a:pt x="586051" y="150710"/>
                  </a:lnTo>
                  <a:lnTo>
                    <a:pt x="586025" y="150197"/>
                  </a:lnTo>
                  <a:lnTo>
                    <a:pt x="582900" y="111468"/>
                  </a:lnTo>
                  <a:lnTo>
                    <a:pt x="582810" y="110355"/>
                  </a:lnTo>
                  <a:lnTo>
                    <a:pt x="581639" y="103093"/>
                  </a:lnTo>
                  <a:lnTo>
                    <a:pt x="573969" y="88247"/>
                  </a:lnTo>
                  <a:close/>
                </a:path>
                <a:path w="586105" h="301625">
                  <a:moveTo>
                    <a:pt x="27773" y="163812"/>
                  </a:moveTo>
                  <a:lnTo>
                    <a:pt x="24033" y="163812"/>
                  </a:lnTo>
                  <a:lnTo>
                    <a:pt x="26027" y="164053"/>
                  </a:lnTo>
                  <a:lnTo>
                    <a:pt x="27995" y="164053"/>
                  </a:lnTo>
                  <a:lnTo>
                    <a:pt x="27773" y="163812"/>
                  </a:lnTo>
                  <a:close/>
                </a:path>
                <a:path w="586105" h="301625">
                  <a:moveTo>
                    <a:pt x="491691" y="113329"/>
                  </a:moveTo>
                  <a:lnTo>
                    <a:pt x="427067" y="113329"/>
                  </a:lnTo>
                  <a:lnTo>
                    <a:pt x="432770" y="113736"/>
                  </a:lnTo>
                  <a:lnTo>
                    <a:pt x="437616" y="114180"/>
                  </a:lnTo>
                  <a:lnTo>
                    <a:pt x="437244" y="114180"/>
                  </a:lnTo>
                  <a:lnTo>
                    <a:pt x="441203" y="115285"/>
                  </a:lnTo>
                  <a:lnTo>
                    <a:pt x="442447" y="115666"/>
                  </a:lnTo>
                  <a:lnTo>
                    <a:pt x="443489" y="118536"/>
                  </a:lnTo>
                  <a:lnTo>
                    <a:pt x="443997" y="120492"/>
                  </a:lnTo>
                  <a:lnTo>
                    <a:pt x="444048" y="121038"/>
                  </a:lnTo>
                  <a:lnTo>
                    <a:pt x="441848" y="122790"/>
                  </a:lnTo>
                  <a:lnTo>
                    <a:pt x="437723" y="124658"/>
                  </a:lnTo>
                  <a:lnTo>
                    <a:pt x="434713" y="125559"/>
                  </a:lnTo>
                  <a:lnTo>
                    <a:pt x="431754" y="126626"/>
                  </a:lnTo>
                  <a:lnTo>
                    <a:pt x="431881" y="127972"/>
                  </a:lnTo>
                  <a:lnTo>
                    <a:pt x="433494" y="128137"/>
                  </a:lnTo>
                  <a:lnTo>
                    <a:pt x="435094" y="128341"/>
                  </a:lnTo>
                  <a:lnTo>
                    <a:pt x="440014" y="128760"/>
                  </a:lnTo>
                  <a:lnTo>
                    <a:pt x="441050" y="128760"/>
                  </a:lnTo>
                  <a:lnTo>
                    <a:pt x="442193" y="128887"/>
                  </a:lnTo>
                  <a:lnTo>
                    <a:pt x="454916" y="129302"/>
                  </a:lnTo>
                  <a:lnTo>
                    <a:pt x="467195" y="127448"/>
                  </a:lnTo>
                  <a:lnTo>
                    <a:pt x="478942" y="122790"/>
                  </a:lnTo>
                  <a:lnTo>
                    <a:pt x="490072" y="114790"/>
                  </a:lnTo>
                  <a:lnTo>
                    <a:pt x="491691" y="113329"/>
                  </a:lnTo>
                  <a:close/>
                </a:path>
                <a:path w="586105" h="301625">
                  <a:moveTo>
                    <a:pt x="563462" y="67927"/>
                  </a:moveTo>
                  <a:lnTo>
                    <a:pt x="308132" y="67927"/>
                  </a:lnTo>
                  <a:lnTo>
                    <a:pt x="309021" y="68714"/>
                  </a:lnTo>
                  <a:lnTo>
                    <a:pt x="313390" y="75102"/>
                  </a:lnTo>
                  <a:lnTo>
                    <a:pt x="316603" y="79420"/>
                  </a:lnTo>
                  <a:lnTo>
                    <a:pt x="320260" y="83040"/>
                  </a:lnTo>
                  <a:lnTo>
                    <a:pt x="323207" y="85923"/>
                  </a:lnTo>
                  <a:lnTo>
                    <a:pt x="326344" y="88247"/>
                  </a:lnTo>
                  <a:lnTo>
                    <a:pt x="326365" y="88640"/>
                  </a:lnTo>
                  <a:lnTo>
                    <a:pt x="326479" y="90770"/>
                  </a:lnTo>
                  <a:lnTo>
                    <a:pt x="326562" y="92323"/>
                  </a:lnTo>
                  <a:lnTo>
                    <a:pt x="326661" y="94178"/>
                  </a:lnTo>
                  <a:lnTo>
                    <a:pt x="307389" y="100678"/>
                  </a:lnTo>
                  <a:lnTo>
                    <a:pt x="306375" y="101048"/>
                  </a:lnTo>
                  <a:lnTo>
                    <a:pt x="311764" y="103093"/>
                  </a:lnTo>
                  <a:lnTo>
                    <a:pt x="317289" y="104579"/>
                  </a:lnTo>
                  <a:lnTo>
                    <a:pt x="372149" y="114409"/>
                  </a:lnTo>
                  <a:lnTo>
                    <a:pt x="388548" y="117546"/>
                  </a:lnTo>
                  <a:lnTo>
                    <a:pt x="397584" y="119171"/>
                  </a:lnTo>
                  <a:lnTo>
                    <a:pt x="406530" y="119849"/>
                  </a:lnTo>
                  <a:lnTo>
                    <a:pt x="415379" y="118744"/>
                  </a:lnTo>
                  <a:lnTo>
                    <a:pt x="423972" y="115082"/>
                  </a:lnTo>
                  <a:lnTo>
                    <a:pt x="424488" y="114790"/>
                  </a:lnTo>
                  <a:lnTo>
                    <a:pt x="425467" y="114180"/>
                  </a:lnTo>
                  <a:lnTo>
                    <a:pt x="427067" y="113329"/>
                  </a:lnTo>
                  <a:lnTo>
                    <a:pt x="491691" y="113329"/>
                  </a:lnTo>
                  <a:lnTo>
                    <a:pt x="494225" y="111043"/>
                  </a:lnTo>
                  <a:lnTo>
                    <a:pt x="498866" y="108071"/>
                  </a:lnTo>
                  <a:lnTo>
                    <a:pt x="533518" y="90770"/>
                  </a:lnTo>
                  <a:lnTo>
                    <a:pt x="547460" y="88247"/>
                  </a:lnTo>
                  <a:lnTo>
                    <a:pt x="573969" y="88247"/>
                  </a:lnTo>
                  <a:lnTo>
                    <a:pt x="563462" y="67927"/>
                  </a:lnTo>
                  <a:close/>
                </a:path>
                <a:path w="586105" h="301625">
                  <a:moveTo>
                    <a:pt x="208078" y="91028"/>
                  </a:moveTo>
                  <a:lnTo>
                    <a:pt x="203337" y="91028"/>
                  </a:lnTo>
                  <a:lnTo>
                    <a:pt x="207345" y="91180"/>
                  </a:lnTo>
                  <a:lnTo>
                    <a:pt x="208078" y="91028"/>
                  </a:lnTo>
                  <a:close/>
                </a:path>
                <a:path w="586105" h="301625">
                  <a:moveTo>
                    <a:pt x="225272" y="88856"/>
                  </a:moveTo>
                  <a:lnTo>
                    <a:pt x="218521" y="88856"/>
                  </a:lnTo>
                  <a:lnTo>
                    <a:pt x="223575" y="91028"/>
                  </a:lnTo>
                  <a:lnTo>
                    <a:pt x="225272" y="88856"/>
                  </a:lnTo>
                  <a:close/>
                </a:path>
                <a:path w="586105" h="301625">
                  <a:moveTo>
                    <a:pt x="538213" y="39669"/>
                  </a:moveTo>
                  <a:lnTo>
                    <a:pt x="288472" y="39669"/>
                  </a:lnTo>
                  <a:lnTo>
                    <a:pt x="305986" y="65819"/>
                  </a:lnTo>
                  <a:lnTo>
                    <a:pt x="302150" y="69565"/>
                  </a:lnTo>
                  <a:lnTo>
                    <a:pt x="303789" y="70187"/>
                  </a:lnTo>
                  <a:lnTo>
                    <a:pt x="305122" y="69946"/>
                  </a:lnTo>
                  <a:lnTo>
                    <a:pt x="308132" y="67927"/>
                  </a:lnTo>
                  <a:lnTo>
                    <a:pt x="563462" y="67927"/>
                  </a:lnTo>
                  <a:lnTo>
                    <a:pt x="560244" y="61702"/>
                  </a:lnTo>
                  <a:lnTo>
                    <a:pt x="538213" y="39669"/>
                  </a:lnTo>
                  <a:close/>
                </a:path>
                <a:path w="586105" h="301625">
                  <a:moveTo>
                    <a:pt x="529756" y="31211"/>
                  </a:moveTo>
                  <a:lnTo>
                    <a:pt x="280611" y="31211"/>
                  </a:lnTo>
                  <a:lnTo>
                    <a:pt x="283164" y="31706"/>
                  </a:lnTo>
                  <a:lnTo>
                    <a:pt x="285221" y="33027"/>
                  </a:lnTo>
                  <a:lnTo>
                    <a:pt x="284650" y="36291"/>
                  </a:lnTo>
                  <a:lnTo>
                    <a:pt x="284590" y="37119"/>
                  </a:lnTo>
                  <a:lnTo>
                    <a:pt x="284510" y="38234"/>
                  </a:lnTo>
                  <a:lnTo>
                    <a:pt x="284459" y="39174"/>
                  </a:lnTo>
                  <a:lnTo>
                    <a:pt x="284313" y="39669"/>
                  </a:lnTo>
                  <a:lnTo>
                    <a:pt x="284192" y="40076"/>
                  </a:lnTo>
                  <a:lnTo>
                    <a:pt x="283900" y="41689"/>
                  </a:lnTo>
                  <a:lnTo>
                    <a:pt x="285780" y="40863"/>
                  </a:lnTo>
                  <a:lnTo>
                    <a:pt x="287126" y="40241"/>
                  </a:lnTo>
                  <a:lnTo>
                    <a:pt x="288472" y="39669"/>
                  </a:lnTo>
                  <a:lnTo>
                    <a:pt x="538213" y="39669"/>
                  </a:lnTo>
                  <a:lnTo>
                    <a:pt x="529756" y="31211"/>
                  </a:lnTo>
                  <a:close/>
                </a:path>
              </a:pathLst>
            </a:custGeom>
            <a:solidFill>
              <a:srgbClr val="8ED8F8"/>
            </a:solidFill>
          </p:spPr>
          <p:txBody>
            <a:bodyPr wrap="square" lIns="0" tIns="0" rIns="0" bIns="0" rtlCol="0"/>
            <a:lstStyle/>
            <a:p>
              <a:endParaRPr/>
            </a:p>
          </p:txBody>
        </p:sp>
        <p:sp>
          <p:nvSpPr>
            <p:cNvPr id="41" name="object 37">
              <a:extLst>
                <a:ext uri="{FF2B5EF4-FFF2-40B4-BE49-F238E27FC236}">
                  <a16:creationId xmlns:a16="http://schemas.microsoft.com/office/drawing/2014/main" id="{297CE611-3115-B5B6-3F6A-E10D67313CC0}"/>
                </a:ext>
              </a:extLst>
            </p:cNvPr>
            <p:cNvSpPr/>
            <p:nvPr/>
          </p:nvSpPr>
          <p:spPr>
            <a:xfrm>
              <a:off x="1228529" y="3743345"/>
              <a:ext cx="726440" cy="726440"/>
            </a:xfrm>
            <a:custGeom>
              <a:avLst/>
              <a:gdLst/>
              <a:ahLst/>
              <a:cxnLst/>
              <a:rect l="l" t="t" r="r" b="b"/>
              <a:pathLst>
                <a:path w="726439" h="726439">
                  <a:moveTo>
                    <a:pt x="363067" y="0"/>
                  </a:moveTo>
                  <a:lnTo>
                    <a:pt x="313800" y="3314"/>
                  </a:lnTo>
                  <a:lnTo>
                    <a:pt x="266548" y="12969"/>
                  </a:lnTo>
                  <a:lnTo>
                    <a:pt x="221743" y="28532"/>
                  </a:lnTo>
                  <a:lnTo>
                    <a:pt x="179818" y="49571"/>
                  </a:lnTo>
                  <a:lnTo>
                    <a:pt x="141206" y="75652"/>
                  </a:lnTo>
                  <a:lnTo>
                    <a:pt x="106338" y="106343"/>
                  </a:lnTo>
                  <a:lnTo>
                    <a:pt x="75648" y="141211"/>
                  </a:lnTo>
                  <a:lnTo>
                    <a:pt x="49568" y="179824"/>
                  </a:lnTo>
                  <a:lnTo>
                    <a:pt x="28531" y="221749"/>
                  </a:lnTo>
                  <a:lnTo>
                    <a:pt x="12968" y="266553"/>
                  </a:lnTo>
                  <a:lnTo>
                    <a:pt x="3314" y="313803"/>
                  </a:lnTo>
                  <a:lnTo>
                    <a:pt x="0" y="363067"/>
                  </a:lnTo>
                  <a:lnTo>
                    <a:pt x="3314" y="412334"/>
                  </a:lnTo>
                  <a:lnTo>
                    <a:pt x="12968" y="459586"/>
                  </a:lnTo>
                  <a:lnTo>
                    <a:pt x="28531" y="504391"/>
                  </a:lnTo>
                  <a:lnTo>
                    <a:pt x="49568" y="546316"/>
                  </a:lnTo>
                  <a:lnTo>
                    <a:pt x="75648" y="584928"/>
                  </a:lnTo>
                  <a:lnTo>
                    <a:pt x="106338" y="619796"/>
                  </a:lnTo>
                  <a:lnTo>
                    <a:pt x="141206" y="650486"/>
                  </a:lnTo>
                  <a:lnTo>
                    <a:pt x="179818" y="676566"/>
                  </a:lnTo>
                  <a:lnTo>
                    <a:pt x="221743" y="697604"/>
                  </a:lnTo>
                  <a:lnTo>
                    <a:pt x="266548" y="713166"/>
                  </a:lnTo>
                  <a:lnTo>
                    <a:pt x="313800" y="722820"/>
                  </a:lnTo>
                  <a:lnTo>
                    <a:pt x="363067" y="726135"/>
                  </a:lnTo>
                  <a:lnTo>
                    <a:pt x="412334" y="722820"/>
                  </a:lnTo>
                  <a:lnTo>
                    <a:pt x="459586" y="713166"/>
                  </a:lnTo>
                  <a:lnTo>
                    <a:pt x="504391" y="697604"/>
                  </a:lnTo>
                  <a:lnTo>
                    <a:pt x="546316" y="676566"/>
                  </a:lnTo>
                  <a:lnTo>
                    <a:pt x="584928" y="650486"/>
                  </a:lnTo>
                  <a:lnTo>
                    <a:pt x="619796" y="619796"/>
                  </a:lnTo>
                  <a:lnTo>
                    <a:pt x="650486" y="584928"/>
                  </a:lnTo>
                  <a:lnTo>
                    <a:pt x="676566" y="546316"/>
                  </a:lnTo>
                  <a:lnTo>
                    <a:pt x="697604" y="504391"/>
                  </a:lnTo>
                  <a:lnTo>
                    <a:pt x="713166" y="459586"/>
                  </a:lnTo>
                  <a:lnTo>
                    <a:pt x="722820" y="412334"/>
                  </a:lnTo>
                  <a:lnTo>
                    <a:pt x="726135" y="363067"/>
                  </a:lnTo>
                  <a:lnTo>
                    <a:pt x="722820" y="313803"/>
                  </a:lnTo>
                  <a:lnTo>
                    <a:pt x="713166" y="266553"/>
                  </a:lnTo>
                  <a:lnTo>
                    <a:pt x="697604" y="221749"/>
                  </a:lnTo>
                  <a:lnTo>
                    <a:pt x="676566" y="179824"/>
                  </a:lnTo>
                  <a:lnTo>
                    <a:pt x="650486" y="141211"/>
                  </a:lnTo>
                  <a:lnTo>
                    <a:pt x="619796" y="106343"/>
                  </a:lnTo>
                  <a:lnTo>
                    <a:pt x="584928" y="75652"/>
                  </a:lnTo>
                  <a:lnTo>
                    <a:pt x="546316" y="49571"/>
                  </a:lnTo>
                  <a:lnTo>
                    <a:pt x="504391" y="28532"/>
                  </a:lnTo>
                  <a:lnTo>
                    <a:pt x="459586" y="12969"/>
                  </a:lnTo>
                  <a:lnTo>
                    <a:pt x="412334" y="3314"/>
                  </a:lnTo>
                  <a:lnTo>
                    <a:pt x="363067" y="0"/>
                  </a:lnTo>
                  <a:close/>
                </a:path>
              </a:pathLst>
            </a:custGeom>
            <a:solidFill>
              <a:srgbClr val="FFFFFF"/>
            </a:solidFill>
          </p:spPr>
          <p:txBody>
            <a:bodyPr wrap="square" lIns="0" tIns="0" rIns="0" bIns="0" rtlCol="0"/>
            <a:lstStyle/>
            <a:p>
              <a:endParaRPr/>
            </a:p>
          </p:txBody>
        </p:sp>
        <p:pic>
          <p:nvPicPr>
            <p:cNvPr id="42" name="object 38">
              <a:extLst>
                <a:ext uri="{FF2B5EF4-FFF2-40B4-BE49-F238E27FC236}">
                  <a16:creationId xmlns:a16="http://schemas.microsoft.com/office/drawing/2014/main" id="{FE447FDF-EB0B-2BA5-24E2-70E583E434E3}"/>
                </a:ext>
              </a:extLst>
            </p:cNvPr>
            <p:cNvPicPr/>
            <p:nvPr/>
          </p:nvPicPr>
          <p:blipFill>
            <a:blip r:embed="rId6" cstate="print"/>
            <a:stretch>
              <a:fillRect/>
            </a:stretch>
          </p:blipFill>
          <p:spPr>
            <a:xfrm>
              <a:off x="1264630" y="3782021"/>
              <a:ext cx="653933" cy="641334"/>
            </a:xfrm>
            <a:prstGeom prst="rect">
              <a:avLst/>
            </a:prstGeom>
          </p:spPr>
        </p:pic>
      </p:grpSp>
      <p:pic>
        <p:nvPicPr>
          <p:cNvPr id="43" name="object 39">
            <a:extLst>
              <a:ext uri="{FF2B5EF4-FFF2-40B4-BE49-F238E27FC236}">
                <a16:creationId xmlns:a16="http://schemas.microsoft.com/office/drawing/2014/main" id="{E86253E6-AA61-F28A-9FA0-450A4A2511C3}"/>
              </a:ext>
            </a:extLst>
          </p:cNvPr>
          <p:cNvPicPr/>
          <p:nvPr userDrawn="1"/>
        </p:nvPicPr>
        <p:blipFill>
          <a:blip r:embed="rId7" cstate="print"/>
          <a:stretch>
            <a:fillRect/>
          </a:stretch>
        </p:blipFill>
        <p:spPr>
          <a:xfrm>
            <a:off x="3794441" y="1126445"/>
            <a:ext cx="726135" cy="726135"/>
          </a:xfrm>
          <a:prstGeom prst="rect">
            <a:avLst/>
          </a:prstGeom>
        </p:spPr>
      </p:pic>
      <p:grpSp>
        <p:nvGrpSpPr>
          <p:cNvPr id="44" name="object 40">
            <a:extLst>
              <a:ext uri="{FF2B5EF4-FFF2-40B4-BE49-F238E27FC236}">
                <a16:creationId xmlns:a16="http://schemas.microsoft.com/office/drawing/2014/main" id="{9E2B4703-1AED-612D-6EAD-24BB83AACD39}"/>
              </a:ext>
            </a:extLst>
          </p:cNvPr>
          <p:cNvGrpSpPr/>
          <p:nvPr userDrawn="1"/>
        </p:nvGrpSpPr>
        <p:grpSpPr>
          <a:xfrm>
            <a:off x="5675375" y="1123024"/>
            <a:ext cx="733425" cy="733425"/>
            <a:chOff x="4975464" y="1044002"/>
            <a:chExt cx="733425" cy="733425"/>
          </a:xfrm>
        </p:grpSpPr>
        <p:pic>
          <p:nvPicPr>
            <p:cNvPr id="45" name="object 41">
              <a:extLst>
                <a:ext uri="{FF2B5EF4-FFF2-40B4-BE49-F238E27FC236}">
                  <a16:creationId xmlns:a16="http://schemas.microsoft.com/office/drawing/2014/main" id="{E27B4580-8F1C-30A3-9DAA-84B35E097AE9}"/>
                </a:ext>
              </a:extLst>
            </p:cNvPr>
            <p:cNvPicPr/>
            <p:nvPr/>
          </p:nvPicPr>
          <p:blipFill>
            <a:blip r:embed="rId8" cstate="print"/>
            <a:stretch>
              <a:fillRect/>
            </a:stretch>
          </p:blipFill>
          <p:spPr>
            <a:xfrm>
              <a:off x="4975464" y="1044002"/>
              <a:ext cx="732975" cy="732980"/>
            </a:xfrm>
            <a:prstGeom prst="rect">
              <a:avLst/>
            </a:prstGeom>
          </p:spPr>
        </p:pic>
        <p:pic>
          <p:nvPicPr>
            <p:cNvPr id="46" name="object 42">
              <a:extLst>
                <a:ext uri="{FF2B5EF4-FFF2-40B4-BE49-F238E27FC236}">
                  <a16:creationId xmlns:a16="http://schemas.microsoft.com/office/drawing/2014/main" id="{E5C277F6-918B-ECE0-8AFB-90B19F11EEC9}"/>
                </a:ext>
              </a:extLst>
            </p:cNvPr>
            <p:cNvPicPr/>
            <p:nvPr/>
          </p:nvPicPr>
          <p:blipFill>
            <a:blip r:embed="rId3" cstate="print"/>
            <a:stretch>
              <a:fillRect/>
            </a:stretch>
          </p:blipFill>
          <p:spPr>
            <a:xfrm>
              <a:off x="5011905" y="1080444"/>
              <a:ext cx="660102" cy="660102"/>
            </a:xfrm>
            <a:prstGeom prst="rect">
              <a:avLst/>
            </a:prstGeom>
          </p:spPr>
        </p:pic>
      </p:grpSp>
      <p:grpSp>
        <p:nvGrpSpPr>
          <p:cNvPr id="47" name="object 43">
            <a:extLst>
              <a:ext uri="{FF2B5EF4-FFF2-40B4-BE49-F238E27FC236}">
                <a16:creationId xmlns:a16="http://schemas.microsoft.com/office/drawing/2014/main" id="{BCDFD927-65D3-2564-0260-094A8D6F0414}"/>
              </a:ext>
            </a:extLst>
          </p:cNvPr>
          <p:cNvGrpSpPr/>
          <p:nvPr userDrawn="1"/>
        </p:nvGrpSpPr>
        <p:grpSpPr>
          <a:xfrm>
            <a:off x="5675375" y="3818947"/>
            <a:ext cx="733425" cy="733425"/>
            <a:chOff x="4975464" y="3739925"/>
            <a:chExt cx="733425" cy="733425"/>
          </a:xfrm>
        </p:grpSpPr>
        <p:pic>
          <p:nvPicPr>
            <p:cNvPr id="48" name="object 44">
              <a:extLst>
                <a:ext uri="{FF2B5EF4-FFF2-40B4-BE49-F238E27FC236}">
                  <a16:creationId xmlns:a16="http://schemas.microsoft.com/office/drawing/2014/main" id="{86DA5CF2-28BC-921A-AD92-E5C58E8310B9}"/>
                </a:ext>
              </a:extLst>
            </p:cNvPr>
            <p:cNvPicPr/>
            <p:nvPr/>
          </p:nvPicPr>
          <p:blipFill>
            <a:blip r:embed="rId9" cstate="print"/>
            <a:stretch>
              <a:fillRect/>
            </a:stretch>
          </p:blipFill>
          <p:spPr>
            <a:xfrm>
              <a:off x="4975464" y="3739925"/>
              <a:ext cx="732975" cy="732980"/>
            </a:xfrm>
            <a:prstGeom prst="rect">
              <a:avLst/>
            </a:prstGeom>
          </p:spPr>
        </p:pic>
        <p:pic>
          <p:nvPicPr>
            <p:cNvPr id="49" name="object 45">
              <a:extLst>
                <a:ext uri="{FF2B5EF4-FFF2-40B4-BE49-F238E27FC236}">
                  <a16:creationId xmlns:a16="http://schemas.microsoft.com/office/drawing/2014/main" id="{FE053FB4-5DDB-D742-D8EC-00AD2639776D}"/>
                </a:ext>
              </a:extLst>
            </p:cNvPr>
            <p:cNvPicPr/>
            <p:nvPr/>
          </p:nvPicPr>
          <p:blipFill>
            <a:blip r:embed="rId3" cstate="print"/>
            <a:stretch>
              <a:fillRect/>
            </a:stretch>
          </p:blipFill>
          <p:spPr>
            <a:xfrm>
              <a:off x="5011905" y="3776370"/>
              <a:ext cx="660102" cy="660095"/>
            </a:xfrm>
            <a:prstGeom prst="rect">
              <a:avLst/>
            </a:prstGeom>
          </p:spPr>
        </p:pic>
        <p:sp>
          <p:nvSpPr>
            <p:cNvPr id="50" name="object 46">
              <a:extLst>
                <a:ext uri="{FF2B5EF4-FFF2-40B4-BE49-F238E27FC236}">
                  <a16:creationId xmlns:a16="http://schemas.microsoft.com/office/drawing/2014/main" id="{780262A7-1045-9292-70A6-20201EFF053A}"/>
                </a:ext>
              </a:extLst>
            </p:cNvPr>
            <p:cNvSpPr/>
            <p:nvPr/>
          </p:nvSpPr>
          <p:spPr>
            <a:xfrm>
              <a:off x="4990400" y="3758232"/>
              <a:ext cx="711200" cy="711200"/>
            </a:xfrm>
            <a:custGeom>
              <a:avLst/>
              <a:gdLst/>
              <a:ahLst/>
              <a:cxnLst/>
              <a:rect l="l" t="t" r="r" b="b"/>
              <a:pathLst>
                <a:path w="711200" h="711200">
                  <a:moveTo>
                    <a:pt x="355600" y="0"/>
                  </a:moveTo>
                  <a:lnTo>
                    <a:pt x="307347" y="3246"/>
                  </a:lnTo>
                  <a:lnTo>
                    <a:pt x="261067" y="12702"/>
                  </a:lnTo>
                  <a:lnTo>
                    <a:pt x="217184" y="27944"/>
                  </a:lnTo>
                  <a:lnTo>
                    <a:pt x="176121" y="48549"/>
                  </a:lnTo>
                  <a:lnTo>
                    <a:pt x="138303" y="74093"/>
                  </a:lnTo>
                  <a:lnTo>
                    <a:pt x="104152" y="104152"/>
                  </a:lnTo>
                  <a:lnTo>
                    <a:pt x="74093" y="138303"/>
                  </a:lnTo>
                  <a:lnTo>
                    <a:pt x="48549" y="176121"/>
                  </a:lnTo>
                  <a:lnTo>
                    <a:pt x="27944" y="217184"/>
                  </a:lnTo>
                  <a:lnTo>
                    <a:pt x="12702" y="261067"/>
                  </a:lnTo>
                  <a:lnTo>
                    <a:pt x="3246" y="307347"/>
                  </a:lnTo>
                  <a:lnTo>
                    <a:pt x="0" y="355600"/>
                  </a:lnTo>
                  <a:lnTo>
                    <a:pt x="3246" y="403852"/>
                  </a:lnTo>
                  <a:lnTo>
                    <a:pt x="12702" y="450132"/>
                  </a:lnTo>
                  <a:lnTo>
                    <a:pt x="27944" y="494015"/>
                  </a:lnTo>
                  <a:lnTo>
                    <a:pt x="48549" y="535078"/>
                  </a:lnTo>
                  <a:lnTo>
                    <a:pt x="74093" y="572896"/>
                  </a:lnTo>
                  <a:lnTo>
                    <a:pt x="104152" y="607047"/>
                  </a:lnTo>
                  <a:lnTo>
                    <a:pt x="138303" y="637106"/>
                  </a:lnTo>
                  <a:lnTo>
                    <a:pt x="176121" y="662650"/>
                  </a:lnTo>
                  <a:lnTo>
                    <a:pt x="217184" y="683255"/>
                  </a:lnTo>
                  <a:lnTo>
                    <a:pt x="261067" y="698497"/>
                  </a:lnTo>
                  <a:lnTo>
                    <a:pt x="307347" y="707953"/>
                  </a:lnTo>
                  <a:lnTo>
                    <a:pt x="355600" y="711200"/>
                  </a:lnTo>
                  <a:lnTo>
                    <a:pt x="403852" y="707953"/>
                  </a:lnTo>
                  <a:lnTo>
                    <a:pt x="450132" y="698497"/>
                  </a:lnTo>
                  <a:lnTo>
                    <a:pt x="494015" y="683255"/>
                  </a:lnTo>
                  <a:lnTo>
                    <a:pt x="535078" y="662650"/>
                  </a:lnTo>
                  <a:lnTo>
                    <a:pt x="572896" y="637106"/>
                  </a:lnTo>
                  <a:lnTo>
                    <a:pt x="607047" y="607047"/>
                  </a:lnTo>
                  <a:lnTo>
                    <a:pt x="637106" y="572896"/>
                  </a:lnTo>
                  <a:lnTo>
                    <a:pt x="662650" y="535078"/>
                  </a:lnTo>
                  <a:lnTo>
                    <a:pt x="683255" y="494015"/>
                  </a:lnTo>
                  <a:lnTo>
                    <a:pt x="698497" y="450132"/>
                  </a:lnTo>
                  <a:lnTo>
                    <a:pt x="707953" y="403852"/>
                  </a:lnTo>
                  <a:lnTo>
                    <a:pt x="711200" y="355600"/>
                  </a:lnTo>
                  <a:lnTo>
                    <a:pt x="707953" y="307347"/>
                  </a:lnTo>
                  <a:lnTo>
                    <a:pt x="698497" y="261067"/>
                  </a:lnTo>
                  <a:lnTo>
                    <a:pt x="683255" y="217184"/>
                  </a:lnTo>
                  <a:lnTo>
                    <a:pt x="662650" y="176121"/>
                  </a:lnTo>
                  <a:lnTo>
                    <a:pt x="637106" y="138303"/>
                  </a:lnTo>
                  <a:lnTo>
                    <a:pt x="607047" y="104152"/>
                  </a:lnTo>
                  <a:lnTo>
                    <a:pt x="572896" y="74093"/>
                  </a:lnTo>
                  <a:lnTo>
                    <a:pt x="535078" y="48549"/>
                  </a:lnTo>
                  <a:lnTo>
                    <a:pt x="494015" y="27944"/>
                  </a:lnTo>
                  <a:lnTo>
                    <a:pt x="450132" y="12702"/>
                  </a:lnTo>
                  <a:lnTo>
                    <a:pt x="403852" y="3246"/>
                  </a:lnTo>
                  <a:lnTo>
                    <a:pt x="355600" y="0"/>
                  </a:lnTo>
                  <a:close/>
                </a:path>
              </a:pathLst>
            </a:custGeom>
            <a:solidFill>
              <a:srgbClr val="FFFFFF"/>
            </a:solidFill>
          </p:spPr>
          <p:txBody>
            <a:bodyPr wrap="square" lIns="0" tIns="0" rIns="0" bIns="0" rtlCol="0"/>
            <a:lstStyle/>
            <a:p>
              <a:endParaRPr/>
            </a:p>
          </p:txBody>
        </p:sp>
        <p:sp>
          <p:nvSpPr>
            <p:cNvPr id="51" name="object 47">
              <a:extLst>
                <a:ext uri="{FF2B5EF4-FFF2-40B4-BE49-F238E27FC236}">
                  <a16:creationId xmlns:a16="http://schemas.microsoft.com/office/drawing/2014/main" id="{16F072CD-8BDF-D9FE-B0AB-D75ACA311B0C}"/>
                </a:ext>
              </a:extLst>
            </p:cNvPr>
            <p:cNvSpPr/>
            <p:nvPr/>
          </p:nvSpPr>
          <p:spPr>
            <a:xfrm>
              <a:off x="5025758" y="3793591"/>
              <a:ext cx="640715" cy="640715"/>
            </a:xfrm>
            <a:custGeom>
              <a:avLst/>
              <a:gdLst/>
              <a:ahLst/>
              <a:cxnLst/>
              <a:rect l="l" t="t" r="r" b="b"/>
              <a:pathLst>
                <a:path w="640714" h="640714">
                  <a:moveTo>
                    <a:pt x="640486" y="320243"/>
                  </a:moveTo>
                  <a:lnTo>
                    <a:pt x="637006" y="272923"/>
                  </a:lnTo>
                  <a:lnTo>
                    <a:pt x="626922" y="227761"/>
                  </a:lnTo>
                  <a:lnTo>
                    <a:pt x="610717" y="185242"/>
                  </a:lnTo>
                  <a:lnTo>
                    <a:pt x="588886" y="145872"/>
                  </a:lnTo>
                  <a:lnTo>
                    <a:pt x="561924" y="110147"/>
                  </a:lnTo>
                  <a:lnTo>
                    <a:pt x="530339" y="78562"/>
                  </a:lnTo>
                  <a:lnTo>
                    <a:pt x="494601" y="51600"/>
                  </a:lnTo>
                  <a:lnTo>
                    <a:pt x="455244" y="29768"/>
                  </a:lnTo>
                  <a:lnTo>
                    <a:pt x="412724" y="13563"/>
                  </a:lnTo>
                  <a:lnTo>
                    <a:pt x="367550" y="3479"/>
                  </a:lnTo>
                  <a:lnTo>
                    <a:pt x="320230" y="12"/>
                  </a:lnTo>
                  <a:lnTo>
                    <a:pt x="272910" y="3479"/>
                  </a:lnTo>
                  <a:lnTo>
                    <a:pt x="227749" y="13563"/>
                  </a:lnTo>
                  <a:lnTo>
                    <a:pt x="185229" y="29768"/>
                  </a:lnTo>
                  <a:lnTo>
                    <a:pt x="145872" y="51600"/>
                  </a:lnTo>
                  <a:lnTo>
                    <a:pt x="130492" y="63195"/>
                  </a:lnTo>
                  <a:lnTo>
                    <a:pt x="110134" y="78549"/>
                  </a:lnTo>
                  <a:lnTo>
                    <a:pt x="78549" y="110147"/>
                  </a:lnTo>
                  <a:lnTo>
                    <a:pt x="51587" y="145872"/>
                  </a:lnTo>
                  <a:lnTo>
                    <a:pt x="29756" y="185242"/>
                  </a:lnTo>
                  <a:lnTo>
                    <a:pt x="13550" y="227761"/>
                  </a:lnTo>
                  <a:lnTo>
                    <a:pt x="3467" y="272923"/>
                  </a:lnTo>
                  <a:lnTo>
                    <a:pt x="0" y="320243"/>
                  </a:lnTo>
                  <a:lnTo>
                    <a:pt x="3467" y="367576"/>
                  </a:lnTo>
                  <a:lnTo>
                    <a:pt x="13550" y="412737"/>
                  </a:lnTo>
                  <a:lnTo>
                    <a:pt x="29756" y="455256"/>
                  </a:lnTo>
                  <a:lnTo>
                    <a:pt x="51587" y="494626"/>
                  </a:lnTo>
                  <a:lnTo>
                    <a:pt x="78549" y="530352"/>
                  </a:lnTo>
                  <a:lnTo>
                    <a:pt x="110134" y="561949"/>
                  </a:lnTo>
                  <a:lnTo>
                    <a:pt x="145859" y="588899"/>
                  </a:lnTo>
                  <a:lnTo>
                    <a:pt x="185229" y="610730"/>
                  </a:lnTo>
                  <a:lnTo>
                    <a:pt x="227736" y="626935"/>
                  </a:lnTo>
                  <a:lnTo>
                    <a:pt x="272910" y="637019"/>
                  </a:lnTo>
                  <a:lnTo>
                    <a:pt x="320230" y="640486"/>
                  </a:lnTo>
                  <a:lnTo>
                    <a:pt x="367550" y="637019"/>
                  </a:lnTo>
                  <a:lnTo>
                    <a:pt x="412724" y="626935"/>
                  </a:lnTo>
                  <a:lnTo>
                    <a:pt x="455244" y="610730"/>
                  </a:lnTo>
                  <a:lnTo>
                    <a:pt x="494614" y="588899"/>
                  </a:lnTo>
                  <a:lnTo>
                    <a:pt x="530339" y="561949"/>
                  </a:lnTo>
                  <a:lnTo>
                    <a:pt x="561924" y="530352"/>
                  </a:lnTo>
                  <a:lnTo>
                    <a:pt x="588886" y="494626"/>
                  </a:lnTo>
                  <a:lnTo>
                    <a:pt x="610717" y="455256"/>
                  </a:lnTo>
                  <a:lnTo>
                    <a:pt x="626922" y="412737"/>
                  </a:lnTo>
                  <a:lnTo>
                    <a:pt x="637006" y="367576"/>
                  </a:lnTo>
                  <a:lnTo>
                    <a:pt x="640486" y="320243"/>
                  </a:lnTo>
                  <a:close/>
                </a:path>
              </a:pathLst>
            </a:custGeom>
            <a:solidFill>
              <a:srgbClr val="703064"/>
            </a:solidFill>
          </p:spPr>
          <p:txBody>
            <a:bodyPr wrap="square" lIns="0" tIns="0" rIns="0" bIns="0" rtlCol="0"/>
            <a:lstStyle/>
            <a:p>
              <a:endParaRPr/>
            </a:p>
          </p:txBody>
        </p:sp>
        <p:sp>
          <p:nvSpPr>
            <p:cNvPr id="52" name="object 48">
              <a:extLst>
                <a:ext uri="{FF2B5EF4-FFF2-40B4-BE49-F238E27FC236}">
                  <a16:creationId xmlns:a16="http://schemas.microsoft.com/office/drawing/2014/main" id="{4704DA8B-10F4-6449-B241-718A7F4A50C4}"/>
                </a:ext>
              </a:extLst>
            </p:cNvPr>
            <p:cNvSpPr/>
            <p:nvPr/>
          </p:nvSpPr>
          <p:spPr>
            <a:xfrm>
              <a:off x="5072151" y="3990314"/>
              <a:ext cx="542925" cy="315595"/>
            </a:xfrm>
            <a:custGeom>
              <a:avLst/>
              <a:gdLst/>
              <a:ahLst/>
              <a:cxnLst/>
              <a:rect l="l" t="t" r="r" b="b"/>
              <a:pathLst>
                <a:path w="542925" h="315595">
                  <a:moveTo>
                    <a:pt x="542493" y="108800"/>
                  </a:moveTo>
                  <a:lnTo>
                    <a:pt x="539305" y="89547"/>
                  </a:lnTo>
                  <a:lnTo>
                    <a:pt x="529221" y="65138"/>
                  </a:lnTo>
                  <a:lnTo>
                    <a:pt x="517296" y="41097"/>
                  </a:lnTo>
                  <a:lnTo>
                    <a:pt x="512572" y="34785"/>
                  </a:lnTo>
                  <a:lnTo>
                    <a:pt x="507161" y="27546"/>
                  </a:lnTo>
                  <a:lnTo>
                    <a:pt x="496811" y="21272"/>
                  </a:lnTo>
                  <a:lnTo>
                    <a:pt x="484974" y="19189"/>
                  </a:lnTo>
                  <a:lnTo>
                    <a:pt x="482828" y="15900"/>
                  </a:lnTo>
                  <a:lnTo>
                    <a:pt x="440220" y="228"/>
                  </a:lnTo>
                  <a:lnTo>
                    <a:pt x="432841" y="0"/>
                  </a:lnTo>
                  <a:lnTo>
                    <a:pt x="414909" y="927"/>
                  </a:lnTo>
                  <a:lnTo>
                    <a:pt x="407327" y="863"/>
                  </a:lnTo>
                  <a:lnTo>
                    <a:pt x="402094" y="355"/>
                  </a:lnTo>
                  <a:lnTo>
                    <a:pt x="397611" y="254"/>
                  </a:lnTo>
                  <a:lnTo>
                    <a:pt x="391617" y="914"/>
                  </a:lnTo>
                  <a:lnTo>
                    <a:pt x="381812" y="2717"/>
                  </a:lnTo>
                  <a:lnTo>
                    <a:pt x="347738" y="5905"/>
                  </a:lnTo>
                  <a:lnTo>
                    <a:pt x="288582" y="9690"/>
                  </a:lnTo>
                  <a:lnTo>
                    <a:pt x="231584" y="12852"/>
                  </a:lnTo>
                  <a:lnTo>
                    <a:pt x="203962" y="14173"/>
                  </a:lnTo>
                  <a:lnTo>
                    <a:pt x="198996" y="13589"/>
                  </a:lnTo>
                  <a:lnTo>
                    <a:pt x="191795" y="12280"/>
                  </a:lnTo>
                  <a:lnTo>
                    <a:pt x="182168" y="10896"/>
                  </a:lnTo>
                  <a:lnTo>
                    <a:pt x="140716" y="18770"/>
                  </a:lnTo>
                  <a:lnTo>
                    <a:pt x="136296" y="21564"/>
                  </a:lnTo>
                  <a:lnTo>
                    <a:pt x="129895" y="22669"/>
                  </a:lnTo>
                  <a:lnTo>
                    <a:pt x="119557" y="22987"/>
                  </a:lnTo>
                  <a:lnTo>
                    <a:pt x="103378" y="23037"/>
                  </a:lnTo>
                  <a:lnTo>
                    <a:pt x="100063" y="23418"/>
                  </a:lnTo>
                  <a:lnTo>
                    <a:pt x="97472" y="23418"/>
                  </a:lnTo>
                  <a:lnTo>
                    <a:pt x="98196" y="16738"/>
                  </a:lnTo>
                  <a:lnTo>
                    <a:pt x="112255" y="13423"/>
                  </a:lnTo>
                  <a:lnTo>
                    <a:pt x="112255" y="6045"/>
                  </a:lnTo>
                  <a:lnTo>
                    <a:pt x="107810" y="6781"/>
                  </a:lnTo>
                  <a:lnTo>
                    <a:pt x="97472" y="6781"/>
                  </a:lnTo>
                  <a:lnTo>
                    <a:pt x="94157" y="863"/>
                  </a:lnTo>
                  <a:lnTo>
                    <a:pt x="91554" y="3810"/>
                  </a:lnTo>
                  <a:lnTo>
                    <a:pt x="99314" y="11201"/>
                  </a:lnTo>
                  <a:lnTo>
                    <a:pt x="93395" y="12090"/>
                  </a:lnTo>
                  <a:lnTo>
                    <a:pt x="91173" y="5676"/>
                  </a:lnTo>
                  <a:lnTo>
                    <a:pt x="86741" y="5283"/>
                  </a:lnTo>
                  <a:lnTo>
                    <a:pt x="64909" y="1498"/>
                  </a:lnTo>
                  <a:lnTo>
                    <a:pt x="59385" y="863"/>
                  </a:lnTo>
                  <a:lnTo>
                    <a:pt x="54952" y="863"/>
                  </a:lnTo>
                  <a:lnTo>
                    <a:pt x="59004" y="6045"/>
                  </a:lnTo>
                  <a:lnTo>
                    <a:pt x="52362" y="6045"/>
                  </a:lnTo>
                  <a:lnTo>
                    <a:pt x="47167" y="4203"/>
                  </a:lnTo>
                  <a:lnTo>
                    <a:pt x="42748" y="4927"/>
                  </a:lnTo>
                  <a:lnTo>
                    <a:pt x="43840" y="8610"/>
                  </a:lnTo>
                  <a:lnTo>
                    <a:pt x="41643" y="10096"/>
                  </a:lnTo>
                  <a:lnTo>
                    <a:pt x="32766" y="8991"/>
                  </a:lnTo>
                  <a:lnTo>
                    <a:pt x="23139" y="8991"/>
                  </a:lnTo>
                  <a:lnTo>
                    <a:pt x="16116" y="2692"/>
                  </a:lnTo>
                  <a:lnTo>
                    <a:pt x="15760" y="5283"/>
                  </a:lnTo>
                  <a:lnTo>
                    <a:pt x="12788" y="13081"/>
                  </a:lnTo>
                  <a:lnTo>
                    <a:pt x="34975" y="17373"/>
                  </a:lnTo>
                  <a:lnTo>
                    <a:pt x="40538" y="15201"/>
                  </a:lnTo>
                  <a:lnTo>
                    <a:pt x="40906" y="28943"/>
                  </a:lnTo>
                  <a:lnTo>
                    <a:pt x="24612" y="17881"/>
                  </a:lnTo>
                  <a:lnTo>
                    <a:pt x="15760" y="14173"/>
                  </a:lnTo>
                  <a:lnTo>
                    <a:pt x="2819" y="15633"/>
                  </a:lnTo>
                  <a:lnTo>
                    <a:pt x="571" y="18986"/>
                  </a:lnTo>
                  <a:lnTo>
                    <a:pt x="0" y="22567"/>
                  </a:lnTo>
                  <a:lnTo>
                    <a:pt x="1701" y="27711"/>
                  </a:lnTo>
                  <a:lnTo>
                    <a:pt x="5892" y="33477"/>
                  </a:lnTo>
                  <a:lnTo>
                    <a:pt x="12788" y="38938"/>
                  </a:lnTo>
                  <a:lnTo>
                    <a:pt x="19405" y="42735"/>
                  </a:lnTo>
                  <a:lnTo>
                    <a:pt x="24079" y="44386"/>
                  </a:lnTo>
                  <a:lnTo>
                    <a:pt x="29019" y="44246"/>
                  </a:lnTo>
                  <a:lnTo>
                    <a:pt x="36461" y="42646"/>
                  </a:lnTo>
                  <a:lnTo>
                    <a:pt x="31648" y="45593"/>
                  </a:lnTo>
                  <a:lnTo>
                    <a:pt x="36093" y="55562"/>
                  </a:lnTo>
                  <a:lnTo>
                    <a:pt x="36804" y="59994"/>
                  </a:lnTo>
                  <a:lnTo>
                    <a:pt x="38315" y="62242"/>
                  </a:lnTo>
                  <a:lnTo>
                    <a:pt x="38265" y="72605"/>
                  </a:lnTo>
                  <a:lnTo>
                    <a:pt x="40538" y="90703"/>
                  </a:lnTo>
                  <a:lnTo>
                    <a:pt x="41643" y="96621"/>
                  </a:lnTo>
                  <a:lnTo>
                    <a:pt x="40906" y="106235"/>
                  </a:lnTo>
                  <a:lnTo>
                    <a:pt x="38684" y="107734"/>
                  </a:lnTo>
                  <a:lnTo>
                    <a:pt x="37934" y="116598"/>
                  </a:lnTo>
                  <a:lnTo>
                    <a:pt x="41998" y="120662"/>
                  </a:lnTo>
                  <a:lnTo>
                    <a:pt x="47167" y="122885"/>
                  </a:lnTo>
                  <a:lnTo>
                    <a:pt x="49403" y="125844"/>
                  </a:lnTo>
                  <a:lnTo>
                    <a:pt x="53111" y="126580"/>
                  </a:lnTo>
                  <a:lnTo>
                    <a:pt x="56781" y="125095"/>
                  </a:lnTo>
                  <a:lnTo>
                    <a:pt x="61226" y="124371"/>
                  </a:lnTo>
                  <a:lnTo>
                    <a:pt x="62344" y="125844"/>
                  </a:lnTo>
                  <a:lnTo>
                    <a:pt x="67525" y="125844"/>
                  </a:lnTo>
                  <a:lnTo>
                    <a:pt x="73418" y="121767"/>
                  </a:lnTo>
                  <a:lnTo>
                    <a:pt x="78270" y="130822"/>
                  </a:lnTo>
                  <a:lnTo>
                    <a:pt x="105714" y="177774"/>
                  </a:lnTo>
                  <a:lnTo>
                    <a:pt x="131381" y="210794"/>
                  </a:lnTo>
                  <a:lnTo>
                    <a:pt x="142659" y="217716"/>
                  </a:lnTo>
                  <a:lnTo>
                    <a:pt x="148501" y="215709"/>
                  </a:lnTo>
                  <a:lnTo>
                    <a:pt x="148107" y="219024"/>
                  </a:lnTo>
                  <a:lnTo>
                    <a:pt x="148107" y="229362"/>
                  </a:lnTo>
                  <a:lnTo>
                    <a:pt x="144068" y="238252"/>
                  </a:lnTo>
                  <a:lnTo>
                    <a:pt x="144068" y="249351"/>
                  </a:lnTo>
                  <a:lnTo>
                    <a:pt x="148501" y="256921"/>
                  </a:lnTo>
                  <a:lnTo>
                    <a:pt x="145910" y="262661"/>
                  </a:lnTo>
                  <a:lnTo>
                    <a:pt x="145161" y="281152"/>
                  </a:lnTo>
                  <a:lnTo>
                    <a:pt x="137020" y="287426"/>
                  </a:lnTo>
                  <a:lnTo>
                    <a:pt x="134073" y="294106"/>
                  </a:lnTo>
                  <a:lnTo>
                    <a:pt x="134810" y="297776"/>
                  </a:lnTo>
                  <a:lnTo>
                    <a:pt x="129641" y="301472"/>
                  </a:lnTo>
                  <a:lnTo>
                    <a:pt x="129641" y="304419"/>
                  </a:lnTo>
                  <a:lnTo>
                    <a:pt x="125958" y="307403"/>
                  </a:lnTo>
                  <a:lnTo>
                    <a:pt x="124079" y="310718"/>
                  </a:lnTo>
                  <a:lnTo>
                    <a:pt x="127800" y="313677"/>
                  </a:lnTo>
                  <a:lnTo>
                    <a:pt x="128892" y="312572"/>
                  </a:lnTo>
                  <a:lnTo>
                    <a:pt x="130746" y="315531"/>
                  </a:lnTo>
                  <a:lnTo>
                    <a:pt x="137769" y="312572"/>
                  </a:lnTo>
                  <a:lnTo>
                    <a:pt x="145910" y="312572"/>
                  </a:lnTo>
                  <a:lnTo>
                    <a:pt x="150710" y="308127"/>
                  </a:lnTo>
                  <a:lnTo>
                    <a:pt x="152184" y="302247"/>
                  </a:lnTo>
                  <a:lnTo>
                    <a:pt x="157378" y="303326"/>
                  </a:lnTo>
                  <a:lnTo>
                    <a:pt x="158064" y="300367"/>
                  </a:lnTo>
                  <a:lnTo>
                    <a:pt x="158102" y="292239"/>
                  </a:lnTo>
                  <a:lnTo>
                    <a:pt x="157721" y="287426"/>
                  </a:lnTo>
                  <a:lnTo>
                    <a:pt x="158407" y="281025"/>
                  </a:lnTo>
                  <a:lnTo>
                    <a:pt x="160375" y="271157"/>
                  </a:lnTo>
                  <a:lnTo>
                    <a:pt x="165862" y="247484"/>
                  </a:lnTo>
                  <a:lnTo>
                    <a:pt x="168833" y="245656"/>
                  </a:lnTo>
                  <a:lnTo>
                    <a:pt x="174015" y="233057"/>
                  </a:lnTo>
                  <a:lnTo>
                    <a:pt x="172148" y="229730"/>
                  </a:lnTo>
                  <a:lnTo>
                    <a:pt x="174371" y="225298"/>
                  </a:lnTo>
                  <a:lnTo>
                    <a:pt x="177698" y="215315"/>
                  </a:lnTo>
                  <a:lnTo>
                    <a:pt x="180416" y="214680"/>
                  </a:lnTo>
                  <a:lnTo>
                    <a:pt x="184175" y="213004"/>
                  </a:lnTo>
                  <a:lnTo>
                    <a:pt x="205066" y="201256"/>
                  </a:lnTo>
                  <a:lnTo>
                    <a:pt x="220611" y="235648"/>
                  </a:lnTo>
                  <a:lnTo>
                    <a:pt x="223926" y="241579"/>
                  </a:lnTo>
                  <a:lnTo>
                    <a:pt x="232791" y="249707"/>
                  </a:lnTo>
                  <a:lnTo>
                    <a:pt x="238328" y="261556"/>
                  </a:lnTo>
                  <a:lnTo>
                    <a:pt x="241300" y="266712"/>
                  </a:lnTo>
                  <a:lnTo>
                    <a:pt x="239826" y="272643"/>
                  </a:lnTo>
                  <a:lnTo>
                    <a:pt x="239826" y="279273"/>
                  </a:lnTo>
                  <a:lnTo>
                    <a:pt x="240931" y="285940"/>
                  </a:lnTo>
                  <a:lnTo>
                    <a:pt x="244640" y="288912"/>
                  </a:lnTo>
                  <a:lnTo>
                    <a:pt x="242785" y="294449"/>
                  </a:lnTo>
                  <a:lnTo>
                    <a:pt x="236867" y="302209"/>
                  </a:lnTo>
                  <a:lnTo>
                    <a:pt x="240563" y="302209"/>
                  </a:lnTo>
                  <a:lnTo>
                    <a:pt x="239826" y="303695"/>
                  </a:lnTo>
                  <a:lnTo>
                    <a:pt x="239826" y="305904"/>
                  </a:lnTo>
                  <a:lnTo>
                    <a:pt x="256120" y="301472"/>
                  </a:lnTo>
                  <a:lnTo>
                    <a:pt x="257568" y="298526"/>
                  </a:lnTo>
                  <a:lnTo>
                    <a:pt x="257568" y="294817"/>
                  </a:lnTo>
                  <a:lnTo>
                    <a:pt x="264591" y="295935"/>
                  </a:lnTo>
                  <a:lnTo>
                    <a:pt x="265328" y="291503"/>
                  </a:lnTo>
                  <a:lnTo>
                    <a:pt x="259778" y="287058"/>
                  </a:lnTo>
                  <a:lnTo>
                    <a:pt x="259054" y="281152"/>
                  </a:lnTo>
                  <a:lnTo>
                    <a:pt x="260146" y="274485"/>
                  </a:lnTo>
                  <a:lnTo>
                    <a:pt x="257568" y="271145"/>
                  </a:lnTo>
                  <a:lnTo>
                    <a:pt x="254901" y="266585"/>
                  </a:lnTo>
                  <a:lnTo>
                    <a:pt x="244462" y="245262"/>
                  </a:lnTo>
                  <a:lnTo>
                    <a:pt x="243141" y="220116"/>
                  </a:lnTo>
                  <a:lnTo>
                    <a:pt x="241300" y="221234"/>
                  </a:lnTo>
                  <a:lnTo>
                    <a:pt x="241300" y="207937"/>
                  </a:lnTo>
                  <a:lnTo>
                    <a:pt x="236867" y="192405"/>
                  </a:lnTo>
                  <a:lnTo>
                    <a:pt x="297370" y="201625"/>
                  </a:lnTo>
                  <a:lnTo>
                    <a:pt x="317677" y="204038"/>
                  </a:lnTo>
                  <a:lnTo>
                    <a:pt x="331406" y="203060"/>
                  </a:lnTo>
                  <a:lnTo>
                    <a:pt x="343268" y="199123"/>
                  </a:lnTo>
                  <a:lnTo>
                    <a:pt x="353326" y="193929"/>
                  </a:lnTo>
                  <a:lnTo>
                    <a:pt x="361657" y="189230"/>
                  </a:lnTo>
                  <a:lnTo>
                    <a:pt x="371627" y="184048"/>
                  </a:lnTo>
                  <a:lnTo>
                    <a:pt x="372376" y="178511"/>
                  </a:lnTo>
                  <a:lnTo>
                    <a:pt x="379044" y="177977"/>
                  </a:lnTo>
                  <a:lnTo>
                    <a:pt x="384263" y="181330"/>
                  </a:lnTo>
                  <a:lnTo>
                    <a:pt x="389305" y="189941"/>
                  </a:lnTo>
                  <a:lnTo>
                    <a:pt x="393141" y="200342"/>
                  </a:lnTo>
                  <a:lnTo>
                    <a:pt x="394741" y="209029"/>
                  </a:lnTo>
                  <a:lnTo>
                    <a:pt x="394360" y="217690"/>
                  </a:lnTo>
                  <a:lnTo>
                    <a:pt x="392277" y="238963"/>
                  </a:lnTo>
                  <a:lnTo>
                    <a:pt x="391782" y="246164"/>
                  </a:lnTo>
                  <a:lnTo>
                    <a:pt x="389699" y="253085"/>
                  </a:lnTo>
                  <a:lnTo>
                    <a:pt x="384784" y="262928"/>
                  </a:lnTo>
                  <a:lnTo>
                    <a:pt x="379082" y="273507"/>
                  </a:lnTo>
                  <a:lnTo>
                    <a:pt x="374599" y="282613"/>
                  </a:lnTo>
                  <a:lnTo>
                    <a:pt x="370306" y="290055"/>
                  </a:lnTo>
                  <a:lnTo>
                    <a:pt x="360984" y="301650"/>
                  </a:lnTo>
                  <a:lnTo>
                    <a:pt x="359829" y="304228"/>
                  </a:lnTo>
                  <a:lnTo>
                    <a:pt x="361099" y="305701"/>
                  </a:lnTo>
                  <a:lnTo>
                    <a:pt x="367030" y="304038"/>
                  </a:lnTo>
                  <a:lnTo>
                    <a:pt x="362940" y="306451"/>
                  </a:lnTo>
                  <a:lnTo>
                    <a:pt x="364248" y="307568"/>
                  </a:lnTo>
                  <a:lnTo>
                    <a:pt x="369087" y="307314"/>
                  </a:lnTo>
                  <a:lnTo>
                    <a:pt x="378612" y="305511"/>
                  </a:lnTo>
                  <a:lnTo>
                    <a:pt x="388226" y="303034"/>
                  </a:lnTo>
                  <a:lnTo>
                    <a:pt x="393293" y="300723"/>
                  </a:lnTo>
                  <a:lnTo>
                    <a:pt x="394944" y="298132"/>
                  </a:lnTo>
                  <a:lnTo>
                    <a:pt x="395478" y="287032"/>
                  </a:lnTo>
                  <a:lnTo>
                    <a:pt x="396595" y="278536"/>
                  </a:lnTo>
                  <a:lnTo>
                    <a:pt x="397738" y="272808"/>
                  </a:lnTo>
                  <a:lnTo>
                    <a:pt x="401586" y="264680"/>
                  </a:lnTo>
                  <a:lnTo>
                    <a:pt x="411251" y="248551"/>
                  </a:lnTo>
                  <a:lnTo>
                    <a:pt x="429869" y="218821"/>
                  </a:lnTo>
                  <a:lnTo>
                    <a:pt x="433197" y="263398"/>
                  </a:lnTo>
                  <a:lnTo>
                    <a:pt x="431723" y="268554"/>
                  </a:lnTo>
                  <a:lnTo>
                    <a:pt x="431355" y="273735"/>
                  </a:lnTo>
                  <a:lnTo>
                    <a:pt x="431533" y="280746"/>
                  </a:lnTo>
                  <a:lnTo>
                    <a:pt x="435241" y="285940"/>
                  </a:lnTo>
                  <a:lnTo>
                    <a:pt x="436689" y="294995"/>
                  </a:lnTo>
                  <a:lnTo>
                    <a:pt x="436689" y="300164"/>
                  </a:lnTo>
                  <a:lnTo>
                    <a:pt x="431723" y="308483"/>
                  </a:lnTo>
                  <a:lnTo>
                    <a:pt x="431355" y="311823"/>
                  </a:lnTo>
                  <a:lnTo>
                    <a:pt x="434111" y="311061"/>
                  </a:lnTo>
                  <a:lnTo>
                    <a:pt x="434111" y="312915"/>
                  </a:lnTo>
                  <a:lnTo>
                    <a:pt x="436511" y="313486"/>
                  </a:lnTo>
                  <a:lnTo>
                    <a:pt x="448729" y="310159"/>
                  </a:lnTo>
                  <a:lnTo>
                    <a:pt x="452983" y="305142"/>
                  </a:lnTo>
                  <a:lnTo>
                    <a:pt x="454088" y="301828"/>
                  </a:lnTo>
                  <a:lnTo>
                    <a:pt x="456133" y="301828"/>
                  </a:lnTo>
                  <a:lnTo>
                    <a:pt x="456501" y="298500"/>
                  </a:lnTo>
                  <a:lnTo>
                    <a:pt x="451510" y="291846"/>
                  </a:lnTo>
                  <a:lnTo>
                    <a:pt x="450557" y="287807"/>
                  </a:lnTo>
                  <a:lnTo>
                    <a:pt x="457047" y="231521"/>
                  </a:lnTo>
                  <a:lnTo>
                    <a:pt x="464261" y="214388"/>
                  </a:lnTo>
                  <a:lnTo>
                    <a:pt x="465912" y="208280"/>
                  </a:lnTo>
                  <a:lnTo>
                    <a:pt x="466521" y="202247"/>
                  </a:lnTo>
                  <a:lnTo>
                    <a:pt x="466128" y="193878"/>
                  </a:lnTo>
                  <a:lnTo>
                    <a:pt x="463918" y="173456"/>
                  </a:lnTo>
                  <a:lnTo>
                    <a:pt x="468122" y="168795"/>
                  </a:lnTo>
                  <a:lnTo>
                    <a:pt x="500773" y="146126"/>
                  </a:lnTo>
                  <a:lnTo>
                    <a:pt x="517347" y="93903"/>
                  </a:lnTo>
                  <a:lnTo>
                    <a:pt x="513969" y="69850"/>
                  </a:lnTo>
                  <a:lnTo>
                    <a:pt x="498919" y="47244"/>
                  </a:lnTo>
                  <a:lnTo>
                    <a:pt x="491807" y="35915"/>
                  </a:lnTo>
                  <a:lnTo>
                    <a:pt x="522960" y="69202"/>
                  </a:lnTo>
                  <a:lnTo>
                    <a:pt x="529132" y="109956"/>
                  </a:lnTo>
                  <a:lnTo>
                    <a:pt x="517994" y="168529"/>
                  </a:lnTo>
                  <a:lnTo>
                    <a:pt x="516712" y="169710"/>
                  </a:lnTo>
                  <a:lnTo>
                    <a:pt x="516712" y="207137"/>
                  </a:lnTo>
                  <a:lnTo>
                    <a:pt x="515734" y="194348"/>
                  </a:lnTo>
                  <a:lnTo>
                    <a:pt x="515658" y="196557"/>
                  </a:lnTo>
                  <a:lnTo>
                    <a:pt x="515721" y="193802"/>
                  </a:lnTo>
                  <a:lnTo>
                    <a:pt x="516712" y="207137"/>
                  </a:lnTo>
                  <a:lnTo>
                    <a:pt x="516712" y="169710"/>
                  </a:lnTo>
                  <a:lnTo>
                    <a:pt x="510260" y="175590"/>
                  </a:lnTo>
                  <a:lnTo>
                    <a:pt x="506742" y="180936"/>
                  </a:lnTo>
                  <a:lnTo>
                    <a:pt x="506691" y="187629"/>
                  </a:lnTo>
                  <a:lnTo>
                    <a:pt x="508990" y="197180"/>
                  </a:lnTo>
                  <a:lnTo>
                    <a:pt x="508990" y="187629"/>
                  </a:lnTo>
                  <a:lnTo>
                    <a:pt x="511251" y="184823"/>
                  </a:lnTo>
                  <a:lnTo>
                    <a:pt x="513080" y="193802"/>
                  </a:lnTo>
                  <a:lnTo>
                    <a:pt x="513168" y="194348"/>
                  </a:lnTo>
                  <a:lnTo>
                    <a:pt x="513829" y="199986"/>
                  </a:lnTo>
                  <a:lnTo>
                    <a:pt x="513359" y="205041"/>
                  </a:lnTo>
                  <a:lnTo>
                    <a:pt x="511797" y="211797"/>
                  </a:lnTo>
                  <a:lnTo>
                    <a:pt x="515391" y="209791"/>
                  </a:lnTo>
                  <a:lnTo>
                    <a:pt x="515277" y="213461"/>
                  </a:lnTo>
                  <a:lnTo>
                    <a:pt x="515023" y="219633"/>
                  </a:lnTo>
                  <a:lnTo>
                    <a:pt x="514959" y="221195"/>
                  </a:lnTo>
                  <a:lnTo>
                    <a:pt x="514235" y="228727"/>
                  </a:lnTo>
                  <a:lnTo>
                    <a:pt x="512914" y="237642"/>
                  </a:lnTo>
                  <a:lnTo>
                    <a:pt x="517994" y="230314"/>
                  </a:lnTo>
                  <a:lnTo>
                    <a:pt x="518541" y="213461"/>
                  </a:lnTo>
                  <a:lnTo>
                    <a:pt x="521906" y="220218"/>
                  </a:lnTo>
                  <a:lnTo>
                    <a:pt x="517994" y="233705"/>
                  </a:lnTo>
                  <a:lnTo>
                    <a:pt x="521589" y="230136"/>
                  </a:lnTo>
                  <a:lnTo>
                    <a:pt x="523659" y="226250"/>
                  </a:lnTo>
                  <a:lnTo>
                    <a:pt x="524878" y="220218"/>
                  </a:lnTo>
                  <a:lnTo>
                    <a:pt x="525005" y="219633"/>
                  </a:lnTo>
                  <a:lnTo>
                    <a:pt x="525729" y="213461"/>
                  </a:lnTo>
                  <a:lnTo>
                    <a:pt x="526402" y="207848"/>
                  </a:lnTo>
                  <a:lnTo>
                    <a:pt x="527481" y="194348"/>
                  </a:lnTo>
                  <a:lnTo>
                    <a:pt x="527519" y="193802"/>
                  </a:lnTo>
                  <a:lnTo>
                    <a:pt x="527685" y="187629"/>
                  </a:lnTo>
                  <a:lnTo>
                    <a:pt x="527748" y="184823"/>
                  </a:lnTo>
                  <a:lnTo>
                    <a:pt x="527685" y="174663"/>
                  </a:lnTo>
                  <a:lnTo>
                    <a:pt x="527545" y="171894"/>
                  </a:lnTo>
                  <a:lnTo>
                    <a:pt x="538619" y="132918"/>
                  </a:lnTo>
                  <a:lnTo>
                    <a:pt x="542493" y="108800"/>
                  </a:lnTo>
                  <a:close/>
                </a:path>
              </a:pathLst>
            </a:custGeom>
            <a:solidFill>
              <a:srgbClr val="FFFFFF"/>
            </a:solidFill>
          </p:spPr>
          <p:txBody>
            <a:bodyPr wrap="square" lIns="0" tIns="0" rIns="0" bIns="0" rtlCol="0"/>
            <a:lstStyle/>
            <a:p>
              <a:endParaRPr/>
            </a:p>
          </p:txBody>
        </p:sp>
        <p:sp>
          <p:nvSpPr>
            <p:cNvPr id="53" name="object 49">
              <a:extLst>
                <a:ext uri="{FF2B5EF4-FFF2-40B4-BE49-F238E27FC236}">
                  <a16:creationId xmlns:a16="http://schemas.microsoft.com/office/drawing/2014/main" id="{211774D9-877C-AC13-8D2B-3BF86B684B8C}"/>
                </a:ext>
              </a:extLst>
            </p:cNvPr>
            <p:cNvSpPr/>
            <p:nvPr/>
          </p:nvSpPr>
          <p:spPr>
            <a:xfrm>
              <a:off x="5421714" y="4132622"/>
              <a:ext cx="34925" cy="46355"/>
            </a:xfrm>
            <a:custGeom>
              <a:avLst/>
              <a:gdLst/>
              <a:ahLst/>
              <a:cxnLst/>
              <a:rect l="l" t="t" r="r" b="b"/>
              <a:pathLst>
                <a:path w="34925" h="46354">
                  <a:moveTo>
                    <a:pt x="0" y="0"/>
                  </a:moveTo>
                  <a:lnTo>
                    <a:pt x="5280" y="21896"/>
                  </a:lnTo>
                  <a:lnTo>
                    <a:pt x="10664" y="34010"/>
                  </a:lnTo>
                  <a:lnTo>
                    <a:pt x="19416" y="40676"/>
                  </a:lnTo>
                  <a:lnTo>
                    <a:pt x="34798" y="46227"/>
                  </a:lnTo>
                  <a:lnTo>
                    <a:pt x="31762" y="36233"/>
                  </a:lnTo>
                  <a:lnTo>
                    <a:pt x="18486" y="27444"/>
                  </a:lnTo>
                  <a:lnTo>
                    <a:pt x="10752" y="20740"/>
                  </a:lnTo>
                  <a:lnTo>
                    <a:pt x="5582" y="12724"/>
                  </a:lnTo>
                  <a:lnTo>
                    <a:pt x="0" y="0"/>
                  </a:lnTo>
                  <a:close/>
                </a:path>
              </a:pathLst>
            </a:custGeom>
            <a:solidFill>
              <a:srgbClr val="703064"/>
            </a:solidFill>
          </p:spPr>
          <p:txBody>
            <a:bodyPr wrap="square" lIns="0" tIns="0" rIns="0" bIns="0" rtlCol="0"/>
            <a:lstStyle/>
            <a:p>
              <a:endParaRPr/>
            </a:p>
          </p:txBody>
        </p:sp>
      </p:grpSp>
      <p:grpSp>
        <p:nvGrpSpPr>
          <p:cNvPr id="54" name="object 50">
            <a:extLst>
              <a:ext uri="{FF2B5EF4-FFF2-40B4-BE49-F238E27FC236}">
                <a16:creationId xmlns:a16="http://schemas.microsoft.com/office/drawing/2014/main" id="{98C9D089-9A30-3289-CAD3-2A72AB54B380}"/>
              </a:ext>
            </a:extLst>
          </p:cNvPr>
          <p:cNvGrpSpPr/>
          <p:nvPr userDrawn="1"/>
        </p:nvGrpSpPr>
        <p:grpSpPr>
          <a:xfrm>
            <a:off x="7556311" y="1123024"/>
            <a:ext cx="733425" cy="733425"/>
            <a:chOff x="6856400" y="1044002"/>
            <a:chExt cx="733425" cy="733425"/>
          </a:xfrm>
        </p:grpSpPr>
        <p:pic>
          <p:nvPicPr>
            <p:cNvPr id="55" name="object 51">
              <a:extLst>
                <a:ext uri="{FF2B5EF4-FFF2-40B4-BE49-F238E27FC236}">
                  <a16:creationId xmlns:a16="http://schemas.microsoft.com/office/drawing/2014/main" id="{A6299C9D-CCA7-6162-5A0E-4860C6707101}"/>
                </a:ext>
              </a:extLst>
            </p:cNvPr>
            <p:cNvPicPr/>
            <p:nvPr/>
          </p:nvPicPr>
          <p:blipFill>
            <a:blip r:embed="rId10" cstate="print"/>
            <a:stretch>
              <a:fillRect/>
            </a:stretch>
          </p:blipFill>
          <p:spPr>
            <a:xfrm>
              <a:off x="6856400" y="1044002"/>
              <a:ext cx="732975" cy="732980"/>
            </a:xfrm>
            <a:prstGeom prst="rect">
              <a:avLst/>
            </a:prstGeom>
          </p:spPr>
        </p:pic>
        <p:pic>
          <p:nvPicPr>
            <p:cNvPr id="56" name="object 52">
              <a:extLst>
                <a:ext uri="{FF2B5EF4-FFF2-40B4-BE49-F238E27FC236}">
                  <a16:creationId xmlns:a16="http://schemas.microsoft.com/office/drawing/2014/main" id="{C24A4F00-7928-650C-14A6-CFC09A5F3253}"/>
                </a:ext>
              </a:extLst>
            </p:cNvPr>
            <p:cNvPicPr/>
            <p:nvPr/>
          </p:nvPicPr>
          <p:blipFill>
            <a:blip r:embed="rId3" cstate="print"/>
            <a:stretch>
              <a:fillRect/>
            </a:stretch>
          </p:blipFill>
          <p:spPr>
            <a:xfrm>
              <a:off x="6892840" y="1080444"/>
              <a:ext cx="660102" cy="660102"/>
            </a:xfrm>
            <a:prstGeom prst="rect">
              <a:avLst/>
            </a:prstGeom>
          </p:spPr>
        </p:pic>
        <p:sp>
          <p:nvSpPr>
            <p:cNvPr id="57" name="object 53">
              <a:extLst>
                <a:ext uri="{FF2B5EF4-FFF2-40B4-BE49-F238E27FC236}">
                  <a16:creationId xmlns:a16="http://schemas.microsoft.com/office/drawing/2014/main" id="{5218BC60-A416-7182-FBBF-5A8D4C7A814D}"/>
                </a:ext>
              </a:extLst>
            </p:cNvPr>
            <p:cNvSpPr/>
            <p:nvPr/>
          </p:nvSpPr>
          <p:spPr>
            <a:xfrm>
              <a:off x="6857282" y="1044449"/>
              <a:ext cx="732155" cy="732155"/>
            </a:xfrm>
            <a:custGeom>
              <a:avLst/>
              <a:gdLst/>
              <a:ahLst/>
              <a:cxnLst/>
              <a:rect l="l" t="t" r="r" b="b"/>
              <a:pathLst>
                <a:path w="732154" h="732155">
                  <a:moveTo>
                    <a:pt x="366052" y="0"/>
                  </a:moveTo>
                  <a:lnTo>
                    <a:pt x="320136" y="2851"/>
                  </a:lnTo>
                  <a:lnTo>
                    <a:pt x="275922" y="11179"/>
                  </a:lnTo>
                  <a:lnTo>
                    <a:pt x="233753" y="24638"/>
                  </a:lnTo>
                  <a:lnTo>
                    <a:pt x="193971" y="42887"/>
                  </a:lnTo>
                  <a:lnTo>
                    <a:pt x="156921" y="65581"/>
                  </a:lnTo>
                  <a:lnTo>
                    <a:pt x="122944" y="92379"/>
                  </a:lnTo>
                  <a:lnTo>
                    <a:pt x="92385" y="122937"/>
                  </a:lnTo>
                  <a:lnTo>
                    <a:pt x="65586" y="156912"/>
                  </a:lnTo>
                  <a:lnTo>
                    <a:pt x="42889" y="193962"/>
                  </a:lnTo>
                  <a:lnTo>
                    <a:pt x="24640" y="233742"/>
                  </a:lnTo>
                  <a:lnTo>
                    <a:pt x="11179" y="275910"/>
                  </a:lnTo>
                  <a:lnTo>
                    <a:pt x="2852" y="320124"/>
                  </a:lnTo>
                  <a:lnTo>
                    <a:pt x="0" y="366039"/>
                  </a:lnTo>
                  <a:lnTo>
                    <a:pt x="2852" y="411957"/>
                  </a:lnTo>
                  <a:lnTo>
                    <a:pt x="11179" y="456173"/>
                  </a:lnTo>
                  <a:lnTo>
                    <a:pt x="24640" y="498343"/>
                  </a:lnTo>
                  <a:lnTo>
                    <a:pt x="42889" y="538125"/>
                  </a:lnTo>
                  <a:lnTo>
                    <a:pt x="65586" y="575175"/>
                  </a:lnTo>
                  <a:lnTo>
                    <a:pt x="92385" y="609151"/>
                  </a:lnTo>
                  <a:lnTo>
                    <a:pt x="122944" y="639710"/>
                  </a:lnTo>
                  <a:lnTo>
                    <a:pt x="156921" y="666508"/>
                  </a:lnTo>
                  <a:lnTo>
                    <a:pt x="193971" y="689203"/>
                  </a:lnTo>
                  <a:lnTo>
                    <a:pt x="233753" y="707452"/>
                  </a:lnTo>
                  <a:lnTo>
                    <a:pt x="275922" y="720912"/>
                  </a:lnTo>
                  <a:lnTo>
                    <a:pt x="320136" y="729239"/>
                  </a:lnTo>
                  <a:lnTo>
                    <a:pt x="366052" y="732091"/>
                  </a:lnTo>
                  <a:lnTo>
                    <a:pt x="411967" y="729239"/>
                  </a:lnTo>
                  <a:lnTo>
                    <a:pt x="456181" y="720912"/>
                  </a:lnTo>
                  <a:lnTo>
                    <a:pt x="498350" y="707452"/>
                  </a:lnTo>
                  <a:lnTo>
                    <a:pt x="538132" y="689203"/>
                  </a:lnTo>
                  <a:lnTo>
                    <a:pt x="575182" y="666508"/>
                  </a:lnTo>
                  <a:lnTo>
                    <a:pt x="609159" y="639710"/>
                  </a:lnTo>
                  <a:lnTo>
                    <a:pt x="639718" y="609151"/>
                  </a:lnTo>
                  <a:lnTo>
                    <a:pt x="666518" y="575175"/>
                  </a:lnTo>
                  <a:lnTo>
                    <a:pt x="689214" y="538125"/>
                  </a:lnTo>
                  <a:lnTo>
                    <a:pt x="707463" y="498343"/>
                  </a:lnTo>
                  <a:lnTo>
                    <a:pt x="720924" y="456173"/>
                  </a:lnTo>
                  <a:lnTo>
                    <a:pt x="729252" y="411957"/>
                  </a:lnTo>
                  <a:lnTo>
                    <a:pt x="732104" y="366039"/>
                  </a:lnTo>
                  <a:lnTo>
                    <a:pt x="729252" y="320124"/>
                  </a:lnTo>
                  <a:lnTo>
                    <a:pt x="720924" y="275910"/>
                  </a:lnTo>
                  <a:lnTo>
                    <a:pt x="707463" y="233742"/>
                  </a:lnTo>
                  <a:lnTo>
                    <a:pt x="689214" y="193962"/>
                  </a:lnTo>
                  <a:lnTo>
                    <a:pt x="666518" y="156912"/>
                  </a:lnTo>
                  <a:lnTo>
                    <a:pt x="639718" y="122937"/>
                  </a:lnTo>
                  <a:lnTo>
                    <a:pt x="609159" y="92379"/>
                  </a:lnTo>
                  <a:lnTo>
                    <a:pt x="575182" y="65581"/>
                  </a:lnTo>
                  <a:lnTo>
                    <a:pt x="538132" y="42887"/>
                  </a:lnTo>
                  <a:lnTo>
                    <a:pt x="498350" y="24638"/>
                  </a:lnTo>
                  <a:lnTo>
                    <a:pt x="456181" y="11179"/>
                  </a:lnTo>
                  <a:lnTo>
                    <a:pt x="411967" y="2851"/>
                  </a:lnTo>
                  <a:lnTo>
                    <a:pt x="366052" y="0"/>
                  </a:lnTo>
                  <a:close/>
                </a:path>
              </a:pathLst>
            </a:custGeom>
            <a:solidFill>
              <a:srgbClr val="FFFFFF"/>
            </a:solidFill>
          </p:spPr>
          <p:txBody>
            <a:bodyPr wrap="square" lIns="0" tIns="0" rIns="0" bIns="0" rtlCol="0"/>
            <a:lstStyle/>
            <a:p>
              <a:endParaRPr/>
            </a:p>
          </p:txBody>
        </p:sp>
        <p:pic>
          <p:nvPicPr>
            <p:cNvPr id="58" name="object 54">
              <a:extLst>
                <a:ext uri="{FF2B5EF4-FFF2-40B4-BE49-F238E27FC236}">
                  <a16:creationId xmlns:a16="http://schemas.microsoft.com/office/drawing/2014/main" id="{8E7B5C32-9A21-68D8-A03B-6A75CA1751B4}"/>
                </a:ext>
              </a:extLst>
            </p:cNvPr>
            <p:cNvPicPr/>
            <p:nvPr/>
          </p:nvPicPr>
          <p:blipFill>
            <a:blip r:embed="rId4" cstate="print"/>
            <a:stretch>
              <a:fillRect/>
            </a:stretch>
          </p:blipFill>
          <p:spPr>
            <a:xfrm>
              <a:off x="6893687" y="1073359"/>
              <a:ext cx="659299" cy="659301"/>
            </a:xfrm>
            <a:prstGeom prst="rect">
              <a:avLst/>
            </a:prstGeom>
          </p:spPr>
        </p:pic>
      </p:grpSp>
      <p:grpSp>
        <p:nvGrpSpPr>
          <p:cNvPr id="59" name="object 55">
            <a:extLst>
              <a:ext uri="{FF2B5EF4-FFF2-40B4-BE49-F238E27FC236}">
                <a16:creationId xmlns:a16="http://schemas.microsoft.com/office/drawing/2014/main" id="{B69ACFEB-A363-4EC8-97F4-9A90AA195AF8}"/>
              </a:ext>
            </a:extLst>
          </p:cNvPr>
          <p:cNvGrpSpPr/>
          <p:nvPr userDrawn="1"/>
        </p:nvGrpSpPr>
        <p:grpSpPr>
          <a:xfrm>
            <a:off x="7556311" y="3817757"/>
            <a:ext cx="733425" cy="734695"/>
            <a:chOff x="6856400" y="3738735"/>
            <a:chExt cx="733425" cy="734695"/>
          </a:xfrm>
        </p:grpSpPr>
        <p:pic>
          <p:nvPicPr>
            <p:cNvPr id="60" name="object 56">
              <a:extLst>
                <a:ext uri="{FF2B5EF4-FFF2-40B4-BE49-F238E27FC236}">
                  <a16:creationId xmlns:a16="http://schemas.microsoft.com/office/drawing/2014/main" id="{CD846A4B-D75A-7779-E2AB-D90C50E8BA2D}"/>
                </a:ext>
              </a:extLst>
            </p:cNvPr>
            <p:cNvPicPr/>
            <p:nvPr/>
          </p:nvPicPr>
          <p:blipFill>
            <a:blip r:embed="rId2" cstate="print"/>
            <a:stretch>
              <a:fillRect/>
            </a:stretch>
          </p:blipFill>
          <p:spPr>
            <a:xfrm>
              <a:off x="6856400" y="3739925"/>
              <a:ext cx="732975" cy="732980"/>
            </a:xfrm>
            <a:prstGeom prst="rect">
              <a:avLst/>
            </a:prstGeom>
          </p:spPr>
        </p:pic>
        <p:pic>
          <p:nvPicPr>
            <p:cNvPr id="61" name="object 57">
              <a:extLst>
                <a:ext uri="{FF2B5EF4-FFF2-40B4-BE49-F238E27FC236}">
                  <a16:creationId xmlns:a16="http://schemas.microsoft.com/office/drawing/2014/main" id="{6E64F6FD-2CD8-45A0-633F-EB615CEE0CE1}"/>
                </a:ext>
              </a:extLst>
            </p:cNvPr>
            <p:cNvPicPr/>
            <p:nvPr/>
          </p:nvPicPr>
          <p:blipFill>
            <a:blip r:embed="rId3" cstate="print"/>
            <a:stretch>
              <a:fillRect/>
            </a:stretch>
          </p:blipFill>
          <p:spPr>
            <a:xfrm>
              <a:off x="6892840" y="3776370"/>
              <a:ext cx="660102" cy="660095"/>
            </a:xfrm>
            <a:prstGeom prst="rect">
              <a:avLst/>
            </a:prstGeom>
          </p:spPr>
        </p:pic>
        <p:sp>
          <p:nvSpPr>
            <p:cNvPr id="62" name="object 58">
              <a:extLst>
                <a:ext uri="{FF2B5EF4-FFF2-40B4-BE49-F238E27FC236}">
                  <a16:creationId xmlns:a16="http://schemas.microsoft.com/office/drawing/2014/main" id="{9C37577B-89B8-B14A-1350-BA9C667C40C2}"/>
                </a:ext>
              </a:extLst>
            </p:cNvPr>
            <p:cNvSpPr/>
            <p:nvPr/>
          </p:nvSpPr>
          <p:spPr>
            <a:xfrm>
              <a:off x="6857282" y="3740372"/>
              <a:ext cx="732155" cy="732155"/>
            </a:xfrm>
            <a:custGeom>
              <a:avLst/>
              <a:gdLst/>
              <a:ahLst/>
              <a:cxnLst/>
              <a:rect l="l" t="t" r="r" b="b"/>
              <a:pathLst>
                <a:path w="732154" h="732154">
                  <a:moveTo>
                    <a:pt x="366052" y="0"/>
                  </a:moveTo>
                  <a:lnTo>
                    <a:pt x="320136" y="2851"/>
                  </a:lnTo>
                  <a:lnTo>
                    <a:pt x="275922" y="11179"/>
                  </a:lnTo>
                  <a:lnTo>
                    <a:pt x="233753" y="24638"/>
                  </a:lnTo>
                  <a:lnTo>
                    <a:pt x="193971" y="42887"/>
                  </a:lnTo>
                  <a:lnTo>
                    <a:pt x="156921" y="65581"/>
                  </a:lnTo>
                  <a:lnTo>
                    <a:pt x="122944" y="92379"/>
                  </a:lnTo>
                  <a:lnTo>
                    <a:pt x="92385" y="122937"/>
                  </a:lnTo>
                  <a:lnTo>
                    <a:pt x="65586" y="156912"/>
                  </a:lnTo>
                  <a:lnTo>
                    <a:pt x="42889" y="193962"/>
                  </a:lnTo>
                  <a:lnTo>
                    <a:pt x="24640" y="233742"/>
                  </a:lnTo>
                  <a:lnTo>
                    <a:pt x="11179" y="275910"/>
                  </a:lnTo>
                  <a:lnTo>
                    <a:pt x="2852" y="320124"/>
                  </a:lnTo>
                  <a:lnTo>
                    <a:pt x="0" y="366039"/>
                  </a:lnTo>
                  <a:lnTo>
                    <a:pt x="2852" y="411957"/>
                  </a:lnTo>
                  <a:lnTo>
                    <a:pt x="11179" y="456173"/>
                  </a:lnTo>
                  <a:lnTo>
                    <a:pt x="24640" y="498343"/>
                  </a:lnTo>
                  <a:lnTo>
                    <a:pt x="42889" y="538125"/>
                  </a:lnTo>
                  <a:lnTo>
                    <a:pt x="65586" y="575175"/>
                  </a:lnTo>
                  <a:lnTo>
                    <a:pt x="92385" y="609151"/>
                  </a:lnTo>
                  <a:lnTo>
                    <a:pt x="122944" y="639710"/>
                  </a:lnTo>
                  <a:lnTo>
                    <a:pt x="156921" y="666508"/>
                  </a:lnTo>
                  <a:lnTo>
                    <a:pt x="193971" y="689203"/>
                  </a:lnTo>
                  <a:lnTo>
                    <a:pt x="233753" y="707452"/>
                  </a:lnTo>
                  <a:lnTo>
                    <a:pt x="275922" y="720912"/>
                  </a:lnTo>
                  <a:lnTo>
                    <a:pt x="320136" y="729239"/>
                  </a:lnTo>
                  <a:lnTo>
                    <a:pt x="366052" y="732091"/>
                  </a:lnTo>
                  <a:lnTo>
                    <a:pt x="411967" y="729239"/>
                  </a:lnTo>
                  <a:lnTo>
                    <a:pt x="456181" y="720912"/>
                  </a:lnTo>
                  <a:lnTo>
                    <a:pt x="498350" y="707452"/>
                  </a:lnTo>
                  <a:lnTo>
                    <a:pt x="538132" y="689203"/>
                  </a:lnTo>
                  <a:lnTo>
                    <a:pt x="575182" y="666508"/>
                  </a:lnTo>
                  <a:lnTo>
                    <a:pt x="609159" y="639710"/>
                  </a:lnTo>
                  <a:lnTo>
                    <a:pt x="639718" y="609151"/>
                  </a:lnTo>
                  <a:lnTo>
                    <a:pt x="666518" y="575175"/>
                  </a:lnTo>
                  <a:lnTo>
                    <a:pt x="689214" y="538125"/>
                  </a:lnTo>
                  <a:lnTo>
                    <a:pt x="707463" y="498343"/>
                  </a:lnTo>
                  <a:lnTo>
                    <a:pt x="720924" y="456173"/>
                  </a:lnTo>
                  <a:lnTo>
                    <a:pt x="729252" y="411957"/>
                  </a:lnTo>
                  <a:lnTo>
                    <a:pt x="732104" y="366039"/>
                  </a:lnTo>
                  <a:lnTo>
                    <a:pt x="729252" y="320124"/>
                  </a:lnTo>
                  <a:lnTo>
                    <a:pt x="720924" y="275910"/>
                  </a:lnTo>
                  <a:lnTo>
                    <a:pt x="707463" y="233742"/>
                  </a:lnTo>
                  <a:lnTo>
                    <a:pt x="689214" y="193962"/>
                  </a:lnTo>
                  <a:lnTo>
                    <a:pt x="666518" y="156912"/>
                  </a:lnTo>
                  <a:lnTo>
                    <a:pt x="639718" y="122937"/>
                  </a:lnTo>
                  <a:lnTo>
                    <a:pt x="609159" y="92379"/>
                  </a:lnTo>
                  <a:lnTo>
                    <a:pt x="575182" y="65581"/>
                  </a:lnTo>
                  <a:lnTo>
                    <a:pt x="538132" y="42887"/>
                  </a:lnTo>
                  <a:lnTo>
                    <a:pt x="498350" y="24638"/>
                  </a:lnTo>
                  <a:lnTo>
                    <a:pt x="456181" y="11179"/>
                  </a:lnTo>
                  <a:lnTo>
                    <a:pt x="411967" y="2851"/>
                  </a:lnTo>
                  <a:lnTo>
                    <a:pt x="366052" y="0"/>
                  </a:lnTo>
                  <a:close/>
                </a:path>
              </a:pathLst>
            </a:custGeom>
            <a:solidFill>
              <a:srgbClr val="FFFFFF"/>
            </a:solidFill>
          </p:spPr>
          <p:txBody>
            <a:bodyPr wrap="square" lIns="0" tIns="0" rIns="0" bIns="0" rtlCol="0"/>
            <a:lstStyle/>
            <a:p>
              <a:endParaRPr/>
            </a:p>
          </p:txBody>
        </p:sp>
        <p:pic>
          <p:nvPicPr>
            <p:cNvPr id="63" name="object 59">
              <a:extLst>
                <a:ext uri="{FF2B5EF4-FFF2-40B4-BE49-F238E27FC236}">
                  <a16:creationId xmlns:a16="http://schemas.microsoft.com/office/drawing/2014/main" id="{F1BD8297-F291-9CD6-37EA-3B5D30849115}"/>
                </a:ext>
              </a:extLst>
            </p:cNvPr>
            <p:cNvPicPr/>
            <p:nvPr/>
          </p:nvPicPr>
          <p:blipFill>
            <a:blip r:embed="rId4" cstate="print"/>
            <a:stretch>
              <a:fillRect/>
            </a:stretch>
          </p:blipFill>
          <p:spPr>
            <a:xfrm>
              <a:off x="6893687" y="3769283"/>
              <a:ext cx="659299" cy="659303"/>
            </a:xfrm>
            <a:prstGeom prst="rect">
              <a:avLst/>
            </a:prstGeom>
          </p:spPr>
        </p:pic>
        <p:sp>
          <p:nvSpPr>
            <p:cNvPr id="64" name="object 60">
              <a:extLst>
                <a:ext uri="{FF2B5EF4-FFF2-40B4-BE49-F238E27FC236}">
                  <a16:creationId xmlns:a16="http://schemas.microsoft.com/office/drawing/2014/main" id="{6F969D49-5541-F02C-9034-8DB436815B39}"/>
                </a:ext>
              </a:extLst>
            </p:cNvPr>
            <p:cNvSpPr/>
            <p:nvPr/>
          </p:nvSpPr>
          <p:spPr>
            <a:xfrm>
              <a:off x="6864140" y="3738735"/>
              <a:ext cx="718820" cy="718820"/>
            </a:xfrm>
            <a:custGeom>
              <a:avLst/>
              <a:gdLst/>
              <a:ahLst/>
              <a:cxnLst/>
              <a:rect l="l" t="t" r="r" b="b"/>
              <a:pathLst>
                <a:path w="718820" h="718820">
                  <a:moveTo>
                    <a:pt x="359194" y="0"/>
                  </a:moveTo>
                  <a:lnTo>
                    <a:pt x="310454" y="3279"/>
                  </a:lnTo>
                  <a:lnTo>
                    <a:pt x="263707" y="12831"/>
                  </a:lnTo>
                  <a:lnTo>
                    <a:pt x="219380" y="28227"/>
                  </a:lnTo>
                  <a:lnTo>
                    <a:pt x="177903" y="49041"/>
                  </a:lnTo>
                  <a:lnTo>
                    <a:pt x="139702" y="74844"/>
                  </a:lnTo>
                  <a:lnTo>
                    <a:pt x="105206" y="105208"/>
                  </a:lnTo>
                  <a:lnTo>
                    <a:pt x="74843" y="139705"/>
                  </a:lnTo>
                  <a:lnTo>
                    <a:pt x="49041" y="177907"/>
                  </a:lnTo>
                  <a:lnTo>
                    <a:pt x="28227" y="219386"/>
                  </a:lnTo>
                  <a:lnTo>
                    <a:pt x="12830" y="263714"/>
                  </a:lnTo>
                  <a:lnTo>
                    <a:pt x="3279" y="310464"/>
                  </a:lnTo>
                  <a:lnTo>
                    <a:pt x="0" y="359206"/>
                  </a:lnTo>
                  <a:lnTo>
                    <a:pt x="3279" y="407946"/>
                  </a:lnTo>
                  <a:lnTo>
                    <a:pt x="12830" y="454693"/>
                  </a:lnTo>
                  <a:lnTo>
                    <a:pt x="28227" y="499019"/>
                  </a:lnTo>
                  <a:lnTo>
                    <a:pt x="49041" y="540497"/>
                  </a:lnTo>
                  <a:lnTo>
                    <a:pt x="74843" y="578698"/>
                  </a:lnTo>
                  <a:lnTo>
                    <a:pt x="105206" y="613194"/>
                  </a:lnTo>
                  <a:lnTo>
                    <a:pt x="139702" y="643557"/>
                  </a:lnTo>
                  <a:lnTo>
                    <a:pt x="177903" y="669359"/>
                  </a:lnTo>
                  <a:lnTo>
                    <a:pt x="219380" y="690173"/>
                  </a:lnTo>
                  <a:lnTo>
                    <a:pt x="263707" y="705569"/>
                  </a:lnTo>
                  <a:lnTo>
                    <a:pt x="310454" y="715121"/>
                  </a:lnTo>
                  <a:lnTo>
                    <a:pt x="359194" y="718400"/>
                  </a:lnTo>
                  <a:lnTo>
                    <a:pt x="407933" y="715121"/>
                  </a:lnTo>
                  <a:lnTo>
                    <a:pt x="454680" y="705569"/>
                  </a:lnTo>
                  <a:lnTo>
                    <a:pt x="499007" y="690173"/>
                  </a:lnTo>
                  <a:lnTo>
                    <a:pt x="540484" y="669359"/>
                  </a:lnTo>
                  <a:lnTo>
                    <a:pt x="578685" y="643557"/>
                  </a:lnTo>
                  <a:lnTo>
                    <a:pt x="613181" y="613194"/>
                  </a:lnTo>
                  <a:lnTo>
                    <a:pt x="643544" y="578698"/>
                  </a:lnTo>
                  <a:lnTo>
                    <a:pt x="669346" y="540497"/>
                  </a:lnTo>
                  <a:lnTo>
                    <a:pt x="690160" y="499019"/>
                  </a:lnTo>
                  <a:lnTo>
                    <a:pt x="705557" y="454693"/>
                  </a:lnTo>
                  <a:lnTo>
                    <a:pt x="715109" y="407946"/>
                  </a:lnTo>
                  <a:lnTo>
                    <a:pt x="718388" y="359206"/>
                  </a:lnTo>
                  <a:lnTo>
                    <a:pt x="715109" y="310464"/>
                  </a:lnTo>
                  <a:lnTo>
                    <a:pt x="705557" y="263714"/>
                  </a:lnTo>
                  <a:lnTo>
                    <a:pt x="690160" y="219386"/>
                  </a:lnTo>
                  <a:lnTo>
                    <a:pt x="669346" y="177907"/>
                  </a:lnTo>
                  <a:lnTo>
                    <a:pt x="643544" y="139705"/>
                  </a:lnTo>
                  <a:lnTo>
                    <a:pt x="613181" y="105208"/>
                  </a:lnTo>
                  <a:lnTo>
                    <a:pt x="578685" y="74844"/>
                  </a:lnTo>
                  <a:lnTo>
                    <a:pt x="540484" y="49041"/>
                  </a:lnTo>
                  <a:lnTo>
                    <a:pt x="499007" y="28227"/>
                  </a:lnTo>
                  <a:lnTo>
                    <a:pt x="454680" y="12831"/>
                  </a:lnTo>
                  <a:lnTo>
                    <a:pt x="407933" y="3279"/>
                  </a:lnTo>
                  <a:lnTo>
                    <a:pt x="359194" y="0"/>
                  </a:lnTo>
                  <a:close/>
                </a:path>
              </a:pathLst>
            </a:custGeom>
            <a:solidFill>
              <a:srgbClr val="FFFFFF"/>
            </a:solidFill>
          </p:spPr>
          <p:txBody>
            <a:bodyPr wrap="square" lIns="0" tIns="0" rIns="0" bIns="0" rtlCol="0"/>
            <a:lstStyle/>
            <a:p>
              <a:endParaRPr/>
            </a:p>
          </p:txBody>
        </p:sp>
        <p:pic>
          <p:nvPicPr>
            <p:cNvPr id="65" name="object 61">
              <a:extLst>
                <a:ext uri="{FF2B5EF4-FFF2-40B4-BE49-F238E27FC236}">
                  <a16:creationId xmlns:a16="http://schemas.microsoft.com/office/drawing/2014/main" id="{C520E61F-DB07-7023-9EB9-0E079AB0501D}"/>
                </a:ext>
              </a:extLst>
            </p:cNvPr>
            <p:cNvPicPr/>
            <p:nvPr/>
          </p:nvPicPr>
          <p:blipFill>
            <a:blip r:embed="rId11" cstate="print"/>
            <a:stretch>
              <a:fillRect/>
            </a:stretch>
          </p:blipFill>
          <p:spPr>
            <a:xfrm>
              <a:off x="6899848" y="3774453"/>
              <a:ext cx="646970" cy="646962"/>
            </a:xfrm>
            <a:prstGeom prst="rect">
              <a:avLst/>
            </a:prstGeom>
          </p:spPr>
        </p:pic>
      </p:grpSp>
      <p:grpSp>
        <p:nvGrpSpPr>
          <p:cNvPr id="66" name="object 62">
            <a:extLst>
              <a:ext uri="{FF2B5EF4-FFF2-40B4-BE49-F238E27FC236}">
                <a16:creationId xmlns:a16="http://schemas.microsoft.com/office/drawing/2014/main" id="{EEE74BD1-F637-6BB2-994B-7AFEAF7F0A83}"/>
              </a:ext>
            </a:extLst>
          </p:cNvPr>
          <p:cNvGrpSpPr/>
          <p:nvPr userDrawn="1"/>
        </p:nvGrpSpPr>
        <p:grpSpPr>
          <a:xfrm>
            <a:off x="9420294" y="1109491"/>
            <a:ext cx="749935" cy="746760"/>
            <a:chOff x="8720383" y="1030469"/>
            <a:chExt cx="749935" cy="746760"/>
          </a:xfrm>
        </p:grpSpPr>
        <p:pic>
          <p:nvPicPr>
            <p:cNvPr id="67" name="object 63">
              <a:extLst>
                <a:ext uri="{FF2B5EF4-FFF2-40B4-BE49-F238E27FC236}">
                  <a16:creationId xmlns:a16="http://schemas.microsoft.com/office/drawing/2014/main" id="{455E79F7-9DB5-B691-5A33-DDF717317459}"/>
                </a:ext>
              </a:extLst>
            </p:cNvPr>
            <p:cNvPicPr/>
            <p:nvPr/>
          </p:nvPicPr>
          <p:blipFill>
            <a:blip r:embed="rId10" cstate="print"/>
            <a:stretch>
              <a:fillRect/>
            </a:stretch>
          </p:blipFill>
          <p:spPr>
            <a:xfrm>
              <a:off x="8737333" y="1044002"/>
              <a:ext cx="732976" cy="732980"/>
            </a:xfrm>
            <a:prstGeom prst="rect">
              <a:avLst/>
            </a:prstGeom>
          </p:spPr>
        </p:pic>
        <p:pic>
          <p:nvPicPr>
            <p:cNvPr id="68" name="object 64">
              <a:extLst>
                <a:ext uri="{FF2B5EF4-FFF2-40B4-BE49-F238E27FC236}">
                  <a16:creationId xmlns:a16="http://schemas.microsoft.com/office/drawing/2014/main" id="{7A11713F-319D-A403-4C9C-6CF5DAAB53B0}"/>
                </a:ext>
              </a:extLst>
            </p:cNvPr>
            <p:cNvPicPr/>
            <p:nvPr/>
          </p:nvPicPr>
          <p:blipFill>
            <a:blip r:embed="rId3" cstate="print"/>
            <a:stretch>
              <a:fillRect/>
            </a:stretch>
          </p:blipFill>
          <p:spPr>
            <a:xfrm>
              <a:off x="8773775" y="1080444"/>
              <a:ext cx="660102" cy="660102"/>
            </a:xfrm>
            <a:prstGeom prst="rect">
              <a:avLst/>
            </a:prstGeom>
          </p:spPr>
        </p:pic>
        <p:sp>
          <p:nvSpPr>
            <p:cNvPr id="69" name="object 65">
              <a:extLst>
                <a:ext uri="{FF2B5EF4-FFF2-40B4-BE49-F238E27FC236}">
                  <a16:creationId xmlns:a16="http://schemas.microsoft.com/office/drawing/2014/main" id="{10742302-6FCB-4128-F4C8-FB6BBF5F9298}"/>
                </a:ext>
              </a:extLst>
            </p:cNvPr>
            <p:cNvSpPr/>
            <p:nvPr/>
          </p:nvSpPr>
          <p:spPr>
            <a:xfrm>
              <a:off x="8738217" y="1044449"/>
              <a:ext cx="732155" cy="732155"/>
            </a:xfrm>
            <a:custGeom>
              <a:avLst/>
              <a:gdLst/>
              <a:ahLst/>
              <a:cxnLst/>
              <a:rect l="l" t="t" r="r" b="b"/>
              <a:pathLst>
                <a:path w="732154" h="732155">
                  <a:moveTo>
                    <a:pt x="366052" y="0"/>
                  </a:moveTo>
                  <a:lnTo>
                    <a:pt x="320136" y="2851"/>
                  </a:lnTo>
                  <a:lnTo>
                    <a:pt x="275922" y="11179"/>
                  </a:lnTo>
                  <a:lnTo>
                    <a:pt x="233753" y="24638"/>
                  </a:lnTo>
                  <a:lnTo>
                    <a:pt x="193971" y="42887"/>
                  </a:lnTo>
                  <a:lnTo>
                    <a:pt x="156921" y="65581"/>
                  </a:lnTo>
                  <a:lnTo>
                    <a:pt x="122944" y="92379"/>
                  </a:lnTo>
                  <a:lnTo>
                    <a:pt x="92385" y="122937"/>
                  </a:lnTo>
                  <a:lnTo>
                    <a:pt x="65586" y="156912"/>
                  </a:lnTo>
                  <a:lnTo>
                    <a:pt x="42889" y="193962"/>
                  </a:lnTo>
                  <a:lnTo>
                    <a:pt x="24640" y="233742"/>
                  </a:lnTo>
                  <a:lnTo>
                    <a:pt x="11179" y="275910"/>
                  </a:lnTo>
                  <a:lnTo>
                    <a:pt x="2852" y="320124"/>
                  </a:lnTo>
                  <a:lnTo>
                    <a:pt x="0" y="366039"/>
                  </a:lnTo>
                  <a:lnTo>
                    <a:pt x="2852" y="411957"/>
                  </a:lnTo>
                  <a:lnTo>
                    <a:pt x="11179" y="456173"/>
                  </a:lnTo>
                  <a:lnTo>
                    <a:pt x="24640" y="498343"/>
                  </a:lnTo>
                  <a:lnTo>
                    <a:pt x="42889" y="538125"/>
                  </a:lnTo>
                  <a:lnTo>
                    <a:pt x="65586" y="575175"/>
                  </a:lnTo>
                  <a:lnTo>
                    <a:pt x="92385" y="609151"/>
                  </a:lnTo>
                  <a:lnTo>
                    <a:pt x="122944" y="639710"/>
                  </a:lnTo>
                  <a:lnTo>
                    <a:pt x="156921" y="666508"/>
                  </a:lnTo>
                  <a:lnTo>
                    <a:pt x="193971" y="689203"/>
                  </a:lnTo>
                  <a:lnTo>
                    <a:pt x="233753" y="707452"/>
                  </a:lnTo>
                  <a:lnTo>
                    <a:pt x="275922" y="720912"/>
                  </a:lnTo>
                  <a:lnTo>
                    <a:pt x="320136" y="729239"/>
                  </a:lnTo>
                  <a:lnTo>
                    <a:pt x="366052" y="732091"/>
                  </a:lnTo>
                  <a:lnTo>
                    <a:pt x="411967" y="729239"/>
                  </a:lnTo>
                  <a:lnTo>
                    <a:pt x="456181" y="720912"/>
                  </a:lnTo>
                  <a:lnTo>
                    <a:pt x="498350" y="707452"/>
                  </a:lnTo>
                  <a:lnTo>
                    <a:pt x="538132" y="689203"/>
                  </a:lnTo>
                  <a:lnTo>
                    <a:pt x="575182" y="666508"/>
                  </a:lnTo>
                  <a:lnTo>
                    <a:pt x="609159" y="639710"/>
                  </a:lnTo>
                  <a:lnTo>
                    <a:pt x="639718" y="609151"/>
                  </a:lnTo>
                  <a:lnTo>
                    <a:pt x="666518" y="575175"/>
                  </a:lnTo>
                  <a:lnTo>
                    <a:pt x="689214" y="538125"/>
                  </a:lnTo>
                  <a:lnTo>
                    <a:pt x="707463" y="498343"/>
                  </a:lnTo>
                  <a:lnTo>
                    <a:pt x="720924" y="456173"/>
                  </a:lnTo>
                  <a:lnTo>
                    <a:pt x="729252" y="411957"/>
                  </a:lnTo>
                  <a:lnTo>
                    <a:pt x="732104" y="366039"/>
                  </a:lnTo>
                  <a:lnTo>
                    <a:pt x="729252" y="320124"/>
                  </a:lnTo>
                  <a:lnTo>
                    <a:pt x="720924" y="275910"/>
                  </a:lnTo>
                  <a:lnTo>
                    <a:pt x="707463" y="233742"/>
                  </a:lnTo>
                  <a:lnTo>
                    <a:pt x="689214" y="193962"/>
                  </a:lnTo>
                  <a:lnTo>
                    <a:pt x="666518" y="156912"/>
                  </a:lnTo>
                  <a:lnTo>
                    <a:pt x="639718" y="122937"/>
                  </a:lnTo>
                  <a:lnTo>
                    <a:pt x="609159" y="92379"/>
                  </a:lnTo>
                  <a:lnTo>
                    <a:pt x="575182" y="65581"/>
                  </a:lnTo>
                  <a:lnTo>
                    <a:pt x="538132" y="42887"/>
                  </a:lnTo>
                  <a:lnTo>
                    <a:pt x="498350" y="24638"/>
                  </a:lnTo>
                  <a:lnTo>
                    <a:pt x="456181" y="11179"/>
                  </a:lnTo>
                  <a:lnTo>
                    <a:pt x="411967" y="2851"/>
                  </a:lnTo>
                  <a:lnTo>
                    <a:pt x="366052" y="0"/>
                  </a:lnTo>
                  <a:close/>
                </a:path>
              </a:pathLst>
            </a:custGeom>
            <a:solidFill>
              <a:srgbClr val="FFFFFF"/>
            </a:solidFill>
          </p:spPr>
          <p:txBody>
            <a:bodyPr wrap="square" lIns="0" tIns="0" rIns="0" bIns="0" rtlCol="0"/>
            <a:lstStyle/>
            <a:p>
              <a:endParaRPr/>
            </a:p>
          </p:txBody>
        </p:sp>
        <p:pic>
          <p:nvPicPr>
            <p:cNvPr id="70" name="object 66">
              <a:extLst>
                <a:ext uri="{FF2B5EF4-FFF2-40B4-BE49-F238E27FC236}">
                  <a16:creationId xmlns:a16="http://schemas.microsoft.com/office/drawing/2014/main" id="{8DE7B15E-6F2B-C224-C53D-DAE9506DD41C}"/>
                </a:ext>
              </a:extLst>
            </p:cNvPr>
            <p:cNvPicPr/>
            <p:nvPr/>
          </p:nvPicPr>
          <p:blipFill>
            <a:blip r:embed="rId4" cstate="print"/>
            <a:stretch>
              <a:fillRect/>
            </a:stretch>
          </p:blipFill>
          <p:spPr>
            <a:xfrm>
              <a:off x="8774620" y="1073359"/>
              <a:ext cx="659295" cy="659301"/>
            </a:xfrm>
            <a:prstGeom prst="rect">
              <a:avLst/>
            </a:prstGeom>
          </p:spPr>
        </p:pic>
        <p:sp>
          <p:nvSpPr>
            <p:cNvPr id="71" name="object 67">
              <a:extLst>
                <a:ext uri="{FF2B5EF4-FFF2-40B4-BE49-F238E27FC236}">
                  <a16:creationId xmlns:a16="http://schemas.microsoft.com/office/drawing/2014/main" id="{23F2FC4E-6DA7-6082-56E8-854B7CF08DEE}"/>
                </a:ext>
              </a:extLst>
            </p:cNvPr>
            <p:cNvSpPr/>
            <p:nvPr/>
          </p:nvSpPr>
          <p:spPr>
            <a:xfrm>
              <a:off x="8720379" y="1030477"/>
              <a:ext cx="749935" cy="746125"/>
            </a:xfrm>
            <a:custGeom>
              <a:avLst/>
              <a:gdLst/>
              <a:ahLst/>
              <a:cxnLst/>
              <a:rect l="l" t="t" r="r" b="b"/>
              <a:pathLst>
                <a:path w="749934" h="746125">
                  <a:moveTo>
                    <a:pt x="749935" y="380022"/>
                  </a:moveTo>
                  <a:lnTo>
                    <a:pt x="747090" y="334098"/>
                  </a:lnTo>
                  <a:lnTo>
                    <a:pt x="738759" y="289890"/>
                  </a:lnTo>
                  <a:lnTo>
                    <a:pt x="725297" y="247726"/>
                  </a:lnTo>
                  <a:lnTo>
                    <a:pt x="707047" y="207937"/>
                  </a:lnTo>
                  <a:lnTo>
                    <a:pt x="684352" y="170891"/>
                  </a:lnTo>
                  <a:lnTo>
                    <a:pt x="681075" y="166751"/>
                  </a:lnTo>
                  <a:lnTo>
                    <a:pt x="676503" y="159270"/>
                  </a:lnTo>
                  <a:lnTo>
                    <a:pt x="649312" y="124790"/>
                  </a:lnTo>
                  <a:lnTo>
                    <a:pt x="618286" y="93764"/>
                  </a:lnTo>
                  <a:lnTo>
                    <a:pt x="583806" y="66560"/>
                  </a:lnTo>
                  <a:lnTo>
                    <a:pt x="546201" y="43535"/>
                  </a:lnTo>
                  <a:lnTo>
                    <a:pt x="505815" y="25006"/>
                  </a:lnTo>
                  <a:lnTo>
                    <a:pt x="463016" y="11341"/>
                  </a:lnTo>
                  <a:lnTo>
                    <a:pt x="418147" y="2895"/>
                  </a:lnTo>
                  <a:lnTo>
                    <a:pt x="371538" y="0"/>
                  </a:lnTo>
                  <a:lnTo>
                    <a:pt x="324929" y="2895"/>
                  </a:lnTo>
                  <a:lnTo>
                    <a:pt x="280060" y="11341"/>
                  </a:lnTo>
                  <a:lnTo>
                    <a:pt x="237248" y="25006"/>
                  </a:lnTo>
                  <a:lnTo>
                    <a:pt x="196875" y="43535"/>
                  </a:lnTo>
                  <a:lnTo>
                    <a:pt x="159270" y="66560"/>
                  </a:lnTo>
                  <a:lnTo>
                    <a:pt x="124790" y="93764"/>
                  </a:lnTo>
                  <a:lnTo>
                    <a:pt x="93764" y="124790"/>
                  </a:lnTo>
                  <a:lnTo>
                    <a:pt x="66560" y="159270"/>
                  </a:lnTo>
                  <a:lnTo>
                    <a:pt x="43535" y="196875"/>
                  </a:lnTo>
                  <a:lnTo>
                    <a:pt x="25006" y="237261"/>
                  </a:lnTo>
                  <a:lnTo>
                    <a:pt x="11341" y="280060"/>
                  </a:lnTo>
                  <a:lnTo>
                    <a:pt x="2895" y="324942"/>
                  </a:lnTo>
                  <a:lnTo>
                    <a:pt x="0" y="371551"/>
                  </a:lnTo>
                  <a:lnTo>
                    <a:pt x="2895" y="418147"/>
                  </a:lnTo>
                  <a:lnTo>
                    <a:pt x="11341" y="463029"/>
                  </a:lnTo>
                  <a:lnTo>
                    <a:pt x="25006" y="505828"/>
                  </a:lnTo>
                  <a:lnTo>
                    <a:pt x="43535" y="546214"/>
                  </a:lnTo>
                  <a:lnTo>
                    <a:pt x="66560" y="583819"/>
                  </a:lnTo>
                  <a:lnTo>
                    <a:pt x="93764" y="618299"/>
                  </a:lnTo>
                  <a:lnTo>
                    <a:pt x="124790" y="649312"/>
                  </a:lnTo>
                  <a:lnTo>
                    <a:pt x="159270" y="676516"/>
                  </a:lnTo>
                  <a:lnTo>
                    <a:pt x="196875" y="699554"/>
                  </a:lnTo>
                  <a:lnTo>
                    <a:pt x="237248" y="718083"/>
                  </a:lnTo>
                  <a:lnTo>
                    <a:pt x="280060" y="731735"/>
                  </a:lnTo>
                  <a:lnTo>
                    <a:pt x="289382" y="733501"/>
                  </a:lnTo>
                  <a:lnTo>
                    <a:pt x="293751" y="734885"/>
                  </a:lnTo>
                  <a:lnTo>
                    <a:pt x="337972" y="743216"/>
                  </a:lnTo>
                  <a:lnTo>
                    <a:pt x="383882" y="746074"/>
                  </a:lnTo>
                  <a:lnTo>
                    <a:pt x="429793" y="743216"/>
                  </a:lnTo>
                  <a:lnTo>
                    <a:pt x="474014" y="734885"/>
                  </a:lnTo>
                  <a:lnTo>
                    <a:pt x="516178" y="721436"/>
                  </a:lnTo>
                  <a:lnTo>
                    <a:pt x="555967" y="703186"/>
                  </a:lnTo>
                  <a:lnTo>
                    <a:pt x="593013" y="680491"/>
                  </a:lnTo>
                  <a:lnTo>
                    <a:pt x="626986" y="653694"/>
                  </a:lnTo>
                  <a:lnTo>
                    <a:pt x="657555" y="623125"/>
                  </a:lnTo>
                  <a:lnTo>
                    <a:pt x="684352" y="589153"/>
                  </a:lnTo>
                  <a:lnTo>
                    <a:pt x="707047" y="552107"/>
                  </a:lnTo>
                  <a:lnTo>
                    <a:pt x="725297" y="512318"/>
                  </a:lnTo>
                  <a:lnTo>
                    <a:pt x="738759" y="470154"/>
                  </a:lnTo>
                  <a:lnTo>
                    <a:pt x="747090" y="425932"/>
                  </a:lnTo>
                  <a:lnTo>
                    <a:pt x="749935" y="380022"/>
                  </a:lnTo>
                  <a:close/>
                </a:path>
              </a:pathLst>
            </a:custGeom>
            <a:solidFill>
              <a:srgbClr val="FFFFFF"/>
            </a:solidFill>
          </p:spPr>
          <p:txBody>
            <a:bodyPr wrap="square" lIns="0" tIns="0" rIns="0" bIns="0" rtlCol="0"/>
            <a:lstStyle/>
            <a:p>
              <a:endParaRPr/>
            </a:p>
          </p:txBody>
        </p:sp>
        <p:sp>
          <p:nvSpPr>
            <p:cNvPr id="72" name="object 68">
              <a:extLst>
                <a:ext uri="{FF2B5EF4-FFF2-40B4-BE49-F238E27FC236}">
                  <a16:creationId xmlns:a16="http://schemas.microsoft.com/office/drawing/2014/main" id="{CD388E01-23E9-DF4B-294A-0EDEAC7A57B8}"/>
                </a:ext>
              </a:extLst>
            </p:cNvPr>
            <p:cNvSpPr/>
            <p:nvPr/>
          </p:nvSpPr>
          <p:spPr>
            <a:xfrm>
              <a:off x="8757323" y="1069263"/>
              <a:ext cx="669290" cy="669290"/>
            </a:xfrm>
            <a:custGeom>
              <a:avLst/>
              <a:gdLst/>
              <a:ahLst/>
              <a:cxnLst/>
              <a:rect l="l" t="t" r="r" b="b"/>
              <a:pathLst>
                <a:path w="669290" h="669289">
                  <a:moveTo>
                    <a:pt x="669201" y="334606"/>
                  </a:moveTo>
                  <a:lnTo>
                    <a:pt x="668896" y="330441"/>
                  </a:lnTo>
                  <a:lnTo>
                    <a:pt x="665607" y="285394"/>
                  </a:lnTo>
                  <a:lnTo>
                    <a:pt x="655167" y="238404"/>
                  </a:lnTo>
                  <a:lnTo>
                    <a:pt x="638390" y="194170"/>
                  </a:lnTo>
                  <a:lnTo>
                    <a:pt x="615797" y="153174"/>
                  </a:lnTo>
                  <a:lnTo>
                    <a:pt x="588010" y="115849"/>
                  </a:lnTo>
                  <a:lnTo>
                    <a:pt x="555244" y="82892"/>
                  </a:lnTo>
                  <a:lnTo>
                    <a:pt x="518185" y="54724"/>
                  </a:lnTo>
                  <a:lnTo>
                    <a:pt x="477354" y="31864"/>
                  </a:lnTo>
                  <a:lnTo>
                    <a:pt x="466750" y="27774"/>
                  </a:lnTo>
                  <a:lnTo>
                    <a:pt x="433273" y="14770"/>
                  </a:lnTo>
                  <a:lnTo>
                    <a:pt x="386435" y="3975"/>
                  </a:lnTo>
                  <a:lnTo>
                    <a:pt x="360946" y="1917"/>
                  </a:lnTo>
                  <a:lnTo>
                    <a:pt x="360273" y="1854"/>
                  </a:lnTo>
                  <a:lnTo>
                    <a:pt x="359918" y="1841"/>
                  </a:lnTo>
                  <a:lnTo>
                    <a:pt x="337337" y="0"/>
                  </a:lnTo>
                  <a:lnTo>
                    <a:pt x="334873" y="0"/>
                  </a:lnTo>
                  <a:lnTo>
                    <a:pt x="331876" y="0"/>
                  </a:lnTo>
                  <a:lnTo>
                    <a:pt x="285445" y="3759"/>
                  </a:lnTo>
                  <a:lnTo>
                    <a:pt x="284429" y="3835"/>
                  </a:lnTo>
                  <a:lnTo>
                    <a:pt x="282765" y="3975"/>
                  </a:lnTo>
                  <a:lnTo>
                    <a:pt x="238264" y="14236"/>
                  </a:lnTo>
                  <a:lnTo>
                    <a:pt x="235927" y="14770"/>
                  </a:lnTo>
                  <a:lnTo>
                    <a:pt x="194500" y="30848"/>
                  </a:lnTo>
                  <a:lnTo>
                    <a:pt x="193827" y="31102"/>
                  </a:lnTo>
                  <a:lnTo>
                    <a:pt x="191846" y="31877"/>
                  </a:lnTo>
                  <a:lnTo>
                    <a:pt x="152679" y="53860"/>
                  </a:lnTo>
                  <a:lnTo>
                    <a:pt x="151041" y="54775"/>
                  </a:lnTo>
                  <a:lnTo>
                    <a:pt x="115392" y="81940"/>
                  </a:lnTo>
                  <a:lnTo>
                    <a:pt x="114033" y="82969"/>
                  </a:lnTo>
                  <a:lnTo>
                    <a:pt x="82270" y="114973"/>
                  </a:lnTo>
                  <a:lnTo>
                    <a:pt x="53390" y="153174"/>
                  </a:lnTo>
                  <a:lnTo>
                    <a:pt x="30797" y="194170"/>
                  </a:lnTo>
                  <a:lnTo>
                    <a:pt x="14020" y="238404"/>
                  </a:lnTo>
                  <a:lnTo>
                    <a:pt x="3581" y="285394"/>
                  </a:lnTo>
                  <a:lnTo>
                    <a:pt x="0" y="334594"/>
                  </a:lnTo>
                  <a:lnTo>
                    <a:pt x="3619" y="384048"/>
                  </a:lnTo>
                  <a:lnTo>
                    <a:pt x="14160" y="431228"/>
                  </a:lnTo>
                  <a:lnTo>
                    <a:pt x="31089" y="475653"/>
                  </a:lnTo>
                  <a:lnTo>
                    <a:pt x="53898" y="516788"/>
                  </a:lnTo>
                  <a:lnTo>
                    <a:pt x="82067" y="554113"/>
                  </a:lnTo>
                  <a:lnTo>
                    <a:pt x="115074" y="587121"/>
                  </a:lnTo>
                  <a:lnTo>
                    <a:pt x="152400" y="615289"/>
                  </a:lnTo>
                  <a:lnTo>
                    <a:pt x="152615" y="615416"/>
                  </a:lnTo>
                  <a:lnTo>
                    <a:pt x="152819" y="615530"/>
                  </a:lnTo>
                  <a:lnTo>
                    <a:pt x="193535" y="638098"/>
                  </a:lnTo>
                  <a:lnTo>
                    <a:pt x="237959" y="655027"/>
                  </a:lnTo>
                  <a:lnTo>
                    <a:pt x="238201" y="655091"/>
                  </a:lnTo>
                  <a:lnTo>
                    <a:pt x="241681" y="655866"/>
                  </a:lnTo>
                  <a:lnTo>
                    <a:pt x="285153" y="665568"/>
                  </a:lnTo>
                  <a:lnTo>
                    <a:pt x="334606" y="669188"/>
                  </a:lnTo>
                  <a:lnTo>
                    <a:pt x="334810" y="669175"/>
                  </a:lnTo>
                  <a:lnTo>
                    <a:pt x="340461" y="668769"/>
                  </a:lnTo>
                  <a:lnTo>
                    <a:pt x="383870" y="665581"/>
                  </a:lnTo>
                  <a:lnTo>
                    <a:pt x="383997" y="665581"/>
                  </a:lnTo>
                  <a:lnTo>
                    <a:pt x="431241" y="655027"/>
                  </a:lnTo>
                  <a:lnTo>
                    <a:pt x="431469" y="654939"/>
                  </a:lnTo>
                  <a:lnTo>
                    <a:pt x="475665" y="638098"/>
                  </a:lnTo>
                  <a:lnTo>
                    <a:pt x="475869" y="637984"/>
                  </a:lnTo>
                  <a:lnTo>
                    <a:pt x="476262" y="637768"/>
                  </a:lnTo>
                  <a:lnTo>
                    <a:pt x="516851" y="615416"/>
                  </a:lnTo>
                  <a:lnTo>
                    <a:pt x="552170" y="588594"/>
                  </a:lnTo>
                  <a:lnTo>
                    <a:pt x="554126" y="587121"/>
                  </a:lnTo>
                  <a:lnTo>
                    <a:pt x="587121" y="554113"/>
                  </a:lnTo>
                  <a:lnTo>
                    <a:pt x="615289" y="516788"/>
                  </a:lnTo>
                  <a:lnTo>
                    <a:pt x="638098" y="475653"/>
                  </a:lnTo>
                  <a:lnTo>
                    <a:pt x="655027" y="431228"/>
                  </a:lnTo>
                  <a:lnTo>
                    <a:pt x="665568" y="384048"/>
                  </a:lnTo>
                  <a:lnTo>
                    <a:pt x="668896" y="338759"/>
                  </a:lnTo>
                  <a:lnTo>
                    <a:pt x="669201" y="334606"/>
                  </a:lnTo>
                  <a:close/>
                </a:path>
              </a:pathLst>
            </a:custGeom>
            <a:solidFill>
              <a:srgbClr val="9D8B75"/>
            </a:solidFill>
          </p:spPr>
          <p:txBody>
            <a:bodyPr wrap="square" lIns="0" tIns="0" rIns="0" bIns="0" rtlCol="0"/>
            <a:lstStyle/>
            <a:p>
              <a:endParaRPr/>
            </a:p>
          </p:txBody>
        </p:sp>
        <p:sp>
          <p:nvSpPr>
            <p:cNvPr id="73" name="object 69">
              <a:extLst>
                <a:ext uri="{FF2B5EF4-FFF2-40B4-BE49-F238E27FC236}">
                  <a16:creationId xmlns:a16="http://schemas.microsoft.com/office/drawing/2014/main" id="{C4639710-9E33-D4F3-7067-8B4711E20102}"/>
                </a:ext>
              </a:extLst>
            </p:cNvPr>
            <p:cNvSpPr/>
            <p:nvPr/>
          </p:nvSpPr>
          <p:spPr>
            <a:xfrm>
              <a:off x="8916806" y="1178629"/>
              <a:ext cx="346710" cy="449580"/>
            </a:xfrm>
            <a:custGeom>
              <a:avLst/>
              <a:gdLst/>
              <a:ahLst/>
              <a:cxnLst/>
              <a:rect l="l" t="t" r="r" b="b"/>
              <a:pathLst>
                <a:path w="346709" h="449580">
                  <a:moveTo>
                    <a:pt x="288601" y="439419"/>
                  </a:moveTo>
                  <a:lnTo>
                    <a:pt x="264617" y="439419"/>
                  </a:lnTo>
                  <a:lnTo>
                    <a:pt x="275551" y="444499"/>
                  </a:lnTo>
                  <a:lnTo>
                    <a:pt x="284175" y="445769"/>
                  </a:lnTo>
                  <a:lnTo>
                    <a:pt x="288137" y="449579"/>
                  </a:lnTo>
                  <a:lnTo>
                    <a:pt x="288347" y="445769"/>
                  </a:lnTo>
                  <a:lnTo>
                    <a:pt x="288406" y="444499"/>
                  </a:lnTo>
                  <a:lnTo>
                    <a:pt x="288496" y="441959"/>
                  </a:lnTo>
                  <a:lnTo>
                    <a:pt x="288601" y="439419"/>
                  </a:lnTo>
                  <a:close/>
                </a:path>
                <a:path w="346709" h="449580">
                  <a:moveTo>
                    <a:pt x="222569" y="351789"/>
                  </a:moveTo>
                  <a:lnTo>
                    <a:pt x="172573" y="351789"/>
                  </a:lnTo>
                  <a:lnTo>
                    <a:pt x="175132" y="354329"/>
                  </a:lnTo>
                  <a:lnTo>
                    <a:pt x="179784" y="355599"/>
                  </a:lnTo>
                  <a:lnTo>
                    <a:pt x="184073" y="363219"/>
                  </a:lnTo>
                  <a:lnTo>
                    <a:pt x="194030" y="368299"/>
                  </a:lnTo>
                  <a:lnTo>
                    <a:pt x="204554" y="388619"/>
                  </a:lnTo>
                  <a:lnTo>
                    <a:pt x="212209" y="402589"/>
                  </a:lnTo>
                  <a:lnTo>
                    <a:pt x="216573" y="410209"/>
                  </a:lnTo>
                  <a:lnTo>
                    <a:pt x="218368" y="414019"/>
                  </a:lnTo>
                  <a:lnTo>
                    <a:pt x="218633" y="414019"/>
                  </a:lnTo>
                  <a:lnTo>
                    <a:pt x="223532" y="419099"/>
                  </a:lnTo>
                  <a:lnTo>
                    <a:pt x="218884" y="429259"/>
                  </a:lnTo>
                  <a:lnTo>
                    <a:pt x="218884" y="440689"/>
                  </a:lnTo>
                  <a:lnTo>
                    <a:pt x="226834" y="441959"/>
                  </a:lnTo>
                  <a:lnTo>
                    <a:pt x="223189" y="438149"/>
                  </a:lnTo>
                  <a:lnTo>
                    <a:pt x="229819" y="431799"/>
                  </a:lnTo>
                  <a:lnTo>
                    <a:pt x="296957" y="431799"/>
                  </a:lnTo>
                  <a:lnTo>
                    <a:pt x="296807" y="429259"/>
                  </a:lnTo>
                  <a:lnTo>
                    <a:pt x="296773" y="427989"/>
                  </a:lnTo>
                  <a:lnTo>
                    <a:pt x="279857" y="424179"/>
                  </a:lnTo>
                  <a:lnTo>
                    <a:pt x="277181" y="421639"/>
                  </a:lnTo>
                  <a:lnTo>
                    <a:pt x="244813" y="421639"/>
                  </a:lnTo>
                  <a:lnTo>
                    <a:pt x="220565" y="386079"/>
                  </a:lnTo>
                  <a:lnTo>
                    <a:pt x="213918" y="364489"/>
                  </a:lnTo>
                  <a:lnTo>
                    <a:pt x="218082" y="358139"/>
                  </a:lnTo>
                  <a:lnTo>
                    <a:pt x="222569" y="351789"/>
                  </a:lnTo>
                  <a:close/>
                </a:path>
                <a:path w="346709" h="449580">
                  <a:moveTo>
                    <a:pt x="296957" y="431799"/>
                  </a:moveTo>
                  <a:lnTo>
                    <a:pt x="235788" y="431799"/>
                  </a:lnTo>
                  <a:lnTo>
                    <a:pt x="241071" y="439419"/>
                  </a:lnTo>
                  <a:lnTo>
                    <a:pt x="250380" y="440689"/>
                  </a:lnTo>
                  <a:lnTo>
                    <a:pt x="255346" y="439419"/>
                  </a:lnTo>
                  <a:lnTo>
                    <a:pt x="288601" y="439419"/>
                  </a:lnTo>
                  <a:lnTo>
                    <a:pt x="288690" y="438149"/>
                  </a:lnTo>
                  <a:lnTo>
                    <a:pt x="288810" y="435609"/>
                  </a:lnTo>
                  <a:lnTo>
                    <a:pt x="271259" y="434339"/>
                  </a:lnTo>
                  <a:lnTo>
                    <a:pt x="297082" y="434339"/>
                  </a:lnTo>
                  <a:lnTo>
                    <a:pt x="296957" y="431799"/>
                  </a:lnTo>
                  <a:close/>
                </a:path>
                <a:path w="346709" h="449580">
                  <a:moveTo>
                    <a:pt x="135489" y="354329"/>
                  </a:moveTo>
                  <a:lnTo>
                    <a:pt x="119456" y="354329"/>
                  </a:lnTo>
                  <a:lnTo>
                    <a:pt x="122321" y="364489"/>
                  </a:lnTo>
                  <a:lnTo>
                    <a:pt x="128700" y="379729"/>
                  </a:lnTo>
                  <a:lnTo>
                    <a:pt x="135267" y="393699"/>
                  </a:lnTo>
                  <a:lnTo>
                    <a:pt x="138696" y="401319"/>
                  </a:lnTo>
                  <a:lnTo>
                    <a:pt x="139674" y="403859"/>
                  </a:lnTo>
                  <a:lnTo>
                    <a:pt x="136702" y="408939"/>
                  </a:lnTo>
                  <a:lnTo>
                    <a:pt x="136702" y="417829"/>
                  </a:lnTo>
                  <a:lnTo>
                    <a:pt x="146303" y="421639"/>
                  </a:lnTo>
                  <a:lnTo>
                    <a:pt x="143662" y="416559"/>
                  </a:lnTo>
                  <a:lnTo>
                    <a:pt x="143329" y="415289"/>
                  </a:lnTo>
                  <a:lnTo>
                    <a:pt x="143109" y="414019"/>
                  </a:lnTo>
                  <a:lnTo>
                    <a:pt x="143001" y="412749"/>
                  </a:lnTo>
                  <a:lnTo>
                    <a:pt x="147954" y="408939"/>
                  </a:lnTo>
                  <a:lnTo>
                    <a:pt x="194030" y="408939"/>
                  </a:lnTo>
                  <a:lnTo>
                    <a:pt x="194030" y="407669"/>
                  </a:lnTo>
                  <a:lnTo>
                    <a:pt x="180428" y="406399"/>
                  </a:lnTo>
                  <a:lnTo>
                    <a:pt x="185394" y="405129"/>
                  </a:lnTo>
                  <a:lnTo>
                    <a:pt x="201002" y="403859"/>
                  </a:lnTo>
                  <a:lnTo>
                    <a:pt x="200706" y="401319"/>
                  </a:lnTo>
                  <a:lnTo>
                    <a:pt x="200647" y="400049"/>
                  </a:lnTo>
                  <a:lnTo>
                    <a:pt x="157804" y="400049"/>
                  </a:lnTo>
                  <a:lnTo>
                    <a:pt x="152734" y="398779"/>
                  </a:lnTo>
                  <a:lnTo>
                    <a:pt x="135694" y="358139"/>
                  </a:lnTo>
                  <a:lnTo>
                    <a:pt x="135572" y="355599"/>
                  </a:lnTo>
                  <a:lnTo>
                    <a:pt x="135489" y="354329"/>
                  </a:lnTo>
                  <a:close/>
                </a:path>
                <a:path w="346709" h="449580">
                  <a:moveTo>
                    <a:pt x="270229" y="420369"/>
                  </a:moveTo>
                  <a:lnTo>
                    <a:pt x="255346" y="420369"/>
                  </a:lnTo>
                  <a:lnTo>
                    <a:pt x="249220" y="421639"/>
                  </a:lnTo>
                  <a:lnTo>
                    <a:pt x="276589" y="421639"/>
                  </a:lnTo>
                  <a:lnTo>
                    <a:pt x="270229" y="420369"/>
                  </a:lnTo>
                  <a:close/>
                </a:path>
                <a:path w="346709" h="449580">
                  <a:moveTo>
                    <a:pt x="194030" y="408939"/>
                  </a:moveTo>
                  <a:lnTo>
                    <a:pt x="147954" y="408939"/>
                  </a:lnTo>
                  <a:lnTo>
                    <a:pt x="153276" y="414019"/>
                  </a:lnTo>
                  <a:lnTo>
                    <a:pt x="157911" y="414019"/>
                  </a:lnTo>
                  <a:lnTo>
                    <a:pt x="174887" y="415289"/>
                  </a:lnTo>
                  <a:lnTo>
                    <a:pt x="190042" y="415289"/>
                  </a:lnTo>
                  <a:lnTo>
                    <a:pt x="194030" y="419099"/>
                  </a:lnTo>
                  <a:lnTo>
                    <a:pt x="194030" y="408939"/>
                  </a:lnTo>
                  <a:close/>
                </a:path>
                <a:path w="346709" h="449580">
                  <a:moveTo>
                    <a:pt x="177114" y="394969"/>
                  </a:moveTo>
                  <a:lnTo>
                    <a:pt x="164807" y="398779"/>
                  </a:lnTo>
                  <a:lnTo>
                    <a:pt x="164540" y="398779"/>
                  </a:lnTo>
                  <a:lnTo>
                    <a:pt x="157804" y="400049"/>
                  </a:lnTo>
                  <a:lnTo>
                    <a:pt x="196723" y="400049"/>
                  </a:lnTo>
                  <a:lnTo>
                    <a:pt x="186410" y="397509"/>
                  </a:lnTo>
                  <a:lnTo>
                    <a:pt x="183108" y="396239"/>
                  </a:lnTo>
                  <a:lnTo>
                    <a:pt x="177114" y="394969"/>
                  </a:lnTo>
                  <a:close/>
                </a:path>
                <a:path w="346709" h="449580">
                  <a:moveTo>
                    <a:pt x="227756" y="342899"/>
                  </a:moveTo>
                  <a:lnTo>
                    <a:pt x="92621" y="342899"/>
                  </a:lnTo>
                  <a:lnTo>
                    <a:pt x="93969" y="351789"/>
                  </a:lnTo>
                  <a:lnTo>
                    <a:pt x="97213" y="355599"/>
                  </a:lnTo>
                  <a:lnTo>
                    <a:pt x="104870" y="355599"/>
                  </a:lnTo>
                  <a:lnTo>
                    <a:pt x="119456" y="354329"/>
                  </a:lnTo>
                  <a:lnTo>
                    <a:pt x="135489" y="354329"/>
                  </a:lnTo>
                  <a:lnTo>
                    <a:pt x="135381" y="351789"/>
                  </a:lnTo>
                  <a:lnTo>
                    <a:pt x="136359" y="345439"/>
                  </a:lnTo>
                  <a:lnTo>
                    <a:pt x="226321" y="345439"/>
                  </a:lnTo>
                  <a:lnTo>
                    <a:pt x="227756" y="342899"/>
                  </a:lnTo>
                  <a:close/>
                </a:path>
                <a:path w="346709" h="449580">
                  <a:moveTo>
                    <a:pt x="226321" y="345439"/>
                  </a:moveTo>
                  <a:lnTo>
                    <a:pt x="136359" y="345439"/>
                  </a:lnTo>
                  <a:lnTo>
                    <a:pt x="145973" y="354329"/>
                  </a:lnTo>
                  <a:lnTo>
                    <a:pt x="163207" y="354329"/>
                  </a:lnTo>
                  <a:lnTo>
                    <a:pt x="172227" y="351789"/>
                  </a:lnTo>
                  <a:lnTo>
                    <a:pt x="222569" y="351789"/>
                  </a:lnTo>
                  <a:lnTo>
                    <a:pt x="226321" y="345439"/>
                  </a:lnTo>
                  <a:close/>
                </a:path>
                <a:path w="346709" h="449580">
                  <a:moveTo>
                    <a:pt x="316416" y="137159"/>
                  </a:moveTo>
                  <a:lnTo>
                    <a:pt x="202984" y="137159"/>
                  </a:lnTo>
                  <a:lnTo>
                    <a:pt x="195591" y="147319"/>
                  </a:lnTo>
                  <a:lnTo>
                    <a:pt x="185623" y="152399"/>
                  </a:lnTo>
                  <a:lnTo>
                    <a:pt x="171987" y="156209"/>
                  </a:lnTo>
                  <a:lnTo>
                    <a:pt x="153559" y="157479"/>
                  </a:lnTo>
                  <a:lnTo>
                    <a:pt x="21374" y="157479"/>
                  </a:lnTo>
                  <a:lnTo>
                    <a:pt x="14071" y="160019"/>
                  </a:lnTo>
                  <a:lnTo>
                    <a:pt x="9050" y="173989"/>
                  </a:lnTo>
                  <a:lnTo>
                    <a:pt x="8482" y="182879"/>
                  </a:lnTo>
                  <a:lnTo>
                    <a:pt x="13359" y="193039"/>
                  </a:lnTo>
                  <a:lnTo>
                    <a:pt x="24676" y="207009"/>
                  </a:lnTo>
                  <a:lnTo>
                    <a:pt x="18376" y="214629"/>
                  </a:lnTo>
                  <a:lnTo>
                    <a:pt x="17068" y="229869"/>
                  </a:lnTo>
                  <a:lnTo>
                    <a:pt x="13411" y="234949"/>
                  </a:lnTo>
                  <a:lnTo>
                    <a:pt x="16408" y="241299"/>
                  </a:lnTo>
                  <a:lnTo>
                    <a:pt x="14744" y="251459"/>
                  </a:lnTo>
                  <a:lnTo>
                    <a:pt x="19392" y="259079"/>
                  </a:lnTo>
                  <a:lnTo>
                    <a:pt x="21374" y="276859"/>
                  </a:lnTo>
                  <a:lnTo>
                    <a:pt x="32296" y="276859"/>
                  </a:lnTo>
                  <a:lnTo>
                    <a:pt x="36271" y="283209"/>
                  </a:lnTo>
                  <a:lnTo>
                    <a:pt x="39941" y="285749"/>
                  </a:lnTo>
                  <a:lnTo>
                    <a:pt x="43684" y="290829"/>
                  </a:lnTo>
                  <a:lnTo>
                    <a:pt x="48550" y="299719"/>
                  </a:lnTo>
                  <a:lnTo>
                    <a:pt x="53166" y="308609"/>
                  </a:lnTo>
                  <a:lnTo>
                    <a:pt x="56159" y="314959"/>
                  </a:lnTo>
                  <a:lnTo>
                    <a:pt x="58483" y="317499"/>
                  </a:lnTo>
                  <a:lnTo>
                    <a:pt x="63461" y="321309"/>
                  </a:lnTo>
                  <a:lnTo>
                    <a:pt x="68745" y="334009"/>
                  </a:lnTo>
                  <a:lnTo>
                    <a:pt x="77038" y="335279"/>
                  </a:lnTo>
                  <a:lnTo>
                    <a:pt x="85001" y="344169"/>
                  </a:lnTo>
                  <a:lnTo>
                    <a:pt x="92621" y="342899"/>
                  </a:lnTo>
                  <a:lnTo>
                    <a:pt x="227756" y="342899"/>
                  </a:lnTo>
                  <a:lnTo>
                    <a:pt x="229386" y="340359"/>
                  </a:lnTo>
                  <a:lnTo>
                    <a:pt x="241744" y="320039"/>
                  </a:lnTo>
                  <a:lnTo>
                    <a:pt x="254673" y="314959"/>
                  </a:lnTo>
                  <a:lnTo>
                    <a:pt x="258660" y="303529"/>
                  </a:lnTo>
                  <a:lnTo>
                    <a:pt x="273900" y="298449"/>
                  </a:lnTo>
                  <a:lnTo>
                    <a:pt x="275882" y="289559"/>
                  </a:lnTo>
                  <a:lnTo>
                    <a:pt x="287820" y="284479"/>
                  </a:lnTo>
                  <a:lnTo>
                    <a:pt x="290144" y="273049"/>
                  </a:lnTo>
                  <a:lnTo>
                    <a:pt x="300418" y="271779"/>
                  </a:lnTo>
                  <a:lnTo>
                    <a:pt x="302082" y="262889"/>
                  </a:lnTo>
                  <a:lnTo>
                    <a:pt x="311604" y="252729"/>
                  </a:lnTo>
                  <a:lnTo>
                    <a:pt x="316158" y="245109"/>
                  </a:lnTo>
                  <a:lnTo>
                    <a:pt x="316985" y="237489"/>
                  </a:lnTo>
                  <a:lnTo>
                    <a:pt x="315328" y="226059"/>
                  </a:lnTo>
                  <a:lnTo>
                    <a:pt x="323430" y="196849"/>
                  </a:lnTo>
                  <a:lnTo>
                    <a:pt x="325475" y="175259"/>
                  </a:lnTo>
                  <a:lnTo>
                    <a:pt x="322248" y="157479"/>
                  </a:lnTo>
                  <a:lnTo>
                    <a:pt x="320871" y="151129"/>
                  </a:lnTo>
                  <a:lnTo>
                    <a:pt x="316416" y="137159"/>
                  </a:lnTo>
                  <a:close/>
                </a:path>
                <a:path w="346709" h="449580">
                  <a:moveTo>
                    <a:pt x="12420" y="88899"/>
                  </a:moveTo>
                  <a:lnTo>
                    <a:pt x="3259" y="99059"/>
                  </a:lnTo>
                  <a:lnTo>
                    <a:pt x="0" y="106679"/>
                  </a:lnTo>
                  <a:lnTo>
                    <a:pt x="2455" y="119379"/>
                  </a:lnTo>
                  <a:lnTo>
                    <a:pt x="10439" y="140969"/>
                  </a:lnTo>
                  <a:lnTo>
                    <a:pt x="7879" y="148589"/>
                  </a:lnTo>
                  <a:lnTo>
                    <a:pt x="7785" y="149859"/>
                  </a:lnTo>
                  <a:lnTo>
                    <a:pt x="12103" y="157479"/>
                  </a:lnTo>
                  <a:lnTo>
                    <a:pt x="135223" y="157479"/>
                  </a:lnTo>
                  <a:lnTo>
                    <a:pt x="121948" y="156209"/>
                  </a:lnTo>
                  <a:lnTo>
                    <a:pt x="113145" y="152399"/>
                  </a:lnTo>
                  <a:lnTo>
                    <a:pt x="108191" y="148589"/>
                  </a:lnTo>
                  <a:lnTo>
                    <a:pt x="106545" y="143509"/>
                  </a:lnTo>
                  <a:lnTo>
                    <a:pt x="107075" y="138429"/>
                  </a:lnTo>
                  <a:lnTo>
                    <a:pt x="107161" y="137159"/>
                  </a:lnTo>
                  <a:lnTo>
                    <a:pt x="108707" y="130809"/>
                  </a:lnTo>
                  <a:lnTo>
                    <a:pt x="109743" y="124459"/>
                  </a:lnTo>
                  <a:lnTo>
                    <a:pt x="109870" y="120649"/>
                  </a:lnTo>
                  <a:lnTo>
                    <a:pt x="109873" y="119379"/>
                  </a:lnTo>
                  <a:lnTo>
                    <a:pt x="43916" y="119379"/>
                  </a:lnTo>
                  <a:lnTo>
                    <a:pt x="39920" y="113029"/>
                  </a:lnTo>
                  <a:lnTo>
                    <a:pt x="36756" y="109219"/>
                  </a:lnTo>
                  <a:lnTo>
                    <a:pt x="32862" y="105489"/>
                  </a:lnTo>
                  <a:lnTo>
                    <a:pt x="29831" y="102869"/>
                  </a:lnTo>
                  <a:lnTo>
                    <a:pt x="26339" y="102869"/>
                  </a:lnTo>
                  <a:lnTo>
                    <a:pt x="22707" y="92709"/>
                  </a:lnTo>
                  <a:lnTo>
                    <a:pt x="12420" y="88899"/>
                  </a:lnTo>
                  <a:close/>
                </a:path>
                <a:path w="346709" h="449580">
                  <a:moveTo>
                    <a:pt x="311242" y="120649"/>
                  </a:moveTo>
                  <a:lnTo>
                    <a:pt x="212928" y="120649"/>
                  </a:lnTo>
                  <a:lnTo>
                    <a:pt x="211594" y="124459"/>
                  </a:lnTo>
                  <a:lnTo>
                    <a:pt x="196354" y="138429"/>
                  </a:lnTo>
                  <a:lnTo>
                    <a:pt x="198335" y="138429"/>
                  </a:lnTo>
                  <a:lnTo>
                    <a:pt x="202984" y="137159"/>
                  </a:lnTo>
                  <a:lnTo>
                    <a:pt x="316416" y="137159"/>
                  </a:lnTo>
                  <a:lnTo>
                    <a:pt x="311242" y="120649"/>
                  </a:lnTo>
                  <a:close/>
                </a:path>
                <a:path w="346709" h="449580">
                  <a:moveTo>
                    <a:pt x="246710" y="19049"/>
                  </a:moveTo>
                  <a:lnTo>
                    <a:pt x="245402" y="26669"/>
                  </a:lnTo>
                  <a:lnTo>
                    <a:pt x="261289" y="33019"/>
                  </a:lnTo>
                  <a:lnTo>
                    <a:pt x="271919" y="34289"/>
                  </a:lnTo>
                  <a:lnTo>
                    <a:pt x="270598" y="39369"/>
                  </a:lnTo>
                  <a:lnTo>
                    <a:pt x="236032" y="64769"/>
                  </a:lnTo>
                  <a:lnTo>
                    <a:pt x="220716" y="104139"/>
                  </a:lnTo>
                  <a:lnTo>
                    <a:pt x="221835" y="104139"/>
                  </a:lnTo>
                  <a:lnTo>
                    <a:pt x="218976" y="113029"/>
                  </a:lnTo>
                  <a:lnTo>
                    <a:pt x="218884" y="114299"/>
                  </a:lnTo>
                  <a:lnTo>
                    <a:pt x="206298" y="123189"/>
                  </a:lnTo>
                  <a:lnTo>
                    <a:pt x="208965" y="123189"/>
                  </a:lnTo>
                  <a:lnTo>
                    <a:pt x="212928" y="120649"/>
                  </a:lnTo>
                  <a:lnTo>
                    <a:pt x="311242" y="120649"/>
                  </a:lnTo>
                  <a:lnTo>
                    <a:pt x="309130" y="114299"/>
                  </a:lnTo>
                  <a:lnTo>
                    <a:pt x="309029" y="113029"/>
                  </a:lnTo>
                  <a:lnTo>
                    <a:pt x="320057" y="111759"/>
                  </a:lnTo>
                  <a:lnTo>
                    <a:pt x="326142" y="104139"/>
                  </a:lnTo>
                  <a:lnTo>
                    <a:pt x="328547" y="95249"/>
                  </a:lnTo>
                  <a:lnTo>
                    <a:pt x="328526" y="88899"/>
                  </a:lnTo>
                  <a:lnTo>
                    <a:pt x="327596" y="83819"/>
                  </a:lnTo>
                  <a:lnTo>
                    <a:pt x="332562" y="81279"/>
                  </a:lnTo>
                  <a:lnTo>
                    <a:pt x="346138" y="81279"/>
                  </a:lnTo>
                  <a:lnTo>
                    <a:pt x="346138" y="80009"/>
                  </a:lnTo>
                  <a:lnTo>
                    <a:pt x="343912" y="74929"/>
                  </a:lnTo>
                  <a:lnTo>
                    <a:pt x="334115" y="62229"/>
                  </a:lnTo>
                  <a:lnTo>
                    <a:pt x="331889" y="55879"/>
                  </a:lnTo>
                  <a:lnTo>
                    <a:pt x="331889" y="49529"/>
                  </a:lnTo>
                  <a:lnTo>
                    <a:pt x="325932" y="45719"/>
                  </a:lnTo>
                  <a:lnTo>
                    <a:pt x="322803" y="30479"/>
                  </a:lnTo>
                  <a:lnTo>
                    <a:pt x="318286" y="20319"/>
                  </a:lnTo>
                  <a:lnTo>
                    <a:pt x="257657" y="20319"/>
                  </a:lnTo>
                  <a:lnTo>
                    <a:pt x="246710" y="19049"/>
                  </a:lnTo>
                  <a:close/>
                </a:path>
                <a:path w="346709" h="449580">
                  <a:moveTo>
                    <a:pt x="39098" y="105489"/>
                  </a:moveTo>
                  <a:lnTo>
                    <a:pt x="39299" y="106679"/>
                  </a:lnTo>
                  <a:lnTo>
                    <a:pt x="43916" y="119379"/>
                  </a:lnTo>
                  <a:lnTo>
                    <a:pt x="109873" y="119379"/>
                  </a:lnTo>
                  <a:lnTo>
                    <a:pt x="109777" y="114299"/>
                  </a:lnTo>
                  <a:lnTo>
                    <a:pt x="109660" y="113029"/>
                  </a:lnTo>
                  <a:lnTo>
                    <a:pt x="109542" y="111759"/>
                  </a:lnTo>
                  <a:lnTo>
                    <a:pt x="109466" y="110489"/>
                  </a:lnTo>
                  <a:lnTo>
                    <a:pt x="49212" y="110489"/>
                  </a:lnTo>
                  <a:lnTo>
                    <a:pt x="39098" y="105489"/>
                  </a:lnTo>
                  <a:close/>
                </a:path>
                <a:path w="346709" h="449580">
                  <a:moveTo>
                    <a:pt x="54178" y="50799"/>
                  </a:moveTo>
                  <a:lnTo>
                    <a:pt x="51193" y="50799"/>
                  </a:lnTo>
                  <a:lnTo>
                    <a:pt x="47698" y="53339"/>
                  </a:lnTo>
                  <a:lnTo>
                    <a:pt x="42832" y="59689"/>
                  </a:lnTo>
                  <a:lnTo>
                    <a:pt x="38340" y="66039"/>
                  </a:lnTo>
                  <a:lnTo>
                    <a:pt x="35966" y="71119"/>
                  </a:lnTo>
                  <a:lnTo>
                    <a:pt x="35417" y="74929"/>
                  </a:lnTo>
                  <a:lnTo>
                    <a:pt x="35467" y="81279"/>
                  </a:lnTo>
                  <a:lnTo>
                    <a:pt x="35795" y="86359"/>
                  </a:lnTo>
                  <a:lnTo>
                    <a:pt x="36944" y="99059"/>
                  </a:lnTo>
                  <a:lnTo>
                    <a:pt x="49212" y="110489"/>
                  </a:lnTo>
                  <a:lnTo>
                    <a:pt x="109466" y="110489"/>
                  </a:lnTo>
                  <a:lnTo>
                    <a:pt x="109188" y="106679"/>
                  </a:lnTo>
                  <a:lnTo>
                    <a:pt x="108212" y="100329"/>
                  </a:lnTo>
                  <a:lnTo>
                    <a:pt x="99263" y="100329"/>
                  </a:lnTo>
                  <a:lnTo>
                    <a:pt x="102895" y="93979"/>
                  </a:lnTo>
                  <a:lnTo>
                    <a:pt x="104559" y="90169"/>
                  </a:lnTo>
                  <a:lnTo>
                    <a:pt x="104444" y="88899"/>
                  </a:lnTo>
                  <a:lnTo>
                    <a:pt x="104318" y="86359"/>
                  </a:lnTo>
                  <a:lnTo>
                    <a:pt x="102117" y="77469"/>
                  </a:lnTo>
                  <a:lnTo>
                    <a:pt x="99483" y="71119"/>
                  </a:lnTo>
                  <a:lnTo>
                    <a:pt x="95289" y="71119"/>
                  </a:lnTo>
                  <a:lnTo>
                    <a:pt x="95203" y="69849"/>
                  </a:lnTo>
                  <a:lnTo>
                    <a:pt x="60820" y="69849"/>
                  </a:lnTo>
                  <a:lnTo>
                    <a:pt x="60917" y="67309"/>
                  </a:lnTo>
                  <a:lnTo>
                    <a:pt x="61007" y="64769"/>
                  </a:lnTo>
                  <a:lnTo>
                    <a:pt x="61121" y="62229"/>
                  </a:lnTo>
                  <a:lnTo>
                    <a:pt x="61242" y="59689"/>
                  </a:lnTo>
                  <a:lnTo>
                    <a:pt x="61350" y="55879"/>
                  </a:lnTo>
                  <a:lnTo>
                    <a:pt x="61467" y="53339"/>
                  </a:lnTo>
                  <a:lnTo>
                    <a:pt x="54178" y="50799"/>
                  </a:lnTo>
                  <a:close/>
                </a:path>
                <a:path w="346709" h="449580">
                  <a:moveTo>
                    <a:pt x="220716" y="104139"/>
                  </a:moveTo>
                  <a:lnTo>
                    <a:pt x="217353" y="105489"/>
                  </a:lnTo>
                  <a:lnTo>
                    <a:pt x="220186" y="105489"/>
                  </a:lnTo>
                  <a:lnTo>
                    <a:pt x="220716" y="104139"/>
                  </a:lnTo>
                  <a:close/>
                </a:path>
                <a:path w="346709" h="449580">
                  <a:moveTo>
                    <a:pt x="26339" y="99059"/>
                  </a:moveTo>
                  <a:lnTo>
                    <a:pt x="26339" y="102869"/>
                  </a:lnTo>
                  <a:lnTo>
                    <a:pt x="29831" y="102869"/>
                  </a:lnTo>
                  <a:lnTo>
                    <a:pt x="26339" y="99059"/>
                  </a:lnTo>
                  <a:close/>
                </a:path>
                <a:path w="346709" h="449580">
                  <a:moveTo>
                    <a:pt x="104559" y="93979"/>
                  </a:moveTo>
                  <a:lnTo>
                    <a:pt x="99263" y="100329"/>
                  </a:lnTo>
                  <a:lnTo>
                    <a:pt x="108212" y="100329"/>
                  </a:lnTo>
                  <a:lnTo>
                    <a:pt x="107986" y="99059"/>
                  </a:lnTo>
                  <a:lnTo>
                    <a:pt x="106540" y="95249"/>
                  </a:lnTo>
                  <a:lnTo>
                    <a:pt x="104559" y="93979"/>
                  </a:lnTo>
                  <a:close/>
                </a:path>
                <a:path w="346709" h="449580">
                  <a:moveTo>
                    <a:pt x="346138" y="81279"/>
                  </a:moveTo>
                  <a:lnTo>
                    <a:pt x="332562" y="81279"/>
                  </a:lnTo>
                  <a:lnTo>
                    <a:pt x="346138" y="83819"/>
                  </a:lnTo>
                  <a:lnTo>
                    <a:pt x="346138" y="81279"/>
                  </a:lnTo>
                  <a:close/>
                </a:path>
                <a:path w="346709" h="449580">
                  <a:moveTo>
                    <a:pt x="97269" y="66039"/>
                  </a:moveTo>
                  <a:lnTo>
                    <a:pt x="95245" y="71119"/>
                  </a:lnTo>
                  <a:lnTo>
                    <a:pt x="99483" y="71119"/>
                  </a:lnTo>
                  <a:lnTo>
                    <a:pt x="97942" y="67309"/>
                  </a:lnTo>
                  <a:lnTo>
                    <a:pt x="97269" y="66039"/>
                  </a:lnTo>
                  <a:close/>
                </a:path>
                <a:path w="346709" h="449580">
                  <a:moveTo>
                    <a:pt x="76720" y="43179"/>
                  </a:moveTo>
                  <a:lnTo>
                    <a:pt x="74229" y="43179"/>
                  </a:lnTo>
                  <a:lnTo>
                    <a:pt x="71742" y="45719"/>
                  </a:lnTo>
                  <a:lnTo>
                    <a:pt x="67769" y="54609"/>
                  </a:lnTo>
                  <a:lnTo>
                    <a:pt x="60820" y="69849"/>
                  </a:lnTo>
                  <a:lnTo>
                    <a:pt x="95203" y="69849"/>
                  </a:lnTo>
                  <a:lnTo>
                    <a:pt x="92795" y="58419"/>
                  </a:lnTo>
                  <a:lnTo>
                    <a:pt x="87364" y="49529"/>
                  </a:lnTo>
                  <a:lnTo>
                    <a:pt x="81250" y="44449"/>
                  </a:lnTo>
                  <a:lnTo>
                    <a:pt x="76720" y="43179"/>
                  </a:lnTo>
                  <a:close/>
                </a:path>
                <a:path w="346709" h="449580">
                  <a:moveTo>
                    <a:pt x="249046" y="10159"/>
                  </a:moveTo>
                  <a:lnTo>
                    <a:pt x="247835" y="13969"/>
                  </a:lnTo>
                  <a:lnTo>
                    <a:pt x="247726" y="15239"/>
                  </a:lnTo>
                  <a:lnTo>
                    <a:pt x="257657" y="20319"/>
                  </a:lnTo>
                  <a:lnTo>
                    <a:pt x="318286" y="20319"/>
                  </a:lnTo>
                  <a:lnTo>
                    <a:pt x="317315" y="19049"/>
                  </a:lnTo>
                  <a:lnTo>
                    <a:pt x="315098" y="15239"/>
                  </a:lnTo>
                  <a:lnTo>
                    <a:pt x="277545" y="15239"/>
                  </a:lnTo>
                  <a:lnTo>
                    <a:pt x="263918" y="13969"/>
                  </a:lnTo>
                  <a:lnTo>
                    <a:pt x="249046" y="10159"/>
                  </a:lnTo>
                  <a:close/>
                </a:path>
                <a:path w="346709" h="449580">
                  <a:moveTo>
                    <a:pt x="283844" y="0"/>
                  </a:moveTo>
                  <a:lnTo>
                    <a:pt x="279184" y="1269"/>
                  </a:lnTo>
                  <a:lnTo>
                    <a:pt x="279184" y="15239"/>
                  </a:lnTo>
                  <a:lnTo>
                    <a:pt x="299084" y="15239"/>
                  </a:lnTo>
                  <a:lnTo>
                    <a:pt x="292468" y="6349"/>
                  </a:lnTo>
                  <a:lnTo>
                    <a:pt x="283844" y="0"/>
                  </a:lnTo>
                  <a:close/>
                </a:path>
                <a:path w="346709" h="449580">
                  <a:moveTo>
                    <a:pt x="307708" y="8889"/>
                  </a:moveTo>
                  <a:lnTo>
                    <a:pt x="304723" y="8889"/>
                  </a:lnTo>
                  <a:lnTo>
                    <a:pt x="303307" y="13969"/>
                  </a:lnTo>
                  <a:lnTo>
                    <a:pt x="303072" y="15239"/>
                  </a:lnTo>
                  <a:lnTo>
                    <a:pt x="314846" y="15239"/>
                  </a:lnTo>
                  <a:lnTo>
                    <a:pt x="311581" y="11429"/>
                  </a:lnTo>
                  <a:lnTo>
                    <a:pt x="307708" y="8889"/>
                  </a:lnTo>
                  <a:close/>
                </a:path>
              </a:pathLst>
            </a:custGeom>
            <a:solidFill>
              <a:srgbClr val="FFFFFF"/>
            </a:solidFill>
          </p:spPr>
          <p:txBody>
            <a:bodyPr wrap="square" lIns="0" tIns="0" rIns="0" bIns="0" rtlCol="0"/>
            <a:lstStyle/>
            <a:p>
              <a:endParaRPr/>
            </a:p>
          </p:txBody>
        </p:sp>
      </p:grpSp>
      <p:sp>
        <p:nvSpPr>
          <p:cNvPr id="76" name="object 72">
            <a:extLst>
              <a:ext uri="{FF2B5EF4-FFF2-40B4-BE49-F238E27FC236}">
                <a16:creationId xmlns:a16="http://schemas.microsoft.com/office/drawing/2014/main" id="{78D667ED-9CC4-BA15-E17B-B2163ECEEB29}"/>
              </a:ext>
            </a:extLst>
          </p:cNvPr>
          <p:cNvSpPr txBox="1"/>
          <p:nvPr userDrawn="1"/>
        </p:nvSpPr>
        <p:spPr>
          <a:xfrm>
            <a:off x="3527515" y="2057110"/>
            <a:ext cx="1260475" cy="229870"/>
          </a:xfrm>
          <a:prstGeom prst="rect">
            <a:avLst/>
          </a:prstGeom>
          <a:solidFill>
            <a:srgbClr val="FFFFFF"/>
          </a:solidFill>
        </p:spPr>
        <p:txBody>
          <a:bodyPr vert="horz" wrap="square" lIns="0" tIns="19050" rIns="0" bIns="0" rtlCol="0">
            <a:spAutoFit/>
          </a:bodyPr>
          <a:lstStyle/>
          <a:p>
            <a:pPr marL="35560">
              <a:lnSpc>
                <a:spcPct val="100000"/>
              </a:lnSpc>
              <a:spcBef>
                <a:spcPts val="150"/>
              </a:spcBef>
            </a:pPr>
            <a:r>
              <a:rPr sz="1200" b="1" dirty="0">
                <a:solidFill>
                  <a:srgbClr val="AA0A30"/>
                </a:solidFill>
                <a:latin typeface="Calibri"/>
                <a:cs typeface="Calibri"/>
              </a:rPr>
              <a:t>BOVINS</a:t>
            </a:r>
            <a:r>
              <a:rPr sz="1200" b="1" spc="35" dirty="0">
                <a:solidFill>
                  <a:srgbClr val="AA0A30"/>
                </a:solidFill>
                <a:latin typeface="Calibri"/>
                <a:cs typeface="Calibri"/>
              </a:rPr>
              <a:t> </a:t>
            </a:r>
            <a:r>
              <a:rPr sz="1200" b="1" spc="-10" dirty="0">
                <a:solidFill>
                  <a:srgbClr val="AA0A30"/>
                </a:solidFill>
                <a:latin typeface="Calibri"/>
                <a:cs typeface="Calibri"/>
              </a:rPr>
              <a:t>LAITIERS</a:t>
            </a:r>
            <a:endParaRPr sz="1200">
              <a:latin typeface="Calibri"/>
              <a:cs typeface="Calibri"/>
            </a:endParaRPr>
          </a:p>
        </p:txBody>
      </p:sp>
      <p:sp>
        <p:nvSpPr>
          <p:cNvPr id="77" name="object 73">
            <a:extLst>
              <a:ext uri="{FF2B5EF4-FFF2-40B4-BE49-F238E27FC236}">
                <a16:creationId xmlns:a16="http://schemas.microsoft.com/office/drawing/2014/main" id="{4430EBF5-C540-3B76-02DB-7CC66F3893BB}"/>
              </a:ext>
            </a:extLst>
          </p:cNvPr>
          <p:cNvSpPr txBox="1"/>
          <p:nvPr userDrawn="1"/>
        </p:nvSpPr>
        <p:spPr>
          <a:xfrm>
            <a:off x="5411864" y="2005688"/>
            <a:ext cx="1159510" cy="169545"/>
          </a:xfrm>
          <a:prstGeom prst="rect">
            <a:avLst/>
          </a:prstGeom>
          <a:solidFill>
            <a:srgbClr val="FFFFFF"/>
          </a:solidFill>
        </p:spPr>
        <p:txBody>
          <a:bodyPr vert="horz" wrap="square" lIns="0" tIns="0" rIns="0" bIns="0" rtlCol="0">
            <a:spAutoFit/>
          </a:bodyPr>
          <a:lstStyle/>
          <a:p>
            <a:pPr marL="73025">
              <a:lnSpc>
                <a:spcPts val="1330"/>
              </a:lnSpc>
            </a:pPr>
            <a:r>
              <a:rPr sz="1200" b="1" spc="-10" dirty="0">
                <a:solidFill>
                  <a:srgbClr val="5F8646"/>
                </a:solidFill>
                <a:latin typeface="Calibri"/>
                <a:cs typeface="Calibri"/>
              </a:rPr>
              <a:t>HORTICULTURE</a:t>
            </a:r>
            <a:endParaRPr sz="1200">
              <a:latin typeface="Calibri"/>
              <a:cs typeface="Calibri"/>
            </a:endParaRPr>
          </a:p>
        </p:txBody>
      </p:sp>
      <p:sp>
        <p:nvSpPr>
          <p:cNvPr id="78" name="object 74">
            <a:extLst>
              <a:ext uri="{FF2B5EF4-FFF2-40B4-BE49-F238E27FC236}">
                <a16:creationId xmlns:a16="http://schemas.microsoft.com/office/drawing/2014/main" id="{E349D9B3-F9FE-D40C-0260-53872972769A}"/>
              </a:ext>
            </a:extLst>
          </p:cNvPr>
          <p:cNvSpPr txBox="1"/>
          <p:nvPr userDrawn="1"/>
        </p:nvSpPr>
        <p:spPr>
          <a:xfrm>
            <a:off x="5411864" y="2186714"/>
            <a:ext cx="941705" cy="151765"/>
          </a:xfrm>
          <a:prstGeom prst="rect">
            <a:avLst/>
          </a:prstGeom>
          <a:solidFill>
            <a:srgbClr val="FFFFFF"/>
          </a:solidFill>
        </p:spPr>
        <p:txBody>
          <a:bodyPr vert="horz" wrap="square" lIns="0" tIns="0" rIns="0" bIns="0" rtlCol="0">
            <a:spAutoFit/>
          </a:bodyPr>
          <a:lstStyle/>
          <a:p>
            <a:pPr marL="73025">
              <a:lnSpc>
                <a:spcPts val="1190"/>
              </a:lnSpc>
            </a:pPr>
            <a:r>
              <a:rPr sz="1200" b="1" spc="-10" dirty="0">
                <a:solidFill>
                  <a:srgbClr val="5F8646"/>
                </a:solidFill>
                <a:latin typeface="Calibri"/>
                <a:cs typeface="Calibri"/>
              </a:rPr>
              <a:t>COMESTIBLE</a:t>
            </a:r>
            <a:endParaRPr sz="1200">
              <a:latin typeface="Calibri"/>
              <a:cs typeface="Calibri"/>
            </a:endParaRPr>
          </a:p>
        </p:txBody>
      </p:sp>
      <p:sp>
        <p:nvSpPr>
          <p:cNvPr id="81" name="object 77">
            <a:extLst>
              <a:ext uri="{FF2B5EF4-FFF2-40B4-BE49-F238E27FC236}">
                <a16:creationId xmlns:a16="http://schemas.microsoft.com/office/drawing/2014/main" id="{2DF4BC51-5ACF-D479-920C-7317F36DB54D}"/>
              </a:ext>
            </a:extLst>
          </p:cNvPr>
          <p:cNvSpPr txBox="1"/>
          <p:nvPr userDrawn="1"/>
        </p:nvSpPr>
        <p:spPr>
          <a:xfrm>
            <a:off x="7292798" y="2005688"/>
            <a:ext cx="588010" cy="169545"/>
          </a:xfrm>
          <a:prstGeom prst="rect">
            <a:avLst/>
          </a:prstGeom>
          <a:solidFill>
            <a:srgbClr val="FFFFFF"/>
          </a:solidFill>
        </p:spPr>
        <p:txBody>
          <a:bodyPr vert="horz" wrap="square" lIns="0" tIns="0" rIns="0" bIns="0" rtlCol="0">
            <a:spAutoFit/>
          </a:bodyPr>
          <a:lstStyle/>
          <a:p>
            <a:pPr marL="66675">
              <a:lnSpc>
                <a:spcPts val="1255"/>
              </a:lnSpc>
            </a:pPr>
            <a:r>
              <a:rPr sz="1200" b="1" spc="-10" dirty="0">
                <a:solidFill>
                  <a:srgbClr val="B9B8A9"/>
                </a:solidFill>
                <a:latin typeface="Calibri"/>
                <a:cs typeface="Calibri"/>
              </a:rPr>
              <a:t>OVINS</a:t>
            </a:r>
            <a:endParaRPr sz="1200">
              <a:latin typeface="Calibri"/>
              <a:cs typeface="Calibri"/>
            </a:endParaRPr>
          </a:p>
        </p:txBody>
      </p:sp>
      <p:sp>
        <p:nvSpPr>
          <p:cNvPr id="84" name="object 80">
            <a:extLst>
              <a:ext uri="{FF2B5EF4-FFF2-40B4-BE49-F238E27FC236}">
                <a16:creationId xmlns:a16="http://schemas.microsoft.com/office/drawing/2014/main" id="{BD1149AF-870F-C6A9-FAE6-BECF2933C2EE}"/>
              </a:ext>
            </a:extLst>
          </p:cNvPr>
          <p:cNvSpPr txBox="1"/>
          <p:nvPr userDrawn="1"/>
        </p:nvSpPr>
        <p:spPr>
          <a:xfrm>
            <a:off x="9140737" y="2005688"/>
            <a:ext cx="1077595" cy="194945"/>
          </a:xfrm>
          <a:prstGeom prst="rect">
            <a:avLst/>
          </a:prstGeom>
          <a:solidFill>
            <a:srgbClr val="FFFFFF"/>
          </a:solidFill>
        </p:spPr>
        <p:txBody>
          <a:bodyPr vert="horz" wrap="square" lIns="0" tIns="0" rIns="0" bIns="0" rtlCol="0">
            <a:spAutoFit/>
          </a:bodyPr>
          <a:lstStyle/>
          <a:p>
            <a:pPr marL="45720">
              <a:lnSpc>
                <a:spcPts val="1370"/>
              </a:lnSpc>
            </a:pPr>
            <a:r>
              <a:rPr sz="1200" b="1" dirty="0">
                <a:solidFill>
                  <a:srgbClr val="A59382"/>
                </a:solidFill>
                <a:latin typeface="Calibri"/>
                <a:cs typeface="Calibri"/>
              </a:rPr>
              <a:t>AVICULTURE</a:t>
            </a:r>
            <a:r>
              <a:rPr sz="1200" b="1" spc="-55" dirty="0">
                <a:solidFill>
                  <a:srgbClr val="A59382"/>
                </a:solidFill>
                <a:latin typeface="Calibri"/>
                <a:cs typeface="Calibri"/>
              </a:rPr>
              <a:t> </a:t>
            </a:r>
            <a:r>
              <a:rPr sz="1200" b="1" spc="-50" dirty="0">
                <a:solidFill>
                  <a:srgbClr val="A59382"/>
                </a:solidFill>
                <a:latin typeface="Calibri"/>
                <a:cs typeface="Calibri"/>
              </a:rPr>
              <a:t>&amp;</a:t>
            </a:r>
            <a:endParaRPr sz="1200">
              <a:latin typeface="Calibri"/>
              <a:cs typeface="Calibri"/>
            </a:endParaRPr>
          </a:p>
        </p:txBody>
      </p:sp>
      <p:sp>
        <p:nvSpPr>
          <p:cNvPr id="85" name="object 81">
            <a:extLst>
              <a:ext uri="{FF2B5EF4-FFF2-40B4-BE49-F238E27FC236}">
                <a16:creationId xmlns:a16="http://schemas.microsoft.com/office/drawing/2014/main" id="{D27075FC-8E74-CE3E-3177-907B535B4EED}"/>
              </a:ext>
            </a:extLst>
          </p:cNvPr>
          <p:cNvSpPr txBox="1"/>
          <p:nvPr userDrawn="1"/>
        </p:nvSpPr>
        <p:spPr>
          <a:xfrm>
            <a:off x="9140737" y="2200258"/>
            <a:ext cx="986155" cy="138430"/>
          </a:xfrm>
          <a:prstGeom prst="rect">
            <a:avLst/>
          </a:prstGeom>
          <a:solidFill>
            <a:srgbClr val="FFFFFF"/>
          </a:solidFill>
        </p:spPr>
        <p:txBody>
          <a:bodyPr vert="horz" wrap="square" lIns="0" tIns="0" rIns="0" bIns="0" rtlCol="0">
            <a:spAutoFit/>
          </a:bodyPr>
          <a:lstStyle/>
          <a:p>
            <a:pPr marL="45720">
              <a:lnSpc>
                <a:spcPts val="1085"/>
              </a:lnSpc>
            </a:pPr>
            <a:r>
              <a:rPr sz="1200" b="1" spc="-10" dirty="0">
                <a:solidFill>
                  <a:srgbClr val="A59382"/>
                </a:solidFill>
                <a:latin typeface="Calibri"/>
                <a:cs typeface="Calibri"/>
              </a:rPr>
              <a:t>CUNICULTURE</a:t>
            </a:r>
            <a:endParaRPr sz="1200">
              <a:latin typeface="Calibri"/>
              <a:cs typeface="Calibri"/>
            </a:endParaRPr>
          </a:p>
        </p:txBody>
      </p:sp>
      <p:grpSp>
        <p:nvGrpSpPr>
          <p:cNvPr id="88" name="object 84">
            <a:extLst>
              <a:ext uri="{FF2B5EF4-FFF2-40B4-BE49-F238E27FC236}">
                <a16:creationId xmlns:a16="http://schemas.microsoft.com/office/drawing/2014/main" id="{FA9D053E-2701-08B6-7242-44FACF37A6BD}"/>
              </a:ext>
            </a:extLst>
          </p:cNvPr>
          <p:cNvGrpSpPr/>
          <p:nvPr userDrawn="1"/>
        </p:nvGrpSpPr>
        <p:grpSpPr>
          <a:xfrm>
            <a:off x="3800017" y="3822367"/>
            <a:ext cx="726440" cy="726440"/>
            <a:chOff x="3100106" y="3743345"/>
            <a:chExt cx="726440" cy="726440"/>
          </a:xfrm>
        </p:grpSpPr>
        <p:sp>
          <p:nvSpPr>
            <p:cNvPr id="89" name="object 85">
              <a:extLst>
                <a:ext uri="{FF2B5EF4-FFF2-40B4-BE49-F238E27FC236}">
                  <a16:creationId xmlns:a16="http://schemas.microsoft.com/office/drawing/2014/main" id="{E51FCFBD-F088-D444-B49D-07727644DA21}"/>
                </a:ext>
              </a:extLst>
            </p:cNvPr>
            <p:cNvSpPr/>
            <p:nvPr/>
          </p:nvSpPr>
          <p:spPr>
            <a:xfrm>
              <a:off x="3100106" y="3743345"/>
              <a:ext cx="726440" cy="726440"/>
            </a:xfrm>
            <a:custGeom>
              <a:avLst/>
              <a:gdLst/>
              <a:ahLst/>
              <a:cxnLst/>
              <a:rect l="l" t="t" r="r" b="b"/>
              <a:pathLst>
                <a:path w="726439" h="726439">
                  <a:moveTo>
                    <a:pt x="363067" y="0"/>
                  </a:moveTo>
                  <a:lnTo>
                    <a:pt x="313800" y="3314"/>
                  </a:lnTo>
                  <a:lnTo>
                    <a:pt x="266548" y="12969"/>
                  </a:lnTo>
                  <a:lnTo>
                    <a:pt x="221743" y="28532"/>
                  </a:lnTo>
                  <a:lnTo>
                    <a:pt x="179818" y="49571"/>
                  </a:lnTo>
                  <a:lnTo>
                    <a:pt x="141206" y="75652"/>
                  </a:lnTo>
                  <a:lnTo>
                    <a:pt x="106338" y="106343"/>
                  </a:lnTo>
                  <a:lnTo>
                    <a:pt x="75648" y="141211"/>
                  </a:lnTo>
                  <a:lnTo>
                    <a:pt x="49568" y="179824"/>
                  </a:lnTo>
                  <a:lnTo>
                    <a:pt x="28531" y="221749"/>
                  </a:lnTo>
                  <a:lnTo>
                    <a:pt x="12968" y="266553"/>
                  </a:lnTo>
                  <a:lnTo>
                    <a:pt x="3314" y="313803"/>
                  </a:lnTo>
                  <a:lnTo>
                    <a:pt x="0" y="363067"/>
                  </a:lnTo>
                  <a:lnTo>
                    <a:pt x="3314" y="412334"/>
                  </a:lnTo>
                  <a:lnTo>
                    <a:pt x="12968" y="459586"/>
                  </a:lnTo>
                  <a:lnTo>
                    <a:pt x="28531" y="504391"/>
                  </a:lnTo>
                  <a:lnTo>
                    <a:pt x="49568" y="546316"/>
                  </a:lnTo>
                  <a:lnTo>
                    <a:pt x="75648" y="584928"/>
                  </a:lnTo>
                  <a:lnTo>
                    <a:pt x="106338" y="619796"/>
                  </a:lnTo>
                  <a:lnTo>
                    <a:pt x="141206" y="650486"/>
                  </a:lnTo>
                  <a:lnTo>
                    <a:pt x="179818" y="676566"/>
                  </a:lnTo>
                  <a:lnTo>
                    <a:pt x="221743" y="697604"/>
                  </a:lnTo>
                  <a:lnTo>
                    <a:pt x="266548" y="713166"/>
                  </a:lnTo>
                  <a:lnTo>
                    <a:pt x="313800" y="722820"/>
                  </a:lnTo>
                  <a:lnTo>
                    <a:pt x="363067" y="726135"/>
                  </a:lnTo>
                  <a:lnTo>
                    <a:pt x="412334" y="722820"/>
                  </a:lnTo>
                  <a:lnTo>
                    <a:pt x="459586" y="713166"/>
                  </a:lnTo>
                  <a:lnTo>
                    <a:pt x="504391" y="697604"/>
                  </a:lnTo>
                  <a:lnTo>
                    <a:pt x="546316" y="676566"/>
                  </a:lnTo>
                  <a:lnTo>
                    <a:pt x="584928" y="650486"/>
                  </a:lnTo>
                  <a:lnTo>
                    <a:pt x="619796" y="619796"/>
                  </a:lnTo>
                  <a:lnTo>
                    <a:pt x="650486" y="584928"/>
                  </a:lnTo>
                  <a:lnTo>
                    <a:pt x="676566" y="546316"/>
                  </a:lnTo>
                  <a:lnTo>
                    <a:pt x="697604" y="504391"/>
                  </a:lnTo>
                  <a:lnTo>
                    <a:pt x="713166" y="459586"/>
                  </a:lnTo>
                  <a:lnTo>
                    <a:pt x="722820" y="412334"/>
                  </a:lnTo>
                  <a:lnTo>
                    <a:pt x="726135" y="363067"/>
                  </a:lnTo>
                  <a:lnTo>
                    <a:pt x="722820" y="313803"/>
                  </a:lnTo>
                  <a:lnTo>
                    <a:pt x="713166" y="266553"/>
                  </a:lnTo>
                  <a:lnTo>
                    <a:pt x="697604" y="221749"/>
                  </a:lnTo>
                  <a:lnTo>
                    <a:pt x="676566" y="179824"/>
                  </a:lnTo>
                  <a:lnTo>
                    <a:pt x="650486" y="141211"/>
                  </a:lnTo>
                  <a:lnTo>
                    <a:pt x="619796" y="106343"/>
                  </a:lnTo>
                  <a:lnTo>
                    <a:pt x="584928" y="75652"/>
                  </a:lnTo>
                  <a:lnTo>
                    <a:pt x="546316" y="49571"/>
                  </a:lnTo>
                  <a:lnTo>
                    <a:pt x="504391" y="28532"/>
                  </a:lnTo>
                  <a:lnTo>
                    <a:pt x="459586" y="12969"/>
                  </a:lnTo>
                  <a:lnTo>
                    <a:pt x="412334" y="3314"/>
                  </a:lnTo>
                  <a:lnTo>
                    <a:pt x="363067" y="0"/>
                  </a:lnTo>
                  <a:close/>
                </a:path>
              </a:pathLst>
            </a:custGeom>
            <a:solidFill>
              <a:srgbClr val="FFFFFF"/>
            </a:solidFill>
          </p:spPr>
          <p:txBody>
            <a:bodyPr wrap="square" lIns="0" tIns="0" rIns="0" bIns="0" rtlCol="0"/>
            <a:lstStyle/>
            <a:p>
              <a:endParaRPr/>
            </a:p>
          </p:txBody>
        </p:sp>
        <p:sp>
          <p:nvSpPr>
            <p:cNvPr id="90" name="object 86">
              <a:extLst>
                <a:ext uri="{FF2B5EF4-FFF2-40B4-BE49-F238E27FC236}">
                  <a16:creationId xmlns:a16="http://schemas.microsoft.com/office/drawing/2014/main" id="{4AD3DEA8-A181-18F4-EE8D-926E1D652676}"/>
                </a:ext>
              </a:extLst>
            </p:cNvPr>
            <p:cNvSpPr/>
            <p:nvPr/>
          </p:nvSpPr>
          <p:spPr>
            <a:xfrm>
              <a:off x="3139198" y="3789006"/>
              <a:ext cx="639445" cy="639445"/>
            </a:xfrm>
            <a:custGeom>
              <a:avLst/>
              <a:gdLst/>
              <a:ahLst/>
              <a:cxnLst/>
              <a:rect l="l" t="t" r="r" b="b"/>
              <a:pathLst>
                <a:path w="639445" h="639445">
                  <a:moveTo>
                    <a:pt x="319570" y="0"/>
                  </a:moveTo>
                  <a:lnTo>
                    <a:pt x="272349" y="3465"/>
                  </a:lnTo>
                  <a:lnTo>
                    <a:pt x="227279" y="13530"/>
                  </a:lnTo>
                  <a:lnTo>
                    <a:pt x="184853" y="29701"/>
                  </a:lnTo>
                  <a:lnTo>
                    <a:pt x="145567" y="51485"/>
                  </a:lnTo>
                  <a:lnTo>
                    <a:pt x="109914" y="78385"/>
                  </a:lnTo>
                  <a:lnTo>
                    <a:pt x="78390" y="109909"/>
                  </a:lnTo>
                  <a:lnTo>
                    <a:pt x="51488" y="145561"/>
                  </a:lnTo>
                  <a:lnTo>
                    <a:pt x="29704" y="184848"/>
                  </a:lnTo>
                  <a:lnTo>
                    <a:pt x="13531" y="227274"/>
                  </a:lnTo>
                  <a:lnTo>
                    <a:pt x="3465" y="272346"/>
                  </a:lnTo>
                  <a:lnTo>
                    <a:pt x="0" y="319570"/>
                  </a:lnTo>
                  <a:lnTo>
                    <a:pt x="3465" y="366796"/>
                  </a:lnTo>
                  <a:lnTo>
                    <a:pt x="13531" y="411871"/>
                  </a:lnTo>
                  <a:lnTo>
                    <a:pt x="29704" y="454299"/>
                  </a:lnTo>
                  <a:lnTo>
                    <a:pt x="51488" y="493587"/>
                  </a:lnTo>
                  <a:lnTo>
                    <a:pt x="78390" y="529241"/>
                  </a:lnTo>
                  <a:lnTo>
                    <a:pt x="109914" y="560765"/>
                  </a:lnTo>
                  <a:lnTo>
                    <a:pt x="145567" y="587667"/>
                  </a:lnTo>
                  <a:lnTo>
                    <a:pt x="184853" y="609450"/>
                  </a:lnTo>
                  <a:lnTo>
                    <a:pt x="227279" y="625622"/>
                  </a:lnTo>
                  <a:lnTo>
                    <a:pt x="272349" y="635687"/>
                  </a:lnTo>
                  <a:lnTo>
                    <a:pt x="319570" y="639152"/>
                  </a:lnTo>
                  <a:lnTo>
                    <a:pt x="366796" y="635687"/>
                  </a:lnTo>
                  <a:lnTo>
                    <a:pt x="411871" y="625622"/>
                  </a:lnTo>
                  <a:lnTo>
                    <a:pt x="454299" y="609450"/>
                  </a:lnTo>
                  <a:lnTo>
                    <a:pt x="493587" y="587667"/>
                  </a:lnTo>
                  <a:lnTo>
                    <a:pt x="529241" y="560765"/>
                  </a:lnTo>
                  <a:lnTo>
                    <a:pt x="560765" y="529241"/>
                  </a:lnTo>
                  <a:lnTo>
                    <a:pt x="587667" y="493587"/>
                  </a:lnTo>
                  <a:lnTo>
                    <a:pt x="609450" y="454299"/>
                  </a:lnTo>
                  <a:lnTo>
                    <a:pt x="625622" y="411871"/>
                  </a:lnTo>
                  <a:lnTo>
                    <a:pt x="635687" y="366796"/>
                  </a:lnTo>
                  <a:lnTo>
                    <a:pt x="639152" y="319570"/>
                  </a:lnTo>
                  <a:lnTo>
                    <a:pt x="635687" y="272346"/>
                  </a:lnTo>
                  <a:lnTo>
                    <a:pt x="625622" y="227274"/>
                  </a:lnTo>
                  <a:lnTo>
                    <a:pt x="609450" y="184848"/>
                  </a:lnTo>
                  <a:lnTo>
                    <a:pt x="587667" y="145561"/>
                  </a:lnTo>
                  <a:lnTo>
                    <a:pt x="560765" y="109909"/>
                  </a:lnTo>
                  <a:lnTo>
                    <a:pt x="529241" y="78385"/>
                  </a:lnTo>
                  <a:lnTo>
                    <a:pt x="493587" y="51485"/>
                  </a:lnTo>
                  <a:lnTo>
                    <a:pt x="454299" y="29701"/>
                  </a:lnTo>
                  <a:lnTo>
                    <a:pt x="411871" y="13530"/>
                  </a:lnTo>
                  <a:lnTo>
                    <a:pt x="366796" y="3465"/>
                  </a:lnTo>
                  <a:lnTo>
                    <a:pt x="319570" y="0"/>
                  </a:lnTo>
                  <a:close/>
                </a:path>
              </a:pathLst>
            </a:custGeom>
            <a:solidFill>
              <a:srgbClr val="80C342"/>
            </a:solidFill>
          </p:spPr>
          <p:txBody>
            <a:bodyPr wrap="square" lIns="0" tIns="0" rIns="0" bIns="0" rtlCol="0"/>
            <a:lstStyle/>
            <a:p>
              <a:endParaRPr/>
            </a:p>
          </p:txBody>
        </p:sp>
        <p:sp>
          <p:nvSpPr>
            <p:cNvPr id="91" name="object 87">
              <a:extLst>
                <a:ext uri="{FF2B5EF4-FFF2-40B4-BE49-F238E27FC236}">
                  <a16:creationId xmlns:a16="http://schemas.microsoft.com/office/drawing/2014/main" id="{ABDEA9FF-546B-85C5-A030-7BDAF2D12008}"/>
                </a:ext>
              </a:extLst>
            </p:cNvPr>
            <p:cNvSpPr/>
            <p:nvPr/>
          </p:nvSpPr>
          <p:spPr>
            <a:xfrm>
              <a:off x="3140913" y="3790722"/>
              <a:ext cx="636270" cy="636270"/>
            </a:xfrm>
            <a:custGeom>
              <a:avLst/>
              <a:gdLst/>
              <a:ahLst/>
              <a:cxnLst/>
              <a:rect l="l" t="t" r="r" b="b"/>
              <a:pathLst>
                <a:path w="636270" h="636270">
                  <a:moveTo>
                    <a:pt x="317868" y="0"/>
                  </a:moveTo>
                  <a:lnTo>
                    <a:pt x="270896" y="3446"/>
                  </a:lnTo>
                  <a:lnTo>
                    <a:pt x="226064" y="13458"/>
                  </a:lnTo>
                  <a:lnTo>
                    <a:pt x="183863" y="29543"/>
                  </a:lnTo>
                  <a:lnTo>
                    <a:pt x="144786" y="51210"/>
                  </a:lnTo>
                  <a:lnTo>
                    <a:pt x="109324" y="77968"/>
                  </a:lnTo>
                  <a:lnTo>
                    <a:pt x="77968" y="109324"/>
                  </a:lnTo>
                  <a:lnTo>
                    <a:pt x="51210" y="144786"/>
                  </a:lnTo>
                  <a:lnTo>
                    <a:pt x="29543" y="183863"/>
                  </a:lnTo>
                  <a:lnTo>
                    <a:pt x="13458" y="226064"/>
                  </a:lnTo>
                  <a:lnTo>
                    <a:pt x="3446" y="270896"/>
                  </a:lnTo>
                  <a:lnTo>
                    <a:pt x="0" y="317868"/>
                  </a:lnTo>
                  <a:lnTo>
                    <a:pt x="3446" y="364840"/>
                  </a:lnTo>
                  <a:lnTo>
                    <a:pt x="13458" y="409672"/>
                  </a:lnTo>
                  <a:lnTo>
                    <a:pt x="29543" y="451872"/>
                  </a:lnTo>
                  <a:lnTo>
                    <a:pt x="51210" y="490950"/>
                  </a:lnTo>
                  <a:lnTo>
                    <a:pt x="77968" y="526412"/>
                  </a:lnTo>
                  <a:lnTo>
                    <a:pt x="109324" y="557768"/>
                  </a:lnTo>
                  <a:lnTo>
                    <a:pt x="144786" y="584525"/>
                  </a:lnTo>
                  <a:lnTo>
                    <a:pt x="183863" y="606192"/>
                  </a:lnTo>
                  <a:lnTo>
                    <a:pt x="226064" y="622278"/>
                  </a:lnTo>
                  <a:lnTo>
                    <a:pt x="270896" y="632290"/>
                  </a:lnTo>
                  <a:lnTo>
                    <a:pt x="317868" y="635736"/>
                  </a:lnTo>
                  <a:lnTo>
                    <a:pt x="364843" y="632290"/>
                  </a:lnTo>
                  <a:lnTo>
                    <a:pt x="409677" y="622278"/>
                  </a:lnTo>
                  <a:lnTo>
                    <a:pt x="451880" y="606192"/>
                  </a:lnTo>
                  <a:lnTo>
                    <a:pt x="490959" y="584525"/>
                  </a:lnTo>
                  <a:lnTo>
                    <a:pt x="526423" y="557768"/>
                  </a:lnTo>
                  <a:lnTo>
                    <a:pt x="557779" y="526412"/>
                  </a:lnTo>
                  <a:lnTo>
                    <a:pt x="584537" y="490950"/>
                  </a:lnTo>
                  <a:lnTo>
                    <a:pt x="606205" y="451872"/>
                  </a:lnTo>
                  <a:lnTo>
                    <a:pt x="622290" y="409672"/>
                  </a:lnTo>
                  <a:lnTo>
                    <a:pt x="632302" y="364840"/>
                  </a:lnTo>
                  <a:lnTo>
                    <a:pt x="635749" y="317868"/>
                  </a:lnTo>
                  <a:lnTo>
                    <a:pt x="632302" y="270896"/>
                  </a:lnTo>
                  <a:lnTo>
                    <a:pt x="622290" y="226064"/>
                  </a:lnTo>
                  <a:lnTo>
                    <a:pt x="606205" y="183863"/>
                  </a:lnTo>
                  <a:lnTo>
                    <a:pt x="584537" y="144786"/>
                  </a:lnTo>
                  <a:lnTo>
                    <a:pt x="557779" y="109324"/>
                  </a:lnTo>
                  <a:lnTo>
                    <a:pt x="526423" y="77968"/>
                  </a:lnTo>
                  <a:lnTo>
                    <a:pt x="490959" y="51210"/>
                  </a:lnTo>
                  <a:lnTo>
                    <a:pt x="451880" y="29543"/>
                  </a:lnTo>
                  <a:lnTo>
                    <a:pt x="409677" y="13458"/>
                  </a:lnTo>
                  <a:lnTo>
                    <a:pt x="364843" y="3446"/>
                  </a:lnTo>
                  <a:lnTo>
                    <a:pt x="317868" y="0"/>
                  </a:lnTo>
                  <a:close/>
                </a:path>
              </a:pathLst>
            </a:custGeom>
            <a:solidFill>
              <a:srgbClr val="FFFFFF"/>
            </a:solidFill>
          </p:spPr>
          <p:txBody>
            <a:bodyPr wrap="square" lIns="0" tIns="0" rIns="0" bIns="0" rtlCol="0"/>
            <a:lstStyle/>
            <a:p>
              <a:endParaRPr/>
            </a:p>
          </p:txBody>
        </p:sp>
        <p:sp>
          <p:nvSpPr>
            <p:cNvPr id="92" name="object 88">
              <a:extLst>
                <a:ext uri="{FF2B5EF4-FFF2-40B4-BE49-F238E27FC236}">
                  <a16:creationId xmlns:a16="http://schemas.microsoft.com/office/drawing/2014/main" id="{85B9DBC3-08DB-C5E7-A35A-940D1645AC5D}"/>
                </a:ext>
              </a:extLst>
            </p:cNvPr>
            <p:cNvSpPr/>
            <p:nvPr/>
          </p:nvSpPr>
          <p:spPr>
            <a:xfrm>
              <a:off x="3139197" y="3789010"/>
              <a:ext cx="639445" cy="639445"/>
            </a:xfrm>
            <a:custGeom>
              <a:avLst/>
              <a:gdLst/>
              <a:ahLst/>
              <a:cxnLst/>
              <a:rect l="l" t="t" r="r" b="b"/>
              <a:pathLst>
                <a:path w="639445" h="639445">
                  <a:moveTo>
                    <a:pt x="319580" y="0"/>
                  </a:moveTo>
                  <a:lnTo>
                    <a:pt x="272347" y="3462"/>
                  </a:lnTo>
                  <a:lnTo>
                    <a:pt x="227276" y="13528"/>
                  </a:lnTo>
                  <a:lnTo>
                    <a:pt x="184851" y="29700"/>
                  </a:lnTo>
                  <a:lnTo>
                    <a:pt x="145565" y="51484"/>
                  </a:lnTo>
                  <a:lnTo>
                    <a:pt x="109913" y="78384"/>
                  </a:lnTo>
                  <a:lnTo>
                    <a:pt x="78389" y="109908"/>
                  </a:lnTo>
                  <a:lnTo>
                    <a:pt x="51487" y="145561"/>
                  </a:lnTo>
                  <a:lnTo>
                    <a:pt x="29703" y="184849"/>
                  </a:lnTo>
                  <a:lnTo>
                    <a:pt x="13531" y="227273"/>
                  </a:lnTo>
                  <a:lnTo>
                    <a:pt x="3464" y="272354"/>
                  </a:lnTo>
                  <a:lnTo>
                    <a:pt x="0" y="319582"/>
                  </a:lnTo>
                  <a:lnTo>
                    <a:pt x="3467" y="366803"/>
                  </a:lnTo>
                  <a:lnTo>
                    <a:pt x="13534" y="411875"/>
                  </a:lnTo>
                  <a:lnTo>
                    <a:pt x="29707" y="454301"/>
                  </a:lnTo>
                  <a:lnTo>
                    <a:pt x="51491" y="493588"/>
                  </a:lnTo>
                  <a:lnTo>
                    <a:pt x="78393" y="529240"/>
                  </a:lnTo>
                  <a:lnTo>
                    <a:pt x="109918" y="560765"/>
                  </a:lnTo>
                  <a:lnTo>
                    <a:pt x="145571" y="587665"/>
                  </a:lnTo>
                  <a:lnTo>
                    <a:pt x="184859" y="609449"/>
                  </a:lnTo>
                  <a:lnTo>
                    <a:pt x="227286" y="625620"/>
                  </a:lnTo>
                  <a:lnTo>
                    <a:pt x="272358" y="635685"/>
                  </a:lnTo>
                  <a:lnTo>
                    <a:pt x="319581" y="639149"/>
                  </a:lnTo>
                  <a:lnTo>
                    <a:pt x="366774" y="635685"/>
                  </a:lnTo>
                  <a:lnTo>
                    <a:pt x="411862" y="625620"/>
                  </a:lnTo>
                  <a:lnTo>
                    <a:pt x="454294" y="609449"/>
                  </a:lnTo>
                  <a:lnTo>
                    <a:pt x="493584" y="587665"/>
                  </a:lnTo>
                  <a:lnTo>
                    <a:pt x="529238" y="560765"/>
                  </a:lnTo>
                  <a:lnTo>
                    <a:pt x="558586" y="531418"/>
                  </a:lnTo>
                  <a:lnTo>
                    <a:pt x="239457" y="531418"/>
                  </a:lnTo>
                  <a:lnTo>
                    <a:pt x="218146" y="419290"/>
                  </a:lnTo>
                  <a:lnTo>
                    <a:pt x="622794" y="419290"/>
                  </a:lnTo>
                  <a:lnTo>
                    <a:pt x="625620" y="411875"/>
                  </a:lnTo>
                  <a:lnTo>
                    <a:pt x="631002" y="387781"/>
                  </a:lnTo>
                  <a:lnTo>
                    <a:pt x="171156" y="387781"/>
                  </a:lnTo>
                  <a:lnTo>
                    <a:pt x="171156" y="314211"/>
                  </a:lnTo>
                  <a:lnTo>
                    <a:pt x="312888" y="314211"/>
                  </a:lnTo>
                  <a:lnTo>
                    <a:pt x="316376" y="300841"/>
                  </a:lnTo>
                  <a:lnTo>
                    <a:pt x="320657" y="288329"/>
                  </a:lnTo>
                  <a:lnTo>
                    <a:pt x="322723" y="283057"/>
                  </a:lnTo>
                  <a:lnTo>
                    <a:pt x="253263" y="283057"/>
                  </a:lnTo>
                  <a:lnTo>
                    <a:pt x="231853" y="278872"/>
                  </a:lnTo>
                  <a:lnTo>
                    <a:pt x="218387" y="270522"/>
                  </a:lnTo>
                  <a:lnTo>
                    <a:pt x="210487" y="266534"/>
                  </a:lnTo>
                  <a:lnTo>
                    <a:pt x="174217" y="266534"/>
                  </a:lnTo>
                  <a:lnTo>
                    <a:pt x="186329" y="248498"/>
                  </a:lnTo>
                  <a:lnTo>
                    <a:pt x="199960" y="234923"/>
                  </a:lnTo>
                  <a:lnTo>
                    <a:pt x="216343" y="224888"/>
                  </a:lnTo>
                  <a:lnTo>
                    <a:pt x="236713" y="217474"/>
                  </a:lnTo>
                  <a:lnTo>
                    <a:pt x="255284" y="215559"/>
                  </a:lnTo>
                  <a:lnTo>
                    <a:pt x="364835" y="215559"/>
                  </a:lnTo>
                  <a:lnTo>
                    <a:pt x="359500" y="202918"/>
                  </a:lnTo>
                  <a:lnTo>
                    <a:pt x="361893" y="178241"/>
                  </a:lnTo>
                  <a:lnTo>
                    <a:pt x="372917" y="155788"/>
                  </a:lnTo>
                  <a:lnTo>
                    <a:pt x="388377" y="137731"/>
                  </a:lnTo>
                  <a:lnTo>
                    <a:pt x="408656" y="114697"/>
                  </a:lnTo>
                  <a:lnTo>
                    <a:pt x="419478" y="95435"/>
                  </a:lnTo>
                  <a:lnTo>
                    <a:pt x="423801" y="82215"/>
                  </a:lnTo>
                  <a:lnTo>
                    <a:pt x="424584" y="77306"/>
                  </a:lnTo>
                  <a:lnTo>
                    <a:pt x="527817" y="77306"/>
                  </a:lnTo>
                  <a:lnTo>
                    <a:pt x="493592" y="51484"/>
                  </a:lnTo>
                  <a:lnTo>
                    <a:pt x="454305" y="29700"/>
                  </a:lnTo>
                  <a:lnTo>
                    <a:pt x="411878" y="13528"/>
                  </a:lnTo>
                  <a:lnTo>
                    <a:pt x="366805" y="3462"/>
                  </a:lnTo>
                  <a:lnTo>
                    <a:pt x="319580" y="0"/>
                  </a:lnTo>
                  <a:close/>
                </a:path>
                <a:path w="639445" h="639445">
                  <a:moveTo>
                    <a:pt x="622794" y="419290"/>
                  </a:moveTo>
                  <a:lnTo>
                    <a:pt x="414920" y="419290"/>
                  </a:lnTo>
                  <a:lnTo>
                    <a:pt x="393597" y="531418"/>
                  </a:lnTo>
                  <a:lnTo>
                    <a:pt x="558585" y="531418"/>
                  </a:lnTo>
                  <a:lnTo>
                    <a:pt x="560763" y="529240"/>
                  </a:lnTo>
                  <a:lnTo>
                    <a:pt x="587665" y="493588"/>
                  </a:lnTo>
                  <a:lnTo>
                    <a:pt x="609448" y="454301"/>
                  </a:lnTo>
                  <a:lnTo>
                    <a:pt x="622794" y="419290"/>
                  </a:lnTo>
                  <a:close/>
                </a:path>
                <a:path w="639445" h="639445">
                  <a:moveTo>
                    <a:pt x="638731" y="313805"/>
                  </a:moveTo>
                  <a:lnTo>
                    <a:pt x="339126" y="313805"/>
                  </a:lnTo>
                  <a:lnTo>
                    <a:pt x="339126" y="314211"/>
                  </a:lnTo>
                  <a:lnTo>
                    <a:pt x="461923" y="314211"/>
                  </a:lnTo>
                  <a:lnTo>
                    <a:pt x="461923" y="387781"/>
                  </a:lnTo>
                  <a:lnTo>
                    <a:pt x="631002" y="387781"/>
                  </a:lnTo>
                  <a:lnTo>
                    <a:pt x="635686" y="366803"/>
                  </a:lnTo>
                  <a:lnTo>
                    <a:pt x="639152" y="319582"/>
                  </a:lnTo>
                  <a:lnTo>
                    <a:pt x="638761" y="314211"/>
                  </a:lnTo>
                  <a:lnTo>
                    <a:pt x="638731" y="313805"/>
                  </a:lnTo>
                  <a:close/>
                </a:path>
                <a:path w="639445" h="639445">
                  <a:moveTo>
                    <a:pt x="421121" y="220119"/>
                  </a:moveTo>
                  <a:lnTo>
                    <a:pt x="357968" y="256658"/>
                  </a:lnTo>
                  <a:lnTo>
                    <a:pt x="338890" y="304999"/>
                  </a:lnTo>
                  <a:lnTo>
                    <a:pt x="338808" y="314211"/>
                  </a:lnTo>
                  <a:lnTo>
                    <a:pt x="339126" y="313805"/>
                  </a:lnTo>
                  <a:lnTo>
                    <a:pt x="638731" y="313805"/>
                  </a:lnTo>
                  <a:lnTo>
                    <a:pt x="635689" y="272354"/>
                  </a:lnTo>
                  <a:lnTo>
                    <a:pt x="628586" y="240539"/>
                  </a:lnTo>
                  <a:lnTo>
                    <a:pt x="404365" y="240539"/>
                  </a:lnTo>
                  <a:lnTo>
                    <a:pt x="421121" y="220119"/>
                  </a:lnTo>
                  <a:close/>
                </a:path>
                <a:path w="639445" h="639445">
                  <a:moveTo>
                    <a:pt x="292187" y="258445"/>
                  </a:moveTo>
                  <a:lnTo>
                    <a:pt x="275686" y="277955"/>
                  </a:lnTo>
                  <a:lnTo>
                    <a:pt x="253263" y="283057"/>
                  </a:lnTo>
                  <a:lnTo>
                    <a:pt x="322723" y="283057"/>
                  </a:lnTo>
                  <a:lnTo>
                    <a:pt x="324286" y="279068"/>
                  </a:lnTo>
                  <a:lnTo>
                    <a:pt x="325817" y="275450"/>
                  </a:lnTo>
                  <a:lnTo>
                    <a:pt x="315719" y="266830"/>
                  </a:lnTo>
                  <a:lnTo>
                    <a:pt x="304697" y="261647"/>
                  </a:lnTo>
                  <a:lnTo>
                    <a:pt x="295827" y="259114"/>
                  </a:lnTo>
                  <a:lnTo>
                    <a:pt x="292187" y="258445"/>
                  </a:lnTo>
                  <a:close/>
                </a:path>
                <a:path w="639445" h="639445">
                  <a:moveTo>
                    <a:pt x="192706" y="264171"/>
                  </a:moveTo>
                  <a:lnTo>
                    <a:pt x="179770" y="265523"/>
                  </a:lnTo>
                  <a:lnTo>
                    <a:pt x="174217" y="266534"/>
                  </a:lnTo>
                  <a:lnTo>
                    <a:pt x="210487" y="266534"/>
                  </a:lnTo>
                  <a:lnTo>
                    <a:pt x="207441" y="264997"/>
                  </a:lnTo>
                  <a:lnTo>
                    <a:pt x="192706" y="264171"/>
                  </a:lnTo>
                  <a:close/>
                </a:path>
                <a:path w="639445" h="639445">
                  <a:moveTo>
                    <a:pt x="358873" y="237602"/>
                  </a:moveTo>
                  <a:lnTo>
                    <a:pt x="291122" y="237602"/>
                  </a:lnTo>
                  <a:lnTo>
                    <a:pt x="309322" y="244251"/>
                  </a:lnTo>
                  <a:lnTo>
                    <a:pt x="335456" y="262509"/>
                  </a:lnTo>
                  <a:lnTo>
                    <a:pt x="342804" y="253215"/>
                  </a:lnTo>
                  <a:lnTo>
                    <a:pt x="354439" y="241658"/>
                  </a:lnTo>
                  <a:lnTo>
                    <a:pt x="358873" y="237602"/>
                  </a:lnTo>
                  <a:close/>
                </a:path>
                <a:path w="639445" h="639445">
                  <a:moveTo>
                    <a:pt x="364835" y="215559"/>
                  </a:moveTo>
                  <a:lnTo>
                    <a:pt x="255284" y="215559"/>
                  </a:lnTo>
                  <a:lnTo>
                    <a:pt x="269839" y="219814"/>
                  </a:lnTo>
                  <a:lnTo>
                    <a:pt x="280451" y="227483"/>
                  </a:lnTo>
                  <a:lnTo>
                    <a:pt x="287691" y="236169"/>
                  </a:lnTo>
                  <a:lnTo>
                    <a:pt x="277538" y="238009"/>
                  </a:lnTo>
                  <a:lnTo>
                    <a:pt x="266854" y="241858"/>
                  </a:lnTo>
                  <a:lnTo>
                    <a:pt x="255755" y="248099"/>
                  </a:lnTo>
                  <a:lnTo>
                    <a:pt x="244359" y="257111"/>
                  </a:lnTo>
                  <a:lnTo>
                    <a:pt x="272314" y="242058"/>
                  </a:lnTo>
                  <a:lnTo>
                    <a:pt x="291122" y="237602"/>
                  </a:lnTo>
                  <a:lnTo>
                    <a:pt x="358873" y="237602"/>
                  </a:lnTo>
                  <a:lnTo>
                    <a:pt x="365202" y="231812"/>
                  </a:lnTo>
                  <a:lnTo>
                    <a:pt x="369935" y="227649"/>
                  </a:lnTo>
                  <a:lnTo>
                    <a:pt x="364835" y="215559"/>
                  </a:lnTo>
                  <a:close/>
                </a:path>
                <a:path w="639445" h="639445">
                  <a:moveTo>
                    <a:pt x="527817" y="77306"/>
                  </a:moveTo>
                  <a:lnTo>
                    <a:pt x="424586" y="77306"/>
                  </a:lnTo>
                  <a:lnTo>
                    <a:pt x="440575" y="101563"/>
                  </a:lnTo>
                  <a:lnTo>
                    <a:pt x="457022" y="127765"/>
                  </a:lnTo>
                  <a:lnTo>
                    <a:pt x="467184" y="158343"/>
                  </a:lnTo>
                  <a:lnTo>
                    <a:pt x="464323" y="195732"/>
                  </a:lnTo>
                  <a:lnTo>
                    <a:pt x="453510" y="217758"/>
                  </a:lnTo>
                  <a:lnTo>
                    <a:pt x="438035" y="231227"/>
                  </a:lnTo>
                  <a:lnTo>
                    <a:pt x="420716" y="238150"/>
                  </a:lnTo>
                  <a:lnTo>
                    <a:pt x="404355" y="240539"/>
                  </a:lnTo>
                  <a:lnTo>
                    <a:pt x="628586" y="240539"/>
                  </a:lnTo>
                  <a:lnTo>
                    <a:pt x="625708" y="227649"/>
                  </a:lnTo>
                  <a:lnTo>
                    <a:pt x="625624" y="227273"/>
                  </a:lnTo>
                  <a:lnTo>
                    <a:pt x="609453" y="184849"/>
                  </a:lnTo>
                  <a:lnTo>
                    <a:pt x="587670" y="145561"/>
                  </a:lnTo>
                  <a:lnTo>
                    <a:pt x="560769" y="109908"/>
                  </a:lnTo>
                  <a:lnTo>
                    <a:pt x="529245" y="78384"/>
                  </a:lnTo>
                  <a:lnTo>
                    <a:pt x="527817" y="77306"/>
                  </a:lnTo>
                  <a:close/>
                </a:path>
                <a:path w="639445" h="639445">
                  <a:moveTo>
                    <a:pt x="430245" y="178241"/>
                  </a:moveTo>
                  <a:lnTo>
                    <a:pt x="432439" y="190776"/>
                  </a:lnTo>
                  <a:lnTo>
                    <a:pt x="426760" y="213247"/>
                  </a:lnTo>
                  <a:lnTo>
                    <a:pt x="421371" y="219814"/>
                  </a:lnTo>
                  <a:lnTo>
                    <a:pt x="435584" y="208627"/>
                  </a:lnTo>
                  <a:lnTo>
                    <a:pt x="436284" y="195732"/>
                  </a:lnTo>
                  <a:lnTo>
                    <a:pt x="436382" y="193921"/>
                  </a:lnTo>
                  <a:lnTo>
                    <a:pt x="430245" y="178241"/>
                  </a:lnTo>
                  <a:close/>
                </a:path>
                <a:path w="639445" h="639445">
                  <a:moveTo>
                    <a:pt x="426985" y="169913"/>
                  </a:moveTo>
                  <a:lnTo>
                    <a:pt x="430245" y="178241"/>
                  </a:lnTo>
                  <a:lnTo>
                    <a:pt x="429737" y="175529"/>
                  </a:lnTo>
                  <a:lnTo>
                    <a:pt x="426985" y="169913"/>
                  </a:lnTo>
                  <a:close/>
                </a:path>
              </a:pathLst>
            </a:custGeom>
            <a:solidFill>
              <a:srgbClr val="80C342"/>
            </a:solidFill>
          </p:spPr>
          <p:txBody>
            <a:bodyPr wrap="square" lIns="0" tIns="0" rIns="0" bIns="0" rtlCol="0"/>
            <a:lstStyle/>
            <a:p>
              <a:endParaRPr/>
            </a:p>
          </p:txBody>
        </p:sp>
      </p:grpSp>
      <p:sp>
        <p:nvSpPr>
          <p:cNvPr id="93" name="object 89">
            <a:extLst>
              <a:ext uri="{FF2B5EF4-FFF2-40B4-BE49-F238E27FC236}">
                <a16:creationId xmlns:a16="http://schemas.microsoft.com/office/drawing/2014/main" id="{DC63F590-D79F-E0A4-7A9A-97E1A799808C}"/>
              </a:ext>
            </a:extLst>
          </p:cNvPr>
          <p:cNvSpPr txBox="1"/>
          <p:nvPr userDrawn="1"/>
        </p:nvSpPr>
        <p:spPr>
          <a:xfrm>
            <a:off x="1661504" y="4753028"/>
            <a:ext cx="1260475" cy="229870"/>
          </a:xfrm>
          <a:prstGeom prst="rect">
            <a:avLst/>
          </a:prstGeom>
          <a:solidFill>
            <a:srgbClr val="FFFFFF"/>
          </a:solidFill>
        </p:spPr>
        <p:txBody>
          <a:bodyPr vert="horz" wrap="square" lIns="0" tIns="19685" rIns="0" bIns="0" rtlCol="0">
            <a:spAutoFit/>
          </a:bodyPr>
          <a:lstStyle/>
          <a:p>
            <a:pPr marL="48895">
              <a:lnSpc>
                <a:spcPct val="100000"/>
              </a:lnSpc>
              <a:spcBef>
                <a:spcPts val="155"/>
              </a:spcBef>
            </a:pPr>
            <a:r>
              <a:rPr sz="1200" b="1" spc="-10" dirty="0">
                <a:solidFill>
                  <a:srgbClr val="FBBE0A"/>
                </a:solidFill>
                <a:latin typeface="Calibri"/>
                <a:cs typeface="Calibri"/>
              </a:rPr>
              <a:t>CÉRÉALES</a:t>
            </a:r>
            <a:endParaRPr sz="1200">
              <a:latin typeface="Calibri"/>
              <a:cs typeface="Calibri"/>
            </a:endParaRPr>
          </a:p>
        </p:txBody>
      </p:sp>
      <p:sp>
        <p:nvSpPr>
          <p:cNvPr id="96" name="object 92">
            <a:extLst>
              <a:ext uri="{FF2B5EF4-FFF2-40B4-BE49-F238E27FC236}">
                <a16:creationId xmlns:a16="http://schemas.microsoft.com/office/drawing/2014/main" id="{757E5A20-B74F-67F0-251D-319A154F2843}"/>
              </a:ext>
            </a:extLst>
          </p:cNvPr>
          <p:cNvSpPr txBox="1"/>
          <p:nvPr userDrawn="1"/>
        </p:nvSpPr>
        <p:spPr>
          <a:xfrm>
            <a:off x="3461119" y="4741496"/>
            <a:ext cx="1077595" cy="193675"/>
          </a:xfrm>
          <a:prstGeom prst="rect">
            <a:avLst/>
          </a:prstGeom>
          <a:solidFill>
            <a:srgbClr val="FFFFFF"/>
          </a:solidFill>
        </p:spPr>
        <p:txBody>
          <a:bodyPr vert="horz" wrap="square" lIns="0" tIns="0" rIns="0" bIns="0" rtlCol="0">
            <a:spAutoFit/>
          </a:bodyPr>
          <a:lstStyle/>
          <a:p>
            <a:pPr marL="40005">
              <a:lnSpc>
                <a:spcPts val="1250"/>
              </a:lnSpc>
            </a:pPr>
            <a:r>
              <a:rPr sz="1100" b="1" spc="-10" dirty="0">
                <a:solidFill>
                  <a:srgbClr val="87BC26"/>
                </a:solidFill>
                <a:latin typeface="Calibri"/>
                <a:cs typeface="Calibri"/>
              </a:rPr>
              <a:t>HORTICULTURE</a:t>
            </a:r>
            <a:endParaRPr sz="1100">
              <a:latin typeface="Calibri"/>
              <a:cs typeface="Calibri"/>
            </a:endParaRPr>
          </a:p>
        </p:txBody>
      </p:sp>
      <p:sp>
        <p:nvSpPr>
          <p:cNvPr id="97" name="object 93">
            <a:extLst>
              <a:ext uri="{FF2B5EF4-FFF2-40B4-BE49-F238E27FC236}">
                <a16:creationId xmlns:a16="http://schemas.microsoft.com/office/drawing/2014/main" id="{8BAFB6A7-3F88-1F19-6E78-ACADB192D8BC}"/>
              </a:ext>
            </a:extLst>
          </p:cNvPr>
          <p:cNvSpPr txBox="1"/>
          <p:nvPr userDrawn="1"/>
        </p:nvSpPr>
        <p:spPr>
          <a:xfrm>
            <a:off x="3461119" y="4934900"/>
            <a:ext cx="986155" cy="139065"/>
          </a:xfrm>
          <a:prstGeom prst="rect">
            <a:avLst/>
          </a:prstGeom>
          <a:solidFill>
            <a:srgbClr val="FFFFFF"/>
          </a:solidFill>
        </p:spPr>
        <p:txBody>
          <a:bodyPr vert="horz" wrap="square" lIns="0" tIns="0" rIns="0" bIns="0" rtlCol="0">
            <a:spAutoFit/>
          </a:bodyPr>
          <a:lstStyle/>
          <a:p>
            <a:pPr marL="40005">
              <a:lnSpc>
                <a:spcPts val="1045"/>
              </a:lnSpc>
            </a:pPr>
            <a:r>
              <a:rPr sz="1100" b="1" spc="-10" dirty="0">
                <a:solidFill>
                  <a:srgbClr val="87BC26"/>
                </a:solidFill>
                <a:latin typeface="Calibri"/>
                <a:cs typeface="Calibri"/>
              </a:rPr>
              <a:t>ORNEMENTALE</a:t>
            </a:r>
            <a:endParaRPr sz="1100">
              <a:latin typeface="Calibri"/>
              <a:cs typeface="Calibri"/>
            </a:endParaRPr>
          </a:p>
        </p:txBody>
      </p:sp>
      <p:sp>
        <p:nvSpPr>
          <p:cNvPr id="100" name="object 96">
            <a:extLst>
              <a:ext uri="{FF2B5EF4-FFF2-40B4-BE49-F238E27FC236}">
                <a16:creationId xmlns:a16="http://schemas.microsoft.com/office/drawing/2014/main" id="{2454CBB8-5CAF-688A-B70A-3927EACEB6C6}"/>
              </a:ext>
            </a:extLst>
          </p:cNvPr>
          <p:cNvSpPr txBox="1"/>
          <p:nvPr userDrawn="1"/>
        </p:nvSpPr>
        <p:spPr>
          <a:xfrm>
            <a:off x="5411864" y="4698621"/>
            <a:ext cx="715645" cy="169545"/>
          </a:xfrm>
          <a:prstGeom prst="rect">
            <a:avLst/>
          </a:prstGeom>
          <a:solidFill>
            <a:srgbClr val="FFFFFF"/>
          </a:solidFill>
        </p:spPr>
        <p:txBody>
          <a:bodyPr vert="horz" wrap="square" lIns="0" tIns="0" rIns="0" bIns="0" rtlCol="0">
            <a:spAutoFit/>
          </a:bodyPr>
          <a:lstStyle/>
          <a:p>
            <a:pPr marL="40005">
              <a:lnSpc>
                <a:spcPts val="1250"/>
              </a:lnSpc>
            </a:pPr>
            <a:r>
              <a:rPr sz="1200" b="1" spc="-10" dirty="0">
                <a:solidFill>
                  <a:srgbClr val="6D2859"/>
                </a:solidFill>
                <a:latin typeface="Calibri"/>
                <a:cs typeface="Calibri"/>
              </a:rPr>
              <a:t>VIANDE</a:t>
            </a:r>
            <a:endParaRPr sz="1200">
              <a:latin typeface="Calibri"/>
              <a:cs typeface="Calibri"/>
            </a:endParaRPr>
          </a:p>
        </p:txBody>
      </p:sp>
      <p:sp>
        <p:nvSpPr>
          <p:cNvPr id="101" name="object 97">
            <a:extLst>
              <a:ext uri="{FF2B5EF4-FFF2-40B4-BE49-F238E27FC236}">
                <a16:creationId xmlns:a16="http://schemas.microsoft.com/office/drawing/2014/main" id="{7AA7C2DC-6719-C6E1-B539-9806DDEADD93}"/>
              </a:ext>
            </a:extLst>
          </p:cNvPr>
          <p:cNvSpPr txBox="1"/>
          <p:nvPr userDrawn="1"/>
        </p:nvSpPr>
        <p:spPr>
          <a:xfrm>
            <a:off x="5411864" y="4879659"/>
            <a:ext cx="581025" cy="151765"/>
          </a:xfrm>
          <a:prstGeom prst="rect">
            <a:avLst/>
          </a:prstGeom>
          <a:solidFill>
            <a:srgbClr val="FFFFFF"/>
          </a:solidFill>
        </p:spPr>
        <p:txBody>
          <a:bodyPr vert="horz" wrap="square" lIns="0" tIns="0" rIns="0" bIns="0" rtlCol="0">
            <a:spAutoFit/>
          </a:bodyPr>
          <a:lstStyle/>
          <a:p>
            <a:pPr marL="40005">
              <a:lnSpc>
                <a:spcPts val="1125"/>
              </a:lnSpc>
            </a:pPr>
            <a:r>
              <a:rPr sz="1200" b="1" spc="-10" dirty="0">
                <a:solidFill>
                  <a:srgbClr val="6D2859"/>
                </a:solidFill>
                <a:latin typeface="Calibri"/>
                <a:cs typeface="Calibri"/>
              </a:rPr>
              <a:t>BOVINE</a:t>
            </a:r>
            <a:endParaRPr sz="1200">
              <a:latin typeface="Calibri"/>
              <a:cs typeface="Calibri"/>
            </a:endParaRPr>
          </a:p>
        </p:txBody>
      </p:sp>
      <p:sp>
        <p:nvSpPr>
          <p:cNvPr id="104" name="object 100">
            <a:extLst>
              <a:ext uri="{FF2B5EF4-FFF2-40B4-BE49-F238E27FC236}">
                <a16:creationId xmlns:a16="http://schemas.microsoft.com/office/drawing/2014/main" id="{7E10A04D-CFC0-491C-42DA-26F658C999BD}"/>
              </a:ext>
            </a:extLst>
          </p:cNvPr>
          <p:cNvSpPr txBox="1"/>
          <p:nvPr userDrawn="1"/>
        </p:nvSpPr>
        <p:spPr>
          <a:xfrm>
            <a:off x="7292798" y="4701606"/>
            <a:ext cx="588010" cy="169545"/>
          </a:xfrm>
          <a:prstGeom prst="rect">
            <a:avLst/>
          </a:prstGeom>
          <a:solidFill>
            <a:srgbClr val="FFFFFF"/>
          </a:solidFill>
        </p:spPr>
        <p:txBody>
          <a:bodyPr vert="horz" wrap="square" lIns="0" tIns="0" rIns="0" bIns="0" rtlCol="0">
            <a:spAutoFit/>
          </a:bodyPr>
          <a:lstStyle/>
          <a:p>
            <a:pPr marL="48895">
              <a:lnSpc>
                <a:spcPts val="1330"/>
              </a:lnSpc>
            </a:pPr>
            <a:r>
              <a:rPr sz="1200" b="1" spc="-10" dirty="0">
                <a:solidFill>
                  <a:srgbClr val="EC6969"/>
                </a:solidFill>
                <a:latin typeface="Calibri"/>
                <a:cs typeface="Calibri"/>
              </a:rPr>
              <a:t>PORCS</a:t>
            </a:r>
            <a:endParaRPr sz="1200">
              <a:latin typeface="Calibri"/>
              <a:cs typeface="Calibri"/>
            </a:endParaRPr>
          </a:p>
        </p:txBody>
      </p:sp>
      <p:sp>
        <p:nvSpPr>
          <p:cNvPr id="107" name="object 103">
            <a:extLst>
              <a:ext uri="{FF2B5EF4-FFF2-40B4-BE49-F238E27FC236}">
                <a16:creationId xmlns:a16="http://schemas.microsoft.com/office/drawing/2014/main" id="{89754B6E-FCA8-0BA7-604C-C09EF0620CB1}"/>
              </a:ext>
            </a:extLst>
          </p:cNvPr>
          <p:cNvSpPr txBox="1"/>
          <p:nvPr userDrawn="1"/>
        </p:nvSpPr>
        <p:spPr>
          <a:xfrm>
            <a:off x="9140737" y="4701606"/>
            <a:ext cx="401955" cy="169545"/>
          </a:xfrm>
          <a:prstGeom prst="rect">
            <a:avLst/>
          </a:prstGeom>
          <a:solidFill>
            <a:srgbClr val="FFFFFF"/>
          </a:solidFill>
        </p:spPr>
        <p:txBody>
          <a:bodyPr vert="horz" wrap="square" lIns="0" tIns="0" rIns="0" bIns="0" rtlCol="0">
            <a:spAutoFit/>
          </a:bodyPr>
          <a:lstStyle/>
          <a:p>
            <a:pPr marL="52069">
              <a:lnSpc>
                <a:spcPts val="1305"/>
              </a:lnSpc>
            </a:pPr>
            <a:r>
              <a:rPr sz="1200" b="1" spc="-25" dirty="0">
                <a:solidFill>
                  <a:srgbClr val="009989"/>
                </a:solidFill>
                <a:latin typeface="Calibri"/>
                <a:cs typeface="Calibri"/>
              </a:rPr>
              <a:t>BIO</a:t>
            </a:r>
            <a:endParaRPr sz="1200">
              <a:latin typeface="Calibri"/>
              <a:cs typeface="Calibri"/>
            </a:endParaRPr>
          </a:p>
        </p:txBody>
      </p:sp>
    </p:spTree>
    <p:extLst>
      <p:ext uri="{BB962C8B-B14F-4D97-AF65-F5344CB8AC3E}">
        <p14:creationId xmlns:p14="http://schemas.microsoft.com/office/powerpoint/2010/main" val="392619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74471923-0562-B271-B766-E42D16CEE011}"/>
              </a:ext>
            </a:extLst>
          </p:cNvPr>
          <p:cNvSpPr>
            <a:spLocks noGrp="1"/>
          </p:cNvSpPr>
          <p:nvPr>
            <p:ph type="sldNum" sz="quarter" idx="12"/>
          </p:nvPr>
        </p:nvSpPr>
        <p:spPr/>
        <p:txBody>
          <a:bodyPr/>
          <a:lstStyle/>
          <a:p>
            <a:fld id="{85165E1B-B741-4CA0-A2B4-09E1473EC40F}" type="slidenum">
              <a:rPr lang="fr-BE" smtClean="0"/>
              <a:t>‹N°›</a:t>
            </a:fld>
            <a:endParaRPr lang="fr-BE"/>
          </a:p>
        </p:txBody>
      </p:sp>
      <p:sp>
        <p:nvSpPr>
          <p:cNvPr id="184" name="object 2">
            <a:extLst>
              <a:ext uri="{FF2B5EF4-FFF2-40B4-BE49-F238E27FC236}">
                <a16:creationId xmlns:a16="http://schemas.microsoft.com/office/drawing/2014/main" id="{26F62F50-DE7A-3C18-408C-5807189F716B}"/>
              </a:ext>
            </a:extLst>
          </p:cNvPr>
          <p:cNvSpPr/>
          <p:nvPr userDrawn="1"/>
        </p:nvSpPr>
        <p:spPr>
          <a:xfrm>
            <a:off x="6988543" y="4909794"/>
            <a:ext cx="1511935" cy="1522095"/>
          </a:xfrm>
          <a:custGeom>
            <a:avLst/>
            <a:gdLst/>
            <a:ahLst/>
            <a:cxnLst/>
            <a:rect l="l" t="t" r="r" b="b"/>
            <a:pathLst>
              <a:path w="1511934" h="1522095">
                <a:moveTo>
                  <a:pt x="676217" y="1517661"/>
                </a:moveTo>
                <a:lnTo>
                  <a:pt x="723909" y="1521167"/>
                </a:lnTo>
                <a:lnTo>
                  <a:pt x="771123" y="1521672"/>
                </a:lnTo>
                <a:lnTo>
                  <a:pt x="817759" y="1519256"/>
                </a:lnTo>
                <a:lnTo>
                  <a:pt x="863722" y="1513996"/>
                </a:lnTo>
                <a:lnTo>
                  <a:pt x="908915" y="1505974"/>
                </a:lnTo>
                <a:lnTo>
                  <a:pt x="953238" y="1495268"/>
                </a:lnTo>
                <a:lnTo>
                  <a:pt x="996596" y="1481958"/>
                </a:lnTo>
                <a:lnTo>
                  <a:pt x="1038891" y="1466122"/>
                </a:lnTo>
                <a:lnTo>
                  <a:pt x="1080025" y="1447842"/>
                </a:lnTo>
                <a:lnTo>
                  <a:pt x="1119902" y="1427195"/>
                </a:lnTo>
                <a:lnTo>
                  <a:pt x="1158423" y="1404261"/>
                </a:lnTo>
                <a:lnTo>
                  <a:pt x="1195492" y="1379120"/>
                </a:lnTo>
                <a:lnTo>
                  <a:pt x="1231011" y="1351851"/>
                </a:lnTo>
                <a:lnTo>
                  <a:pt x="1264882" y="1322534"/>
                </a:lnTo>
                <a:lnTo>
                  <a:pt x="1297009" y="1291247"/>
                </a:lnTo>
                <a:lnTo>
                  <a:pt x="1327293" y="1258070"/>
                </a:lnTo>
                <a:lnTo>
                  <a:pt x="1355639" y="1223084"/>
                </a:lnTo>
                <a:lnTo>
                  <a:pt x="1381947" y="1186366"/>
                </a:lnTo>
                <a:lnTo>
                  <a:pt x="1406121" y="1147997"/>
                </a:lnTo>
                <a:lnTo>
                  <a:pt x="1428064" y="1108055"/>
                </a:lnTo>
                <a:lnTo>
                  <a:pt x="1447678" y="1066621"/>
                </a:lnTo>
                <a:lnTo>
                  <a:pt x="1464866" y="1023773"/>
                </a:lnTo>
                <a:lnTo>
                  <a:pt x="1479530" y="979591"/>
                </a:lnTo>
                <a:lnTo>
                  <a:pt x="1491573" y="934155"/>
                </a:lnTo>
                <a:lnTo>
                  <a:pt x="1500898" y="887544"/>
                </a:lnTo>
                <a:lnTo>
                  <a:pt x="1507407" y="839836"/>
                </a:lnTo>
                <a:lnTo>
                  <a:pt x="1510959" y="791818"/>
                </a:lnTo>
                <a:lnTo>
                  <a:pt x="1511528" y="744286"/>
                </a:lnTo>
                <a:lnTo>
                  <a:pt x="1509194" y="697339"/>
                </a:lnTo>
                <a:lnTo>
                  <a:pt x="1504036" y="651074"/>
                </a:lnTo>
                <a:lnTo>
                  <a:pt x="1496132" y="605589"/>
                </a:lnTo>
                <a:lnTo>
                  <a:pt x="1485561" y="560982"/>
                </a:lnTo>
                <a:lnTo>
                  <a:pt x="1472401" y="517351"/>
                </a:lnTo>
                <a:lnTo>
                  <a:pt x="1456732" y="474794"/>
                </a:lnTo>
                <a:lnTo>
                  <a:pt x="1438633" y="433409"/>
                </a:lnTo>
                <a:lnTo>
                  <a:pt x="1418181" y="393294"/>
                </a:lnTo>
                <a:lnTo>
                  <a:pt x="1395455" y="354546"/>
                </a:lnTo>
                <a:lnTo>
                  <a:pt x="1370535" y="317263"/>
                </a:lnTo>
                <a:lnTo>
                  <a:pt x="1343499" y="281544"/>
                </a:lnTo>
                <a:lnTo>
                  <a:pt x="1314426" y="247487"/>
                </a:lnTo>
                <a:lnTo>
                  <a:pt x="1283395" y="215188"/>
                </a:lnTo>
                <a:lnTo>
                  <a:pt x="1250483" y="184746"/>
                </a:lnTo>
                <a:lnTo>
                  <a:pt x="1215771" y="156260"/>
                </a:lnTo>
                <a:lnTo>
                  <a:pt x="1179337" y="129826"/>
                </a:lnTo>
                <a:lnTo>
                  <a:pt x="1141259" y="105544"/>
                </a:lnTo>
                <a:lnTo>
                  <a:pt x="1101616" y="83510"/>
                </a:lnTo>
                <a:lnTo>
                  <a:pt x="1060488" y="63822"/>
                </a:lnTo>
                <a:lnTo>
                  <a:pt x="1017952" y="46579"/>
                </a:lnTo>
                <a:lnTo>
                  <a:pt x="974088" y="31879"/>
                </a:lnTo>
                <a:lnTo>
                  <a:pt x="928973" y="19819"/>
                </a:lnTo>
                <a:lnTo>
                  <a:pt x="882688" y="10497"/>
                </a:lnTo>
                <a:lnTo>
                  <a:pt x="835310" y="4011"/>
                </a:lnTo>
                <a:lnTo>
                  <a:pt x="787618" y="505"/>
                </a:lnTo>
                <a:lnTo>
                  <a:pt x="740405" y="0"/>
                </a:lnTo>
                <a:lnTo>
                  <a:pt x="693768" y="2416"/>
                </a:lnTo>
                <a:lnTo>
                  <a:pt x="647805" y="7675"/>
                </a:lnTo>
                <a:lnTo>
                  <a:pt x="602613" y="15698"/>
                </a:lnTo>
                <a:lnTo>
                  <a:pt x="558289" y="26404"/>
                </a:lnTo>
                <a:lnTo>
                  <a:pt x="514932" y="39714"/>
                </a:lnTo>
                <a:lnTo>
                  <a:pt x="472637" y="55549"/>
                </a:lnTo>
                <a:lnTo>
                  <a:pt x="431502" y="73830"/>
                </a:lnTo>
                <a:lnTo>
                  <a:pt x="391626" y="94477"/>
                </a:lnTo>
                <a:lnTo>
                  <a:pt x="353105" y="117411"/>
                </a:lnTo>
                <a:lnTo>
                  <a:pt x="316036" y="142552"/>
                </a:lnTo>
                <a:lnTo>
                  <a:pt x="280517" y="169821"/>
                </a:lnTo>
                <a:lnTo>
                  <a:pt x="246646" y="199138"/>
                </a:lnTo>
                <a:lnTo>
                  <a:pt x="214519" y="230425"/>
                </a:lnTo>
                <a:lnTo>
                  <a:pt x="184234" y="263601"/>
                </a:lnTo>
                <a:lnTo>
                  <a:pt x="155889" y="298588"/>
                </a:lnTo>
                <a:lnTo>
                  <a:pt x="129581" y="335306"/>
                </a:lnTo>
                <a:lnTo>
                  <a:pt x="105406" y="373675"/>
                </a:lnTo>
                <a:lnTo>
                  <a:pt x="83463" y="413617"/>
                </a:lnTo>
                <a:lnTo>
                  <a:pt x="63850" y="455051"/>
                </a:lnTo>
                <a:lnTo>
                  <a:pt x="46662" y="497899"/>
                </a:lnTo>
                <a:lnTo>
                  <a:pt x="31998" y="542080"/>
                </a:lnTo>
                <a:lnTo>
                  <a:pt x="19955" y="587517"/>
                </a:lnTo>
                <a:lnTo>
                  <a:pt x="10630" y="634128"/>
                </a:lnTo>
                <a:lnTo>
                  <a:pt x="4121" y="681836"/>
                </a:lnTo>
                <a:lnTo>
                  <a:pt x="569" y="729854"/>
                </a:lnTo>
                <a:lnTo>
                  <a:pt x="0" y="777385"/>
                </a:lnTo>
                <a:lnTo>
                  <a:pt x="2333" y="824333"/>
                </a:lnTo>
                <a:lnTo>
                  <a:pt x="7491" y="870598"/>
                </a:lnTo>
                <a:lnTo>
                  <a:pt x="15395" y="916083"/>
                </a:lnTo>
                <a:lnTo>
                  <a:pt x="25965" y="960690"/>
                </a:lnTo>
                <a:lnTo>
                  <a:pt x="39124" y="1004320"/>
                </a:lnTo>
                <a:lnTo>
                  <a:pt x="54793" y="1046877"/>
                </a:lnTo>
                <a:lnTo>
                  <a:pt x="72892" y="1088263"/>
                </a:lnTo>
                <a:lnTo>
                  <a:pt x="93344" y="1128378"/>
                </a:lnTo>
                <a:lnTo>
                  <a:pt x="116069" y="1167126"/>
                </a:lnTo>
                <a:lnTo>
                  <a:pt x="140988" y="1204409"/>
                </a:lnTo>
                <a:lnTo>
                  <a:pt x="168024" y="1240128"/>
                </a:lnTo>
                <a:lnTo>
                  <a:pt x="197097" y="1274185"/>
                </a:lnTo>
                <a:lnTo>
                  <a:pt x="228128" y="1306484"/>
                </a:lnTo>
                <a:lnTo>
                  <a:pt x="261039" y="1336925"/>
                </a:lnTo>
                <a:lnTo>
                  <a:pt x="295751" y="1365412"/>
                </a:lnTo>
                <a:lnTo>
                  <a:pt x="332185" y="1391845"/>
                </a:lnTo>
                <a:lnTo>
                  <a:pt x="370263" y="1416128"/>
                </a:lnTo>
                <a:lnTo>
                  <a:pt x="409906" y="1438162"/>
                </a:lnTo>
                <a:lnTo>
                  <a:pt x="451035" y="1457850"/>
                </a:lnTo>
                <a:lnTo>
                  <a:pt x="493572" y="1475092"/>
                </a:lnTo>
                <a:lnTo>
                  <a:pt x="537437" y="1489793"/>
                </a:lnTo>
                <a:lnTo>
                  <a:pt x="582552" y="1501853"/>
                </a:lnTo>
                <a:lnTo>
                  <a:pt x="628838" y="1511175"/>
                </a:lnTo>
                <a:lnTo>
                  <a:pt x="676217" y="1517661"/>
                </a:lnTo>
                <a:close/>
              </a:path>
            </a:pathLst>
          </a:custGeom>
          <a:ln w="20472">
            <a:solidFill>
              <a:srgbClr val="082E39"/>
            </a:solidFill>
          </a:ln>
        </p:spPr>
        <p:txBody>
          <a:bodyPr wrap="square" lIns="0" tIns="0" rIns="0" bIns="0" rtlCol="0"/>
          <a:lstStyle/>
          <a:p>
            <a:endParaRPr/>
          </a:p>
        </p:txBody>
      </p:sp>
      <p:sp>
        <p:nvSpPr>
          <p:cNvPr id="185" name="object 3">
            <a:extLst>
              <a:ext uri="{FF2B5EF4-FFF2-40B4-BE49-F238E27FC236}">
                <a16:creationId xmlns:a16="http://schemas.microsoft.com/office/drawing/2014/main" id="{9F0FBF2C-1F9D-01D0-D43B-8DA405E8C271}"/>
              </a:ext>
            </a:extLst>
          </p:cNvPr>
          <p:cNvSpPr/>
          <p:nvPr userDrawn="1"/>
        </p:nvSpPr>
        <p:spPr>
          <a:xfrm>
            <a:off x="3359431" y="4909794"/>
            <a:ext cx="1511935" cy="1522095"/>
          </a:xfrm>
          <a:custGeom>
            <a:avLst/>
            <a:gdLst/>
            <a:ahLst/>
            <a:cxnLst/>
            <a:rect l="l" t="t" r="r" b="b"/>
            <a:pathLst>
              <a:path w="1511935" h="1522095">
                <a:moveTo>
                  <a:pt x="835310" y="1517661"/>
                </a:moveTo>
                <a:lnTo>
                  <a:pt x="787618" y="1521167"/>
                </a:lnTo>
                <a:lnTo>
                  <a:pt x="740405" y="1521672"/>
                </a:lnTo>
                <a:lnTo>
                  <a:pt x="693768" y="1519256"/>
                </a:lnTo>
                <a:lnTo>
                  <a:pt x="647805" y="1513996"/>
                </a:lnTo>
                <a:lnTo>
                  <a:pt x="602613" y="1505974"/>
                </a:lnTo>
                <a:lnTo>
                  <a:pt x="558289" y="1495268"/>
                </a:lnTo>
                <a:lnTo>
                  <a:pt x="514931" y="1481958"/>
                </a:lnTo>
                <a:lnTo>
                  <a:pt x="472636" y="1466122"/>
                </a:lnTo>
                <a:lnTo>
                  <a:pt x="431502" y="1447842"/>
                </a:lnTo>
                <a:lnTo>
                  <a:pt x="391626" y="1427195"/>
                </a:lnTo>
                <a:lnTo>
                  <a:pt x="353104" y="1404261"/>
                </a:lnTo>
                <a:lnTo>
                  <a:pt x="316036" y="1379120"/>
                </a:lnTo>
                <a:lnTo>
                  <a:pt x="280517" y="1351851"/>
                </a:lnTo>
                <a:lnTo>
                  <a:pt x="246646" y="1322534"/>
                </a:lnTo>
                <a:lnTo>
                  <a:pt x="214519" y="1291247"/>
                </a:lnTo>
                <a:lnTo>
                  <a:pt x="184234" y="1258070"/>
                </a:lnTo>
                <a:lnTo>
                  <a:pt x="155889" y="1223084"/>
                </a:lnTo>
                <a:lnTo>
                  <a:pt x="129580" y="1186366"/>
                </a:lnTo>
                <a:lnTo>
                  <a:pt x="105406" y="1147997"/>
                </a:lnTo>
                <a:lnTo>
                  <a:pt x="83463" y="1108055"/>
                </a:lnTo>
                <a:lnTo>
                  <a:pt x="63849" y="1066621"/>
                </a:lnTo>
                <a:lnTo>
                  <a:pt x="46662" y="1023773"/>
                </a:lnTo>
                <a:lnTo>
                  <a:pt x="31998" y="979591"/>
                </a:lnTo>
                <a:lnTo>
                  <a:pt x="19954" y="934155"/>
                </a:lnTo>
                <a:lnTo>
                  <a:pt x="10630" y="887544"/>
                </a:lnTo>
                <a:lnTo>
                  <a:pt x="4121" y="839836"/>
                </a:lnTo>
                <a:lnTo>
                  <a:pt x="569" y="791818"/>
                </a:lnTo>
                <a:lnTo>
                  <a:pt x="0" y="744286"/>
                </a:lnTo>
                <a:lnTo>
                  <a:pt x="2333" y="697339"/>
                </a:lnTo>
                <a:lnTo>
                  <a:pt x="7492" y="651074"/>
                </a:lnTo>
                <a:lnTo>
                  <a:pt x="15396" y="605589"/>
                </a:lnTo>
                <a:lnTo>
                  <a:pt x="25967" y="560982"/>
                </a:lnTo>
                <a:lnTo>
                  <a:pt x="39126" y="517351"/>
                </a:lnTo>
                <a:lnTo>
                  <a:pt x="54795" y="474794"/>
                </a:lnTo>
                <a:lnTo>
                  <a:pt x="72895" y="433409"/>
                </a:lnTo>
                <a:lnTo>
                  <a:pt x="93347" y="393294"/>
                </a:lnTo>
                <a:lnTo>
                  <a:pt x="116072" y="354546"/>
                </a:lnTo>
                <a:lnTo>
                  <a:pt x="140992" y="317263"/>
                </a:lnTo>
                <a:lnTo>
                  <a:pt x="168028" y="281544"/>
                </a:lnTo>
                <a:lnTo>
                  <a:pt x="197101" y="247487"/>
                </a:lnTo>
                <a:lnTo>
                  <a:pt x="228133" y="215188"/>
                </a:lnTo>
                <a:lnTo>
                  <a:pt x="261044" y="184746"/>
                </a:lnTo>
                <a:lnTo>
                  <a:pt x="295756" y="156260"/>
                </a:lnTo>
                <a:lnTo>
                  <a:pt x="332191" y="129826"/>
                </a:lnTo>
                <a:lnTo>
                  <a:pt x="370268" y="105544"/>
                </a:lnTo>
                <a:lnTo>
                  <a:pt x="409911" y="83510"/>
                </a:lnTo>
                <a:lnTo>
                  <a:pt x="451040" y="63822"/>
                </a:lnTo>
                <a:lnTo>
                  <a:pt x="493576" y="46579"/>
                </a:lnTo>
                <a:lnTo>
                  <a:pt x="537440" y="31879"/>
                </a:lnTo>
                <a:lnTo>
                  <a:pt x="582554" y="19819"/>
                </a:lnTo>
                <a:lnTo>
                  <a:pt x="628840" y="10497"/>
                </a:lnTo>
                <a:lnTo>
                  <a:pt x="676217" y="4011"/>
                </a:lnTo>
                <a:lnTo>
                  <a:pt x="723909" y="505"/>
                </a:lnTo>
                <a:lnTo>
                  <a:pt x="771122" y="0"/>
                </a:lnTo>
                <a:lnTo>
                  <a:pt x="817759" y="2416"/>
                </a:lnTo>
                <a:lnTo>
                  <a:pt x="863722" y="7675"/>
                </a:lnTo>
                <a:lnTo>
                  <a:pt x="908914" y="15698"/>
                </a:lnTo>
                <a:lnTo>
                  <a:pt x="953238" y="26404"/>
                </a:lnTo>
                <a:lnTo>
                  <a:pt x="996596" y="39714"/>
                </a:lnTo>
                <a:lnTo>
                  <a:pt x="1038891" y="55549"/>
                </a:lnTo>
                <a:lnTo>
                  <a:pt x="1080025" y="73830"/>
                </a:lnTo>
                <a:lnTo>
                  <a:pt x="1119902" y="94477"/>
                </a:lnTo>
                <a:lnTo>
                  <a:pt x="1158423" y="117411"/>
                </a:lnTo>
                <a:lnTo>
                  <a:pt x="1195492" y="142552"/>
                </a:lnTo>
                <a:lnTo>
                  <a:pt x="1231010" y="169821"/>
                </a:lnTo>
                <a:lnTo>
                  <a:pt x="1264882" y="199138"/>
                </a:lnTo>
                <a:lnTo>
                  <a:pt x="1297009" y="230425"/>
                </a:lnTo>
                <a:lnTo>
                  <a:pt x="1327293" y="263601"/>
                </a:lnTo>
                <a:lnTo>
                  <a:pt x="1355638" y="298588"/>
                </a:lnTo>
                <a:lnTo>
                  <a:pt x="1381947" y="335306"/>
                </a:lnTo>
                <a:lnTo>
                  <a:pt x="1406121" y="373675"/>
                </a:lnTo>
                <a:lnTo>
                  <a:pt x="1428064" y="413617"/>
                </a:lnTo>
                <a:lnTo>
                  <a:pt x="1447678" y="455051"/>
                </a:lnTo>
                <a:lnTo>
                  <a:pt x="1464866" y="497899"/>
                </a:lnTo>
                <a:lnTo>
                  <a:pt x="1479530" y="542080"/>
                </a:lnTo>
                <a:lnTo>
                  <a:pt x="1491573" y="587517"/>
                </a:lnTo>
                <a:lnTo>
                  <a:pt x="1500898" y="634128"/>
                </a:lnTo>
                <a:lnTo>
                  <a:pt x="1507407" y="681836"/>
                </a:lnTo>
                <a:lnTo>
                  <a:pt x="1510958" y="729854"/>
                </a:lnTo>
                <a:lnTo>
                  <a:pt x="1511528" y="777385"/>
                </a:lnTo>
                <a:lnTo>
                  <a:pt x="1509195" y="824333"/>
                </a:lnTo>
                <a:lnTo>
                  <a:pt x="1504037" y="870598"/>
                </a:lnTo>
                <a:lnTo>
                  <a:pt x="1496133" y="916083"/>
                </a:lnTo>
                <a:lnTo>
                  <a:pt x="1485562" y="960690"/>
                </a:lnTo>
                <a:lnTo>
                  <a:pt x="1472403" y="1004320"/>
                </a:lnTo>
                <a:lnTo>
                  <a:pt x="1456735" y="1046877"/>
                </a:lnTo>
                <a:lnTo>
                  <a:pt x="1438635" y="1088263"/>
                </a:lnTo>
                <a:lnTo>
                  <a:pt x="1418184" y="1128378"/>
                </a:lnTo>
                <a:lnTo>
                  <a:pt x="1395459" y="1167126"/>
                </a:lnTo>
                <a:lnTo>
                  <a:pt x="1370539" y="1204409"/>
                </a:lnTo>
                <a:lnTo>
                  <a:pt x="1343504" y="1240128"/>
                </a:lnTo>
                <a:lnTo>
                  <a:pt x="1314431" y="1274185"/>
                </a:lnTo>
                <a:lnTo>
                  <a:pt x="1283400" y="1306484"/>
                </a:lnTo>
                <a:lnTo>
                  <a:pt x="1250489" y="1336925"/>
                </a:lnTo>
                <a:lnTo>
                  <a:pt x="1215777" y="1365412"/>
                </a:lnTo>
                <a:lnTo>
                  <a:pt x="1179342" y="1391845"/>
                </a:lnTo>
                <a:lnTo>
                  <a:pt x="1141264" y="1416128"/>
                </a:lnTo>
                <a:lnTo>
                  <a:pt x="1101621" y="1438162"/>
                </a:lnTo>
                <a:lnTo>
                  <a:pt x="1060492" y="1457850"/>
                </a:lnTo>
                <a:lnTo>
                  <a:pt x="1017956" y="1475092"/>
                </a:lnTo>
                <a:lnTo>
                  <a:pt x="974091" y="1489793"/>
                </a:lnTo>
                <a:lnTo>
                  <a:pt x="928976" y="1501853"/>
                </a:lnTo>
                <a:lnTo>
                  <a:pt x="882689" y="1511175"/>
                </a:lnTo>
                <a:lnTo>
                  <a:pt x="835310" y="1517661"/>
                </a:lnTo>
                <a:close/>
              </a:path>
            </a:pathLst>
          </a:custGeom>
          <a:ln w="20472">
            <a:solidFill>
              <a:srgbClr val="082E39"/>
            </a:solidFill>
          </a:ln>
        </p:spPr>
        <p:txBody>
          <a:bodyPr wrap="square" lIns="0" tIns="0" rIns="0" bIns="0" rtlCol="0"/>
          <a:lstStyle/>
          <a:p>
            <a:endParaRPr/>
          </a:p>
        </p:txBody>
      </p:sp>
      <p:sp>
        <p:nvSpPr>
          <p:cNvPr id="186" name="object 4">
            <a:extLst>
              <a:ext uri="{FF2B5EF4-FFF2-40B4-BE49-F238E27FC236}">
                <a16:creationId xmlns:a16="http://schemas.microsoft.com/office/drawing/2014/main" id="{2F71075A-1F2E-8201-3A27-692736BD126E}"/>
              </a:ext>
            </a:extLst>
          </p:cNvPr>
          <p:cNvSpPr/>
          <p:nvPr userDrawn="1"/>
        </p:nvSpPr>
        <p:spPr>
          <a:xfrm>
            <a:off x="9108861" y="4629430"/>
            <a:ext cx="1511935" cy="1522095"/>
          </a:xfrm>
          <a:custGeom>
            <a:avLst/>
            <a:gdLst/>
            <a:ahLst/>
            <a:cxnLst/>
            <a:rect l="l" t="t" r="r" b="b"/>
            <a:pathLst>
              <a:path w="1511934" h="1522095">
                <a:moveTo>
                  <a:pt x="676217" y="1517661"/>
                </a:moveTo>
                <a:lnTo>
                  <a:pt x="723909" y="1521167"/>
                </a:lnTo>
                <a:lnTo>
                  <a:pt x="771123" y="1521672"/>
                </a:lnTo>
                <a:lnTo>
                  <a:pt x="817759" y="1519256"/>
                </a:lnTo>
                <a:lnTo>
                  <a:pt x="863722" y="1513996"/>
                </a:lnTo>
                <a:lnTo>
                  <a:pt x="908915" y="1505974"/>
                </a:lnTo>
                <a:lnTo>
                  <a:pt x="953238" y="1495268"/>
                </a:lnTo>
                <a:lnTo>
                  <a:pt x="996596" y="1481958"/>
                </a:lnTo>
                <a:lnTo>
                  <a:pt x="1038891" y="1466122"/>
                </a:lnTo>
                <a:lnTo>
                  <a:pt x="1080025" y="1447842"/>
                </a:lnTo>
                <a:lnTo>
                  <a:pt x="1119902" y="1427195"/>
                </a:lnTo>
                <a:lnTo>
                  <a:pt x="1158423" y="1404261"/>
                </a:lnTo>
                <a:lnTo>
                  <a:pt x="1195492" y="1379120"/>
                </a:lnTo>
                <a:lnTo>
                  <a:pt x="1231011" y="1351851"/>
                </a:lnTo>
                <a:lnTo>
                  <a:pt x="1264882" y="1322534"/>
                </a:lnTo>
                <a:lnTo>
                  <a:pt x="1297009" y="1291247"/>
                </a:lnTo>
                <a:lnTo>
                  <a:pt x="1327293" y="1258070"/>
                </a:lnTo>
                <a:lnTo>
                  <a:pt x="1355639" y="1223084"/>
                </a:lnTo>
                <a:lnTo>
                  <a:pt x="1381947" y="1186366"/>
                </a:lnTo>
                <a:lnTo>
                  <a:pt x="1406121" y="1147997"/>
                </a:lnTo>
                <a:lnTo>
                  <a:pt x="1428064" y="1108055"/>
                </a:lnTo>
                <a:lnTo>
                  <a:pt x="1447678" y="1066621"/>
                </a:lnTo>
                <a:lnTo>
                  <a:pt x="1464866" y="1023773"/>
                </a:lnTo>
                <a:lnTo>
                  <a:pt x="1479530" y="979591"/>
                </a:lnTo>
                <a:lnTo>
                  <a:pt x="1491573" y="934155"/>
                </a:lnTo>
                <a:lnTo>
                  <a:pt x="1500898" y="887544"/>
                </a:lnTo>
                <a:lnTo>
                  <a:pt x="1507407" y="839836"/>
                </a:lnTo>
                <a:lnTo>
                  <a:pt x="1510959" y="791818"/>
                </a:lnTo>
                <a:lnTo>
                  <a:pt x="1511528" y="744286"/>
                </a:lnTo>
                <a:lnTo>
                  <a:pt x="1509194" y="697339"/>
                </a:lnTo>
                <a:lnTo>
                  <a:pt x="1504036" y="651074"/>
                </a:lnTo>
                <a:lnTo>
                  <a:pt x="1496132" y="605589"/>
                </a:lnTo>
                <a:lnTo>
                  <a:pt x="1485561" y="560982"/>
                </a:lnTo>
                <a:lnTo>
                  <a:pt x="1472401" y="517351"/>
                </a:lnTo>
                <a:lnTo>
                  <a:pt x="1456732" y="474794"/>
                </a:lnTo>
                <a:lnTo>
                  <a:pt x="1438633" y="433409"/>
                </a:lnTo>
                <a:lnTo>
                  <a:pt x="1418181" y="393294"/>
                </a:lnTo>
                <a:lnTo>
                  <a:pt x="1395455" y="354546"/>
                </a:lnTo>
                <a:lnTo>
                  <a:pt x="1370535" y="317263"/>
                </a:lnTo>
                <a:lnTo>
                  <a:pt x="1343499" y="281544"/>
                </a:lnTo>
                <a:lnTo>
                  <a:pt x="1314426" y="247487"/>
                </a:lnTo>
                <a:lnTo>
                  <a:pt x="1283395" y="215188"/>
                </a:lnTo>
                <a:lnTo>
                  <a:pt x="1250483" y="184746"/>
                </a:lnTo>
                <a:lnTo>
                  <a:pt x="1215771" y="156260"/>
                </a:lnTo>
                <a:lnTo>
                  <a:pt x="1179337" y="129826"/>
                </a:lnTo>
                <a:lnTo>
                  <a:pt x="1141259" y="105544"/>
                </a:lnTo>
                <a:lnTo>
                  <a:pt x="1101616" y="83510"/>
                </a:lnTo>
                <a:lnTo>
                  <a:pt x="1060488" y="63822"/>
                </a:lnTo>
                <a:lnTo>
                  <a:pt x="1017952" y="46579"/>
                </a:lnTo>
                <a:lnTo>
                  <a:pt x="974088" y="31879"/>
                </a:lnTo>
                <a:lnTo>
                  <a:pt x="928973" y="19819"/>
                </a:lnTo>
                <a:lnTo>
                  <a:pt x="882688" y="10497"/>
                </a:lnTo>
                <a:lnTo>
                  <a:pt x="835310" y="4011"/>
                </a:lnTo>
                <a:lnTo>
                  <a:pt x="787618" y="505"/>
                </a:lnTo>
                <a:lnTo>
                  <a:pt x="740405" y="0"/>
                </a:lnTo>
                <a:lnTo>
                  <a:pt x="693768" y="2416"/>
                </a:lnTo>
                <a:lnTo>
                  <a:pt x="647805" y="7675"/>
                </a:lnTo>
                <a:lnTo>
                  <a:pt x="602613" y="15698"/>
                </a:lnTo>
                <a:lnTo>
                  <a:pt x="558289" y="26404"/>
                </a:lnTo>
                <a:lnTo>
                  <a:pt x="514932" y="39714"/>
                </a:lnTo>
                <a:lnTo>
                  <a:pt x="472637" y="55549"/>
                </a:lnTo>
                <a:lnTo>
                  <a:pt x="431502" y="73830"/>
                </a:lnTo>
                <a:lnTo>
                  <a:pt x="391626" y="94477"/>
                </a:lnTo>
                <a:lnTo>
                  <a:pt x="353105" y="117411"/>
                </a:lnTo>
                <a:lnTo>
                  <a:pt x="316036" y="142552"/>
                </a:lnTo>
                <a:lnTo>
                  <a:pt x="280517" y="169821"/>
                </a:lnTo>
                <a:lnTo>
                  <a:pt x="246646" y="199138"/>
                </a:lnTo>
                <a:lnTo>
                  <a:pt x="214519" y="230425"/>
                </a:lnTo>
                <a:lnTo>
                  <a:pt x="184234" y="263601"/>
                </a:lnTo>
                <a:lnTo>
                  <a:pt x="155889" y="298588"/>
                </a:lnTo>
                <a:lnTo>
                  <a:pt x="129581" y="335306"/>
                </a:lnTo>
                <a:lnTo>
                  <a:pt x="105406" y="373675"/>
                </a:lnTo>
                <a:lnTo>
                  <a:pt x="83463" y="413617"/>
                </a:lnTo>
                <a:lnTo>
                  <a:pt x="63850" y="455051"/>
                </a:lnTo>
                <a:lnTo>
                  <a:pt x="46662" y="497899"/>
                </a:lnTo>
                <a:lnTo>
                  <a:pt x="31998" y="542080"/>
                </a:lnTo>
                <a:lnTo>
                  <a:pt x="19955" y="587517"/>
                </a:lnTo>
                <a:lnTo>
                  <a:pt x="10630" y="634128"/>
                </a:lnTo>
                <a:lnTo>
                  <a:pt x="4121" y="681836"/>
                </a:lnTo>
                <a:lnTo>
                  <a:pt x="569" y="729854"/>
                </a:lnTo>
                <a:lnTo>
                  <a:pt x="0" y="777385"/>
                </a:lnTo>
                <a:lnTo>
                  <a:pt x="2333" y="824333"/>
                </a:lnTo>
                <a:lnTo>
                  <a:pt x="7491" y="870598"/>
                </a:lnTo>
                <a:lnTo>
                  <a:pt x="15395" y="916083"/>
                </a:lnTo>
                <a:lnTo>
                  <a:pt x="25965" y="960690"/>
                </a:lnTo>
                <a:lnTo>
                  <a:pt x="39124" y="1004320"/>
                </a:lnTo>
                <a:lnTo>
                  <a:pt x="54793" y="1046877"/>
                </a:lnTo>
                <a:lnTo>
                  <a:pt x="72892" y="1088263"/>
                </a:lnTo>
                <a:lnTo>
                  <a:pt x="93344" y="1128378"/>
                </a:lnTo>
                <a:lnTo>
                  <a:pt x="116069" y="1167126"/>
                </a:lnTo>
                <a:lnTo>
                  <a:pt x="140988" y="1204409"/>
                </a:lnTo>
                <a:lnTo>
                  <a:pt x="168024" y="1240128"/>
                </a:lnTo>
                <a:lnTo>
                  <a:pt x="197097" y="1274185"/>
                </a:lnTo>
                <a:lnTo>
                  <a:pt x="228128" y="1306484"/>
                </a:lnTo>
                <a:lnTo>
                  <a:pt x="261039" y="1336925"/>
                </a:lnTo>
                <a:lnTo>
                  <a:pt x="295751" y="1365412"/>
                </a:lnTo>
                <a:lnTo>
                  <a:pt x="332185" y="1391845"/>
                </a:lnTo>
                <a:lnTo>
                  <a:pt x="370263" y="1416128"/>
                </a:lnTo>
                <a:lnTo>
                  <a:pt x="409906" y="1438162"/>
                </a:lnTo>
                <a:lnTo>
                  <a:pt x="451035" y="1457850"/>
                </a:lnTo>
                <a:lnTo>
                  <a:pt x="493572" y="1475092"/>
                </a:lnTo>
                <a:lnTo>
                  <a:pt x="537437" y="1489793"/>
                </a:lnTo>
                <a:lnTo>
                  <a:pt x="582552" y="1501853"/>
                </a:lnTo>
                <a:lnTo>
                  <a:pt x="628838" y="1511175"/>
                </a:lnTo>
                <a:lnTo>
                  <a:pt x="676217" y="1517661"/>
                </a:lnTo>
                <a:close/>
              </a:path>
            </a:pathLst>
          </a:custGeom>
          <a:ln w="20472">
            <a:solidFill>
              <a:srgbClr val="082E39"/>
            </a:solidFill>
          </a:ln>
        </p:spPr>
        <p:txBody>
          <a:bodyPr wrap="square" lIns="0" tIns="0" rIns="0" bIns="0" rtlCol="0"/>
          <a:lstStyle/>
          <a:p>
            <a:endParaRPr/>
          </a:p>
        </p:txBody>
      </p:sp>
      <p:sp>
        <p:nvSpPr>
          <p:cNvPr id="187" name="object 5">
            <a:extLst>
              <a:ext uri="{FF2B5EF4-FFF2-40B4-BE49-F238E27FC236}">
                <a16:creationId xmlns:a16="http://schemas.microsoft.com/office/drawing/2014/main" id="{636CBAA5-5EA3-B857-F638-9F518F00D0CC}"/>
              </a:ext>
            </a:extLst>
          </p:cNvPr>
          <p:cNvSpPr/>
          <p:nvPr userDrawn="1"/>
        </p:nvSpPr>
        <p:spPr>
          <a:xfrm>
            <a:off x="1239112" y="4629430"/>
            <a:ext cx="1511935" cy="1522095"/>
          </a:xfrm>
          <a:custGeom>
            <a:avLst/>
            <a:gdLst/>
            <a:ahLst/>
            <a:cxnLst/>
            <a:rect l="l" t="t" r="r" b="b"/>
            <a:pathLst>
              <a:path w="1511935" h="1522095">
                <a:moveTo>
                  <a:pt x="835310" y="1517661"/>
                </a:moveTo>
                <a:lnTo>
                  <a:pt x="787618" y="1521167"/>
                </a:lnTo>
                <a:lnTo>
                  <a:pt x="740405" y="1521672"/>
                </a:lnTo>
                <a:lnTo>
                  <a:pt x="693768" y="1519256"/>
                </a:lnTo>
                <a:lnTo>
                  <a:pt x="647805" y="1513996"/>
                </a:lnTo>
                <a:lnTo>
                  <a:pt x="602613" y="1505974"/>
                </a:lnTo>
                <a:lnTo>
                  <a:pt x="558289" y="1495268"/>
                </a:lnTo>
                <a:lnTo>
                  <a:pt x="514931" y="1481958"/>
                </a:lnTo>
                <a:lnTo>
                  <a:pt x="472636" y="1466122"/>
                </a:lnTo>
                <a:lnTo>
                  <a:pt x="431502" y="1447842"/>
                </a:lnTo>
                <a:lnTo>
                  <a:pt x="391626" y="1427195"/>
                </a:lnTo>
                <a:lnTo>
                  <a:pt x="353104" y="1404261"/>
                </a:lnTo>
                <a:lnTo>
                  <a:pt x="316036" y="1379120"/>
                </a:lnTo>
                <a:lnTo>
                  <a:pt x="280517" y="1351851"/>
                </a:lnTo>
                <a:lnTo>
                  <a:pt x="246646" y="1322534"/>
                </a:lnTo>
                <a:lnTo>
                  <a:pt x="214519" y="1291247"/>
                </a:lnTo>
                <a:lnTo>
                  <a:pt x="184234" y="1258070"/>
                </a:lnTo>
                <a:lnTo>
                  <a:pt x="155889" y="1223084"/>
                </a:lnTo>
                <a:lnTo>
                  <a:pt x="129580" y="1186366"/>
                </a:lnTo>
                <a:lnTo>
                  <a:pt x="105406" y="1147997"/>
                </a:lnTo>
                <a:lnTo>
                  <a:pt x="83463" y="1108055"/>
                </a:lnTo>
                <a:lnTo>
                  <a:pt x="63849" y="1066621"/>
                </a:lnTo>
                <a:lnTo>
                  <a:pt x="46662" y="1023773"/>
                </a:lnTo>
                <a:lnTo>
                  <a:pt x="31998" y="979591"/>
                </a:lnTo>
                <a:lnTo>
                  <a:pt x="19954" y="934155"/>
                </a:lnTo>
                <a:lnTo>
                  <a:pt x="10630" y="887544"/>
                </a:lnTo>
                <a:lnTo>
                  <a:pt x="4121" y="839836"/>
                </a:lnTo>
                <a:lnTo>
                  <a:pt x="569" y="791818"/>
                </a:lnTo>
                <a:lnTo>
                  <a:pt x="0" y="744286"/>
                </a:lnTo>
                <a:lnTo>
                  <a:pt x="2333" y="697339"/>
                </a:lnTo>
                <a:lnTo>
                  <a:pt x="7492" y="651074"/>
                </a:lnTo>
                <a:lnTo>
                  <a:pt x="15396" y="605589"/>
                </a:lnTo>
                <a:lnTo>
                  <a:pt x="25967" y="560982"/>
                </a:lnTo>
                <a:lnTo>
                  <a:pt x="39126" y="517351"/>
                </a:lnTo>
                <a:lnTo>
                  <a:pt x="54795" y="474794"/>
                </a:lnTo>
                <a:lnTo>
                  <a:pt x="72895" y="433409"/>
                </a:lnTo>
                <a:lnTo>
                  <a:pt x="93347" y="393294"/>
                </a:lnTo>
                <a:lnTo>
                  <a:pt x="116072" y="354546"/>
                </a:lnTo>
                <a:lnTo>
                  <a:pt x="140992" y="317263"/>
                </a:lnTo>
                <a:lnTo>
                  <a:pt x="168028" y="281544"/>
                </a:lnTo>
                <a:lnTo>
                  <a:pt x="197101" y="247487"/>
                </a:lnTo>
                <a:lnTo>
                  <a:pt x="228133" y="215188"/>
                </a:lnTo>
                <a:lnTo>
                  <a:pt x="261044" y="184746"/>
                </a:lnTo>
                <a:lnTo>
                  <a:pt x="295756" y="156260"/>
                </a:lnTo>
                <a:lnTo>
                  <a:pt x="332191" y="129826"/>
                </a:lnTo>
                <a:lnTo>
                  <a:pt x="370268" y="105544"/>
                </a:lnTo>
                <a:lnTo>
                  <a:pt x="409911" y="83510"/>
                </a:lnTo>
                <a:lnTo>
                  <a:pt x="451040" y="63822"/>
                </a:lnTo>
                <a:lnTo>
                  <a:pt x="493576" y="46579"/>
                </a:lnTo>
                <a:lnTo>
                  <a:pt x="537440" y="31879"/>
                </a:lnTo>
                <a:lnTo>
                  <a:pt x="582554" y="19819"/>
                </a:lnTo>
                <a:lnTo>
                  <a:pt x="628840" y="10497"/>
                </a:lnTo>
                <a:lnTo>
                  <a:pt x="676217" y="4011"/>
                </a:lnTo>
                <a:lnTo>
                  <a:pt x="723909" y="505"/>
                </a:lnTo>
                <a:lnTo>
                  <a:pt x="771122" y="0"/>
                </a:lnTo>
                <a:lnTo>
                  <a:pt x="817759" y="2416"/>
                </a:lnTo>
                <a:lnTo>
                  <a:pt x="863722" y="7675"/>
                </a:lnTo>
                <a:lnTo>
                  <a:pt x="908914" y="15698"/>
                </a:lnTo>
                <a:lnTo>
                  <a:pt x="953238" y="26404"/>
                </a:lnTo>
                <a:lnTo>
                  <a:pt x="996596" y="39714"/>
                </a:lnTo>
                <a:lnTo>
                  <a:pt x="1038891" y="55549"/>
                </a:lnTo>
                <a:lnTo>
                  <a:pt x="1080025" y="73830"/>
                </a:lnTo>
                <a:lnTo>
                  <a:pt x="1119902" y="94477"/>
                </a:lnTo>
                <a:lnTo>
                  <a:pt x="1158423" y="117411"/>
                </a:lnTo>
                <a:lnTo>
                  <a:pt x="1195492" y="142552"/>
                </a:lnTo>
                <a:lnTo>
                  <a:pt x="1231010" y="169821"/>
                </a:lnTo>
                <a:lnTo>
                  <a:pt x="1264882" y="199138"/>
                </a:lnTo>
                <a:lnTo>
                  <a:pt x="1297009" y="230425"/>
                </a:lnTo>
                <a:lnTo>
                  <a:pt x="1327293" y="263601"/>
                </a:lnTo>
                <a:lnTo>
                  <a:pt x="1355638" y="298588"/>
                </a:lnTo>
                <a:lnTo>
                  <a:pt x="1381947" y="335306"/>
                </a:lnTo>
                <a:lnTo>
                  <a:pt x="1406121" y="373675"/>
                </a:lnTo>
                <a:lnTo>
                  <a:pt x="1428064" y="413617"/>
                </a:lnTo>
                <a:lnTo>
                  <a:pt x="1447678" y="455051"/>
                </a:lnTo>
                <a:lnTo>
                  <a:pt x="1464866" y="497899"/>
                </a:lnTo>
                <a:lnTo>
                  <a:pt x="1479530" y="542080"/>
                </a:lnTo>
                <a:lnTo>
                  <a:pt x="1491573" y="587517"/>
                </a:lnTo>
                <a:lnTo>
                  <a:pt x="1500898" y="634128"/>
                </a:lnTo>
                <a:lnTo>
                  <a:pt x="1507407" y="681836"/>
                </a:lnTo>
                <a:lnTo>
                  <a:pt x="1510958" y="729854"/>
                </a:lnTo>
                <a:lnTo>
                  <a:pt x="1511528" y="777385"/>
                </a:lnTo>
                <a:lnTo>
                  <a:pt x="1509195" y="824333"/>
                </a:lnTo>
                <a:lnTo>
                  <a:pt x="1504037" y="870598"/>
                </a:lnTo>
                <a:lnTo>
                  <a:pt x="1496133" y="916083"/>
                </a:lnTo>
                <a:lnTo>
                  <a:pt x="1485562" y="960690"/>
                </a:lnTo>
                <a:lnTo>
                  <a:pt x="1472403" y="1004320"/>
                </a:lnTo>
                <a:lnTo>
                  <a:pt x="1456735" y="1046877"/>
                </a:lnTo>
                <a:lnTo>
                  <a:pt x="1438635" y="1088263"/>
                </a:lnTo>
                <a:lnTo>
                  <a:pt x="1418184" y="1128378"/>
                </a:lnTo>
                <a:lnTo>
                  <a:pt x="1395459" y="1167126"/>
                </a:lnTo>
                <a:lnTo>
                  <a:pt x="1370539" y="1204409"/>
                </a:lnTo>
                <a:lnTo>
                  <a:pt x="1343504" y="1240128"/>
                </a:lnTo>
                <a:lnTo>
                  <a:pt x="1314431" y="1274185"/>
                </a:lnTo>
                <a:lnTo>
                  <a:pt x="1283400" y="1306484"/>
                </a:lnTo>
                <a:lnTo>
                  <a:pt x="1250489" y="1336925"/>
                </a:lnTo>
                <a:lnTo>
                  <a:pt x="1215777" y="1365412"/>
                </a:lnTo>
                <a:lnTo>
                  <a:pt x="1179342" y="1391845"/>
                </a:lnTo>
                <a:lnTo>
                  <a:pt x="1141264" y="1416128"/>
                </a:lnTo>
                <a:lnTo>
                  <a:pt x="1101621" y="1438162"/>
                </a:lnTo>
                <a:lnTo>
                  <a:pt x="1060492" y="1457850"/>
                </a:lnTo>
                <a:lnTo>
                  <a:pt x="1017956" y="1475092"/>
                </a:lnTo>
                <a:lnTo>
                  <a:pt x="974091" y="1489793"/>
                </a:lnTo>
                <a:lnTo>
                  <a:pt x="928976" y="1501853"/>
                </a:lnTo>
                <a:lnTo>
                  <a:pt x="882689" y="1511175"/>
                </a:lnTo>
                <a:lnTo>
                  <a:pt x="835310" y="1517661"/>
                </a:lnTo>
                <a:close/>
              </a:path>
            </a:pathLst>
          </a:custGeom>
          <a:ln w="20472">
            <a:solidFill>
              <a:srgbClr val="082E39"/>
            </a:solidFill>
          </a:ln>
        </p:spPr>
        <p:txBody>
          <a:bodyPr wrap="square" lIns="0" tIns="0" rIns="0" bIns="0" rtlCol="0"/>
          <a:lstStyle/>
          <a:p>
            <a:endParaRPr/>
          </a:p>
        </p:txBody>
      </p:sp>
      <p:sp>
        <p:nvSpPr>
          <p:cNvPr id="188" name="object 6">
            <a:extLst>
              <a:ext uri="{FF2B5EF4-FFF2-40B4-BE49-F238E27FC236}">
                <a16:creationId xmlns:a16="http://schemas.microsoft.com/office/drawing/2014/main" id="{0B9D0ACF-6DA0-E740-2864-DA17AFE8C454}"/>
              </a:ext>
            </a:extLst>
          </p:cNvPr>
          <p:cNvSpPr/>
          <p:nvPr userDrawn="1"/>
        </p:nvSpPr>
        <p:spPr>
          <a:xfrm>
            <a:off x="9157695" y="1393332"/>
            <a:ext cx="1511935" cy="1522095"/>
          </a:xfrm>
          <a:custGeom>
            <a:avLst/>
            <a:gdLst/>
            <a:ahLst/>
            <a:cxnLst/>
            <a:rect l="l" t="t" r="r" b="b"/>
            <a:pathLst>
              <a:path w="1511934" h="1522095">
                <a:moveTo>
                  <a:pt x="676217" y="1517661"/>
                </a:moveTo>
                <a:lnTo>
                  <a:pt x="723909" y="1521167"/>
                </a:lnTo>
                <a:lnTo>
                  <a:pt x="771123" y="1521672"/>
                </a:lnTo>
                <a:lnTo>
                  <a:pt x="817759" y="1519256"/>
                </a:lnTo>
                <a:lnTo>
                  <a:pt x="863722" y="1513996"/>
                </a:lnTo>
                <a:lnTo>
                  <a:pt x="908915" y="1505974"/>
                </a:lnTo>
                <a:lnTo>
                  <a:pt x="953238" y="1495268"/>
                </a:lnTo>
                <a:lnTo>
                  <a:pt x="996596" y="1481958"/>
                </a:lnTo>
                <a:lnTo>
                  <a:pt x="1038891" y="1466122"/>
                </a:lnTo>
                <a:lnTo>
                  <a:pt x="1080025" y="1447842"/>
                </a:lnTo>
                <a:lnTo>
                  <a:pt x="1119902" y="1427195"/>
                </a:lnTo>
                <a:lnTo>
                  <a:pt x="1158423" y="1404261"/>
                </a:lnTo>
                <a:lnTo>
                  <a:pt x="1195492" y="1379120"/>
                </a:lnTo>
                <a:lnTo>
                  <a:pt x="1231011" y="1351851"/>
                </a:lnTo>
                <a:lnTo>
                  <a:pt x="1264882" y="1322534"/>
                </a:lnTo>
                <a:lnTo>
                  <a:pt x="1297009" y="1291247"/>
                </a:lnTo>
                <a:lnTo>
                  <a:pt x="1327293" y="1258070"/>
                </a:lnTo>
                <a:lnTo>
                  <a:pt x="1355639" y="1223084"/>
                </a:lnTo>
                <a:lnTo>
                  <a:pt x="1381947" y="1186366"/>
                </a:lnTo>
                <a:lnTo>
                  <a:pt x="1406121" y="1147997"/>
                </a:lnTo>
                <a:lnTo>
                  <a:pt x="1428064" y="1108055"/>
                </a:lnTo>
                <a:lnTo>
                  <a:pt x="1447678" y="1066621"/>
                </a:lnTo>
                <a:lnTo>
                  <a:pt x="1464866" y="1023773"/>
                </a:lnTo>
                <a:lnTo>
                  <a:pt x="1479530" y="979591"/>
                </a:lnTo>
                <a:lnTo>
                  <a:pt x="1491573" y="934155"/>
                </a:lnTo>
                <a:lnTo>
                  <a:pt x="1500898" y="887544"/>
                </a:lnTo>
                <a:lnTo>
                  <a:pt x="1507407" y="839836"/>
                </a:lnTo>
                <a:lnTo>
                  <a:pt x="1510959" y="791818"/>
                </a:lnTo>
                <a:lnTo>
                  <a:pt x="1511528" y="744286"/>
                </a:lnTo>
                <a:lnTo>
                  <a:pt x="1509194" y="697339"/>
                </a:lnTo>
                <a:lnTo>
                  <a:pt x="1504036" y="651073"/>
                </a:lnTo>
                <a:lnTo>
                  <a:pt x="1496132" y="605588"/>
                </a:lnTo>
                <a:lnTo>
                  <a:pt x="1485561" y="560981"/>
                </a:lnTo>
                <a:lnTo>
                  <a:pt x="1472401" y="517349"/>
                </a:lnTo>
                <a:lnTo>
                  <a:pt x="1456732" y="474792"/>
                </a:lnTo>
                <a:lnTo>
                  <a:pt x="1438633" y="433406"/>
                </a:lnTo>
                <a:lnTo>
                  <a:pt x="1418181" y="393290"/>
                </a:lnTo>
                <a:lnTo>
                  <a:pt x="1395455" y="354542"/>
                </a:lnTo>
                <a:lnTo>
                  <a:pt x="1370535" y="317259"/>
                </a:lnTo>
                <a:lnTo>
                  <a:pt x="1343499" y="281540"/>
                </a:lnTo>
                <a:lnTo>
                  <a:pt x="1314426" y="247481"/>
                </a:lnTo>
                <a:lnTo>
                  <a:pt x="1283395" y="215183"/>
                </a:lnTo>
                <a:lnTo>
                  <a:pt x="1250483" y="184741"/>
                </a:lnTo>
                <a:lnTo>
                  <a:pt x="1215771" y="156254"/>
                </a:lnTo>
                <a:lnTo>
                  <a:pt x="1179337" y="129821"/>
                </a:lnTo>
                <a:lnTo>
                  <a:pt x="1141259" y="105538"/>
                </a:lnTo>
                <a:lnTo>
                  <a:pt x="1101616" y="83505"/>
                </a:lnTo>
                <a:lnTo>
                  <a:pt x="1060488" y="63818"/>
                </a:lnTo>
                <a:lnTo>
                  <a:pt x="1017952" y="46575"/>
                </a:lnTo>
                <a:lnTo>
                  <a:pt x="974088" y="31876"/>
                </a:lnTo>
                <a:lnTo>
                  <a:pt x="928973" y="19816"/>
                </a:lnTo>
                <a:lnTo>
                  <a:pt x="882688" y="10496"/>
                </a:lnTo>
                <a:lnTo>
                  <a:pt x="835310" y="4011"/>
                </a:lnTo>
                <a:lnTo>
                  <a:pt x="787618" y="505"/>
                </a:lnTo>
                <a:lnTo>
                  <a:pt x="740405" y="0"/>
                </a:lnTo>
                <a:lnTo>
                  <a:pt x="693768" y="2416"/>
                </a:lnTo>
                <a:lnTo>
                  <a:pt x="647805" y="7675"/>
                </a:lnTo>
                <a:lnTo>
                  <a:pt x="602613" y="15698"/>
                </a:lnTo>
                <a:lnTo>
                  <a:pt x="558289" y="26404"/>
                </a:lnTo>
                <a:lnTo>
                  <a:pt x="514932" y="39714"/>
                </a:lnTo>
                <a:lnTo>
                  <a:pt x="472637" y="55549"/>
                </a:lnTo>
                <a:lnTo>
                  <a:pt x="431502" y="73830"/>
                </a:lnTo>
                <a:lnTo>
                  <a:pt x="391626" y="94477"/>
                </a:lnTo>
                <a:lnTo>
                  <a:pt x="353105" y="117411"/>
                </a:lnTo>
                <a:lnTo>
                  <a:pt x="316036" y="142552"/>
                </a:lnTo>
                <a:lnTo>
                  <a:pt x="280517" y="169821"/>
                </a:lnTo>
                <a:lnTo>
                  <a:pt x="246646" y="199138"/>
                </a:lnTo>
                <a:lnTo>
                  <a:pt x="214519" y="230425"/>
                </a:lnTo>
                <a:lnTo>
                  <a:pt x="184234" y="263601"/>
                </a:lnTo>
                <a:lnTo>
                  <a:pt x="155889" y="298588"/>
                </a:lnTo>
                <a:lnTo>
                  <a:pt x="129581" y="335306"/>
                </a:lnTo>
                <a:lnTo>
                  <a:pt x="105406" y="373675"/>
                </a:lnTo>
                <a:lnTo>
                  <a:pt x="83463" y="413617"/>
                </a:lnTo>
                <a:lnTo>
                  <a:pt x="63850" y="455051"/>
                </a:lnTo>
                <a:lnTo>
                  <a:pt x="46662" y="497899"/>
                </a:lnTo>
                <a:lnTo>
                  <a:pt x="31998" y="542080"/>
                </a:lnTo>
                <a:lnTo>
                  <a:pt x="19955" y="587517"/>
                </a:lnTo>
                <a:lnTo>
                  <a:pt x="10630" y="634128"/>
                </a:lnTo>
                <a:lnTo>
                  <a:pt x="4121" y="681836"/>
                </a:lnTo>
                <a:lnTo>
                  <a:pt x="569" y="729854"/>
                </a:lnTo>
                <a:lnTo>
                  <a:pt x="0" y="777385"/>
                </a:lnTo>
                <a:lnTo>
                  <a:pt x="2333" y="824333"/>
                </a:lnTo>
                <a:lnTo>
                  <a:pt x="7491" y="870598"/>
                </a:lnTo>
                <a:lnTo>
                  <a:pt x="15395" y="916083"/>
                </a:lnTo>
                <a:lnTo>
                  <a:pt x="25965" y="960690"/>
                </a:lnTo>
                <a:lnTo>
                  <a:pt x="39124" y="1004320"/>
                </a:lnTo>
                <a:lnTo>
                  <a:pt x="54793" y="1046877"/>
                </a:lnTo>
                <a:lnTo>
                  <a:pt x="72892" y="1088263"/>
                </a:lnTo>
                <a:lnTo>
                  <a:pt x="93344" y="1128378"/>
                </a:lnTo>
                <a:lnTo>
                  <a:pt x="116069" y="1167126"/>
                </a:lnTo>
                <a:lnTo>
                  <a:pt x="140988" y="1204409"/>
                </a:lnTo>
                <a:lnTo>
                  <a:pt x="168024" y="1240128"/>
                </a:lnTo>
                <a:lnTo>
                  <a:pt x="197097" y="1274185"/>
                </a:lnTo>
                <a:lnTo>
                  <a:pt x="228128" y="1306484"/>
                </a:lnTo>
                <a:lnTo>
                  <a:pt x="261039" y="1336925"/>
                </a:lnTo>
                <a:lnTo>
                  <a:pt x="295751" y="1365412"/>
                </a:lnTo>
                <a:lnTo>
                  <a:pt x="332185" y="1391845"/>
                </a:lnTo>
                <a:lnTo>
                  <a:pt x="370263" y="1416128"/>
                </a:lnTo>
                <a:lnTo>
                  <a:pt x="409906" y="1438162"/>
                </a:lnTo>
                <a:lnTo>
                  <a:pt x="451035" y="1457850"/>
                </a:lnTo>
                <a:lnTo>
                  <a:pt x="493572" y="1475092"/>
                </a:lnTo>
                <a:lnTo>
                  <a:pt x="537437" y="1489793"/>
                </a:lnTo>
                <a:lnTo>
                  <a:pt x="582552" y="1501853"/>
                </a:lnTo>
                <a:lnTo>
                  <a:pt x="628838" y="1511175"/>
                </a:lnTo>
                <a:lnTo>
                  <a:pt x="676217" y="1517661"/>
                </a:lnTo>
                <a:close/>
              </a:path>
            </a:pathLst>
          </a:custGeom>
          <a:ln w="20472">
            <a:solidFill>
              <a:srgbClr val="082E39"/>
            </a:solidFill>
          </a:ln>
        </p:spPr>
        <p:txBody>
          <a:bodyPr wrap="square" lIns="0" tIns="0" rIns="0" bIns="0" rtlCol="0"/>
          <a:lstStyle/>
          <a:p>
            <a:endParaRPr/>
          </a:p>
        </p:txBody>
      </p:sp>
      <p:sp>
        <p:nvSpPr>
          <p:cNvPr id="189" name="object 7">
            <a:extLst>
              <a:ext uri="{FF2B5EF4-FFF2-40B4-BE49-F238E27FC236}">
                <a16:creationId xmlns:a16="http://schemas.microsoft.com/office/drawing/2014/main" id="{DFF770D9-DD80-F27C-A2C3-0BFE824B1589}"/>
              </a:ext>
            </a:extLst>
          </p:cNvPr>
          <p:cNvSpPr/>
          <p:nvPr userDrawn="1"/>
        </p:nvSpPr>
        <p:spPr>
          <a:xfrm>
            <a:off x="6846421" y="878534"/>
            <a:ext cx="1511935" cy="1522095"/>
          </a:xfrm>
          <a:custGeom>
            <a:avLst/>
            <a:gdLst/>
            <a:ahLst/>
            <a:cxnLst/>
            <a:rect l="l" t="t" r="r" b="b"/>
            <a:pathLst>
              <a:path w="1511934" h="1522095">
                <a:moveTo>
                  <a:pt x="676217" y="1517663"/>
                </a:moveTo>
                <a:lnTo>
                  <a:pt x="723909" y="1521170"/>
                </a:lnTo>
                <a:lnTo>
                  <a:pt x="771123" y="1521675"/>
                </a:lnTo>
                <a:lnTo>
                  <a:pt x="817759" y="1519258"/>
                </a:lnTo>
                <a:lnTo>
                  <a:pt x="863722" y="1513999"/>
                </a:lnTo>
                <a:lnTo>
                  <a:pt x="908915" y="1505977"/>
                </a:lnTo>
                <a:lnTo>
                  <a:pt x="953238" y="1495271"/>
                </a:lnTo>
                <a:lnTo>
                  <a:pt x="996596" y="1481960"/>
                </a:lnTo>
                <a:lnTo>
                  <a:pt x="1038891" y="1466125"/>
                </a:lnTo>
                <a:lnTo>
                  <a:pt x="1080025" y="1447844"/>
                </a:lnTo>
                <a:lnTo>
                  <a:pt x="1119902" y="1427197"/>
                </a:lnTo>
                <a:lnTo>
                  <a:pt x="1158423" y="1404264"/>
                </a:lnTo>
                <a:lnTo>
                  <a:pt x="1195492" y="1379123"/>
                </a:lnTo>
                <a:lnTo>
                  <a:pt x="1231011" y="1351854"/>
                </a:lnTo>
                <a:lnTo>
                  <a:pt x="1264882" y="1322536"/>
                </a:lnTo>
                <a:lnTo>
                  <a:pt x="1297009" y="1291249"/>
                </a:lnTo>
                <a:lnTo>
                  <a:pt x="1327293" y="1258073"/>
                </a:lnTo>
                <a:lnTo>
                  <a:pt x="1355639" y="1223086"/>
                </a:lnTo>
                <a:lnTo>
                  <a:pt x="1381947" y="1186368"/>
                </a:lnTo>
                <a:lnTo>
                  <a:pt x="1406121" y="1147999"/>
                </a:lnTo>
                <a:lnTo>
                  <a:pt x="1428064" y="1108058"/>
                </a:lnTo>
                <a:lnTo>
                  <a:pt x="1447678" y="1066623"/>
                </a:lnTo>
                <a:lnTo>
                  <a:pt x="1464866" y="1023776"/>
                </a:lnTo>
                <a:lnTo>
                  <a:pt x="1479530" y="979594"/>
                </a:lnTo>
                <a:lnTo>
                  <a:pt x="1491573" y="934158"/>
                </a:lnTo>
                <a:lnTo>
                  <a:pt x="1500898" y="887546"/>
                </a:lnTo>
                <a:lnTo>
                  <a:pt x="1507407" y="839839"/>
                </a:lnTo>
                <a:lnTo>
                  <a:pt x="1510959" y="791821"/>
                </a:lnTo>
                <a:lnTo>
                  <a:pt x="1511528" y="744289"/>
                </a:lnTo>
                <a:lnTo>
                  <a:pt x="1509194" y="697342"/>
                </a:lnTo>
                <a:lnTo>
                  <a:pt x="1504036" y="651077"/>
                </a:lnTo>
                <a:lnTo>
                  <a:pt x="1496132" y="605592"/>
                </a:lnTo>
                <a:lnTo>
                  <a:pt x="1485561" y="560985"/>
                </a:lnTo>
                <a:lnTo>
                  <a:pt x="1472401" y="517354"/>
                </a:lnTo>
                <a:lnTo>
                  <a:pt x="1456732" y="474797"/>
                </a:lnTo>
                <a:lnTo>
                  <a:pt x="1438633" y="433412"/>
                </a:lnTo>
                <a:lnTo>
                  <a:pt x="1418181" y="393296"/>
                </a:lnTo>
                <a:lnTo>
                  <a:pt x="1395455" y="354548"/>
                </a:lnTo>
                <a:lnTo>
                  <a:pt x="1370535" y="317266"/>
                </a:lnTo>
                <a:lnTo>
                  <a:pt x="1343499" y="281547"/>
                </a:lnTo>
                <a:lnTo>
                  <a:pt x="1314426" y="247489"/>
                </a:lnTo>
                <a:lnTo>
                  <a:pt x="1283395" y="215190"/>
                </a:lnTo>
                <a:lnTo>
                  <a:pt x="1250483" y="184749"/>
                </a:lnTo>
                <a:lnTo>
                  <a:pt x="1215771" y="156263"/>
                </a:lnTo>
                <a:lnTo>
                  <a:pt x="1179337" y="129829"/>
                </a:lnTo>
                <a:lnTo>
                  <a:pt x="1141259" y="105546"/>
                </a:lnTo>
                <a:lnTo>
                  <a:pt x="1101616" y="83512"/>
                </a:lnTo>
                <a:lnTo>
                  <a:pt x="1060488" y="63825"/>
                </a:lnTo>
                <a:lnTo>
                  <a:pt x="1017952" y="46582"/>
                </a:lnTo>
                <a:lnTo>
                  <a:pt x="974088" y="31881"/>
                </a:lnTo>
                <a:lnTo>
                  <a:pt x="928973" y="19821"/>
                </a:lnTo>
                <a:lnTo>
                  <a:pt x="882688" y="10499"/>
                </a:lnTo>
                <a:lnTo>
                  <a:pt x="835310" y="4014"/>
                </a:lnTo>
                <a:lnTo>
                  <a:pt x="787618" y="506"/>
                </a:lnTo>
                <a:lnTo>
                  <a:pt x="740405" y="0"/>
                </a:lnTo>
                <a:lnTo>
                  <a:pt x="693768" y="2415"/>
                </a:lnTo>
                <a:lnTo>
                  <a:pt x="647805" y="7674"/>
                </a:lnTo>
                <a:lnTo>
                  <a:pt x="602613" y="15695"/>
                </a:lnTo>
                <a:lnTo>
                  <a:pt x="558289" y="26401"/>
                </a:lnTo>
                <a:lnTo>
                  <a:pt x="514932" y="39711"/>
                </a:lnTo>
                <a:lnTo>
                  <a:pt x="472637" y="55546"/>
                </a:lnTo>
                <a:lnTo>
                  <a:pt x="431502" y="73827"/>
                </a:lnTo>
                <a:lnTo>
                  <a:pt x="391626" y="94474"/>
                </a:lnTo>
                <a:lnTo>
                  <a:pt x="353105" y="117408"/>
                </a:lnTo>
                <a:lnTo>
                  <a:pt x="316036" y="142549"/>
                </a:lnTo>
                <a:lnTo>
                  <a:pt x="280517" y="169819"/>
                </a:lnTo>
                <a:lnTo>
                  <a:pt x="246646" y="199136"/>
                </a:lnTo>
                <a:lnTo>
                  <a:pt x="214519" y="230424"/>
                </a:lnTo>
                <a:lnTo>
                  <a:pt x="184234" y="263600"/>
                </a:lnTo>
                <a:lnTo>
                  <a:pt x="155889" y="298588"/>
                </a:lnTo>
                <a:lnTo>
                  <a:pt x="129581" y="335306"/>
                </a:lnTo>
                <a:lnTo>
                  <a:pt x="105406" y="373676"/>
                </a:lnTo>
                <a:lnTo>
                  <a:pt x="83463" y="413618"/>
                </a:lnTo>
                <a:lnTo>
                  <a:pt x="63850" y="455052"/>
                </a:lnTo>
                <a:lnTo>
                  <a:pt x="46662" y="497901"/>
                </a:lnTo>
                <a:lnTo>
                  <a:pt x="31998" y="542083"/>
                </a:lnTo>
                <a:lnTo>
                  <a:pt x="19955" y="587519"/>
                </a:lnTo>
                <a:lnTo>
                  <a:pt x="10630" y="634131"/>
                </a:lnTo>
                <a:lnTo>
                  <a:pt x="4121" y="681838"/>
                </a:lnTo>
                <a:lnTo>
                  <a:pt x="569" y="729856"/>
                </a:lnTo>
                <a:lnTo>
                  <a:pt x="0" y="777388"/>
                </a:lnTo>
                <a:lnTo>
                  <a:pt x="2333" y="824335"/>
                </a:lnTo>
                <a:lnTo>
                  <a:pt x="7491" y="870600"/>
                </a:lnTo>
                <a:lnTo>
                  <a:pt x="15395" y="916085"/>
                </a:lnTo>
                <a:lnTo>
                  <a:pt x="25965" y="960692"/>
                </a:lnTo>
                <a:lnTo>
                  <a:pt x="39124" y="1004323"/>
                </a:lnTo>
                <a:lnTo>
                  <a:pt x="54793" y="1046880"/>
                </a:lnTo>
                <a:lnTo>
                  <a:pt x="72892" y="1088265"/>
                </a:lnTo>
                <a:lnTo>
                  <a:pt x="93344" y="1128381"/>
                </a:lnTo>
                <a:lnTo>
                  <a:pt x="116069" y="1167129"/>
                </a:lnTo>
                <a:lnTo>
                  <a:pt x="140988" y="1204411"/>
                </a:lnTo>
                <a:lnTo>
                  <a:pt x="168024" y="1240130"/>
                </a:lnTo>
                <a:lnTo>
                  <a:pt x="197097" y="1274188"/>
                </a:lnTo>
                <a:lnTo>
                  <a:pt x="228128" y="1306486"/>
                </a:lnTo>
                <a:lnTo>
                  <a:pt x="261039" y="1336928"/>
                </a:lnTo>
                <a:lnTo>
                  <a:pt x="295751" y="1365414"/>
                </a:lnTo>
                <a:lnTo>
                  <a:pt x="332185" y="1391848"/>
                </a:lnTo>
                <a:lnTo>
                  <a:pt x="370263" y="1416131"/>
                </a:lnTo>
                <a:lnTo>
                  <a:pt x="409906" y="1438165"/>
                </a:lnTo>
                <a:lnTo>
                  <a:pt x="451035" y="1457852"/>
                </a:lnTo>
                <a:lnTo>
                  <a:pt x="493572" y="1475095"/>
                </a:lnTo>
                <a:lnTo>
                  <a:pt x="537437" y="1489795"/>
                </a:lnTo>
                <a:lnTo>
                  <a:pt x="582552" y="1501856"/>
                </a:lnTo>
                <a:lnTo>
                  <a:pt x="628838" y="1511177"/>
                </a:lnTo>
                <a:lnTo>
                  <a:pt x="676217" y="1517663"/>
                </a:lnTo>
                <a:close/>
              </a:path>
            </a:pathLst>
          </a:custGeom>
          <a:ln w="20472">
            <a:solidFill>
              <a:srgbClr val="082E39"/>
            </a:solidFill>
          </a:ln>
        </p:spPr>
        <p:txBody>
          <a:bodyPr wrap="square" lIns="0" tIns="0" rIns="0" bIns="0" rtlCol="0"/>
          <a:lstStyle/>
          <a:p>
            <a:endParaRPr/>
          </a:p>
        </p:txBody>
      </p:sp>
      <p:sp>
        <p:nvSpPr>
          <p:cNvPr id="190" name="object 8">
            <a:extLst>
              <a:ext uri="{FF2B5EF4-FFF2-40B4-BE49-F238E27FC236}">
                <a16:creationId xmlns:a16="http://schemas.microsoft.com/office/drawing/2014/main" id="{D5CD1FFC-38AD-1E33-5968-389C4AA31A7E}"/>
              </a:ext>
            </a:extLst>
          </p:cNvPr>
          <p:cNvSpPr/>
          <p:nvPr userDrawn="1"/>
        </p:nvSpPr>
        <p:spPr>
          <a:xfrm>
            <a:off x="8270357" y="5536282"/>
            <a:ext cx="507365" cy="507365"/>
          </a:xfrm>
          <a:custGeom>
            <a:avLst/>
            <a:gdLst/>
            <a:ahLst/>
            <a:cxnLst/>
            <a:rect l="l" t="t" r="r" b="b"/>
            <a:pathLst>
              <a:path w="507365" h="507364">
                <a:moveTo>
                  <a:pt x="234199" y="0"/>
                </a:moveTo>
                <a:lnTo>
                  <a:pt x="190197" y="7248"/>
                </a:lnTo>
                <a:lnTo>
                  <a:pt x="148849" y="21808"/>
                </a:lnTo>
                <a:lnTo>
                  <a:pt x="110946" y="43041"/>
                </a:lnTo>
                <a:lnTo>
                  <a:pt x="77275" y="70308"/>
                </a:lnTo>
                <a:lnTo>
                  <a:pt x="48626" y="102970"/>
                </a:lnTo>
                <a:lnTo>
                  <a:pt x="25789" y="140388"/>
                </a:lnTo>
                <a:lnTo>
                  <a:pt x="9552" y="181924"/>
                </a:lnTo>
                <a:lnTo>
                  <a:pt x="704" y="226939"/>
                </a:lnTo>
                <a:lnTo>
                  <a:pt x="0" y="272806"/>
                </a:lnTo>
                <a:lnTo>
                  <a:pt x="7246" y="316808"/>
                </a:lnTo>
                <a:lnTo>
                  <a:pt x="21806" y="358156"/>
                </a:lnTo>
                <a:lnTo>
                  <a:pt x="43038" y="396059"/>
                </a:lnTo>
                <a:lnTo>
                  <a:pt x="70305" y="429730"/>
                </a:lnTo>
                <a:lnTo>
                  <a:pt x="102967" y="458379"/>
                </a:lnTo>
                <a:lnTo>
                  <a:pt x="140384" y="481216"/>
                </a:lnTo>
                <a:lnTo>
                  <a:pt x="181918" y="497453"/>
                </a:lnTo>
                <a:lnTo>
                  <a:pt x="226929" y="506301"/>
                </a:lnTo>
                <a:lnTo>
                  <a:pt x="272797" y="507002"/>
                </a:lnTo>
                <a:lnTo>
                  <a:pt x="316799" y="499754"/>
                </a:lnTo>
                <a:lnTo>
                  <a:pt x="358146" y="485194"/>
                </a:lnTo>
                <a:lnTo>
                  <a:pt x="396050" y="463962"/>
                </a:lnTo>
                <a:lnTo>
                  <a:pt x="429721" y="436696"/>
                </a:lnTo>
                <a:lnTo>
                  <a:pt x="458370" y="404036"/>
                </a:lnTo>
                <a:lnTo>
                  <a:pt x="481207" y="366620"/>
                </a:lnTo>
                <a:lnTo>
                  <a:pt x="497444" y="325087"/>
                </a:lnTo>
                <a:lnTo>
                  <a:pt x="506291" y="280076"/>
                </a:lnTo>
                <a:lnTo>
                  <a:pt x="506997" y="234205"/>
                </a:lnTo>
                <a:lnTo>
                  <a:pt x="499751" y="190201"/>
                </a:lnTo>
                <a:lnTo>
                  <a:pt x="485193" y="148853"/>
                </a:lnTo>
                <a:lnTo>
                  <a:pt x="463962" y="110949"/>
                </a:lnTo>
                <a:lnTo>
                  <a:pt x="436696" y="77278"/>
                </a:lnTo>
                <a:lnTo>
                  <a:pt x="404035" y="48629"/>
                </a:lnTo>
                <a:lnTo>
                  <a:pt x="366617" y="25791"/>
                </a:lnTo>
                <a:lnTo>
                  <a:pt x="325081" y="9552"/>
                </a:lnTo>
                <a:lnTo>
                  <a:pt x="280066" y="701"/>
                </a:lnTo>
                <a:lnTo>
                  <a:pt x="234199" y="0"/>
                </a:lnTo>
                <a:close/>
              </a:path>
            </a:pathLst>
          </a:custGeom>
          <a:solidFill>
            <a:srgbClr val="C9C9C9"/>
          </a:solidFill>
        </p:spPr>
        <p:txBody>
          <a:bodyPr wrap="square" lIns="0" tIns="0" rIns="0" bIns="0" rtlCol="0"/>
          <a:lstStyle/>
          <a:p>
            <a:endParaRPr/>
          </a:p>
        </p:txBody>
      </p:sp>
      <p:sp>
        <p:nvSpPr>
          <p:cNvPr id="191" name="object 9">
            <a:extLst>
              <a:ext uri="{FF2B5EF4-FFF2-40B4-BE49-F238E27FC236}">
                <a16:creationId xmlns:a16="http://schemas.microsoft.com/office/drawing/2014/main" id="{D4B89F49-1C20-38AA-23F3-4317855E4D0E}"/>
              </a:ext>
            </a:extLst>
          </p:cNvPr>
          <p:cNvSpPr/>
          <p:nvPr userDrawn="1"/>
        </p:nvSpPr>
        <p:spPr>
          <a:xfrm>
            <a:off x="3082148" y="5536282"/>
            <a:ext cx="507365" cy="507365"/>
          </a:xfrm>
          <a:custGeom>
            <a:avLst/>
            <a:gdLst/>
            <a:ahLst/>
            <a:cxnLst/>
            <a:rect l="l" t="t" r="r" b="b"/>
            <a:pathLst>
              <a:path w="507364" h="507364">
                <a:moveTo>
                  <a:pt x="272797" y="0"/>
                </a:moveTo>
                <a:lnTo>
                  <a:pt x="226930" y="701"/>
                </a:lnTo>
                <a:lnTo>
                  <a:pt x="181915" y="9552"/>
                </a:lnTo>
                <a:lnTo>
                  <a:pt x="140379" y="25791"/>
                </a:lnTo>
                <a:lnTo>
                  <a:pt x="102961" y="48629"/>
                </a:lnTo>
                <a:lnTo>
                  <a:pt x="70300" y="77278"/>
                </a:lnTo>
                <a:lnTo>
                  <a:pt x="43034" y="110949"/>
                </a:lnTo>
                <a:lnTo>
                  <a:pt x="21803" y="148853"/>
                </a:lnTo>
                <a:lnTo>
                  <a:pt x="7245" y="190201"/>
                </a:lnTo>
                <a:lnTo>
                  <a:pt x="0" y="234205"/>
                </a:lnTo>
                <a:lnTo>
                  <a:pt x="705" y="280076"/>
                </a:lnTo>
                <a:lnTo>
                  <a:pt x="9552" y="325087"/>
                </a:lnTo>
                <a:lnTo>
                  <a:pt x="25789" y="366620"/>
                </a:lnTo>
                <a:lnTo>
                  <a:pt x="48627" y="404036"/>
                </a:lnTo>
                <a:lnTo>
                  <a:pt x="77275" y="436696"/>
                </a:lnTo>
                <a:lnTo>
                  <a:pt x="110946" y="463962"/>
                </a:lnTo>
                <a:lnTo>
                  <a:pt x="148850" y="485194"/>
                </a:lnTo>
                <a:lnTo>
                  <a:pt x="190197" y="499754"/>
                </a:lnTo>
                <a:lnTo>
                  <a:pt x="234199" y="507002"/>
                </a:lnTo>
                <a:lnTo>
                  <a:pt x="280067" y="506301"/>
                </a:lnTo>
                <a:lnTo>
                  <a:pt x="325078" y="497453"/>
                </a:lnTo>
                <a:lnTo>
                  <a:pt x="366612" y="481216"/>
                </a:lnTo>
                <a:lnTo>
                  <a:pt x="404029" y="458379"/>
                </a:lnTo>
                <a:lnTo>
                  <a:pt x="436691" y="429730"/>
                </a:lnTo>
                <a:lnTo>
                  <a:pt x="463958" y="396059"/>
                </a:lnTo>
                <a:lnTo>
                  <a:pt x="485190" y="358156"/>
                </a:lnTo>
                <a:lnTo>
                  <a:pt x="499750" y="316808"/>
                </a:lnTo>
                <a:lnTo>
                  <a:pt x="506997" y="272806"/>
                </a:lnTo>
                <a:lnTo>
                  <a:pt x="506292" y="226939"/>
                </a:lnTo>
                <a:lnTo>
                  <a:pt x="497444" y="181924"/>
                </a:lnTo>
                <a:lnTo>
                  <a:pt x="481207" y="140388"/>
                </a:lnTo>
                <a:lnTo>
                  <a:pt x="458370" y="102970"/>
                </a:lnTo>
                <a:lnTo>
                  <a:pt x="429721" y="70308"/>
                </a:lnTo>
                <a:lnTo>
                  <a:pt x="396050" y="43041"/>
                </a:lnTo>
                <a:lnTo>
                  <a:pt x="358147" y="21808"/>
                </a:lnTo>
                <a:lnTo>
                  <a:pt x="316799" y="7248"/>
                </a:lnTo>
                <a:lnTo>
                  <a:pt x="272797" y="0"/>
                </a:lnTo>
                <a:close/>
              </a:path>
            </a:pathLst>
          </a:custGeom>
          <a:solidFill>
            <a:srgbClr val="C9C9C9"/>
          </a:solidFill>
        </p:spPr>
        <p:txBody>
          <a:bodyPr wrap="square" lIns="0" tIns="0" rIns="0" bIns="0" rtlCol="0"/>
          <a:lstStyle/>
          <a:p>
            <a:endParaRPr/>
          </a:p>
        </p:txBody>
      </p:sp>
      <p:sp>
        <p:nvSpPr>
          <p:cNvPr id="192" name="object 10">
            <a:extLst>
              <a:ext uri="{FF2B5EF4-FFF2-40B4-BE49-F238E27FC236}">
                <a16:creationId xmlns:a16="http://schemas.microsoft.com/office/drawing/2014/main" id="{B62F872F-5AF1-78B1-184A-5D102363E03E}"/>
              </a:ext>
            </a:extLst>
          </p:cNvPr>
          <p:cNvSpPr/>
          <p:nvPr userDrawn="1"/>
        </p:nvSpPr>
        <p:spPr>
          <a:xfrm>
            <a:off x="10390674" y="5255918"/>
            <a:ext cx="507365" cy="507365"/>
          </a:xfrm>
          <a:custGeom>
            <a:avLst/>
            <a:gdLst/>
            <a:ahLst/>
            <a:cxnLst/>
            <a:rect l="l" t="t" r="r" b="b"/>
            <a:pathLst>
              <a:path w="507365" h="507364">
                <a:moveTo>
                  <a:pt x="234199" y="0"/>
                </a:moveTo>
                <a:lnTo>
                  <a:pt x="190197" y="7248"/>
                </a:lnTo>
                <a:lnTo>
                  <a:pt x="148849" y="21808"/>
                </a:lnTo>
                <a:lnTo>
                  <a:pt x="110946" y="43041"/>
                </a:lnTo>
                <a:lnTo>
                  <a:pt x="77275" y="70308"/>
                </a:lnTo>
                <a:lnTo>
                  <a:pt x="48626" y="102970"/>
                </a:lnTo>
                <a:lnTo>
                  <a:pt x="25789" y="140388"/>
                </a:lnTo>
                <a:lnTo>
                  <a:pt x="9552" y="181924"/>
                </a:lnTo>
                <a:lnTo>
                  <a:pt x="704" y="226939"/>
                </a:lnTo>
                <a:lnTo>
                  <a:pt x="0" y="272806"/>
                </a:lnTo>
                <a:lnTo>
                  <a:pt x="7246" y="316808"/>
                </a:lnTo>
                <a:lnTo>
                  <a:pt x="21806" y="358156"/>
                </a:lnTo>
                <a:lnTo>
                  <a:pt x="43038" y="396059"/>
                </a:lnTo>
                <a:lnTo>
                  <a:pt x="70305" y="429730"/>
                </a:lnTo>
                <a:lnTo>
                  <a:pt x="102967" y="458379"/>
                </a:lnTo>
                <a:lnTo>
                  <a:pt x="140384" y="481216"/>
                </a:lnTo>
                <a:lnTo>
                  <a:pt x="181918" y="497453"/>
                </a:lnTo>
                <a:lnTo>
                  <a:pt x="226929" y="506301"/>
                </a:lnTo>
                <a:lnTo>
                  <a:pt x="272797" y="507002"/>
                </a:lnTo>
                <a:lnTo>
                  <a:pt x="316799" y="499754"/>
                </a:lnTo>
                <a:lnTo>
                  <a:pt x="358146" y="485194"/>
                </a:lnTo>
                <a:lnTo>
                  <a:pt x="396050" y="463962"/>
                </a:lnTo>
                <a:lnTo>
                  <a:pt x="429721" y="436696"/>
                </a:lnTo>
                <a:lnTo>
                  <a:pt x="458370" y="404036"/>
                </a:lnTo>
                <a:lnTo>
                  <a:pt x="481207" y="366620"/>
                </a:lnTo>
                <a:lnTo>
                  <a:pt x="497444" y="325087"/>
                </a:lnTo>
                <a:lnTo>
                  <a:pt x="506291" y="280076"/>
                </a:lnTo>
                <a:lnTo>
                  <a:pt x="506997" y="234205"/>
                </a:lnTo>
                <a:lnTo>
                  <a:pt x="499751" y="190201"/>
                </a:lnTo>
                <a:lnTo>
                  <a:pt x="485193" y="148853"/>
                </a:lnTo>
                <a:lnTo>
                  <a:pt x="463962" y="110949"/>
                </a:lnTo>
                <a:lnTo>
                  <a:pt x="436696" y="77278"/>
                </a:lnTo>
                <a:lnTo>
                  <a:pt x="404035" y="48629"/>
                </a:lnTo>
                <a:lnTo>
                  <a:pt x="366617" y="25791"/>
                </a:lnTo>
                <a:lnTo>
                  <a:pt x="325081" y="9552"/>
                </a:lnTo>
                <a:lnTo>
                  <a:pt x="280066" y="701"/>
                </a:lnTo>
                <a:lnTo>
                  <a:pt x="234199" y="0"/>
                </a:lnTo>
                <a:close/>
              </a:path>
            </a:pathLst>
          </a:custGeom>
          <a:solidFill>
            <a:srgbClr val="C9C9C9"/>
          </a:solidFill>
        </p:spPr>
        <p:txBody>
          <a:bodyPr wrap="square" lIns="0" tIns="0" rIns="0" bIns="0" rtlCol="0"/>
          <a:lstStyle/>
          <a:p>
            <a:endParaRPr/>
          </a:p>
        </p:txBody>
      </p:sp>
      <p:sp>
        <p:nvSpPr>
          <p:cNvPr id="193" name="object 11">
            <a:extLst>
              <a:ext uri="{FF2B5EF4-FFF2-40B4-BE49-F238E27FC236}">
                <a16:creationId xmlns:a16="http://schemas.microsoft.com/office/drawing/2014/main" id="{D67AD9F7-68AE-7D2E-DB9E-0B23BFB0C7C4}"/>
              </a:ext>
            </a:extLst>
          </p:cNvPr>
          <p:cNvSpPr/>
          <p:nvPr userDrawn="1"/>
        </p:nvSpPr>
        <p:spPr>
          <a:xfrm>
            <a:off x="961830" y="5255918"/>
            <a:ext cx="507365" cy="507365"/>
          </a:xfrm>
          <a:custGeom>
            <a:avLst/>
            <a:gdLst/>
            <a:ahLst/>
            <a:cxnLst/>
            <a:rect l="l" t="t" r="r" b="b"/>
            <a:pathLst>
              <a:path w="507365" h="507364">
                <a:moveTo>
                  <a:pt x="272797" y="0"/>
                </a:moveTo>
                <a:lnTo>
                  <a:pt x="226930" y="701"/>
                </a:lnTo>
                <a:lnTo>
                  <a:pt x="181915" y="9552"/>
                </a:lnTo>
                <a:lnTo>
                  <a:pt x="140379" y="25791"/>
                </a:lnTo>
                <a:lnTo>
                  <a:pt x="102961" y="48629"/>
                </a:lnTo>
                <a:lnTo>
                  <a:pt x="70300" y="77278"/>
                </a:lnTo>
                <a:lnTo>
                  <a:pt x="43034" y="110949"/>
                </a:lnTo>
                <a:lnTo>
                  <a:pt x="21803" y="148853"/>
                </a:lnTo>
                <a:lnTo>
                  <a:pt x="7245" y="190201"/>
                </a:lnTo>
                <a:lnTo>
                  <a:pt x="0" y="234205"/>
                </a:lnTo>
                <a:lnTo>
                  <a:pt x="705" y="280076"/>
                </a:lnTo>
                <a:lnTo>
                  <a:pt x="9552" y="325087"/>
                </a:lnTo>
                <a:lnTo>
                  <a:pt x="25789" y="366620"/>
                </a:lnTo>
                <a:lnTo>
                  <a:pt x="48627" y="404036"/>
                </a:lnTo>
                <a:lnTo>
                  <a:pt x="77275" y="436696"/>
                </a:lnTo>
                <a:lnTo>
                  <a:pt x="110946" y="463962"/>
                </a:lnTo>
                <a:lnTo>
                  <a:pt x="148850" y="485194"/>
                </a:lnTo>
                <a:lnTo>
                  <a:pt x="190197" y="499754"/>
                </a:lnTo>
                <a:lnTo>
                  <a:pt x="234199" y="507002"/>
                </a:lnTo>
                <a:lnTo>
                  <a:pt x="280067" y="506301"/>
                </a:lnTo>
                <a:lnTo>
                  <a:pt x="325078" y="497453"/>
                </a:lnTo>
                <a:lnTo>
                  <a:pt x="366612" y="481216"/>
                </a:lnTo>
                <a:lnTo>
                  <a:pt x="404029" y="458379"/>
                </a:lnTo>
                <a:lnTo>
                  <a:pt x="436691" y="429730"/>
                </a:lnTo>
                <a:lnTo>
                  <a:pt x="463958" y="396059"/>
                </a:lnTo>
                <a:lnTo>
                  <a:pt x="485190" y="358156"/>
                </a:lnTo>
                <a:lnTo>
                  <a:pt x="499750" y="316808"/>
                </a:lnTo>
                <a:lnTo>
                  <a:pt x="506997" y="272806"/>
                </a:lnTo>
                <a:lnTo>
                  <a:pt x="506292" y="226939"/>
                </a:lnTo>
                <a:lnTo>
                  <a:pt x="497444" y="181924"/>
                </a:lnTo>
                <a:lnTo>
                  <a:pt x="481207" y="140388"/>
                </a:lnTo>
                <a:lnTo>
                  <a:pt x="458370" y="102970"/>
                </a:lnTo>
                <a:lnTo>
                  <a:pt x="429721" y="70308"/>
                </a:lnTo>
                <a:lnTo>
                  <a:pt x="396050" y="43041"/>
                </a:lnTo>
                <a:lnTo>
                  <a:pt x="358147" y="21808"/>
                </a:lnTo>
                <a:lnTo>
                  <a:pt x="316799" y="7248"/>
                </a:lnTo>
                <a:lnTo>
                  <a:pt x="272797" y="0"/>
                </a:lnTo>
                <a:close/>
              </a:path>
            </a:pathLst>
          </a:custGeom>
          <a:solidFill>
            <a:srgbClr val="C9C9C9"/>
          </a:solidFill>
        </p:spPr>
        <p:txBody>
          <a:bodyPr wrap="square" lIns="0" tIns="0" rIns="0" bIns="0" rtlCol="0"/>
          <a:lstStyle/>
          <a:p>
            <a:endParaRPr/>
          </a:p>
        </p:txBody>
      </p:sp>
      <p:sp>
        <p:nvSpPr>
          <p:cNvPr id="194" name="object 12">
            <a:extLst>
              <a:ext uri="{FF2B5EF4-FFF2-40B4-BE49-F238E27FC236}">
                <a16:creationId xmlns:a16="http://schemas.microsoft.com/office/drawing/2014/main" id="{5DAF91A0-812D-168E-5694-CD022EFC72EF}"/>
              </a:ext>
            </a:extLst>
          </p:cNvPr>
          <p:cNvSpPr/>
          <p:nvPr userDrawn="1"/>
        </p:nvSpPr>
        <p:spPr>
          <a:xfrm>
            <a:off x="10439509" y="2019820"/>
            <a:ext cx="507365" cy="507365"/>
          </a:xfrm>
          <a:custGeom>
            <a:avLst/>
            <a:gdLst/>
            <a:ahLst/>
            <a:cxnLst/>
            <a:rect l="l" t="t" r="r" b="b"/>
            <a:pathLst>
              <a:path w="507365" h="507364">
                <a:moveTo>
                  <a:pt x="234199" y="0"/>
                </a:moveTo>
                <a:lnTo>
                  <a:pt x="190197" y="7248"/>
                </a:lnTo>
                <a:lnTo>
                  <a:pt x="148849" y="21808"/>
                </a:lnTo>
                <a:lnTo>
                  <a:pt x="110946" y="43041"/>
                </a:lnTo>
                <a:lnTo>
                  <a:pt x="77275" y="70308"/>
                </a:lnTo>
                <a:lnTo>
                  <a:pt x="48626" y="102970"/>
                </a:lnTo>
                <a:lnTo>
                  <a:pt x="25789" y="140388"/>
                </a:lnTo>
                <a:lnTo>
                  <a:pt x="9552" y="181924"/>
                </a:lnTo>
                <a:lnTo>
                  <a:pt x="704" y="226939"/>
                </a:lnTo>
                <a:lnTo>
                  <a:pt x="0" y="272806"/>
                </a:lnTo>
                <a:lnTo>
                  <a:pt x="7246" y="316808"/>
                </a:lnTo>
                <a:lnTo>
                  <a:pt x="21806" y="358156"/>
                </a:lnTo>
                <a:lnTo>
                  <a:pt x="43038" y="396059"/>
                </a:lnTo>
                <a:lnTo>
                  <a:pt x="70305" y="429730"/>
                </a:lnTo>
                <a:lnTo>
                  <a:pt x="102967" y="458379"/>
                </a:lnTo>
                <a:lnTo>
                  <a:pt x="140384" y="481216"/>
                </a:lnTo>
                <a:lnTo>
                  <a:pt x="181918" y="497453"/>
                </a:lnTo>
                <a:lnTo>
                  <a:pt x="226929" y="506301"/>
                </a:lnTo>
                <a:lnTo>
                  <a:pt x="272797" y="507002"/>
                </a:lnTo>
                <a:lnTo>
                  <a:pt x="316799" y="499754"/>
                </a:lnTo>
                <a:lnTo>
                  <a:pt x="358146" y="485194"/>
                </a:lnTo>
                <a:lnTo>
                  <a:pt x="396050" y="463962"/>
                </a:lnTo>
                <a:lnTo>
                  <a:pt x="429721" y="436696"/>
                </a:lnTo>
                <a:lnTo>
                  <a:pt x="458370" y="404036"/>
                </a:lnTo>
                <a:lnTo>
                  <a:pt x="481207" y="366620"/>
                </a:lnTo>
                <a:lnTo>
                  <a:pt x="497444" y="325087"/>
                </a:lnTo>
                <a:lnTo>
                  <a:pt x="506291" y="280076"/>
                </a:lnTo>
                <a:lnTo>
                  <a:pt x="506997" y="234205"/>
                </a:lnTo>
                <a:lnTo>
                  <a:pt x="499751" y="190201"/>
                </a:lnTo>
                <a:lnTo>
                  <a:pt x="485193" y="148853"/>
                </a:lnTo>
                <a:lnTo>
                  <a:pt x="463962" y="110949"/>
                </a:lnTo>
                <a:lnTo>
                  <a:pt x="436696" y="77278"/>
                </a:lnTo>
                <a:lnTo>
                  <a:pt x="404035" y="48629"/>
                </a:lnTo>
                <a:lnTo>
                  <a:pt x="366617" y="25791"/>
                </a:lnTo>
                <a:lnTo>
                  <a:pt x="325081" y="9552"/>
                </a:lnTo>
                <a:lnTo>
                  <a:pt x="280066" y="701"/>
                </a:lnTo>
                <a:lnTo>
                  <a:pt x="234199" y="0"/>
                </a:lnTo>
                <a:close/>
              </a:path>
            </a:pathLst>
          </a:custGeom>
          <a:solidFill>
            <a:srgbClr val="C9C9C9"/>
          </a:solidFill>
        </p:spPr>
        <p:txBody>
          <a:bodyPr wrap="square" lIns="0" tIns="0" rIns="0" bIns="0" rtlCol="0"/>
          <a:lstStyle/>
          <a:p>
            <a:endParaRPr/>
          </a:p>
        </p:txBody>
      </p:sp>
      <p:sp>
        <p:nvSpPr>
          <p:cNvPr id="195" name="object 13">
            <a:extLst>
              <a:ext uri="{FF2B5EF4-FFF2-40B4-BE49-F238E27FC236}">
                <a16:creationId xmlns:a16="http://schemas.microsoft.com/office/drawing/2014/main" id="{04720E68-3C1F-AC5C-0623-D7813793878D}"/>
              </a:ext>
            </a:extLst>
          </p:cNvPr>
          <p:cNvSpPr/>
          <p:nvPr userDrawn="1"/>
        </p:nvSpPr>
        <p:spPr>
          <a:xfrm>
            <a:off x="8128234" y="1505023"/>
            <a:ext cx="507365" cy="507365"/>
          </a:xfrm>
          <a:custGeom>
            <a:avLst/>
            <a:gdLst/>
            <a:ahLst/>
            <a:cxnLst/>
            <a:rect l="l" t="t" r="r" b="b"/>
            <a:pathLst>
              <a:path w="507365" h="507364">
                <a:moveTo>
                  <a:pt x="234199" y="0"/>
                </a:moveTo>
                <a:lnTo>
                  <a:pt x="190197" y="7248"/>
                </a:lnTo>
                <a:lnTo>
                  <a:pt x="148849" y="21808"/>
                </a:lnTo>
                <a:lnTo>
                  <a:pt x="110946" y="43041"/>
                </a:lnTo>
                <a:lnTo>
                  <a:pt x="77275" y="70308"/>
                </a:lnTo>
                <a:lnTo>
                  <a:pt x="48626" y="102970"/>
                </a:lnTo>
                <a:lnTo>
                  <a:pt x="25789" y="140388"/>
                </a:lnTo>
                <a:lnTo>
                  <a:pt x="9552" y="181924"/>
                </a:lnTo>
                <a:lnTo>
                  <a:pt x="704" y="226939"/>
                </a:lnTo>
                <a:lnTo>
                  <a:pt x="0" y="272806"/>
                </a:lnTo>
                <a:lnTo>
                  <a:pt x="7246" y="316808"/>
                </a:lnTo>
                <a:lnTo>
                  <a:pt x="21806" y="358156"/>
                </a:lnTo>
                <a:lnTo>
                  <a:pt x="43038" y="396059"/>
                </a:lnTo>
                <a:lnTo>
                  <a:pt x="70305" y="429730"/>
                </a:lnTo>
                <a:lnTo>
                  <a:pt x="102967" y="458379"/>
                </a:lnTo>
                <a:lnTo>
                  <a:pt x="140384" y="481216"/>
                </a:lnTo>
                <a:lnTo>
                  <a:pt x="181918" y="497453"/>
                </a:lnTo>
                <a:lnTo>
                  <a:pt x="226929" y="506301"/>
                </a:lnTo>
                <a:lnTo>
                  <a:pt x="272797" y="507002"/>
                </a:lnTo>
                <a:lnTo>
                  <a:pt x="316799" y="499754"/>
                </a:lnTo>
                <a:lnTo>
                  <a:pt x="358146" y="485194"/>
                </a:lnTo>
                <a:lnTo>
                  <a:pt x="396050" y="463962"/>
                </a:lnTo>
                <a:lnTo>
                  <a:pt x="429721" y="436696"/>
                </a:lnTo>
                <a:lnTo>
                  <a:pt x="458370" y="404036"/>
                </a:lnTo>
                <a:lnTo>
                  <a:pt x="481207" y="366620"/>
                </a:lnTo>
                <a:lnTo>
                  <a:pt x="497444" y="325087"/>
                </a:lnTo>
                <a:lnTo>
                  <a:pt x="506291" y="280076"/>
                </a:lnTo>
                <a:lnTo>
                  <a:pt x="506997" y="234205"/>
                </a:lnTo>
                <a:lnTo>
                  <a:pt x="499751" y="190201"/>
                </a:lnTo>
                <a:lnTo>
                  <a:pt x="485193" y="148853"/>
                </a:lnTo>
                <a:lnTo>
                  <a:pt x="463962" y="110949"/>
                </a:lnTo>
                <a:lnTo>
                  <a:pt x="436696" y="77278"/>
                </a:lnTo>
                <a:lnTo>
                  <a:pt x="404035" y="48629"/>
                </a:lnTo>
                <a:lnTo>
                  <a:pt x="366617" y="25791"/>
                </a:lnTo>
                <a:lnTo>
                  <a:pt x="325081" y="9552"/>
                </a:lnTo>
                <a:lnTo>
                  <a:pt x="280066" y="701"/>
                </a:lnTo>
                <a:lnTo>
                  <a:pt x="234199" y="0"/>
                </a:lnTo>
                <a:close/>
              </a:path>
            </a:pathLst>
          </a:custGeom>
          <a:solidFill>
            <a:srgbClr val="C9C9C9"/>
          </a:solidFill>
        </p:spPr>
        <p:txBody>
          <a:bodyPr wrap="square" lIns="0" tIns="0" rIns="0" bIns="0" rtlCol="0"/>
          <a:lstStyle/>
          <a:p>
            <a:endParaRPr/>
          </a:p>
        </p:txBody>
      </p:sp>
      <p:pic>
        <p:nvPicPr>
          <p:cNvPr id="196" name="object 14">
            <a:extLst>
              <a:ext uri="{FF2B5EF4-FFF2-40B4-BE49-F238E27FC236}">
                <a16:creationId xmlns:a16="http://schemas.microsoft.com/office/drawing/2014/main" id="{2CF92B06-8E7F-D893-8EB2-513970BA4681}"/>
              </a:ext>
            </a:extLst>
          </p:cNvPr>
          <p:cNvPicPr/>
          <p:nvPr userDrawn="1"/>
        </p:nvPicPr>
        <p:blipFill>
          <a:blip r:embed="rId2" cstate="print"/>
          <a:stretch>
            <a:fillRect/>
          </a:stretch>
        </p:blipFill>
        <p:spPr>
          <a:xfrm>
            <a:off x="7046230" y="5229717"/>
            <a:ext cx="120395" cy="120408"/>
          </a:xfrm>
          <a:prstGeom prst="rect">
            <a:avLst/>
          </a:prstGeom>
        </p:spPr>
      </p:pic>
      <p:pic>
        <p:nvPicPr>
          <p:cNvPr id="197" name="object 15">
            <a:extLst>
              <a:ext uri="{FF2B5EF4-FFF2-40B4-BE49-F238E27FC236}">
                <a16:creationId xmlns:a16="http://schemas.microsoft.com/office/drawing/2014/main" id="{CBFE284B-AF3B-B093-FBEB-E17C60E6E483}"/>
              </a:ext>
            </a:extLst>
          </p:cNvPr>
          <p:cNvPicPr/>
          <p:nvPr userDrawn="1"/>
        </p:nvPicPr>
        <p:blipFill>
          <a:blip r:embed="rId3" cstate="print"/>
          <a:stretch>
            <a:fillRect/>
          </a:stretch>
        </p:blipFill>
        <p:spPr>
          <a:xfrm>
            <a:off x="4700059" y="5243535"/>
            <a:ext cx="120396" cy="120408"/>
          </a:xfrm>
          <a:prstGeom prst="rect">
            <a:avLst/>
          </a:prstGeom>
        </p:spPr>
      </p:pic>
      <p:pic>
        <p:nvPicPr>
          <p:cNvPr id="198" name="object 16">
            <a:extLst>
              <a:ext uri="{FF2B5EF4-FFF2-40B4-BE49-F238E27FC236}">
                <a16:creationId xmlns:a16="http://schemas.microsoft.com/office/drawing/2014/main" id="{52628819-0D9C-32D6-644D-7B9AA327CB71}"/>
              </a:ext>
            </a:extLst>
          </p:cNvPr>
          <p:cNvPicPr/>
          <p:nvPr userDrawn="1"/>
        </p:nvPicPr>
        <p:blipFill>
          <a:blip r:embed="rId4" cstate="print"/>
          <a:stretch>
            <a:fillRect/>
          </a:stretch>
        </p:blipFill>
        <p:spPr>
          <a:xfrm>
            <a:off x="9122749" y="5022183"/>
            <a:ext cx="120408" cy="120408"/>
          </a:xfrm>
          <a:prstGeom prst="rect">
            <a:avLst/>
          </a:prstGeom>
        </p:spPr>
      </p:pic>
      <p:pic>
        <p:nvPicPr>
          <p:cNvPr id="199" name="object 17">
            <a:extLst>
              <a:ext uri="{FF2B5EF4-FFF2-40B4-BE49-F238E27FC236}">
                <a16:creationId xmlns:a16="http://schemas.microsoft.com/office/drawing/2014/main" id="{37A493AA-8B1C-442D-784B-76F9174D2565}"/>
              </a:ext>
            </a:extLst>
          </p:cNvPr>
          <p:cNvPicPr/>
          <p:nvPr userDrawn="1"/>
        </p:nvPicPr>
        <p:blipFill>
          <a:blip r:embed="rId5" cstate="print"/>
          <a:stretch>
            <a:fillRect/>
          </a:stretch>
        </p:blipFill>
        <p:spPr>
          <a:xfrm>
            <a:off x="2633310" y="5042943"/>
            <a:ext cx="120408" cy="120408"/>
          </a:xfrm>
          <a:prstGeom prst="rect">
            <a:avLst/>
          </a:prstGeom>
        </p:spPr>
      </p:pic>
      <p:pic>
        <p:nvPicPr>
          <p:cNvPr id="200" name="object 18">
            <a:extLst>
              <a:ext uri="{FF2B5EF4-FFF2-40B4-BE49-F238E27FC236}">
                <a16:creationId xmlns:a16="http://schemas.microsoft.com/office/drawing/2014/main" id="{13543B7C-03B0-4FBE-8823-79EF6331ED3E}"/>
              </a:ext>
            </a:extLst>
          </p:cNvPr>
          <p:cNvPicPr/>
          <p:nvPr userDrawn="1"/>
        </p:nvPicPr>
        <p:blipFill>
          <a:blip r:embed="rId6" cstate="print"/>
          <a:stretch>
            <a:fillRect/>
          </a:stretch>
        </p:blipFill>
        <p:spPr>
          <a:xfrm>
            <a:off x="9079158" y="2237574"/>
            <a:ext cx="120408" cy="120408"/>
          </a:xfrm>
          <a:prstGeom prst="rect">
            <a:avLst/>
          </a:prstGeom>
        </p:spPr>
      </p:pic>
      <p:grpSp>
        <p:nvGrpSpPr>
          <p:cNvPr id="201" name="object 19">
            <a:extLst>
              <a:ext uri="{FF2B5EF4-FFF2-40B4-BE49-F238E27FC236}">
                <a16:creationId xmlns:a16="http://schemas.microsoft.com/office/drawing/2014/main" id="{D7F8DC95-7488-B222-651E-58961F3FC228}"/>
              </a:ext>
            </a:extLst>
          </p:cNvPr>
          <p:cNvGrpSpPr/>
          <p:nvPr userDrawn="1"/>
        </p:nvGrpSpPr>
        <p:grpSpPr>
          <a:xfrm>
            <a:off x="912996" y="868297"/>
            <a:ext cx="8705850" cy="3989070"/>
            <a:chOff x="309040" y="783630"/>
            <a:chExt cx="8705850" cy="3989070"/>
          </a:xfrm>
        </p:grpSpPr>
        <p:pic>
          <p:nvPicPr>
            <p:cNvPr id="202" name="object 20">
              <a:extLst>
                <a:ext uri="{FF2B5EF4-FFF2-40B4-BE49-F238E27FC236}">
                  <a16:creationId xmlns:a16="http://schemas.microsoft.com/office/drawing/2014/main" id="{F3F4D800-9247-FEB4-31F4-1EA272735668}"/>
                </a:ext>
              </a:extLst>
            </p:cNvPr>
            <p:cNvPicPr/>
            <p:nvPr/>
          </p:nvPicPr>
          <p:blipFill>
            <a:blip r:embed="rId7" cstate="print"/>
            <a:stretch>
              <a:fillRect/>
            </a:stretch>
          </p:blipFill>
          <p:spPr>
            <a:xfrm>
              <a:off x="6351967" y="2031831"/>
              <a:ext cx="120408" cy="120408"/>
            </a:xfrm>
            <a:prstGeom prst="rect">
              <a:avLst/>
            </a:prstGeom>
          </p:spPr>
        </p:pic>
        <p:pic>
          <p:nvPicPr>
            <p:cNvPr id="203" name="object 21">
              <a:extLst>
                <a:ext uri="{FF2B5EF4-FFF2-40B4-BE49-F238E27FC236}">
                  <a16:creationId xmlns:a16="http://schemas.microsoft.com/office/drawing/2014/main" id="{B20B3546-8709-3F9D-9992-EEED9E93C684}"/>
                </a:ext>
              </a:extLst>
            </p:cNvPr>
            <p:cNvPicPr/>
            <p:nvPr/>
          </p:nvPicPr>
          <p:blipFill>
            <a:blip r:embed="rId8" cstate="print"/>
            <a:stretch>
              <a:fillRect/>
            </a:stretch>
          </p:blipFill>
          <p:spPr>
            <a:xfrm>
              <a:off x="309040" y="783630"/>
              <a:ext cx="8705389" cy="3989020"/>
            </a:xfrm>
            <a:prstGeom prst="rect">
              <a:avLst/>
            </a:prstGeom>
          </p:spPr>
        </p:pic>
      </p:grpSp>
      <p:sp>
        <p:nvSpPr>
          <p:cNvPr id="204" name="object 22">
            <a:extLst>
              <a:ext uri="{FF2B5EF4-FFF2-40B4-BE49-F238E27FC236}">
                <a16:creationId xmlns:a16="http://schemas.microsoft.com/office/drawing/2014/main" id="{81BBDFA4-04D1-4937-F0FC-0636931A8E78}"/>
              </a:ext>
            </a:extLst>
          </p:cNvPr>
          <p:cNvSpPr txBox="1"/>
          <p:nvPr userDrawn="1"/>
        </p:nvSpPr>
        <p:spPr>
          <a:xfrm>
            <a:off x="1594770" y="4893671"/>
            <a:ext cx="589915" cy="373380"/>
          </a:xfrm>
          <a:prstGeom prst="rect">
            <a:avLst/>
          </a:prstGeom>
        </p:spPr>
        <p:txBody>
          <a:bodyPr vert="horz" wrap="square" lIns="0" tIns="33019" rIns="0" bIns="0" rtlCol="0">
            <a:spAutoFit/>
          </a:bodyPr>
          <a:lstStyle/>
          <a:p>
            <a:pPr marL="12700" marR="5080">
              <a:lnSpc>
                <a:spcPts val="1300"/>
              </a:lnSpc>
              <a:spcBef>
                <a:spcPts val="259"/>
              </a:spcBef>
            </a:pPr>
            <a:r>
              <a:rPr sz="1200" b="1" spc="-10" dirty="0">
                <a:solidFill>
                  <a:srgbClr val="AA0A30"/>
                </a:solidFill>
                <a:latin typeface="Calibri"/>
                <a:cs typeface="Calibri"/>
              </a:rPr>
              <a:t>BOVINS LAITIERS</a:t>
            </a:r>
            <a:endParaRPr sz="1200">
              <a:latin typeface="Calibri"/>
              <a:cs typeface="Calibri"/>
            </a:endParaRPr>
          </a:p>
        </p:txBody>
      </p:sp>
      <p:sp>
        <p:nvSpPr>
          <p:cNvPr id="205" name="object 23">
            <a:extLst>
              <a:ext uri="{FF2B5EF4-FFF2-40B4-BE49-F238E27FC236}">
                <a16:creationId xmlns:a16="http://schemas.microsoft.com/office/drawing/2014/main" id="{6CA227C2-B2A3-5C15-C43A-EC2F97768021}"/>
              </a:ext>
            </a:extLst>
          </p:cNvPr>
          <p:cNvSpPr txBox="1"/>
          <p:nvPr userDrawn="1"/>
        </p:nvSpPr>
        <p:spPr>
          <a:xfrm>
            <a:off x="1496580" y="1738749"/>
            <a:ext cx="443865" cy="197490"/>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B9B8A9"/>
                </a:solidFill>
                <a:latin typeface="Calibri"/>
                <a:cs typeface="Calibri"/>
              </a:rPr>
              <a:t>OVINS</a:t>
            </a:r>
            <a:endParaRPr sz="1200">
              <a:latin typeface="Calibri"/>
              <a:cs typeface="Calibri"/>
            </a:endParaRPr>
          </a:p>
        </p:txBody>
      </p:sp>
      <p:sp>
        <p:nvSpPr>
          <p:cNvPr id="206" name="object 24">
            <a:extLst>
              <a:ext uri="{FF2B5EF4-FFF2-40B4-BE49-F238E27FC236}">
                <a16:creationId xmlns:a16="http://schemas.microsoft.com/office/drawing/2014/main" id="{EB14137E-2595-F223-9D71-A55ECB6CB247}"/>
              </a:ext>
            </a:extLst>
          </p:cNvPr>
          <p:cNvSpPr txBox="1"/>
          <p:nvPr userDrawn="1"/>
        </p:nvSpPr>
        <p:spPr>
          <a:xfrm>
            <a:off x="3656026" y="5295314"/>
            <a:ext cx="1002030" cy="501650"/>
          </a:xfrm>
          <a:prstGeom prst="rect">
            <a:avLst/>
          </a:prstGeom>
        </p:spPr>
        <p:txBody>
          <a:bodyPr vert="horz" wrap="square" lIns="0" tIns="89535" rIns="0" bIns="0" rtlCol="0">
            <a:spAutoFit/>
          </a:bodyPr>
          <a:lstStyle/>
          <a:p>
            <a:pPr marL="12700">
              <a:lnSpc>
                <a:spcPct val="100000"/>
              </a:lnSpc>
              <a:spcBef>
                <a:spcPts val="705"/>
              </a:spcBef>
            </a:pPr>
            <a:r>
              <a:rPr sz="1200" b="1" spc="-10" dirty="0">
                <a:solidFill>
                  <a:srgbClr val="A0DAF7"/>
                </a:solidFill>
                <a:latin typeface="Calibri"/>
                <a:cs typeface="Calibri"/>
              </a:rPr>
              <a:t>AQUACULTURE</a:t>
            </a:r>
            <a:endParaRPr sz="1200">
              <a:latin typeface="Calibri"/>
              <a:cs typeface="Calibri"/>
            </a:endParaRPr>
          </a:p>
          <a:p>
            <a:pPr marL="31750">
              <a:lnSpc>
                <a:spcPct val="100000"/>
              </a:lnSpc>
              <a:spcBef>
                <a:spcPts val="505"/>
              </a:spcBef>
            </a:pPr>
            <a:r>
              <a:rPr sz="1000" b="1" dirty="0">
                <a:solidFill>
                  <a:srgbClr val="231F20"/>
                </a:solidFill>
                <a:latin typeface="Calibri"/>
                <a:cs typeface="Calibri"/>
              </a:rPr>
              <a:t>41</a:t>
            </a:r>
            <a:r>
              <a:rPr sz="1000" b="1" spc="-30" dirty="0">
                <a:solidFill>
                  <a:srgbClr val="231F20"/>
                </a:solidFill>
                <a:latin typeface="Calibri"/>
                <a:cs typeface="Calibri"/>
              </a:rPr>
              <a:t> </a:t>
            </a:r>
            <a:r>
              <a:rPr sz="1000" spc="-10" dirty="0">
                <a:solidFill>
                  <a:srgbClr val="231F20"/>
                </a:solidFill>
                <a:latin typeface="Calibri"/>
                <a:cs typeface="Calibri"/>
              </a:rPr>
              <a:t>producteurs</a:t>
            </a:r>
            <a:endParaRPr sz="1000">
              <a:latin typeface="Calibri"/>
              <a:cs typeface="Calibri"/>
            </a:endParaRPr>
          </a:p>
        </p:txBody>
      </p:sp>
      <p:sp>
        <p:nvSpPr>
          <p:cNvPr id="207" name="object 25">
            <a:extLst>
              <a:ext uri="{FF2B5EF4-FFF2-40B4-BE49-F238E27FC236}">
                <a16:creationId xmlns:a16="http://schemas.microsoft.com/office/drawing/2014/main" id="{7C594D46-B940-CA55-6C8A-73FC16D78DEC}"/>
              </a:ext>
            </a:extLst>
          </p:cNvPr>
          <p:cNvSpPr txBox="1"/>
          <p:nvPr userDrawn="1"/>
        </p:nvSpPr>
        <p:spPr>
          <a:xfrm>
            <a:off x="1591793" y="5304022"/>
            <a:ext cx="899794" cy="166712"/>
          </a:xfrm>
          <a:prstGeom prst="rect">
            <a:avLst/>
          </a:prstGeom>
        </p:spPr>
        <p:txBody>
          <a:bodyPr vert="horz" wrap="square" lIns="0" tIns="12700" rIns="0" bIns="0" rtlCol="0">
            <a:spAutoFit/>
          </a:bodyPr>
          <a:lstStyle/>
          <a:p>
            <a:pPr marL="12700">
              <a:lnSpc>
                <a:spcPct val="100000"/>
              </a:lnSpc>
              <a:spcBef>
                <a:spcPts val="100"/>
              </a:spcBef>
            </a:pPr>
            <a:r>
              <a:rPr sz="1000" b="1" dirty="0">
                <a:solidFill>
                  <a:srgbClr val="231F20"/>
                </a:solidFill>
                <a:latin typeface="Calibri"/>
                <a:cs typeface="Calibri"/>
              </a:rPr>
              <a:t>3050</a:t>
            </a:r>
            <a:r>
              <a:rPr sz="1000" b="1" spc="-50" dirty="0">
                <a:solidFill>
                  <a:srgbClr val="231F20"/>
                </a:solidFill>
                <a:latin typeface="Calibri"/>
                <a:cs typeface="Calibri"/>
              </a:rPr>
              <a:t> </a:t>
            </a:r>
            <a:r>
              <a:rPr sz="1000" spc="-30" dirty="0">
                <a:solidFill>
                  <a:srgbClr val="231F20"/>
                </a:solidFill>
                <a:latin typeface="Calibri"/>
                <a:cs typeface="Calibri"/>
              </a:rPr>
              <a:t>producteurs</a:t>
            </a:r>
            <a:endParaRPr sz="1000">
              <a:latin typeface="Calibri"/>
              <a:cs typeface="Calibri"/>
            </a:endParaRPr>
          </a:p>
        </p:txBody>
      </p:sp>
      <p:sp>
        <p:nvSpPr>
          <p:cNvPr id="208" name="object 26">
            <a:extLst>
              <a:ext uri="{FF2B5EF4-FFF2-40B4-BE49-F238E27FC236}">
                <a16:creationId xmlns:a16="http://schemas.microsoft.com/office/drawing/2014/main" id="{AC8FCDE7-CCDD-C4EE-48B2-7BD3646C5907}"/>
              </a:ext>
            </a:extLst>
          </p:cNvPr>
          <p:cNvSpPr txBox="1"/>
          <p:nvPr userDrawn="1"/>
        </p:nvSpPr>
        <p:spPr>
          <a:xfrm>
            <a:off x="1591793" y="5546761"/>
            <a:ext cx="835660" cy="330200"/>
          </a:xfrm>
          <a:prstGeom prst="rect">
            <a:avLst/>
          </a:prstGeom>
        </p:spPr>
        <p:txBody>
          <a:bodyPr vert="horz" wrap="square" lIns="0" tIns="12700" rIns="0" bIns="0" rtlCol="0">
            <a:spAutoFit/>
          </a:bodyPr>
          <a:lstStyle/>
          <a:p>
            <a:pPr marL="12700">
              <a:lnSpc>
                <a:spcPct val="100000"/>
              </a:lnSpc>
              <a:spcBef>
                <a:spcPts val="100"/>
              </a:spcBef>
            </a:pPr>
            <a:r>
              <a:rPr sz="1000" b="1" dirty="0">
                <a:solidFill>
                  <a:srgbClr val="231F20"/>
                </a:solidFill>
                <a:latin typeface="Calibri"/>
                <a:cs typeface="Calibri"/>
              </a:rPr>
              <a:t>490</a:t>
            </a:r>
            <a:r>
              <a:rPr sz="1000" b="1" spc="-35" dirty="0">
                <a:solidFill>
                  <a:srgbClr val="231F20"/>
                </a:solidFill>
                <a:latin typeface="Calibri"/>
                <a:cs typeface="Calibri"/>
              </a:rPr>
              <a:t> </a:t>
            </a:r>
            <a:r>
              <a:rPr sz="1000" b="1" dirty="0">
                <a:solidFill>
                  <a:srgbClr val="231F20"/>
                </a:solidFill>
                <a:latin typeface="Calibri"/>
                <a:cs typeface="Calibri"/>
              </a:rPr>
              <a:t>000</a:t>
            </a:r>
            <a:r>
              <a:rPr sz="1000" b="1" spc="-30" dirty="0">
                <a:solidFill>
                  <a:srgbClr val="231F20"/>
                </a:solidFill>
                <a:latin typeface="Calibri"/>
                <a:cs typeface="Calibri"/>
              </a:rPr>
              <a:t> </a:t>
            </a:r>
            <a:r>
              <a:rPr sz="1000" b="1" dirty="0">
                <a:solidFill>
                  <a:srgbClr val="231F20"/>
                </a:solidFill>
                <a:latin typeface="Calibri"/>
                <a:cs typeface="Calibri"/>
              </a:rPr>
              <a:t>000</a:t>
            </a:r>
            <a:r>
              <a:rPr sz="1000" b="1" spc="-35" dirty="0">
                <a:solidFill>
                  <a:srgbClr val="231F20"/>
                </a:solidFill>
                <a:latin typeface="Calibri"/>
                <a:cs typeface="Calibri"/>
              </a:rPr>
              <a:t> </a:t>
            </a:r>
            <a:r>
              <a:rPr sz="1000" spc="-25" dirty="0">
                <a:solidFill>
                  <a:srgbClr val="231F20"/>
                </a:solidFill>
                <a:latin typeface="Calibri"/>
                <a:cs typeface="Calibri"/>
              </a:rPr>
              <a:t>de</a:t>
            </a:r>
            <a:endParaRPr sz="1000" dirty="0">
              <a:latin typeface="Calibri"/>
              <a:cs typeface="Calibri"/>
            </a:endParaRPr>
          </a:p>
          <a:p>
            <a:pPr marL="12700">
              <a:lnSpc>
                <a:spcPct val="100000"/>
              </a:lnSpc>
            </a:pPr>
            <a:r>
              <a:rPr sz="1000" spc="-35" dirty="0">
                <a:solidFill>
                  <a:srgbClr val="231F20"/>
                </a:solidFill>
                <a:latin typeface="Calibri"/>
                <a:cs typeface="Calibri"/>
              </a:rPr>
              <a:t>chiffres</a:t>
            </a:r>
            <a:r>
              <a:rPr sz="1000" spc="-15" dirty="0">
                <a:solidFill>
                  <a:srgbClr val="231F20"/>
                </a:solidFill>
                <a:latin typeface="Calibri"/>
                <a:cs typeface="Calibri"/>
              </a:rPr>
              <a:t> </a:t>
            </a:r>
            <a:r>
              <a:rPr sz="1000" spc="-40" dirty="0">
                <a:solidFill>
                  <a:srgbClr val="231F20"/>
                </a:solidFill>
                <a:latin typeface="Calibri"/>
                <a:cs typeface="Calibri"/>
              </a:rPr>
              <a:t>d’affaires</a:t>
            </a:r>
            <a:endParaRPr sz="1000" dirty="0">
              <a:latin typeface="Calibri"/>
              <a:cs typeface="Calibri"/>
            </a:endParaRPr>
          </a:p>
        </p:txBody>
      </p:sp>
      <p:sp>
        <p:nvSpPr>
          <p:cNvPr id="209" name="object 27">
            <a:extLst>
              <a:ext uri="{FF2B5EF4-FFF2-40B4-BE49-F238E27FC236}">
                <a16:creationId xmlns:a16="http://schemas.microsoft.com/office/drawing/2014/main" id="{D9E3D759-5AA9-395A-8AFD-AF1F049CDECA}"/>
              </a:ext>
            </a:extLst>
          </p:cNvPr>
          <p:cNvSpPr txBox="1"/>
          <p:nvPr userDrawn="1"/>
        </p:nvSpPr>
        <p:spPr>
          <a:xfrm>
            <a:off x="2826165" y="3213358"/>
            <a:ext cx="1031875" cy="566420"/>
          </a:xfrm>
          <a:prstGeom prst="rect">
            <a:avLst/>
          </a:prstGeom>
        </p:spPr>
        <p:txBody>
          <a:bodyPr vert="horz" wrap="square" lIns="0" tIns="33020" rIns="0" bIns="0" rtlCol="0">
            <a:spAutoFit/>
          </a:bodyPr>
          <a:lstStyle/>
          <a:p>
            <a:pPr marL="15240" marR="5080">
              <a:lnSpc>
                <a:spcPts val="1300"/>
              </a:lnSpc>
              <a:spcBef>
                <a:spcPts val="260"/>
              </a:spcBef>
            </a:pPr>
            <a:r>
              <a:rPr sz="1200" b="1" spc="-10" dirty="0">
                <a:solidFill>
                  <a:srgbClr val="5F8646"/>
                </a:solidFill>
                <a:latin typeface="Calibri"/>
                <a:cs typeface="Calibri"/>
              </a:rPr>
              <a:t>HORTICULTURE COMESTIBLE</a:t>
            </a:r>
            <a:endParaRPr sz="1200">
              <a:latin typeface="Calibri"/>
              <a:cs typeface="Calibri"/>
            </a:endParaRPr>
          </a:p>
          <a:p>
            <a:pPr marL="12700">
              <a:lnSpc>
                <a:spcPct val="100000"/>
              </a:lnSpc>
              <a:spcBef>
                <a:spcPts val="300"/>
              </a:spcBef>
            </a:pPr>
            <a:r>
              <a:rPr sz="1000" b="1" dirty="0">
                <a:solidFill>
                  <a:srgbClr val="231F20"/>
                </a:solidFill>
                <a:latin typeface="Calibri"/>
                <a:cs typeface="Calibri"/>
              </a:rPr>
              <a:t>2390</a:t>
            </a:r>
            <a:r>
              <a:rPr sz="1000" b="1" spc="-50" dirty="0">
                <a:solidFill>
                  <a:srgbClr val="231F20"/>
                </a:solidFill>
                <a:latin typeface="Calibri"/>
                <a:cs typeface="Calibri"/>
              </a:rPr>
              <a:t> </a:t>
            </a:r>
            <a:r>
              <a:rPr sz="1000" spc="-10" dirty="0">
                <a:solidFill>
                  <a:srgbClr val="231F20"/>
                </a:solidFill>
                <a:latin typeface="Calibri"/>
                <a:cs typeface="Calibri"/>
              </a:rPr>
              <a:t>producteurs</a:t>
            </a:r>
            <a:endParaRPr sz="1000">
              <a:latin typeface="Calibri"/>
              <a:cs typeface="Calibri"/>
            </a:endParaRPr>
          </a:p>
        </p:txBody>
      </p:sp>
      <p:sp>
        <p:nvSpPr>
          <p:cNvPr id="210" name="object 28">
            <a:extLst>
              <a:ext uri="{FF2B5EF4-FFF2-40B4-BE49-F238E27FC236}">
                <a16:creationId xmlns:a16="http://schemas.microsoft.com/office/drawing/2014/main" id="{80AABD81-021C-AB1A-DF1B-588A7578E0AF}"/>
              </a:ext>
            </a:extLst>
          </p:cNvPr>
          <p:cNvSpPr txBox="1"/>
          <p:nvPr userDrawn="1"/>
        </p:nvSpPr>
        <p:spPr>
          <a:xfrm>
            <a:off x="2826165" y="3844673"/>
            <a:ext cx="835660" cy="330200"/>
          </a:xfrm>
          <a:prstGeom prst="rect">
            <a:avLst/>
          </a:prstGeom>
        </p:spPr>
        <p:txBody>
          <a:bodyPr vert="horz" wrap="square" lIns="0" tIns="12700" rIns="0" bIns="0" rtlCol="0">
            <a:spAutoFit/>
          </a:bodyPr>
          <a:lstStyle/>
          <a:p>
            <a:pPr marL="12700">
              <a:lnSpc>
                <a:spcPct val="100000"/>
              </a:lnSpc>
              <a:spcBef>
                <a:spcPts val="100"/>
              </a:spcBef>
            </a:pPr>
            <a:r>
              <a:rPr sz="1000" b="1" dirty="0">
                <a:solidFill>
                  <a:srgbClr val="231F20"/>
                </a:solidFill>
                <a:latin typeface="Calibri"/>
                <a:cs typeface="Calibri"/>
              </a:rPr>
              <a:t>150</a:t>
            </a:r>
            <a:r>
              <a:rPr sz="1000" b="1" spc="-35" dirty="0">
                <a:solidFill>
                  <a:srgbClr val="231F20"/>
                </a:solidFill>
                <a:latin typeface="Calibri"/>
                <a:cs typeface="Calibri"/>
              </a:rPr>
              <a:t> </a:t>
            </a:r>
            <a:r>
              <a:rPr sz="1000" b="1" dirty="0">
                <a:solidFill>
                  <a:srgbClr val="231F20"/>
                </a:solidFill>
                <a:latin typeface="Calibri"/>
                <a:cs typeface="Calibri"/>
              </a:rPr>
              <a:t>000</a:t>
            </a:r>
            <a:r>
              <a:rPr sz="1000" b="1" spc="-30" dirty="0">
                <a:solidFill>
                  <a:srgbClr val="231F20"/>
                </a:solidFill>
                <a:latin typeface="Calibri"/>
                <a:cs typeface="Calibri"/>
              </a:rPr>
              <a:t> </a:t>
            </a:r>
            <a:r>
              <a:rPr sz="1000" b="1" dirty="0">
                <a:solidFill>
                  <a:srgbClr val="231F20"/>
                </a:solidFill>
                <a:latin typeface="Calibri"/>
                <a:cs typeface="Calibri"/>
              </a:rPr>
              <a:t>000</a:t>
            </a:r>
            <a:r>
              <a:rPr sz="1000" b="1" spc="-35" dirty="0">
                <a:solidFill>
                  <a:srgbClr val="231F20"/>
                </a:solidFill>
                <a:latin typeface="Calibri"/>
                <a:cs typeface="Calibri"/>
              </a:rPr>
              <a:t> </a:t>
            </a:r>
            <a:r>
              <a:rPr sz="1000" spc="-25" dirty="0">
                <a:solidFill>
                  <a:srgbClr val="231F20"/>
                </a:solidFill>
                <a:latin typeface="Calibri"/>
                <a:cs typeface="Calibri"/>
              </a:rPr>
              <a:t>de</a:t>
            </a:r>
            <a:endParaRPr sz="1000">
              <a:latin typeface="Calibri"/>
              <a:cs typeface="Calibri"/>
            </a:endParaRPr>
          </a:p>
          <a:p>
            <a:pPr marL="12700">
              <a:lnSpc>
                <a:spcPct val="100000"/>
              </a:lnSpc>
            </a:pPr>
            <a:r>
              <a:rPr sz="1000" spc="-35" dirty="0">
                <a:solidFill>
                  <a:srgbClr val="231F20"/>
                </a:solidFill>
                <a:latin typeface="Calibri"/>
                <a:cs typeface="Calibri"/>
              </a:rPr>
              <a:t>chiffres</a:t>
            </a:r>
            <a:r>
              <a:rPr sz="1000" spc="-15" dirty="0">
                <a:solidFill>
                  <a:srgbClr val="231F20"/>
                </a:solidFill>
                <a:latin typeface="Calibri"/>
                <a:cs typeface="Calibri"/>
              </a:rPr>
              <a:t> </a:t>
            </a:r>
            <a:r>
              <a:rPr sz="1000" spc="-40" dirty="0">
                <a:solidFill>
                  <a:srgbClr val="231F20"/>
                </a:solidFill>
                <a:latin typeface="Calibri"/>
                <a:cs typeface="Calibri"/>
              </a:rPr>
              <a:t>d’affaires</a:t>
            </a:r>
            <a:endParaRPr sz="1000">
              <a:latin typeface="Calibri"/>
              <a:cs typeface="Calibri"/>
            </a:endParaRPr>
          </a:p>
        </p:txBody>
      </p:sp>
      <p:sp>
        <p:nvSpPr>
          <p:cNvPr id="211" name="object 29">
            <a:extLst>
              <a:ext uri="{FF2B5EF4-FFF2-40B4-BE49-F238E27FC236}">
                <a16:creationId xmlns:a16="http://schemas.microsoft.com/office/drawing/2014/main" id="{A1BC0341-12A8-9FEB-1E65-FF0A5531937B}"/>
              </a:ext>
            </a:extLst>
          </p:cNvPr>
          <p:cNvSpPr txBox="1"/>
          <p:nvPr userDrawn="1"/>
        </p:nvSpPr>
        <p:spPr>
          <a:xfrm>
            <a:off x="3869955" y="1145331"/>
            <a:ext cx="977265" cy="962025"/>
          </a:xfrm>
          <a:prstGeom prst="rect">
            <a:avLst/>
          </a:prstGeom>
        </p:spPr>
        <p:txBody>
          <a:bodyPr vert="horz" wrap="square" lIns="0" tIns="33020" rIns="0" bIns="0" rtlCol="0">
            <a:spAutoFit/>
          </a:bodyPr>
          <a:lstStyle/>
          <a:p>
            <a:pPr marL="15240" marR="5080">
              <a:lnSpc>
                <a:spcPts val="1300"/>
              </a:lnSpc>
              <a:spcBef>
                <a:spcPts val="260"/>
              </a:spcBef>
            </a:pPr>
            <a:r>
              <a:rPr sz="1200" b="1" dirty="0">
                <a:solidFill>
                  <a:srgbClr val="A59382"/>
                </a:solidFill>
                <a:latin typeface="Calibri"/>
                <a:cs typeface="Calibri"/>
              </a:rPr>
              <a:t>AVICULTURE</a:t>
            </a:r>
            <a:r>
              <a:rPr sz="1200" b="1" spc="-55" dirty="0">
                <a:solidFill>
                  <a:srgbClr val="A59382"/>
                </a:solidFill>
                <a:latin typeface="Calibri"/>
                <a:cs typeface="Calibri"/>
              </a:rPr>
              <a:t> </a:t>
            </a:r>
            <a:r>
              <a:rPr sz="1200" b="1" spc="-50" dirty="0">
                <a:solidFill>
                  <a:srgbClr val="A59382"/>
                </a:solidFill>
                <a:latin typeface="Calibri"/>
                <a:cs typeface="Calibri"/>
              </a:rPr>
              <a:t>&amp; </a:t>
            </a:r>
            <a:r>
              <a:rPr sz="1200" b="1" spc="-10" dirty="0">
                <a:solidFill>
                  <a:srgbClr val="A59382"/>
                </a:solidFill>
                <a:latin typeface="Calibri"/>
                <a:cs typeface="Calibri"/>
              </a:rPr>
              <a:t>CUNICULTURE</a:t>
            </a:r>
            <a:endParaRPr sz="1200">
              <a:latin typeface="Calibri"/>
              <a:cs typeface="Calibri"/>
            </a:endParaRPr>
          </a:p>
          <a:p>
            <a:pPr marL="12700">
              <a:lnSpc>
                <a:spcPct val="100000"/>
              </a:lnSpc>
              <a:spcBef>
                <a:spcPts val="300"/>
              </a:spcBef>
            </a:pPr>
            <a:r>
              <a:rPr sz="1000" b="1" dirty="0">
                <a:solidFill>
                  <a:srgbClr val="231F20"/>
                </a:solidFill>
                <a:latin typeface="Calibri"/>
                <a:cs typeface="Calibri"/>
              </a:rPr>
              <a:t>480</a:t>
            </a:r>
            <a:r>
              <a:rPr sz="1000" b="1" spc="-40" dirty="0">
                <a:solidFill>
                  <a:srgbClr val="231F20"/>
                </a:solidFill>
                <a:latin typeface="Calibri"/>
                <a:cs typeface="Calibri"/>
              </a:rPr>
              <a:t> </a:t>
            </a:r>
            <a:r>
              <a:rPr sz="1000" spc="-10" dirty="0">
                <a:solidFill>
                  <a:srgbClr val="231F20"/>
                </a:solidFill>
                <a:latin typeface="Calibri"/>
                <a:cs typeface="Calibri"/>
              </a:rPr>
              <a:t>producteurs</a:t>
            </a:r>
            <a:endParaRPr sz="1000">
              <a:latin typeface="Calibri"/>
              <a:cs typeface="Calibri"/>
            </a:endParaRPr>
          </a:p>
          <a:p>
            <a:pPr marL="12700">
              <a:lnSpc>
                <a:spcPct val="100000"/>
              </a:lnSpc>
              <a:spcBef>
                <a:spcPts val="710"/>
              </a:spcBef>
            </a:pPr>
            <a:r>
              <a:rPr sz="1000" b="1" dirty="0">
                <a:solidFill>
                  <a:srgbClr val="231F20"/>
                </a:solidFill>
                <a:latin typeface="Calibri"/>
                <a:cs typeface="Calibri"/>
              </a:rPr>
              <a:t>180</a:t>
            </a:r>
            <a:r>
              <a:rPr sz="1000" b="1" spc="-35" dirty="0">
                <a:solidFill>
                  <a:srgbClr val="231F20"/>
                </a:solidFill>
                <a:latin typeface="Calibri"/>
                <a:cs typeface="Calibri"/>
              </a:rPr>
              <a:t> </a:t>
            </a:r>
            <a:r>
              <a:rPr sz="1000" b="1" dirty="0">
                <a:solidFill>
                  <a:srgbClr val="231F20"/>
                </a:solidFill>
                <a:latin typeface="Calibri"/>
                <a:cs typeface="Calibri"/>
              </a:rPr>
              <a:t>000</a:t>
            </a:r>
            <a:r>
              <a:rPr sz="1000" b="1" spc="-30" dirty="0">
                <a:solidFill>
                  <a:srgbClr val="231F20"/>
                </a:solidFill>
                <a:latin typeface="Calibri"/>
                <a:cs typeface="Calibri"/>
              </a:rPr>
              <a:t> </a:t>
            </a:r>
            <a:r>
              <a:rPr sz="1000" b="1" dirty="0">
                <a:solidFill>
                  <a:srgbClr val="231F20"/>
                </a:solidFill>
                <a:latin typeface="Calibri"/>
                <a:cs typeface="Calibri"/>
              </a:rPr>
              <a:t>000</a:t>
            </a:r>
            <a:r>
              <a:rPr sz="1000" b="1" spc="-35" dirty="0">
                <a:solidFill>
                  <a:srgbClr val="231F20"/>
                </a:solidFill>
                <a:latin typeface="Calibri"/>
                <a:cs typeface="Calibri"/>
              </a:rPr>
              <a:t> </a:t>
            </a:r>
            <a:r>
              <a:rPr sz="1000" spc="-25" dirty="0">
                <a:solidFill>
                  <a:srgbClr val="231F20"/>
                </a:solidFill>
                <a:latin typeface="Calibri"/>
                <a:cs typeface="Calibri"/>
              </a:rPr>
              <a:t>de</a:t>
            </a:r>
            <a:endParaRPr sz="1000">
              <a:latin typeface="Calibri"/>
              <a:cs typeface="Calibri"/>
            </a:endParaRPr>
          </a:p>
          <a:p>
            <a:pPr marL="12700">
              <a:lnSpc>
                <a:spcPct val="100000"/>
              </a:lnSpc>
            </a:pPr>
            <a:r>
              <a:rPr sz="1000" spc="-35" dirty="0">
                <a:solidFill>
                  <a:srgbClr val="231F20"/>
                </a:solidFill>
                <a:latin typeface="Calibri"/>
                <a:cs typeface="Calibri"/>
              </a:rPr>
              <a:t>chiffres</a:t>
            </a:r>
            <a:r>
              <a:rPr sz="1000" spc="-15" dirty="0">
                <a:solidFill>
                  <a:srgbClr val="231F20"/>
                </a:solidFill>
                <a:latin typeface="Calibri"/>
                <a:cs typeface="Calibri"/>
              </a:rPr>
              <a:t> </a:t>
            </a:r>
            <a:r>
              <a:rPr sz="1000" spc="-10" dirty="0">
                <a:solidFill>
                  <a:srgbClr val="231F20"/>
                </a:solidFill>
                <a:latin typeface="Calibri"/>
                <a:cs typeface="Calibri"/>
              </a:rPr>
              <a:t>d’affaires</a:t>
            </a:r>
            <a:endParaRPr sz="1000">
              <a:latin typeface="Calibri"/>
              <a:cs typeface="Calibri"/>
            </a:endParaRPr>
          </a:p>
        </p:txBody>
      </p:sp>
      <p:sp>
        <p:nvSpPr>
          <p:cNvPr id="212" name="object 30">
            <a:extLst>
              <a:ext uri="{FF2B5EF4-FFF2-40B4-BE49-F238E27FC236}">
                <a16:creationId xmlns:a16="http://schemas.microsoft.com/office/drawing/2014/main" id="{B37265D0-D3D6-7E01-7043-3461135FECA6}"/>
              </a:ext>
            </a:extLst>
          </p:cNvPr>
          <p:cNvSpPr txBox="1"/>
          <p:nvPr userDrawn="1"/>
        </p:nvSpPr>
        <p:spPr>
          <a:xfrm>
            <a:off x="1493603" y="2044774"/>
            <a:ext cx="835660" cy="166712"/>
          </a:xfrm>
          <a:prstGeom prst="rect">
            <a:avLst/>
          </a:prstGeom>
        </p:spPr>
        <p:txBody>
          <a:bodyPr vert="horz" wrap="square" lIns="0" tIns="12700" rIns="0" bIns="0" rtlCol="0">
            <a:spAutoFit/>
          </a:bodyPr>
          <a:lstStyle/>
          <a:p>
            <a:pPr marL="12700">
              <a:lnSpc>
                <a:spcPct val="100000"/>
              </a:lnSpc>
              <a:spcBef>
                <a:spcPts val="100"/>
              </a:spcBef>
            </a:pPr>
            <a:r>
              <a:rPr sz="1000" b="1" dirty="0">
                <a:solidFill>
                  <a:srgbClr val="231F20"/>
                </a:solidFill>
                <a:latin typeface="Calibri"/>
                <a:cs typeface="Calibri"/>
              </a:rPr>
              <a:t>587</a:t>
            </a:r>
            <a:r>
              <a:rPr sz="1000" b="1" spc="-40" dirty="0">
                <a:solidFill>
                  <a:srgbClr val="231F20"/>
                </a:solidFill>
                <a:latin typeface="Calibri"/>
                <a:cs typeface="Calibri"/>
              </a:rPr>
              <a:t> </a:t>
            </a:r>
            <a:r>
              <a:rPr sz="1000" spc="-30" dirty="0">
                <a:solidFill>
                  <a:srgbClr val="231F20"/>
                </a:solidFill>
                <a:latin typeface="Calibri"/>
                <a:cs typeface="Calibri"/>
              </a:rPr>
              <a:t>producteurs</a:t>
            </a:r>
            <a:endParaRPr sz="1000" dirty="0">
              <a:latin typeface="Calibri"/>
              <a:cs typeface="Calibri"/>
            </a:endParaRPr>
          </a:p>
        </p:txBody>
      </p:sp>
      <p:sp>
        <p:nvSpPr>
          <p:cNvPr id="213" name="object 31">
            <a:extLst>
              <a:ext uri="{FF2B5EF4-FFF2-40B4-BE49-F238E27FC236}">
                <a16:creationId xmlns:a16="http://schemas.microsoft.com/office/drawing/2014/main" id="{46364889-FA77-6B17-AEB6-6DEE48740CA1}"/>
              </a:ext>
            </a:extLst>
          </p:cNvPr>
          <p:cNvSpPr txBox="1"/>
          <p:nvPr userDrawn="1"/>
        </p:nvSpPr>
        <p:spPr>
          <a:xfrm>
            <a:off x="1493603" y="2287513"/>
            <a:ext cx="835660" cy="330200"/>
          </a:xfrm>
          <a:prstGeom prst="rect">
            <a:avLst/>
          </a:prstGeom>
        </p:spPr>
        <p:txBody>
          <a:bodyPr vert="horz" wrap="square" lIns="0" tIns="12700" rIns="0" bIns="0" rtlCol="0">
            <a:spAutoFit/>
          </a:bodyPr>
          <a:lstStyle/>
          <a:p>
            <a:pPr marL="12700">
              <a:lnSpc>
                <a:spcPct val="100000"/>
              </a:lnSpc>
              <a:spcBef>
                <a:spcPts val="100"/>
              </a:spcBef>
            </a:pPr>
            <a:r>
              <a:rPr sz="1000" b="1" dirty="0">
                <a:solidFill>
                  <a:srgbClr val="231F20"/>
                </a:solidFill>
                <a:latin typeface="Calibri"/>
                <a:cs typeface="Calibri"/>
              </a:rPr>
              <a:t>11</a:t>
            </a:r>
            <a:r>
              <a:rPr sz="1000" b="1" spc="-30" dirty="0">
                <a:solidFill>
                  <a:srgbClr val="231F20"/>
                </a:solidFill>
                <a:latin typeface="Calibri"/>
                <a:cs typeface="Calibri"/>
              </a:rPr>
              <a:t> </a:t>
            </a:r>
            <a:r>
              <a:rPr sz="1000" b="1" dirty="0">
                <a:solidFill>
                  <a:srgbClr val="231F20"/>
                </a:solidFill>
                <a:latin typeface="Calibri"/>
                <a:cs typeface="Calibri"/>
              </a:rPr>
              <a:t>400</a:t>
            </a:r>
            <a:r>
              <a:rPr sz="1000" b="1" spc="-30" dirty="0">
                <a:solidFill>
                  <a:srgbClr val="231F20"/>
                </a:solidFill>
                <a:latin typeface="Calibri"/>
                <a:cs typeface="Calibri"/>
              </a:rPr>
              <a:t> </a:t>
            </a:r>
            <a:r>
              <a:rPr sz="1000" b="1" dirty="0">
                <a:solidFill>
                  <a:srgbClr val="231F20"/>
                </a:solidFill>
                <a:latin typeface="Calibri"/>
                <a:cs typeface="Calibri"/>
              </a:rPr>
              <a:t>000</a:t>
            </a:r>
            <a:r>
              <a:rPr sz="1000" b="1" spc="-30" dirty="0">
                <a:solidFill>
                  <a:srgbClr val="231F20"/>
                </a:solidFill>
                <a:latin typeface="Calibri"/>
                <a:cs typeface="Calibri"/>
              </a:rPr>
              <a:t> </a:t>
            </a:r>
            <a:r>
              <a:rPr sz="1000" spc="-25" dirty="0">
                <a:solidFill>
                  <a:srgbClr val="231F20"/>
                </a:solidFill>
                <a:latin typeface="Calibri"/>
                <a:cs typeface="Calibri"/>
              </a:rPr>
              <a:t>de</a:t>
            </a:r>
            <a:endParaRPr sz="1000">
              <a:latin typeface="Calibri"/>
              <a:cs typeface="Calibri"/>
            </a:endParaRPr>
          </a:p>
          <a:p>
            <a:pPr marL="12700">
              <a:lnSpc>
                <a:spcPct val="100000"/>
              </a:lnSpc>
            </a:pPr>
            <a:r>
              <a:rPr sz="1000" spc="-35" dirty="0">
                <a:solidFill>
                  <a:srgbClr val="231F20"/>
                </a:solidFill>
                <a:latin typeface="Calibri"/>
                <a:cs typeface="Calibri"/>
              </a:rPr>
              <a:t>chiffres</a:t>
            </a:r>
            <a:r>
              <a:rPr sz="1000" spc="-15" dirty="0">
                <a:solidFill>
                  <a:srgbClr val="231F20"/>
                </a:solidFill>
                <a:latin typeface="Calibri"/>
                <a:cs typeface="Calibri"/>
              </a:rPr>
              <a:t> </a:t>
            </a:r>
            <a:r>
              <a:rPr sz="1000" spc="-40" dirty="0">
                <a:solidFill>
                  <a:srgbClr val="231F20"/>
                </a:solidFill>
                <a:latin typeface="Calibri"/>
                <a:cs typeface="Calibri"/>
              </a:rPr>
              <a:t>d’affaires</a:t>
            </a:r>
            <a:endParaRPr sz="1000">
              <a:latin typeface="Calibri"/>
              <a:cs typeface="Calibri"/>
            </a:endParaRPr>
          </a:p>
        </p:txBody>
      </p:sp>
      <p:sp>
        <p:nvSpPr>
          <p:cNvPr id="214" name="object 32">
            <a:extLst>
              <a:ext uri="{FF2B5EF4-FFF2-40B4-BE49-F238E27FC236}">
                <a16:creationId xmlns:a16="http://schemas.microsoft.com/office/drawing/2014/main" id="{AB7BF0B0-9738-26BC-06AB-1E20272A476A}"/>
              </a:ext>
            </a:extLst>
          </p:cNvPr>
          <p:cNvSpPr txBox="1"/>
          <p:nvPr userDrawn="1"/>
        </p:nvSpPr>
        <p:spPr>
          <a:xfrm>
            <a:off x="9409687" y="4924058"/>
            <a:ext cx="835660" cy="487680"/>
          </a:xfrm>
          <a:prstGeom prst="rect">
            <a:avLst/>
          </a:prstGeom>
        </p:spPr>
        <p:txBody>
          <a:bodyPr vert="horz" wrap="square" lIns="0" tIns="81280" rIns="0" bIns="0" rtlCol="0">
            <a:spAutoFit/>
          </a:bodyPr>
          <a:lstStyle/>
          <a:p>
            <a:pPr marL="15240">
              <a:lnSpc>
                <a:spcPct val="100000"/>
              </a:lnSpc>
              <a:spcBef>
                <a:spcPts val="640"/>
              </a:spcBef>
            </a:pPr>
            <a:r>
              <a:rPr sz="1200" b="1" spc="-10" dirty="0">
                <a:solidFill>
                  <a:srgbClr val="EC6969"/>
                </a:solidFill>
                <a:latin typeface="Calibri"/>
                <a:cs typeface="Calibri"/>
              </a:rPr>
              <a:t>PORCS</a:t>
            </a:r>
            <a:endParaRPr sz="1200">
              <a:latin typeface="Calibri"/>
              <a:cs typeface="Calibri"/>
            </a:endParaRPr>
          </a:p>
          <a:p>
            <a:pPr marL="12700">
              <a:lnSpc>
                <a:spcPct val="100000"/>
              </a:lnSpc>
              <a:spcBef>
                <a:spcPts val="455"/>
              </a:spcBef>
            </a:pPr>
            <a:r>
              <a:rPr sz="1000" b="1" dirty="0">
                <a:solidFill>
                  <a:srgbClr val="231F20"/>
                </a:solidFill>
                <a:latin typeface="Calibri"/>
                <a:cs typeface="Calibri"/>
              </a:rPr>
              <a:t>506</a:t>
            </a:r>
            <a:r>
              <a:rPr sz="1000" b="1" spc="-40" dirty="0">
                <a:solidFill>
                  <a:srgbClr val="231F20"/>
                </a:solidFill>
                <a:latin typeface="Calibri"/>
                <a:cs typeface="Calibri"/>
              </a:rPr>
              <a:t> </a:t>
            </a:r>
            <a:r>
              <a:rPr sz="1000" spc="-30" dirty="0">
                <a:solidFill>
                  <a:srgbClr val="231F20"/>
                </a:solidFill>
                <a:latin typeface="Calibri"/>
                <a:cs typeface="Calibri"/>
              </a:rPr>
              <a:t>producteurs</a:t>
            </a:r>
            <a:endParaRPr sz="1000">
              <a:latin typeface="Calibri"/>
              <a:cs typeface="Calibri"/>
            </a:endParaRPr>
          </a:p>
        </p:txBody>
      </p:sp>
      <p:sp>
        <p:nvSpPr>
          <p:cNvPr id="215" name="object 33">
            <a:extLst>
              <a:ext uri="{FF2B5EF4-FFF2-40B4-BE49-F238E27FC236}">
                <a16:creationId xmlns:a16="http://schemas.microsoft.com/office/drawing/2014/main" id="{21A46091-F232-6082-2EB4-CF4BF4B77156}"/>
              </a:ext>
            </a:extLst>
          </p:cNvPr>
          <p:cNvSpPr txBox="1"/>
          <p:nvPr userDrawn="1"/>
        </p:nvSpPr>
        <p:spPr>
          <a:xfrm>
            <a:off x="9409687" y="5476083"/>
            <a:ext cx="835660" cy="330200"/>
          </a:xfrm>
          <a:prstGeom prst="rect">
            <a:avLst/>
          </a:prstGeom>
        </p:spPr>
        <p:txBody>
          <a:bodyPr vert="horz" wrap="square" lIns="0" tIns="12700" rIns="0" bIns="0" rtlCol="0">
            <a:spAutoFit/>
          </a:bodyPr>
          <a:lstStyle/>
          <a:p>
            <a:pPr marL="12700">
              <a:lnSpc>
                <a:spcPct val="100000"/>
              </a:lnSpc>
              <a:spcBef>
                <a:spcPts val="100"/>
              </a:spcBef>
            </a:pPr>
            <a:r>
              <a:rPr sz="1000" b="1" dirty="0">
                <a:solidFill>
                  <a:srgbClr val="231F20"/>
                </a:solidFill>
                <a:latin typeface="Calibri"/>
                <a:cs typeface="Calibri"/>
              </a:rPr>
              <a:t>65</a:t>
            </a:r>
            <a:r>
              <a:rPr sz="1000" b="1" spc="-30" dirty="0">
                <a:solidFill>
                  <a:srgbClr val="231F20"/>
                </a:solidFill>
                <a:latin typeface="Calibri"/>
                <a:cs typeface="Calibri"/>
              </a:rPr>
              <a:t> </a:t>
            </a:r>
            <a:r>
              <a:rPr sz="1000" b="1" dirty="0">
                <a:solidFill>
                  <a:srgbClr val="231F20"/>
                </a:solidFill>
                <a:latin typeface="Calibri"/>
                <a:cs typeface="Calibri"/>
              </a:rPr>
              <a:t>000</a:t>
            </a:r>
            <a:r>
              <a:rPr sz="1000" b="1" spc="-30" dirty="0">
                <a:solidFill>
                  <a:srgbClr val="231F20"/>
                </a:solidFill>
                <a:latin typeface="Calibri"/>
                <a:cs typeface="Calibri"/>
              </a:rPr>
              <a:t> </a:t>
            </a:r>
            <a:r>
              <a:rPr sz="1000" b="1" dirty="0">
                <a:solidFill>
                  <a:srgbClr val="231F20"/>
                </a:solidFill>
                <a:latin typeface="Calibri"/>
                <a:cs typeface="Calibri"/>
              </a:rPr>
              <a:t>000</a:t>
            </a:r>
            <a:r>
              <a:rPr sz="1000" b="1" spc="-30" dirty="0">
                <a:solidFill>
                  <a:srgbClr val="231F20"/>
                </a:solidFill>
                <a:latin typeface="Calibri"/>
                <a:cs typeface="Calibri"/>
              </a:rPr>
              <a:t> </a:t>
            </a:r>
            <a:r>
              <a:rPr sz="1000" spc="-25" dirty="0">
                <a:solidFill>
                  <a:srgbClr val="231F20"/>
                </a:solidFill>
                <a:latin typeface="Calibri"/>
                <a:cs typeface="Calibri"/>
              </a:rPr>
              <a:t>de</a:t>
            </a:r>
            <a:endParaRPr sz="1000">
              <a:latin typeface="Calibri"/>
              <a:cs typeface="Calibri"/>
            </a:endParaRPr>
          </a:p>
          <a:p>
            <a:pPr marL="12700">
              <a:lnSpc>
                <a:spcPct val="100000"/>
              </a:lnSpc>
            </a:pPr>
            <a:r>
              <a:rPr sz="1000" spc="-35" dirty="0">
                <a:solidFill>
                  <a:srgbClr val="231F20"/>
                </a:solidFill>
                <a:latin typeface="Calibri"/>
                <a:cs typeface="Calibri"/>
              </a:rPr>
              <a:t>chiffres</a:t>
            </a:r>
            <a:r>
              <a:rPr sz="1000" spc="-15" dirty="0">
                <a:solidFill>
                  <a:srgbClr val="231F20"/>
                </a:solidFill>
                <a:latin typeface="Calibri"/>
                <a:cs typeface="Calibri"/>
              </a:rPr>
              <a:t> </a:t>
            </a:r>
            <a:r>
              <a:rPr sz="1000" spc="-40" dirty="0">
                <a:solidFill>
                  <a:srgbClr val="231F20"/>
                </a:solidFill>
                <a:latin typeface="Calibri"/>
                <a:cs typeface="Calibri"/>
              </a:rPr>
              <a:t>d’affaires</a:t>
            </a:r>
            <a:endParaRPr sz="1000">
              <a:latin typeface="Calibri"/>
              <a:cs typeface="Calibri"/>
            </a:endParaRPr>
          </a:p>
        </p:txBody>
      </p:sp>
      <p:sp>
        <p:nvSpPr>
          <p:cNvPr id="216" name="object 34">
            <a:extLst>
              <a:ext uri="{FF2B5EF4-FFF2-40B4-BE49-F238E27FC236}">
                <a16:creationId xmlns:a16="http://schemas.microsoft.com/office/drawing/2014/main" id="{644D6B4E-21DF-76C1-6E6C-0ADCE7DE8DBC}"/>
              </a:ext>
            </a:extLst>
          </p:cNvPr>
          <p:cNvSpPr txBox="1"/>
          <p:nvPr userDrawn="1"/>
        </p:nvSpPr>
        <p:spPr>
          <a:xfrm>
            <a:off x="7277139" y="5158362"/>
            <a:ext cx="899794" cy="487680"/>
          </a:xfrm>
          <a:prstGeom prst="rect">
            <a:avLst/>
          </a:prstGeom>
        </p:spPr>
        <p:txBody>
          <a:bodyPr vert="horz" wrap="square" lIns="0" tIns="81280" rIns="0" bIns="0" rtlCol="0">
            <a:spAutoFit/>
          </a:bodyPr>
          <a:lstStyle/>
          <a:p>
            <a:pPr marL="15240">
              <a:lnSpc>
                <a:spcPct val="100000"/>
              </a:lnSpc>
              <a:spcBef>
                <a:spcPts val="640"/>
              </a:spcBef>
            </a:pPr>
            <a:r>
              <a:rPr sz="1200" b="1" spc="-25" dirty="0">
                <a:solidFill>
                  <a:srgbClr val="009989"/>
                </a:solidFill>
                <a:latin typeface="Calibri"/>
                <a:cs typeface="Calibri"/>
              </a:rPr>
              <a:t>BIO</a:t>
            </a:r>
            <a:endParaRPr sz="1200">
              <a:latin typeface="Calibri"/>
              <a:cs typeface="Calibri"/>
            </a:endParaRPr>
          </a:p>
          <a:p>
            <a:pPr marL="12700">
              <a:lnSpc>
                <a:spcPct val="100000"/>
              </a:lnSpc>
              <a:spcBef>
                <a:spcPts val="455"/>
              </a:spcBef>
            </a:pPr>
            <a:r>
              <a:rPr sz="1000" b="1" dirty="0">
                <a:solidFill>
                  <a:srgbClr val="231F20"/>
                </a:solidFill>
                <a:latin typeface="Calibri"/>
                <a:cs typeface="Calibri"/>
              </a:rPr>
              <a:t>2000</a:t>
            </a:r>
            <a:r>
              <a:rPr sz="1000" b="1" spc="-50" dirty="0">
                <a:solidFill>
                  <a:srgbClr val="231F20"/>
                </a:solidFill>
                <a:latin typeface="Calibri"/>
                <a:cs typeface="Calibri"/>
              </a:rPr>
              <a:t> </a:t>
            </a:r>
            <a:r>
              <a:rPr sz="1000" spc="-30" dirty="0">
                <a:solidFill>
                  <a:srgbClr val="231F20"/>
                </a:solidFill>
                <a:latin typeface="Calibri"/>
                <a:cs typeface="Calibri"/>
              </a:rPr>
              <a:t>producteurs</a:t>
            </a:r>
            <a:endParaRPr sz="1000">
              <a:latin typeface="Calibri"/>
              <a:cs typeface="Calibri"/>
            </a:endParaRPr>
          </a:p>
        </p:txBody>
      </p:sp>
      <p:sp>
        <p:nvSpPr>
          <p:cNvPr id="217" name="object 35">
            <a:extLst>
              <a:ext uri="{FF2B5EF4-FFF2-40B4-BE49-F238E27FC236}">
                <a16:creationId xmlns:a16="http://schemas.microsoft.com/office/drawing/2014/main" id="{5A3805EE-5795-2D61-50CA-93032B0076D5}"/>
              </a:ext>
            </a:extLst>
          </p:cNvPr>
          <p:cNvSpPr txBox="1"/>
          <p:nvPr userDrawn="1"/>
        </p:nvSpPr>
        <p:spPr>
          <a:xfrm>
            <a:off x="7277139" y="5710388"/>
            <a:ext cx="835660" cy="330200"/>
          </a:xfrm>
          <a:prstGeom prst="rect">
            <a:avLst/>
          </a:prstGeom>
        </p:spPr>
        <p:txBody>
          <a:bodyPr vert="horz" wrap="square" lIns="0" tIns="12700" rIns="0" bIns="0" rtlCol="0">
            <a:spAutoFit/>
          </a:bodyPr>
          <a:lstStyle/>
          <a:p>
            <a:pPr marL="12700">
              <a:lnSpc>
                <a:spcPct val="100000"/>
              </a:lnSpc>
              <a:spcBef>
                <a:spcPts val="100"/>
              </a:spcBef>
            </a:pPr>
            <a:r>
              <a:rPr sz="1000" b="1" dirty="0">
                <a:solidFill>
                  <a:srgbClr val="231F20"/>
                </a:solidFill>
                <a:latin typeface="Calibri"/>
                <a:cs typeface="Calibri"/>
              </a:rPr>
              <a:t>40</a:t>
            </a:r>
            <a:r>
              <a:rPr sz="1000" b="1" spc="-30" dirty="0">
                <a:solidFill>
                  <a:srgbClr val="231F20"/>
                </a:solidFill>
                <a:latin typeface="Calibri"/>
                <a:cs typeface="Calibri"/>
              </a:rPr>
              <a:t> </a:t>
            </a:r>
            <a:r>
              <a:rPr sz="1000" b="1" dirty="0">
                <a:solidFill>
                  <a:srgbClr val="231F20"/>
                </a:solidFill>
                <a:latin typeface="Calibri"/>
                <a:cs typeface="Calibri"/>
              </a:rPr>
              <a:t>000</a:t>
            </a:r>
            <a:r>
              <a:rPr sz="1000" b="1" spc="-30" dirty="0">
                <a:solidFill>
                  <a:srgbClr val="231F20"/>
                </a:solidFill>
                <a:latin typeface="Calibri"/>
                <a:cs typeface="Calibri"/>
              </a:rPr>
              <a:t> </a:t>
            </a:r>
            <a:r>
              <a:rPr sz="1000" b="1" dirty="0">
                <a:solidFill>
                  <a:srgbClr val="231F20"/>
                </a:solidFill>
                <a:latin typeface="Calibri"/>
                <a:cs typeface="Calibri"/>
              </a:rPr>
              <a:t>000</a:t>
            </a:r>
            <a:r>
              <a:rPr sz="1000" b="1" spc="-30" dirty="0">
                <a:solidFill>
                  <a:srgbClr val="231F20"/>
                </a:solidFill>
                <a:latin typeface="Calibri"/>
                <a:cs typeface="Calibri"/>
              </a:rPr>
              <a:t> </a:t>
            </a:r>
            <a:r>
              <a:rPr sz="1000" spc="-25" dirty="0">
                <a:solidFill>
                  <a:srgbClr val="231F20"/>
                </a:solidFill>
                <a:latin typeface="Calibri"/>
                <a:cs typeface="Calibri"/>
              </a:rPr>
              <a:t>de</a:t>
            </a:r>
            <a:endParaRPr sz="1000" dirty="0">
              <a:latin typeface="Calibri"/>
              <a:cs typeface="Calibri"/>
            </a:endParaRPr>
          </a:p>
          <a:p>
            <a:pPr marL="12700">
              <a:lnSpc>
                <a:spcPct val="100000"/>
              </a:lnSpc>
            </a:pPr>
            <a:r>
              <a:rPr sz="1000" spc="-35" dirty="0">
                <a:solidFill>
                  <a:srgbClr val="231F20"/>
                </a:solidFill>
                <a:latin typeface="Calibri"/>
                <a:cs typeface="Calibri"/>
              </a:rPr>
              <a:t>chiffres</a:t>
            </a:r>
            <a:r>
              <a:rPr sz="1000" spc="-15" dirty="0">
                <a:solidFill>
                  <a:srgbClr val="231F20"/>
                </a:solidFill>
                <a:latin typeface="Calibri"/>
                <a:cs typeface="Calibri"/>
              </a:rPr>
              <a:t> </a:t>
            </a:r>
            <a:r>
              <a:rPr sz="1000" spc="-40" dirty="0">
                <a:solidFill>
                  <a:srgbClr val="231F20"/>
                </a:solidFill>
                <a:latin typeface="Calibri"/>
                <a:cs typeface="Calibri"/>
              </a:rPr>
              <a:t>d’affaires</a:t>
            </a:r>
            <a:endParaRPr sz="1000" dirty="0">
              <a:latin typeface="Calibri"/>
              <a:cs typeface="Calibri"/>
            </a:endParaRPr>
          </a:p>
        </p:txBody>
      </p:sp>
      <p:sp>
        <p:nvSpPr>
          <p:cNvPr id="218" name="object 36">
            <a:extLst>
              <a:ext uri="{FF2B5EF4-FFF2-40B4-BE49-F238E27FC236}">
                <a16:creationId xmlns:a16="http://schemas.microsoft.com/office/drawing/2014/main" id="{954EA75B-6048-796B-7725-CBB3F2413C94}"/>
              </a:ext>
            </a:extLst>
          </p:cNvPr>
          <p:cNvSpPr txBox="1"/>
          <p:nvPr userDrawn="1"/>
        </p:nvSpPr>
        <p:spPr>
          <a:xfrm>
            <a:off x="8130401" y="3191831"/>
            <a:ext cx="899794" cy="551815"/>
          </a:xfrm>
          <a:prstGeom prst="rect">
            <a:avLst/>
          </a:prstGeom>
        </p:spPr>
        <p:txBody>
          <a:bodyPr vert="horz" wrap="square" lIns="0" tIns="33020" rIns="0" bIns="0" rtlCol="0">
            <a:spAutoFit/>
          </a:bodyPr>
          <a:lstStyle/>
          <a:p>
            <a:pPr marL="15240" marR="364490">
              <a:lnSpc>
                <a:spcPts val="1300"/>
              </a:lnSpc>
              <a:spcBef>
                <a:spcPts val="260"/>
              </a:spcBef>
            </a:pPr>
            <a:r>
              <a:rPr sz="1200" b="1" spc="-10" dirty="0">
                <a:solidFill>
                  <a:srgbClr val="6D2859"/>
                </a:solidFill>
                <a:latin typeface="Calibri"/>
                <a:cs typeface="Calibri"/>
              </a:rPr>
              <a:t>VIANDE BOVINE</a:t>
            </a:r>
            <a:endParaRPr sz="1200">
              <a:latin typeface="Calibri"/>
              <a:cs typeface="Calibri"/>
            </a:endParaRPr>
          </a:p>
          <a:p>
            <a:pPr marL="12700">
              <a:lnSpc>
                <a:spcPct val="100000"/>
              </a:lnSpc>
              <a:spcBef>
                <a:spcPts val="180"/>
              </a:spcBef>
            </a:pPr>
            <a:r>
              <a:rPr sz="1000" b="1" dirty="0">
                <a:solidFill>
                  <a:srgbClr val="231F20"/>
                </a:solidFill>
                <a:latin typeface="Calibri"/>
                <a:cs typeface="Calibri"/>
              </a:rPr>
              <a:t>5200</a:t>
            </a:r>
            <a:r>
              <a:rPr sz="1000" b="1" spc="-50" dirty="0">
                <a:solidFill>
                  <a:srgbClr val="231F20"/>
                </a:solidFill>
                <a:latin typeface="Calibri"/>
                <a:cs typeface="Calibri"/>
              </a:rPr>
              <a:t> </a:t>
            </a:r>
            <a:r>
              <a:rPr sz="1000" spc="-30" dirty="0">
                <a:solidFill>
                  <a:srgbClr val="231F20"/>
                </a:solidFill>
                <a:latin typeface="Calibri"/>
                <a:cs typeface="Calibri"/>
              </a:rPr>
              <a:t>producteurs</a:t>
            </a:r>
            <a:endParaRPr sz="1000">
              <a:latin typeface="Calibri"/>
              <a:cs typeface="Calibri"/>
            </a:endParaRPr>
          </a:p>
        </p:txBody>
      </p:sp>
      <p:sp>
        <p:nvSpPr>
          <p:cNvPr id="219" name="object 37">
            <a:extLst>
              <a:ext uri="{FF2B5EF4-FFF2-40B4-BE49-F238E27FC236}">
                <a16:creationId xmlns:a16="http://schemas.microsoft.com/office/drawing/2014/main" id="{5DCBFAD2-3507-55EE-25D1-BD9562B94A00}"/>
              </a:ext>
            </a:extLst>
          </p:cNvPr>
          <p:cNvSpPr txBox="1"/>
          <p:nvPr userDrawn="1"/>
        </p:nvSpPr>
        <p:spPr>
          <a:xfrm>
            <a:off x="8130401" y="3808121"/>
            <a:ext cx="835660" cy="330200"/>
          </a:xfrm>
          <a:prstGeom prst="rect">
            <a:avLst/>
          </a:prstGeom>
        </p:spPr>
        <p:txBody>
          <a:bodyPr vert="horz" wrap="square" lIns="0" tIns="12700" rIns="0" bIns="0" rtlCol="0">
            <a:spAutoFit/>
          </a:bodyPr>
          <a:lstStyle/>
          <a:p>
            <a:pPr marL="12700">
              <a:lnSpc>
                <a:spcPct val="100000"/>
              </a:lnSpc>
              <a:spcBef>
                <a:spcPts val="100"/>
              </a:spcBef>
            </a:pPr>
            <a:r>
              <a:rPr sz="1000" b="1" dirty="0">
                <a:solidFill>
                  <a:srgbClr val="231F20"/>
                </a:solidFill>
                <a:latin typeface="Calibri"/>
                <a:cs typeface="Calibri"/>
              </a:rPr>
              <a:t>360</a:t>
            </a:r>
            <a:r>
              <a:rPr sz="1000" b="1" spc="-35" dirty="0">
                <a:solidFill>
                  <a:srgbClr val="231F20"/>
                </a:solidFill>
                <a:latin typeface="Calibri"/>
                <a:cs typeface="Calibri"/>
              </a:rPr>
              <a:t> </a:t>
            </a:r>
            <a:r>
              <a:rPr sz="1000" b="1" dirty="0">
                <a:solidFill>
                  <a:srgbClr val="231F20"/>
                </a:solidFill>
                <a:latin typeface="Calibri"/>
                <a:cs typeface="Calibri"/>
              </a:rPr>
              <a:t>000</a:t>
            </a:r>
            <a:r>
              <a:rPr sz="1000" b="1" spc="-30" dirty="0">
                <a:solidFill>
                  <a:srgbClr val="231F20"/>
                </a:solidFill>
                <a:latin typeface="Calibri"/>
                <a:cs typeface="Calibri"/>
              </a:rPr>
              <a:t> </a:t>
            </a:r>
            <a:r>
              <a:rPr sz="1000" b="1" dirty="0">
                <a:solidFill>
                  <a:srgbClr val="231F20"/>
                </a:solidFill>
                <a:latin typeface="Calibri"/>
                <a:cs typeface="Calibri"/>
              </a:rPr>
              <a:t>000</a:t>
            </a:r>
            <a:r>
              <a:rPr sz="1000" b="1" spc="-35" dirty="0">
                <a:solidFill>
                  <a:srgbClr val="231F20"/>
                </a:solidFill>
                <a:latin typeface="Calibri"/>
                <a:cs typeface="Calibri"/>
              </a:rPr>
              <a:t> </a:t>
            </a:r>
            <a:r>
              <a:rPr sz="1000" spc="-25" dirty="0">
                <a:solidFill>
                  <a:srgbClr val="231F20"/>
                </a:solidFill>
                <a:latin typeface="Calibri"/>
                <a:cs typeface="Calibri"/>
              </a:rPr>
              <a:t>de</a:t>
            </a:r>
            <a:endParaRPr sz="1000" dirty="0">
              <a:latin typeface="Calibri"/>
              <a:cs typeface="Calibri"/>
            </a:endParaRPr>
          </a:p>
          <a:p>
            <a:pPr marL="12700">
              <a:lnSpc>
                <a:spcPct val="100000"/>
              </a:lnSpc>
            </a:pPr>
            <a:r>
              <a:rPr sz="1000" spc="-35" dirty="0">
                <a:solidFill>
                  <a:srgbClr val="231F20"/>
                </a:solidFill>
                <a:latin typeface="Calibri"/>
                <a:cs typeface="Calibri"/>
              </a:rPr>
              <a:t>chiffres</a:t>
            </a:r>
            <a:r>
              <a:rPr sz="1000" spc="-15" dirty="0">
                <a:solidFill>
                  <a:srgbClr val="231F20"/>
                </a:solidFill>
                <a:latin typeface="Calibri"/>
                <a:cs typeface="Calibri"/>
              </a:rPr>
              <a:t> </a:t>
            </a:r>
            <a:r>
              <a:rPr sz="1000" spc="-40" dirty="0">
                <a:solidFill>
                  <a:srgbClr val="231F20"/>
                </a:solidFill>
                <a:latin typeface="Calibri"/>
                <a:cs typeface="Calibri"/>
              </a:rPr>
              <a:t>d’affaires</a:t>
            </a:r>
            <a:endParaRPr sz="1000" dirty="0">
              <a:latin typeface="Calibri"/>
              <a:cs typeface="Calibri"/>
            </a:endParaRPr>
          </a:p>
        </p:txBody>
      </p:sp>
      <p:sp>
        <p:nvSpPr>
          <p:cNvPr id="220" name="object 38">
            <a:extLst>
              <a:ext uri="{FF2B5EF4-FFF2-40B4-BE49-F238E27FC236}">
                <a16:creationId xmlns:a16="http://schemas.microsoft.com/office/drawing/2014/main" id="{725E90C7-6E46-B170-D296-D38485B02169}"/>
              </a:ext>
            </a:extLst>
          </p:cNvPr>
          <p:cNvSpPr txBox="1"/>
          <p:nvPr userDrawn="1"/>
        </p:nvSpPr>
        <p:spPr>
          <a:xfrm>
            <a:off x="9458520" y="1613920"/>
            <a:ext cx="948055" cy="561340"/>
          </a:xfrm>
          <a:prstGeom prst="rect">
            <a:avLst/>
          </a:prstGeom>
        </p:spPr>
        <p:txBody>
          <a:bodyPr vert="horz" wrap="square" lIns="0" tIns="12700" rIns="0" bIns="0" rtlCol="0">
            <a:spAutoFit/>
          </a:bodyPr>
          <a:lstStyle/>
          <a:p>
            <a:pPr marL="15240" marR="5080">
              <a:lnSpc>
                <a:spcPct val="100000"/>
              </a:lnSpc>
              <a:spcBef>
                <a:spcPts val="100"/>
              </a:spcBef>
            </a:pPr>
            <a:r>
              <a:rPr sz="1100" b="1" spc="-10" dirty="0">
                <a:solidFill>
                  <a:srgbClr val="87BC26"/>
                </a:solidFill>
                <a:latin typeface="Calibri"/>
                <a:cs typeface="Calibri"/>
              </a:rPr>
              <a:t>HORTICULTURE ORNEMENTALE</a:t>
            </a:r>
            <a:endParaRPr sz="1100">
              <a:latin typeface="Calibri"/>
              <a:cs typeface="Calibri"/>
            </a:endParaRPr>
          </a:p>
          <a:p>
            <a:pPr marL="12700">
              <a:lnSpc>
                <a:spcPct val="100000"/>
              </a:lnSpc>
              <a:spcBef>
                <a:spcPts val="375"/>
              </a:spcBef>
            </a:pPr>
            <a:r>
              <a:rPr sz="1000" b="1" dirty="0">
                <a:solidFill>
                  <a:srgbClr val="231F20"/>
                </a:solidFill>
                <a:latin typeface="Calibri"/>
                <a:cs typeface="Calibri"/>
              </a:rPr>
              <a:t>235</a:t>
            </a:r>
            <a:r>
              <a:rPr sz="1000" b="1" spc="-40" dirty="0">
                <a:solidFill>
                  <a:srgbClr val="231F20"/>
                </a:solidFill>
                <a:latin typeface="Calibri"/>
                <a:cs typeface="Calibri"/>
              </a:rPr>
              <a:t> </a:t>
            </a:r>
            <a:r>
              <a:rPr sz="1000" spc="-10" dirty="0">
                <a:solidFill>
                  <a:srgbClr val="231F20"/>
                </a:solidFill>
                <a:latin typeface="Calibri"/>
                <a:cs typeface="Calibri"/>
              </a:rPr>
              <a:t>producteurs</a:t>
            </a:r>
            <a:endParaRPr sz="1000">
              <a:latin typeface="Calibri"/>
              <a:cs typeface="Calibri"/>
            </a:endParaRPr>
          </a:p>
        </p:txBody>
      </p:sp>
      <p:sp>
        <p:nvSpPr>
          <p:cNvPr id="221" name="object 39">
            <a:extLst>
              <a:ext uri="{FF2B5EF4-FFF2-40B4-BE49-F238E27FC236}">
                <a16:creationId xmlns:a16="http://schemas.microsoft.com/office/drawing/2014/main" id="{5E7194AD-DFA7-6D11-BD66-BC68D9B12249}"/>
              </a:ext>
            </a:extLst>
          </p:cNvPr>
          <p:cNvSpPr txBox="1"/>
          <p:nvPr userDrawn="1"/>
        </p:nvSpPr>
        <p:spPr>
          <a:xfrm>
            <a:off x="9458520" y="2239986"/>
            <a:ext cx="835660" cy="330200"/>
          </a:xfrm>
          <a:prstGeom prst="rect">
            <a:avLst/>
          </a:prstGeom>
        </p:spPr>
        <p:txBody>
          <a:bodyPr vert="horz" wrap="square" lIns="0" tIns="12700" rIns="0" bIns="0" rtlCol="0">
            <a:spAutoFit/>
          </a:bodyPr>
          <a:lstStyle/>
          <a:p>
            <a:pPr marL="12700">
              <a:lnSpc>
                <a:spcPct val="100000"/>
              </a:lnSpc>
              <a:spcBef>
                <a:spcPts val="100"/>
              </a:spcBef>
            </a:pPr>
            <a:r>
              <a:rPr sz="1000" b="1" dirty="0">
                <a:solidFill>
                  <a:srgbClr val="231F20"/>
                </a:solidFill>
                <a:latin typeface="Calibri"/>
                <a:cs typeface="Calibri"/>
              </a:rPr>
              <a:t>57</a:t>
            </a:r>
            <a:r>
              <a:rPr sz="1000" b="1" spc="-30" dirty="0">
                <a:solidFill>
                  <a:srgbClr val="231F20"/>
                </a:solidFill>
                <a:latin typeface="Calibri"/>
                <a:cs typeface="Calibri"/>
              </a:rPr>
              <a:t> </a:t>
            </a:r>
            <a:r>
              <a:rPr sz="1000" b="1" dirty="0">
                <a:solidFill>
                  <a:srgbClr val="231F20"/>
                </a:solidFill>
                <a:latin typeface="Calibri"/>
                <a:cs typeface="Calibri"/>
              </a:rPr>
              <a:t>700</a:t>
            </a:r>
            <a:r>
              <a:rPr sz="1000" b="1" spc="-30" dirty="0">
                <a:solidFill>
                  <a:srgbClr val="231F20"/>
                </a:solidFill>
                <a:latin typeface="Calibri"/>
                <a:cs typeface="Calibri"/>
              </a:rPr>
              <a:t> </a:t>
            </a:r>
            <a:r>
              <a:rPr sz="1000" b="1" dirty="0">
                <a:solidFill>
                  <a:srgbClr val="231F20"/>
                </a:solidFill>
                <a:latin typeface="Calibri"/>
                <a:cs typeface="Calibri"/>
              </a:rPr>
              <a:t>000</a:t>
            </a:r>
            <a:r>
              <a:rPr sz="1000" b="1" spc="-30" dirty="0">
                <a:solidFill>
                  <a:srgbClr val="231F20"/>
                </a:solidFill>
                <a:latin typeface="Calibri"/>
                <a:cs typeface="Calibri"/>
              </a:rPr>
              <a:t> </a:t>
            </a:r>
            <a:r>
              <a:rPr sz="1000" spc="-25" dirty="0">
                <a:solidFill>
                  <a:srgbClr val="231F20"/>
                </a:solidFill>
                <a:latin typeface="Calibri"/>
                <a:cs typeface="Calibri"/>
              </a:rPr>
              <a:t>de</a:t>
            </a:r>
            <a:endParaRPr sz="1000" dirty="0">
              <a:latin typeface="Calibri"/>
              <a:cs typeface="Calibri"/>
            </a:endParaRPr>
          </a:p>
          <a:p>
            <a:pPr marL="12700">
              <a:lnSpc>
                <a:spcPct val="100000"/>
              </a:lnSpc>
            </a:pPr>
            <a:r>
              <a:rPr sz="1000" spc="-35" dirty="0">
                <a:solidFill>
                  <a:srgbClr val="231F20"/>
                </a:solidFill>
                <a:latin typeface="Calibri"/>
                <a:cs typeface="Calibri"/>
              </a:rPr>
              <a:t>chiffres</a:t>
            </a:r>
            <a:r>
              <a:rPr sz="1000" spc="-15" dirty="0">
                <a:solidFill>
                  <a:srgbClr val="231F20"/>
                </a:solidFill>
                <a:latin typeface="Calibri"/>
                <a:cs typeface="Calibri"/>
              </a:rPr>
              <a:t> </a:t>
            </a:r>
            <a:r>
              <a:rPr sz="1000" spc="-40" dirty="0">
                <a:solidFill>
                  <a:srgbClr val="231F20"/>
                </a:solidFill>
                <a:latin typeface="Calibri"/>
                <a:cs typeface="Calibri"/>
              </a:rPr>
              <a:t>d’affaires</a:t>
            </a:r>
            <a:endParaRPr sz="1000" dirty="0">
              <a:latin typeface="Calibri"/>
              <a:cs typeface="Calibri"/>
            </a:endParaRPr>
          </a:p>
        </p:txBody>
      </p:sp>
      <p:sp>
        <p:nvSpPr>
          <p:cNvPr id="222" name="object 40">
            <a:extLst>
              <a:ext uri="{FF2B5EF4-FFF2-40B4-BE49-F238E27FC236}">
                <a16:creationId xmlns:a16="http://schemas.microsoft.com/office/drawing/2014/main" id="{68753DF4-4F6A-A4C0-47FE-A9D8122669CF}"/>
              </a:ext>
            </a:extLst>
          </p:cNvPr>
          <p:cNvSpPr txBox="1"/>
          <p:nvPr userDrawn="1"/>
        </p:nvSpPr>
        <p:spPr>
          <a:xfrm>
            <a:off x="7103162" y="1128845"/>
            <a:ext cx="899794" cy="487680"/>
          </a:xfrm>
          <a:prstGeom prst="rect">
            <a:avLst/>
          </a:prstGeom>
        </p:spPr>
        <p:txBody>
          <a:bodyPr vert="horz" wrap="square" lIns="0" tIns="81280" rIns="0" bIns="0" rtlCol="0">
            <a:spAutoFit/>
          </a:bodyPr>
          <a:lstStyle/>
          <a:p>
            <a:pPr marL="15240">
              <a:lnSpc>
                <a:spcPct val="100000"/>
              </a:lnSpc>
              <a:spcBef>
                <a:spcPts val="640"/>
              </a:spcBef>
            </a:pPr>
            <a:r>
              <a:rPr sz="1200" b="1" spc="-10" dirty="0">
                <a:solidFill>
                  <a:srgbClr val="FCBF00"/>
                </a:solidFill>
                <a:latin typeface="Calibri"/>
                <a:cs typeface="Calibri"/>
              </a:rPr>
              <a:t>CÉRÉALES</a:t>
            </a:r>
            <a:endParaRPr sz="1200">
              <a:latin typeface="Calibri"/>
              <a:cs typeface="Calibri"/>
            </a:endParaRPr>
          </a:p>
          <a:p>
            <a:pPr marL="12700">
              <a:lnSpc>
                <a:spcPct val="100000"/>
              </a:lnSpc>
              <a:spcBef>
                <a:spcPts val="455"/>
              </a:spcBef>
            </a:pPr>
            <a:r>
              <a:rPr sz="1000" b="1" dirty="0">
                <a:solidFill>
                  <a:srgbClr val="231F20"/>
                </a:solidFill>
                <a:latin typeface="Calibri"/>
                <a:cs typeface="Calibri"/>
              </a:rPr>
              <a:t>7852</a:t>
            </a:r>
            <a:r>
              <a:rPr sz="1000" b="1" spc="-50" dirty="0">
                <a:solidFill>
                  <a:srgbClr val="231F20"/>
                </a:solidFill>
                <a:latin typeface="Calibri"/>
                <a:cs typeface="Calibri"/>
              </a:rPr>
              <a:t> </a:t>
            </a:r>
            <a:r>
              <a:rPr sz="1000" spc="-30" dirty="0">
                <a:solidFill>
                  <a:srgbClr val="231F20"/>
                </a:solidFill>
                <a:latin typeface="Calibri"/>
                <a:cs typeface="Calibri"/>
              </a:rPr>
              <a:t>producteurs</a:t>
            </a:r>
            <a:endParaRPr sz="1000">
              <a:latin typeface="Calibri"/>
              <a:cs typeface="Calibri"/>
            </a:endParaRPr>
          </a:p>
        </p:txBody>
      </p:sp>
      <p:sp>
        <p:nvSpPr>
          <p:cNvPr id="223" name="object 41">
            <a:extLst>
              <a:ext uri="{FF2B5EF4-FFF2-40B4-BE49-F238E27FC236}">
                <a16:creationId xmlns:a16="http://schemas.microsoft.com/office/drawing/2014/main" id="{0B3121C1-3536-E9E0-DE29-1F9DA9E22065}"/>
              </a:ext>
            </a:extLst>
          </p:cNvPr>
          <p:cNvSpPr txBox="1"/>
          <p:nvPr userDrawn="1"/>
        </p:nvSpPr>
        <p:spPr>
          <a:xfrm>
            <a:off x="7103162" y="1680872"/>
            <a:ext cx="835660" cy="330200"/>
          </a:xfrm>
          <a:prstGeom prst="rect">
            <a:avLst/>
          </a:prstGeom>
        </p:spPr>
        <p:txBody>
          <a:bodyPr vert="horz" wrap="square" lIns="0" tIns="12700" rIns="0" bIns="0" rtlCol="0">
            <a:spAutoFit/>
          </a:bodyPr>
          <a:lstStyle/>
          <a:p>
            <a:pPr marL="12700">
              <a:lnSpc>
                <a:spcPct val="100000"/>
              </a:lnSpc>
              <a:spcBef>
                <a:spcPts val="100"/>
              </a:spcBef>
            </a:pPr>
            <a:r>
              <a:rPr sz="1000" b="1" dirty="0">
                <a:solidFill>
                  <a:srgbClr val="231F20"/>
                </a:solidFill>
                <a:latin typeface="Calibri"/>
                <a:cs typeface="Calibri"/>
              </a:rPr>
              <a:t>360</a:t>
            </a:r>
            <a:r>
              <a:rPr sz="1000" b="1" spc="-35" dirty="0">
                <a:solidFill>
                  <a:srgbClr val="231F20"/>
                </a:solidFill>
                <a:latin typeface="Calibri"/>
                <a:cs typeface="Calibri"/>
              </a:rPr>
              <a:t> </a:t>
            </a:r>
            <a:r>
              <a:rPr sz="1000" b="1" dirty="0">
                <a:solidFill>
                  <a:srgbClr val="231F20"/>
                </a:solidFill>
                <a:latin typeface="Calibri"/>
                <a:cs typeface="Calibri"/>
              </a:rPr>
              <a:t>000</a:t>
            </a:r>
            <a:r>
              <a:rPr sz="1000" b="1" spc="-30" dirty="0">
                <a:solidFill>
                  <a:srgbClr val="231F20"/>
                </a:solidFill>
                <a:latin typeface="Calibri"/>
                <a:cs typeface="Calibri"/>
              </a:rPr>
              <a:t> </a:t>
            </a:r>
            <a:r>
              <a:rPr sz="1000" b="1" dirty="0">
                <a:solidFill>
                  <a:srgbClr val="231F20"/>
                </a:solidFill>
                <a:latin typeface="Calibri"/>
                <a:cs typeface="Calibri"/>
              </a:rPr>
              <a:t>000</a:t>
            </a:r>
            <a:r>
              <a:rPr sz="1000" b="1" spc="-35" dirty="0">
                <a:solidFill>
                  <a:srgbClr val="231F20"/>
                </a:solidFill>
                <a:latin typeface="Calibri"/>
                <a:cs typeface="Calibri"/>
              </a:rPr>
              <a:t> </a:t>
            </a:r>
            <a:r>
              <a:rPr sz="1000" spc="-25" dirty="0">
                <a:solidFill>
                  <a:srgbClr val="231F20"/>
                </a:solidFill>
                <a:latin typeface="Calibri"/>
                <a:cs typeface="Calibri"/>
              </a:rPr>
              <a:t>de</a:t>
            </a:r>
            <a:endParaRPr sz="1000">
              <a:latin typeface="Calibri"/>
              <a:cs typeface="Calibri"/>
            </a:endParaRPr>
          </a:p>
          <a:p>
            <a:pPr marL="12700">
              <a:lnSpc>
                <a:spcPct val="100000"/>
              </a:lnSpc>
            </a:pPr>
            <a:r>
              <a:rPr sz="1000" spc="-35" dirty="0">
                <a:solidFill>
                  <a:srgbClr val="231F20"/>
                </a:solidFill>
                <a:latin typeface="Calibri"/>
                <a:cs typeface="Calibri"/>
              </a:rPr>
              <a:t>chiffres</a:t>
            </a:r>
            <a:r>
              <a:rPr sz="1000" spc="-15" dirty="0">
                <a:solidFill>
                  <a:srgbClr val="231F20"/>
                </a:solidFill>
                <a:latin typeface="Calibri"/>
                <a:cs typeface="Calibri"/>
              </a:rPr>
              <a:t> </a:t>
            </a:r>
            <a:r>
              <a:rPr sz="1000" spc="-40" dirty="0">
                <a:solidFill>
                  <a:srgbClr val="231F20"/>
                </a:solidFill>
                <a:latin typeface="Calibri"/>
                <a:cs typeface="Calibri"/>
              </a:rPr>
              <a:t>d’affaires</a:t>
            </a:r>
            <a:endParaRPr sz="1000">
              <a:latin typeface="Calibri"/>
              <a:cs typeface="Calibri"/>
            </a:endParaRPr>
          </a:p>
        </p:txBody>
      </p:sp>
      <p:sp>
        <p:nvSpPr>
          <p:cNvPr id="224" name="object 42">
            <a:extLst>
              <a:ext uri="{FF2B5EF4-FFF2-40B4-BE49-F238E27FC236}">
                <a16:creationId xmlns:a16="http://schemas.microsoft.com/office/drawing/2014/main" id="{D3280980-BD90-437D-7764-B18BFDDA08FB}"/>
              </a:ext>
            </a:extLst>
          </p:cNvPr>
          <p:cNvSpPr txBox="1"/>
          <p:nvPr userDrawn="1"/>
        </p:nvSpPr>
        <p:spPr>
          <a:xfrm>
            <a:off x="5197667" y="2995303"/>
            <a:ext cx="1366520" cy="1078230"/>
          </a:xfrm>
          <a:prstGeom prst="rect">
            <a:avLst/>
          </a:prstGeom>
        </p:spPr>
        <p:txBody>
          <a:bodyPr vert="horz" wrap="square" lIns="0" tIns="50800" rIns="0" bIns="0" rtlCol="0">
            <a:spAutoFit/>
          </a:bodyPr>
          <a:lstStyle/>
          <a:p>
            <a:pPr marL="202565" marR="180975" indent="-24765" algn="ctr">
              <a:lnSpc>
                <a:spcPts val="2000"/>
              </a:lnSpc>
              <a:spcBef>
                <a:spcPts val="400"/>
              </a:spcBef>
            </a:pPr>
            <a:r>
              <a:rPr sz="1900" b="1" spc="35" dirty="0">
                <a:solidFill>
                  <a:srgbClr val="FFFFFF"/>
                </a:solidFill>
                <a:latin typeface="Calibri"/>
                <a:cs typeface="Calibri"/>
              </a:rPr>
              <a:t>CHIFFRE</a:t>
            </a:r>
            <a:r>
              <a:rPr sz="2850" b="1" spc="52" baseline="1461" dirty="0">
                <a:solidFill>
                  <a:srgbClr val="FFFFFF"/>
                </a:solidFill>
                <a:latin typeface="Calibri"/>
                <a:cs typeface="Calibri"/>
              </a:rPr>
              <a:t>S </a:t>
            </a:r>
            <a:r>
              <a:rPr sz="1900" b="1" dirty="0">
                <a:solidFill>
                  <a:srgbClr val="FFFFFF"/>
                </a:solidFill>
                <a:latin typeface="Calibri"/>
                <a:cs typeface="Calibri"/>
              </a:rPr>
              <a:t>CLÉS</a:t>
            </a:r>
            <a:r>
              <a:rPr sz="1900" b="1" spc="229" dirty="0">
                <a:solidFill>
                  <a:srgbClr val="FFFFFF"/>
                </a:solidFill>
                <a:latin typeface="Calibri"/>
                <a:cs typeface="Calibri"/>
              </a:rPr>
              <a:t> </a:t>
            </a:r>
            <a:r>
              <a:rPr sz="2850" b="1" spc="-37" baseline="1461" dirty="0">
                <a:solidFill>
                  <a:srgbClr val="FFFFFF"/>
                </a:solidFill>
                <a:latin typeface="Calibri"/>
                <a:cs typeface="Calibri"/>
              </a:rPr>
              <a:t>DES </a:t>
            </a:r>
            <a:r>
              <a:rPr sz="1900" b="1" spc="35" dirty="0">
                <a:solidFill>
                  <a:srgbClr val="FFFFFF"/>
                </a:solidFill>
                <a:latin typeface="Calibri"/>
                <a:cs typeface="Calibri"/>
              </a:rPr>
              <a:t>FILIÈRE</a:t>
            </a:r>
            <a:r>
              <a:rPr sz="2850" b="1" spc="52" baseline="1461" dirty="0">
                <a:solidFill>
                  <a:srgbClr val="FFFFFF"/>
                </a:solidFill>
                <a:latin typeface="Calibri"/>
                <a:cs typeface="Calibri"/>
              </a:rPr>
              <a:t>S</a:t>
            </a:r>
            <a:endParaRPr sz="2850" baseline="1461" dirty="0">
              <a:latin typeface="Calibri"/>
              <a:cs typeface="Calibri"/>
            </a:endParaRPr>
          </a:p>
          <a:p>
            <a:pPr marL="12700" algn="ctr">
              <a:lnSpc>
                <a:spcPts val="1989"/>
              </a:lnSpc>
            </a:pPr>
            <a:r>
              <a:rPr sz="1900" b="1" spc="-10" dirty="0">
                <a:solidFill>
                  <a:srgbClr val="FFFFFF"/>
                </a:solidFill>
                <a:latin typeface="Calibri"/>
                <a:cs typeface="Calibri"/>
              </a:rPr>
              <a:t>WALL</a:t>
            </a:r>
            <a:r>
              <a:rPr sz="2850" b="1" spc="-15" baseline="1461" dirty="0">
                <a:solidFill>
                  <a:srgbClr val="FFFFFF"/>
                </a:solidFill>
                <a:latin typeface="Calibri"/>
                <a:cs typeface="Calibri"/>
              </a:rPr>
              <a:t>ONNES</a:t>
            </a:r>
            <a:endParaRPr sz="2850" baseline="1461" dirty="0">
              <a:latin typeface="Calibri"/>
              <a:cs typeface="Calibri"/>
            </a:endParaRPr>
          </a:p>
        </p:txBody>
      </p:sp>
      <p:grpSp>
        <p:nvGrpSpPr>
          <p:cNvPr id="225" name="object 43">
            <a:extLst>
              <a:ext uri="{FF2B5EF4-FFF2-40B4-BE49-F238E27FC236}">
                <a16:creationId xmlns:a16="http://schemas.microsoft.com/office/drawing/2014/main" id="{76C27CC3-063A-3807-0EDA-990621580793}"/>
              </a:ext>
            </a:extLst>
          </p:cNvPr>
          <p:cNvGrpSpPr/>
          <p:nvPr userDrawn="1"/>
        </p:nvGrpSpPr>
        <p:grpSpPr>
          <a:xfrm>
            <a:off x="3114005" y="5500203"/>
            <a:ext cx="507365" cy="507365"/>
            <a:chOff x="2510049" y="5415536"/>
            <a:chExt cx="507365" cy="507365"/>
          </a:xfrm>
        </p:grpSpPr>
        <p:sp>
          <p:nvSpPr>
            <p:cNvPr id="226" name="object 44">
              <a:extLst>
                <a:ext uri="{FF2B5EF4-FFF2-40B4-BE49-F238E27FC236}">
                  <a16:creationId xmlns:a16="http://schemas.microsoft.com/office/drawing/2014/main" id="{ED6A7966-FE14-1B3F-C906-2BCED64017DC}"/>
                </a:ext>
              </a:extLst>
            </p:cNvPr>
            <p:cNvSpPr/>
            <p:nvPr/>
          </p:nvSpPr>
          <p:spPr>
            <a:xfrm>
              <a:off x="2510049" y="5415536"/>
              <a:ext cx="507365" cy="507365"/>
            </a:xfrm>
            <a:custGeom>
              <a:avLst/>
              <a:gdLst/>
              <a:ahLst/>
              <a:cxnLst/>
              <a:rect l="l" t="t" r="r" b="b"/>
              <a:pathLst>
                <a:path w="507364" h="507364">
                  <a:moveTo>
                    <a:pt x="272797" y="0"/>
                  </a:moveTo>
                  <a:lnTo>
                    <a:pt x="226930" y="701"/>
                  </a:lnTo>
                  <a:lnTo>
                    <a:pt x="181915" y="9552"/>
                  </a:lnTo>
                  <a:lnTo>
                    <a:pt x="140379" y="25791"/>
                  </a:lnTo>
                  <a:lnTo>
                    <a:pt x="102961" y="48629"/>
                  </a:lnTo>
                  <a:lnTo>
                    <a:pt x="70300" y="77278"/>
                  </a:lnTo>
                  <a:lnTo>
                    <a:pt x="43034" y="110949"/>
                  </a:lnTo>
                  <a:lnTo>
                    <a:pt x="21803" y="148853"/>
                  </a:lnTo>
                  <a:lnTo>
                    <a:pt x="7245" y="190201"/>
                  </a:lnTo>
                  <a:lnTo>
                    <a:pt x="0" y="234205"/>
                  </a:lnTo>
                  <a:lnTo>
                    <a:pt x="705" y="280076"/>
                  </a:lnTo>
                  <a:lnTo>
                    <a:pt x="9552" y="325087"/>
                  </a:lnTo>
                  <a:lnTo>
                    <a:pt x="25789" y="366620"/>
                  </a:lnTo>
                  <a:lnTo>
                    <a:pt x="48627" y="404036"/>
                  </a:lnTo>
                  <a:lnTo>
                    <a:pt x="77275" y="436696"/>
                  </a:lnTo>
                  <a:lnTo>
                    <a:pt x="110946" y="463962"/>
                  </a:lnTo>
                  <a:lnTo>
                    <a:pt x="148850" y="485194"/>
                  </a:lnTo>
                  <a:lnTo>
                    <a:pt x="190197" y="499754"/>
                  </a:lnTo>
                  <a:lnTo>
                    <a:pt x="234199" y="507002"/>
                  </a:lnTo>
                  <a:lnTo>
                    <a:pt x="280067" y="506301"/>
                  </a:lnTo>
                  <a:lnTo>
                    <a:pt x="325078" y="497453"/>
                  </a:lnTo>
                  <a:lnTo>
                    <a:pt x="366612" y="481216"/>
                  </a:lnTo>
                  <a:lnTo>
                    <a:pt x="404029" y="458379"/>
                  </a:lnTo>
                  <a:lnTo>
                    <a:pt x="436691" y="429730"/>
                  </a:lnTo>
                  <a:lnTo>
                    <a:pt x="463958" y="396059"/>
                  </a:lnTo>
                  <a:lnTo>
                    <a:pt x="485190" y="358156"/>
                  </a:lnTo>
                  <a:lnTo>
                    <a:pt x="499750" y="316808"/>
                  </a:lnTo>
                  <a:lnTo>
                    <a:pt x="506997" y="272806"/>
                  </a:lnTo>
                  <a:lnTo>
                    <a:pt x="506292" y="226939"/>
                  </a:lnTo>
                  <a:lnTo>
                    <a:pt x="497444" y="181924"/>
                  </a:lnTo>
                  <a:lnTo>
                    <a:pt x="481207" y="140388"/>
                  </a:lnTo>
                  <a:lnTo>
                    <a:pt x="458370" y="102970"/>
                  </a:lnTo>
                  <a:lnTo>
                    <a:pt x="429721" y="70308"/>
                  </a:lnTo>
                  <a:lnTo>
                    <a:pt x="396050" y="43041"/>
                  </a:lnTo>
                  <a:lnTo>
                    <a:pt x="358147" y="21808"/>
                  </a:lnTo>
                  <a:lnTo>
                    <a:pt x="316799" y="7248"/>
                  </a:lnTo>
                  <a:lnTo>
                    <a:pt x="272797" y="0"/>
                  </a:lnTo>
                  <a:close/>
                </a:path>
              </a:pathLst>
            </a:custGeom>
            <a:solidFill>
              <a:srgbClr val="FFFFFF"/>
            </a:solidFill>
          </p:spPr>
          <p:txBody>
            <a:bodyPr wrap="square" lIns="0" tIns="0" rIns="0" bIns="0" rtlCol="0"/>
            <a:lstStyle/>
            <a:p>
              <a:endParaRPr/>
            </a:p>
          </p:txBody>
        </p:sp>
        <p:sp>
          <p:nvSpPr>
            <p:cNvPr id="227" name="object 45">
              <a:extLst>
                <a:ext uri="{FF2B5EF4-FFF2-40B4-BE49-F238E27FC236}">
                  <a16:creationId xmlns:a16="http://schemas.microsoft.com/office/drawing/2014/main" id="{2220C15C-2620-5058-EC87-9B2AB9084BA9}"/>
                </a:ext>
              </a:extLst>
            </p:cNvPr>
            <p:cNvSpPr/>
            <p:nvPr/>
          </p:nvSpPr>
          <p:spPr>
            <a:xfrm>
              <a:off x="2569088" y="5474573"/>
              <a:ext cx="389255" cy="389255"/>
            </a:xfrm>
            <a:custGeom>
              <a:avLst/>
              <a:gdLst/>
              <a:ahLst/>
              <a:cxnLst/>
              <a:rect l="l" t="t" r="r" b="b"/>
              <a:pathLst>
                <a:path w="389255" h="389254">
                  <a:moveTo>
                    <a:pt x="174015" y="0"/>
                  </a:moveTo>
                  <a:lnTo>
                    <a:pt x="129969" y="9823"/>
                  </a:lnTo>
                  <a:lnTo>
                    <a:pt x="90577" y="28755"/>
                  </a:lnTo>
                  <a:lnTo>
                    <a:pt x="56884" y="55507"/>
                  </a:lnTo>
                  <a:lnTo>
                    <a:pt x="29935" y="88788"/>
                  </a:lnTo>
                  <a:lnTo>
                    <a:pt x="10775" y="127308"/>
                  </a:lnTo>
                  <a:lnTo>
                    <a:pt x="448" y="169779"/>
                  </a:lnTo>
                  <a:lnTo>
                    <a:pt x="0" y="214909"/>
                  </a:lnTo>
                  <a:lnTo>
                    <a:pt x="9823" y="258955"/>
                  </a:lnTo>
                  <a:lnTo>
                    <a:pt x="28755" y="298347"/>
                  </a:lnTo>
                  <a:lnTo>
                    <a:pt x="55506" y="332039"/>
                  </a:lnTo>
                  <a:lnTo>
                    <a:pt x="88785" y="358988"/>
                  </a:lnTo>
                  <a:lnTo>
                    <a:pt x="127304" y="378149"/>
                  </a:lnTo>
                  <a:lnTo>
                    <a:pt x="169771" y="388476"/>
                  </a:lnTo>
                  <a:lnTo>
                    <a:pt x="214896" y="388924"/>
                  </a:lnTo>
                  <a:lnTo>
                    <a:pt x="258942" y="379101"/>
                  </a:lnTo>
                  <a:lnTo>
                    <a:pt x="298334" y="360169"/>
                  </a:lnTo>
                  <a:lnTo>
                    <a:pt x="332027" y="333418"/>
                  </a:lnTo>
                  <a:lnTo>
                    <a:pt x="358976" y="300138"/>
                  </a:lnTo>
                  <a:lnTo>
                    <a:pt x="378136" y="261620"/>
                  </a:lnTo>
                  <a:lnTo>
                    <a:pt x="388463" y="219153"/>
                  </a:lnTo>
                  <a:lnTo>
                    <a:pt x="388912" y="174028"/>
                  </a:lnTo>
                  <a:lnTo>
                    <a:pt x="379093" y="129978"/>
                  </a:lnTo>
                  <a:lnTo>
                    <a:pt x="360164" y="90584"/>
                  </a:lnTo>
                  <a:lnTo>
                    <a:pt x="333415" y="56891"/>
                  </a:lnTo>
                  <a:lnTo>
                    <a:pt x="300135" y="29942"/>
                  </a:lnTo>
                  <a:lnTo>
                    <a:pt x="261615" y="10781"/>
                  </a:lnTo>
                  <a:lnTo>
                    <a:pt x="219145" y="452"/>
                  </a:lnTo>
                  <a:lnTo>
                    <a:pt x="174015" y="0"/>
                  </a:lnTo>
                  <a:close/>
                </a:path>
              </a:pathLst>
            </a:custGeom>
            <a:solidFill>
              <a:srgbClr val="A0DAF7"/>
            </a:solidFill>
          </p:spPr>
          <p:txBody>
            <a:bodyPr wrap="square" lIns="0" tIns="0" rIns="0" bIns="0" rtlCol="0"/>
            <a:lstStyle/>
            <a:p>
              <a:endParaRPr/>
            </a:p>
          </p:txBody>
        </p:sp>
        <p:sp>
          <p:nvSpPr>
            <p:cNvPr id="228" name="object 46">
              <a:extLst>
                <a:ext uri="{FF2B5EF4-FFF2-40B4-BE49-F238E27FC236}">
                  <a16:creationId xmlns:a16="http://schemas.microsoft.com/office/drawing/2014/main" id="{554F774F-A959-0FF6-834D-F6B8EAF413A2}"/>
                </a:ext>
              </a:extLst>
            </p:cNvPr>
            <p:cNvSpPr/>
            <p:nvPr/>
          </p:nvSpPr>
          <p:spPr>
            <a:xfrm>
              <a:off x="2587320" y="5578906"/>
              <a:ext cx="353060" cy="180340"/>
            </a:xfrm>
            <a:custGeom>
              <a:avLst/>
              <a:gdLst/>
              <a:ahLst/>
              <a:cxnLst/>
              <a:rect l="l" t="t" r="r" b="b"/>
              <a:pathLst>
                <a:path w="353060" h="180339">
                  <a:moveTo>
                    <a:pt x="262318" y="0"/>
                  </a:moveTo>
                  <a:lnTo>
                    <a:pt x="90131" y="0"/>
                  </a:lnTo>
                  <a:lnTo>
                    <a:pt x="55051" y="7082"/>
                  </a:lnTo>
                  <a:lnTo>
                    <a:pt x="26401" y="26396"/>
                  </a:lnTo>
                  <a:lnTo>
                    <a:pt x="7084" y="55046"/>
                  </a:lnTo>
                  <a:lnTo>
                    <a:pt x="0" y="90131"/>
                  </a:lnTo>
                  <a:lnTo>
                    <a:pt x="7084" y="125212"/>
                  </a:lnTo>
                  <a:lnTo>
                    <a:pt x="26401" y="153862"/>
                  </a:lnTo>
                  <a:lnTo>
                    <a:pt x="55051" y="173179"/>
                  </a:lnTo>
                  <a:lnTo>
                    <a:pt x="90131" y="180263"/>
                  </a:lnTo>
                  <a:lnTo>
                    <a:pt x="262318" y="180263"/>
                  </a:lnTo>
                  <a:lnTo>
                    <a:pt x="297404" y="173179"/>
                  </a:lnTo>
                  <a:lnTo>
                    <a:pt x="326053" y="153862"/>
                  </a:lnTo>
                  <a:lnTo>
                    <a:pt x="345368" y="125212"/>
                  </a:lnTo>
                  <a:lnTo>
                    <a:pt x="352450" y="90131"/>
                  </a:lnTo>
                  <a:lnTo>
                    <a:pt x="345368" y="55046"/>
                  </a:lnTo>
                  <a:lnTo>
                    <a:pt x="326053" y="26396"/>
                  </a:lnTo>
                  <a:lnTo>
                    <a:pt x="297404" y="7082"/>
                  </a:lnTo>
                  <a:lnTo>
                    <a:pt x="262318" y="0"/>
                  </a:lnTo>
                  <a:close/>
                </a:path>
              </a:pathLst>
            </a:custGeom>
            <a:solidFill>
              <a:srgbClr val="8ED8F8"/>
            </a:solidFill>
          </p:spPr>
          <p:txBody>
            <a:bodyPr wrap="square" lIns="0" tIns="0" rIns="0" bIns="0" rtlCol="0"/>
            <a:lstStyle/>
            <a:p>
              <a:endParaRPr/>
            </a:p>
          </p:txBody>
        </p:sp>
        <p:sp>
          <p:nvSpPr>
            <p:cNvPr id="229" name="object 47">
              <a:extLst>
                <a:ext uri="{FF2B5EF4-FFF2-40B4-BE49-F238E27FC236}">
                  <a16:creationId xmlns:a16="http://schemas.microsoft.com/office/drawing/2014/main" id="{5EC7108C-A683-15F3-2C21-713DDB7059FD}"/>
                </a:ext>
              </a:extLst>
            </p:cNvPr>
            <p:cNvSpPr/>
            <p:nvPr/>
          </p:nvSpPr>
          <p:spPr>
            <a:xfrm>
              <a:off x="2587320" y="5578906"/>
              <a:ext cx="353060" cy="180340"/>
            </a:xfrm>
            <a:custGeom>
              <a:avLst/>
              <a:gdLst/>
              <a:ahLst/>
              <a:cxnLst/>
              <a:rect l="l" t="t" r="r" b="b"/>
              <a:pathLst>
                <a:path w="353060" h="180339">
                  <a:moveTo>
                    <a:pt x="262318" y="0"/>
                  </a:moveTo>
                  <a:lnTo>
                    <a:pt x="90131" y="0"/>
                  </a:lnTo>
                  <a:lnTo>
                    <a:pt x="55051" y="7082"/>
                  </a:lnTo>
                  <a:lnTo>
                    <a:pt x="26401" y="26396"/>
                  </a:lnTo>
                  <a:lnTo>
                    <a:pt x="7084" y="55046"/>
                  </a:lnTo>
                  <a:lnTo>
                    <a:pt x="0" y="90131"/>
                  </a:lnTo>
                  <a:lnTo>
                    <a:pt x="7084" y="125212"/>
                  </a:lnTo>
                  <a:lnTo>
                    <a:pt x="26401" y="153862"/>
                  </a:lnTo>
                  <a:lnTo>
                    <a:pt x="55051" y="173179"/>
                  </a:lnTo>
                  <a:lnTo>
                    <a:pt x="90131" y="180263"/>
                  </a:lnTo>
                  <a:lnTo>
                    <a:pt x="262318" y="180263"/>
                  </a:lnTo>
                  <a:lnTo>
                    <a:pt x="297404" y="173179"/>
                  </a:lnTo>
                  <a:lnTo>
                    <a:pt x="326053" y="153862"/>
                  </a:lnTo>
                  <a:lnTo>
                    <a:pt x="345368" y="125212"/>
                  </a:lnTo>
                  <a:lnTo>
                    <a:pt x="352450" y="90131"/>
                  </a:lnTo>
                  <a:lnTo>
                    <a:pt x="345368" y="55046"/>
                  </a:lnTo>
                  <a:lnTo>
                    <a:pt x="326053" y="26396"/>
                  </a:lnTo>
                  <a:lnTo>
                    <a:pt x="297404" y="7082"/>
                  </a:lnTo>
                  <a:lnTo>
                    <a:pt x="262318" y="0"/>
                  </a:lnTo>
                  <a:close/>
                </a:path>
              </a:pathLst>
            </a:custGeom>
            <a:solidFill>
              <a:srgbClr val="FFFFFF"/>
            </a:solidFill>
          </p:spPr>
          <p:txBody>
            <a:bodyPr wrap="square" lIns="0" tIns="0" rIns="0" bIns="0" rtlCol="0"/>
            <a:lstStyle/>
            <a:p>
              <a:endParaRPr/>
            </a:p>
          </p:txBody>
        </p:sp>
        <p:sp>
          <p:nvSpPr>
            <p:cNvPr id="230" name="object 48">
              <a:extLst>
                <a:ext uri="{FF2B5EF4-FFF2-40B4-BE49-F238E27FC236}">
                  <a16:creationId xmlns:a16="http://schemas.microsoft.com/office/drawing/2014/main" id="{B25C1C3B-7D3D-70AC-B4DD-D52AE3DF16C5}"/>
                </a:ext>
              </a:extLst>
            </p:cNvPr>
            <p:cNvSpPr/>
            <p:nvPr/>
          </p:nvSpPr>
          <p:spPr>
            <a:xfrm>
              <a:off x="2587320" y="5578906"/>
              <a:ext cx="353060" cy="180340"/>
            </a:xfrm>
            <a:custGeom>
              <a:avLst/>
              <a:gdLst/>
              <a:ahLst/>
              <a:cxnLst/>
              <a:rect l="l" t="t" r="r" b="b"/>
              <a:pathLst>
                <a:path w="353060" h="180339">
                  <a:moveTo>
                    <a:pt x="164746" y="148973"/>
                  </a:moveTo>
                  <a:lnTo>
                    <a:pt x="164353" y="149608"/>
                  </a:lnTo>
                  <a:lnTo>
                    <a:pt x="163854" y="150287"/>
                  </a:lnTo>
                  <a:lnTo>
                    <a:pt x="161959" y="154066"/>
                  </a:lnTo>
                  <a:lnTo>
                    <a:pt x="26704" y="154066"/>
                  </a:lnTo>
                  <a:lnTo>
                    <a:pt x="55051" y="173179"/>
                  </a:lnTo>
                  <a:lnTo>
                    <a:pt x="90131" y="180263"/>
                  </a:lnTo>
                  <a:lnTo>
                    <a:pt x="262318" y="180263"/>
                  </a:lnTo>
                  <a:lnTo>
                    <a:pt x="297404" y="173179"/>
                  </a:lnTo>
                  <a:lnTo>
                    <a:pt x="306426" y="167096"/>
                  </a:lnTo>
                  <a:lnTo>
                    <a:pt x="180723" y="167096"/>
                  </a:lnTo>
                  <a:lnTo>
                    <a:pt x="179224" y="164556"/>
                  </a:lnTo>
                  <a:lnTo>
                    <a:pt x="173421" y="158587"/>
                  </a:lnTo>
                  <a:lnTo>
                    <a:pt x="168769" y="153355"/>
                  </a:lnTo>
                  <a:lnTo>
                    <a:pt x="164746" y="148973"/>
                  </a:lnTo>
                  <a:close/>
                </a:path>
                <a:path w="353060" h="180339">
                  <a:moveTo>
                    <a:pt x="218823" y="130850"/>
                  </a:moveTo>
                  <a:lnTo>
                    <a:pt x="206987" y="132615"/>
                  </a:lnTo>
                  <a:lnTo>
                    <a:pt x="201043" y="133111"/>
                  </a:lnTo>
                  <a:lnTo>
                    <a:pt x="189892" y="134686"/>
                  </a:lnTo>
                  <a:lnTo>
                    <a:pt x="184711" y="135638"/>
                  </a:lnTo>
                  <a:lnTo>
                    <a:pt x="179517" y="136502"/>
                  </a:lnTo>
                  <a:lnTo>
                    <a:pt x="180190" y="137797"/>
                  </a:lnTo>
                  <a:lnTo>
                    <a:pt x="181053" y="138788"/>
                  </a:lnTo>
                  <a:lnTo>
                    <a:pt x="181803" y="142801"/>
                  </a:lnTo>
                  <a:lnTo>
                    <a:pt x="181460" y="145658"/>
                  </a:lnTo>
                  <a:lnTo>
                    <a:pt x="183873" y="151145"/>
                  </a:lnTo>
                  <a:lnTo>
                    <a:pt x="183939" y="153355"/>
                  </a:lnTo>
                  <a:lnTo>
                    <a:pt x="184057" y="155323"/>
                  </a:lnTo>
                  <a:lnTo>
                    <a:pt x="184558" y="160238"/>
                  </a:lnTo>
                  <a:lnTo>
                    <a:pt x="185092" y="163261"/>
                  </a:lnTo>
                  <a:lnTo>
                    <a:pt x="182946" y="165166"/>
                  </a:lnTo>
                  <a:lnTo>
                    <a:pt x="180723" y="167096"/>
                  </a:lnTo>
                  <a:lnTo>
                    <a:pt x="306426" y="167096"/>
                  </a:lnTo>
                  <a:lnTo>
                    <a:pt x="321607" y="156860"/>
                  </a:lnTo>
                  <a:lnTo>
                    <a:pt x="260276" y="156860"/>
                  </a:lnTo>
                  <a:lnTo>
                    <a:pt x="249387" y="150287"/>
                  </a:lnTo>
                  <a:lnTo>
                    <a:pt x="242421" y="145995"/>
                  </a:lnTo>
                  <a:lnTo>
                    <a:pt x="235487" y="141626"/>
                  </a:lnTo>
                  <a:lnTo>
                    <a:pt x="218823" y="130850"/>
                  </a:lnTo>
                  <a:close/>
                </a:path>
                <a:path w="353060" h="180339">
                  <a:moveTo>
                    <a:pt x="272976" y="114404"/>
                  </a:moveTo>
                  <a:lnTo>
                    <a:pt x="265521" y="115485"/>
                  </a:lnTo>
                  <a:lnTo>
                    <a:pt x="265883" y="115485"/>
                  </a:lnTo>
                  <a:lnTo>
                    <a:pt x="262498" y="116486"/>
                  </a:lnTo>
                  <a:lnTo>
                    <a:pt x="258603" y="117398"/>
                  </a:lnTo>
                  <a:lnTo>
                    <a:pt x="258752" y="117398"/>
                  </a:lnTo>
                  <a:lnTo>
                    <a:pt x="258777" y="118861"/>
                  </a:lnTo>
                  <a:lnTo>
                    <a:pt x="260911" y="119395"/>
                  </a:lnTo>
                  <a:lnTo>
                    <a:pt x="263057" y="119763"/>
                  </a:lnTo>
                  <a:lnTo>
                    <a:pt x="265991" y="120817"/>
                  </a:lnTo>
                  <a:lnTo>
                    <a:pt x="267147" y="121744"/>
                  </a:lnTo>
                  <a:lnTo>
                    <a:pt x="267331" y="122671"/>
                  </a:lnTo>
                  <a:lnTo>
                    <a:pt x="267629" y="124399"/>
                  </a:lnTo>
                  <a:lnTo>
                    <a:pt x="267454" y="125212"/>
                  </a:lnTo>
                  <a:lnTo>
                    <a:pt x="267374" y="125580"/>
                  </a:lnTo>
                  <a:lnTo>
                    <a:pt x="267305" y="125901"/>
                  </a:lnTo>
                  <a:lnTo>
                    <a:pt x="267210" y="126342"/>
                  </a:lnTo>
                  <a:lnTo>
                    <a:pt x="267687" y="132615"/>
                  </a:lnTo>
                  <a:lnTo>
                    <a:pt x="267752" y="136502"/>
                  </a:lnTo>
                  <a:lnTo>
                    <a:pt x="265546" y="142801"/>
                  </a:lnTo>
                  <a:lnTo>
                    <a:pt x="265470" y="143017"/>
                  </a:lnTo>
                  <a:lnTo>
                    <a:pt x="262702" y="155323"/>
                  </a:lnTo>
                  <a:lnTo>
                    <a:pt x="260276" y="156860"/>
                  </a:lnTo>
                  <a:lnTo>
                    <a:pt x="321607" y="156860"/>
                  </a:lnTo>
                  <a:lnTo>
                    <a:pt x="325750" y="154066"/>
                  </a:lnTo>
                  <a:lnTo>
                    <a:pt x="325915" y="154066"/>
                  </a:lnTo>
                  <a:lnTo>
                    <a:pt x="341892" y="130368"/>
                  </a:lnTo>
                  <a:lnTo>
                    <a:pt x="337339" y="130368"/>
                  </a:lnTo>
                  <a:lnTo>
                    <a:pt x="328893" y="129772"/>
                  </a:lnTo>
                  <a:lnTo>
                    <a:pt x="298177" y="119944"/>
                  </a:lnTo>
                  <a:lnTo>
                    <a:pt x="291948" y="117398"/>
                  </a:lnTo>
                  <a:lnTo>
                    <a:pt x="285584" y="115485"/>
                  </a:lnTo>
                  <a:lnTo>
                    <a:pt x="279008" y="114658"/>
                  </a:lnTo>
                  <a:lnTo>
                    <a:pt x="277294" y="114658"/>
                  </a:lnTo>
                  <a:lnTo>
                    <a:pt x="272976" y="114404"/>
                  </a:lnTo>
                  <a:close/>
                </a:path>
                <a:path w="353060" h="180339">
                  <a:moveTo>
                    <a:pt x="262318" y="0"/>
                  </a:moveTo>
                  <a:lnTo>
                    <a:pt x="90131" y="0"/>
                  </a:lnTo>
                  <a:lnTo>
                    <a:pt x="55051" y="7082"/>
                  </a:lnTo>
                  <a:lnTo>
                    <a:pt x="26401" y="26396"/>
                  </a:lnTo>
                  <a:lnTo>
                    <a:pt x="7084" y="55046"/>
                  </a:lnTo>
                  <a:lnTo>
                    <a:pt x="0" y="90131"/>
                  </a:lnTo>
                  <a:lnTo>
                    <a:pt x="7084" y="125212"/>
                  </a:lnTo>
                  <a:lnTo>
                    <a:pt x="26539" y="154066"/>
                  </a:lnTo>
                  <a:lnTo>
                    <a:pt x="161025" y="154066"/>
                  </a:lnTo>
                  <a:lnTo>
                    <a:pt x="160557" y="153355"/>
                  </a:lnTo>
                  <a:lnTo>
                    <a:pt x="93182" y="153355"/>
                  </a:lnTo>
                  <a:lnTo>
                    <a:pt x="91137" y="151881"/>
                  </a:lnTo>
                  <a:lnTo>
                    <a:pt x="86108" y="144465"/>
                  </a:lnTo>
                  <a:lnTo>
                    <a:pt x="82133" y="138026"/>
                  </a:lnTo>
                  <a:lnTo>
                    <a:pt x="77167" y="130622"/>
                  </a:lnTo>
                  <a:lnTo>
                    <a:pt x="75910" y="129606"/>
                  </a:lnTo>
                  <a:lnTo>
                    <a:pt x="21808" y="113896"/>
                  </a:lnTo>
                  <a:lnTo>
                    <a:pt x="15013" y="111267"/>
                  </a:lnTo>
                  <a:lnTo>
                    <a:pt x="9832" y="104625"/>
                  </a:lnTo>
                  <a:lnTo>
                    <a:pt x="9832" y="102732"/>
                  </a:lnTo>
                  <a:lnTo>
                    <a:pt x="11140" y="102364"/>
                  </a:lnTo>
                  <a:lnTo>
                    <a:pt x="12448" y="101894"/>
                  </a:lnTo>
                  <a:lnTo>
                    <a:pt x="14950" y="101513"/>
                  </a:lnTo>
                  <a:lnTo>
                    <a:pt x="17246" y="101513"/>
                  </a:lnTo>
                  <a:lnTo>
                    <a:pt x="16068" y="100243"/>
                  </a:lnTo>
                  <a:lnTo>
                    <a:pt x="14747" y="99545"/>
                  </a:lnTo>
                  <a:lnTo>
                    <a:pt x="9552" y="96268"/>
                  </a:lnTo>
                  <a:lnTo>
                    <a:pt x="8956" y="93220"/>
                  </a:lnTo>
                  <a:lnTo>
                    <a:pt x="16372" y="86095"/>
                  </a:lnTo>
                  <a:lnTo>
                    <a:pt x="52116" y="69653"/>
                  </a:lnTo>
                  <a:lnTo>
                    <a:pt x="89639" y="60048"/>
                  </a:lnTo>
                  <a:lnTo>
                    <a:pt x="116385" y="57304"/>
                  </a:lnTo>
                  <a:lnTo>
                    <a:pt x="126494" y="57304"/>
                  </a:lnTo>
                  <a:lnTo>
                    <a:pt x="133301" y="55907"/>
                  </a:lnTo>
                  <a:lnTo>
                    <a:pt x="137399" y="55907"/>
                  </a:lnTo>
                  <a:lnTo>
                    <a:pt x="139080" y="53761"/>
                  </a:lnTo>
                  <a:lnTo>
                    <a:pt x="143289" y="48579"/>
                  </a:lnTo>
                  <a:lnTo>
                    <a:pt x="165674" y="25415"/>
                  </a:lnTo>
                  <a:lnTo>
                    <a:pt x="171084" y="20817"/>
                  </a:lnTo>
                  <a:lnTo>
                    <a:pt x="317778" y="20817"/>
                  </a:lnTo>
                  <a:lnTo>
                    <a:pt x="297404" y="7082"/>
                  </a:lnTo>
                  <a:lnTo>
                    <a:pt x="262318" y="0"/>
                  </a:lnTo>
                  <a:close/>
                </a:path>
                <a:path w="353060" h="180339">
                  <a:moveTo>
                    <a:pt x="96776" y="135422"/>
                  </a:moveTo>
                  <a:lnTo>
                    <a:pt x="96745" y="137797"/>
                  </a:lnTo>
                  <a:lnTo>
                    <a:pt x="96625" y="144465"/>
                  </a:lnTo>
                  <a:lnTo>
                    <a:pt x="96126" y="148973"/>
                  </a:lnTo>
                  <a:lnTo>
                    <a:pt x="96014" y="149989"/>
                  </a:lnTo>
                  <a:lnTo>
                    <a:pt x="95062" y="151881"/>
                  </a:lnTo>
                  <a:lnTo>
                    <a:pt x="94973" y="152059"/>
                  </a:lnTo>
                  <a:lnTo>
                    <a:pt x="93182" y="153355"/>
                  </a:lnTo>
                  <a:lnTo>
                    <a:pt x="160557" y="153355"/>
                  </a:lnTo>
                  <a:lnTo>
                    <a:pt x="157800" y="149164"/>
                  </a:lnTo>
                  <a:lnTo>
                    <a:pt x="156047" y="147208"/>
                  </a:lnTo>
                  <a:lnTo>
                    <a:pt x="153740" y="140692"/>
                  </a:lnTo>
                  <a:lnTo>
                    <a:pt x="138518" y="140692"/>
                  </a:lnTo>
                  <a:lnTo>
                    <a:pt x="131324" y="140362"/>
                  </a:lnTo>
                  <a:lnTo>
                    <a:pt x="129902" y="140362"/>
                  </a:lnTo>
                  <a:lnTo>
                    <a:pt x="119234" y="139200"/>
                  </a:lnTo>
                  <a:lnTo>
                    <a:pt x="110189" y="137797"/>
                  </a:lnTo>
                  <a:lnTo>
                    <a:pt x="105361" y="136972"/>
                  </a:lnTo>
                  <a:lnTo>
                    <a:pt x="96776" y="135422"/>
                  </a:lnTo>
                  <a:close/>
                </a:path>
                <a:path w="353060" h="180339">
                  <a:moveTo>
                    <a:pt x="151805" y="140083"/>
                  </a:moveTo>
                  <a:lnTo>
                    <a:pt x="148186" y="140362"/>
                  </a:lnTo>
                  <a:lnTo>
                    <a:pt x="138518" y="140692"/>
                  </a:lnTo>
                  <a:lnTo>
                    <a:pt x="153776" y="140692"/>
                  </a:lnTo>
                  <a:lnTo>
                    <a:pt x="151805" y="140083"/>
                  </a:lnTo>
                  <a:close/>
                </a:path>
                <a:path w="353060" h="180339">
                  <a:moveTo>
                    <a:pt x="345465" y="55526"/>
                  </a:moveTo>
                  <a:lnTo>
                    <a:pt x="333581" y="55526"/>
                  </a:lnTo>
                  <a:lnTo>
                    <a:pt x="334469" y="56390"/>
                  </a:lnTo>
                  <a:lnTo>
                    <a:pt x="334452" y="62154"/>
                  </a:lnTo>
                  <a:lnTo>
                    <a:pt x="334326" y="73954"/>
                  </a:lnTo>
                  <a:lnTo>
                    <a:pt x="334021" y="74830"/>
                  </a:lnTo>
                  <a:lnTo>
                    <a:pt x="333911" y="75148"/>
                  </a:lnTo>
                  <a:lnTo>
                    <a:pt x="333796" y="75478"/>
                  </a:lnTo>
                  <a:lnTo>
                    <a:pt x="333351" y="77688"/>
                  </a:lnTo>
                  <a:lnTo>
                    <a:pt x="333585" y="77688"/>
                  </a:lnTo>
                  <a:lnTo>
                    <a:pt x="334876" y="78475"/>
                  </a:lnTo>
                  <a:lnTo>
                    <a:pt x="334842" y="78882"/>
                  </a:lnTo>
                  <a:lnTo>
                    <a:pt x="334723" y="80342"/>
                  </a:lnTo>
                  <a:lnTo>
                    <a:pt x="332666" y="85371"/>
                  </a:lnTo>
                  <a:lnTo>
                    <a:pt x="330837" y="88178"/>
                  </a:lnTo>
                  <a:lnTo>
                    <a:pt x="330151" y="95062"/>
                  </a:lnTo>
                  <a:lnTo>
                    <a:pt x="330799" y="99138"/>
                  </a:lnTo>
                  <a:lnTo>
                    <a:pt x="331955" y="105552"/>
                  </a:lnTo>
                  <a:lnTo>
                    <a:pt x="333326" y="107939"/>
                  </a:lnTo>
                  <a:lnTo>
                    <a:pt x="329830" y="110200"/>
                  </a:lnTo>
                  <a:lnTo>
                    <a:pt x="334088" y="110200"/>
                  </a:lnTo>
                  <a:lnTo>
                    <a:pt x="334698" y="113400"/>
                  </a:lnTo>
                  <a:lnTo>
                    <a:pt x="336211" y="120817"/>
                  </a:lnTo>
                  <a:lnTo>
                    <a:pt x="336971" y="125212"/>
                  </a:lnTo>
                  <a:lnTo>
                    <a:pt x="337787" y="129606"/>
                  </a:lnTo>
                  <a:lnTo>
                    <a:pt x="337898" y="130202"/>
                  </a:lnTo>
                  <a:lnTo>
                    <a:pt x="337581" y="130368"/>
                  </a:lnTo>
                  <a:lnTo>
                    <a:pt x="341892" y="130368"/>
                  </a:lnTo>
                  <a:lnTo>
                    <a:pt x="345368" y="125212"/>
                  </a:lnTo>
                  <a:lnTo>
                    <a:pt x="352450" y="90131"/>
                  </a:lnTo>
                  <a:lnTo>
                    <a:pt x="345639" y="56390"/>
                  </a:lnTo>
                  <a:lnTo>
                    <a:pt x="345513" y="55768"/>
                  </a:lnTo>
                  <a:lnTo>
                    <a:pt x="345465" y="55526"/>
                  </a:lnTo>
                  <a:close/>
                </a:path>
                <a:path w="353060" h="180339">
                  <a:moveTo>
                    <a:pt x="17246" y="101513"/>
                  </a:moveTo>
                  <a:lnTo>
                    <a:pt x="14950" y="101513"/>
                  </a:lnTo>
                  <a:lnTo>
                    <a:pt x="16169" y="101653"/>
                  </a:lnTo>
                  <a:lnTo>
                    <a:pt x="17376" y="101653"/>
                  </a:lnTo>
                  <a:lnTo>
                    <a:pt x="17246" y="101513"/>
                  </a:lnTo>
                  <a:close/>
                </a:path>
                <a:path w="353060" h="180339">
                  <a:moveTo>
                    <a:pt x="299511" y="70792"/>
                  </a:moveTo>
                  <a:lnTo>
                    <a:pt x="260187" y="70792"/>
                  </a:lnTo>
                  <a:lnTo>
                    <a:pt x="263654" y="71033"/>
                  </a:lnTo>
                  <a:lnTo>
                    <a:pt x="266546" y="71300"/>
                  </a:lnTo>
                  <a:lnTo>
                    <a:pt x="266359" y="71300"/>
                  </a:lnTo>
                  <a:lnTo>
                    <a:pt x="269547" y="72214"/>
                  </a:lnTo>
                  <a:lnTo>
                    <a:pt x="269964" y="73357"/>
                  </a:lnTo>
                  <a:lnTo>
                    <a:pt x="270085" y="73687"/>
                  </a:lnTo>
                  <a:lnTo>
                    <a:pt x="270182" y="73954"/>
                  </a:lnTo>
                  <a:lnTo>
                    <a:pt x="270406" y="74830"/>
                  </a:lnTo>
                  <a:lnTo>
                    <a:pt x="270531" y="75478"/>
                  </a:lnTo>
                  <a:lnTo>
                    <a:pt x="269183" y="76548"/>
                  </a:lnTo>
                  <a:lnTo>
                    <a:pt x="266677" y="77688"/>
                  </a:lnTo>
                  <a:lnTo>
                    <a:pt x="264835" y="78234"/>
                  </a:lnTo>
                  <a:lnTo>
                    <a:pt x="263044" y="78882"/>
                  </a:lnTo>
                  <a:lnTo>
                    <a:pt x="263091" y="79382"/>
                  </a:lnTo>
                  <a:lnTo>
                    <a:pt x="260908" y="79382"/>
                  </a:lnTo>
                  <a:lnTo>
                    <a:pt x="268304" y="80342"/>
                  </a:lnTo>
                  <a:lnTo>
                    <a:pt x="272089" y="80342"/>
                  </a:lnTo>
                  <a:lnTo>
                    <a:pt x="277136" y="80509"/>
                  </a:lnTo>
                  <a:lnTo>
                    <a:pt x="284609" y="79382"/>
                  </a:lnTo>
                  <a:lnTo>
                    <a:pt x="291758" y="76548"/>
                  </a:lnTo>
                  <a:lnTo>
                    <a:pt x="298528" y="71681"/>
                  </a:lnTo>
                  <a:lnTo>
                    <a:pt x="299511" y="70792"/>
                  </a:lnTo>
                  <a:close/>
                </a:path>
                <a:path w="353060" h="180339">
                  <a:moveTo>
                    <a:pt x="337361" y="43169"/>
                  </a:moveTo>
                  <a:lnTo>
                    <a:pt x="187822" y="43169"/>
                  </a:lnTo>
                  <a:lnTo>
                    <a:pt x="188356" y="43639"/>
                  </a:lnTo>
                  <a:lnTo>
                    <a:pt x="191023" y="47525"/>
                  </a:lnTo>
                  <a:lnTo>
                    <a:pt x="192979" y="50154"/>
                  </a:lnTo>
                  <a:lnTo>
                    <a:pt x="196992" y="54117"/>
                  </a:lnTo>
                  <a:lnTo>
                    <a:pt x="198897" y="55526"/>
                  </a:lnTo>
                  <a:lnTo>
                    <a:pt x="198991" y="57304"/>
                  </a:lnTo>
                  <a:lnTo>
                    <a:pt x="199092" y="59225"/>
                  </a:lnTo>
                  <a:lnTo>
                    <a:pt x="198815" y="59225"/>
                  </a:lnTo>
                  <a:lnTo>
                    <a:pt x="186730" y="63312"/>
                  </a:lnTo>
                  <a:lnTo>
                    <a:pt x="190032" y="64556"/>
                  </a:lnTo>
                  <a:lnTo>
                    <a:pt x="193398" y="65458"/>
                  </a:lnTo>
                  <a:lnTo>
                    <a:pt x="226774" y="71447"/>
                  </a:lnTo>
                  <a:lnTo>
                    <a:pt x="244121" y="74830"/>
                  </a:lnTo>
                  <a:lnTo>
                    <a:pt x="251348" y="76126"/>
                  </a:lnTo>
                  <a:lnTo>
                    <a:pt x="259222" y="71300"/>
                  </a:lnTo>
                  <a:lnTo>
                    <a:pt x="260187" y="70792"/>
                  </a:lnTo>
                  <a:lnTo>
                    <a:pt x="299511" y="70792"/>
                  </a:lnTo>
                  <a:lnTo>
                    <a:pt x="301056" y="69395"/>
                  </a:lnTo>
                  <a:lnTo>
                    <a:pt x="303888" y="67591"/>
                  </a:lnTo>
                  <a:lnTo>
                    <a:pt x="306656" y="65750"/>
                  </a:lnTo>
                  <a:lnTo>
                    <a:pt x="312567" y="62154"/>
                  </a:lnTo>
                  <a:lnTo>
                    <a:pt x="318658" y="59225"/>
                  </a:lnTo>
                  <a:lnTo>
                    <a:pt x="324255" y="57304"/>
                  </a:lnTo>
                  <a:lnTo>
                    <a:pt x="323740" y="57304"/>
                  </a:lnTo>
                  <a:lnTo>
                    <a:pt x="331497" y="55768"/>
                  </a:lnTo>
                  <a:lnTo>
                    <a:pt x="333464" y="55526"/>
                  </a:lnTo>
                  <a:lnTo>
                    <a:pt x="345465" y="55526"/>
                  </a:lnTo>
                  <a:lnTo>
                    <a:pt x="345368" y="55046"/>
                  </a:lnTo>
                  <a:lnTo>
                    <a:pt x="337361" y="43169"/>
                  </a:lnTo>
                  <a:close/>
                </a:path>
                <a:path w="353060" h="180339">
                  <a:moveTo>
                    <a:pt x="137399" y="55907"/>
                  </a:moveTo>
                  <a:lnTo>
                    <a:pt x="133301" y="55907"/>
                  </a:lnTo>
                  <a:lnTo>
                    <a:pt x="136584" y="57304"/>
                  </a:lnTo>
                  <a:lnTo>
                    <a:pt x="136305" y="57304"/>
                  </a:lnTo>
                  <a:lnTo>
                    <a:pt x="137399" y="55907"/>
                  </a:lnTo>
                  <a:close/>
                </a:path>
                <a:path w="353060" h="180339">
                  <a:moveTo>
                    <a:pt x="325426" y="25974"/>
                  </a:moveTo>
                  <a:lnTo>
                    <a:pt x="175859" y="25974"/>
                  </a:lnTo>
                  <a:lnTo>
                    <a:pt x="186514" y="41887"/>
                  </a:lnTo>
                  <a:lnTo>
                    <a:pt x="184177" y="44160"/>
                  </a:lnTo>
                  <a:lnTo>
                    <a:pt x="185181" y="44541"/>
                  </a:lnTo>
                  <a:lnTo>
                    <a:pt x="185994" y="44389"/>
                  </a:lnTo>
                  <a:lnTo>
                    <a:pt x="187822" y="43169"/>
                  </a:lnTo>
                  <a:lnTo>
                    <a:pt x="337361" y="43169"/>
                  </a:lnTo>
                  <a:lnTo>
                    <a:pt x="326053" y="26396"/>
                  </a:lnTo>
                  <a:lnTo>
                    <a:pt x="325426" y="25974"/>
                  </a:lnTo>
                  <a:close/>
                </a:path>
                <a:path w="353060" h="180339">
                  <a:moveTo>
                    <a:pt x="317778" y="20817"/>
                  </a:moveTo>
                  <a:lnTo>
                    <a:pt x="171084" y="20817"/>
                  </a:lnTo>
                  <a:lnTo>
                    <a:pt x="172633" y="21122"/>
                  </a:lnTo>
                  <a:lnTo>
                    <a:pt x="173878" y="21922"/>
                  </a:lnTo>
                  <a:lnTo>
                    <a:pt x="173535" y="23916"/>
                  </a:lnTo>
                  <a:lnTo>
                    <a:pt x="173437" y="25415"/>
                  </a:lnTo>
                  <a:lnTo>
                    <a:pt x="173328" y="25974"/>
                  </a:lnTo>
                  <a:lnTo>
                    <a:pt x="173222" y="26396"/>
                  </a:lnTo>
                  <a:lnTo>
                    <a:pt x="173078" y="27193"/>
                  </a:lnTo>
                  <a:lnTo>
                    <a:pt x="175859" y="25974"/>
                  </a:lnTo>
                  <a:lnTo>
                    <a:pt x="325426" y="25974"/>
                  </a:lnTo>
                  <a:lnTo>
                    <a:pt x="317778" y="20817"/>
                  </a:lnTo>
                  <a:close/>
                </a:path>
              </a:pathLst>
            </a:custGeom>
            <a:solidFill>
              <a:srgbClr val="8ED8F8"/>
            </a:solidFill>
          </p:spPr>
          <p:txBody>
            <a:bodyPr wrap="square" lIns="0" tIns="0" rIns="0" bIns="0" rtlCol="0"/>
            <a:lstStyle/>
            <a:p>
              <a:endParaRPr/>
            </a:p>
          </p:txBody>
        </p:sp>
      </p:grpSp>
      <p:grpSp>
        <p:nvGrpSpPr>
          <p:cNvPr id="231" name="object 49">
            <a:extLst>
              <a:ext uri="{FF2B5EF4-FFF2-40B4-BE49-F238E27FC236}">
                <a16:creationId xmlns:a16="http://schemas.microsoft.com/office/drawing/2014/main" id="{10A6D036-4F2C-70B2-9960-6ECBC2C1342E}"/>
              </a:ext>
            </a:extLst>
          </p:cNvPr>
          <p:cNvGrpSpPr/>
          <p:nvPr userDrawn="1"/>
        </p:nvGrpSpPr>
        <p:grpSpPr>
          <a:xfrm>
            <a:off x="10407653" y="1983739"/>
            <a:ext cx="507365" cy="507365"/>
            <a:chOff x="9803697" y="1899072"/>
            <a:chExt cx="507365" cy="507365"/>
          </a:xfrm>
        </p:grpSpPr>
        <p:sp>
          <p:nvSpPr>
            <p:cNvPr id="232" name="object 50">
              <a:extLst>
                <a:ext uri="{FF2B5EF4-FFF2-40B4-BE49-F238E27FC236}">
                  <a16:creationId xmlns:a16="http://schemas.microsoft.com/office/drawing/2014/main" id="{DFBEF881-02A8-800D-DC00-D0A60A4906DE}"/>
                </a:ext>
              </a:extLst>
            </p:cNvPr>
            <p:cNvSpPr/>
            <p:nvPr/>
          </p:nvSpPr>
          <p:spPr>
            <a:xfrm>
              <a:off x="9803697" y="1899072"/>
              <a:ext cx="507365" cy="507365"/>
            </a:xfrm>
            <a:custGeom>
              <a:avLst/>
              <a:gdLst/>
              <a:ahLst/>
              <a:cxnLst/>
              <a:rect l="l" t="t" r="r" b="b"/>
              <a:pathLst>
                <a:path w="507365" h="507364">
                  <a:moveTo>
                    <a:pt x="234199" y="0"/>
                  </a:moveTo>
                  <a:lnTo>
                    <a:pt x="190197" y="7248"/>
                  </a:lnTo>
                  <a:lnTo>
                    <a:pt x="148849" y="21808"/>
                  </a:lnTo>
                  <a:lnTo>
                    <a:pt x="110946" y="43041"/>
                  </a:lnTo>
                  <a:lnTo>
                    <a:pt x="77275" y="70308"/>
                  </a:lnTo>
                  <a:lnTo>
                    <a:pt x="48626" y="102970"/>
                  </a:lnTo>
                  <a:lnTo>
                    <a:pt x="25789" y="140388"/>
                  </a:lnTo>
                  <a:lnTo>
                    <a:pt x="9552" y="181924"/>
                  </a:lnTo>
                  <a:lnTo>
                    <a:pt x="704" y="226939"/>
                  </a:lnTo>
                  <a:lnTo>
                    <a:pt x="0" y="272806"/>
                  </a:lnTo>
                  <a:lnTo>
                    <a:pt x="7246" y="316808"/>
                  </a:lnTo>
                  <a:lnTo>
                    <a:pt x="21806" y="358156"/>
                  </a:lnTo>
                  <a:lnTo>
                    <a:pt x="43038" y="396059"/>
                  </a:lnTo>
                  <a:lnTo>
                    <a:pt x="70305" y="429730"/>
                  </a:lnTo>
                  <a:lnTo>
                    <a:pt x="102967" y="458379"/>
                  </a:lnTo>
                  <a:lnTo>
                    <a:pt x="140384" y="481216"/>
                  </a:lnTo>
                  <a:lnTo>
                    <a:pt x="181918" y="497453"/>
                  </a:lnTo>
                  <a:lnTo>
                    <a:pt x="226929" y="506301"/>
                  </a:lnTo>
                  <a:lnTo>
                    <a:pt x="272797" y="507002"/>
                  </a:lnTo>
                  <a:lnTo>
                    <a:pt x="316799" y="499754"/>
                  </a:lnTo>
                  <a:lnTo>
                    <a:pt x="358146" y="485194"/>
                  </a:lnTo>
                  <a:lnTo>
                    <a:pt x="396050" y="463962"/>
                  </a:lnTo>
                  <a:lnTo>
                    <a:pt x="429721" y="436696"/>
                  </a:lnTo>
                  <a:lnTo>
                    <a:pt x="458370" y="404036"/>
                  </a:lnTo>
                  <a:lnTo>
                    <a:pt x="481207" y="366620"/>
                  </a:lnTo>
                  <a:lnTo>
                    <a:pt x="497444" y="325087"/>
                  </a:lnTo>
                  <a:lnTo>
                    <a:pt x="506291" y="280076"/>
                  </a:lnTo>
                  <a:lnTo>
                    <a:pt x="506997" y="234205"/>
                  </a:lnTo>
                  <a:lnTo>
                    <a:pt x="499751" y="190201"/>
                  </a:lnTo>
                  <a:lnTo>
                    <a:pt x="485193" y="148853"/>
                  </a:lnTo>
                  <a:lnTo>
                    <a:pt x="463962" y="110949"/>
                  </a:lnTo>
                  <a:lnTo>
                    <a:pt x="436696" y="77278"/>
                  </a:lnTo>
                  <a:lnTo>
                    <a:pt x="404035" y="48629"/>
                  </a:lnTo>
                  <a:lnTo>
                    <a:pt x="366617" y="25791"/>
                  </a:lnTo>
                  <a:lnTo>
                    <a:pt x="325081" y="9552"/>
                  </a:lnTo>
                  <a:lnTo>
                    <a:pt x="280066" y="701"/>
                  </a:lnTo>
                  <a:lnTo>
                    <a:pt x="234199" y="0"/>
                  </a:lnTo>
                  <a:close/>
                </a:path>
              </a:pathLst>
            </a:custGeom>
            <a:solidFill>
              <a:srgbClr val="FFFFFF"/>
            </a:solidFill>
          </p:spPr>
          <p:txBody>
            <a:bodyPr wrap="square" lIns="0" tIns="0" rIns="0" bIns="0" rtlCol="0"/>
            <a:lstStyle/>
            <a:p>
              <a:endParaRPr/>
            </a:p>
          </p:txBody>
        </p:sp>
        <p:sp>
          <p:nvSpPr>
            <p:cNvPr id="233" name="object 51">
              <a:extLst>
                <a:ext uri="{FF2B5EF4-FFF2-40B4-BE49-F238E27FC236}">
                  <a16:creationId xmlns:a16="http://schemas.microsoft.com/office/drawing/2014/main" id="{267BED79-616B-4292-6356-7F0FE398ADE9}"/>
                </a:ext>
              </a:extLst>
            </p:cNvPr>
            <p:cNvSpPr/>
            <p:nvPr/>
          </p:nvSpPr>
          <p:spPr>
            <a:xfrm>
              <a:off x="9862742" y="1958111"/>
              <a:ext cx="389255" cy="389255"/>
            </a:xfrm>
            <a:custGeom>
              <a:avLst/>
              <a:gdLst/>
              <a:ahLst/>
              <a:cxnLst/>
              <a:rect l="l" t="t" r="r" b="b"/>
              <a:pathLst>
                <a:path w="389254" h="389255">
                  <a:moveTo>
                    <a:pt x="214896" y="0"/>
                  </a:moveTo>
                  <a:lnTo>
                    <a:pt x="169766" y="452"/>
                  </a:lnTo>
                  <a:lnTo>
                    <a:pt x="127296" y="10781"/>
                  </a:lnTo>
                  <a:lnTo>
                    <a:pt x="88776" y="29942"/>
                  </a:lnTo>
                  <a:lnTo>
                    <a:pt x="55496" y="56891"/>
                  </a:lnTo>
                  <a:lnTo>
                    <a:pt x="28747" y="90584"/>
                  </a:lnTo>
                  <a:lnTo>
                    <a:pt x="9818" y="129978"/>
                  </a:lnTo>
                  <a:lnTo>
                    <a:pt x="0" y="174028"/>
                  </a:lnTo>
                  <a:lnTo>
                    <a:pt x="448" y="219153"/>
                  </a:lnTo>
                  <a:lnTo>
                    <a:pt x="10775" y="261620"/>
                  </a:lnTo>
                  <a:lnTo>
                    <a:pt x="29935" y="300138"/>
                  </a:lnTo>
                  <a:lnTo>
                    <a:pt x="56884" y="333418"/>
                  </a:lnTo>
                  <a:lnTo>
                    <a:pt x="90577" y="360169"/>
                  </a:lnTo>
                  <a:lnTo>
                    <a:pt x="129969" y="379101"/>
                  </a:lnTo>
                  <a:lnTo>
                    <a:pt x="174015" y="388924"/>
                  </a:lnTo>
                  <a:lnTo>
                    <a:pt x="219140" y="388476"/>
                  </a:lnTo>
                  <a:lnTo>
                    <a:pt x="261607" y="378149"/>
                  </a:lnTo>
                  <a:lnTo>
                    <a:pt x="300126" y="358988"/>
                  </a:lnTo>
                  <a:lnTo>
                    <a:pt x="333405" y="332039"/>
                  </a:lnTo>
                  <a:lnTo>
                    <a:pt x="360156" y="298347"/>
                  </a:lnTo>
                  <a:lnTo>
                    <a:pt x="379088" y="258955"/>
                  </a:lnTo>
                  <a:lnTo>
                    <a:pt x="388912" y="214909"/>
                  </a:lnTo>
                  <a:lnTo>
                    <a:pt x="388463" y="169779"/>
                  </a:lnTo>
                  <a:lnTo>
                    <a:pt x="378136" y="127308"/>
                  </a:lnTo>
                  <a:lnTo>
                    <a:pt x="358976" y="88788"/>
                  </a:lnTo>
                  <a:lnTo>
                    <a:pt x="332027" y="55507"/>
                  </a:lnTo>
                  <a:lnTo>
                    <a:pt x="298334" y="28755"/>
                  </a:lnTo>
                  <a:lnTo>
                    <a:pt x="258942" y="9823"/>
                  </a:lnTo>
                  <a:lnTo>
                    <a:pt x="214896" y="0"/>
                  </a:lnTo>
                  <a:close/>
                </a:path>
              </a:pathLst>
            </a:custGeom>
            <a:solidFill>
              <a:srgbClr val="87BC26"/>
            </a:solidFill>
          </p:spPr>
          <p:txBody>
            <a:bodyPr wrap="square" lIns="0" tIns="0" rIns="0" bIns="0" rtlCol="0"/>
            <a:lstStyle/>
            <a:p>
              <a:endParaRPr/>
            </a:p>
          </p:txBody>
        </p:sp>
        <p:sp>
          <p:nvSpPr>
            <p:cNvPr id="234" name="object 52">
              <a:extLst>
                <a:ext uri="{FF2B5EF4-FFF2-40B4-BE49-F238E27FC236}">
                  <a16:creationId xmlns:a16="http://schemas.microsoft.com/office/drawing/2014/main" id="{5E2CC8B4-596D-9D1C-AE01-3725AFA9BEBB}"/>
                </a:ext>
              </a:extLst>
            </p:cNvPr>
            <p:cNvSpPr/>
            <p:nvPr/>
          </p:nvSpPr>
          <p:spPr>
            <a:xfrm>
              <a:off x="9878012" y="1976777"/>
              <a:ext cx="351790" cy="351790"/>
            </a:xfrm>
            <a:custGeom>
              <a:avLst/>
              <a:gdLst/>
              <a:ahLst/>
              <a:cxnLst/>
              <a:rect l="l" t="t" r="r" b="b"/>
              <a:pathLst>
                <a:path w="351790" h="351789">
                  <a:moveTo>
                    <a:pt x="171589" y="0"/>
                  </a:moveTo>
                  <a:lnTo>
                    <a:pt x="125001" y="7399"/>
                  </a:lnTo>
                  <a:lnTo>
                    <a:pt x="83429" y="26129"/>
                  </a:lnTo>
                  <a:lnTo>
                    <a:pt x="48509" y="54473"/>
                  </a:lnTo>
                  <a:lnTo>
                    <a:pt x="21874" y="90714"/>
                  </a:lnTo>
                  <a:lnTo>
                    <a:pt x="5160" y="133136"/>
                  </a:lnTo>
                  <a:lnTo>
                    <a:pt x="0" y="180022"/>
                  </a:lnTo>
                  <a:lnTo>
                    <a:pt x="7399" y="226606"/>
                  </a:lnTo>
                  <a:lnTo>
                    <a:pt x="26129" y="268176"/>
                  </a:lnTo>
                  <a:lnTo>
                    <a:pt x="54473" y="303098"/>
                  </a:lnTo>
                  <a:lnTo>
                    <a:pt x="90714" y="329734"/>
                  </a:lnTo>
                  <a:lnTo>
                    <a:pt x="133136" y="346451"/>
                  </a:lnTo>
                  <a:lnTo>
                    <a:pt x="180022" y="351612"/>
                  </a:lnTo>
                  <a:lnTo>
                    <a:pt x="226606" y="344208"/>
                  </a:lnTo>
                  <a:lnTo>
                    <a:pt x="268176" y="325476"/>
                  </a:lnTo>
                  <a:lnTo>
                    <a:pt x="303096" y="297132"/>
                  </a:lnTo>
                  <a:lnTo>
                    <a:pt x="329731" y="260890"/>
                  </a:lnTo>
                  <a:lnTo>
                    <a:pt x="346443" y="218467"/>
                  </a:lnTo>
                  <a:lnTo>
                    <a:pt x="351599" y="171576"/>
                  </a:lnTo>
                  <a:lnTo>
                    <a:pt x="344200" y="124992"/>
                  </a:lnTo>
                  <a:lnTo>
                    <a:pt x="325470" y="83423"/>
                  </a:lnTo>
                  <a:lnTo>
                    <a:pt x="297127" y="48502"/>
                  </a:lnTo>
                  <a:lnTo>
                    <a:pt x="260888" y="21868"/>
                  </a:lnTo>
                  <a:lnTo>
                    <a:pt x="218470" y="5155"/>
                  </a:lnTo>
                  <a:lnTo>
                    <a:pt x="171589" y="0"/>
                  </a:lnTo>
                  <a:close/>
                </a:path>
              </a:pathLst>
            </a:custGeom>
            <a:solidFill>
              <a:srgbClr val="FFFFFF"/>
            </a:solidFill>
          </p:spPr>
          <p:txBody>
            <a:bodyPr wrap="square" lIns="0" tIns="0" rIns="0" bIns="0" rtlCol="0"/>
            <a:lstStyle/>
            <a:p>
              <a:endParaRPr/>
            </a:p>
          </p:txBody>
        </p:sp>
        <p:sp>
          <p:nvSpPr>
            <p:cNvPr id="235" name="object 53">
              <a:extLst>
                <a:ext uri="{FF2B5EF4-FFF2-40B4-BE49-F238E27FC236}">
                  <a16:creationId xmlns:a16="http://schemas.microsoft.com/office/drawing/2014/main" id="{BCFF8FA0-26AD-791A-E586-FA4F1676AAAE}"/>
                </a:ext>
              </a:extLst>
            </p:cNvPr>
            <p:cNvSpPr/>
            <p:nvPr/>
          </p:nvSpPr>
          <p:spPr>
            <a:xfrm>
              <a:off x="9877062" y="1975828"/>
              <a:ext cx="353695" cy="353695"/>
            </a:xfrm>
            <a:custGeom>
              <a:avLst/>
              <a:gdLst/>
              <a:ahLst/>
              <a:cxnLst/>
              <a:rect l="l" t="t" r="r" b="b"/>
              <a:pathLst>
                <a:path w="353695" h="353694">
                  <a:moveTo>
                    <a:pt x="172505" y="0"/>
                  </a:moveTo>
                  <a:lnTo>
                    <a:pt x="125671" y="7447"/>
                  </a:lnTo>
                  <a:lnTo>
                    <a:pt x="83879" y="26275"/>
                  </a:lnTo>
                  <a:lnTo>
                    <a:pt x="48772" y="54769"/>
                  </a:lnTo>
                  <a:lnTo>
                    <a:pt x="21994" y="91204"/>
                  </a:lnTo>
                  <a:lnTo>
                    <a:pt x="5189" y="133854"/>
                  </a:lnTo>
                  <a:lnTo>
                    <a:pt x="0" y="180996"/>
                  </a:lnTo>
                  <a:lnTo>
                    <a:pt x="7444" y="227829"/>
                  </a:lnTo>
                  <a:lnTo>
                    <a:pt x="26276" y="269621"/>
                  </a:lnTo>
                  <a:lnTo>
                    <a:pt x="54771" y="304727"/>
                  </a:lnTo>
                  <a:lnTo>
                    <a:pt x="91205" y="331503"/>
                  </a:lnTo>
                  <a:lnTo>
                    <a:pt x="133852" y="348305"/>
                  </a:lnTo>
                  <a:lnTo>
                    <a:pt x="180989" y="353497"/>
                  </a:lnTo>
                  <a:lnTo>
                    <a:pt x="227823" y="346049"/>
                  </a:lnTo>
                  <a:lnTo>
                    <a:pt x="269617" y="327221"/>
                  </a:lnTo>
                  <a:lnTo>
                    <a:pt x="304726" y="298728"/>
                  </a:lnTo>
                  <a:lnTo>
                    <a:pt x="307482" y="294978"/>
                  </a:lnTo>
                  <a:lnTo>
                    <a:pt x="135256" y="294978"/>
                  </a:lnTo>
                  <a:lnTo>
                    <a:pt x="121972" y="233244"/>
                  </a:lnTo>
                  <a:lnTo>
                    <a:pt x="230798" y="230628"/>
                  </a:lnTo>
                  <a:lnTo>
                    <a:pt x="343983" y="230628"/>
                  </a:lnTo>
                  <a:lnTo>
                    <a:pt x="348309" y="219649"/>
                  </a:lnTo>
                  <a:lnTo>
                    <a:pt x="348662" y="216442"/>
                  </a:lnTo>
                  <a:lnTo>
                    <a:pt x="95568" y="216442"/>
                  </a:lnTo>
                  <a:lnTo>
                    <a:pt x="94716" y="180996"/>
                  </a:lnTo>
                  <a:lnTo>
                    <a:pt x="94590" y="175751"/>
                  </a:lnTo>
                  <a:lnTo>
                    <a:pt x="172975" y="173871"/>
                  </a:lnTo>
                  <a:lnTo>
                    <a:pt x="174664" y="164232"/>
                  </a:lnTo>
                  <a:lnTo>
                    <a:pt x="177469" y="157433"/>
                  </a:lnTo>
                  <a:lnTo>
                    <a:pt x="139585" y="157433"/>
                  </a:lnTo>
                  <a:lnTo>
                    <a:pt x="127688" y="155402"/>
                  </a:lnTo>
                  <a:lnTo>
                    <a:pt x="120130" y="150960"/>
                  </a:lnTo>
                  <a:lnTo>
                    <a:pt x="116732" y="149348"/>
                  </a:lnTo>
                  <a:lnTo>
                    <a:pt x="95644" y="149348"/>
                  </a:lnTo>
                  <a:lnTo>
                    <a:pt x="102107" y="139211"/>
                  </a:lnTo>
                  <a:lnTo>
                    <a:pt x="109465" y="131522"/>
                  </a:lnTo>
                  <a:lnTo>
                    <a:pt x="118390" y="125754"/>
                  </a:lnTo>
                  <a:lnTo>
                    <a:pt x="129553" y="121382"/>
                  </a:lnTo>
                  <a:lnTo>
                    <a:pt x="139804" y="120078"/>
                  </a:lnTo>
                  <a:lnTo>
                    <a:pt x="201051" y="120078"/>
                  </a:lnTo>
                  <a:lnTo>
                    <a:pt x="197277" y="111703"/>
                  </a:lnTo>
                  <a:lnTo>
                    <a:pt x="198270" y="98022"/>
                  </a:lnTo>
                  <a:lnTo>
                    <a:pt x="203994" y="85617"/>
                  </a:lnTo>
                  <a:lnTo>
                    <a:pt x="204068" y="85458"/>
                  </a:lnTo>
                  <a:lnTo>
                    <a:pt x="212383" y="75268"/>
                  </a:lnTo>
                  <a:lnTo>
                    <a:pt x="223290" y="62262"/>
                  </a:lnTo>
                  <a:lnTo>
                    <a:pt x="229021" y="51467"/>
                  </a:lnTo>
                  <a:lnTo>
                    <a:pt x="231241" y="44098"/>
                  </a:lnTo>
                  <a:lnTo>
                    <a:pt x="231611" y="41372"/>
                  </a:lnTo>
                  <a:lnTo>
                    <a:pt x="288654" y="41372"/>
                  </a:lnTo>
                  <a:lnTo>
                    <a:pt x="262291" y="21999"/>
                  </a:lnTo>
                  <a:lnTo>
                    <a:pt x="219642" y="5195"/>
                  </a:lnTo>
                  <a:lnTo>
                    <a:pt x="172505" y="0"/>
                  </a:lnTo>
                  <a:close/>
                </a:path>
                <a:path w="353695" h="353694">
                  <a:moveTo>
                    <a:pt x="343983" y="230628"/>
                  </a:moveTo>
                  <a:lnTo>
                    <a:pt x="230798" y="230628"/>
                  </a:lnTo>
                  <a:lnTo>
                    <a:pt x="220498" y="292934"/>
                  </a:lnTo>
                  <a:lnTo>
                    <a:pt x="135256" y="294978"/>
                  </a:lnTo>
                  <a:lnTo>
                    <a:pt x="307482" y="294978"/>
                  </a:lnTo>
                  <a:lnTo>
                    <a:pt x="331505" y="262296"/>
                  </a:lnTo>
                  <a:lnTo>
                    <a:pt x="343983" y="230628"/>
                  </a:lnTo>
                  <a:close/>
                </a:path>
                <a:path w="353695" h="353694">
                  <a:moveTo>
                    <a:pt x="353483" y="171890"/>
                  </a:moveTo>
                  <a:lnTo>
                    <a:pt x="255398" y="171890"/>
                  </a:lnTo>
                  <a:lnTo>
                    <a:pt x="256376" y="212581"/>
                  </a:lnTo>
                  <a:lnTo>
                    <a:pt x="95568" y="216442"/>
                  </a:lnTo>
                  <a:lnTo>
                    <a:pt x="348662" y="216442"/>
                  </a:lnTo>
                  <a:lnTo>
                    <a:pt x="353343" y="173871"/>
                  </a:lnTo>
                  <a:lnTo>
                    <a:pt x="353383" y="173300"/>
                  </a:lnTo>
                  <a:lnTo>
                    <a:pt x="353483" y="171890"/>
                  </a:lnTo>
                  <a:close/>
                </a:path>
                <a:path w="353695" h="353694">
                  <a:moveTo>
                    <a:pt x="231616" y="120362"/>
                  </a:moveTo>
                  <a:lnTo>
                    <a:pt x="197139" y="141438"/>
                  </a:lnTo>
                  <a:lnTo>
                    <a:pt x="187234" y="168433"/>
                  </a:lnTo>
                  <a:lnTo>
                    <a:pt x="187313" y="173516"/>
                  </a:lnTo>
                  <a:lnTo>
                    <a:pt x="187478" y="173300"/>
                  </a:lnTo>
                  <a:lnTo>
                    <a:pt x="193368" y="173300"/>
                  </a:lnTo>
                  <a:lnTo>
                    <a:pt x="255398" y="171890"/>
                  </a:lnTo>
                  <a:lnTo>
                    <a:pt x="353483" y="171890"/>
                  </a:lnTo>
                  <a:lnTo>
                    <a:pt x="347089" y="132196"/>
                  </a:lnTo>
                  <a:lnTo>
                    <a:pt x="347044" y="131910"/>
                  </a:lnTo>
                  <a:lnTo>
                    <a:pt x="222594" y="131910"/>
                  </a:lnTo>
                  <a:lnTo>
                    <a:pt x="231616" y="120362"/>
                  </a:lnTo>
                  <a:close/>
                </a:path>
                <a:path w="353695" h="353694">
                  <a:moveTo>
                    <a:pt x="193368" y="173300"/>
                  </a:moveTo>
                  <a:lnTo>
                    <a:pt x="187478" y="173300"/>
                  </a:lnTo>
                  <a:lnTo>
                    <a:pt x="187313" y="173516"/>
                  </a:lnTo>
                  <a:lnTo>
                    <a:pt x="183868" y="173516"/>
                  </a:lnTo>
                  <a:lnTo>
                    <a:pt x="193368" y="173300"/>
                  </a:lnTo>
                  <a:close/>
                </a:path>
                <a:path w="353695" h="353694">
                  <a:moveTo>
                    <a:pt x="160783" y="143302"/>
                  </a:moveTo>
                  <a:lnTo>
                    <a:pt x="151918" y="154313"/>
                  </a:lnTo>
                  <a:lnTo>
                    <a:pt x="139585" y="157433"/>
                  </a:lnTo>
                  <a:lnTo>
                    <a:pt x="177469" y="157433"/>
                  </a:lnTo>
                  <a:lnTo>
                    <a:pt x="179604" y="152256"/>
                  </a:lnTo>
                  <a:lnTo>
                    <a:pt x="173064" y="144598"/>
                  </a:lnTo>
                  <a:lnTo>
                    <a:pt x="160783" y="143302"/>
                  </a:lnTo>
                  <a:close/>
                </a:path>
                <a:path w="353695" h="353694">
                  <a:moveTo>
                    <a:pt x="105839" y="147792"/>
                  </a:moveTo>
                  <a:lnTo>
                    <a:pt x="98702" y="148714"/>
                  </a:lnTo>
                  <a:lnTo>
                    <a:pt x="95644" y="149348"/>
                  </a:lnTo>
                  <a:lnTo>
                    <a:pt x="116732" y="149348"/>
                  </a:lnTo>
                  <a:lnTo>
                    <a:pt x="114000" y="148051"/>
                  </a:lnTo>
                  <a:lnTo>
                    <a:pt x="105839" y="147792"/>
                  </a:lnTo>
                  <a:close/>
                </a:path>
                <a:path w="353695" h="353694">
                  <a:moveTo>
                    <a:pt x="196330" y="131910"/>
                  </a:moveTo>
                  <a:lnTo>
                    <a:pt x="160269" y="131910"/>
                  </a:lnTo>
                  <a:lnTo>
                    <a:pt x="170076" y="135228"/>
                  </a:lnTo>
                  <a:lnTo>
                    <a:pt x="184773" y="144979"/>
                  </a:lnTo>
                  <a:lnTo>
                    <a:pt x="188709" y="139741"/>
                  </a:lnTo>
                  <a:lnTo>
                    <a:pt x="194990" y="133196"/>
                  </a:lnTo>
                  <a:lnTo>
                    <a:pt x="196330" y="131910"/>
                  </a:lnTo>
                  <a:close/>
                </a:path>
                <a:path w="353695" h="353694">
                  <a:moveTo>
                    <a:pt x="201051" y="120078"/>
                  </a:moveTo>
                  <a:lnTo>
                    <a:pt x="139804" y="120078"/>
                  </a:lnTo>
                  <a:lnTo>
                    <a:pt x="147868" y="122204"/>
                  </a:lnTo>
                  <a:lnTo>
                    <a:pt x="153887" y="126336"/>
                  </a:lnTo>
                  <a:lnTo>
                    <a:pt x="158001" y="131047"/>
                  </a:lnTo>
                  <a:lnTo>
                    <a:pt x="152415" y="132196"/>
                  </a:lnTo>
                  <a:lnTo>
                    <a:pt x="146494" y="134506"/>
                  </a:lnTo>
                  <a:lnTo>
                    <a:pt x="140508" y="138066"/>
                  </a:lnTo>
                  <a:lnTo>
                    <a:pt x="134206" y="143302"/>
                  </a:lnTo>
                  <a:lnTo>
                    <a:pt x="149583" y="134506"/>
                  </a:lnTo>
                  <a:lnTo>
                    <a:pt x="159475" y="131910"/>
                  </a:lnTo>
                  <a:lnTo>
                    <a:pt x="196330" y="131910"/>
                  </a:lnTo>
                  <a:lnTo>
                    <a:pt x="200814" y="127609"/>
                  </a:lnTo>
                  <a:lnTo>
                    <a:pt x="203379" y="125243"/>
                  </a:lnTo>
                  <a:lnTo>
                    <a:pt x="201179" y="120362"/>
                  </a:lnTo>
                  <a:lnTo>
                    <a:pt x="201108" y="120205"/>
                  </a:lnTo>
                  <a:lnTo>
                    <a:pt x="201051" y="120078"/>
                  </a:lnTo>
                  <a:close/>
                </a:path>
                <a:path w="353695" h="353694">
                  <a:moveTo>
                    <a:pt x="288654" y="41372"/>
                  </a:moveTo>
                  <a:lnTo>
                    <a:pt x="231611" y="41372"/>
                  </a:lnTo>
                  <a:lnTo>
                    <a:pt x="240774" y="54573"/>
                  </a:lnTo>
                  <a:lnTo>
                    <a:pt x="250218" y="68842"/>
                  </a:lnTo>
                  <a:lnTo>
                    <a:pt x="256187" y="85458"/>
                  </a:lnTo>
                  <a:lnTo>
                    <a:pt x="256244" y="85617"/>
                  </a:lnTo>
                  <a:lnTo>
                    <a:pt x="255278" y="104017"/>
                  </a:lnTo>
                  <a:lnTo>
                    <a:pt x="222594" y="131910"/>
                  </a:lnTo>
                  <a:lnTo>
                    <a:pt x="347044" y="131910"/>
                  </a:lnTo>
                  <a:lnTo>
                    <a:pt x="327223" y="83881"/>
                  </a:lnTo>
                  <a:lnTo>
                    <a:pt x="298727" y="48775"/>
                  </a:lnTo>
                  <a:lnTo>
                    <a:pt x="288654" y="41372"/>
                  </a:lnTo>
                  <a:close/>
                </a:path>
                <a:path w="353695" h="353694">
                  <a:moveTo>
                    <a:pt x="236051" y="97053"/>
                  </a:moveTo>
                  <a:lnTo>
                    <a:pt x="237461" y="104017"/>
                  </a:lnTo>
                  <a:lnTo>
                    <a:pt x="234619" y="116519"/>
                  </a:lnTo>
                  <a:lnTo>
                    <a:pt x="231838" y="120078"/>
                  </a:lnTo>
                  <a:lnTo>
                    <a:pt x="233610" y="118659"/>
                  </a:lnTo>
                  <a:lnTo>
                    <a:pt x="239434" y="113846"/>
                  </a:lnTo>
                  <a:lnTo>
                    <a:pt x="239661" y="106333"/>
                  </a:lnTo>
                  <a:lnTo>
                    <a:pt x="239680" y="105704"/>
                  </a:lnTo>
                  <a:lnTo>
                    <a:pt x="236051" y="97053"/>
                  </a:lnTo>
                  <a:close/>
                </a:path>
                <a:path w="353695" h="353694">
                  <a:moveTo>
                    <a:pt x="234163" y="92553"/>
                  </a:moveTo>
                  <a:lnTo>
                    <a:pt x="236051" y="97053"/>
                  </a:lnTo>
                  <a:lnTo>
                    <a:pt x="235761" y="95622"/>
                  </a:lnTo>
                  <a:lnTo>
                    <a:pt x="234163" y="92553"/>
                  </a:lnTo>
                  <a:close/>
                </a:path>
              </a:pathLst>
            </a:custGeom>
            <a:solidFill>
              <a:srgbClr val="87BC26"/>
            </a:solidFill>
          </p:spPr>
          <p:txBody>
            <a:bodyPr wrap="square" lIns="0" tIns="0" rIns="0" bIns="0" rtlCol="0"/>
            <a:lstStyle/>
            <a:p>
              <a:endParaRPr/>
            </a:p>
          </p:txBody>
        </p:sp>
      </p:grpSp>
      <p:grpSp>
        <p:nvGrpSpPr>
          <p:cNvPr id="236" name="object 54">
            <a:extLst>
              <a:ext uri="{FF2B5EF4-FFF2-40B4-BE49-F238E27FC236}">
                <a16:creationId xmlns:a16="http://schemas.microsoft.com/office/drawing/2014/main" id="{02A14EB7-60EB-9843-32BB-765AFAF84714}"/>
              </a:ext>
            </a:extLst>
          </p:cNvPr>
          <p:cNvGrpSpPr/>
          <p:nvPr userDrawn="1"/>
        </p:nvGrpSpPr>
        <p:grpSpPr>
          <a:xfrm>
            <a:off x="10358819" y="5219838"/>
            <a:ext cx="507365" cy="507365"/>
            <a:chOff x="9754863" y="5135171"/>
            <a:chExt cx="507365" cy="507365"/>
          </a:xfrm>
        </p:grpSpPr>
        <p:sp>
          <p:nvSpPr>
            <p:cNvPr id="237" name="object 55">
              <a:extLst>
                <a:ext uri="{FF2B5EF4-FFF2-40B4-BE49-F238E27FC236}">
                  <a16:creationId xmlns:a16="http://schemas.microsoft.com/office/drawing/2014/main" id="{F69346AF-663A-ACB7-3F95-1286C391D6A1}"/>
                </a:ext>
              </a:extLst>
            </p:cNvPr>
            <p:cNvSpPr/>
            <p:nvPr/>
          </p:nvSpPr>
          <p:spPr>
            <a:xfrm>
              <a:off x="9754863" y="5135171"/>
              <a:ext cx="507365" cy="507365"/>
            </a:xfrm>
            <a:custGeom>
              <a:avLst/>
              <a:gdLst/>
              <a:ahLst/>
              <a:cxnLst/>
              <a:rect l="l" t="t" r="r" b="b"/>
              <a:pathLst>
                <a:path w="507365" h="507364">
                  <a:moveTo>
                    <a:pt x="234199" y="0"/>
                  </a:moveTo>
                  <a:lnTo>
                    <a:pt x="190197" y="7248"/>
                  </a:lnTo>
                  <a:lnTo>
                    <a:pt x="148849" y="21808"/>
                  </a:lnTo>
                  <a:lnTo>
                    <a:pt x="110946" y="43041"/>
                  </a:lnTo>
                  <a:lnTo>
                    <a:pt x="77275" y="70308"/>
                  </a:lnTo>
                  <a:lnTo>
                    <a:pt x="48626" y="102970"/>
                  </a:lnTo>
                  <a:lnTo>
                    <a:pt x="25789" y="140388"/>
                  </a:lnTo>
                  <a:lnTo>
                    <a:pt x="9552" y="181924"/>
                  </a:lnTo>
                  <a:lnTo>
                    <a:pt x="704" y="226939"/>
                  </a:lnTo>
                  <a:lnTo>
                    <a:pt x="0" y="272806"/>
                  </a:lnTo>
                  <a:lnTo>
                    <a:pt x="7246" y="316808"/>
                  </a:lnTo>
                  <a:lnTo>
                    <a:pt x="21806" y="358156"/>
                  </a:lnTo>
                  <a:lnTo>
                    <a:pt x="43038" y="396059"/>
                  </a:lnTo>
                  <a:lnTo>
                    <a:pt x="70305" y="429730"/>
                  </a:lnTo>
                  <a:lnTo>
                    <a:pt x="102967" y="458379"/>
                  </a:lnTo>
                  <a:lnTo>
                    <a:pt x="140384" y="481216"/>
                  </a:lnTo>
                  <a:lnTo>
                    <a:pt x="181918" y="497453"/>
                  </a:lnTo>
                  <a:lnTo>
                    <a:pt x="226929" y="506301"/>
                  </a:lnTo>
                  <a:lnTo>
                    <a:pt x="272797" y="507002"/>
                  </a:lnTo>
                  <a:lnTo>
                    <a:pt x="316799" y="499754"/>
                  </a:lnTo>
                  <a:lnTo>
                    <a:pt x="358146" y="485194"/>
                  </a:lnTo>
                  <a:lnTo>
                    <a:pt x="396050" y="463962"/>
                  </a:lnTo>
                  <a:lnTo>
                    <a:pt x="429721" y="436696"/>
                  </a:lnTo>
                  <a:lnTo>
                    <a:pt x="458370" y="404036"/>
                  </a:lnTo>
                  <a:lnTo>
                    <a:pt x="481207" y="366620"/>
                  </a:lnTo>
                  <a:lnTo>
                    <a:pt x="497444" y="325087"/>
                  </a:lnTo>
                  <a:lnTo>
                    <a:pt x="506291" y="280076"/>
                  </a:lnTo>
                  <a:lnTo>
                    <a:pt x="506997" y="234205"/>
                  </a:lnTo>
                  <a:lnTo>
                    <a:pt x="499751" y="190201"/>
                  </a:lnTo>
                  <a:lnTo>
                    <a:pt x="485193" y="148853"/>
                  </a:lnTo>
                  <a:lnTo>
                    <a:pt x="463962" y="110949"/>
                  </a:lnTo>
                  <a:lnTo>
                    <a:pt x="436696" y="77278"/>
                  </a:lnTo>
                  <a:lnTo>
                    <a:pt x="404035" y="48629"/>
                  </a:lnTo>
                  <a:lnTo>
                    <a:pt x="366617" y="25791"/>
                  </a:lnTo>
                  <a:lnTo>
                    <a:pt x="325081" y="9552"/>
                  </a:lnTo>
                  <a:lnTo>
                    <a:pt x="280066" y="701"/>
                  </a:lnTo>
                  <a:lnTo>
                    <a:pt x="234199" y="0"/>
                  </a:lnTo>
                  <a:close/>
                </a:path>
              </a:pathLst>
            </a:custGeom>
            <a:solidFill>
              <a:srgbClr val="FFFFFF"/>
            </a:solidFill>
          </p:spPr>
          <p:txBody>
            <a:bodyPr wrap="square" lIns="0" tIns="0" rIns="0" bIns="0" rtlCol="0"/>
            <a:lstStyle/>
            <a:p>
              <a:endParaRPr/>
            </a:p>
          </p:txBody>
        </p:sp>
        <p:sp>
          <p:nvSpPr>
            <p:cNvPr id="238" name="object 56">
              <a:extLst>
                <a:ext uri="{FF2B5EF4-FFF2-40B4-BE49-F238E27FC236}">
                  <a16:creationId xmlns:a16="http://schemas.microsoft.com/office/drawing/2014/main" id="{E808EBB4-3D2C-69B7-3361-BDB9A8BE6A3A}"/>
                </a:ext>
              </a:extLst>
            </p:cNvPr>
            <p:cNvSpPr/>
            <p:nvPr/>
          </p:nvSpPr>
          <p:spPr>
            <a:xfrm>
              <a:off x="9813908" y="5194209"/>
              <a:ext cx="389255" cy="389255"/>
            </a:xfrm>
            <a:custGeom>
              <a:avLst/>
              <a:gdLst/>
              <a:ahLst/>
              <a:cxnLst/>
              <a:rect l="l" t="t" r="r" b="b"/>
              <a:pathLst>
                <a:path w="389254" h="389254">
                  <a:moveTo>
                    <a:pt x="214896" y="0"/>
                  </a:moveTo>
                  <a:lnTo>
                    <a:pt x="169766" y="452"/>
                  </a:lnTo>
                  <a:lnTo>
                    <a:pt x="127296" y="10781"/>
                  </a:lnTo>
                  <a:lnTo>
                    <a:pt x="88776" y="29942"/>
                  </a:lnTo>
                  <a:lnTo>
                    <a:pt x="55496" y="56891"/>
                  </a:lnTo>
                  <a:lnTo>
                    <a:pt x="28747" y="90584"/>
                  </a:lnTo>
                  <a:lnTo>
                    <a:pt x="9818" y="129978"/>
                  </a:lnTo>
                  <a:lnTo>
                    <a:pt x="0" y="174028"/>
                  </a:lnTo>
                  <a:lnTo>
                    <a:pt x="448" y="219153"/>
                  </a:lnTo>
                  <a:lnTo>
                    <a:pt x="10775" y="261620"/>
                  </a:lnTo>
                  <a:lnTo>
                    <a:pt x="29935" y="300138"/>
                  </a:lnTo>
                  <a:lnTo>
                    <a:pt x="56884" y="333418"/>
                  </a:lnTo>
                  <a:lnTo>
                    <a:pt x="90577" y="360169"/>
                  </a:lnTo>
                  <a:lnTo>
                    <a:pt x="129969" y="379101"/>
                  </a:lnTo>
                  <a:lnTo>
                    <a:pt x="174015" y="388924"/>
                  </a:lnTo>
                  <a:lnTo>
                    <a:pt x="219144" y="388476"/>
                  </a:lnTo>
                  <a:lnTo>
                    <a:pt x="261613" y="378149"/>
                  </a:lnTo>
                  <a:lnTo>
                    <a:pt x="300131" y="358988"/>
                  </a:lnTo>
                  <a:lnTo>
                    <a:pt x="333409" y="332039"/>
                  </a:lnTo>
                  <a:lnTo>
                    <a:pt x="360159" y="298347"/>
                  </a:lnTo>
                  <a:lnTo>
                    <a:pt x="379089" y="258955"/>
                  </a:lnTo>
                  <a:lnTo>
                    <a:pt x="388912" y="214909"/>
                  </a:lnTo>
                  <a:lnTo>
                    <a:pt x="388463" y="169779"/>
                  </a:lnTo>
                  <a:lnTo>
                    <a:pt x="378136" y="127308"/>
                  </a:lnTo>
                  <a:lnTo>
                    <a:pt x="358976" y="88788"/>
                  </a:lnTo>
                  <a:lnTo>
                    <a:pt x="332027" y="55507"/>
                  </a:lnTo>
                  <a:lnTo>
                    <a:pt x="298334" y="28755"/>
                  </a:lnTo>
                  <a:lnTo>
                    <a:pt x="258942" y="9823"/>
                  </a:lnTo>
                  <a:lnTo>
                    <a:pt x="214896" y="0"/>
                  </a:lnTo>
                  <a:close/>
                </a:path>
              </a:pathLst>
            </a:custGeom>
            <a:solidFill>
              <a:srgbClr val="EC6969"/>
            </a:solidFill>
          </p:spPr>
          <p:txBody>
            <a:bodyPr wrap="square" lIns="0" tIns="0" rIns="0" bIns="0" rtlCol="0"/>
            <a:lstStyle/>
            <a:p>
              <a:endParaRPr/>
            </a:p>
          </p:txBody>
        </p:sp>
        <p:sp>
          <p:nvSpPr>
            <p:cNvPr id="239" name="object 57">
              <a:extLst>
                <a:ext uri="{FF2B5EF4-FFF2-40B4-BE49-F238E27FC236}">
                  <a16:creationId xmlns:a16="http://schemas.microsoft.com/office/drawing/2014/main" id="{5C516A69-D592-35EA-B845-2A1F536D8CA6}"/>
                </a:ext>
              </a:extLst>
            </p:cNvPr>
            <p:cNvSpPr/>
            <p:nvPr/>
          </p:nvSpPr>
          <p:spPr>
            <a:xfrm>
              <a:off x="9845038" y="5305848"/>
              <a:ext cx="324485" cy="185420"/>
            </a:xfrm>
            <a:custGeom>
              <a:avLst/>
              <a:gdLst/>
              <a:ahLst/>
              <a:cxnLst/>
              <a:rect l="l" t="t" r="r" b="b"/>
              <a:pathLst>
                <a:path w="324484" h="185420">
                  <a:moveTo>
                    <a:pt x="125931" y="183146"/>
                  </a:moveTo>
                  <a:lnTo>
                    <a:pt x="119393" y="183146"/>
                  </a:lnTo>
                  <a:lnTo>
                    <a:pt x="119355" y="183553"/>
                  </a:lnTo>
                  <a:lnTo>
                    <a:pt x="119240" y="184797"/>
                  </a:lnTo>
                  <a:lnTo>
                    <a:pt x="122373" y="184797"/>
                  </a:lnTo>
                  <a:lnTo>
                    <a:pt x="125653" y="183553"/>
                  </a:lnTo>
                  <a:lnTo>
                    <a:pt x="125931" y="183146"/>
                  </a:lnTo>
                  <a:close/>
                </a:path>
                <a:path w="324484" h="185420">
                  <a:moveTo>
                    <a:pt x="139914" y="147574"/>
                  </a:moveTo>
                  <a:lnTo>
                    <a:pt x="123101" y="147574"/>
                  </a:lnTo>
                  <a:lnTo>
                    <a:pt x="123113" y="150952"/>
                  </a:lnTo>
                  <a:lnTo>
                    <a:pt x="125475" y="157530"/>
                  </a:lnTo>
                  <a:lnTo>
                    <a:pt x="124551" y="167474"/>
                  </a:lnTo>
                  <a:lnTo>
                    <a:pt x="124485" y="168211"/>
                  </a:lnTo>
                  <a:lnTo>
                    <a:pt x="121488" y="172859"/>
                  </a:lnTo>
                  <a:lnTo>
                    <a:pt x="119544" y="175247"/>
                  </a:lnTo>
                  <a:lnTo>
                    <a:pt x="118313" y="176809"/>
                  </a:lnTo>
                  <a:lnTo>
                    <a:pt x="116650" y="180162"/>
                  </a:lnTo>
                  <a:lnTo>
                    <a:pt x="116030" y="181546"/>
                  </a:lnTo>
                  <a:lnTo>
                    <a:pt x="116274" y="183146"/>
                  </a:lnTo>
                  <a:lnTo>
                    <a:pt x="116395" y="183934"/>
                  </a:lnTo>
                  <a:lnTo>
                    <a:pt x="118987" y="183146"/>
                  </a:lnTo>
                  <a:lnTo>
                    <a:pt x="125931" y="183146"/>
                  </a:lnTo>
                  <a:lnTo>
                    <a:pt x="128955" y="178727"/>
                  </a:lnTo>
                  <a:lnTo>
                    <a:pt x="132168" y="176174"/>
                  </a:lnTo>
                  <a:lnTo>
                    <a:pt x="137565" y="176174"/>
                  </a:lnTo>
                  <a:lnTo>
                    <a:pt x="137684" y="172859"/>
                  </a:lnTo>
                  <a:lnTo>
                    <a:pt x="137731" y="152819"/>
                  </a:lnTo>
                  <a:lnTo>
                    <a:pt x="139914" y="147574"/>
                  </a:lnTo>
                  <a:close/>
                </a:path>
                <a:path w="324484" h="185420">
                  <a:moveTo>
                    <a:pt x="266681" y="183146"/>
                  </a:moveTo>
                  <a:lnTo>
                    <a:pt x="261467" y="183146"/>
                  </a:lnTo>
                  <a:lnTo>
                    <a:pt x="262644" y="183553"/>
                  </a:lnTo>
                  <a:lnTo>
                    <a:pt x="262105" y="183553"/>
                  </a:lnTo>
                  <a:lnTo>
                    <a:pt x="266681" y="183146"/>
                  </a:lnTo>
                  <a:close/>
                </a:path>
                <a:path w="324484" h="185420">
                  <a:moveTo>
                    <a:pt x="283715" y="127088"/>
                  </a:moveTo>
                  <a:lnTo>
                    <a:pt x="261442" y="127088"/>
                  </a:lnTo>
                  <a:lnTo>
                    <a:pt x="262399" y="130886"/>
                  </a:lnTo>
                  <a:lnTo>
                    <a:pt x="267449" y="143776"/>
                  </a:lnTo>
                  <a:lnTo>
                    <a:pt x="268743" y="148863"/>
                  </a:lnTo>
                  <a:lnTo>
                    <a:pt x="268689" y="156730"/>
                  </a:lnTo>
                  <a:lnTo>
                    <a:pt x="268577" y="160655"/>
                  </a:lnTo>
                  <a:lnTo>
                    <a:pt x="268465" y="164604"/>
                  </a:lnTo>
                  <a:lnTo>
                    <a:pt x="265099" y="167474"/>
                  </a:lnTo>
                  <a:lnTo>
                    <a:pt x="257721" y="180162"/>
                  </a:lnTo>
                  <a:lnTo>
                    <a:pt x="260903" y="180162"/>
                  </a:lnTo>
                  <a:lnTo>
                    <a:pt x="260321" y="183146"/>
                  </a:lnTo>
                  <a:lnTo>
                    <a:pt x="268595" y="183146"/>
                  </a:lnTo>
                  <a:lnTo>
                    <a:pt x="270878" y="182194"/>
                  </a:lnTo>
                  <a:lnTo>
                    <a:pt x="272509" y="181546"/>
                  </a:lnTo>
                  <a:lnTo>
                    <a:pt x="272667" y="181546"/>
                  </a:lnTo>
                  <a:lnTo>
                    <a:pt x="272792" y="175399"/>
                  </a:lnTo>
                  <a:lnTo>
                    <a:pt x="272795" y="175247"/>
                  </a:lnTo>
                  <a:lnTo>
                    <a:pt x="273819" y="172859"/>
                  </a:lnTo>
                  <a:lnTo>
                    <a:pt x="279177" y="172859"/>
                  </a:lnTo>
                  <a:lnTo>
                    <a:pt x="279552" y="172173"/>
                  </a:lnTo>
                  <a:lnTo>
                    <a:pt x="279157" y="165138"/>
                  </a:lnTo>
                  <a:lnTo>
                    <a:pt x="279127" y="164604"/>
                  </a:lnTo>
                  <a:lnTo>
                    <a:pt x="279005" y="162433"/>
                  </a:lnTo>
                  <a:lnTo>
                    <a:pt x="278955" y="148863"/>
                  </a:lnTo>
                  <a:lnTo>
                    <a:pt x="280817" y="137579"/>
                  </a:lnTo>
                  <a:lnTo>
                    <a:pt x="280923" y="136931"/>
                  </a:lnTo>
                  <a:lnTo>
                    <a:pt x="283705" y="127469"/>
                  </a:lnTo>
                  <a:lnTo>
                    <a:pt x="283715" y="127088"/>
                  </a:lnTo>
                  <a:close/>
                </a:path>
                <a:path w="324484" h="185420">
                  <a:moveTo>
                    <a:pt x="107251" y="178358"/>
                  </a:moveTo>
                  <a:lnTo>
                    <a:pt x="97307" y="178358"/>
                  </a:lnTo>
                  <a:lnTo>
                    <a:pt x="95707" y="180327"/>
                  </a:lnTo>
                  <a:lnTo>
                    <a:pt x="97866" y="181724"/>
                  </a:lnTo>
                  <a:lnTo>
                    <a:pt x="99821" y="181546"/>
                  </a:lnTo>
                  <a:lnTo>
                    <a:pt x="106578" y="179362"/>
                  </a:lnTo>
                  <a:lnTo>
                    <a:pt x="107251" y="178358"/>
                  </a:lnTo>
                  <a:close/>
                </a:path>
                <a:path w="324484" h="185420">
                  <a:moveTo>
                    <a:pt x="283796" y="124053"/>
                  </a:moveTo>
                  <a:lnTo>
                    <a:pt x="161994" y="124053"/>
                  </a:lnTo>
                  <a:lnTo>
                    <a:pt x="168644" y="124618"/>
                  </a:lnTo>
                  <a:lnTo>
                    <a:pt x="179157" y="126136"/>
                  </a:lnTo>
                  <a:lnTo>
                    <a:pt x="192747" y="128612"/>
                  </a:lnTo>
                  <a:lnTo>
                    <a:pt x="208962" y="130886"/>
                  </a:lnTo>
                  <a:lnTo>
                    <a:pt x="210029" y="130886"/>
                  </a:lnTo>
                  <a:lnTo>
                    <a:pt x="223086" y="131711"/>
                  </a:lnTo>
                  <a:lnTo>
                    <a:pt x="236016" y="131711"/>
                  </a:lnTo>
                  <a:lnTo>
                    <a:pt x="236054" y="137579"/>
                  </a:lnTo>
                  <a:lnTo>
                    <a:pt x="241795" y="141808"/>
                  </a:lnTo>
                  <a:lnTo>
                    <a:pt x="239750" y="154990"/>
                  </a:lnTo>
                  <a:lnTo>
                    <a:pt x="237460" y="161315"/>
                  </a:lnTo>
                  <a:lnTo>
                    <a:pt x="235737" y="169075"/>
                  </a:lnTo>
                  <a:lnTo>
                    <a:pt x="228993" y="172516"/>
                  </a:lnTo>
                  <a:lnTo>
                    <a:pt x="224676" y="176174"/>
                  </a:lnTo>
                  <a:lnTo>
                    <a:pt x="225055" y="176174"/>
                  </a:lnTo>
                  <a:lnTo>
                    <a:pt x="226510" y="176479"/>
                  </a:lnTo>
                  <a:lnTo>
                    <a:pt x="227961" y="176809"/>
                  </a:lnTo>
                  <a:lnTo>
                    <a:pt x="227897" y="177228"/>
                  </a:lnTo>
                  <a:lnTo>
                    <a:pt x="227799" y="177863"/>
                  </a:lnTo>
                  <a:lnTo>
                    <a:pt x="235267" y="179057"/>
                  </a:lnTo>
                  <a:lnTo>
                    <a:pt x="239344" y="174586"/>
                  </a:lnTo>
                  <a:lnTo>
                    <a:pt x="240398" y="174218"/>
                  </a:lnTo>
                  <a:lnTo>
                    <a:pt x="243646" y="174218"/>
                  </a:lnTo>
                  <a:lnTo>
                    <a:pt x="247802" y="162433"/>
                  </a:lnTo>
                  <a:lnTo>
                    <a:pt x="247764" y="156730"/>
                  </a:lnTo>
                  <a:lnTo>
                    <a:pt x="254431" y="142265"/>
                  </a:lnTo>
                  <a:lnTo>
                    <a:pt x="256527" y="135483"/>
                  </a:lnTo>
                  <a:lnTo>
                    <a:pt x="256489" y="129308"/>
                  </a:lnTo>
                  <a:lnTo>
                    <a:pt x="257812" y="129308"/>
                  </a:lnTo>
                  <a:lnTo>
                    <a:pt x="261442" y="127088"/>
                  </a:lnTo>
                  <a:lnTo>
                    <a:pt x="283715" y="127088"/>
                  </a:lnTo>
                  <a:lnTo>
                    <a:pt x="283796" y="124053"/>
                  </a:lnTo>
                  <a:close/>
                </a:path>
                <a:path w="324484" h="185420">
                  <a:moveTo>
                    <a:pt x="110985" y="173824"/>
                  </a:moveTo>
                  <a:lnTo>
                    <a:pt x="100701" y="173824"/>
                  </a:lnTo>
                  <a:lnTo>
                    <a:pt x="92626" y="177228"/>
                  </a:lnTo>
                  <a:lnTo>
                    <a:pt x="92506" y="178917"/>
                  </a:lnTo>
                  <a:lnTo>
                    <a:pt x="95884" y="178727"/>
                  </a:lnTo>
                  <a:lnTo>
                    <a:pt x="97307" y="178358"/>
                  </a:lnTo>
                  <a:lnTo>
                    <a:pt x="107251" y="178358"/>
                  </a:lnTo>
                  <a:lnTo>
                    <a:pt x="109575" y="174891"/>
                  </a:lnTo>
                  <a:lnTo>
                    <a:pt x="110985" y="173824"/>
                  </a:lnTo>
                  <a:close/>
                </a:path>
                <a:path w="324484" h="185420">
                  <a:moveTo>
                    <a:pt x="137565" y="176174"/>
                  </a:moveTo>
                  <a:lnTo>
                    <a:pt x="132168" y="176174"/>
                  </a:lnTo>
                  <a:lnTo>
                    <a:pt x="134327" y="177228"/>
                  </a:lnTo>
                  <a:lnTo>
                    <a:pt x="137527" y="177228"/>
                  </a:lnTo>
                  <a:lnTo>
                    <a:pt x="137565" y="176174"/>
                  </a:lnTo>
                  <a:close/>
                </a:path>
                <a:path w="324484" h="185420">
                  <a:moveTo>
                    <a:pt x="279177" y="172859"/>
                  </a:moveTo>
                  <a:lnTo>
                    <a:pt x="273966" y="172859"/>
                  </a:lnTo>
                  <a:lnTo>
                    <a:pt x="274396" y="173278"/>
                  </a:lnTo>
                  <a:lnTo>
                    <a:pt x="274421" y="176479"/>
                  </a:lnTo>
                  <a:lnTo>
                    <a:pt x="277787" y="175399"/>
                  </a:lnTo>
                  <a:lnTo>
                    <a:pt x="279177" y="172859"/>
                  </a:lnTo>
                  <a:close/>
                </a:path>
                <a:path w="324484" h="185420">
                  <a:moveTo>
                    <a:pt x="284991" y="118503"/>
                  </a:moveTo>
                  <a:lnTo>
                    <a:pt x="74841" y="118503"/>
                  </a:lnTo>
                  <a:lnTo>
                    <a:pt x="84901" y="123189"/>
                  </a:lnTo>
                  <a:lnTo>
                    <a:pt x="86864" y="124053"/>
                  </a:lnTo>
                  <a:lnTo>
                    <a:pt x="97091" y="127469"/>
                  </a:lnTo>
                  <a:lnTo>
                    <a:pt x="104437" y="129308"/>
                  </a:lnTo>
                  <a:lnTo>
                    <a:pt x="107327" y="129870"/>
                  </a:lnTo>
                  <a:lnTo>
                    <a:pt x="107792" y="141808"/>
                  </a:lnTo>
                  <a:lnTo>
                    <a:pt x="107873" y="160845"/>
                  </a:lnTo>
                  <a:lnTo>
                    <a:pt x="104508" y="165138"/>
                  </a:lnTo>
                  <a:lnTo>
                    <a:pt x="100951" y="173824"/>
                  </a:lnTo>
                  <a:lnTo>
                    <a:pt x="110985" y="173824"/>
                  </a:lnTo>
                  <a:lnTo>
                    <a:pt x="112270" y="176174"/>
                  </a:lnTo>
                  <a:lnTo>
                    <a:pt x="111850" y="176174"/>
                  </a:lnTo>
                  <a:lnTo>
                    <a:pt x="114596" y="175818"/>
                  </a:lnTo>
                  <a:lnTo>
                    <a:pt x="115075" y="175818"/>
                  </a:lnTo>
                  <a:lnTo>
                    <a:pt x="117140" y="165138"/>
                  </a:lnTo>
                  <a:lnTo>
                    <a:pt x="117627" y="161315"/>
                  </a:lnTo>
                  <a:lnTo>
                    <a:pt x="117710" y="160655"/>
                  </a:lnTo>
                  <a:lnTo>
                    <a:pt x="117830" y="159702"/>
                  </a:lnTo>
                  <a:lnTo>
                    <a:pt x="123101" y="147574"/>
                  </a:lnTo>
                  <a:lnTo>
                    <a:pt x="139914" y="147574"/>
                  </a:lnTo>
                  <a:lnTo>
                    <a:pt x="141071" y="144792"/>
                  </a:lnTo>
                  <a:lnTo>
                    <a:pt x="142982" y="131711"/>
                  </a:lnTo>
                  <a:lnTo>
                    <a:pt x="143103" y="130886"/>
                  </a:lnTo>
                  <a:lnTo>
                    <a:pt x="142191" y="127469"/>
                  </a:lnTo>
                  <a:lnTo>
                    <a:pt x="142089" y="127088"/>
                  </a:lnTo>
                  <a:lnTo>
                    <a:pt x="142011" y="126796"/>
                  </a:lnTo>
                  <a:lnTo>
                    <a:pt x="144648" y="126796"/>
                  </a:lnTo>
                  <a:lnTo>
                    <a:pt x="149806" y="124618"/>
                  </a:lnTo>
                  <a:lnTo>
                    <a:pt x="155524" y="124053"/>
                  </a:lnTo>
                  <a:lnTo>
                    <a:pt x="283796" y="124053"/>
                  </a:lnTo>
                  <a:lnTo>
                    <a:pt x="283857" y="121780"/>
                  </a:lnTo>
                  <a:lnTo>
                    <a:pt x="284885" y="118808"/>
                  </a:lnTo>
                  <a:lnTo>
                    <a:pt x="284991" y="118503"/>
                  </a:lnTo>
                  <a:close/>
                </a:path>
                <a:path w="324484" h="185420">
                  <a:moveTo>
                    <a:pt x="243646" y="174218"/>
                  </a:moveTo>
                  <a:lnTo>
                    <a:pt x="240398" y="174218"/>
                  </a:lnTo>
                  <a:lnTo>
                    <a:pt x="239166" y="175818"/>
                  </a:lnTo>
                  <a:lnTo>
                    <a:pt x="243081" y="175818"/>
                  </a:lnTo>
                  <a:lnTo>
                    <a:pt x="243646" y="174218"/>
                  </a:lnTo>
                  <a:close/>
                </a:path>
                <a:path w="324484" h="185420">
                  <a:moveTo>
                    <a:pt x="74648" y="118808"/>
                  </a:moveTo>
                  <a:lnTo>
                    <a:pt x="32492" y="118808"/>
                  </a:lnTo>
                  <a:lnTo>
                    <a:pt x="33161" y="121539"/>
                  </a:lnTo>
                  <a:lnTo>
                    <a:pt x="33220" y="121780"/>
                  </a:lnTo>
                  <a:lnTo>
                    <a:pt x="33292" y="122072"/>
                  </a:lnTo>
                  <a:lnTo>
                    <a:pt x="33400" y="122516"/>
                  </a:lnTo>
                  <a:lnTo>
                    <a:pt x="47971" y="124618"/>
                  </a:lnTo>
                  <a:lnTo>
                    <a:pt x="47658" y="124618"/>
                  </a:lnTo>
                  <a:lnTo>
                    <a:pt x="47717" y="124053"/>
                  </a:lnTo>
                  <a:lnTo>
                    <a:pt x="47807" y="123189"/>
                  </a:lnTo>
                  <a:lnTo>
                    <a:pt x="47924" y="122072"/>
                  </a:lnTo>
                  <a:lnTo>
                    <a:pt x="47980" y="121539"/>
                  </a:lnTo>
                  <a:lnTo>
                    <a:pt x="73253" y="121018"/>
                  </a:lnTo>
                  <a:lnTo>
                    <a:pt x="74648" y="118808"/>
                  </a:lnTo>
                  <a:close/>
                </a:path>
                <a:path w="324484" h="185420">
                  <a:moveTo>
                    <a:pt x="2819" y="103327"/>
                  </a:moveTo>
                  <a:lnTo>
                    <a:pt x="0" y="106718"/>
                  </a:lnTo>
                  <a:lnTo>
                    <a:pt x="7150" y="112014"/>
                  </a:lnTo>
                  <a:lnTo>
                    <a:pt x="14528" y="123189"/>
                  </a:lnTo>
                  <a:lnTo>
                    <a:pt x="17231" y="124053"/>
                  </a:lnTo>
                  <a:lnTo>
                    <a:pt x="16624" y="124053"/>
                  </a:lnTo>
                  <a:lnTo>
                    <a:pt x="17491" y="121018"/>
                  </a:lnTo>
                  <a:lnTo>
                    <a:pt x="17538" y="120853"/>
                  </a:lnTo>
                  <a:lnTo>
                    <a:pt x="23927" y="120853"/>
                  </a:lnTo>
                  <a:lnTo>
                    <a:pt x="29273" y="118808"/>
                  </a:lnTo>
                  <a:lnTo>
                    <a:pt x="74648" y="118808"/>
                  </a:lnTo>
                  <a:lnTo>
                    <a:pt x="74841" y="118503"/>
                  </a:lnTo>
                  <a:lnTo>
                    <a:pt x="284991" y="118503"/>
                  </a:lnTo>
                  <a:lnTo>
                    <a:pt x="286279" y="114779"/>
                  </a:lnTo>
                  <a:lnTo>
                    <a:pt x="290289" y="106718"/>
                  </a:lnTo>
                  <a:lnTo>
                    <a:pt x="290403" y="106489"/>
                  </a:lnTo>
                  <a:lnTo>
                    <a:pt x="7480" y="106489"/>
                  </a:lnTo>
                  <a:lnTo>
                    <a:pt x="6760" y="104055"/>
                  </a:lnTo>
                  <a:lnTo>
                    <a:pt x="7067" y="104055"/>
                  </a:lnTo>
                  <a:lnTo>
                    <a:pt x="2819" y="103327"/>
                  </a:lnTo>
                  <a:close/>
                </a:path>
                <a:path w="324484" h="185420">
                  <a:moveTo>
                    <a:pt x="23927" y="120853"/>
                  </a:moveTo>
                  <a:lnTo>
                    <a:pt x="17538" y="120853"/>
                  </a:lnTo>
                  <a:lnTo>
                    <a:pt x="20739" y="122072"/>
                  </a:lnTo>
                  <a:lnTo>
                    <a:pt x="23927" y="120853"/>
                  </a:lnTo>
                  <a:close/>
                </a:path>
                <a:path w="324484" h="185420">
                  <a:moveTo>
                    <a:pt x="8407" y="32423"/>
                  </a:moveTo>
                  <a:lnTo>
                    <a:pt x="6464" y="32981"/>
                  </a:lnTo>
                  <a:lnTo>
                    <a:pt x="3746" y="54356"/>
                  </a:lnTo>
                  <a:lnTo>
                    <a:pt x="14439" y="56248"/>
                  </a:lnTo>
                  <a:lnTo>
                    <a:pt x="15862" y="56769"/>
                  </a:lnTo>
                  <a:lnTo>
                    <a:pt x="18364" y="58724"/>
                  </a:lnTo>
                  <a:lnTo>
                    <a:pt x="20878" y="60655"/>
                  </a:lnTo>
                  <a:lnTo>
                    <a:pt x="24282" y="62064"/>
                  </a:lnTo>
                  <a:lnTo>
                    <a:pt x="22326" y="64376"/>
                  </a:lnTo>
                  <a:lnTo>
                    <a:pt x="23221" y="71574"/>
                  </a:lnTo>
                  <a:lnTo>
                    <a:pt x="23279" y="72034"/>
                  </a:lnTo>
                  <a:lnTo>
                    <a:pt x="24739" y="79857"/>
                  </a:lnTo>
                  <a:lnTo>
                    <a:pt x="25336" y="88938"/>
                  </a:lnTo>
                  <a:lnTo>
                    <a:pt x="22859" y="91440"/>
                  </a:lnTo>
                  <a:lnTo>
                    <a:pt x="23162" y="92196"/>
                  </a:lnTo>
                  <a:lnTo>
                    <a:pt x="23215" y="92329"/>
                  </a:lnTo>
                  <a:lnTo>
                    <a:pt x="21640" y="93433"/>
                  </a:lnTo>
                  <a:lnTo>
                    <a:pt x="20027" y="94526"/>
                  </a:lnTo>
                  <a:lnTo>
                    <a:pt x="17576" y="98590"/>
                  </a:lnTo>
                  <a:lnTo>
                    <a:pt x="14731" y="100736"/>
                  </a:lnTo>
                  <a:lnTo>
                    <a:pt x="13487" y="101473"/>
                  </a:lnTo>
                  <a:lnTo>
                    <a:pt x="11366" y="102565"/>
                  </a:lnTo>
                  <a:lnTo>
                    <a:pt x="11118" y="103327"/>
                  </a:lnTo>
                  <a:lnTo>
                    <a:pt x="11023" y="103619"/>
                  </a:lnTo>
                  <a:lnTo>
                    <a:pt x="8534" y="104698"/>
                  </a:lnTo>
                  <a:lnTo>
                    <a:pt x="9258" y="106133"/>
                  </a:lnTo>
                  <a:lnTo>
                    <a:pt x="7480" y="106489"/>
                  </a:lnTo>
                  <a:lnTo>
                    <a:pt x="290403" y="106489"/>
                  </a:lnTo>
                  <a:lnTo>
                    <a:pt x="291614" y="104055"/>
                  </a:lnTo>
                  <a:lnTo>
                    <a:pt x="297213" y="92329"/>
                  </a:lnTo>
                  <a:lnTo>
                    <a:pt x="297277" y="92196"/>
                  </a:lnTo>
                  <a:lnTo>
                    <a:pt x="300685" y="81788"/>
                  </a:lnTo>
                  <a:lnTo>
                    <a:pt x="301010" y="72034"/>
                  </a:lnTo>
                  <a:lnTo>
                    <a:pt x="301025" y="71574"/>
                  </a:lnTo>
                  <a:lnTo>
                    <a:pt x="299950" y="60655"/>
                  </a:lnTo>
                  <a:lnTo>
                    <a:pt x="298640" y="52590"/>
                  </a:lnTo>
                  <a:lnTo>
                    <a:pt x="28117" y="52590"/>
                  </a:lnTo>
                  <a:lnTo>
                    <a:pt x="25082" y="50660"/>
                  </a:lnTo>
                  <a:lnTo>
                    <a:pt x="20421" y="45529"/>
                  </a:lnTo>
                  <a:lnTo>
                    <a:pt x="14338" y="40944"/>
                  </a:lnTo>
                  <a:lnTo>
                    <a:pt x="11333" y="32981"/>
                  </a:lnTo>
                  <a:lnTo>
                    <a:pt x="11252" y="32766"/>
                  </a:lnTo>
                  <a:lnTo>
                    <a:pt x="9829" y="32613"/>
                  </a:lnTo>
                  <a:lnTo>
                    <a:pt x="8407" y="32423"/>
                  </a:lnTo>
                  <a:close/>
                </a:path>
                <a:path w="324484" h="185420">
                  <a:moveTo>
                    <a:pt x="34034" y="29629"/>
                  </a:moveTo>
                  <a:lnTo>
                    <a:pt x="29044" y="29629"/>
                  </a:lnTo>
                  <a:lnTo>
                    <a:pt x="28481" y="32423"/>
                  </a:lnTo>
                  <a:lnTo>
                    <a:pt x="28369" y="32981"/>
                  </a:lnTo>
                  <a:lnTo>
                    <a:pt x="28277" y="33439"/>
                  </a:lnTo>
                  <a:lnTo>
                    <a:pt x="28172" y="33957"/>
                  </a:lnTo>
                  <a:lnTo>
                    <a:pt x="28117" y="52590"/>
                  </a:lnTo>
                  <a:lnTo>
                    <a:pt x="298640" y="52590"/>
                  </a:lnTo>
                  <a:lnTo>
                    <a:pt x="298506" y="51769"/>
                  </a:lnTo>
                  <a:lnTo>
                    <a:pt x="297789" y="48171"/>
                  </a:lnTo>
                  <a:lnTo>
                    <a:pt x="301906" y="46596"/>
                  </a:lnTo>
                  <a:lnTo>
                    <a:pt x="48031" y="46596"/>
                  </a:lnTo>
                  <a:lnTo>
                    <a:pt x="46792" y="43160"/>
                  </a:lnTo>
                  <a:lnTo>
                    <a:pt x="46951" y="43160"/>
                  </a:lnTo>
                  <a:lnTo>
                    <a:pt x="40500" y="39344"/>
                  </a:lnTo>
                  <a:lnTo>
                    <a:pt x="36220" y="37236"/>
                  </a:lnTo>
                  <a:lnTo>
                    <a:pt x="34034" y="29629"/>
                  </a:lnTo>
                  <a:close/>
                </a:path>
                <a:path w="324484" h="185420">
                  <a:moveTo>
                    <a:pt x="229514" y="17008"/>
                  </a:moveTo>
                  <a:lnTo>
                    <a:pt x="197765" y="18669"/>
                  </a:lnTo>
                  <a:lnTo>
                    <a:pt x="160549" y="21463"/>
                  </a:lnTo>
                  <a:lnTo>
                    <a:pt x="161433" y="21463"/>
                  </a:lnTo>
                  <a:lnTo>
                    <a:pt x="146785" y="23874"/>
                  </a:lnTo>
                  <a:lnTo>
                    <a:pt x="133067" y="26790"/>
                  </a:lnTo>
                  <a:lnTo>
                    <a:pt x="123570" y="29006"/>
                  </a:lnTo>
                  <a:lnTo>
                    <a:pt x="115046" y="30252"/>
                  </a:lnTo>
                  <a:lnTo>
                    <a:pt x="104065" y="31029"/>
                  </a:lnTo>
                  <a:lnTo>
                    <a:pt x="92915" y="31439"/>
                  </a:lnTo>
                  <a:lnTo>
                    <a:pt x="83883" y="31584"/>
                  </a:lnTo>
                  <a:lnTo>
                    <a:pt x="74225" y="33957"/>
                  </a:lnTo>
                  <a:lnTo>
                    <a:pt x="62352" y="39114"/>
                  </a:lnTo>
                  <a:lnTo>
                    <a:pt x="52281" y="44259"/>
                  </a:lnTo>
                  <a:lnTo>
                    <a:pt x="48031" y="46596"/>
                  </a:lnTo>
                  <a:lnTo>
                    <a:pt x="301906" y="46596"/>
                  </a:lnTo>
                  <a:lnTo>
                    <a:pt x="310888" y="43160"/>
                  </a:lnTo>
                  <a:lnTo>
                    <a:pt x="317998" y="38708"/>
                  </a:lnTo>
                  <a:lnTo>
                    <a:pt x="320114" y="34937"/>
                  </a:lnTo>
                  <a:lnTo>
                    <a:pt x="305536" y="34937"/>
                  </a:lnTo>
                  <a:lnTo>
                    <a:pt x="290220" y="33439"/>
                  </a:lnTo>
                  <a:lnTo>
                    <a:pt x="263233" y="20294"/>
                  </a:lnTo>
                  <a:lnTo>
                    <a:pt x="263380" y="20294"/>
                  </a:lnTo>
                  <a:lnTo>
                    <a:pt x="229514" y="17008"/>
                  </a:lnTo>
                  <a:close/>
                </a:path>
                <a:path w="324484" h="185420">
                  <a:moveTo>
                    <a:pt x="309204" y="8418"/>
                  </a:moveTo>
                  <a:lnTo>
                    <a:pt x="302646" y="8418"/>
                  </a:lnTo>
                  <a:lnTo>
                    <a:pt x="297929" y="13982"/>
                  </a:lnTo>
                  <a:lnTo>
                    <a:pt x="293890" y="25755"/>
                  </a:lnTo>
                  <a:lnTo>
                    <a:pt x="308330" y="28155"/>
                  </a:lnTo>
                  <a:lnTo>
                    <a:pt x="305594" y="34798"/>
                  </a:lnTo>
                  <a:lnTo>
                    <a:pt x="305536" y="34937"/>
                  </a:lnTo>
                  <a:lnTo>
                    <a:pt x="320114" y="34937"/>
                  </a:lnTo>
                  <a:lnTo>
                    <a:pt x="321212" y="32981"/>
                  </a:lnTo>
                  <a:lnTo>
                    <a:pt x="321333" y="32766"/>
                  </a:lnTo>
                  <a:lnTo>
                    <a:pt x="321418" y="32613"/>
                  </a:lnTo>
                  <a:lnTo>
                    <a:pt x="321525" y="32423"/>
                  </a:lnTo>
                  <a:lnTo>
                    <a:pt x="321758" y="31584"/>
                  </a:lnTo>
                  <a:lnTo>
                    <a:pt x="322817" y="27063"/>
                  </a:lnTo>
                  <a:lnTo>
                    <a:pt x="311365" y="27063"/>
                  </a:lnTo>
                  <a:lnTo>
                    <a:pt x="306870" y="22479"/>
                  </a:lnTo>
                  <a:lnTo>
                    <a:pt x="302399" y="17868"/>
                  </a:lnTo>
                  <a:lnTo>
                    <a:pt x="306120" y="15532"/>
                  </a:lnTo>
                  <a:lnTo>
                    <a:pt x="316045" y="15532"/>
                  </a:lnTo>
                  <a:lnTo>
                    <a:pt x="314781" y="12219"/>
                  </a:lnTo>
                  <a:lnTo>
                    <a:pt x="309204" y="8418"/>
                  </a:lnTo>
                  <a:close/>
                </a:path>
                <a:path w="324484" h="185420">
                  <a:moveTo>
                    <a:pt x="316045" y="15532"/>
                  </a:moveTo>
                  <a:lnTo>
                    <a:pt x="306120" y="15532"/>
                  </a:lnTo>
                  <a:lnTo>
                    <a:pt x="308622" y="16217"/>
                  </a:lnTo>
                  <a:lnTo>
                    <a:pt x="311355" y="17008"/>
                  </a:lnTo>
                  <a:lnTo>
                    <a:pt x="311176" y="17008"/>
                  </a:lnTo>
                  <a:lnTo>
                    <a:pt x="313994" y="20650"/>
                  </a:lnTo>
                  <a:lnTo>
                    <a:pt x="312229" y="23329"/>
                  </a:lnTo>
                  <a:lnTo>
                    <a:pt x="311429" y="26790"/>
                  </a:lnTo>
                  <a:lnTo>
                    <a:pt x="311365" y="27063"/>
                  </a:lnTo>
                  <a:lnTo>
                    <a:pt x="322817" y="27063"/>
                  </a:lnTo>
                  <a:lnTo>
                    <a:pt x="324129" y="21463"/>
                  </a:lnTo>
                  <a:lnTo>
                    <a:pt x="324132" y="18478"/>
                  </a:lnTo>
                  <a:lnTo>
                    <a:pt x="317169" y="18478"/>
                  </a:lnTo>
                  <a:lnTo>
                    <a:pt x="316045" y="15532"/>
                  </a:lnTo>
                  <a:close/>
                </a:path>
                <a:path w="324484" h="185420">
                  <a:moveTo>
                    <a:pt x="313308" y="0"/>
                  </a:moveTo>
                  <a:lnTo>
                    <a:pt x="312597" y="1422"/>
                  </a:lnTo>
                  <a:lnTo>
                    <a:pt x="315099" y="1587"/>
                  </a:lnTo>
                  <a:lnTo>
                    <a:pt x="319074" y="9398"/>
                  </a:lnTo>
                  <a:lnTo>
                    <a:pt x="317169" y="18478"/>
                  </a:lnTo>
                  <a:lnTo>
                    <a:pt x="324132" y="18478"/>
                  </a:lnTo>
                  <a:lnTo>
                    <a:pt x="324140" y="10092"/>
                  </a:lnTo>
                  <a:lnTo>
                    <a:pt x="320409" y="3249"/>
                  </a:lnTo>
                  <a:lnTo>
                    <a:pt x="315833" y="147"/>
                  </a:lnTo>
                  <a:lnTo>
                    <a:pt x="313308" y="0"/>
                  </a:lnTo>
                  <a:close/>
                </a:path>
              </a:pathLst>
            </a:custGeom>
            <a:solidFill>
              <a:srgbClr val="FFFFFF"/>
            </a:solidFill>
          </p:spPr>
          <p:txBody>
            <a:bodyPr wrap="square" lIns="0" tIns="0" rIns="0" bIns="0" rtlCol="0"/>
            <a:lstStyle/>
            <a:p>
              <a:endParaRPr/>
            </a:p>
          </p:txBody>
        </p:sp>
      </p:grpSp>
      <p:grpSp>
        <p:nvGrpSpPr>
          <p:cNvPr id="240" name="object 58">
            <a:extLst>
              <a:ext uri="{FF2B5EF4-FFF2-40B4-BE49-F238E27FC236}">
                <a16:creationId xmlns:a16="http://schemas.microsoft.com/office/drawing/2014/main" id="{7272B505-1CB5-FFF2-60D1-6E66A82D9D3F}"/>
              </a:ext>
            </a:extLst>
          </p:cNvPr>
          <p:cNvGrpSpPr/>
          <p:nvPr userDrawn="1"/>
        </p:nvGrpSpPr>
        <p:grpSpPr>
          <a:xfrm>
            <a:off x="993685" y="1468943"/>
            <a:ext cx="8477250" cy="4538345"/>
            <a:chOff x="389729" y="1384276"/>
            <a:chExt cx="8477250" cy="4538345"/>
          </a:xfrm>
        </p:grpSpPr>
        <p:sp>
          <p:nvSpPr>
            <p:cNvPr id="241" name="object 59">
              <a:extLst>
                <a:ext uri="{FF2B5EF4-FFF2-40B4-BE49-F238E27FC236}">
                  <a16:creationId xmlns:a16="http://schemas.microsoft.com/office/drawing/2014/main" id="{BB803D9A-1C46-B8F5-FB49-FA01AFDA5040}"/>
                </a:ext>
              </a:extLst>
            </p:cNvPr>
            <p:cNvSpPr/>
            <p:nvPr/>
          </p:nvSpPr>
          <p:spPr>
            <a:xfrm>
              <a:off x="389724" y="1384287"/>
              <a:ext cx="7752080" cy="4538345"/>
            </a:xfrm>
            <a:custGeom>
              <a:avLst/>
              <a:gdLst/>
              <a:ahLst/>
              <a:cxnLst/>
              <a:rect l="l" t="t" r="r" b="b"/>
              <a:pathLst>
                <a:path w="7752080" h="4538345">
                  <a:moveTo>
                    <a:pt x="506996" y="4023703"/>
                  </a:moveTo>
                  <a:lnTo>
                    <a:pt x="506285" y="3977830"/>
                  </a:lnTo>
                  <a:lnTo>
                    <a:pt x="497446" y="3932809"/>
                  </a:lnTo>
                  <a:lnTo>
                    <a:pt x="481203" y="3891280"/>
                  </a:lnTo>
                  <a:lnTo>
                    <a:pt x="458368" y="3853865"/>
                  </a:lnTo>
                  <a:lnTo>
                    <a:pt x="429717" y="3821201"/>
                  </a:lnTo>
                  <a:lnTo>
                    <a:pt x="396049" y="3793934"/>
                  </a:lnTo>
                  <a:lnTo>
                    <a:pt x="358140" y="3772700"/>
                  </a:lnTo>
                  <a:lnTo>
                    <a:pt x="316801" y="3758133"/>
                  </a:lnTo>
                  <a:lnTo>
                    <a:pt x="272796" y="3750894"/>
                  </a:lnTo>
                  <a:lnTo>
                    <a:pt x="226923" y="3751592"/>
                  </a:lnTo>
                  <a:lnTo>
                    <a:pt x="181914" y="3760444"/>
                  </a:lnTo>
                  <a:lnTo>
                    <a:pt x="140373" y="3776675"/>
                  </a:lnTo>
                  <a:lnTo>
                    <a:pt x="102958" y="3799522"/>
                  </a:lnTo>
                  <a:lnTo>
                    <a:pt x="70294" y="3828173"/>
                  </a:lnTo>
                  <a:lnTo>
                    <a:pt x="43027" y="3861841"/>
                  </a:lnTo>
                  <a:lnTo>
                    <a:pt x="21805" y="3899738"/>
                  </a:lnTo>
                  <a:lnTo>
                    <a:pt x="7239" y="3941089"/>
                  </a:lnTo>
                  <a:lnTo>
                    <a:pt x="0" y="3985095"/>
                  </a:lnTo>
                  <a:lnTo>
                    <a:pt x="698" y="4030967"/>
                  </a:lnTo>
                  <a:lnTo>
                    <a:pt x="9550" y="4075976"/>
                  </a:lnTo>
                  <a:lnTo>
                    <a:pt x="25793" y="4117505"/>
                  </a:lnTo>
                  <a:lnTo>
                    <a:pt x="48628" y="4154932"/>
                  </a:lnTo>
                  <a:lnTo>
                    <a:pt x="77279" y="4187583"/>
                  </a:lnTo>
                  <a:lnTo>
                    <a:pt x="110947" y="4214850"/>
                  </a:lnTo>
                  <a:lnTo>
                    <a:pt x="148844" y="4236085"/>
                  </a:lnTo>
                  <a:lnTo>
                    <a:pt x="190195" y="4250639"/>
                  </a:lnTo>
                  <a:lnTo>
                    <a:pt x="234200" y="4257891"/>
                  </a:lnTo>
                  <a:lnTo>
                    <a:pt x="280060" y="4257192"/>
                  </a:lnTo>
                  <a:lnTo>
                    <a:pt x="325081" y="4248340"/>
                  </a:lnTo>
                  <a:lnTo>
                    <a:pt x="366610" y="4232110"/>
                  </a:lnTo>
                  <a:lnTo>
                    <a:pt x="404025" y="4209275"/>
                  </a:lnTo>
                  <a:lnTo>
                    <a:pt x="436689" y="4180624"/>
                  </a:lnTo>
                  <a:lnTo>
                    <a:pt x="463956" y="4146943"/>
                  </a:lnTo>
                  <a:lnTo>
                    <a:pt x="485190" y="4109047"/>
                  </a:lnTo>
                  <a:lnTo>
                    <a:pt x="499745" y="4067695"/>
                  </a:lnTo>
                  <a:lnTo>
                    <a:pt x="506996" y="4023703"/>
                  </a:lnTo>
                  <a:close/>
                </a:path>
                <a:path w="7752080" h="4538345">
                  <a:moveTo>
                    <a:pt x="7609687" y="234200"/>
                  </a:moveTo>
                  <a:lnTo>
                    <a:pt x="7602448" y="190195"/>
                  </a:lnTo>
                  <a:lnTo>
                    <a:pt x="7587882" y="148844"/>
                  </a:lnTo>
                  <a:lnTo>
                    <a:pt x="7566660" y="110947"/>
                  </a:lnTo>
                  <a:lnTo>
                    <a:pt x="7539393" y="77279"/>
                  </a:lnTo>
                  <a:lnTo>
                    <a:pt x="7506729" y="48628"/>
                  </a:lnTo>
                  <a:lnTo>
                    <a:pt x="7469314" y="25781"/>
                  </a:lnTo>
                  <a:lnTo>
                    <a:pt x="7427773" y="9550"/>
                  </a:lnTo>
                  <a:lnTo>
                    <a:pt x="7382764" y="698"/>
                  </a:lnTo>
                  <a:lnTo>
                    <a:pt x="7336891" y="0"/>
                  </a:lnTo>
                  <a:lnTo>
                    <a:pt x="7292886" y="7239"/>
                  </a:lnTo>
                  <a:lnTo>
                    <a:pt x="7251547" y="21805"/>
                  </a:lnTo>
                  <a:lnTo>
                    <a:pt x="7213638" y="43040"/>
                  </a:lnTo>
                  <a:lnTo>
                    <a:pt x="7179970" y="70307"/>
                  </a:lnTo>
                  <a:lnTo>
                    <a:pt x="7151319" y="102971"/>
                  </a:lnTo>
                  <a:lnTo>
                    <a:pt x="7128484" y="140385"/>
                  </a:lnTo>
                  <a:lnTo>
                    <a:pt x="7112241" y="181914"/>
                  </a:lnTo>
                  <a:lnTo>
                    <a:pt x="7103402" y="226936"/>
                  </a:lnTo>
                  <a:lnTo>
                    <a:pt x="7102691" y="272808"/>
                  </a:lnTo>
                  <a:lnTo>
                    <a:pt x="7109942" y="316801"/>
                  </a:lnTo>
                  <a:lnTo>
                    <a:pt x="7124497" y="358152"/>
                  </a:lnTo>
                  <a:lnTo>
                    <a:pt x="7145731" y="396049"/>
                  </a:lnTo>
                  <a:lnTo>
                    <a:pt x="7172998" y="429729"/>
                  </a:lnTo>
                  <a:lnTo>
                    <a:pt x="7205662" y="458381"/>
                  </a:lnTo>
                  <a:lnTo>
                    <a:pt x="7243077" y="481215"/>
                  </a:lnTo>
                  <a:lnTo>
                    <a:pt x="7284606" y="497446"/>
                  </a:lnTo>
                  <a:lnTo>
                    <a:pt x="7329627" y="506298"/>
                  </a:lnTo>
                  <a:lnTo>
                    <a:pt x="7375487" y="506996"/>
                  </a:lnTo>
                  <a:lnTo>
                    <a:pt x="7419492" y="499745"/>
                  </a:lnTo>
                  <a:lnTo>
                    <a:pt x="7460843" y="485190"/>
                  </a:lnTo>
                  <a:lnTo>
                    <a:pt x="7498740" y="463956"/>
                  </a:lnTo>
                  <a:lnTo>
                    <a:pt x="7532408" y="436689"/>
                  </a:lnTo>
                  <a:lnTo>
                    <a:pt x="7561059" y="404037"/>
                  </a:lnTo>
                  <a:lnTo>
                    <a:pt x="7583894" y="366610"/>
                  </a:lnTo>
                  <a:lnTo>
                    <a:pt x="7600137" y="325081"/>
                  </a:lnTo>
                  <a:lnTo>
                    <a:pt x="7608989" y="280073"/>
                  </a:lnTo>
                  <a:lnTo>
                    <a:pt x="7609687" y="234200"/>
                  </a:lnTo>
                  <a:close/>
                </a:path>
                <a:path w="7752080" h="4538345">
                  <a:moveTo>
                    <a:pt x="7751813" y="4265460"/>
                  </a:moveTo>
                  <a:lnTo>
                    <a:pt x="7744561" y="4221454"/>
                  </a:lnTo>
                  <a:lnTo>
                    <a:pt x="7730007" y="4180103"/>
                  </a:lnTo>
                  <a:lnTo>
                    <a:pt x="7708773" y="4142206"/>
                  </a:lnTo>
                  <a:lnTo>
                    <a:pt x="7681506" y="4108539"/>
                  </a:lnTo>
                  <a:lnTo>
                    <a:pt x="7648842" y="4079887"/>
                  </a:lnTo>
                  <a:lnTo>
                    <a:pt x="7611427" y="4057040"/>
                  </a:lnTo>
                  <a:lnTo>
                    <a:pt x="7569898" y="4040809"/>
                  </a:lnTo>
                  <a:lnTo>
                    <a:pt x="7524877" y="4031958"/>
                  </a:lnTo>
                  <a:lnTo>
                    <a:pt x="7479017" y="4031259"/>
                  </a:lnTo>
                  <a:lnTo>
                    <a:pt x="7435012" y="4038498"/>
                  </a:lnTo>
                  <a:lnTo>
                    <a:pt x="7393660" y="4053065"/>
                  </a:lnTo>
                  <a:lnTo>
                    <a:pt x="7355764" y="4074299"/>
                  </a:lnTo>
                  <a:lnTo>
                    <a:pt x="7322083" y="4101566"/>
                  </a:lnTo>
                  <a:lnTo>
                    <a:pt x="7293445" y="4134231"/>
                  </a:lnTo>
                  <a:lnTo>
                    <a:pt x="7270597" y="4171645"/>
                  </a:lnTo>
                  <a:lnTo>
                    <a:pt x="7254367" y="4213174"/>
                  </a:lnTo>
                  <a:lnTo>
                    <a:pt x="7245515" y="4258195"/>
                  </a:lnTo>
                  <a:lnTo>
                    <a:pt x="7244816" y="4304068"/>
                  </a:lnTo>
                  <a:lnTo>
                    <a:pt x="7252055" y="4348061"/>
                  </a:lnTo>
                  <a:lnTo>
                    <a:pt x="7266622" y="4389412"/>
                  </a:lnTo>
                  <a:lnTo>
                    <a:pt x="7287857" y="4427309"/>
                  </a:lnTo>
                  <a:lnTo>
                    <a:pt x="7315124" y="4460989"/>
                  </a:lnTo>
                  <a:lnTo>
                    <a:pt x="7347775" y="4489640"/>
                  </a:lnTo>
                  <a:lnTo>
                    <a:pt x="7385202" y="4512475"/>
                  </a:lnTo>
                  <a:lnTo>
                    <a:pt x="7426731" y="4528705"/>
                  </a:lnTo>
                  <a:lnTo>
                    <a:pt x="7471740" y="4537557"/>
                  </a:lnTo>
                  <a:lnTo>
                    <a:pt x="7517612" y="4538256"/>
                  </a:lnTo>
                  <a:lnTo>
                    <a:pt x="7561618" y="4531004"/>
                  </a:lnTo>
                  <a:lnTo>
                    <a:pt x="7602956" y="4516450"/>
                  </a:lnTo>
                  <a:lnTo>
                    <a:pt x="7640866" y="4495216"/>
                  </a:lnTo>
                  <a:lnTo>
                    <a:pt x="7674534" y="4467949"/>
                  </a:lnTo>
                  <a:lnTo>
                    <a:pt x="7703185" y="4435297"/>
                  </a:lnTo>
                  <a:lnTo>
                    <a:pt x="7726019" y="4397870"/>
                  </a:lnTo>
                  <a:lnTo>
                    <a:pt x="7742263" y="4356341"/>
                  </a:lnTo>
                  <a:lnTo>
                    <a:pt x="7751102" y="4311332"/>
                  </a:lnTo>
                  <a:lnTo>
                    <a:pt x="7751813" y="4265460"/>
                  </a:lnTo>
                  <a:close/>
                </a:path>
              </a:pathLst>
            </a:custGeom>
            <a:solidFill>
              <a:srgbClr val="FFFFFF"/>
            </a:solidFill>
          </p:spPr>
          <p:txBody>
            <a:bodyPr wrap="square" lIns="0" tIns="0" rIns="0" bIns="0" rtlCol="0"/>
            <a:lstStyle/>
            <a:p>
              <a:endParaRPr/>
            </a:p>
          </p:txBody>
        </p:sp>
        <p:sp>
          <p:nvSpPr>
            <p:cNvPr id="242" name="object 60">
              <a:extLst>
                <a:ext uri="{FF2B5EF4-FFF2-40B4-BE49-F238E27FC236}">
                  <a16:creationId xmlns:a16="http://schemas.microsoft.com/office/drawing/2014/main" id="{0A84B11F-B0B1-2909-3466-04D1EA32976D}"/>
                </a:ext>
              </a:extLst>
            </p:cNvPr>
            <p:cNvSpPr/>
            <p:nvPr/>
          </p:nvSpPr>
          <p:spPr>
            <a:xfrm>
              <a:off x="7693589" y="5474573"/>
              <a:ext cx="389255" cy="389255"/>
            </a:xfrm>
            <a:custGeom>
              <a:avLst/>
              <a:gdLst/>
              <a:ahLst/>
              <a:cxnLst/>
              <a:rect l="l" t="t" r="r" b="b"/>
              <a:pathLst>
                <a:path w="389254" h="389254">
                  <a:moveTo>
                    <a:pt x="214896" y="0"/>
                  </a:moveTo>
                  <a:lnTo>
                    <a:pt x="169766" y="452"/>
                  </a:lnTo>
                  <a:lnTo>
                    <a:pt x="127296" y="10781"/>
                  </a:lnTo>
                  <a:lnTo>
                    <a:pt x="88776" y="29942"/>
                  </a:lnTo>
                  <a:lnTo>
                    <a:pt x="55496" y="56891"/>
                  </a:lnTo>
                  <a:lnTo>
                    <a:pt x="28747" y="90584"/>
                  </a:lnTo>
                  <a:lnTo>
                    <a:pt x="9818" y="129978"/>
                  </a:lnTo>
                  <a:lnTo>
                    <a:pt x="0" y="174028"/>
                  </a:lnTo>
                  <a:lnTo>
                    <a:pt x="448" y="219153"/>
                  </a:lnTo>
                  <a:lnTo>
                    <a:pt x="10775" y="261620"/>
                  </a:lnTo>
                  <a:lnTo>
                    <a:pt x="29935" y="300138"/>
                  </a:lnTo>
                  <a:lnTo>
                    <a:pt x="56884" y="333418"/>
                  </a:lnTo>
                  <a:lnTo>
                    <a:pt x="90577" y="360169"/>
                  </a:lnTo>
                  <a:lnTo>
                    <a:pt x="129969" y="379101"/>
                  </a:lnTo>
                  <a:lnTo>
                    <a:pt x="174015" y="388924"/>
                  </a:lnTo>
                  <a:lnTo>
                    <a:pt x="219144" y="388476"/>
                  </a:lnTo>
                  <a:lnTo>
                    <a:pt x="261613" y="378149"/>
                  </a:lnTo>
                  <a:lnTo>
                    <a:pt x="300131" y="358988"/>
                  </a:lnTo>
                  <a:lnTo>
                    <a:pt x="333409" y="332039"/>
                  </a:lnTo>
                  <a:lnTo>
                    <a:pt x="360159" y="298347"/>
                  </a:lnTo>
                  <a:lnTo>
                    <a:pt x="379089" y="258955"/>
                  </a:lnTo>
                  <a:lnTo>
                    <a:pt x="388912" y="214909"/>
                  </a:lnTo>
                  <a:lnTo>
                    <a:pt x="388463" y="169779"/>
                  </a:lnTo>
                  <a:lnTo>
                    <a:pt x="378136" y="127308"/>
                  </a:lnTo>
                  <a:lnTo>
                    <a:pt x="358976" y="88788"/>
                  </a:lnTo>
                  <a:lnTo>
                    <a:pt x="332027" y="55507"/>
                  </a:lnTo>
                  <a:lnTo>
                    <a:pt x="298334" y="28755"/>
                  </a:lnTo>
                  <a:lnTo>
                    <a:pt x="258942" y="9823"/>
                  </a:lnTo>
                  <a:lnTo>
                    <a:pt x="214896" y="0"/>
                  </a:lnTo>
                  <a:close/>
                </a:path>
              </a:pathLst>
            </a:custGeom>
            <a:solidFill>
              <a:srgbClr val="009989"/>
            </a:solidFill>
          </p:spPr>
          <p:txBody>
            <a:bodyPr wrap="square" lIns="0" tIns="0" rIns="0" bIns="0" rtlCol="0"/>
            <a:lstStyle/>
            <a:p>
              <a:endParaRPr/>
            </a:p>
          </p:txBody>
        </p:sp>
        <p:sp>
          <p:nvSpPr>
            <p:cNvPr id="243" name="object 61">
              <a:extLst>
                <a:ext uri="{FF2B5EF4-FFF2-40B4-BE49-F238E27FC236}">
                  <a16:creationId xmlns:a16="http://schemas.microsoft.com/office/drawing/2014/main" id="{D1CCBD33-7638-0F5B-09D5-354E2CBF090A}"/>
                </a:ext>
              </a:extLst>
            </p:cNvPr>
            <p:cNvSpPr/>
            <p:nvPr/>
          </p:nvSpPr>
          <p:spPr>
            <a:xfrm>
              <a:off x="448769" y="5194209"/>
              <a:ext cx="389255" cy="389255"/>
            </a:xfrm>
            <a:custGeom>
              <a:avLst/>
              <a:gdLst/>
              <a:ahLst/>
              <a:cxnLst/>
              <a:rect l="l" t="t" r="r" b="b"/>
              <a:pathLst>
                <a:path w="389255" h="389254">
                  <a:moveTo>
                    <a:pt x="174015" y="0"/>
                  </a:moveTo>
                  <a:lnTo>
                    <a:pt x="129969" y="9823"/>
                  </a:lnTo>
                  <a:lnTo>
                    <a:pt x="90577" y="28755"/>
                  </a:lnTo>
                  <a:lnTo>
                    <a:pt x="56884" y="55507"/>
                  </a:lnTo>
                  <a:lnTo>
                    <a:pt x="29935" y="88788"/>
                  </a:lnTo>
                  <a:lnTo>
                    <a:pt x="10775" y="127308"/>
                  </a:lnTo>
                  <a:lnTo>
                    <a:pt x="448" y="169779"/>
                  </a:lnTo>
                  <a:lnTo>
                    <a:pt x="0" y="214909"/>
                  </a:lnTo>
                  <a:lnTo>
                    <a:pt x="9823" y="258955"/>
                  </a:lnTo>
                  <a:lnTo>
                    <a:pt x="28755" y="298347"/>
                  </a:lnTo>
                  <a:lnTo>
                    <a:pt x="55506" y="332039"/>
                  </a:lnTo>
                  <a:lnTo>
                    <a:pt x="88785" y="358988"/>
                  </a:lnTo>
                  <a:lnTo>
                    <a:pt x="127304" y="378149"/>
                  </a:lnTo>
                  <a:lnTo>
                    <a:pt x="169771" y="388476"/>
                  </a:lnTo>
                  <a:lnTo>
                    <a:pt x="214896" y="388924"/>
                  </a:lnTo>
                  <a:lnTo>
                    <a:pt x="258942" y="379101"/>
                  </a:lnTo>
                  <a:lnTo>
                    <a:pt x="298334" y="360169"/>
                  </a:lnTo>
                  <a:lnTo>
                    <a:pt x="332027" y="333418"/>
                  </a:lnTo>
                  <a:lnTo>
                    <a:pt x="358976" y="300138"/>
                  </a:lnTo>
                  <a:lnTo>
                    <a:pt x="378136" y="261620"/>
                  </a:lnTo>
                  <a:lnTo>
                    <a:pt x="388463" y="219153"/>
                  </a:lnTo>
                  <a:lnTo>
                    <a:pt x="388912" y="174028"/>
                  </a:lnTo>
                  <a:lnTo>
                    <a:pt x="379093" y="129978"/>
                  </a:lnTo>
                  <a:lnTo>
                    <a:pt x="360164" y="90584"/>
                  </a:lnTo>
                  <a:lnTo>
                    <a:pt x="333415" y="56891"/>
                  </a:lnTo>
                  <a:lnTo>
                    <a:pt x="300135" y="29942"/>
                  </a:lnTo>
                  <a:lnTo>
                    <a:pt x="261615" y="10781"/>
                  </a:lnTo>
                  <a:lnTo>
                    <a:pt x="219145" y="452"/>
                  </a:lnTo>
                  <a:lnTo>
                    <a:pt x="174015" y="0"/>
                  </a:lnTo>
                  <a:close/>
                </a:path>
              </a:pathLst>
            </a:custGeom>
            <a:solidFill>
              <a:srgbClr val="AA0A30"/>
            </a:solidFill>
          </p:spPr>
          <p:txBody>
            <a:bodyPr wrap="square" lIns="0" tIns="0" rIns="0" bIns="0" rtlCol="0"/>
            <a:lstStyle/>
            <a:p>
              <a:endParaRPr/>
            </a:p>
          </p:txBody>
        </p:sp>
        <p:sp>
          <p:nvSpPr>
            <p:cNvPr id="244" name="object 62">
              <a:extLst>
                <a:ext uri="{FF2B5EF4-FFF2-40B4-BE49-F238E27FC236}">
                  <a16:creationId xmlns:a16="http://schemas.microsoft.com/office/drawing/2014/main" id="{D4640584-4867-72BF-CA68-9C7A253D9094}"/>
                </a:ext>
              </a:extLst>
            </p:cNvPr>
            <p:cNvSpPr/>
            <p:nvPr/>
          </p:nvSpPr>
          <p:spPr>
            <a:xfrm>
              <a:off x="7551468" y="1443315"/>
              <a:ext cx="389255" cy="389255"/>
            </a:xfrm>
            <a:custGeom>
              <a:avLst/>
              <a:gdLst/>
              <a:ahLst/>
              <a:cxnLst/>
              <a:rect l="l" t="t" r="r" b="b"/>
              <a:pathLst>
                <a:path w="389254" h="389255">
                  <a:moveTo>
                    <a:pt x="214896" y="0"/>
                  </a:moveTo>
                  <a:lnTo>
                    <a:pt x="169766" y="452"/>
                  </a:lnTo>
                  <a:lnTo>
                    <a:pt x="127296" y="10781"/>
                  </a:lnTo>
                  <a:lnTo>
                    <a:pt x="88776" y="29942"/>
                  </a:lnTo>
                  <a:lnTo>
                    <a:pt x="55496" y="56891"/>
                  </a:lnTo>
                  <a:lnTo>
                    <a:pt x="28747" y="90584"/>
                  </a:lnTo>
                  <a:lnTo>
                    <a:pt x="9818" y="129978"/>
                  </a:lnTo>
                  <a:lnTo>
                    <a:pt x="0" y="174028"/>
                  </a:lnTo>
                  <a:lnTo>
                    <a:pt x="448" y="219153"/>
                  </a:lnTo>
                  <a:lnTo>
                    <a:pt x="10775" y="261620"/>
                  </a:lnTo>
                  <a:lnTo>
                    <a:pt x="29935" y="300138"/>
                  </a:lnTo>
                  <a:lnTo>
                    <a:pt x="56884" y="333418"/>
                  </a:lnTo>
                  <a:lnTo>
                    <a:pt x="90577" y="360169"/>
                  </a:lnTo>
                  <a:lnTo>
                    <a:pt x="129969" y="379101"/>
                  </a:lnTo>
                  <a:lnTo>
                    <a:pt x="174015" y="388924"/>
                  </a:lnTo>
                  <a:lnTo>
                    <a:pt x="219140" y="388476"/>
                  </a:lnTo>
                  <a:lnTo>
                    <a:pt x="261607" y="378149"/>
                  </a:lnTo>
                  <a:lnTo>
                    <a:pt x="300126" y="358988"/>
                  </a:lnTo>
                  <a:lnTo>
                    <a:pt x="333405" y="332039"/>
                  </a:lnTo>
                  <a:lnTo>
                    <a:pt x="360156" y="298347"/>
                  </a:lnTo>
                  <a:lnTo>
                    <a:pt x="379088" y="258955"/>
                  </a:lnTo>
                  <a:lnTo>
                    <a:pt x="388912" y="214909"/>
                  </a:lnTo>
                  <a:lnTo>
                    <a:pt x="388463" y="169779"/>
                  </a:lnTo>
                  <a:lnTo>
                    <a:pt x="378136" y="127308"/>
                  </a:lnTo>
                  <a:lnTo>
                    <a:pt x="358976" y="88788"/>
                  </a:lnTo>
                  <a:lnTo>
                    <a:pt x="332027" y="55507"/>
                  </a:lnTo>
                  <a:lnTo>
                    <a:pt x="298334" y="28755"/>
                  </a:lnTo>
                  <a:lnTo>
                    <a:pt x="258942" y="9823"/>
                  </a:lnTo>
                  <a:lnTo>
                    <a:pt x="214896" y="0"/>
                  </a:lnTo>
                  <a:close/>
                </a:path>
              </a:pathLst>
            </a:custGeom>
            <a:solidFill>
              <a:srgbClr val="FCBF00"/>
            </a:solidFill>
          </p:spPr>
          <p:txBody>
            <a:bodyPr wrap="square" lIns="0" tIns="0" rIns="0" bIns="0" rtlCol="0"/>
            <a:lstStyle/>
            <a:p>
              <a:endParaRPr/>
            </a:p>
          </p:txBody>
        </p:sp>
        <p:sp>
          <p:nvSpPr>
            <p:cNvPr id="245" name="object 63">
              <a:extLst>
                <a:ext uri="{FF2B5EF4-FFF2-40B4-BE49-F238E27FC236}">
                  <a16:creationId xmlns:a16="http://schemas.microsoft.com/office/drawing/2014/main" id="{F899E25F-C883-4EC8-A15C-A10B5893A415}"/>
                </a:ext>
              </a:extLst>
            </p:cNvPr>
            <p:cNvSpPr/>
            <p:nvPr/>
          </p:nvSpPr>
          <p:spPr>
            <a:xfrm>
              <a:off x="6325641" y="2184397"/>
              <a:ext cx="2213610" cy="923925"/>
            </a:xfrm>
            <a:custGeom>
              <a:avLst/>
              <a:gdLst/>
              <a:ahLst/>
              <a:cxnLst/>
              <a:rect l="l" t="t" r="r" b="b"/>
              <a:pathLst>
                <a:path w="2213609" h="923925">
                  <a:moveTo>
                    <a:pt x="0" y="923607"/>
                  </a:moveTo>
                  <a:lnTo>
                    <a:pt x="2213546" y="0"/>
                  </a:lnTo>
                </a:path>
              </a:pathLst>
            </a:custGeom>
            <a:ln w="25400">
              <a:solidFill>
                <a:srgbClr val="082E39"/>
              </a:solidFill>
            </a:ln>
          </p:spPr>
          <p:txBody>
            <a:bodyPr wrap="square" lIns="0" tIns="0" rIns="0" bIns="0" rtlCol="0"/>
            <a:lstStyle/>
            <a:p>
              <a:endParaRPr/>
            </a:p>
          </p:txBody>
        </p:sp>
        <p:sp>
          <p:nvSpPr>
            <p:cNvPr id="246" name="object 64">
              <a:extLst>
                <a:ext uri="{FF2B5EF4-FFF2-40B4-BE49-F238E27FC236}">
                  <a16:creationId xmlns:a16="http://schemas.microsoft.com/office/drawing/2014/main" id="{AC74ACF6-41D5-E244-D387-69E394BF8F2F}"/>
                </a:ext>
              </a:extLst>
            </p:cNvPr>
            <p:cNvSpPr/>
            <p:nvPr/>
          </p:nvSpPr>
          <p:spPr>
            <a:xfrm>
              <a:off x="2112402" y="2184397"/>
              <a:ext cx="2213610" cy="923925"/>
            </a:xfrm>
            <a:custGeom>
              <a:avLst/>
              <a:gdLst/>
              <a:ahLst/>
              <a:cxnLst/>
              <a:rect l="l" t="t" r="r" b="b"/>
              <a:pathLst>
                <a:path w="2213610" h="923925">
                  <a:moveTo>
                    <a:pt x="2213546" y="923607"/>
                  </a:moveTo>
                  <a:lnTo>
                    <a:pt x="0" y="0"/>
                  </a:lnTo>
                </a:path>
              </a:pathLst>
            </a:custGeom>
            <a:ln w="25400">
              <a:solidFill>
                <a:srgbClr val="082E39"/>
              </a:solidFill>
            </a:ln>
          </p:spPr>
          <p:txBody>
            <a:bodyPr wrap="square" lIns="0" tIns="0" rIns="0" bIns="0" rtlCol="0"/>
            <a:lstStyle/>
            <a:p>
              <a:endParaRPr/>
            </a:p>
          </p:txBody>
        </p:sp>
        <p:sp>
          <p:nvSpPr>
            <p:cNvPr id="247" name="object 65">
              <a:extLst>
                <a:ext uri="{FF2B5EF4-FFF2-40B4-BE49-F238E27FC236}">
                  <a16:creationId xmlns:a16="http://schemas.microsoft.com/office/drawing/2014/main" id="{81EC662B-B108-EC30-C8DE-B9F2ED362C80}"/>
                </a:ext>
              </a:extLst>
            </p:cNvPr>
            <p:cNvSpPr/>
            <p:nvPr/>
          </p:nvSpPr>
          <p:spPr>
            <a:xfrm>
              <a:off x="6338116" y="4087695"/>
              <a:ext cx="2213610" cy="923925"/>
            </a:xfrm>
            <a:custGeom>
              <a:avLst/>
              <a:gdLst/>
              <a:ahLst/>
              <a:cxnLst/>
              <a:rect l="l" t="t" r="r" b="b"/>
              <a:pathLst>
                <a:path w="2213609" h="923925">
                  <a:moveTo>
                    <a:pt x="0" y="0"/>
                  </a:moveTo>
                  <a:lnTo>
                    <a:pt x="2213546" y="923607"/>
                  </a:lnTo>
                </a:path>
              </a:pathLst>
            </a:custGeom>
            <a:ln w="25400">
              <a:solidFill>
                <a:srgbClr val="082E39"/>
              </a:solidFill>
            </a:ln>
          </p:spPr>
          <p:txBody>
            <a:bodyPr wrap="square" lIns="0" tIns="0" rIns="0" bIns="0" rtlCol="0"/>
            <a:lstStyle/>
            <a:p>
              <a:endParaRPr/>
            </a:p>
          </p:txBody>
        </p:sp>
        <p:sp>
          <p:nvSpPr>
            <p:cNvPr id="248" name="object 66">
              <a:extLst>
                <a:ext uri="{FF2B5EF4-FFF2-40B4-BE49-F238E27FC236}">
                  <a16:creationId xmlns:a16="http://schemas.microsoft.com/office/drawing/2014/main" id="{D3B74B8A-EA22-A6F6-4A96-7DD6B9BAA0AC}"/>
                </a:ext>
              </a:extLst>
            </p:cNvPr>
            <p:cNvSpPr/>
            <p:nvPr/>
          </p:nvSpPr>
          <p:spPr>
            <a:xfrm>
              <a:off x="2099927" y="4087695"/>
              <a:ext cx="2213610" cy="923925"/>
            </a:xfrm>
            <a:custGeom>
              <a:avLst/>
              <a:gdLst/>
              <a:ahLst/>
              <a:cxnLst/>
              <a:rect l="l" t="t" r="r" b="b"/>
              <a:pathLst>
                <a:path w="2213610" h="923925">
                  <a:moveTo>
                    <a:pt x="2213546" y="0"/>
                  </a:moveTo>
                  <a:lnTo>
                    <a:pt x="0" y="923607"/>
                  </a:lnTo>
                </a:path>
              </a:pathLst>
            </a:custGeom>
            <a:ln w="25400">
              <a:solidFill>
                <a:srgbClr val="082E39"/>
              </a:solidFill>
            </a:ln>
          </p:spPr>
          <p:txBody>
            <a:bodyPr wrap="square" lIns="0" tIns="0" rIns="0" bIns="0" rtlCol="0"/>
            <a:lstStyle/>
            <a:p>
              <a:endParaRPr/>
            </a:p>
          </p:txBody>
        </p:sp>
        <p:sp>
          <p:nvSpPr>
            <p:cNvPr id="249" name="object 67">
              <a:extLst>
                <a:ext uri="{FF2B5EF4-FFF2-40B4-BE49-F238E27FC236}">
                  <a16:creationId xmlns:a16="http://schemas.microsoft.com/office/drawing/2014/main" id="{BBBD4056-1A71-63C9-1CFD-C09C9720608B}"/>
                </a:ext>
              </a:extLst>
            </p:cNvPr>
            <p:cNvSpPr/>
            <p:nvPr/>
          </p:nvSpPr>
          <p:spPr>
            <a:xfrm>
              <a:off x="5889338" y="2059528"/>
              <a:ext cx="535940" cy="639445"/>
            </a:xfrm>
            <a:custGeom>
              <a:avLst/>
              <a:gdLst/>
              <a:ahLst/>
              <a:cxnLst/>
              <a:rect l="l" t="t" r="r" b="b"/>
              <a:pathLst>
                <a:path w="535939" h="639444">
                  <a:moveTo>
                    <a:pt x="0" y="639445"/>
                  </a:moveTo>
                  <a:lnTo>
                    <a:pt x="535686" y="0"/>
                  </a:lnTo>
                </a:path>
              </a:pathLst>
            </a:custGeom>
            <a:ln w="25399">
              <a:solidFill>
                <a:srgbClr val="082E39"/>
              </a:solidFill>
            </a:ln>
          </p:spPr>
          <p:txBody>
            <a:bodyPr wrap="square" lIns="0" tIns="0" rIns="0" bIns="0" rtlCol="0"/>
            <a:lstStyle/>
            <a:p>
              <a:endParaRPr/>
            </a:p>
          </p:txBody>
        </p:sp>
        <p:sp>
          <p:nvSpPr>
            <p:cNvPr id="250" name="object 68">
              <a:extLst>
                <a:ext uri="{FF2B5EF4-FFF2-40B4-BE49-F238E27FC236}">
                  <a16:creationId xmlns:a16="http://schemas.microsoft.com/office/drawing/2014/main" id="{30797268-AC44-2A8A-729E-FA6A0F821416}"/>
                </a:ext>
              </a:extLst>
            </p:cNvPr>
            <p:cNvSpPr/>
            <p:nvPr/>
          </p:nvSpPr>
          <p:spPr>
            <a:xfrm>
              <a:off x="4226566" y="2059528"/>
              <a:ext cx="535940" cy="639445"/>
            </a:xfrm>
            <a:custGeom>
              <a:avLst/>
              <a:gdLst/>
              <a:ahLst/>
              <a:cxnLst/>
              <a:rect l="l" t="t" r="r" b="b"/>
              <a:pathLst>
                <a:path w="535939" h="639444">
                  <a:moveTo>
                    <a:pt x="535686" y="639445"/>
                  </a:moveTo>
                  <a:lnTo>
                    <a:pt x="0" y="0"/>
                  </a:lnTo>
                </a:path>
              </a:pathLst>
            </a:custGeom>
            <a:ln w="25399">
              <a:solidFill>
                <a:srgbClr val="082E39"/>
              </a:solidFill>
            </a:ln>
          </p:spPr>
          <p:txBody>
            <a:bodyPr wrap="square" lIns="0" tIns="0" rIns="0" bIns="0" rtlCol="0"/>
            <a:lstStyle/>
            <a:p>
              <a:endParaRPr/>
            </a:p>
          </p:txBody>
        </p:sp>
        <p:sp>
          <p:nvSpPr>
            <p:cNvPr id="251" name="object 69">
              <a:extLst>
                <a:ext uri="{FF2B5EF4-FFF2-40B4-BE49-F238E27FC236}">
                  <a16:creationId xmlns:a16="http://schemas.microsoft.com/office/drawing/2014/main" id="{86F459BE-B860-3F64-E954-71BC0A59F38A}"/>
                </a:ext>
              </a:extLst>
            </p:cNvPr>
            <p:cNvSpPr/>
            <p:nvPr/>
          </p:nvSpPr>
          <p:spPr>
            <a:xfrm>
              <a:off x="5957059" y="4557656"/>
              <a:ext cx="535940" cy="639445"/>
            </a:xfrm>
            <a:custGeom>
              <a:avLst/>
              <a:gdLst/>
              <a:ahLst/>
              <a:cxnLst/>
              <a:rect l="l" t="t" r="r" b="b"/>
              <a:pathLst>
                <a:path w="535939" h="639445">
                  <a:moveTo>
                    <a:pt x="0" y="0"/>
                  </a:moveTo>
                  <a:lnTo>
                    <a:pt x="535686" y="639445"/>
                  </a:lnTo>
                </a:path>
              </a:pathLst>
            </a:custGeom>
            <a:ln w="25399">
              <a:solidFill>
                <a:srgbClr val="082E39"/>
              </a:solidFill>
            </a:ln>
          </p:spPr>
          <p:txBody>
            <a:bodyPr wrap="square" lIns="0" tIns="0" rIns="0" bIns="0" rtlCol="0"/>
            <a:lstStyle/>
            <a:p>
              <a:endParaRPr/>
            </a:p>
          </p:txBody>
        </p:sp>
        <p:sp>
          <p:nvSpPr>
            <p:cNvPr id="252" name="object 70">
              <a:extLst>
                <a:ext uri="{FF2B5EF4-FFF2-40B4-BE49-F238E27FC236}">
                  <a16:creationId xmlns:a16="http://schemas.microsoft.com/office/drawing/2014/main" id="{841EAF32-35A0-4F83-216C-D62E57301F25}"/>
                </a:ext>
              </a:extLst>
            </p:cNvPr>
            <p:cNvSpPr/>
            <p:nvPr/>
          </p:nvSpPr>
          <p:spPr>
            <a:xfrm>
              <a:off x="4158844" y="4557656"/>
              <a:ext cx="535940" cy="639445"/>
            </a:xfrm>
            <a:custGeom>
              <a:avLst/>
              <a:gdLst/>
              <a:ahLst/>
              <a:cxnLst/>
              <a:rect l="l" t="t" r="r" b="b"/>
              <a:pathLst>
                <a:path w="535939" h="639445">
                  <a:moveTo>
                    <a:pt x="535686" y="0"/>
                  </a:moveTo>
                  <a:lnTo>
                    <a:pt x="0" y="639445"/>
                  </a:lnTo>
                </a:path>
              </a:pathLst>
            </a:custGeom>
            <a:ln w="25399">
              <a:solidFill>
                <a:srgbClr val="082E39"/>
              </a:solidFill>
            </a:ln>
          </p:spPr>
          <p:txBody>
            <a:bodyPr wrap="square" lIns="0" tIns="0" rIns="0" bIns="0" rtlCol="0"/>
            <a:lstStyle/>
            <a:p>
              <a:endParaRPr/>
            </a:p>
          </p:txBody>
        </p:sp>
        <p:pic>
          <p:nvPicPr>
            <p:cNvPr id="253" name="object 71">
              <a:extLst>
                <a:ext uri="{FF2B5EF4-FFF2-40B4-BE49-F238E27FC236}">
                  <a16:creationId xmlns:a16="http://schemas.microsoft.com/office/drawing/2014/main" id="{9CCBDE59-8190-B0C7-FDF2-E7D59B7085FA}"/>
                </a:ext>
              </a:extLst>
            </p:cNvPr>
            <p:cNvPicPr/>
            <p:nvPr/>
          </p:nvPicPr>
          <p:blipFill>
            <a:blip r:embed="rId9" cstate="print"/>
            <a:stretch>
              <a:fillRect/>
            </a:stretch>
          </p:blipFill>
          <p:spPr>
            <a:xfrm>
              <a:off x="6435088" y="5132849"/>
              <a:ext cx="120573" cy="120561"/>
            </a:xfrm>
            <a:prstGeom prst="rect">
              <a:avLst/>
            </a:prstGeom>
          </p:spPr>
        </p:pic>
        <p:pic>
          <p:nvPicPr>
            <p:cNvPr id="254" name="object 72">
              <a:extLst>
                <a:ext uri="{FF2B5EF4-FFF2-40B4-BE49-F238E27FC236}">
                  <a16:creationId xmlns:a16="http://schemas.microsoft.com/office/drawing/2014/main" id="{FE8B8EFF-3CB8-9908-E999-9696A70824CE}"/>
                </a:ext>
              </a:extLst>
            </p:cNvPr>
            <p:cNvPicPr/>
            <p:nvPr/>
          </p:nvPicPr>
          <p:blipFill>
            <a:blip r:embed="rId10" cstate="print"/>
            <a:stretch>
              <a:fillRect/>
            </a:stretch>
          </p:blipFill>
          <p:spPr>
            <a:xfrm>
              <a:off x="2027922" y="4940777"/>
              <a:ext cx="120573" cy="120561"/>
            </a:xfrm>
            <a:prstGeom prst="rect">
              <a:avLst/>
            </a:prstGeom>
          </p:spPr>
        </p:pic>
        <p:pic>
          <p:nvPicPr>
            <p:cNvPr id="255" name="object 73">
              <a:extLst>
                <a:ext uri="{FF2B5EF4-FFF2-40B4-BE49-F238E27FC236}">
                  <a16:creationId xmlns:a16="http://schemas.microsoft.com/office/drawing/2014/main" id="{B8EFED40-70AD-0CF5-9E01-2D53F6A889F7}"/>
                </a:ext>
              </a:extLst>
            </p:cNvPr>
            <p:cNvPicPr/>
            <p:nvPr/>
          </p:nvPicPr>
          <p:blipFill>
            <a:blip r:embed="rId11" cstate="print"/>
            <a:stretch>
              <a:fillRect/>
            </a:stretch>
          </p:blipFill>
          <p:spPr>
            <a:xfrm>
              <a:off x="498073" y="5262610"/>
              <a:ext cx="290311" cy="252117"/>
            </a:xfrm>
            <a:prstGeom prst="rect">
              <a:avLst/>
            </a:prstGeom>
          </p:spPr>
        </p:pic>
        <p:pic>
          <p:nvPicPr>
            <p:cNvPr id="256" name="object 74">
              <a:extLst>
                <a:ext uri="{FF2B5EF4-FFF2-40B4-BE49-F238E27FC236}">
                  <a16:creationId xmlns:a16="http://schemas.microsoft.com/office/drawing/2014/main" id="{129AB9B4-1AE6-2585-80BD-FB27C0A3DAE9}"/>
                </a:ext>
              </a:extLst>
            </p:cNvPr>
            <p:cNvPicPr/>
            <p:nvPr/>
          </p:nvPicPr>
          <p:blipFill>
            <a:blip r:embed="rId12" cstate="print"/>
            <a:stretch>
              <a:fillRect/>
            </a:stretch>
          </p:blipFill>
          <p:spPr>
            <a:xfrm>
              <a:off x="3390332" y="3589222"/>
              <a:ext cx="120573" cy="120561"/>
            </a:xfrm>
            <a:prstGeom prst="rect">
              <a:avLst/>
            </a:prstGeom>
          </p:spPr>
        </p:pic>
        <p:pic>
          <p:nvPicPr>
            <p:cNvPr id="257" name="object 75">
              <a:extLst>
                <a:ext uri="{FF2B5EF4-FFF2-40B4-BE49-F238E27FC236}">
                  <a16:creationId xmlns:a16="http://schemas.microsoft.com/office/drawing/2014/main" id="{85C8CAAF-50D4-E37E-2DB3-2BE292E85ADE}"/>
                </a:ext>
              </a:extLst>
            </p:cNvPr>
            <p:cNvPicPr/>
            <p:nvPr/>
          </p:nvPicPr>
          <p:blipFill>
            <a:blip r:embed="rId13" cstate="print"/>
            <a:stretch>
              <a:fillRect/>
            </a:stretch>
          </p:blipFill>
          <p:spPr>
            <a:xfrm>
              <a:off x="1770331" y="3598773"/>
              <a:ext cx="159856" cy="189797"/>
            </a:xfrm>
            <a:prstGeom prst="rect">
              <a:avLst/>
            </a:prstGeom>
          </p:spPr>
        </p:pic>
        <p:sp>
          <p:nvSpPr>
            <p:cNvPr id="258" name="object 76">
              <a:extLst>
                <a:ext uri="{FF2B5EF4-FFF2-40B4-BE49-F238E27FC236}">
                  <a16:creationId xmlns:a16="http://schemas.microsoft.com/office/drawing/2014/main" id="{E5CA6523-12A7-CCF5-E13C-3D74DABBE872}"/>
                </a:ext>
              </a:extLst>
            </p:cNvPr>
            <p:cNvSpPr/>
            <p:nvPr/>
          </p:nvSpPr>
          <p:spPr>
            <a:xfrm>
              <a:off x="1840788" y="3588425"/>
              <a:ext cx="226695" cy="300990"/>
            </a:xfrm>
            <a:custGeom>
              <a:avLst/>
              <a:gdLst/>
              <a:ahLst/>
              <a:cxnLst/>
              <a:rect l="l" t="t" r="r" b="b"/>
              <a:pathLst>
                <a:path w="226694" h="300989">
                  <a:moveTo>
                    <a:pt x="206374" y="0"/>
                  </a:moveTo>
                  <a:lnTo>
                    <a:pt x="197966" y="2070"/>
                  </a:lnTo>
                  <a:lnTo>
                    <a:pt x="194652" y="4305"/>
                  </a:lnTo>
                  <a:lnTo>
                    <a:pt x="173976" y="32829"/>
                  </a:lnTo>
                  <a:lnTo>
                    <a:pt x="175348" y="27673"/>
                  </a:lnTo>
                  <a:lnTo>
                    <a:pt x="158304" y="7010"/>
                  </a:lnTo>
                  <a:lnTo>
                    <a:pt x="149859" y="9105"/>
                  </a:lnTo>
                  <a:lnTo>
                    <a:pt x="145325" y="13576"/>
                  </a:lnTo>
                  <a:lnTo>
                    <a:pt x="126745" y="83858"/>
                  </a:lnTo>
                  <a:lnTo>
                    <a:pt x="123684" y="83959"/>
                  </a:lnTo>
                  <a:lnTo>
                    <a:pt x="85119" y="114192"/>
                  </a:lnTo>
                  <a:lnTo>
                    <a:pt x="69658" y="139687"/>
                  </a:lnTo>
                  <a:lnTo>
                    <a:pt x="71741" y="143052"/>
                  </a:lnTo>
                  <a:lnTo>
                    <a:pt x="68718" y="141274"/>
                  </a:lnTo>
                  <a:lnTo>
                    <a:pt x="40421" y="191006"/>
                  </a:lnTo>
                  <a:lnTo>
                    <a:pt x="8259" y="255807"/>
                  </a:lnTo>
                  <a:lnTo>
                    <a:pt x="0" y="292032"/>
                  </a:lnTo>
                  <a:lnTo>
                    <a:pt x="4152" y="297662"/>
                  </a:lnTo>
                  <a:lnTo>
                    <a:pt x="6069" y="299046"/>
                  </a:lnTo>
                  <a:lnTo>
                    <a:pt x="9422" y="300443"/>
                  </a:lnTo>
                  <a:lnTo>
                    <a:pt x="14464" y="299199"/>
                  </a:lnTo>
                  <a:lnTo>
                    <a:pt x="47621" y="276299"/>
                  </a:lnTo>
                  <a:lnTo>
                    <a:pt x="105104" y="218262"/>
                  </a:lnTo>
                  <a:lnTo>
                    <a:pt x="130815" y="189677"/>
                  </a:lnTo>
                  <a:lnTo>
                    <a:pt x="156750" y="159399"/>
                  </a:lnTo>
                  <a:lnTo>
                    <a:pt x="167918" y="144678"/>
                  </a:lnTo>
                  <a:lnTo>
                    <a:pt x="162013" y="141973"/>
                  </a:lnTo>
                  <a:lnTo>
                    <a:pt x="168350" y="142646"/>
                  </a:lnTo>
                  <a:lnTo>
                    <a:pt x="169798" y="136601"/>
                  </a:lnTo>
                  <a:lnTo>
                    <a:pt x="170836" y="130204"/>
                  </a:lnTo>
                  <a:lnTo>
                    <a:pt x="170895" y="123788"/>
                  </a:lnTo>
                  <a:lnTo>
                    <a:pt x="169989" y="117450"/>
                  </a:lnTo>
                  <a:lnTo>
                    <a:pt x="168134" y="111290"/>
                  </a:lnTo>
                  <a:lnTo>
                    <a:pt x="219620" y="76847"/>
                  </a:lnTo>
                  <a:lnTo>
                    <a:pt x="224165" y="72252"/>
                  </a:lnTo>
                  <a:lnTo>
                    <a:pt x="226522" y="66462"/>
                  </a:lnTo>
                  <a:lnTo>
                    <a:pt x="226546" y="60209"/>
                  </a:lnTo>
                  <a:lnTo>
                    <a:pt x="224090" y="54229"/>
                  </a:lnTo>
                  <a:lnTo>
                    <a:pt x="220280" y="48539"/>
                  </a:lnTo>
                  <a:lnTo>
                    <a:pt x="213257" y="45821"/>
                  </a:lnTo>
                  <a:lnTo>
                    <a:pt x="205180" y="47815"/>
                  </a:lnTo>
                  <a:lnTo>
                    <a:pt x="202513" y="49085"/>
                  </a:lnTo>
                  <a:lnTo>
                    <a:pt x="221385" y="23037"/>
                  </a:lnTo>
                  <a:lnTo>
                    <a:pt x="222414" y="18719"/>
                  </a:lnTo>
                  <a:lnTo>
                    <a:pt x="221030" y="10121"/>
                  </a:lnTo>
                  <a:lnTo>
                    <a:pt x="218705" y="6337"/>
                  </a:lnTo>
                  <a:lnTo>
                    <a:pt x="211289" y="952"/>
                  </a:lnTo>
                  <a:lnTo>
                    <a:pt x="206374" y="0"/>
                  </a:lnTo>
                  <a:close/>
                </a:path>
              </a:pathLst>
            </a:custGeom>
            <a:solidFill>
              <a:srgbClr val="FFFFFF"/>
            </a:solidFill>
          </p:spPr>
          <p:txBody>
            <a:bodyPr wrap="square" lIns="0" tIns="0" rIns="0" bIns="0" rtlCol="0"/>
            <a:lstStyle/>
            <a:p>
              <a:endParaRPr/>
            </a:p>
          </p:txBody>
        </p:sp>
        <p:sp>
          <p:nvSpPr>
            <p:cNvPr id="259" name="object 77">
              <a:extLst>
                <a:ext uri="{FF2B5EF4-FFF2-40B4-BE49-F238E27FC236}">
                  <a16:creationId xmlns:a16="http://schemas.microsoft.com/office/drawing/2014/main" id="{B41BE186-C8D4-9DD2-DF00-6BFC73325431}"/>
                </a:ext>
              </a:extLst>
            </p:cNvPr>
            <p:cNvSpPr/>
            <p:nvPr/>
          </p:nvSpPr>
          <p:spPr>
            <a:xfrm>
              <a:off x="1833926" y="3581032"/>
              <a:ext cx="240665" cy="315595"/>
            </a:xfrm>
            <a:custGeom>
              <a:avLst/>
              <a:gdLst/>
              <a:ahLst/>
              <a:cxnLst/>
              <a:rect l="l" t="t" r="r" b="b"/>
              <a:pathLst>
                <a:path w="240664" h="315595">
                  <a:moveTo>
                    <a:pt x="168614" y="7289"/>
                  </a:moveTo>
                  <a:lnTo>
                    <a:pt x="164458" y="7289"/>
                  </a:lnTo>
                  <a:lnTo>
                    <a:pt x="152523" y="10236"/>
                  </a:lnTo>
                  <a:lnTo>
                    <a:pt x="145996" y="16649"/>
                  </a:lnTo>
                  <a:lnTo>
                    <a:pt x="128142" y="84226"/>
                  </a:lnTo>
                  <a:lnTo>
                    <a:pt x="128038" y="84620"/>
                  </a:lnTo>
                  <a:lnTo>
                    <a:pt x="94586" y="104622"/>
                  </a:lnTo>
                  <a:lnTo>
                    <a:pt x="73085" y="139001"/>
                  </a:lnTo>
                  <a:lnTo>
                    <a:pt x="51973" y="175366"/>
                  </a:lnTo>
                  <a:lnTo>
                    <a:pt x="27085" y="221259"/>
                  </a:lnTo>
                  <a:lnTo>
                    <a:pt x="8328" y="261071"/>
                  </a:lnTo>
                  <a:lnTo>
                    <a:pt x="0" y="286718"/>
                  </a:lnTo>
                  <a:lnTo>
                    <a:pt x="45" y="290997"/>
                  </a:lnTo>
                  <a:lnTo>
                    <a:pt x="163" y="302025"/>
                  </a:lnTo>
                  <a:lnTo>
                    <a:pt x="6842" y="310781"/>
                  </a:lnTo>
                  <a:lnTo>
                    <a:pt x="9991" y="313055"/>
                  </a:lnTo>
                  <a:lnTo>
                    <a:pt x="15338" y="315366"/>
                  </a:lnTo>
                  <a:lnTo>
                    <a:pt x="23021" y="313461"/>
                  </a:lnTo>
                  <a:lnTo>
                    <a:pt x="30186" y="310781"/>
                  </a:lnTo>
                  <a:lnTo>
                    <a:pt x="45750" y="300378"/>
                  </a:lnTo>
                  <a:lnTo>
                    <a:pt x="45976" y="300177"/>
                  </a:lnTo>
                  <a:lnTo>
                    <a:pt x="16373" y="300177"/>
                  </a:lnTo>
                  <a:lnTo>
                    <a:pt x="15173" y="299313"/>
                  </a:lnTo>
                  <a:lnTo>
                    <a:pt x="13638" y="290997"/>
                  </a:lnTo>
                  <a:lnTo>
                    <a:pt x="14806" y="286718"/>
                  </a:lnTo>
                  <a:lnTo>
                    <a:pt x="18261" y="274527"/>
                  </a:lnTo>
                  <a:lnTo>
                    <a:pt x="27665" y="252323"/>
                  </a:lnTo>
                  <a:lnTo>
                    <a:pt x="40408" y="226415"/>
                  </a:lnTo>
                  <a:lnTo>
                    <a:pt x="48467" y="226415"/>
                  </a:lnTo>
                  <a:lnTo>
                    <a:pt x="43748" y="219989"/>
                  </a:lnTo>
                  <a:lnTo>
                    <a:pt x="52238" y="204114"/>
                  </a:lnTo>
                  <a:lnTo>
                    <a:pt x="60974" y="188283"/>
                  </a:lnTo>
                  <a:lnTo>
                    <a:pt x="69689" y="172901"/>
                  </a:lnTo>
                  <a:lnTo>
                    <a:pt x="78114" y="158369"/>
                  </a:lnTo>
                  <a:lnTo>
                    <a:pt x="91825" y="158369"/>
                  </a:lnTo>
                  <a:lnTo>
                    <a:pt x="84885" y="147142"/>
                  </a:lnTo>
                  <a:lnTo>
                    <a:pt x="84730" y="147142"/>
                  </a:lnTo>
                  <a:lnTo>
                    <a:pt x="92052" y="134984"/>
                  </a:lnTo>
                  <a:lnTo>
                    <a:pt x="118386" y="101320"/>
                  </a:lnTo>
                  <a:lnTo>
                    <a:pt x="134718" y="98069"/>
                  </a:lnTo>
                  <a:lnTo>
                    <a:pt x="139138" y="98069"/>
                  </a:lnTo>
                  <a:lnTo>
                    <a:pt x="158391" y="25171"/>
                  </a:lnTo>
                  <a:lnTo>
                    <a:pt x="161058" y="22733"/>
                  </a:lnTo>
                  <a:lnTo>
                    <a:pt x="165668" y="21590"/>
                  </a:lnTo>
                  <a:lnTo>
                    <a:pt x="203102" y="21590"/>
                  </a:lnTo>
                  <a:lnTo>
                    <a:pt x="204465" y="19710"/>
                  </a:lnTo>
                  <a:lnTo>
                    <a:pt x="186953" y="19710"/>
                  </a:lnTo>
                  <a:lnTo>
                    <a:pt x="183981" y="14262"/>
                  </a:lnTo>
                  <a:lnTo>
                    <a:pt x="178863" y="9982"/>
                  </a:lnTo>
                  <a:lnTo>
                    <a:pt x="168614" y="7289"/>
                  </a:lnTo>
                  <a:close/>
                </a:path>
                <a:path w="240664" h="315595">
                  <a:moveTo>
                    <a:pt x="85582" y="202133"/>
                  </a:moveTo>
                  <a:lnTo>
                    <a:pt x="80999" y="248102"/>
                  </a:lnTo>
                  <a:lnTo>
                    <a:pt x="34740" y="290997"/>
                  </a:lnTo>
                  <a:lnTo>
                    <a:pt x="17726" y="300177"/>
                  </a:lnTo>
                  <a:lnTo>
                    <a:pt x="45976" y="300177"/>
                  </a:lnTo>
                  <a:lnTo>
                    <a:pt x="73308" y="275829"/>
                  </a:lnTo>
                  <a:lnTo>
                    <a:pt x="117179" y="230441"/>
                  </a:lnTo>
                  <a:lnTo>
                    <a:pt x="126971" y="219798"/>
                  </a:lnTo>
                  <a:lnTo>
                    <a:pt x="133726" y="212191"/>
                  </a:lnTo>
                  <a:lnTo>
                    <a:pt x="114665" y="212191"/>
                  </a:lnTo>
                  <a:lnTo>
                    <a:pt x="85582" y="202133"/>
                  </a:lnTo>
                  <a:close/>
                </a:path>
                <a:path w="240664" h="315595">
                  <a:moveTo>
                    <a:pt x="48467" y="226415"/>
                  </a:moveTo>
                  <a:lnTo>
                    <a:pt x="40408" y="226415"/>
                  </a:lnTo>
                  <a:lnTo>
                    <a:pt x="57578" y="238823"/>
                  </a:lnTo>
                  <a:lnTo>
                    <a:pt x="48467" y="226415"/>
                  </a:lnTo>
                  <a:close/>
                </a:path>
                <a:path w="240664" h="315595">
                  <a:moveTo>
                    <a:pt x="126526" y="137769"/>
                  </a:moveTo>
                  <a:lnTo>
                    <a:pt x="163979" y="154927"/>
                  </a:lnTo>
                  <a:lnTo>
                    <a:pt x="157840" y="162662"/>
                  </a:lnTo>
                  <a:lnTo>
                    <a:pt x="146823" y="175744"/>
                  </a:lnTo>
                  <a:lnTo>
                    <a:pt x="132055" y="192733"/>
                  </a:lnTo>
                  <a:lnTo>
                    <a:pt x="114665" y="212191"/>
                  </a:lnTo>
                  <a:lnTo>
                    <a:pt x="133726" y="212191"/>
                  </a:lnTo>
                  <a:lnTo>
                    <a:pt x="168900" y="171529"/>
                  </a:lnTo>
                  <a:lnTo>
                    <a:pt x="179431" y="157746"/>
                  </a:lnTo>
                  <a:lnTo>
                    <a:pt x="180667" y="157746"/>
                  </a:lnTo>
                  <a:lnTo>
                    <a:pt x="181263" y="155219"/>
                  </a:lnTo>
                  <a:lnTo>
                    <a:pt x="185594" y="149237"/>
                  </a:lnTo>
                  <a:lnTo>
                    <a:pt x="182991" y="148043"/>
                  </a:lnTo>
                  <a:lnTo>
                    <a:pt x="184347" y="142341"/>
                  </a:lnTo>
                  <a:lnTo>
                    <a:pt x="169770" y="142341"/>
                  </a:lnTo>
                  <a:lnTo>
                    <a:pt x="126526" y="137769"/>
                  </a:lnTo>
                  <a:close/>
                </a:path>
                <a:path w="240664" h="315595">
                  <a:moveTo>
                    <a:pt x="91825" y="158369"/>
                  </a:moveTo>
                  <a:lnTo>
                    <a:pt x="78114" y="158369"/>
                  </a:lnTo>
                  <a:lnTo>
                    <a:pt x="99628" y="170992"/>
                  </a:lnTo>
                  <a:lnTo>
                    <a:pt x="91825" y="158369"/>
                  </a:lnTo>
                  <a:close/>
                </a:path>
                <a:path w="240664" h="315595">
                  <a:moveTo>
                    <a:pt x="238128" y="60820"/>
                  </a:moveTo>
                  <a:lnTo>
                    <a:pt x="218830" y="60820"/>
                  </a:lnTo>
                  <a:lnTo>
                    <a:pt x="222843" y="62242"/>
                  </a:lnTo>
                  <a:lnTo>
                    <a:pt x="227898" y="69799"/>
                  </a:lnTo>
                  <a:lnTo>
                    <a:pt x="226814" y="75228"/>
                  </a:lnTo>
                  <a:lnTo>
                    <a:pt x="226755" y="75526"/>
                  </a:lnTo>
                  <a:lnTo>
                    <a:pt x="165985" y="116179"/>
                  </a:lnTo>
                  <a:lnTo>
                    <a:pt x="168784" y="122351"/>
                  </a:lnTo>
                  <a:lnTo>
                    <a:pt x="170373" y="128893"/>
                  </a:lnTo>
                  <a:lnTo>
                    <a:pt x="170682" y="134984"/>
                  </a:lnTo>
                  <a:lnTo>
                    <a:pt x="170714" y="135619"/>
                  </a:lnTo>
                  <a:lnTo>
                    <a:pt x="169770" y="142341"/>
                  </a:lnTo>
                  <a:lnTo>
                    <a:pt x="184347" y="142341"/>
                  </a:lnTo>
                  <a:lnTo>
                    <a:pt x="185452" y="137769"/>
                  </a:lnTo>
                  <a:lnTo>
                    <a:pt x="185366" y="129425"/>
                  </a:lnTo>
                  <a:lnTo>
                    <a:pt x="183359" y="121602"/>
                  </a:lnTo>
                  <a:lnTo>
                    <a:pt x="230400" y="90144"/>
                  </a:lnTo>
                  <a:lnTo>
                    <a:pt x="236940" y="83540"/>
                  </a:lnTo>
                  <a:lnTo>
                    <a:pt x="240208" y="75526"/>
                  </a:lnTo>
                  <a:lnTo>
                    <a:pt x="240330" y="75228"/>
                  </a:lnTo>
                  <a:lnTo>
                    <a:pt x="240363" y="66259"/>
                  </a:lnTo>
                  <a:lnTo>
                    <a:pt x="238128" y="60820"/>
                  </a:lnTo>
                  <a:close/>
                </a:path>
                <a:path w="240664" h="315595">
                  <a:moveTo>
                    <a:pt x="139138" y="98069"/>
                  </a:moveTo>
                  <a:lnTo>
                    <a:pt x="134718" y="98069"/>
                  </a:lnTo>
                  <a:lnTo>
                    <a:pt x="139011" y="98552"/>
                  </a:lnTo>
                  <a:lnTo>
                    <a:pt x="139061" y="98361"/>
                  </a:lnTo>
                  <a:lnTo>
                    <a:pt x="139138" y="98069"/>
                  </a:lnTo>
                  <a:close/>
                </a:path>
                <a:path w="240664" h="315595">
                  <a:moveTo>
                    <a:pt x="234636" y="14795"/>
                  </a:moveTo>
                  <a:lnTo>
                    <a:pt x="212798" y="14795"/>
                  </a:lnTo>
                  <a:lnTo>
                    <a:pt x="215592" y="15252"/>
                  </a:lnTo>
                  <a:lnTo>
                    <a:pt x="222018" y="19888"/>
                  </a:lnTo>
                  <a:lnTo>
                    <a:pt x="222852" y="25171"/>
                  </a:lnTo>
                  <a:lnTo>
                    <a:pt x="222932" y="25679"/>
                  </a:lnTo>
                  <a:lnTo>
                    <a:pt x="180552" y="84226"/>
                  </a:lnTo>
                  <a:lnTo>
                    <a:pt x="213179" y="62407"/>
                  </a:lnTo>
                  <a:lnTo>
                    <a:pt x="214169" y="61976"/>
                  </a:lnTo>
                  <a:lnTo>
                    <a:pt x="218830" y="60820"/>
                  </a:lnTo>
                  <a:lnTo>
                    <a:pt x="238128" y="60820"/>
                  </a:lnTo>
                  <a:lnTo>
                    <a:pt x="236839" y="57683"/>
                  </a:lnTo>
                  <a:lnTo>
                    <a:pt x="233753" y="53060"/>
                  </a:lnTo>
                  <a:lnTo>
                    <a:pt x="229181" y="49796"/>
                  </a:lnTo>
                  <a:lnTo>
                    <a:pt x="224062" y="48272"/>
                  </a:lnTo>
                  <a:lnTo>
                    <a:pt x="235086" y="33058"/>
                  </a:lnTo>
                  <a:lnTo>
                    <a:pt x="236572" y="26860"/>
                  </a:lnTo>
                  <a:lnTo>
                    <a:pt x="235011" y="17132"/>
                  </a:lnTo>
                  <a:lnTo>
                    <a:pt x="234933" y="16649"/>
                  </a:lnTo>
                  <a:lnTo>
                    <a:pt x="234817" y="15925"/>
                  </a:lnTo>
                  <a:lnTo>
                    <a:pt x="234709" y="15252"/>
                  </a:lnTo>
                  <a:lnTo>
                    <a:pt x="234636" y="14795"/>
                  </a:lnTo>
                  <a:close/>
                </a:path>
                <a:path w="240664" h="315595">
                  <a:moveTo>
                    <a:pt x="203102" y="21590"/>
                  </a:moveTo>
                  <a:lnTo>
                    <a:pt x="167278" y="21590"/>
                  </a:lnTo>
                  <a:lnTo>
                    <a:pt x="173694" y="23279"/>
                  </a:lnTo>
                  <a:lnTo>
                    <a:pt x="176653" y="28321"/>
                  </a:lnTo>
                  <a:lnTo>
                    <a:pt x="164262" y="75228"/>
                  </a:lnTo>
                  <a:lnTo>
                    <a:pt x="168159" y="69799"/>
                  </a:lnTo>
                  <a:lnTo>
                    <a:pt x="203102" y="21590"/>
                  </a:lnTo>
                  <a:close/>
                </a:path>
                <a:path w="240664" h="315595">
                  <a:moveTo>
                    <a:pt x="213572" y="0"/>
                  </a:moveTo>
                  <a:lnTo>
                    <a:pt x="201495" y="2984"/>
                  </a:lnTo>
                  <a:lnTo>
                    <a:pt x="196757" y="6184"/>
                  </a:lnTo>
                  <a:lnTo>
                    <a:pt x="186953" y="19710"/>
                  </a:lnTo>
                  <a:lnTo>
                    <a:pt x="204465" y="19710"/>
                  </a:lnTo>
                  <a:lnTo>
                    <a:pt x="206333" y="17132"/>
                  </a:lnTo>
                  <a:lnTo>
                    <a:pt x="208213" y="15925"/>
                  </a:lnTo>
                  <a:lnTo>
                    <a:pt x="212798" y="14795"/>
                  </a:lnTo>
                  <a:lnTo>
                    <a:pt x="234636" y="14795"/>
                  </a:lnTo>
                  <a:lnTo>
                    <a:pt x="234591" y="14516"/>
                  </a:lnTo>
                  <a:lnTo>
                    <a:pt x="231251" y="9093"/>
                  </a:lnTo>
                  <a:lnTo>
                    <a:pt x="220621" y="1397"/>
                  </a:lnTo>
                  <a:lnTo>
                    <a:pt x="213572" y="0"/>
                  </a:lnTo>
                  <a:close/>
                </a:path>
              </a:pathLst>
            </a:custGeom>
            <a:solidFill>
              <a:srgbClr val="608744"/>
            </a:solidFill>
          </p:spPr>
          <p:txBody>
            <a:bodyPr wrap="square" lIns="0" tIns="0" rIns="0" bIns="0" rtlCol="0"/>
            <a:lstStyle/>
            <a:p>
              <a:endParaRPr/>
            </a:p>
          </p:txBody>
        </p:sp>
        <p:pic>
          <p:nvPicPr>
            <p:cNvPr id="260" name="object 78">
              <a:extLst>
                <a:ext uri="{FF2B5EF4-FFF2-40B4-BE49-F238E27FC236}">
                  <a16:creationId xmlns:a16="http://schemas.microsoft.com/office/drawing/2014/main" id="{AAC2DE82-E128-265A-6258-DA81BE0552AD}"/>
                </a:ext>
              </a:extLst>
            </p:cNvPr>
            <p:cNvPicPr/>
            <p:nvPr/>
          </p:nvPicPr>
          <p:blipFill>
            <a:blip r:embed="rId14" cstate="print"/>
            <a:stretch>
              <a:fillRect/>
            </a:stretch>
          </p:blipFill>
          <p:spPr>
            <a:xfrm>
              <a:off x="2047221" y="2128377"/>
              <a:ext cx="120573" cy="120561"/>
            </a:xfrm>
            <a:prstGeom prst="rect">
              <a:avLst/>
            </a:prstGeom>
          </p:spPr>
        </p:pic>
        <p:sp>
          <p:nvSpPr>
            <p:cNvPr id="261" name="object 79">
              <a:extLst>
                <a:ext uri="{FF2B5EF4-FFF2-40B4-BE49-F238E27FC236}">
                  <a16:creationId xmlns:a16="http://schemas.microsoft.com/office/drawing/2014/main" id="{A5B39AF3-40B7-6D8F-FB26-0D420A4F7DA1}"/>
                </a:ext>
              </a:extLst>
            </p:cNvPr>
            <p:cNvSpPr/>
            <p:nvPr/>
          </p:nvSpPr>
          <p:spPr>
            <a:xfrm>
              <a:off x="464474" y="2030483"/>
              <a:ext cx="260350" cy="245110"/>
            </a:xfrm>
            <a:custGeom>
              <a:avLst/>
              <a:gdLst/>
              <a:ahLst/>
              <a:cxnLst/>
              <a:rect l="l" t="t" r="r" b="b"/>
              <a:pathLst>
                <a:path w="260350" h="245110">
                  <a:moveTo>
                    <a:pt x="76949" y="39027"/>
                  </a:moveTo>
                  <a:lnTo>
                    <a:pt x="30132" y="48480"/>
                  </a:lnTo>
                  <a:lnTo>
                    <a:pt x="4404" y="87946"/>
                  </a:lnTo>
                  <a:lnTo>
                    <a:pt x="6435" y="96951"/>
                  </a:lnTo>
                  <a:lnTo>
                    <a:pt x="10348" y="102746"/>
                  </a:lnTo>
                  <a:lnTo>
                    <a:pt x="13258" y="105384"/>
                  </a:lnTo>
                  <a:lnTo>
                    <a:pt x="15189" y="106845"/>
                  </a:lnTo>
                  <a:lnTo>
                    <a:pt x="13957" y="114414"/>
                  </a:lnTo>
                  <a:lnTo>
                    <a:pt x="14770" y="119113"/>
                  </a:lnTo>
                  <a:lnTo>
                    <a:pt x="16946" y="123344"/>
                  </a:lnTo>
                  <a:lnTo>
                    <a:pt x="20980" y="128771"/>
                  </a:lnTo>
                  <a:lnTo>
                    <a:pt x="24957" y="135093"/>
                  </a:lnTo>
                  <a:lnTo>
                    <a:pt x="26962" y="142011"/>
                  </a:lnTo>
                  <a:lnTo>
                    <a:pt x="27085" y="144310"/>
                  </a:lnTo>
                  <a:lnTo>
                    <a:pt x="27142" y="145389"/>
                  </a:lnTo>
                  <a:lnTo>
                    <a:pt x="27246" y="147319"/>
                  </a:lnTo>
                  <a:lnTo>
                    <a:pt x="27333" y="148945"/>
                  </a:lnTo>
                  <a:lnTo>
                    <a:pt x="27448" y="151088"/>
                  </a:lnTo>
                  <a:lnTo>
                    <a:pt x="27470" y="151498"/>
                  </a:lnTo>
                  <a:lnTo>
                    <a:pt x="11561" y="190258"/>
                  </a:lnTo>
                  <a:lnTo>
                    <a:pt x="10863" y="197188"/>
                  </a:lnTo>
                  <a:lnTo>
                    <a:pt x="0" y="222821"/>
                  </a:lnTo>
                  <a:lnTo>
                    <a:pt x="2387" y="227164"/>
                  </a:lnTo>
                  <a:lnTo>
                    <a:pt x="7619" y="230403"/>
                  </a:lnTo>
                  <a:lnTo>
                    <a:pt x="8508" y="236016"/>
                  </a:lnTo>
                  <a:lnTo>
                    <a:pt x="5270" y="238290"/>
                  </a:lnTo>
                  <a:lnTo>
                    <a:pt x="14858" y="244830"/>
                  </a:lnTo>
                  <a:lnTo>
                    <a:pt x="24002" y="242760"/>
                  </a:lnTo>
                  <a:lnTo>
                    <a:pt x="21475" y="239331"/>
                  </a:lnTo>
                  <a:lnTo>
                    <a:pt x="26226" y="239331"/>
                  </a:lnTo>
                  <a:lnTo>
                    <a:pt x="26123" y="238061"/>
                  </a:lnTo>
                  <a:lnTo>
                    <a:pt x="22250" y="234721"/>
                  </a:lnTo>
                  <a:lnTo>
                    <a:pt x="22301" y="232460"/>
                  </a:lnTo>
                  <a:lnTo>
                    <a:pt x="18554" y="227164"/>
                  </a:lnTo>
                  <a:lnTo>
                    <a:pt x="18468" y="226898"/>
                  </a:lnTo>
                  <a:lnTo>
                    <a:pt x="17571" y="219942"/>
                  </a:lnTo>
                  <a:lnTo>
                    <a:pt x="17685" y="217652"/>
                  </a:lnTo>
                  <a:lnTo>
                    <a:pt x="17753" y="216268"/>
                  </a:lnTo>
                  <a:lnTo>
                    <a:pt x="17876" y="213804"/>
                  </a:lnTo>
                  <a:lnTo>
                    <a:pt x="17983" y="211645"/>
                  </a:lnTo>
                  <a:lnTo>
                    <a:pt x="18033" y="210992"/>
                  </a:lnTo>
                  <a:lnTo>
                    <a:pt x="19501" y="201894"/>
                  </a:lnTo>
                  <a:lnTo>
                    <a:pt x="19627" y="201113"/>
                  </a:lnTo>
                  <a:lnTo>
                    <a:pt x="22250" y="190258"/>
                  </a:lnTo>
                  <a:lnTo>
                    <a:pt x="24749" y="181531"/>
                  </a:lnTo>
                  <a:lnTo>
                    <a:pt x="26857" y="176114"/>
                  </a:lnTo>
                  <a:lnTo>
                    <a:pt x="29722" y="171749"/>
                  </a:lnTo>
                  <a:lnTo>
                    <a:pt x="34493" y="166179"/>
                  </a:lnTo>
                  <a:lnTo>
                    <a:pt x="53477" y="166179"/>
                  </a:lnTo>
                  <a:lnTo>
                    <a:pt x="53514" y="165893"/>
                  </a:lnTo>
                  <a:lnTo>
                    <a:pt x="56216" y="158019"/>
                  </a:lnTo>
                  <a:lnTo>
                    <a:pt x="59328" y="151088"/>
                  </a:lnTo>
                  <a:lnTo>
                    <a:pt x="61404" y="147319"/>
                  </a:lnTo>
                  <a:lnTo>
                    <a:pt x="62839" y="145389"/>
                  </a:lnTo>
                  <a:lnTo>
                    <a:pt x="64427" y="142328"/>
                  </a:lnTo>
                  <a:lnTo>
                    <a:pt x="219637" y="142328"/>
                  </a:lnTo>
                  <a:lnTo>
                    <a:pt x="224904" y="140042"/>
                  </a:lnTo>
                  <a:lnTo>
                    <a:pt x="238442" y="106311"/>
                  </a:lnTo>
                  <a:lnTo>
                    <a:pt x="240444" y="97996"/>
                  </a:lnTo>
                  <a:lnTo>
                    <a:pt x="243933" y="88444"/>
                  </a:lnTo>
                  <a:lnTo>
                    <a:pt x="247448" y="78084"/>
                  </a:lnTo>
                  <a:lnTo>
                    <a:pt x="249529" y="67348"/>
                  </a:lnTo>
                  <a:lnTo>
                    <a:pt x="249025" y="55993"/>
                  </a:lnTo>
                  <a:lnTo>
                    <a:pt x="246629" y="44678"/>
                  </a:lnTo>
                  <a:lnTo>
                    <a:pt x="246447" y="44099"/>
                  </a:lnTo>
                  <a:lnTo>
                    <a:pt x="131089" y="44099"/>
                  </a:lnTo>
                  <a:lnTo>
                    <a:pt x="105518" y="42374"/>
                  </a:lnTo>
                  <a:lnTo>
                    <a:pt x="76949" y="39027"/>
                  </a:lnTo>
                  <a:close/>
                </a:path>
                <a:path w="260350" h="245110">
                  <a:moveTo>
                    <a:pt x="26226" y="239331"/>
                  </a:moveTo>
                  <a:lnTo>
                    <a:pt x="21475" y="239331"/>
                  </a:lnTo>
                  <a:lnTo>
                    <a:pt x="26250" y="239636"/>
                  </a:lnTo>
                  <a:lnTo>
                    <a:pt x="26226" y="239331"/>
                  </a:lnTo>
                  <a:close/>
                </a:path>
                <a:path w="260350" h="245110">
                  <a:moveTo>
                    <a:pt x="188521" y="151088"/>
                  </a:moveTo>
                  <a:lnTo>
                    <a:pt x="167909" y="151088"/>
                  </a:lnTo>
                  <a:lnTo>
                    <a:pt x="169461" y="157146"/>
                  </a:lnTo>
                  <a:lnTo>
                    <a:pt x="171534" y="163904"/>
                  </a:lnTo>
                  <a:lnTo>
                    <a:pt x="173767" y="170649"/>
                  </a:lnTo>
                  <a:lnTo>
                    <a:pt x="175412" y="175361"/>
                  </a:lnTo>
                  <a:lnTo>
                    <a:pt x="176366" y="183309"/>
                  </a:lnTo>
                  <a:lnTo>
                    <a:pt x="177091" y="197188"/>
                  </a:lnTo>
                  <a:lnTo>
                    <a:pt x="177103" y="197476"/>
                  </a:lnTo>
                  <a:lnTo>
                    <a:pt x="177228" y="200629"/>
                  </a:lnTo>
                  <a:lnTo>
                    <a:pt x="177354" y="203796"/>
                  </a:lnTo>
                  <a:lnTo>
                    <a:pt x="177424" y="205546"/>
                  </a:lnTo>
                  <a:lnTo>
                    <a:pt x="177550" y="208711"/>
                  </a:lnTo>
                  <a:lnTo>
                    <a:pt x="177641" y="210992"/>
                  </a:lnTo>
                  <a:lnTo>
                    <a:pt x="177702" y="212106"/>
                  </a:lnTo>
                  <a:lnTo>
                    <a:pt x="177819" y="214223"/>
                  </a:lnTo>
                  <a:lnTo>
                    <a:pt x="177931" y="216268"/>
                  </a:lnTo>
                  <a:lnTo>
                    <a:pt x="177987" y="217284"/>
                  </a:lnTo>
                  <a:lnTo>
                    <a:pt x="199961" y="232028"/>
                  </a:lnTo>
                  <a:lnTo>
                    <a:pt x="201625" y="230085"/>
                  </a:lnTo>
                  <a:lnTo>
                    <a:pt x="200825" y="228549"/>
                  </a:lnTo>
                  <a:lnTo>
                    <a:pt x="203306" y="228549"/>
                  </a:lnTo>
                  <a:lnTo>
                    <a:pt x="203225" y="227469"/>
                  </a:lnTo>
                  <a:lnTo>
                    <a:pt x="187731" y="211645"/>
                  </a:lnTo>
                  <a:lnTo>
                    <a:pt x="187227" y="207271"/>
                  </a:lnTo>
                  <a:lnTo>
                    <a:pt x="187341" y="185085"/>
                  </a:lnTo>
                  <a:lnTo>
                    <a:pt x="187443" y="180921"/>
                  </a:lnTo>
                  <a:lnTo>
                    <a:pt x="187564" y="176114"/>
                  </a:lnTo>
                  <a:lnTo>
                    <a:pt x="187680" y="172491"/>
                  </a:lnTo>
                  <a:lnTo>
                    <a:pt x="187739" y="170649"/>
                  </a:lnTo>
                  <a:lnTo>
                    <a:pt x="188505" y="151498"/>
                  </a:lnTo>
                  <a:lnTo>
                    <a:pt x="188521" y="151088"/>
                  </a:lnTo>
                  <a:close/>
                </a:path>
                <a:path w="260350" h="245110">
                  <a:moveTo>
                    <a:pt x="203306" y="228549"/>
                  </a:moveTo>
                  <a:lnTo>
                    <a:pt x="200825" y="228549"/>
                  </a:lnTo>
                  <a:lnTo>
                    <a:pt x="202394" y="228828"/>
                  </a:lnTo>
                  <a:lnTo>
                    <a:pt x="203326" y="228828"/>
                  </a:lnTo>
                  <a:lnTo>
                    <a:pt x="203306" y="228549"/>
                  </a:lnTo>
                  <a:close/>
                </a:path>
                <a:path w="260350" h="245110">
                  <a:moveTo>
                    <a:pt x="53477" y="166179"/>
                  </a:moveTo>
                  <a:lnTo>
                    <a:pt x="34493" y="166179"/>
                  </a:lnTo>
                  <a:lnTo>
                    <a:pt x="38866" y="175361"/>
                  </a:lnTo>
                  <a:lnTo>
                    <a:pt x="38985" y="175611"/>
                  </a:lnTo>
                  <a:lnTo>
                    <a:pt x="51130" y="211645"/>
                  </a:lnTo>
                  <a:lnTo>
                    <a:pt x="52944" y="217284"/>
                  </a:lnTo>
                  <a:lnTo>
                    <a:pt x="53087" y="217284"/>
                  </a:lnTo>
                  <a:lnTo>
                    <a:pt x="68173" y="226898"/>
                  </a:lnTo>
                  <a:lnTo>
                    <a:pt x="72605" y="225424"/>
                  </a:lnTo>
                  <a:lnTo>
                    <a:pt x="71139" y="222821"/>
                  </a:lnTo>
                  <a:lnTo>
                    <a:pt x="71018" y="222605"/>
                  </a:lnTo>
                  <a:lnTo>
                    <a:pt x="74853" y="222313"/>
                  </a:lnTo>
                  <a:lnTo>
                    <a:pt x="74523" y="220979"/>
                  </a:lnTo>
                  <a:lnTo>
                    <a:pt x="70434" y="217652"/>
                  </a:lnTo>
                  <a:lnTo>
                    <a:pt x="70826" y="214223"/>
                  </a:lnTo>
                  <a:lnTo>
                    <a:pt x="67983" y="212636"/>
                  </a:lnTo>
                  <a:lnTo>
                    <a:pt x="53209" y="177345"/>
                  </a:lnTo>
                  <a:lnTo>
                    <a:pt x="53113" y="176491"/>
                  </a:lnTo>
                  <a:lnTo>
                    <a:pt x="52987" y="175361"/>
                  </a:lnTo>
                  <a:lnTo>
                    <a:pt x="52903" y="170649"/>
                  </a:lnTo>
                  <a:lnTo>
                    <a:pt x="53376" y="166963"/>
                  </a:lnTo>
                  <a:lnTo>
                    <a:pt x="53477" y="166179"/>
                  </a:lnTo>
                  <a:close/>
                </a:path>
                <a:path w="260350" h="245110">
                  <a:moveTo>
                    <a:pt x="220611" y="217284"/>
                  </a:moveTo>
                  <a:lnTo>
                    <a:pt x="201724" y="217284"/>
                  </a:lnTo>
                  <a:lnTo>
                    <a:pt x="212369" y="225183"/>
                  </a:lnTo>
                  <a:lnTo>
                    <a:pt x="225666" y="224167"/>
                  </a:lnTo>
                  <a:lnTo>
                    <a:pt x="225542" y="222605"/>
                  </a:lnTo>
                  <a:lnTo>
                    <a:pt x="225302" y="222313"/>
                  </a:lnTo>
                  <a:lnTo>
                    <a:pt x="222210" y="218998"/>
                  </a:lnTo>
                  <a:lnTo>
                    <a:pt x="221881" y="218998"/>
                  </a:lnTo>
                  <a:lnTo>
                    <a:pt x="221713" y="218719"/>
                  </a:lnTo>
                  <a:lnTo>
                    <a:pt x="221145" y="218005"/>
                  </a:lnTo>
                  <a:lnTo>
                    <a:pt x="220611" y="217284"/>
                  </a:lnTo>
                  <a:close/>
                </a:path>
                <a:path w="260350" h="245110">
                  <a:moveTo>
                    <a:pt x="221284" y="218005"/>
                  </a:moveTo>
                  <a:lnTo>
                    <a:pt x="221674" y="218719"/>
                  </a:lnTo>
                  <a:lnTo>
                    <a:pt x="221881" y="218998"/>
                  </a:lnTo>
                  <a:lnTo>
                    <a:pt x="222210" y="218998"/>
                  </a:lnTo>
                  <a:lnTo>
                    <a:pt x="221284" y="218005"/>
                  </a:lnTo>
                  <a:close/>
                </a:path>
                <a:path w="260350" h="245110">
                  <a:moveTo>
                    <a:pt x="220611" y="217284"/>
                  </a:moveTo>
                  <a:lnTo>
                    <a:pt x="221674" y="218719"/>
                  </a:lnTo>
                  <a:lnTo>
                    <a:pt x="221072" y="217652"/>
                  </a:lnTo>
                  <a:lnTo>
                    <a:pt x="220611" y="217284"/>
                  </a:lnTo>
                  <a:close/>
                </a:path>
                <a:path w="260350" h="245110">
                  <a:moveTo>
                    <a:pt x="206048" y="148945"/>
                  </a:moveTo>
                  <a:lnTo>
                    <a:pt x="188607" y="148945"/>
                  </a:lnTo>
                  <a:lnTo>
                    <a:pt x="194305" y="163904"/>
                  </a:lnTo>
                  <a:lnTo>
                    <a:pt x="198200" y="185085"/>
                  </a:lnTo>
                  <a:lnTo>
                    <a:pt x="200391" y="203796"/>
                  </a:lnTo>
                  <a:lnTo>
                    <a:pt x="200475" y="204515"/>
                  </a:lnTo>
                  <a:lnTo>
                    <a:pt x="201467" y="216268"/>
                  </a:lnTo>
                  <a:lnTo>
                    <a:pt x="201547" y="217284"/>
                  </a:lnTo>
                  <a:lnTo>
                    <a:pt x="220611" y="217284"/>
                  </a:lnTo>
                  <a:lnTo>
                    <a:pt x="220955" y="217652"/>
                  </a:lnTo>
                  <a:lnTo>
                    <a:pt x="220850" y="217284"/>
                  </a:lnTo>
                  <a:lnTo>
                    <a:pt x="218757" y="213804"/>
                  </a:lnTo>
                  <a:lnTo>
                    <a:pt x="210045" y="203796"/>
                  </a:lnTo>
                  <a:lnTo>
                    <a:pt x="209830" y="201894"/>
                  </a:lnTo>
                  <a:lnTo>
                    <a:pt x="209742" y="201113"/>
                  </a:lnTo>
                  <a:lnTo>
                    <a:pt x="209661" y="200307"/>
                  </a:lnTo>
                  <a:lnTo>
                    <a:pt x="209134" y="193603"/>
                  </a:lnTo>
                  <a:lnTo>
                    <a:pt x="206048" y="148945"/>
                  </a:lnTo>
                  <a:close/>
                </a:path>
                <a:path w="260350" h="245110">
                  <a:moveTo>
                    <a:pt x="149673" y="165893"/>
                  </a:moveTo>
                  <a:lnTo>
                    <a:pt x="123150" y="165893"/>
                  </a:lnTo>
                  <a:lnTo>
                    <a:pt x="139856" y="166963"/>
                  </a:lnTo>
                  <a:lnTo>
                    <a:pt x="149673" y="165893"/>
                  </a:lnTo>
                  <a:close/>
                </a:path>
                <a:path w="260350" h="245110">
                  <a:moveTo>
                    <a:pt x="219637" y="142328"/>
                  </a:moveTo>
                  <a:lnTo>
                    <a:pt x="64427" y="142328"/>
                  </a:lnTo>
                  <a:lnTo>
                    <a:pt x="67970" y="144310"/>
                  </a:lnTo>
                  <a:lnTo>
                    <a:pt x="73660" y="148175"/>
                  </a:lnTo>
                  <a:lnTo>
                    <a:pt x="84966" y="154905"/>
                  </a:lnTo>
                  <a:lnTo>
                    <a:pt x="101295" y="161715"/>
                  </a:lnTo>
                  <a:lnTo>
                    <a:pt x="122412" y="165893"/>
                  </a:lnTo>
                  <a:lnTo>
                    <a:pt x="150404" y="165893"/>
                  </a:lnTo>
                  <a:lnTo>
                    <a:pt x="158471" y="160932"/>
                  </a:lnTo>
                  <a:lnTo>
                    <a:pt x="167776" y="151088"/>
                  </a:lnTo>
                  <a:lnTo>
                    <a:pt x="188521" y="151088"/>
                  </a:lnTo>
                  <a:lnTo>
                    <a:pt x="188607" y="148945"/>
                  </a:lnTo>
                  <a:lnTo>
                    <a:pt x="206048" y="148945"/>
                  </a:lnTo>
                  <a:lnTo>
                    <a:pt x="205937" y="147319"/>
                  </a:lnTo>
                  <a:lnTo>
                    <a:pt x="205879" y="146481"/>
                  </a:lnTo>
                  <a:lnTo>
                    <a:pt x="210070" y="146481"/>
                  </a:lnTo>
                  <a:lnTo>
                    <a:pt x="219637" y="142328"/>
                  </a:lnTo>
                  <a:close/>
                </a:path>
                <a:path w="260350" h="245110">
                  <a:moveTo>
                    <a:pt x="210070" y="146481"/>
                  </a:moveTo>
                  <a:lnTo>
                    <a:pt x="205879" y="146481"/>
                  </a:lnTo>
                  <a:lnTo>
                    <a:pt x="208888" y="147319"/>
                  </a:lnTo>
                  <a:lnTo>
                    <a:pt x="208139" y="147319"/>
                  </a:lnTo>
                  <a:lnTo>
                    <a:pt x="210070" y="146481"/>
                  </a:lnTo>
                  <a:close/>
                </a:path>
                <a:path w="260350" h="245110">
                  <a:moveTo>
                    <a:pt x="239737" y="21653"/>
                  </a:moveTo>
                  <a:lnTo>
                    <a:pt x="200202" y="21653"/>
                  </a:lnTo>
                  <a:lnTo>
                    <a:pt x="200964" y="25907"/>
                  </a:lnTo>
                  <a:lnTo>
                    <a:pt x="196720" y="26238"/>
                  </a:lnTo>
                  <a:lnTo>
                    <a:pt x="191825" y="28705"/>
                  </a:lnTo>
                  <a:lnTo>
                    <a:pt x="184089" y="33005"/>
                  </a:lnTo>
                  <a:lnTo>
                    <a:pt x="171322" y="38836"/>
                  </a:lnTo>
                  <a:lnTo>
                    <a:pt x="153183" y="43240"/>
                  </a:lnTo>
                  <a:lnTo>
                    <a:pt x="131089" y="44099"/>
                  </a:lnTo>
                  <a:lnTo>
                    <a:pt x="246447" y="44099"/>
                  </a:lnTo>
                  <a:lnTo>
                    <a:pt x="243644" y="35154"/>
                  </a:lnTo>
                  <a:lnTo>
                    <a:pt x="241376" y="29171"/>
                  </a:lnTo>
                  <a:lnTo>
                    <a:pt x="239540" y="24599"/>
                  </a:lnTo>
                  <a:lnTo>
                    <a:pt x="239433" y="24333"/>
                  </a:lnTo>
                  <a:lnTo>
                    <a:pt x="239737" y="21653"/>
                  </a:lnTo>
                  <a:close/>
                </a:path>
                <a:path w="260350" h="245110">
                  <a:moveTo>
                    <a:pt x="189128" y="7505"/>
                  </a:moveTo>
                  <a:lnTo>
                    <a:pt x="181838" y="10121"/>
                  </a:lnTo>
                  <a:lnTo>
                    <a:pt x="185366" y="24333"/>
                  </a:lnTo>
                  <a:lnTo>
                    <a:pt x="185432" y="24599"/>
                  </a:lnTo>
                  <a:lnTo>
                    <a:pt x="200202" y="21653"/>
                  </a:lnTo>
                  <a:lnTo>
                    <a:pt x="239737" y="21653"/>
                  </a:lnTo>
                  <a:lnTo>
                    <a:pt x="239979" y="19519"/>
                  </a:lnTo>
                  <a:lnTo>
                    <a:pt x="260222" y="17284"/>
                  </a:lnTo>
                  <a:lnTo>
                    <a:pt x="260007" y="11214"/>
                  </a:lnTo>
                  <a:lnTo>
                    <a:pt x="200304" y="11214"/>
                  </a:lnTo>
                  <a:lnTo>
                    <a:pt x="189128" y="7505"/>
                  </a:lnTo>
                  <a:close/>
                </a:path>
                <a:path w="260350" h="245110">
                  <a:moveTo>
                    <a:pt x="230987" y="0"/>
                  </a:moveTo>
                  <a:lnTo>
                    <a:pt x="208876" y="1689"/>
                  </a:lnTo>
                  <a:lnTo>
                    <a:pt x="200304" y="11214"/>
                  </a:lnTo>
                  <a:lnTo>
                    <a:pt x="260007" y="11214"/>
                  </a:lnTo>
                  <a:lnTo>
                    <a:pt x="259901" y="8242"/>
                  </a:lnTo>
                  <a:lnTo>
                    <a:pt x="236156" y="8242"/>
                  </a:lnTo>
                  <a:lnTo>
                    <a:pt x="230987" y="0"/>
                  </a:lnTo>
                  <a:close/>
                </a:path>
                <a:path w="260350" h="245110">
                  <a:moveTo>
                    <a:pt x="253974" y="3924"/>
                  </a:moveTo>
                  <a:lnTo>
                    <a:pt x="236156" y="8242"/>
                  </a:lnTo>
                  <a:lnTo>
                    <a:pt x="259901" y="8242"/>
                  </a:lnTo>
                  <a:lnTo>
                    <a:pt x="259829" y="6197"/>
                  </a:lnTo>
                  <a:lnTo>
                    <a:pt x="253974" y="3924"/>
                  </a:lnTo>
                  <a:close/>
                </a:path>
              </a:pathLst>
            </a:custGeom>
            <a:solidFill>
              <a:srgbClr val="FFFFFF"/>
            </a:solidFill>
          </p:spPr>
          <p:txBody>
            <a:bodyPr wrap="square" lIns="0" tIns="0" rIns="0" bIns="0" rtlCol="0"/>
            <a:lstStyle/>
            <a:p>
              <a:endParaRPr/>
            </a:p>
          </p:txBody>
        </p:sp>
        <p:pic>
          <p:nvPicPr>
            <p:cNvPr id="262" name="object 80">
              <a:extLst>
                <a:ext uri="{FF2B5EF4-FFF2-40B4-BE49-F238E27FC236}">
                  <a16:creationId xmlns:a16="http://schemas.microsoft.com/office/drawing/2014/main" id="{C9BF3EDF-33F5-D0C7-EBEC-2FBC351451F8}"/>
                </a:ext>
              </a:extLst>
            </p:cNvPr>
            <p:cNvPicPr/>
            <p:nvPr/>
          </p:nvPicPr>
          <p:blipFill>
            <a:blip r:embed="rId15" cstate="print"/>
            <a:stretch>
              <a:fillRect/>
            </a:stretch>
          </p:blipFill>
          <p:spPr>
            <a:xfrm>
              <a:off x="4095927" y="5135106"/>
              <a:ext cx="120573" cy="120561"/>
            </a:xfrm>
            <a:prstGeom prst="rect">
              <a:avLst/>
            </a:prstGeom>
          </p:spPr>
        </p:pic>
        <p:sp>
          <p:nvSpPr>
            <p:cNvPr id="263" name="object 81">
              <a:extLst>
                <a:ext uri="{FF2B5EF4-FFF2-40B4-BE49-F238E27FC236}">
                  <a16:creationId xmlns:a16="http://schemas.microsoft.com/office/drawing/2014/main" id="{E4928D0E-3EA3-0210-4133-0AA2D9628A09}"/>
                </a:ext>
              </a:extLst>
            </p:cNvPr>
            <p:cNvSpPr/>
            <p:nvPr/>
          </p:nvSpPr>
          <p:spPr>
            <a:xfrm>
              <a:off x="2771714" y="1488939"/>
              <a:ext cx="227965" cy="297180"/>
            </a:xfrm>
            <a:custGeom>
              <a:avLst/>
              <a:gdLst/>
              <a:ahLst/>
              <a:cxnLst/>
              <a:rect l="l" t="t" r="r" b="b"/>
              <a:pathLst>
                <a:path w="227964" h="297180">
                  <a:moveTo>
                    <a:pt x="195646" y="290563"/>
                  </a:moveTo>
                  <a:lnTo>
                    <a:pt x="180281" y="290563"/>
                  </a:lnTo>
                  <a:lnTo>
                    <a:pt x="187110" y="293077"/>
                  </a:lnTo>
                  <a:lnTo>
                    <a:pt x="192825" y="293814"/>
                  </a:lnTo>
                  <a:lnTo>
                    <a:pt x="195518" y="296811"/>
                  </a:lnTo>
                  <a:lnTo>
                    <a:pt x="195639" y="290944"/>
                  </a:lnTo>
                  <a:lnTo>
                    <a:pt x="195646" y="290563"/>
                  </a:lnTo>
                  <a:close/>
                </a:path>
                <a:path w="227964" h="297180">
                  <a:moveTo>
                    <a:pt x="150258" y="233705"/>
                  </a:moveTo>
                  <a:lnTo>
                    <a:pt x="117667" y="233705"/>
                  </a:lnTo>
                  <a:lnTo>
                    <a:pt x="119457" y="235635"/>
                  </a:lnTo>
                  <a:lnTo>
                    <a:pt x="122531" y="236219"/>
                  </a:lnTo>
                  <a:lnTo>
                    <a:pt x="125490" y="241185"/>
                  </a:lnTo>
                  <a:lnTo>
                    <a:pt x="132119" y="243865"/>
                  </a:lnTo>
                  <a:lnTo>
                    <a:pt x="144662" y="266630"/>
                  </a:lnTo>
                  <a:lnTo>
                    <a:pt x="147664" y="271919"/>
                  </a:lnTo>
                  <a:lnTo>
                    <a:pt x="149036" y="274078"/>
                  </a:lnTo>
                  <a:lnTo>
                    <a:pt x="152401" y="277063"/>
                  </a:lnTo>
                  <a:lnTo>
                    <a:pt x="150928" y="280377"/>
                  </a:lnTo>
                  <a:lnTo>
                    <a:pt x="149493" y="283692"/>
                  </a:lnTo>
                  <a:lnTo>
                    <a:pt x="149421" y="285394"/>
                  </a:lnTo>
                  <a:lnTo>
                    <a:pt x="149353" y="286981"/>
                  </a:lnTo>
                  <a:lnTo>
                    <a:pt x="149554" y="289750"/>
                  </a:lnTo>
                  <a:lnTo>
                    <a:pt x="149671" y="291363"/>
                  </a:lnTo>
                  <a:lnTo>
                    <a:pt x="154941" y="292531"/>
                  </a:lnTo>
                  <a:lnTo>
                    <a:pt x="152477" y="289750"/>
                  </a:lnTo>
                  <a:lnTo>
                    <a:pt x="156757" y="285927"/>
                  </a:lnTo>
                  <a:lnTo>
                    <a:pt x="160694" y="285394"/>
                  </a:lnTo>
                  <a:lnTo>
                    <a:pt x="201110" y="285394"/>
                  </a:lnTo>
                  <a:lnTo>
                    <a:pt x="200852" y="282016"/>
                  </a:lnTo>
                  <a:lnTo>
                    <a:pt x="195610" y="280923"/>
                  </a:lnTo>
                  <a:lnTo>
                    <a:pt x="164949" y="280923"/>
                  </a:lnTo>
                  <a:lnTo>
                    <a:pt x="159069" y="273189"/>
                  </a:lnTo>
                  <a:lnTo>
                    <a:pt x="145187" y="241363"/>
                  </a:lnTo>
                  <a:lnTo>
                    <a:pt x="147850" y="237526"/>
                  </a:lnTo>
                  <a:lnTo>
                    <a:pt x="150258" y="233705"/>
                  </a:lnTo>
                  <a:close/>
                </a:path>
                <a:path w="227964" h="297180">
                  <a:moveTo>
                    <a:pt x="201110" y="285394"/>
                  </a:moveTo>
                  <a:lnTo>
                    <a:pt x="160694" y="285394"/>
                  </a:lnTo>
                  <a:lnTo>
                    <a:pt x="164301" y="290563"/>
                  </a:lnTo>
                  <a:lnTo>
                    <a:pt x="167374" y="290944"/>
                  </a:lnTo>
                  <a:lnTo>
                    <a:pt x="171131" y="291363"/>
                  </a:lnTo>
                  <a:lnTo>
                    <a:pt x="170110" y="291363"/>
                  </a:lnTo>
                  <a:lnTo>
                    <a:pt x="173655" y="290563"/>
                  </a:lnTo>
                  <a:lnTo>
                    <a:pt x="195646" y="290563"/>
                  </a:lnTo>
                  <a:lnTo>
                    <a:pt x="195720" y="286981"/>
                  </a:lnTo>
                  <a:lnTo>
                    <a:pt x="196494" y="286981"/>
                  </a:lnTo>
                  <a:lnTo>
                    <a:pt x="184126" y="286575"/>
                  </a:lnTo>
                  <a:lnTo>
                    <a:pt x="186513" y="286308"/>
                  </a:lnTo>
                  <a:lnTo>
                    <a:pt x="201169" y="286169"/>
                  </a:lnTo>
                  <a:lnTo>
                    <a:pt x="201110" y="285394"/>
                  </a:lnTo>
                  <a:close/>
                </a:path>
                <a:path w="227964" h="297180">
                  <a:moveTo>
                    <a:pt x="187796" y="275996"/>
                  </a:moveTo>
                  <a:lnTo>
                    <a:pt x="178639" y="276885"/>
                  </a:lnTo>
                  <a:lnTo>
                    <a:pt x="168187" y="278879"/>
                  </a:lnTo>
                  <a:lnTo>
                    <a:pt x="164949" y="280923"/>
                  </a:lnTo>
                  <a:lnTo>
                    <a:pt x="195610" y="280923"/>
                  </a:lnTo>
                  <a:lnTo>
                    <a:pt x="189637" y="279679"/>
                  </a:lnTo>
                  <a:lnTo>
                    <a:pt x="187796" y="275996"/>
                  </a:lnTo>
                  <a:close/>
                </a:path>
                <a:path w="227964" h="297180">
                  <a:moveTo>
                    <a:pt x="93310" y="236080"/>
                  </a:moveTo>
                  <a:lnTo>
                    <a:pt x="82703" y="236080"/>
                  </a:lnTo>
                  <a:lnTo>
                    <a:pt x="84767" y="243095"/>
                  </a:lnTo>
                  <a:lnTo>
                    <a:pt x="89212" y="252741"/>
                  </a:lnTo>
                  <a:lnTo>
                    <a:pt x="93762" y="261688"/>
                  </a:lnTo>
                  <a:lnTo>
                    <a:pt x="96146" y="266630"/>
                  </a:lnTo>
                  <a:lnTo>
                    <a:pt x="96851" y="268973"/>
                  </a:lnTo>
                  <a:lnTo>
                    <a:pt x="95067" y="271919"/>
                  </a:lnTo>
                  <a:lnTo>
                    <a:pt x="95111" y="278218"/>
                  </a:lnTo>
                  <a:lnTo>
                    <a:pt x="101487" y="279819"/>
                  </a:lnTo>
                  <a:lnTo>
                    <a:pt x="99695" y="277063"/>
                  </a:lnTo>
                  <a:lnTo>
                    <a:pt x="99644" y="276885"/>
                  </a:lnTo>
                  <a:lnTo>
                    <a:pt x="99475" y="275996"/>
                  </a:lnTo>
                  <a:lnTo>
                    <a:pt x="99378" y="275488"/>
                  </a:lnTo>
                  <a:lnTo>
                    <a:pt x="99279" y="274967"/>
                  </a:lnTo>
                  <a:lnTo>
                    <a:pt x="99175" y="274421"/>
                  </a:lnTo>
                  <a:lnTo>
                    <a:pt x="102376" y="271919"/>
                  </a:lnTo>
                  <a:lnTo>
                    <a:pt x="132792" y="271919"/>
                  </a:lnTo>
                  <a:lnTo>
                    <a:pt x="132741" y="269887"/>
                  </a:lnTo>
                  <a:lnTo>
                    <a:pt x="123763" y="269659"/>
                  </a:lnTo>
                  <a:lnTo>
                    <a:pt x="127026" y="268490"/>
                  </a:lnTo>
                  <a:lnTo>
                    <a:pt x="137301" y="267804"/>
                  </a:lnTo>
                  <a:lnTo>
                    <a:pt x="137214" y="267030"/>
                  </a:lnTo>
                  <a:lnTo>
                    <a:pt x="105779" y="267030"/>
                  </a:lnTo>
                  <a:lnTo>
                    <a:pt x="100102" y="258851"/>
                  </a:lnTo>
                  <a:lnTo>
                    <a:pt x="97323" y="253144"/>
                  </a:lnTo>
                  <a:lnTo>
                    <a:pt x="94989" y="245768"/>
                  </a:lnTo>
                  <a:lnTo>
                    <a:pt x="93559" y="239102"/>
                  </a:lnTo>
                  <a:lnTo>
                    <a:pt x="93482" y="238743"/>
                  </a:lnTo>
                  <a:lnTo>
                    <a:pt x="93403" y="237526"/>
                  </a:lnTo>
                  <a:lnTo>
                    <a:pt x="93310" y="236080"/>
                  </a:lnTo>
                  <a:close/>
                </a:path>
                <a:path w="227964" h="297180">
                  <a:moveTo>
                    <a:pt x="132868" y="274967"/>
                  </a:moveTo>
                  <a:lnTo>
                    <a:pt x="130240" y="274967"/>
                  </a:lnTo>
                  <a:lnTo>
                    <a:pt x="132932" y="277533"/>
                  </a:lnTo>
                  <a:lnTo>
                    <a:pt x="132868" y="274967"/>
                  </a:lnTo>
                  <a:close/>
                </a:path>
                <a:path w="227964" h="297180">
                  <a:moveTo>
                    <a:pt x="132792" y="271919"/>
                  </a:moveTo>
                  <a:lnTo>
                    <a:pt x="102376" y="271919"/>
                  </a:lnTo>
                  <a:lnTo>
                    <a:pt x="105957" y="274675"/>
                  </a:lnTo>
                  <a:lnTo>
                    <a:pt x="112091" y="274967"/>
                  </a:lnTo>
                  <a:lnTo>
                    <a:pt x="126760" y="275488"/>
                  </a:lnTo>
                  <a:lnTo>
                    <a:pt x="130240" y="274967"/>
                  </a:lnTo>
                  <a:lnTo>
                    <a:pt x="132868" y="274967"/>
                  </a:lnTo>
                  <a:lnTo>
                    <a:pt x="132792" y="271919"/>
                  </a:lnTo>
                  <a:close/>
                </a:path>
                <a:path w="227964" h="297180">
                  <a:moveTo>
                    <a:pt x="121388" y="261835"/>
                  </a:moveTo>
                  <a:lnTo>
                    <a:pt x="105779" y="267030"/>
                  </a:lnTo>
                  <a:lnTo>
                    <a:pt x="137214" y="267030"/>
                  </a:lnTo>
                  <a:lnTo>
                    <a:pt x="137009" y="265188"/>
                  </a:lnTo>
                  <a:lnTo>
                    <a:pt x="127573" y="263880"/>
                  </a:lnTo>
                  <a:lnTo>
                    <a:pt x="125375" y="263055"/>
                  </a:lnTo>
                  <a:lnTo>
                    <a:pt x="121388" y="261835"/>
                  </a:lnTo>
                  <a:close/>
                </a:path>
                <a:path w="227964" h="297180">
                  <a:moveTo>
                    <a:pt x="152744" y="229514"/>
                  </a:moveTo>
                  <a:lnTo>
                    <a:pt x="64847" y="229514"/>
                  </a:lnTo>
                  <a:lnTo>
                    <a:pt x="66119" y="238743"/>
                  </a:lnTo>
                  <a:lnTo>
                    <a:pt x="66168" y="239102"/>
                  </a:lnTo>
                  <a:lnTo>
                    <a:pt x="82703" y="236080"/>
                  </a:lnTo>
                  <a:lnTo>
                    <a:pt x="93310" y="236080"/>
                  </a:lnTo>
                  <a:lnTo>
                    <a:pt x="93311" y="233195"/>
                  </a:lnTo>
                  <a:lnTo>
                    <a:pt x="93727" y="230352"/>
                  </a:lnTo>
                  <a:lnTo>
                    <a:pt x="152251" y="230352"/>
                  </a:lnTo>
                  <a:lnTo>
                    <a:pt x="152744" y="229514"/>
                  </a:lnTo>
                  <a:close/>
                </a:path>
                <a:path w="227964" h="297180">
                  <a:moveTo>
                    <a:pt x="152251" y="230352"/>
                  </a:moveTo>
                  <a:lnTo>
                    <a:pt x="93727" y="230352"/>
                  </a:lnTo>
                  <a:lnTo>
                    <a:pt x="100204" y="235877"/>
                  </a:lnTo>
                  <a:lnTo>
                    <a:pt x="110500" y="235635"/>
                  </a:lnTo>
                  <a:lnTo>
                    <a:pt x="111502" y="235635"/>
                  </a:lnTo>
                  <a:lnTo>
                    <a:pt x="117667" y="233705"/>
                  </a:lnTo>
                  <a:lnTo>
                    <a:pt x="150258" y="233705"/>
                  </a:lnTo>
                  <a:lnTo>
                    <a:pt x="150579" y="233195"/>
                  </a:lnTo>
                  <a:lnTo>
                    <a:pt x="152251" y="230352"/>
                  </a:lnTo>
                  <a:close/>
                </a:path>
                <a:path w="227964" h="297180">
                  <a:moveTo>
                    <a:pt x="214361" y="107975"/>
                  </a:moveTo>
                  <a:lnTo>
                    <a:pt x="14898" y="107975"/>
                  </a:lnTo>
                  <a:lnTo>
                    <a:pt x="10110" y="109423"/>
                  </a:lnTo>
                  <a:lnTo>
                    <a:pt x="7024" y="118795"/>
                  </a:lnTo>
                  <a:lnTo>
                    <a:pt x="6804" y="125158"/>
                  </a:lnTo>
                  <a:lnTo>
                    <a:pt x="10176" y="131425"/>
                  </a:lnTo>
                  <a:lnTo>
                    <a:pt x="17870" y="140512"/>
                  </a:lnTo>
                  <a:lnTo>
                    <a:pt x="13819" y="145427"/>
                  </a:lnTo>
                  <a:lnTo>
                    <a:pt x="13196" y="155727"/>
                  </a:lnTo>
                  <a:lnTo>
                    <a:pt x="10872" y="159499"/>
                  </a:lnTo>
                  <a:lnTo>
                    <a:pt x="12942" y="163169"/>
                  </a:lnTo>
                  <a:lnTo>
                    <a:pt x="12015" y="170192"/>
                  </a:lnTo>
                  <a:lnTo>
                    <a:pt x="15203" y="175361"/>
                  </a:lnTo>
                  <a:lnTo>
                    <a:pt x="16783" y="186512"/>
                  </a:lnTo>
                  <a:lnTo>
                    <a:pt x="23991" y="186512"/>
                  </a:lnTo>
                  <a:lnTo>
                    <a:pt x="26722" y="190614"/>
                  </a:lnTo>
                  <a:lnTo>
                    <a:pt x="31611" y="193992"/>
                  </a:lnTo>
                  <a:lnTo>
                    <a:pt x="38761" y="209143"/>
                  </a:lnTo>
                  <a:lnTo>
                    <a:pt x="41898" y="212559"/>
                  </a:lnTo>
                  <a:lnTo>
                    <a:pt x="45264" y="215544"/>
                  </a:lnTo>
                  <a:lnTo>
                    <a:pt x="48947" y="223773"/>
                  </a:lnTo>
                  <a:lnTo>
                    <a:pt x="54446" y="224510"/>
                  </a:lnTo>
                  <a:lnTo>
                    <a:pt x="59818" y="230073"/>
                  </a:lnTo>
                  <a:lnTo>
                    <a:pt x="64847" y="229514"/>
                  </a:lnTo>
                  <a:lnTo>
                    <a:pt x="152744" y="229514"/>
                  </a:lnTo>
                  <a:lnTo>
                    <a:pt x="155032" y="225624"/>
                  </a:lnTo>
                  <a:lnTo>
                    <a:pt x="162866" y="212064"/>
                  </a:lnTo>
                  <a:lnTo>
                    <a:pt x="171286" y="207695"/>
                  </a:lnTo>
                  <a:lnTo>
                    <a:pt x="173750" y="200863"/>
                  </a:lnTo>
                  <a:lnTo>
                    <a:pt x="183719" y="197129"/>
                  </a:lnTo>
                  <a:lnTo>
                    <a:pt x="184888" y="191414"/>
                  </a:lnTo>
                  <a:lnTo>
                    <a:pt x="192673" y="187299"/>
                  </a:lnTo>
                  <a:lnTo>
                    <a:pt x="194044" y="180035"/>
                  </a:lnTo>
                  <a:lnTo>
                    <a:pt x="200788" y="178777"/>
                  </a:lnTo>
                  <a:lnTo>
                    <a:pt x="201741" y="173291"/>
                  </a:lnTo>
                  <a:lnTo>
                    <a:pt x="207862" y="166115"/>
                  </a:lnTo>
                  <a:lnTo>
                    <a:pt x="210753" y="161174"/>
                  </a:lnTo>
                  <a:lnTo>
                    <a:pt x="211179" y="156173"/>
                  </a:lnTo>
                  <a:lnTo>
                    <a:pt x="209907" y="148818"/>
                  </a:lnTo>
                  <a:lnTo>
                    <a:pt x="214779" y="128953"/>
                  </a:lnTo>
                  <a:lnTo>
                    <a:pt x="215784" y="114576"/>
                  </a:lnTo>
                  <a:lnTo>
                    <a:pt x="214394" y="108127"/>
                  </a:lnTo>
                  <a:lnTo>
                    <a:pt x="214361" y="107975"/>
                  </a:lnTo>
                  <a:close/>
                </a:path>
                <a:path w="227964" h="297180">
                  <a:moveTo>
                    <a:pt x="7900" y="62445"/>
                  </a:moveTo>
                  <a:lnTo>
                    <a:pt x="2013" y="69276"/>
                  </a:lnTo>
                  <a:lnTo>
                    <a:pt x="0" y="75131"/>
                  </a:lnTo>
                  <a:lnTo>
                    <a:pt x="1552" y="82067"/>
                  </a:lnTo>
                  <a:lnTo>
                    <a:pt x="1657" y="82537"/>
                  </a:lnTo>
                  <a:lnTo>
                    <a:pt x="1694" y="82702"/>
                  </a:lnTo>
                  <a:lnTo>
                    <a:pt x="1812" y="83232"/>
                  </a:lnTo>
                  <a:lnTo>
                    <a:pt x="7405" y="96799"/>
                  </a:lnTo>
                  <a:lnTo>
                    <a:pt x="5921" y="102301"/>
                  </a:lnTo>
                  <a:lnTo>
                    <a:pt x="5805" y="102730"/>
                  </a:lnTo>
                  <a:lnTo>
                    <a:pt x="8705" y="107975"/>
                  </a:lnTo>
                  <a:lnTo>
                    <a:pt x="8789" y="108127"/>
                  </a:lnTo>
                  <a:lnTo>
                    <a:pt x="14898" y="107975"/>
                  </a:lnTo>
                  <a:lnTo>
                    <a:pt x="214361" y="107975"/>
                  </a:lnTo>
                  <a:lnTo>
                    <a:pt x="214024" y="106409"/>
                  </a:lnTo>
                  <a:lnTo>
                    <a:pt x="90009" y="106409"/>
                  </a:lnTo>
                  <a:lnTo>
                    <a:pt x="81218" y="105305"/>
                  </a:lnTo>
                  <a:lnTo>
                    <a:pt x="75360" y="103310"/>
                  </a:lnTo>
                  <a:lnTo>
                    <a:pt x="72035" y="100926"/>
                  </a:lnTo>
                  <a:lnTo>
                    <a:pt x="69127" y="97726"/>
                  </a:lnTo>
                  <a:lnTo>
                    <a:pt x="72404" y="89547"/>
                  </a:lnTo>
                  <a:lnTo>
                    <a:pt x="72763" y="83232"/>
                  </a:lnTo>
                  <a:lnTo>
                    <a:pt x="72793" y="82702"/>
                  </a:lnTo>
                  <a:lnTo>
                    <a:pt x="29173" y="82702"/>
                  </a:lnTo>
                  <a:lnTo>
                    <a:pt x="24748" y="75996"/>
                  </a:lnTo>
                  <a:lnTo>
                    <a:pt x="24639" y="75831"/>
                  </a:lnTo>
                  <a:lnTo>
                    <a:pt x="19679" y="71399"/>
                  </a:lnTo>
                  <a:lnTo>
                    <a:pt x="17298" y="71399"/>
                  </a:lnTo>
                  <a:lnTo>
                    <a:pt x="14746" y="65125"/>
                  </a:lnTo>
                  <a:lnTo>
                    <a:pt x="7900" y="62445"/>
                  </a:lnTo>
                  <a:close/>
                </a:path>
                <a:path w="227964" h="297180">
                  <a:moveTo>
                    <a:pt x="209820" y="91338"/>
                  </a:moveTo>
                  <a:lnTo>
                    <a:pt x="134367" y="91338"/>
                  </a:lnTo>
                  <a:lnTo>
                    <a:pt x="129658" y="98102"/>
                  </a:lnTo>
                  <a:lnTo>
                    <a:pt x="123180" y="102301"/>
                  </a:lnTo>
                  <a:lnTo>
                    <a:pt x="114238" y="104715"/>
                  </a:lnTo>
                  <a:lnTo>
                    <a:pt x="102134" y="106121"/>
                  </a:lnTo>
                  <a:lnTo>
                    <a:pt x="90009" y="106409"/>
                  </a:lnTo>
                  <a:lnTo>
                    <a:pt x="214024" y="106409"/>
                  </a:lnTo>
                  <a:lnTo>
                    <a:pt x="212364" y="98708"/>
                  </a:lnTo>
                  <a:lnTo>
                    <a:pt x="209820" y="91338"/>
                  </a:lnTo>
                  <a:close/>
                </a:path>
                <a:path w="227964" h="297180">
                  <a:moveTo>
                    <a:pt x="206067" y="80467"/>
                  </a:moveTo>
                  <a:lnTo>
                    <a:pt x="140679" y="80467"/>
                  </a:lnTo>
                  <a:lnTo>
                    <a:pt x="139975" y="82537"/>
                  </a:lnTo>
                  <a:lnTo>
                    <a:pt x="139853" y="82892"/>
                  </a:lnTo>
                  <a:lnTo>
                    <a:pt x="130024" y="92557"/>
                  </a:lnTo>
                  <a:lnTo>
                    <a:pt x="131247" y="92557"/>
                  </a:lnTo>
                  <a:lnTo>
                    <a:pt x="134367" y="91338"/>
                  </a:lnTo>
                  <a:lnTo>
                    <a:pt x="209820" y="91338"/>
                  </a:lnTo>
                  <a:lnTo>
                    <a:pt x="206067" y="80467"/>
                  </a:lnTo>
                  <a:close/>
                </a:path>
                <a:path w="227964" h="297180">
                  <a:moveTo>
                    <a:pt x="25642" y="72961"/>
                  </a:moveTo>
                  <a:lnTo>
                    <a:pt x="25909" y="74472"/>
                  </a:lnTo>
                  <a:lnTo>
                    <a:pt x="29108" y="82537"/>
                  </a:lnTo>
                  <a:lnTo>
                    <a:pt x="29173" y="82702"/>
                  </a:lnTo>
                  <a:lnTo>
                    <a:pt x="72793" y="82702"/>
                  </a:lnTo>
                  <a:lnTo>
                    <a:pt x="72829" y="82067"/>
                  </a:lnTo>
                  <a:lnTo>
                    <a:pt x="72921" y="80467"/>
                  </a:lnTo>
                  <a:lnTo>
                    <a:pt x="73026" y="78612"/>
                  </a:lnTo>
                  <a:lnTo>
                    <a:pt x="72723" y="76276"/>
                  </a:lnTo>
                  <a:lnTo>
                    <a:pt x="32513" y="76276"/>
                  </a:lnTo>
                  <a:lnTo>
                    <a:pt x="25642" y="72961"/>
                  </a:lnTo>
                  <a:close/>
                </a:path>
                <a:path w="227964" h="297180">
                  <a:moveTo>
                    <a:pt x="216651" y="69276"/>
                  </a:moveTo>
                  <a:lnTo>
                    <a:pt x="146279" y="69276"/>
                  </a:lnTo>
                  <a:lnTo>
                    <a:pt x="144730" y="75131"/>
                  </a:lnTo>
                  <a:lnTo>
                    <a:pt x="144666" y="75374"/>
                  </a:lnTo>
                  <a:lnTo>
                    <a:pt x="144545" y="75831"/>
                  </a:lnTo>
                  <a:lnTo>
                    <a:pt x="144502" y="75996"/>
                  </a:lnTo>
                  <a:lnTo>
                    <a:pt x="136348" y="82537"/>
                  </a:lnTo>
                  <a:lnTo>
                    <a:pt x="138101" y="82067"/>
                  </a:lnTo>
                  <a:lnTo>
                    <a:pt x="140679" y="80467"/>
                  </a:lnTo>
                  <a:lnTo>
                    <a:pt x="206067" y="80467"/>
                  </a:lnTo>
                  <a:lnTo>
                    <a:pt x="203998" y="74472"/>
                  </a:lnTo>
                  <a:lnTo>
                    <a:pt x="216304" y="74472"/>
                  </a:lnTo>
                  <a:lnTo>
                    <a:pt x="216405" y="72961"/>
                  </a:lnTo>
                  <a:lnTo>
                    <a:pt x="216509" y="71399"/>
                  </a:lnTo>
                  <a:lnTo>
                    <a:pt x="216629" y="69600"/>
                  </a:lnTo>
                  <a:lnTo>
                    <a:pt x="216651" y="69276"/>
                  </a:lnTo>
                  <a:close/>
                </a:path>
                <a:path w="227964" h="297180">
                  <a:moveTo>
                    <a:pt x="35153" y="37185"/>
                  </a:moveTo>
                  <a:lnTo>
                    <a:pt x="30913" y="37185"/>
                  </a:lnTo>
                  <a:lnTo>
                    <a:pt x="23725" y="47624"/>
                  </a:lnTo>
                  <a:lnTo>
                    <a:pt x="22604" y="54089"/>
                  </a:lnTo>
                  <a:lnTo>
                    <a:pt x="22601" y="54394"/>
                  </a:lnTo>
                  <a:lnTo>
                    <a:pt x="24200" y="68948"/>
                  </a:lnTo>
                  <a:lnTo>
                    <a:pt x="24271" y="69600"/>
                  </a:lnTo>
                  <a:lnTo>
                    <a:pt x="24402" y="69600"/>
                  </a:lnTo>
                  <a:lnTo>
                    <a:pt x="32513" y="76276"/>
                  </a:lnTo>
                  <a:lnTo>
                    <a:pt x="72723" y="76276"/>
                  </a:lnTo>
                  <a:lnTo>
                    <a:pt x="72091" y="71399"/>
                  </a:lnTo>
                  <a:lnTo>
                    <a:pt x="71978" y="70523"/>
                  </a:lnTo>
                  <a:lnTo>
                    <a:pt x="71858" y="69600"/>
                  </a:lnTo>
                  <a:lnTo>
                    <a:pt x="71774" y="68948"/>
                  </a:lnTo>
                  <a:lnTo>
                    <a:pt x="65368" y="68948"/>
                  </a:lnTo>
                  <a:lnTo>
                    <a:pt x="67667" y="64503"/>
                  </a:lnTo>
                  <a:lnTo>
                    <a:pt x="69762" y="60528"/>
                  </a:lnTo>
                  <a:lnTo>
                    <a:pt x="65272" y="49644"/>
                  </a:lnTo>
                  <a:lnTo>
                    <a:pt x="39536" y="49644"/>
                  </a:lnTo>
                  <a:lnTo>
                    <a:pt x="39626" y="43705"/>
                  </a:lnTo>
                  <a:lnTo>
                    <a:pt x="39701" y="38709"/>
                  </a:lnTo>
                  <a:lnTo>
                    <a:pt x="35153" y="37185"/>
                  </a:lnTo>
                  <a:close/>
                </a:path>
                <a:path w="227964" h="297180">
                  <a:moveTo>
                    <a:pt x="216304" y="74472"/>
                  </a:moveTo>
                  <a:lnTo>
                    <a:pt x="205207" y="74472"/>
                  </a:lnTo>
                  <a:lnTo>
                    <a:pt x="216244" y="75374"/>
                  </a:lnTo>
                  <a:lnTo>
                    <a:pt x="216304" y="74472"/>
                  </a:lnTo>
                  <a:close/>
                </a:path>
                <a:path w="227964" h="297180">
                  <a:moveTo>
                    <a:pt x="17304" y="69276"/>
                  </a:moveTo>
                  <a:lnTo>
                    <a:pt x="17298" y="71399"/>
                  </a:lnTo>
                  <a:lnTo>
                    <a:pt x="19679" y="71399"/>
                  </a:lnTo>
                  <a:lnTo>
                    <a:pt x="17304" y="69276"/>
                  </a:lnTo>
                  <a:close/>
                </a:path>
                <a:path w="227964" h="297180">
                  <a:moveTo>
                    <a:pt x="145563" y="69600"/>
                  </a:moveTo>
                  <a:lnTo>
                    <a:pt x="143498" y="70777"/>
                  </a:lnTo>
                  <a:lnTo>
                    <a:pt x="145251" y="70523"/>
                  </a:lnTo>
                  <a:lnTo>
                    <a:pt x="145563" y="69600"/>
                  </a:lnTo>
                  <a:close/>
                </a:path>
                <a:path w="227964" h="297180">
                  <a:moveTo>
                    <a:pt x="162764" y="7543"/>
                  </a:moveTo>
                  <a:lnTo>
                    <a:pt x="162069" y="9804"/>
                  </a:lnTo>
                  <a:lnTo>
                    <a:pt x="161951" y="10185"/>
                  </a:lnTo>
                  <a:lnTo>
                    <a:pt x="168606" y="13957"/>
                  </a:lnTo>
                  <a:lnTo>
                    <a:pt x="161259" y="13957"/>
                  </a:lnTo>
                  <a:lnTo>
                    <a:pt x="160618" y="18097"/>
                  </a:lnTo>
                  <a:lnTo>
                    <a:pt x="171184" y="21767"/>
                  </a:lnTo>
                  <a:lnTo>
                    <a:pt x="178220" y="22478"/>
                  </a:lnTo>
                  <a:lnTo>
                    <a:pt x="177433" y="25780"/>
                  </a:lnTo>
                  <a:lnTo>
                    <a:pt x="163781" y="32318"/>
                  </a:lnTo>
                  <a:lnTo>
                    <a:pt x="155049" y="43705"/>
                  </a:lnTo>
                  <a:lnTo>
                    <a:pt x="150022" y="55661"/>
                  </a:lnTo>
                  <a:lnTo>
                    <a:pt x="147486" y="63906"/>
                  </a:lnTo>
                  <a:lnTo>
                    <a:pt x="145783" y="68948"/>
                  </a:lnTo>
                  <a:lnTo>
                    <a:pt x="145672" y="69276"/>
                  </a:lnTo>
                  <a:lnTo>
                    <a:pt x="145563" y="69600"/>
                  </a:lnTo>
                  <a:lnTo>
                    <a:pt x="146131" y="69276"/>
                  </a:lnTo>
                  <a:lnTo>
                    <a:pt x="216651" y="69276"/>
                  </a:lnTo>
                  <a:lnTo>
                    <a:pt x="216858" y="66166"/>
                  </a:lnTo>
                  <a:lnTo>
                    <a:pt x="216969" y="64503"/>
                  </a:lnTo>
                  <a:lnTo>
                    <a:pt x="217009" y="63906"/>
                  </a:lnTo>
                  <a:lnTo>
                    <a:pt x="217123" y="60528"/>
                  </a:lnTo>
                  <a:lnTo>
                    <a:pt x="215736" y="54394"/>
                  </a:lnTo>
                  <a:lnTo>
                    <a:pt x="218962" y="52349"/>
                  </a:lnTo>
                  <a:lnTo>
                    <a:pt x="227924" y="52349"/>
                  </a:lnTo>
                  <a:lnTo>
                    <a:pt x="227839" y="48856"/>
                  </a:lnTo>
                  <a:lnTo>
                    <a:pt x="218238" y="40766"/>
                  </a:lnTo>
                  <a:lnTo>
                    <a:pt x="218136" y="36398"/>
                  </a:lnTo>
                  <a:lnTo>
                    <a:pt x="218022" y="32016"/>
                  </a:lnTo>
                  <a:lnTo>
                    <a:pt x="214034" y="29057"/>
                  </a:lnTo>
                  <a:lnTo>
                    <a:pt x="211730" y="19226"/>
                  </a:lnTo>
                  <a:lnTo>
                    <a:pt x="209085" y="13957"/>
                  </a:lnTo>
                  <a:lnTo>
                    <a:pt x="168606" y="13957"/>
                  </a:lnTo>
                  <a:lnTo>
                    <a:pt x="161367" y="13258"/>
                  </a:lnTo>
                  <a:lnTo>
                    <a:pt x="208735" y="13258"/>
                  </a:lnTo>
                  <a:lnTo>
                    <a:pt x="207924" y="11642"/>
                  </a:lnTo>
                  <a:lnTo>
                    <a:pt x="206899" y="10363"/>
                  </a:lnTo>
                  <a:lnTo>
                    <a:pt x="181649" y="10363"/>
                  </a:lnTo>
                  <a:lnTo>
                    <a:pt x="174030" y="9804"/>
                  </a:lnTo>
                  <a:lnTo>
                    <a:pt x="173110" y="9804"/>
                  </a:lnTo>
                  <a:lnTo>
                    <a:pt x="162764" y="7543"/>
                  </a:lnTo>
                  <a:close/>
                </a:path>
                <a:path w="227964" h="297180">
                  <a:moveTo>
                    <a:pt x="68799" y="64503"/>
                  </a:moveTo>
                  <a:lnTo>
                    <a:pt x="68268" y="65125"/>
                  </a:lnTo>
                  <a:lnTo>
                    <a:pt x="65368" y="68948"/>
                  </a:lnTo>
                  <a:lnTo>
                    <a:pt x="71774" y="68948"/>
                  </a:lnTo>
                  <a:lnTo>
                    <a:pt x="71413" y="66166"/>
                  </a:lnTo>
                  <a:lnTo>
                    <a:pt x="68799" y="64503"/>
                  </a:lnTo>
                  <a:close/>
                </a:path>
                <a:path w="227964" h="297180">
                  <a:moveTo>
                    <a:pt x="227924" y="52349"/>
                  </a:moveTo>
                  <a:lnTo>
                    <a:pt x="218962" y="52349"/>
                  </a:lnTo>
                  <a:lnTo>
                    <a:pt x="227966" y="54089"/>
                  </a:lnTo>
                  <a:lnTo>
                    <a:pt x="227924" y="52349"/>
                  </a:lnTo>
                  <a:close/>
                </a:path>
                <a:path w="227964" h="297180">
                  <a:moveTo>
                    <a:pt x="52432" y="31534"/>
                  </a:moveTo>
                  <a:lnTo>
                    <a:pt x="46953" y="31534"/>
                  </a:lnTo>
                  <a:lnTo>
                    <a:pt x="39661" y="49339"/>
                  </a:lnTo>
                  <a:lnTo>
                    <a:pt x="39536" y="49644"/>
                  </a:lnTo>
                  <a:lnTo>
                    <a:pt x="65272" y="49644"/>
                  </a:lnTo>
                  <a:lnTo>
                    <a:pt x="65147" y="49339"/>
                  </a:lnTo>
                  <a:lnTo>
                    <a:pt x="62269" y="49339"/>
                  </a:lnTo>
                  <a:lnTo>
                    <a:pt x="62166" y="46862"/>
                  </a:lnTo>
                  <a:lnTo>
                    <a:pt x="62139" y="46227"/>
                  </a:lnTo>
                  <a:lnTo>
                    <a:pt x="62034" y="43705"/>
                  </a:lnTo>
                  <a:lnTo>
                    <a:pt x="61911" y="40766"/>
                  </a:lnTo>
                  <a:lnTo>
                    <a:pt x="61825" y="38709"/>
                  </a:lnTo>
                  <a:lnTo>
                    <a:pt x="61748" y="36880"/>
                  </a:lnTo>
                  <a:lnTo>
                    <a:pt x="52432" y="31534"/>
                  </a:lnTo>
                  <a:close/>
                </a:path>
                <a:path w="227964" h="297180">
                  <a:moveTo>
                    <a:pt x="63501" y="46227"/>
                  </a:moveTo>
                  <a:lnTo>
                    <a:pt x="62269" y="49339"/>
                  </a:lnTo>
                  <a:lnTo>
                    <a:pt x="65147" y="49339"/>
                  </a:lnTo>
                  <a:lnTo>
                    <a:pt x="64439" y="47624"/>
                  </a:lnTo>
                  <a:lnTo>
                    <a:pt x="63958" y="46862"/>
                  </a:lnTo>
                  <a:lnTo>
                    <a:pt x="63501" y="46227"/>
                  </a:lnTo>
                  <a:close/>
                </a:path>
                <a:path w="227964" h="297180">
                  <a:moveTo>
                    <a:pt x="185548" y="0"/>
                  </a:moveTo>
                  <a:lnTo>
                    <a:pt x="182500" y="507"/>
                  </a:lnTo>
                  <a:lnTo>
                    <a:pt x="182610" y="5118"/>
                  </a:lnTo>
                  <a:lnTo>
                    <a:pt x="182730" y="10185"/>
                  </a:lnTo>
                  <a:lnTo>
                    <a:pt x="182445" y="10185"/>
                  </a:lnTo>
                  <a:lnTo>
                    <a:pt x="181649" y="10363"/>
                  </a:lnTo>
                  <a:lnTo>
                    <a:pt x="206899" y="10363"/>
                  </a:lnTo>
                  <a:lnTo>
                    <a:pt x="206452" y="9804"/>
                  </a:lnTo>
                  <a:lnTo>
                    <a:pt x="195848" y="9804"/>
                  </a:lnTo>
                  <a:lnTo>
                    <a:pt x="191339" y="3784"/>
                  </a:lnTo>
                  <a:lnTo>
                    <a:pt x="185548" y="0"/>
                  </a:lnTo>
                  <a:close/>
                </a:path>
                <a:path w="227964" h="297180">
                  <a:moveTo>
                    <a:pt x="201501" y="5118"/>
                  </a:moveTo>
                  <a:lnTo>
                    <a:pt x="199455" y="5118"/>
                  </a:lnTo>
                  <a:lnTo>
                    <a:pt x="198476" y="9804"/>
                  </a:lnTo>
                  <a:lnTo>
                    <a:pt x="206452" y="9804"/>
                  </a:lnTo>
                  <a:lnTo>
                    <a:pt x="204020" y="6769"/>
                  </a:lnTo>
                  <a:lnTo>
                    <a:pt x="201501" y="5118"/>
                  </a:lnTo>
                  <a:close/>
                </a:path>
              </a:pathLst>
            </a:custGeom>
            <a:solidFill>
              <a:srgbClr val="FFFFFF"/>
            </a:solidFill>
          </p:spPr>
          <p:txBody>
            <a:bodyPr wrap="square" lIns="0" tIns="0" rIns="0" bIns="0" rtlCol="0"/>
            <a:lstStyle/>
            <a:p>
              <a:endParaRPr/>
            </a:p>
          </p:txBody>
        </p:sp>
        <p:pic>
          <p:nvPicPr>
            <p:cNvPr id="264" name="object 82">
              <a:extLst>
                <a:ext uri="{FF2B5EF4-FFF2-40B4-BE49-F238E27FC236}">
                  <a16:creationId xmlns:a16="http://schemas.microsoft.com/office/drawing/2014/main" id="{7C51AC3F-0E2D-28D5-F911-D8A7FF5BA5A8}"/>
                </a:ext>
              </a:extLst>
            </p:cNvPr>
            <p:cNvPicPr/>
            <p:nvPr/>
          </p:nvPicPr>
          <p:blipFill>
            <a:blip r:embed="rId16" cstate="print"/>
            <a:stretch>
              <a:fillRect/>
            </a:stretch>
          </p:blipFill>
          <p:spPr>
            <a:xfrm>
              <a:off x="4179134" y="1992922"/>
              <a:ext cx="125571" cy="135803"/>
            </a:xfrm>
            <a:prstGeom prst="rect">
              <a:avLst/>
            </a:prstGeom>
          </p:spPr>
        </p:pic>
        <p:pic>
          <p:nvPicPr>
            <p:cNvPr id="265" name="object 83">
              <a:extLst>
                <a:ext uri="{FF2B5EF4-FFF2-40B4-BE49-F238E27FC236}">
                  <a16:creationId xmlns:a16="http://schemas.microsoft.com/office/drawing/2014/main" id="{E1B8828A-8EB8-64B7-814E-77DB0954A9F1}"/>
                </a:ext>
              </a:extLst>
            </p:cNvPr>
            <p:cNvPicPr/>
            <p:nvPr/>
          </p:nvPicPr>
          <p:blipFill>
            <a:blip r:embed="rId17" cstate="print"/>
            <a:stretch>
              <a:fillRect/>
            </a:stretch>
          </p:blipFill>
          <p:spPr>
            <a:xfrm>
              <a:off x="6351800" y="2009223"/>
              <a:ext cx="120573" cy="120561"/>
            </a:xfrm>
            <a:prstGeom prst="rect">
              <a:avLst/>
            </a:prstGeom>
          </p:spPr>
        </p:pic>
        <p:sp>
          <p:nvSpPr>
            <p:cNvPr id="266" name="object 84">
              <a:extLst>
                <a:ext uri="{FF2B5EF4-FFF2-40B4-BE49-F238E27FC236}">
                  <a16:creationId xmlns:a16="http://schemas.microsoft.com/office/drawing/2014/main" id="{D9114702-9871-DEF2-97D1-3F37763EDD1C}"/>
                </a:ext>
              </a:extLst>
            </p:cNvPr>
            <p:cNvSpPr/>
            <p:nvPr/>
          </p:nvSpPr>
          <p:spPr>
            <a:xfrm>
              <a:off x="7589945" y="1481288"/>
              <a:ext cx="313055" cy="313055"/>
            </a:xfrm>
            <a:custGeom>
              <a:avLst/>
              <a:gdLst/>
              <a:ahLst/>
              <a:cxnLst/>
              <a:rect l="l" t="t" r="r" b="b"/>
              <a:pathLst>
                <a:path w="313054" h="313055">
                  <a:moveTo>
                    <a:pt x="176291" y="0"/>
                  </a:moveTo>
                  <a:lnTo>
                    <a:pt x="139421" y="0"/>
                  </a:lnTo>
                  <a:lnTo>
                    <a:pt x="108229" y="4960"/>
                  </a:lnTo>
                  <a:lnTo>
                    <a:pt x="64871" y="27260"/>
                  </a:lnTo>
                  <a:lnTo>
                    <a:pt x="30643" y="61336"/>
                  </a:lnTo>
                  <a:lnTo>
                    <a:pt x="8152" y="104594"/>
                  </a:lnTo>
                  <a:lnTo>
                    <a:pt x="0" y="154443"/>
                  </a:lnTo>
                  <a:lnTo>
                    <a:pt x="7934" y="204322"/>
                  </a:lnTo>
                  <a:lnTo>
                    <a:pt x="30237" y="247677"/>
                  </a:lnTo>
                  <a:lnTo>
                    <a:pt x="64317" y="281902"/>
                  </a:lnTo>
                  <a:lnTo>
                    <a:pt x="107578" y="304393"/>
                  </a:lnTo>
                  <a:lnTo>
                    <a:pt x="157429" y="312545"/>
                  </a:lnTo>
                  <a:lnTo>
                    <a:pt x="207308" y="304611"/>
                  </a:lnTo>
                  <a:lnTo>
                    <a:pt x="250663" y="282308"/>
                  </a:lnTo>
                  <a:lnTo>
                    <a:pt x="284888" y="248231"/>
                  </a:lnTo>
                  <a:lnTo>
                    <a:pt x="307379" y="204973"/>
                  </a:lnTo>
                  <a:lnTo>
                    <a:pt x="312559" y="136448"/>
                  </a:lnTo>
                  <a:lnTo>
                    <a:pt x="307597" y="105250"/>
                  </a:lnTo>
                  <a:lnTo>
                    <a:pt x="285294" y="61895"/>
                  </a:lnTo>
                  <a:lnTo>
                    <a:pt x="251217" y="27670"/>
                  </a:lnTo>
                  <a:lnTo>
                    <a:pt x="207959" y="5179"/>
                  </a:lnTo>
                  <a:lnTo>
                    <a:pt x="176291" y="0"/>
                  </a:lnTo>
                  <a:close/>
                </a:path>
              </a:pathLst>
            </a:custGeom>
            <a:solidFill>
              <a:srgbClr val="FFFFFF"/>
            </a:solidFill>
          </p:spPr>
          <p:txBody>
            <a:bodyPr wrap="square" lIns="0" tIns="0" rIns="0" bIns="0" rtlCol="0"/>
            <a:lstStyle/>
            <a:p>
              <a:endParaRPr/>
            </a:p>
          </p:txBody>
        </p:sp>
        <p:sp>
          <p:nvSpPr>
            <p:cNvPr id="267" name="object 85">
              <a:extLst>
                <a:ext uri="{FF2B5EF4-FFF2-40B4-BE49-F238E27FC236}">
                  <a16:creationId xmlns:a16="http://schemas.microsoft.com/office/drawing/2014/main" id="{83D63904-2A77-3266-9E7F-66AB4BF98695}"/>
                </a:ext>
              </a:extLst>
            </p:cNvPr>
            <p:cNvSpPr/>
            <p:nvPr/>
          </p:nvSpPr>
          <p:spPr>
            <a:xfrm>
              <a:off x="7589254" y="1481100"/>
              <a:ext cx="313690" cy="313690"/>
            </a:xfrm>
            <a:custGeom>
              <a:avLst/>
              <a:gdLst/>
              <a:ahLst/>
              <a:cxnLst/>
              <a:rect l="l" t="t" r="r" b="b"/>
              <a:pathLst>
                <a:path w="313690" h="313689">
                  <a:moveTo>
                    <a:pt x="89636" y="0"/>
                  </a:moveTo>
                  <a:lnTo>
                    <a:pt x="53087" y="21006"/>
                  </a:lnTo>
                  <a:lnTo>
                    <a:pt x="20787" y="53435"/>
                  </a:lnTo>
                  <a:lnTo>
                    <a:pt x="879" y="88525"/>
                  </a:lnTo>
                  <a:lnTo>
                    <a:pt x="126" y="156025"/>
                  </a:lnTo>
                  <a:lnTo>
                    <a:pt x="0" y="223744"/>
                  </a:lnTo>
                  <a:lnTo>
                    <a:pt x="20985" y="260255"/>
                  </a:lnTo>
                  <a:lnTo>
                    <a:pt x="53414" y="292550"/>
                  </a:lnTo>
                  <a:lnTo>
                    <a:pt x="89578" y="313069"/>
                  </a:lnTo>
                  <a:lnTo>
                    <a:pt x="223691" y="313357"/>
                  </a:lnTo>
                  <a:lnTo>
                    <a:pt x="260234" y="292353"/>
                  </a:lnTo>
                  <a:lnTo>
                    <a:pt x="278806" y="273704"/>
                  </a:lnTo>
                  <a:lnTo>
                    <a:pt x="74089" y="273704"/>
                  </a:lnTo>
                  <a:lnTo>
                    <a:pt x="66622" y="268039"/>
                  </a:lnTo>
                  <a:lnTo>
                    <a:pt x="66901" y="264534"/>
                  </a:lnTo>
                  <a:lnTo>
                    <a:pt x="91603" y="232010"/>
                  </a:lnTo>
                  <a:lnTo>
                    <a:pt x="87412" y="227819"/>
                  </a:lnTo>
                  <a:lnTo>
                    <a:pt x="84808" y="223272"/>
                  </a:lnTo>
                  <a:lnTo>
                    <a:pt x="84287" y="219449"/>
                  </a:lnTo>
                  <a:lnTo>
                    <a:pt x="83538" y="216960"/>
                  </a:lnTo>
                  <a:lnTo>
                    <a:pt x="83183" y="214242"/>
                  </a:lnTo>
                  <a:lnTo>
                    <a:pt x="83449" y="211385"/>
                  </a:lnTo>
                  <a:lnTo>
                    <a:pt x="86249" y="201988"/>
                  </a:lnTo>
                  <a:lnTo>
                    <a:pt x="86355" y="201632"/>
                  </a:lnTo>
                  <a:lnTo>
                    <a:pt x="91820" y="189796"/>
                  </a:lnTo>
                  <a:lnTo>
                    <a:pt x="97106" y="179811"/>
                  </a:lnTo>
                  <a:lnTo>
                    <a:pt x="99477" y="175609"/>
                  </a:lnTo>
                  <a:lnTo>
                    <a:pt x="118284" y="175609"/>
                  </a:lnTo>
                  <a:lnTo>
                    <a:pt x="118222" y="173513"/>
                  </a:lnTo>
                  <a:lnTo>
                    <a:pt x="117650" y="171278"/>
                  </a:lnTo>
                  <a:lnTo>
                    <a:pt x="117461" y="169157"/>
                  </a:lnTo>
                  <a:lnTo>
                    <a:pt x="117510" y="168077"/>
                  </a:lnTo>
                  <a:lnTo>
                    <a:pt x="117676" y="166338"/>
                  </a:lnTo>
                  <a:lnTo>
                    <a:pt x="120472" y="156943"/>
                  </a:lnTo>
                  <a:lnTo>
                    <a:pt x="120576" y="156592"/>
                  </a:lnTo>
                  <a:lnTo>
                    <a:pt x="125969" y="144918"/>
                  </a:lnTo>
                  <a:lnTo>
                    <a:pt x="131331" y="134777"/>
                  </a:lnTo>
                  <a:lnTo>
                    <a:pt x="133703" y="130575"/>
                  </a:lnTo>
                  <a:lnTo>
                    <a:pt x="150840" y="130575"/>
                  </a:lnTo>
                  <a:lnTo>
                    <a:pt x="153003" y="123331"/>
                  </a:lnTo>
                  <a:lnTo>
                    <a:pt x="157263" y="114104"/>
                  </a:lnTo>
                  <a:lnTo>
                    <a:pt x="161383" y="106318"/>
                  </a:lnTo>
                  <a:lnTo>
                    <a:pt x="163231" y="103041"/>
                  </a:lnTo>
                  <a:lnTo>
                    <a:pt x="183224" y="103041"/>
                  </a:lnTo>
                  <a:lnTo>
                    <a:pt x="181976" y="100819"/>
                  </a:lnTo>
                  <a:lnTo>
                    <a:pt x="182187" y="98228"/>
                  </a:lnTo>
                  <a:lnTo>
                    <a:pt x="182232" y="97688"/>
                  </a:lnTo>
                  <a:lnTo>
                    <a:pt x="182357" y="94519"/>
                  </a:lnTo>
                  <a:lnTo>
                    <a:pt x="184333" y="87888"/>
                  </a:lnTo>
                  <a:lnTo>
                    <a:pt x="187970" y="80007"/>
                  </a:lnTo>
                  <a:lnTo>
                    <a:pt x="191642" y="73045"/>
                  </a:lnTo>
                  <a:lnTo>
                    <a:pt x="193253" y="70186"/>
                  </a:lnTo>
                  <a:lnTo>
                    <a:pt x="217627" y="70186"/>
                  </a:lnTo>
                  <a:lnTo>
                    <a:pt x="222237" y="64116"/>
                  </a:lnTo>
                  <a:lnTo>
                    <a:pt x="201940" y="64116"/>
                  </a:lnTo>
                  <a:lnTo>
                    <a:pt x="199705" y="62426"/>
                  </a:lnTo>
                  <a:lnTo>
                    <a:pt x="199476" y="60826"/>
                  </a:lnTo>
                  <a:lnTo>
                    <a:pt x="223327" y="29457"/>
                  </a:lnTo>
                  <a:lnTo>
                    <a:pt x="224927" y="29229"/>
                  </a:lnTo>
                  <a:lnTo>
                    <a:pt x="268358" y="29229"/>
                  </a:lnTo>
                  <a:lnTo>
                    <a:pt x="259903" y="20809"/>
                  </a:lnTo>
                  <a:lnTo>
                    <a:pt x="223735" y="288"/>
                  </a:lnTo>
                  <a:lnTo>
                    <a:pt x="89636" y="0"/>
                  </a:lnTo>
                  <a:close/>
                </a:path>
                <a:path w="313690" h="313689">
                  <a:moveTo>
                    <a:pt x="102321" y="239706"/>
                  </a:moveTo>
                  <a:lnTo>
                    <a:pt x="77379" y="272510"/>
                  </a:lnTo>
                  <a:lnTo>
                    <a:pt x="74089" y="273704"/>
                  </a:lnTo>
                  <a:lnTo>
                    <a:pt x="278806" y="273704"/>
                  </a:lnTo>
                  <a:lnTo>
                    <a:pt x="292529" y="259924"/>
                  </a:lnTo>
                  <a:lnTo>
                    <a:pt x="301747" y="243681"/>
                  </a:lnTo>
                  <a:lnTo>
                    <a:pt x="113993" y="243681"/>
                  </a:lnTo>
                  <a:lnTo>
                    <a:pt x="109967" y="242258"/>
                  </a:lnTo>
                  <a:lnTo>
                    <a:pt x="107579" y="241865"/>
                  </a:lnTo>
                  <a:lnTo>
                    <a:pt x="104976" y="241001"/>
                  </a:lnTo>
                  <a:lnTo>
                    <a:pt x="102321" y="239706"/>
                  </a:lnTo>
                  <a:close/>
                </a:path>
                <a:path w="313690" h="313689">
                  <a:moveTo>
                    <a:pt x="313083" y="213117"/>
                  </a:moveTo>
                  <a:lnTo>
                    <a:pt x="123238" y="213117"/>
                  </a:lnTo>
                  <a:lnTo>
                    <a:pt x="137470" y="214242"/>
                  </a:lnTo>
                  <a:lnTo>
                    <a:pt x="137173" y="214242"/>
                  </a:lnTo>
                  <a:lnTo>
                    <a:pt x="148683" y="215933"/>
                  </a:lnTo>
                  <a:lnTo>
                    <a:pt x="154392" y="216960"/>
                  </a:lnTo>
                  <a:lnTo>
                    <a:pt x="153644" y="216960"/>
                  </a:lnTo>
                  <a:lnTo>
                    <a:pt x="141512" y="229310"/>
                  </a:lnTo>
                  <a:lnTo>
                    <a:pt x="134287" y="236070"/>
                  </a:lnTo>
                  <a:lnTo>
                    <a:pt x="129253" y="239474"/>
                  </a:lnTo>
                  <a:lnTo>
                    <a:pt x="123581" y="241865"/>
                  </a:lnTo>
                  <a:lnTo>
                    <a:pt x="118870" y="243681"/>
                  </a:lnTo>
                  <a:lnTo>
                    <a:pt x="301747" y="243681"/>
                  </a:lnTo>
                  <a:lnTo>
                    <a:pt x="313060" y="223744"/>
                  </a:lnTo>
                  <a:lnTo>
                    <a:pt x="313083" y="213117"/>
                  </a:lnTo>
                  <a:close/>
                </a:path>
                <a:path w="313690" h="313689">
                  <a:moveTo>
                    <a:pt x="118284" y="175609"/>
                  </a:moveTo>
                  <a:lnTo>
                    <a:pt x="99477" y="175609"/>
                  </a:lnTo>
                  <a:lnTo>
                    <a:pt x="107810" y="192378"/>
                  </a:lnTo>
                  <a:lnTo>
                    <a:pt x="111992" y="201988"/>
                  </a:lnTo>
                  <a:lnTo>
                    <a:pt x="113289" y="208058"/>
                  </a:lnTo>
                  <a:lnTo>
                    <a:pt x="113113" y="211385"/>
                  </a:lnTo>
                  <a:lnTo>
                    <a:pt x="113022" y="213117"/>
                  </a:lnTo>
                  <a:lnTo>
                    <a:pt x="112962" y="214242"/>
                  </a:lnTo>
                  <a:lnTo>
                    <a:pt x="112604" y="214242"/>
                  </a:lnTo>
                  <a:lnTo>
                    <a:pt x="123238" y="213117"/>
                  </a:lnTo>
                  <a:lnTo>
                    <a:pt x="313083" y="213117"/>
                  </a:lnTo>
                  <a:lnTo>
                    <a:pt x="313115" y="198583"/>
                  </a:lnTo>
                  <a:lnTo>
                    <a:pt x="149057" y="198583"/>
                  </a:lnTo>
                  <a:lnTo>
                    <a:pt x="145235" y="197516"/>
                  </a:lnTo>
                  <a:lnTo>
                    <a:pt x="140650" y="197072"/>
                  </a:lnTo>
                  <a:lnTo>
                    <a:pt x="135075" y="194799"/>
                  </a:lnTo>
                  <a:lnTo>
                    <a:pt x="122756" y="185439"/>
                  </a:lnTo>
                  <a:lnTo>
                    <a:pt x="118374" y="178631"/>
                  </a:lnTo>
                  <a:lnTo>
                    <a:pt x="118284" y="175609"/>
                  </a:lnTo>
                  <a:close/>
                </a:path>
                <a:path w="313690" h="313689">
                  <a:moveTo>
                    <a:pt x="313182" y="168077"/>
                  </a:moveTo>
                  <a:lnTo>
                    <a:pt x="157457" y="168077"/>
                  </a:lnTo>
                  <a:lnTo>
                    <a:pt x="171054" y="169157"/>
                  </a:lnTo>
                  <a:lnTo>
                    <a:pt x="182897" y="170899"/>
                  </a:lnTo>
                  <a:lnTo>
                    <a:pt x="153225" y="198583"/>
                  </a:lnTo>
                  <a:lnTo>
                    <a:pt x="313115" y="198583"/>
                  </a:lnTo>
                  <a:lnTo>
                    <a:pt x="313182" y="168077"/>
                  </a:lnTo>
                  <a:close/>
                </a:path>
                <a:path w="313690" h="313689">
                  <a:moveTo>
                    <a:pt x="150840" y="130575"/>
                  </a:moveTo>
                  <a:lnTo>
                    <a:pt x="133703" y="130575"/>
                  </a:lnTo>
                  <a:lnTo>
                    <a:pt x="142022" y="147337"/>
                  </a:lnTo>
                  <a:lnTo>
                    <a:pt x="146200" y="156943"/>
                  </a:lnTo>
                  <a:lnTo>
                    <a:pt x="147501" y="163011"/>
                  </a:lnTo>
                  <a:lnTo>
                    <a:pt x="147333" y="166338"/>
                  </a:lnTo>
                  <a:lnTo>
                    <a:pt x="147245" y="168077"/>
                  </a:lnTo>
                  <a:lnTo>
                    <a:pt x="147191" y="169157"/>
                  </a:lnTo>
                  <a:lnTo>
                    <a:pt x="157457" y="168077"/>
                  </a:lnTo>
                  <a:lnTo>
                    <a:pt x="313182" y="168077"/>
                  </a:lnTo>
                  <a:lnTo>
                    <a:pt x="313208" y="156025"/>
                  </a:lnTo>
                  <a:lnTo>
                    <a:pt x="176515" y="156025"/>
                  </a:lnTo>
                  <a:lnTo>
                    <a:pt x="174652" y="155746"/>
                  </a:lnTo>
                  <a:lnTo>
                    <a:pt x="170381" y="155746"/>
                  </a:lnTo>
                  <a:lnTo>
                    <a:pt x="164971" y="153816"/>
                  </a:lnTo>
                  <a:lnTo>
                    <a:pt x="155420" y="146564"/>
                  </a:lnTo>
                  <a:lnTo>
                    <a:pt x="152182" y="141611"/>
                  </a:lnTo>
                  <a:lnTo>
                    <a:pt x="151407" y="137268"/>
                  </a:lnTo>
                  <a:lnTo>
                    <a:pt x="150810" y="135312"/>
                  </a:lnTo>
                  <a:lnTo>
                    <a:pt x="150531" y="133191"/>
                  </a:lnTo>
                  <a:lnTo>
                    <a:pt x="150611" y="132293"/>
                  </a:lnTo>
                  <a:lnTo>
                    <a:pt x="150734" y="130930"/>
                  </a:lnTo>
                  <a:lnTo>
                    <a:pt x="150840" y="130575"/>
                  </a:lnTo>
                  <a:close/>
                </a:path>
                <a:path w="313690" h="313689">
                  <a:moveTo>
                    <a:pt x="313260" y="132293"/>
                  </a:moveTo>
                  <a:lnTo>
                    <a:pt x="181992" y="132293"/>
                  </a:lnTo>
                  <a:lnTo>
                    <a:pt x="193055" y="133191"/>
                  </a:lnTo>
                  <a:lnTo>
                    <a:pt x="192808" y="133191"/>
                  </a:lnTo>
                  <a:lnTo>
                    <a:pt x="201637" y="134495"/>
                  </a:lnTo>
                  <a:lnTo>
                    <a:pt x="206168" y="135312"/>
                  </a:lnTo>
                  <a:lnTo>
                    <a:pt x="205422" y="135312"/>
                  </a:lnTo>
                  <a:lnTo>
                    <a:pt x="195994" y="144918"/>
                  </a:lnTo>
                  <a:lnTo>
                    <a:pt x="176515" y="156025"/>
                  </a:lnTo>
                  <a:lnTo>
                    <a:pt x="313208" y="156025"/>
                  </a:lnTo>
                  <a:lnTo>
                    <a:pt x="313260" y="132293"/>
                  </a:lnTo>
                  <a:close/>
                </a:path>
                <a:path w="313690" h="313689">
                  <a:moveTo>
                    <a:pt x="183224" y="103041"/>
                  </a:moveTo>
                  <a:lnTo>
                    <a:pt x="163231" y="103041"/>
                  </a:lnTo>
                  <a:lnTo>
                    <a:pt x="169617" y="115902"/>
                  </a:lnTo>
                  <a:lnTo>
                    <a:pt x="172848" y="123331"/>
                  </a:lnTo>
                  <a:lnTo>
                    <a:pt x="173889" y="128042"/>
                  </a:lnTo>
                  <a:lnTo>
                    <a:pt x="173815" y="130575"/>
                  </a:lnTo>
                  <a:lnTo>
                    <a:pt x="173746" y="132924"/>
                  </a:lnTo>
                  <a:lnTo>
                    <a:pt x="174080" y="133191"/>
                  </a:lnTo>
                  <a:lnTo>
                    <a:pt x="172761" y="133191"/>
                  </a:lnTo>
                  <a:lnTo>
                    <a:pt x="181992" y="132293"/>
                  </a:lnTo>
                  <a:lnTo>
                    <a:pt x="313260" y="132293"/>
                  </a:lnTo>
                  <a:lnTo>
                    <a:pt x="313292" y="117760"/>
                  </a:lnTo>
                  <a:lnTo>
                    <a:pt x="205141" y="117760"/>
                  </a:lnTo>
                  <a:lnTo>
                    <a:pt x="197762" y="116249"/>
                  </a:lnTo>
                  <a:lnTo>
                    <a:pt x="185341" y="106813"/>
                  </a:lnTo>
                  <a:lnTo>
                    <a:pt x="183224" y="103041"/>
                  </a:lnTo>
                  <a:close/>
                </a:path>
                <a:path w="313690" h="313689">
                  <a:moveTo>
                    <a:pt x="313340" y="95815"/>
                  </a:moveTo>
                  <a:lnTo>
                    <a:pt x="211798" y="95815"/>
                  </a:lnTo>
                  <a:lnTo>
                    <a:pt x="220033" y="96604"/>
                  </a:lnTo>
                  <a:lnTo>
                    <a:pt x="227193" y="97688"/>
                  </a:lnTo>
                  <a:lnTo>
                    <a:pt x="209390" y="115373"/>
                  </a:lnTo>
                  <a:lnTo>
                    <a:pt x="209255" y="115373"/>
                  </a:lnTo>
                  <a:lnTo>
                    <a:pt x="205141" y="117760"/>
                  </a:lnTo>
                  <a:lnTo>
                    <a:pt x="313292" y="117760"/>
                  </a:lnTo>
                  <a:lnTo>
                    <a:pt x="313340" y="95815"/>
                  </a:lnTo>
                  <a:close/>
                </a:path>
                <a:path w="313690" h="313689">
                  <a:moveTo>
                    <a:pt x="217627" y="70186"/>
                  </a:moveTo>
                  <a:lnTo>
                    <a:pt x="193253" y="70186"/>
                  </a:lnTo>
                  <a:lnTo>
                    <a:pt x="198056" y="79838"/>
                  </a:lnTo>
                  <a:lnTo>
                    <a:pt x="200723" y="85839"/>
                  </a:lnTo>
                  <a:lnTo>
                    <a:pt x="201774" y="89673"/>
                  </a:lnTo>
                  <a:lnTo>
                    <a:pt x="201889" y="90239"/>
                  </a:lnTo>
                  <a:lnTo>
                    <a:pt x="202384" y="94519"/>
                  </a:lnTo>
                  <a:lnTo>
                    <a:pt x="202410" y="94748"/>
                  </a:lnTo>
                  <a:lnTo>
                    <a:pt x="202728" y="94977"/>
                  </a:lnTo>
                  <a:lnTo>
                    <a:pt x="203045" y="95154"/>
                  </a:lnTo>
                  <a:lnTo>
                    <a:pt x="203629" y="95586"/>
                  </a:lnTo>
                  <a:lnTo>
                    <a:pt x="203845" y="95815"/>
                  </a:lnTo>
                  <a:lnTo>
                    <a:pt x="204099" y="96018"/>
                  </a:lnTo>
                  <a:lnTo>
                    <a:pt x="210337" y="95815"/>
                  </a:lnTo>
                  <a:lnTo>
                    <a:pt x="313340" y="95815"/>
                  </a:lnTo>
                  <a:lnTo>
                    <a:pt x="313352" y="90239"/>
                  </a:lnTo>
                  <a:lnTo>
                    <a:pt x="236306" y="90239"/>
                  </a:lnTo>
                  <a:lnTo>
                    <a:pt x="234071" y="88525"/>
                  </a:lnTo>
                  <a:lnTo>
                    <a:pt x="233843" y="86937"/>
                  </a:lnTo>
                  <a:lnTo>
                    <a:pt x="234354" y="86264"/>
                  </a:lnTo>
                  <a:lnTo>
                    <a:pt x="211110" y="86264"/>
                  </a:lnTo>
                  <a:lnTo>
                    <a:pt x="208532" y="84309"/>
                  </a:lnTo>
                  <a:lnTo>
                    <a:pt x="208290" y="82480"/>
                  </a:lnTo>
                  <a:lnTo>
                    <a:pt x="217627" y="70186"/>
                  </a:lnTo>
                  <a:close/>
                </a:path>
                <a:path w="313690" h="313689">
                  <a:moveTo>
                    <a:pt x="293625" y="55353"/>
                  </a:moveTo>
                  <a:lnTo>
                    <a:pt x="259281" y="55353"/>
                  </a:lnTo>
                  <a:lnTo>
                    <a:pt x="261516" y="57054"/>
                  </a:lnTo>
                  <a:lnTo>
                    <a:pt x="261745" y="58667"/>
                  </a:lnTo>
                  <a:lnTo>
                    <a:pt x="237907" y="90024"/>
                  </a:lnTo>
                  <a:lnTo>
                    <a:pt x="236306" y="90239"/>
                  </a:lnTo>
                  <a:lnTo>
                    <a:pt x="313352" y="90239"/>
                  </a:lnTo>
                  <a:lnTo>
                    <a:pt x="313354" y="89673"/>
                  </a:lnTo>
                  <a:lnTo>
                    <a:pt x="293749" y="55568"/>
                  </a:lnTo>
                  <a:lnTo>
                    <a:pt x="293625" y="55353"/>
                  </a:lnTo>
                  <a:close/>
                </a:path>
                <a:path w="313690" h="313689">
                  <a:moveTo>
                    <a:pt x="280384" y="41205"/>
                  </a:moveTo>
                  <a:lnTo>
                    <a:pt x="241285" y="41205"/>
                  </a:lnTo>
                  <a:lnTo>
                    <a:pt x="243863" y="43161"/>
                  </a:lnTo>
                  <a:lnTo>
                    <a:pt x="244117" y="45002"/>
                  </a:lnTo>
                  <a:lnTo>
                    <a:pt x="212938" y="86023"/>
                  </a:lnTo>
                  <a:lnTo>
                    <a:pt x="211110" y="86264"/>
                  </a:lnTo>
                  <a:lnTo>
                    <a:pt x="234354" y="86264"/>
                  </a:lnTo>
                  <a:lnTo>
                    <a:pt x="257693" y="55568"/>
                  </a:lnTo>
                  <a:lnTo>
                    <a:pt x="259281" y="55353"/>
                  </a:lnTo>
                  <a:lnTo>
                    <a:pt x="293625" y="55353"/>
                  </a:lnTo>
                  <a:lnTo>
                    <a:pt x="292332" y="53104"/>
                  </a:lnTo>
                  <a:lnTo>
                    <a:pt x="280384" y="41205"/>
                  </a:lnTo>
                  <a:close/>
                </a:path>
                <a:path w="313690" h="313689">
                  <a:moveTo>
                    <a:pt x="268358" y="29229"/>
                  </a:moveTo>
                  <a:lnTo>
                    <a:pt x="224927" y="29229"/>
                  </a:lnTo>
                  <a:lnTo>
                    <a:pt x="227150" y="30943"/>
                  </a:lnTo>
                  <a:lnTo>
                    <a:pt x="227366" y="32543"/>
                  </a:lnTo>
                  <a:lnTo>
                    <a:pt x="204379" y="62782"/>
                  </a:lnTo>
                  <a:lnTo>
                    <a:pt x="203540" y="63912"/>
                  </a:lnTo>
                  <a:lnTo>
                    <a:pt x="201940" y="64116"/>
                  </a:lnTo>
                  <a:lnTo>
                    <a:pt x="222237" y="64116"/>
                  </a:lnTo>
                  <a:lnTo>
                    <a:pt x="239443" y="41459"/>
                  </a:lnTo>
                  <a:lnTo>
                    <a:pt x="241285" y="41205"/>
                  </a:lnTo>
                  <a:lnTo>
                    <a:pt x="280384" y="41205"/>
                  </a:lnTo>
                  <a:lnTo>
                    <a:pt x="268358" y="29229"/>
                  </a:lnTo>
                  <a:close/>
                </a:path>
              </a:pathLst>
            </a:custGeom>
            <a:solidFill>
              <a:srgbClr val="FCBF00"/>
            </a:solidFill>
          </p:spPr>
          <p:txBody>
            <a:bodyPr wrap="square" lIns="0" tIns="0" rIns="0" bIns="0" rtlCol="0"/>
            <a:lstStyle/>
            <a:p>
              <a:endParaRPr/>
            </a:p>
          </p:txBody>
        </p:sp>
        <p:pic>
          <p:nvPicPr>
            <p:cNvPr id="268" name="object 86">
              <a:extLst>
                <a:ext uri="{FF2B5EF4-FFF2-40B4-BE49-F238E27FC236}">
                  <a16:creationId xmlns:a16="http://schemas.microsoft.com/office/drawing/2014/main" id="{68FFB748-41BC-F5C0-1713-CC39EF75FC16}"/>
                </a:ext>
              </a:extLst>
            </p:cNvPr>
            <p:cNvPicPr/>
            <p:nvPr/>
          </p:nvPicPr>
          <p:blipFill>
            <a:blip r:embed="rId18" cstate="print"/>
            <a:stretch>
              <a:fillRect/>
            </a:stretch>
          </p:blipFill>
          <p:spPr>
            <a:xfrm>
              <a:off x="8481379" y="2130461"/>
              <a:ext cx="120561" cy="120561"/>
            </a:xfrm>
            <a:prstGeom prst="rect">
              <a:avLst/>
            </a:prstGeom>
          </p:spPr>
        </p:pic>
        <p:pic>
          <p:nvPicPr>
            <p:cNvPr id="269" name="object 87">
              <a:extLst>
                <a:ext uri="{FF2B5EF4-FFF2-40B4-BE49-F238E27FC236}">
                  <a16:creationId xmlns:a16="http://schemas.microsoft.com/office/drawing/2014/main" id="{3A5A27BC-CFA7-AA81-FE32-DB06FC8529F6}"/>
                </a:ext>
              </a:extLst>
            </p:cNvPr>
            <p:cNvPicPr/>
            <p:nvPr/>
          </p:nvPicPr>
          <p:blipFill>
            <a:blip r:embed="rId19" cstate="print"/>
            <a:stretch>
              <a:fillRect/>
            </a:stretch>
          </p:blipFill>
          <p:spPr>
            <a:xfrm>
              <a:off x="7154963" y="3577357"/>
              <a:ext cx="120573" cy="120561"/>
            </a:xfrm>
            <a:prstGeom prst="rect">
              <a:avLst/>
            </a:prstGeom>
          </p:spPr>
        </p:pic>
        <p:pic>
          <p:nvPicPr>
            <p:cNvPr id="270" name="object 88">
              <a:extLst>
                <a:ext uri="{FF2B5EF4-FFF2-40B4-BE49-F238E27FC236}">
                  <a16:creationId xmlns:a16="http://schemas.microsoft.com/office/drawing/2014/main" id="{30902FDA-F02F-4D99-0501-A99309D9D2F6}"/>
                </a:ext>
              </a:extLst>
            </p:cNvPr>
            <p:cNvPicPr/>
            <p:nvPr/>
          </p:nvPicPr>
          <p:blipFill>
            <a:blip r:embed="rId20" cstate="print"/>
            <a:stretch>
              <a:fillRect/>
            </a:stretch>
          </p:blipFill>
          <p:spPr>
            <a:xfrm>
              <a:off x="8476678" y="4949109"/>
              <a:ext cx="120561" cy="120561"/>
            </a:xfrm>
            <a:prstGeom prst="rect">
              <a:avLst/>
            </a:prstGeom>
          </p:spPr>
        </p:pic>
        <p:sp>
          <p:nvSpPr>
            <p:cNvPr id="271" name="object 89">
              <a:extLst>
                <a:ext uri="{FF2B5EF4-FFF2-40B4-BE49-F238E27FC236}">
                  <a16:creationId xmlns:a16="http://schemas.microsoft.com/office/drawing/2014/main" id="{C8A986F4-74BD-D5CF-F403-13C580D53053}"/>
                </a:ext>
              </a:extLst>
            </p:cNvPr>
            <p:cNvSpPr/>
            <p:nvPr/>
          </p:nvSpPr>
          <p:spPr>
            <a:xfrm>
              <a:off x="8562675" y="3648388"/>
              <a:ext cx="304800" cy="186690"/>
            </a:xfrm>
            <a:custGeom>
              <a:avLst/>
              <a:gdLst/>
              <a:ahLst/>
              <a:cxnLst/>
              <a:rect l="l" t="t" r="r" b="b"/>
              <a:pathLst>
                <a:path w="304800" h="186689">
                  <a:moveTo>
                    <a:pt x="82585" y="184759"/>
                  </a:moveTo>
                  <a:lnTo>
                    <a:pt x="77479" y="184759"/>
                  </a:lnTo>
                  <a:lnTo>
                    <a:pt x="78571" y="186486"/>
                  </a:lnTo>
                  <a:lnTo>
                    <a:pt x="82585" y="184759"/>
                  </a:lnTo>
                  <a:close/>
                </a:path>
                <a:path w="304800" h="186689">
                  <a:moveTo>
                    <a:pt x="105586" y="127927"/>
                  </a:moveTo>
                  <a:lnTo>
                    <a:pt x="88591" y="127927"/>
                  </a:lnTo>
                  <a:lnTo>
                    <a:pt x="88363" y="129870"/>
                  </a:lnTo>
                  <a:lnTo>
                    <a:pt x="88357" y="136055"/>
                  </a:lnTo>
                  <a:lnTo>
                    <a:pt x="86090" y="141173"/>
                  </a:lnTo>
                  <a:lnTo>
                    <a:pt x="86128" y="147650"/>
                  </a:lnTo>
                  <a:lnTo>
                    <a:pt x="87423" y="149872"/>
                  </a:lnTo>
                  <a:lnTo>
                    <a:pt x="88744" y="152082"/>
                  </a:lnTo>
                  <a:lnTo>
                    <a:pt x="87258" y="155448"/>
                  </a:lnTo>
                  <a:lnTo>
                    <a:pt x="87188" y="157441"/>
                  </a:lnTo>
                  <a:lnTo>
                    <a:pt x="87088" y="160274"/>
                  </a:lnTo>
                  <a:lnTo>
                    <a:pt x="86965" y="163791"/>
                  </a:lnTo>
                  <a:lnTo>
                    <a:pt x="86877" y="166281"/>
                  </a:lnTo>
                  <a:lnTo>
                    <a:pt x="82140" y="169989"/>
                  </a:lnTo>
                  <a:lnTo>
                    <a:pt x="80532" y="173697"/>
                  </a:lnTo>
                  <a:lnTo>
                    <a:pt x="80556" y="174485"/>
                  </a:lnTo>
                  <a:lnTo>
                    <a:pt x="80883" y="176060"/>
                  </a:lnTo>
                  <a:lnTo>
                    <a:pt x="79269" y="177215"/>
                  </a:lnTo>
                  <a:lnTo>
                    <a:pt x="77736" y="178358"/>
                  </a:lnTo>
                  <a:lnTo>
                    <a:pt x="77873" y="178358"/>
                  </a:lnTo>
                  <a:lnTo>
                    <a:pt x="77885" y="179984"/>
                  </a:lnTo>
                  <a:lnTo>
                    <a:pt x="75726" y="181737"/>
                  </a:lnTo>
                  <a:lnTo>
                    <a:pt x="74591" y="183794"/>
                  </a:lnTo>
                  <a:lnTo>
                    <a:pt x="74779" y="183794"/>
                  </a:lnTo>
                  <a:lnTo>
                    <a:pt x="76831" y="185407"/>
                  </a:lnTo>
                  <a:lnTo>
                    <a:pt x="77479" y="184759"/>
                  </a:lnTo>
                  <a:lnTo>
                    <a:pt x="87381" y="184759"/>
                  </a:lnTo>
                  <a:lnTo>
                    <a:pt x="90121" y="182181"/>
                  </a:lnTo>
                  <a:lnTo>
                    <a:pt x="90323" y="181737"/>
                  </a:lnTo>
                  <a:lnTo>
                    <a:pt x="90366" y="181559"/>
                  </a:lnTo>
                  <a:lnTo>
                    <a:pt x="90453" y="181203"/>
                  </a:lnTo>
                  <a:lnTo>
                    <a:pt x="90521" y="180924"/>
                  </a:lnTo>
                  <a:lnTo>
                    <a:pt x="90641" y="180428"/>
                  </a:lnTo>
                  <a:lnTo>
                    <a:pt x="90750" y="179984"/>
                  </a:lnTo>
                  <a:lnTo>
                    <a:pt x="90858" y="179539"/>
                  </a:lnTo>
                  <a:lnTo>
                    <a:pt x="90932" y="179235"/>
                  </a:lnTo>
                  <a:lnTo>
                    <a:pt x="91025" y="178854"/>
                  </a:lnTo>
                  <a:lnTo>
                    <a:pt x="91081" y="178625"/>
                  </a:lnTo>
                  <a:lnTo>
                    <a:pt x="94252" y="178625"/>
                  </a:lnTo>
                  <a:lnTo>
                    <a:pt x="94224" y="169303"/>
                  </a:lnTo>
                  <a:lnTo>
                    <a:pt x="94114" y="167982"/>
                  </a:lnTo>
                  <a:lnTo>
                    <a:pt x="94040" y="167093"/>
                  </a:lnTo>
                  <a:lnTo>
                    <a:pt x="97215" y="153860"/>
                  </a:lnTo>
                  <a:lnTo>
                    <a:pt x="98891" y="146481"/>
                  </a:lnTo>
                  <a:lnTo>
                    <a:pt x="100618" y="145389"/>
                  </a:lnTo>
                  <a:lnTo>
                    <a:pt x="103603" y="137998"/>
                  </a:lnTo>
                  <a:lnTo>
                    <a:pt x="102511" y="136055"/>
                  </a:lnTo>
                  <a:lnTo>
                    <a:pt x="103781" y="133451"/>
                  </a:lnTo>
                  <a:lnTo>
                    <a:pt x="105474" y="128270"/>
                  </a:lnTo>
                  <a:lnTo>
                    <a:pt x="105586" y="127927"/>
                  </a:lnTo>
                  <a:close/>
                </a:path>
                <a:path w="304800" h="186689">
                  <a:moveTo>
                    <a:pt x="262785" y="182702"/>
                  </a:moveTo>
                  <a:lnTo>
                    <a:pt x="256320" y="182702"/>
                  </a:lnTo>
                  <a:lnTo>
                    <a:pt x="256320" y="183794"/>
                  </a:lnTo>
                  <a:lnTo>
                    <a:pt x="257730" y="184111"/>
                  </a:lnTo>
                  <a:lnTo>
                    <a:pt x="262785" y="182702"/>
                  </a:lnTo>
                  <a:close/>
                </a:path>
                <a:path w="304800" h="186689">
                  <a:moveTo>
                    <a:pt x="270683" y="128676"/>
                  </a:moveTo>
                  <a:lnTo>
                    <a:pt x="253476" y="128676"/>
                  </a:lnTo>
                  <a:lnTo>
                    <a:pt x="254890" y="144868"/>
                  </a:lnTo>
                  <a:lnTo>
                    <a:pt x="255003" y="146170"/>
                  </a:lnTo>
                  <a:lnTo>
                    <a:pt x="255121" y="147523"/>
                  </a:lnTo>
                  <a:lnTo>
                    <a:pt x="255209" y="148526"/>
                  </a:lnTo>
                  <a:lnTo>
                    <a:pt x="255326" y="149872"/>
                  </a:lnTo>
                  <a:lnTo>
                    <a:pt x="255410" y="150834"/>
                  </a:lnTo>
                  <a:lnTo>
                    <a:pt x="255519" y="152082"/>
                  </a:lnTo>
                  <a:lnTo>
                    <a:pt x="255596" y="154774"/>
                  </a:lnTo>
                  <a:lnTo>
                    <a:pt x="254846" y="157441"/>
                  </a:lnTo>
                  <a:lnTo>
                    <a:pt x="254746" y="157797"/>
                  </a:lnTo>
                  <a:lnTo>
                    <a:pt x="254682" y="164947"/>
                  </a:lnTo>
                  <a:lnTo>
                    <a:pt x="257781" y="176301"/>
                  </a:lnTo>
                  <a:lnTo>
                    <a:pt x="254898" y="181203"/>
                  </a:lnTo>
                  <a:lnTo>
                    <a:pt x="254796" y="182181"/>
                  </a:lnTo>
                  <a:lnTo>
                    <a:pt x="254707" y="183159"/>
                  </a:lnTo>
                  <a:lnTo>
                    <a:pt x="256320" y="182702"/>
                  </a:lnTo>
                  <a:lnTo>
                    <a:pt x="262785" y="182702"/>
                  </a:lnTo>
                  <a:lnTo>
                    <a:pt x="264652" y="182181"/>
                  </a:lnTo>
                  <a:lnTo>
                    <a:pt x="264827" y="182181"/>
                  </a:lnTo>
                  <a:lnTo>
                    <a:pt x="267291" y="179235"/>
                  </a:lnTo>
                  <a:lnTo>
                    <a:pt x="267447" y="178854"/>
                  </a:lnTo>
                  <a:lnTo>
                    <a:pt x="267521" y="178625"/>
                  </a:lnTo>
                  <a:lnTo>
                    <a:pt x="267608" y="178358"/>
                  </a:lnTo>
                  <a:lnTo>
                    <a:pt x="267686" y="178117"/>
                  </a:lnTo>
                  <a:lnTo>
                    <a:pt x="267802" y="177761"/>
                  </a:lnTo>
                  <a:lnTo>
                    <a:pt x="267888" y="177495"/>
                  </a:lnTo>
                  <a:lnTo>
                    <a:pt x="267979" y="177215"/>
                  </a:lnTo>
                  <a:lnTo>
                    <a:pt x="269185" y="177215"/>
                  </a:lnTo>
                  <a:lnTo>
                    <a:pt x="269294" y="176060"/>
                  </a:lnTo>
                  <a:lnTo>
                    <a:pt x="269386" y="175272"/>
                  </a:lnTo>
                  <a:lnTo>
                    <a:pt x="267802" y="173278"/>
                  </a:lnTo>
                  <a:lnTo>
                    <a:pt x="265121" y="169557"/>
                  </a:lnTo>
                  <a:lnTo>
                    <a:pt x="266235" y="161937"/>
                  </a:lnTo>
                  <a:lnTo>
                    <a:pt x="266617" y="158064"/>
                  </a:lnTo>
                  <a:lnTo>
                    <a:pt x="266676" y="157441"/>
                  </a:lnTo>
                  <a:lnTo>
                    <a:pt x="266772" y="156438"/>
                  </a:lnTo>
                  <a:lnTo>
                    <a:pt x="267413" y="150834"/>
                  </a:lnTo>
                  <a:lnTo>
                    <a:pt x="268401" y="143352"/>
                  </a:lnTo>
                  <a:lnTo>
                    <a:pt x="269446" y="136055"/>
                  </a:lnTo>
                  <a:lnTo>
                    <a:pt x="270278" y="130848"/>
                  </a:lnTo>
                  <a:lnTo>
                    <a:pt x="270683" y="128676"/>
                  </a:lnTo>
                  <a:close/>
                </a:path>
                <a:path w="304800" h="186689">
                  <a:moveTo>
                    <a:pt x="228863" y="178854"/>
                  </a:moveTo>
                  <a:lnTo>
                    <a:pt x="216976" y="178854"/>
                  </a:lnTo>
                  <a:lnTo>
                    <a:pt x="214601" y="180263"/>
                  </a:lnTo>
                  <a:lnTo>
                    <a:pt x="215350" y="180924"/>
                  </a:lnTo>
                  <a:lnTo>
                    <a:pt x="216112" y="181559"/>
                  </a:lnTo>
                  <a:lnTo>
                    <a:pt x="228863" y="178854"/>
                  </a:lnTo>
                  <a:close/>
                </a:path>
                <a:path w="304800" h="186689">
                  <a:moveTo>
                    <a:pt x="141832" y="119240"/>
                  </a:moveTo>
                  <a:lnTo>
                    <a:pt x="121688" y="119240"/>
                  </a:lnTo>
                  <a:lnTo>
                    <a:pt x="126986" y="130327"/>
                  </a:lnTo>
                  <a:lnTo>
                    <a:pt x="130908" y="139331"/>
                  </a:lnTo>
                  <a:lnTo>
                    <a:pt x="132889" y="142786"/>
                  </a:lnTo>
                  <a:lnTo>
                    <a:pt x="138121" y="147523"/>
                  </a:lnTo>
                  <a:lnTo>
                    <a:pt x="141398" y="154444"/>
                  </a:lnTo>
                  <a:lnTo>
                    <a:pt x="143163" y="157441"/>
                  </a:lnTo>
                  <a:lnTo>
                    <a:pt x="142484" y="160274"/>
                  </a:lnTo>
                  <a:lnTo>
                    <a:pt x="142372" y="164947"/>
                  </a:lnTo>
                  <a:lnTo>
                    <a:pt x="142884" y="167982"/>
                  </a:lnTo>
                  <a:lnTo>
                    <a:pt x="143060" y="168770"/>
                  </a:lnTo>
                  <a:lnTo>
                    <a:pt x="145208" y="170446"/>
                  </a:lnTo>
                  <a:lnTo>
                    <a:pt x="144141" y="173697"/>
                  </a:lnTo>
                  <a:lnTo>
                    <a:pt x="140633" y="178358"/>
                  </a:lnTo>
                  <a:lnTo>
                    <a:pt x="142820" y="178358"/>
                  </a:lnTo>
                  <a:lnTo>
                    <a:pt x="142687" y="178625"/>
                  </a:lnTo>
                  <a:lnTo>
                    <a:pt x="142573" y="178854"/>
                  </a:lnTo>
                  <a:lnTo>
                    <a:pt x="142452" y="180428"/>
                  </a:lnTo>
                  <a:lnTo>
                    <a:pt x="145907" y="179539"/>
                  </a:lnTo>
                  <a:lnTo>
                    <a:pt x="151977" y="177761"/>
                  </a:lnTo>
                  <a:lnTo>
                    <a:pt x="152686" y="176301"/>
                  </a:lnTo>
                  <a:lnTo>
                    <a:pt x="152803" y="173913"/>
                  </a:lnTo>
                  <a:lnTo>
                    <a:pt x="157009" y="173913"/>
                  </a:lnTo>
                  <a:lnTo>
                    <a:pt x="157112" y="173278"/>
                  </a:lnTo>
                  <a:lnTo>
                    <a:pt x="157200" y="172732"/>
                  </a:lnTo>
                  <a:lnTo>
                    <a:pt x="157281" y="172224"/>
                  </a:lnTo>
                  <a:lnTo>
                    <a:pt x="157337" y="171881"/>
                  </a:lnTo>
                  <a:lnTo>
                    <a:pt x="154060" y="169303"/>
                  </a:lnTo>
                  <a:lnTo>
                    <a:pt x="153993" y="168770"/>
                  </a:lnTo>
                  <a:lnTo>
                    <a:pt x="153895" y="167982"/>
                  </a:lnTo>
                  <a:lnTo>
                    <a:pt x="153784" y="167093"/>
                  </a:lnTo>
                  <a:lnTo>
                    <a:pt x="153682" y="166281"/>
                  </a:lnTo>
                  <a:lnTo>
                    <a:pt x="153628" y="165849"/>
                  </a:lnTo>
                  <a:lnTo>
                    <a:pt x="154238" y="161937"/>
                  </a:lnTo>
                  <a:lnTo>
                    <a:pt x="151177" y="158064"/>
                  </a:lnTo>
                  <a:lnTo>
                    <a:pt x="146869" y="148526"/>
                  </a:lnTo>
                  <a:lnTo>
                    <a:pt x="144929" y="144868"/>
                  </a:lnTo>
                  <a:lnTo>
                    <a:pt x="144818" y="142786"/>
                  </a:lnTo>
                  <a:lnTo>
                    <a:pt x="144732" y="141173"/>
                  </a:lnTo>
                  <a:lnTo>
                    <a:pt x="144634" y="139331"/>
                  </a:lnTo>
                  <a:lnTo>
                    <a:pt x="144109" y="130848"/>
                  </a:lnTo>
                  <a:lnTo>
                    <a:pt x="142986" y="130848"/>
                  </a:lnTo>
                  <a:lnTo>
                    <a:pt x="142935" y="123012"/>
                  </a:lnTo>
                  <a:lnTo>
                    <a:pt x="141832" y="119240"/>
                  </a:lnTo>
                  <a:close/>
                </a:path>
                <a:path w="304800" h="186689">
                  <a:moveTo>
                    <a:pt x="273559" y="104571"/>
                  </a:moveTo>
                  <a:lnTo>
                    <a:pt x="227415" y="104571"/>
                  </a:lnTo>
                  <a:lnTo>
                    <a:pt x="232711" y="117856"/>
                  </a:lnTo>
                  <a:lnTo>
                    <a:pt x="232737" y="118770"/>
                  </a:lnTo>
                  <a:lnTo>
                    <a:pt x="232856" y="123012"/>
                  </a:lnTo>
                  <a:lnTo>
                    <a:pt x="232948" y="128676"/>
                  </a:lnTo>
                  <a:lnTo>
                    <a:pt x="231238" y="141173"/>
                  </a:lnTo>
                  <a:lnTo>
                    <a:pt x="231276" y="148526"/>
                  </a:lnTo>
                  <a:lnTo>
                    <a:pt x="223783" y="160274"/>
                  </a:lnTo>
                  <a:lnTo>
                    <a:pt x="218868" y="172224"/>
                  </a:lnTo>
                  <a:lnTo>
                    <a:pt x="211985" y="178117"/>
                  </a:lnTo>
                  <a:lnTo>
                    <a:pt x="213509" y="179844"/>
                  </a:lnTo>
                  <a:lnTo>
                    <a:pt x="216976" y="178854"/>
                  </a:lnTo>
                  <a:lnTo>
                    <a:pt x="228863" y="178854"/>
                  </a:lnTo>
                  <a:lnTo>
                    <a:pt x="231198" y="178358"/>
                  </a:lnTo>
                  <a:lnTo>
                    <a:pt x="231353" y="178358"/>
                  </a:lnTo>
                  <a:lnTo>
                    <a:pt x="233308" y="175272"/>
                  </a:lnTo>
                  <a:lnTo>
                    <a:pt x="233892" y="166281"/>
                  </a:lnTo>
                  <a:lnTo>
                    <a:pt x="233945" y="165849"/>
                  </a:lnTo>
                  <a:lnTo>
                    <a:pt x="234071" y="164820"/>
                  </a:lnTo>
                  <a:lnTo>
                    <a:pt x="234197" y="163791"/>
                  </a:lnTo>
                  <a:lnTo>
                    <a:pt x="234751" y="160934"/>
                  </a:lnTo>
                  <a:lnTo>
                    <a:pt x="234848" y="160435"/>
                  </a:lnTo>
                  <a:lnTo>
                    <a:pt x="237074" y="155659"/>
                  </a:lnTo>
                  <a:lnTo>
                    <a:pt x="242680" y="146170"/>
                  </a:lnTo>
                  <a:lnTo>
                    <a:pt x="253476" y="128676"/>
                  </a:lnTo>
                  <a:lnTo>
                    <a:pt x="270683" y="128676"/>
                  </a:lnTo>
                  <a:lnTo>
                    <a:pt x="271129" y="126288"/>
                  </a:lnTo>
                  <a:lnTo>
                    <a:pt x="273605" y="125945"/>
                  </a:lnTo>
                  <a:lnTo>
                    <a:pt x="275385" y="119240"/>
                  </a:lnTo>
                  <a:lnTo>
                    <a:pt x="275314" y="117462"/>
                  </a:lnTo>
                  <a:lnTo>
                    <a:pt x="274227" y="110223"/>
                  </a:lnTo>
                  <a:lnTo>
                    <a:pt x="273712" y="105863"/>
                  </a:lnTo>
                  <a:lnTo>
                    <a:pt x="273642" y="105270"/>
                  </a:lnTo>
                  <a:lnTo>
                    <a:pt x="273559" y="104571"/>
                  </a:lnTo>
                  <a:close/>
                </a:path>
                <a:path w="304800" h="186689">
                  <a:moveTo>
                    <a:pt x="94252" y="178625"/>
                  </a:moveTo>
                  <a:lnTo>
                    <a:pt x="91081" y="178625"/>
                  </a:lnTo>
                  <a:lnTo>
                    <a:pt x="94129" y="179235"/>
                  </a:lnTo>
                  <a:lnTo>
                    <a:pt x="94252" y="178625"/>
                  </a:lnTo>
                  <a:close/>
                </a:path>
                <a:path w="304800" h="186689">
                  <a:moveTo>
                    <a:pt x="157009" y="173913"/>
                  </a:moveTo>
                  <a:lnTo>
                    <a:pt x="153139" y="173913"/>
                  </a:lnTo>
                  <a:lnTo>
                    <a:pt x="156917" y="174485"/>
                  </a:lnTo>
                  <a:lnTo>
                    <a:pt x="157009" y="173913"/>
                  </a:lnTo>
                  <a:close/>
                </a:path>
                <a:path w="304800" h="186689">
                  <a:moveTo>
                    <a:pt x="144076" y="130327"/>
                  </a:moveTo>
                  <a:lnTo>
                    <a:pt x="143774" y="130327"/>
                  </a:lnTo>
                  <a:lnTo>
                    <a:pt x="142923" y="130848"/>
                  </a:lnTo>
                  <a:lnTo>
                    <a:pt x="144109" y="130848"/>
                  </a:lnTo>
                  <a:lnTo>
                    <a:pt x="144076" y="130327"/>
                  </a:lnTo>
                  <a:close/>
                </a:path>
                <a:path w="304800" h="186689">
                  <a:moveTo>
                    <a:pt x="299931" y="73164"/>
                  </a:moveTo>
                  <a:lnTo>
                    <a:pt x="44243" y="73164"/>
                  </a:lnTo>
                  <a:lnTo>
                    <a:pt x="47117" y="78452"/>
                  </a:lnTo>
                  <a:lnTo>
                    <a:pt x="54241" y="91006"/>
                  </a:lnTo>
                  <a:lnTo>
                    <a:pt x="63370" y="105863"/>
                  </a:lnTo>
                  <a:lnTo>
                    <a:pt x="72259" y="118059"/>
                  </a:lnTo>
                  <a:lnTo>
                    <a:pt x="82965" y="130327"/>
                  </a:lnTo>
                  <a:lnTo>
                    <a:pt x="88591" y="127927"/>
                  </a:lnTo>
                  <a:lnTo>
                    <a:pt x="105586" y="127927"/>
                  </a:lnTo>
                  <a:lnTo>
                    <a:pt x="105698" y="127584"/>
                  </a:lnTo>
                  <a:lnTo>
                    <a:pt x="108086" y="127152"/>
                  </a:lnTo>
                  <a:lnTo>
                    <a:pt x="121688" y="119240"/>
                  </a:lnTo>
                  <a:lnTo>
                    <a:pt x="141832" y="119240"/>
                  </a:lnTo>
                  <a:lnTo>
                    <a:pt x="140280" y="113931"/>
                  </a:lnTo>
                  <a:lnTo>
                    <a:pt x="209308" y="113931"/>
                  </a:lnTo>
                  <a:lnTo>
                    <a:pt x="213382" y="111594"/>
                  </a:lnTo>
                  <a:lnTo>
                    <a:pt x="219211" y="108521"/>
                  </a:lnTo>
                  <a:lnTo>
                    <a:pt x="219554" y="105863"/>
                  </a:lnTo>
                  <a:lnTo>
                    <a:pt x="219630" y="105270"/>
                  </a:lnTo>
                  <a:lnTo>
                    <a:pt x="227415" y="104571"/>
                  </a:lnTo>
                  <a:lnTo>
                    <a:pt x="273559" y="104571"/>
                  </a:lnTo>
                  <a:lnTo>
                    <a:pt x="273249" y="101955"/>
                  </a:lnTo>
                  <a:lnTo>
                    <a:pt x="275694" y="99210"/>
                  </a:lnTo>
                  <a:lnTo>
                    <a:pt x="281922" y="96366"/>
                  </a:lnTo>
                  <a:lnTo>
                    <a:pt x="289185" y="92281"/>
                  </a:lnTo>
                  <a:lnTo>
                    <a:pt x="294738" y="85813"/>
                  </a:lnTo>
                  <a:lnTo>
                    <a:pt x="299931" y="73164"/>
                  </a:lnTo>
                  <a:close/>
                </a:path>
                <a:path w="304800" h="186689">
                  <a:moveTo>
                    <a:pt x="209308" y="113931"/>
                  </a:moveTo>
                  <a:lnTo>
                    <a:pt x="140280" y="113931"/>
                  </a:lnTo>
                  <a:lnTo>
                    <a:pt x="175767" y="119096"/>
                  </a:lnTo>
                  <a:lnTo>
                    <a:pt x="187677" y="120434"/>
                  </a:lnTo>
                  <a:lnTo>
                    <a:pt x="195717" y="119817"/>
                  </a:lnTo>
                  <a:lnTo>
                    <a:pt x="202649" y="117462"/>
                  </a:lnTo>
                  <a:lnTo>
                    <a:pt x="208521" y="114383"/>
                  </a:lnTo>
                  <a:lnTo>
                    <a:pt x="209308" y="113931"/>
                  </a:lnTo>
                  <a:close/>
                </a:path>
                <a:path w="304800" h="186689">
                  <a:moveTo>
                    <a:pt x="292694" y="26949"/>
                  </a:moveTo>
                  <a:lnTo>
                    <a:pt x="22272" y="26949"/>
                  </a:lnTo>
                  <a:lnTo>
                    <a:pt x="20797" y="27863"/>
                  </a:lnTo>
                  <a:lnTo>
                    <a:pt x="19483" y="28727"/>
                  </a:lnTo>
                  <a:lnTo>
                    <a:pt x="22107" y="34531"/>
                  </a:lnTo>
                  <a:lnTo>
                    <a:pt x="22551" y="37122"/>
                  </a:lnTo>
                  <a:lnTo>
                    <a:pt x="23440" y="38430"/>
                  </a:lnTo>
                  <a:lnTo>
                    <a:pt x="23453" y="44488"/>
                  </a:lnTo>
                  <a:lnTo>
                    <a:pt x="23923" y="47739"/>
                  </a:lnTo>
                  <a:lnTo>
                    <a:pt x="24861" y="55148"/>
                  </a:lnTo>
                  <a:lnTo>
                    <a:pt x="25523" y="58559"/>
                  </a:lnTo>
                  <a:lnTo>
                    <a:pt x="25307" y="61379"/>
                  </a:lnTo>
                  <a:lnTo>
                    <a:pt x="25130" y="64198"/>
                  </a:lnTo>
                  <a:lnTo>
                    <a:pt x="23834" y="65074"/>
                  </a:lnTo>
                  <a:lnTo>
                    <a:pt x="23430" y="70078"/>
                  </a:lnTo>
                  <a:lnTo>
                    <a:pt x="23415" y="70269"/>
                  </a:lnTo>
                  <a:lnTo>
                    <a:pt x="25828" y="72644"/>
                  </a:lnTo>
                  <a:lnTo>
                    <a:pt x="28851" y="73926"/>
                  </a:lnTo>
                  <a:lnTo>
                    <a:pt x="30184" y="75653"/>
                  </a:lnTo>
                  <a:lnTo>
                    <a:pt x="32356" y="76060"/>
                  </a:lnTo>
                  <a:lnTo>
                    <a:pt x="34502" y="75184"/>
                  </a:lnTo>
                  <a:lnTo>
                    <a:pt x="37106" y="74739"/>
                  </a:lnTo>
                  <a:lnTo>
                    <a:pt x="41997" y="74739"/>
                  </a:lnTo>
                  <a:lnTo>
                    <a:pt x="44243" y="73164"/>
                  </a:lnTo>
                  <a:lnTo>
                    <a:pt x="299931" y="73164"/>
                  </a:lnTo>
                  <a:lnTo>
                    <a:pt x="301120" y="70269"/>
                  </a:lnTo>
                  <a:lnTo>
                    <a:pt x="301198" y="70078"/>
                  </a:lnTo>
                  <a:lnTo>
                    <a:pt x="304252" y="55148"/>
                  </a:lnTo>
                  <a:lnTo>
                    <a:pt x="302183" y="41063"/>
                  </a:lnTo>
                  <a:lnTo>
                    <a:pt x="293277" y="27863"/>
                  </a:lnTo>
                  <a:lnTo>
                    <a:pt x="292694" y="26949"/>
                  </a:lnTo>
                  <a:close/>
                </a:path>
                <a:path w="304800" h="186689">
                  <a:moveTo>
                    <a:pt x="41997" y="74739"/>
                  </a:moveTo>
                  <a:lnTo>
                    <a:pt x="37106" y="74739"/>
                  </a:lnTo>
                  <a:lnTo>
                    <a:pt x="37805" y="75653"/>
                  </a:lnTo>
                  <a:lnTo>
                    <a:pt x="40693" y="75653"/>
                  </a:lnTo>
                  <a:lnTo>
                    <a:pt x="41997" y="74739"/>
                  </a:lnTo>
                  <a:close/>
                </a:path>
                <a:path w="304800" h="186689">
                  <a:moveTo>
                    <a:pt x="10029" y="10350"/>
                  </a:moveTo>
                  <a:lnTo>
                    <a:pt x="2460" y="11252"/>
                  </a:lnTo>
                  <a:lnTo>
                    <a:pt x="1152" y="13220"/>
                  </a:lnTo>
                  <a:lnTo>
                    <a:pt x="21" y="14973"/>
                  </a:lnTo>
                  <a:lnTo>
                    <a:pt x="0" y="15532"/>
                  </a:lnTo>
                  <a:lnTo>
                    <a:pt x="1876" y="21005"/>
                  </a:lnTo>
                  <a:lnTo>
                    <a:pt x="14931" y="28727"/>
                  </a:lnTo>
                  <a:lnTo>
                    <a:pt x="22272" y="26949"/>
                  </a:lnTo>
                  <a:lnTo>
                    <a:pt x="292694" y="26949"/>
                  </a:lnTo>
                  <a:lnTo>
                    <a:pt x="289066" y="21262"/>
                  </a:lnTo>
                  <a:lnTo>
                    <a:pt x="288465" y="18910"/>
                  </a:lnTo>
                  <a:lnTo>
                    <a:pt x="24825" y="18910"/>
                  </a:lnTo>
                  <a:lnTo>
                    <a:pt x="15236" y="12484"/>
                  </a:lnTo>
                  <a:lnTo>
                    <a:pt x="12267" y="11252"/>
                  </a:lnTo>
                  <a:lnTo>
                    <a:pt x="10029" y="10350"/>
                  </a:lnTo>
                  <a:close/>
                </a:path>
                <a:path w="304800" h="186689">
                  <a:moveTo>
                    <a:pt x="60869" y="10922"/>
                  </a:moveTo>
                  <a:lnTo>
                    <a:pt x="24560" y="10922"/>
                  </a:lnTo>
                  <a:lnTo>
                    <a:pt x="24580" y="11531"/>
                  </a:lnTo>
                  <a:lnTo>
                    <a:pt x="24702" y="15189"/>
                  </a:lnTo>
                  <a:lnTo>
                    <a:pt x="24825" y="18910"/>
                  </a:lnTo>
                  <a:lnTo>
                    <a:pt x="288465" y="18910"/>
                  </a:lnTo>
                  <a:lnTo>
                    <a:pt x="287602" y="15532"/>
                  </a:lnTo>
                  <a:lnTo>
                    <a:pt x="57950" y="15532"/>
                  </a:lnTo>
                  <a:lnTo>
                    <a:pt x="58183" y="13220"/>
                  </a:lnTo>
                  <a:lnTo>
                    <a:pt x="58290" y="12153"/>
                  </a:lnTo>
                  <a:lnTo>
                    <a:pt x="58353" y="11531"/>
                  </a:lnTo>
                  <a:lnTo>
                    <a:pt x="60869" y="10922"/>
                  </a:lnTo>
                  <a:close/>
                </a:path>
                <a:path w="304800" h="186689">
                  <a:moveTo>
                    <a:pt x="63357" y="14973"/>
                  </a:moveTo>
                  <a:lnTo>
                    <a:pt x="58607" y="15532"/>
                  </a:lnTo>
                  <a:lnTo>
                    <a:pt x="78317" y="15532"/>
                  </a:lnTo>
                  <a:lnTo>
                    <a:pt x="63357" y="14973"/>
                  </a:lnTo>
                  <a:close/>
                </a:path>
                <a:path w="304800" h="186689">
                  <a:moveTo>
                    <a:pt x="93297" y="7277"/>
                  </a:moveTo>
                  <a:lnTo>
                    <a:pt x="89700" y="7277"/>
                  </a:lnTo>
                  <a:lnTo>
                    <a:pt x="83054" y="12890"/>
                  </a:lnTo>
                  <a:lnTo>
                    <a:pt x="78317" y="15532"/>
                  </a:lnTo>
                  <a:lnTo>
                    <a:pt x="287602" y="15532"/>
                  </a:lnTo>
                  <a:lnTo>
                    <a:pt x="287514" y="15189"/>
                  </a:lnTo>
                  <a:lnTo>
                    <a:pt x="287308" y="14973"/>
                  </a:lnTo>
                  <a:lnTo>
                    <a:pt x="283831" y="9715"/>
                  </a:lnTo>
                  <a:lnTo>
                    <a:pt x="117456" y="9715"/>
                  </a:lnTo>
                  <a:lnTo>
                    <a:pt x="110982" y="7531"/>
                  </a:lnTo>
                  <a:lnTo>
                    <a:pt x="93297" y="7277"/>
                  </a:lnTo>
                  <a:close/>
                </a:path>
                <a:path w="304800" h="186689">
                  <a:moveTo>
                    <a:pt x="10194" y="3619"/>
                  </a:moveTo>
                  <a:lnTo>
                    <a:pt x="10093" y="4381"/>
                  </a:lnTo>
                  <a:lnTo>
                    <a:pt x="9968" y="5207"/>
                  </a:lnTo>
                  <a:lnTo>
                    <a:pt x="8289" y="9715"/>
                  </a:lnTo>
                  <a:lnTo>
                    <a:pt x="21307" y="12153"/>
                  </a:lnTo>
                  <a:lnTo>
                    <a:pt x="24399" y="10922"/>
                  </a:lnTo>
                  <a:lnTo>
                    <a:pt x="60869" y="10922"/>
                  </a:lnTo>
                  <a:lnTo>
                    <a:pt x="65849" y="9715"/>
                  </a:lnTo>
                  <a:lnTo>
                    <a:pt x="66584" y="9715"/>
                  </a:lnTo>
                  <a:lnTo>
                    <a:pt x="66576" y="8826"/>
                  </a:lnTo>
                  <a:lnTo>
                    <a:pt x="55521" y="8826"/>
                  </a:lnTo>
                  <a:lnTo>
                    <a:pt x="55182" y="7861"/>
                  </a:lnTo>
                  <a:lnTo>
                    <a:pt x="25193" y="7861"/>
                  </a:lnTo>
                  <a:lnTo>
                    <a:pt x="20293" y="7277"/>
                  </a:lnTo>
                  <a:lnTo>
                    <a:pt x="14347" y="7277"/>
                  </a:lnTo>
                  <a:lnTo>
                    <a:pt x="10194" y="3619"/>
                  </a:lnTo>
                  <a:close/>
                </a:path>
                <a:path w="304800" h="186689">
                  <a:moveTo>
                    <a:pt x="234222" y="215"/>
                  </a:moveTo>
                  <a:lnTo>
                    <a:pt x="223557" y="2413"/>
                  </a:lnTo>
                  <a:lnTo>
                    <a:pt x="222586" y="2413"/>
                  </a:lnTo>
                  <a:lnTo>
                    <a:pt x="204526" y="4227"/>
                  </a:lnTo>
                  <a:lnTo>
                    <a:pt x="135147" y="8826"/>
                  </a:lnTo>
                  <a:lnTo>
                    <a:pt x="118675" y="9715"/>
                  </a:lnTo>
                  <a:lnTo>
                    <a:pt x="283996" y="9715"/>
                  </a:lnTo>
                  <a:lnTo>
                    <a:pt x="272602" y="3390"/>
                  </a:lnTo>
                  <a:lnTo>
                    <a:pt x="270151" y="2413"/>
                  </a:lnTo>
                  <a:lnTo>
                    <a:pt x="265157" y="1435"/>
                  </a:lnTo>
                  <a:lnTo>
                    <a:pt x="244420" y="1435"/>
                  </a:lnTo>
                  <a:lnTo>
                    <a:pt x="234438" y="635"/>
                  </a:lnTo>
                  <a:lnTo>
                    <a:pt x="234222" y="215"/>
                  </a:lnTo>
                  <a:close/>
                </a:path>
                <a:path w="304800" h="186689">
                  <a:moveTo>
                    <a:pt x="56021" y="2413"/>
                  </a:moveTo>
                  <a:lnTo>
                    <a:pt x="55783" y="2413"/>
                  </a:lnTo>
                  <a:lnTo>
                    <a:pt x="54416" y="3975"/>
                  </a:lnTo>
                  <a:lnTo>
                    <a:pt x="58988" y="8280"/>
                  </a:lnTo>
                  <a:lnTo>
                    <a:pt x="55521" y="8826"/>
                  </a:lnTo>
                  <a:lnTo>
                    <a:pt x="66576" y="8826"/>
                  </a:lnTo>
                  <a:lnTo>
                    <a:pt x="66549" y="5702"/>
                  </a:lnTo>
                  <a:lnTo>
                    <a:pt x="57896" y="5702"/>
                  </a:lnTo>
                  <a:lnTo>
                    <a:pt x="56021" y="2413"/>
                  </a:lnTo>
                  <a:close/>
                </a:path>
                <a:path w="304800" h="186689">
                  <a:moveTo>
                    <a:pt x="28406" y="4381"/>
                  </a:moveTo>
                  <a:lnTo>
                    <a:pt x="25815" y="4826"/>
                  </a:lnTo>
                  <a:lnTo>
                    <a:pt x="26369" y="6672"/>
                  </a:lnTo>
                  <a:lnTo>
                    <a:pt x="26463" y="6985"/>
                  </a:lnTo>
                  <a:lnTo>
                    <a:pt x="25193" y="7861"/>
                  </a:lnTo>
                  <a:lnTo>
                    <a:pt x="55182" y="7861"/>
                  </a:lnTo>
                  <a:lnTo>
                    <a:pt x="54423" y="5702"/>
                  </a:lnTo>
                  <a:lnTo>
                    <a:pt x="54329" y="5435"/>
                  </a:lnTo>
                  <a:lnTo>
                    <a:pt x="31454" y="5435"/>
                  </a:lnTo>
                  <a:lnTo>
                    <a:pt x="28406" y="4381"/>
                  </a:lnTo>
                  <a:close/>
                </a:path>
                <a:path w="304800" h="186689">
                  <a:moveTo>
                    <a:pt x="66544" y="5207"/>
                  </a:moveTo>
                  <a:lnTo>
                    <a:pt x="63724" y="5702"/>
                  </a:lnTo>
                  <a:lnTo>
                    <a:pt x="66549" y="5702"/>
                  </a:lnTo>
                  <a:lnTo>
                    <a:pt x="66544" y="5207"/>
                  </a:lnTo>
                  <a:close/>
                </a:path>
                <a:path w="304800" h="186689">
                  <a:moveTo>
                    <a:pt x="38386" y="2413"/>
                  </a:moveTo>
                  <a:lnTo>
                    <a:pt x="32973" y="2413"/>
                  </a:lnTo>
                  <a:lnTo>
                    <a:pt x="35360" y="5435"/>
                  </a:lnTo>
                  <a:lnTo>
                    <a:pt x="54329" y="5435"/>
                  </a:lnTo>
                  <a:lnTo>
                    <a:pt x="54249" y="5207"/>
                  </a:lnTo>
                  <a:lnTo>
                    <a:pt x="56043" y="5207"/>
                  </a:lnTo>
                  <a:lnTo>
                    <a:pt x="49006" y="4673"/>
                  </a:lnTo>
                  <a:lnTo>
                    <a:pt x="38386" y="2413"/>
                  </a:lnTo>
                  <a:close/>
                </a:path>
                <a:path w="304800" h="186689">
                  <a:moveTo>
                    <a:pt x="253933" y="0"/>
                  </a:moveTo>
                  <a:lnTo>
                    <a:pt x="244420" y="1435"/>
                  </a:lnTo>
                  <a:lnTo>
                    <a:pt x="265157" y="1435"/>
                  </a:lnTo>
                  <a:lnTo>
                    <a:pt x="263470" y="1104"/>
                  </a:lnTo>
                  <a:lnTo>
                    <a:pt x="253933" y="0"/>
                  </a:lnTo>
                  <a:close/>
                </a:path>
              </a:pathLst>
            </a:custGeom>
            <a:solidFill>
              <a:srgbClr val="FFFFFF"/>
            </a:solidFill>
          </p:spPr>
          <p:txBody>
            <a:bodyPr wrap="square" lIns="0" tIns="0" rIns="0" bIns="0" rtlCol="0"/>
            <a:lstStyle/>
            <a:p>
              <a:endParaRPr/>
            </a:p>
          </p:txBody>
        </p:sp>
        <p:pic>
          <p:nvPicPr>
            <p:cNvPr id="272" name="object 90">
              <a:extLst>
                <a:ext uri="{FF2B5EF4-FFF2-40B4-BE49-F238E27FC236}">
                  <a16:creationId xmlns:a16="http://schemas.microsoft.com/office/drawing/2014/main" id="{18155343-ADA2-4457-ED4A-6AFA36607086}"/>
                </a:ext>
              </a:extLst>
            </p:cNvPr>
            <p:cNvPicPr/>
            <p:nvPr/>
          </p:nvPicPr>
          <p:blipFill>
            <a:blip r:embed="rId21" cstate="print"/>
            <a:stretch>
              <a:fillRect/>
            </a:stretch>
          </p:blipFill>
          <p:spPr>
            <a:xfrm>
              <a:off x="7797335" y="5596846"/>
              <a:ext cx="218300" cy="164236"/>
            </a:xfrm>
            <a:prstGeom prst="rect">
              <a:avLst/>
            </a:prstGeom>
          </p:spPr>
        </p:pic>
      </p:grpSp>
      <p:grpSp>
        <p:nvGrpSpPr>
          <p:cNvPr id="273" name="object 2">
            <a:extLst>
              <a:ext uri="{FF2B5EF4-FFF2-40B4-BE49-F238E27FC236}">
                <a16:creationId xmlns:a16="http://schemas.microsoft.com/office/drawing/2014/main" id="{F9385739-DB0D-BD5B-7DDA-799849D225AF}"/>
              </a:ext>
            </a:extLst>
          </p:cNvPr>
          <p:cNvGrpSpPr/>
          <p:nvPr userDrawn="1"/>
        </p:nvGrpSpPr>
        <p:grpSpPr>
          <a:xfrm>
            <a:off x="8394" y="203"/>
            <a:ext cx="12179300" cy="629285"/>
            <a:chOff x="8394" y="203"/>
            <a:chExt cx="12179300" cy="629285"/>
          </a:xfrm>
        </p:grpSpPr>
        <p:sp>
          <p:nvSpPr>
            <p:cNvPr id="274" name="object 3">
              <a:extLst>
                <a:ext uri="{FF2B5EF4-FFF2-40B4-BE49-F238E27FC236}">
                  <a16:creationId xmlns:a16="http://schemas.microsoft.com/office/drawing/2014/main" id="{66B4AB24-5E99-0308-D082-1D9EF90D14B1}"/>
                </a:ext>
              </a:extLst>
            </p:cNvPr>
            <p:cNvSpPr/>
            <p:nvPr/>
          </p:nvSpPr>
          <p:spPr>
            <a:xfrm>
              <a:off x="8394"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275" name="object 4">
              <a:extLst>
                <a:ext uri="{FF2B5EF4-FFF2-40B4-BE49-F238E27FC236}">
                  <a16:creationId xmlns:a16="http://schemas.microsoft.com/office/drawing/2014/main" id="{A5BB700C-7BFF-212C-38F4-879F5BAA3CB9}"/>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sp>
          <p:nvSpPr>
            <p:cNvPr id="276" name="object 5">
              <a:extLst>
                <a:ext uri="{FF2B5EF4-FFF2-40B4-BE49-F238E27FC236}">
                  <a16:creationId xmlns:a16="http://schemas.microsoft.com/office/drawing/2014/main" id="{1D4C5668-9C76-5B2B-8204-0D22C7B6B6DF}"/>
                </a:ext>
              </a:extLst>
            </p:cNvPr>
            <p:cNvSpPr/>
            <p:nvPr/>
          </p:nvSpPr>
          <p:spPr>
            <a:xfrm>
              <a:off x="9239738"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pic>
          <p:nvPicPr>
            <p:cNvPr id="277" name="object 6">
              <a:extLst>
                <a:ext uri="{FF2B5EF4-FFF2-40B4-BE49-F238E27FC236}">
                  <a16:creationId xmlns:a16="http://schemas.microsoft.com/office/drawing/2014/main" id="{D1AE55DD-58EE-9F42-21A6-3FBD5B7D3D88}"/>
                </a:ext>
              </a:extLst>
            </p:cNvPr>
            <p:cNvPicPr/>
            <p:nvPr/>
          </p:nvPicPr>
          <p:blipFill>
            <a:blip r:embed="rId22" cstate="print"/>
            <a:stretch>
              <a:fillRect/>
            </a:stretch>
          </p:blipFill>
          <p:spPr>
            <a:xfrm>
              <a:off x="9946036" y="177295"/>
              <a:ext cx="933024" cy="291161"/>
            </a:xfrm>
            <a:prstGeom prst="rect">
              <a:avLst/>
            </a:prstGeom>
          </p:spPr>
        </p:pic>
        <p:sp>
          <p:nvSpPr>
            <p:cNvPr id="278" name="object 7">
              <a:extLst>
                <a:ext uri="{FF2B5EF4-FFF2-40B4-BE49-F238E27FC236}">
                  <a16:creationId xmlns:a16="http://schemas.microsoft.com/office/drawing/2014/main" id="{D8C8008E-CB06-5626-ED1F-5A03D63ECECC}"/>
                </a:ext>
              </a:extLst>
            </p:cNvPr>
            <p:cNvSpPr/>
            <p:nvPr/>
          </p:nvSpPr>
          <p:spPr>
            <a:xfrm>
              <a:off x="9399562" y="80238"/>
              <a:ext cx="481965" cy="426720"/>
            </a:xfrm>
            <a:custGeom>
              <a:avLst/>
              <a:gdLst/>
              <a:ahLst/>
              <a:cxnLst/>
              <a:rect l="l" t="t" r="r" b="b"/>
              <a:pathLst>
                <a:path w="481965" h="426720">
                  <a:moveTo>
                    <a:pt x="467233" y="150761"/>
                  </a:moveTo>
                  <a:lnTo>
                    <a:pt x="445071" y="108889"/>
                  </a:lnTo>
                  <a:lnTo>
                    <a:pt x="415467" y="72364"/>
                  </a:lnTo>
                  <a:lnTo>
                    <a:pt x="379425" y="42214"/>
                  </a:lnTo>
                  <a:lnTo>
                    <a:pt x="337934" y="19431"/>
                  </a:lnTo>
                  <a:lnTo>
                    <a:pt x="292011" y="5016"/>
                  </a:lnTo>
                  <a:lnTo>
                    <a:pt x="242646" y="0"/>
                  </a:lnTo>
                  <a:lnTo>
                    <a:pt x="193751" y="4927"/>
                  </a:lnTo>
                  <a:lnTo>
                    <a:pt x="148196" y="19062"/>
                  </a:lnTo>
                  <a:lnTo>
                    <a:pt x="106984" y="41440"/>
                  </a:lnTo>
                  <a:lnTo>
                    <a:pt x="71069" y="71069"/>
                  </a:lnTo>
                  <a:lnTo>
                    <a:pt x="41440" y="106972"/>
                  </a:lnTo>
                  <a:lnTo>
                    <a:pt x="19075" y="148196"/>
                  </a:lnTo>
                  <a:lnTo>
                    <a:pt x="4940" y="193738"/>
                  </a:lnTo>
                  <a:lnTo>
                    <a:pt x="0" y="242646"/>
                  </a:lnTo>
                  <a:lnTo>
                    <a:pt x="1028" y="264947"/>
                  </a:lnTo>
                  <a:lnTo>
                    <a:pt x="4013" y="286677"/>
                  </a:lnTo>
                  <a:lnTo>
                    <a:pt x="8877" y="307746"/>
                  </a:lnTo>
                  <a:lnTo>
                    <a:pt x="15519" y="328091"/>
                  </a:lnTo>
                  <a:lnTo>
                    <a:pt x="21310" y="320078"/>
                  </a:lnTo>
                  <a:lnTo>
                    <a:pt x="27520" y="312115"/>
                  </a:lnTo>
                  <a:lnTo>
                    <a:pt x="57467" y="279996"/>
                  </a:lnTo>
                  <a:lnTo>
                    <a:pt x="94246" y="249466"/>
                  </a:lnTo>
                  <a:lnTo>
                    <a:pt x="114630" y="235305"/>
                  </a:lnTo>
                  <a:lnTo>
                    <a:pt x="112547" y="230289"/>
                  </a:lnTo>
                  <a:lnTo>
                    <a:pt x="110769" y="225107"/>
                  </a:lnTo>
                  <a:lnTo>
                    <a:pt x="109410" y="219722"/>
                  </a:lnTo>
                  <a:lnTo>
                    <a:pt x="81470" y="222440"/>
                  </a:lnTo>
                  <a:lnTo>
                    <a:pt x="76047" y="217970"/>
                  </a:lnTo>
                  <a:lnTo>
                    <a:pt x="73710" y="193802"/>
                  </a:lnTo>
                  <a:lnTo>
                    <a:pt x="78168" y="188379"/>
                  </a:lnTo>
                  <a:lnTo>
                    <a:pt x="106108" y="185674"/>
                  </a:lnTo>
                  <a:lnTo>
                    <a:pt x="106553" y="177190"/>
                  </a:lnTo>
                  <a:lnTo>
                    <a:pt x="107988" y="168948"/>
                  </a:lnTo>
                  <a:lnTo>
                    <a:pt x="110236" y="161010"/>
                  </a:lnTo>
                  <a:lnTo>
                    <a:pt x="84658" y="149377"/>
                  </a:lnTo>
                  <a:lnTo>
                    <a:pt x="82207" y="142798"/>
                  </a:lnTo>
                  <a:lnTo>
                    <a:pt x="92252" y="120700"/>
                  </a:lnTo>
                  <a:lnTo>
                    <a:pt x="98831" y="118237"/>
                  </a:lnTo>
                  <a:lnTo>
                    <a:pt x="124409" y="129870"/>
                  </a:lnTo>
                  <a:lnTo>
                    <a:pt x="128981" y="122885"/>
                  </a:lnTo>
                  <a:lnTo>
                    <a:pt x="134315" y="116408"/>
                  </a:lnTo>
                  <a:lnTo>
                    <a:pt x="140296" y="110578"/>
                  </a:lnTo>
                  <a:lnTo>
                    <a:pt x="123952" y="87718"/>
                  </a:lnTo>
                  <a:lnTo>
                    <a:pt x="125107" y="80784"/>
                  </a:lnTo>
                  <a:lnTo>
                    <a:pt x="144868" y="66675"/>
                  </a:lnTo>
                  <a:lnTo>
                    <a:pt x="151803" y="67830"/>
                  </a:lnTo>
                  <a:lnTo>
                    <a:pt x="168122" y="90678"/>
                  </a:lnTo>
                  <a:lnTo>
                    <a:pt x="175475" y="86944"/>
                  </a:lnTo>
                  <a:lnTo>
                    <a:pt x="183299" y="83959"/>
                  </a:lnTo>
                  <a:lnTo>
                    <a:pt x="191528" y="81889"/>
                  </a:lnTo>
                  <a:lnTo>
                    <a:pt x="188823" y="53962"/>
                  </a:lnTo>
                  <a:lnTo>
                    <a:pt x="193294" y="48526"/>
                  </a:lnTo>
                  <a:lnTo>
                    <a:pt x="217449" y="46189"/>
                  </a:lnTo>
                  <a:lnTo>
                    <a:pt x="222885" y="50647"/>
                  </a:lnTo>
                  <a:lnTo>
                    <a:pt x="225590" y="78587"/>
                  </a:lnTo>
                  <a:lnTo>
                    <a:pt x="234061" y="79044"/>
                  </a:lnTo>
                  <a:lnTo>
                    <a:pt x="242316" y="80467"/>
                  </a:lnTo>
                  <a:lnTo>
                    <a:pt x="250240" y="82715"/>
                  </a:lnTo>
                  <a:lnTo>
                    <a:pt x="261874" y="57150"/>
                  </a:lnTo>
                  <a:lnTo>
                    <a:pt x="268452" y="54686"/>
                  </a:lnTo>
                  <a:lnTo>
                    <a:pt x="290550" y="64731"/>
                  </a:lnTo>
                  <a:lnTo>
                    <a:pt x="293014" y="71323"/>
                  </a:lnTo>
                  <a:lnTo>
                    <a:pt x="281381" y="96901"/>
                  </a:lnTo>
                  <a:lnTo>
                    <a:pt x="288378" y="101473"/>
                  </a:lnTo>
                  <a:lnTo>
                    <a:pt x="294843" y="106794"/>
                  </a:lnTo>
                  <a:lnTo>
                    <a:pt x="300672" y="112776"/>
                  </a:lnTo>
                  <a:lnTo>
                    <a:pt x="323545" y="96443"/>
                  </a:lnTo>
                  <a:lnTo>
                    <a:pt x="330466" y="97599"/>
                  </a:lnTo>
                  <a:lnTo>
                    <a:pt x="344589" y="117348"/>
                  </a:lnTo>
                  <a:lnTo>
                    <a:pt x="343433" y="124282"/>
                  </a:lnTo>
                  <a:lnTo>
                    <a:pt x="320586" y="140614"/>
                  </a:lnTo>
                  <a:lnTo>
                    <a:pt x="322745" y="144881"/>
                  </a:lnTo>
                  <a:lnTo>
                    <a:pt x="324624" y="149339"/>
                  </a:lnTo>
                  <a:lnTo>
                    <a:pt x="326263" y="153911"/>
                  </a:lnTo>
                  <a:lnTo>
                    <a:pt x="347332" y="150787"/>
                  </a:lnTo>
                  <a:lnTo>
                    <a:pt x="368223" y="148526"/>
                  </a:lnTo>
                  <a:lnTo>
                    <a:pt x="388848" y="147154"/>
                  </a:lnTo>
                  <a:lnTo>
                    <a:pt x="409130" y="146697"/>
                  </a:lnTo>
                  <a:lnTo>
                    <a:pt x="424243" y="146951"/>
                  </a:lnTo>
                  <a:lnTo>
                    <a:pt x="438962" y="147726"/>
                  </a:lnTo>
                  <a:lnTo>
                    <a:pt x="453301" y="148996"/>
                  </a:lnTo>
                  <a:lnTo>
                    <a:pt x="467233" y="150761"/>
                  </a:lnTo>
                  <a:close/>
                </a:path>
                <a:path w="481965" h="426720">
                  <a:moveTo>
                    <a:pt x="481584" y="200545"/>
                  </a:moveTo>
                  <a:lnTo>
                    <a:pt x="445071" y="179755"/>
                  </a:lnTo>
                  <a:lnTo>
                    <a:pt x="409143" y="178155"/>
                  </a:lnTo>
                  <a:lnTo>
                    <a:pt x="372402" y="179730"/>
                  </a:lnTo>
                  <a:lnTo>
                    <a:pt x="296519" y="191985"/>
                  </a:lnTo>
                  <a:lnTo>
                    <a:pt x="258432" y="202488"/>
                  </a:lnTo>
                  <a:lnTo>
                    <a:pt x="212140" y="219354"/>
                  </a:lnTo>
                  <a:lnTo>
                    <a:pt x="168986" y="239674"/>
                  </a:lnTo>
                  <a:lnTo>
                    <a:pt x="129552" y="263080"/>
                  </a:lnTo>
                  <a:lnTo>
                    <a:pt x="94462" y="289204"/>
                  </a:lnTo>
                  <a:lnTo>
                    <a:pt x="64338" y="317690"/>
                  </a:lnTo>
                  <a:lnTo>
                    <a:pt x="38112" y="350875"/>
                  </a:lnTo>
                  <a:lnTo>
                    <a:pt x="31369" y="361911"/>
                  </a:lnTo>
                  <a:lnTo>
                    <a:pt x="42494" y="379730"/>
                  </a:lnTo>
                  <a:lnTo>
                    <a:pt x="55079" y="396468"/>
                  </a:lnTo>
                  <a:lnTo>
                    <a:pt x="69024" y="412051"/>
                  </a:lnTo>
                  <a:lnTo>
                    <a:pt x="84251" y="426364"/>
                  </a:lnTo>
                  <a:lnTo>
                    <a:pt x="90766" y="414972"/>
                  </a:lnTo>
                  <a:lnTo>
                    <a:pt x="94437" y="409282"/>
                  </a:lnTo>
                  <a:lnTo>
                    <a:pt x="121780" y="372516"/>
                  </a:lnTo>
                  <a:lnTo>
                    <a:pt x="154813" y="337832"/>
                  </a:lnTo>
                  <a:lnTo>
                    <a:pt x="192938" y="305765"/>
                  </a:lnTo>
                  <a:lnTo>
                    <a:pt x="235585" y="276796"/>
                  </a:lnTo>
                  <a:lnTo>
                    <a:pt x="282143" y="251409"/>
                  </a:lnTo>
                  <a:lnTo>
                    <a:pt x="332143" y="230136"/>
                  </a:lnTo>
                  <a:lnTo>
                    <a:pt x="382485" y="214452"/>
                  </a:lnTo>
                  <a:lnTo>
                    <a:pt x="432511" y="204546"/>
                  </a:lnTo>
                  <a:lnTo>
                    <a:pt x="481584" y="200545"/>
                  </a:lnTo>
                  <a:close/>
                </a:path>
              </a:pathLst>
            </a:custGeom>
            <a:solidFill>
              <a:srgbClr val="FFFFFF"/>
            </a:solidFill>
          </p:spPr>
          <p:txBody>
            <a:bodyPr wrap="square" lIns="0" tIns="0" rIns="0" bIns="0" rtlCol="0"/>
            <a:lstStyle/>
            <a:p>
              <a:endParaRPr/>
            </a:p>
          </p:txBody>
        </p:sp>
        <p:pic>
          <p:nvPicPr>
            <p:cNvPr id="279" name="object 8">
              <a:extLst>
                <a:ext uri="{FF2B5EF4-FFF2-40B4-BE49-F238E27FC236}">
                  <a16:creationId xmlns:a16="http://schemas.microsoft.com/office/drawing/2014/main" id="{FBB8B9D6-2A78-A29E-36EC-ED31A6F34E47}"/>
                </a:ext>
              </a:extLst>
            </p:cNvPr>
            <p:cNvPicPr/>
            <p:nvPr/>
          </p:nvPicPr>
          <p:blipFill>
            <a:blip r:embed="rId23" cstate="print"/>
            <a:stretch>
              <a:fillRect/>
            </a:stretch>
          </p:blipFill>
          <p:spPr>
            <a:xfrm>
              <a:off x="9665364" y="411106"/>
              <a:ext cx="202882" cy="153288"/>
            </a:xfrm>
            <a:prstGeom prst="rect">
              <a:avLst/>
            </a:prstGeom>
          </p:spPr>
        </p:pic>
        <p:sp>
          <p:nvSpPr>
            <p:cNvPr id="280" name="object 9">
              <a:extLst>
                <a:ext uri="{FF2B5EF4-FFF2-40B4-BE49-F238E27FC236}">
                  <a16:creationId xmlns:a16="http://schemas.microsoft.com/office/drawing/2014/main" id="{99E895AA-B945-0930-54D1-510993EBD1C0}"/>
                </a:ext>
              </a:extLst>
            </p:cNvPr>
            <p:cNvSpPr/>
            <p:nvPr/>
          </p:nvSpPr>
          <p:spPr>
            <a:xfrm>
              <a:off x="9515806" y="320064"/>
              <a:ext cx="369570" cy="240029"/>
            </a:xfrm>
            <a:custGeom>
              <a:avLst/>
              <a:gdLst/>
              <a:ahLst/>
              <a:cxnLst/>
              <a:rect l="l" t="t" r="r" b="b"/>
              <a:pathLst>
                <a:path w="369570" h="240029">
                  <a:moveTo>
                    <a:pt x="368985" y="0"/>
                  </a:moveTo>
                  <a:lnTo>
                    <a:pt x="323677" y="3502"/>
                  </a:lnTo>
                  <a:lnTo>
                    <a:pt x="276866" y="12674"/>
                  </a:lnTo>
                  <a:lnTo>
                    <a:pt x="229636" y="27256"/>
                  </a:lnTo>
                  <a:lnTo>
                    <a:pt x="183070" y="46989"/>
                  </a:lnTo>
                  <a:lnTo>
                    <a:pt x="140244" y="70288"/>
                  </a:lnTo>
                  <a:lnTo>
                    <a:pt x="101112" y="96768"/>
                  </a:lnTo>
                  <a:lnTo>
                    <a:pt x="66212" y="125977"/>
                  </a:lnTo>
                  <a:lnTo>
                    <a:pt x="36083" y="157465"/>
                  </a:lnTo>
                  <a:lnTo>
                    <a:pt x="11264" y="190779"/>
                  </a:lnTo>
                  <a:lnTo>
                    <a:pt x="0" y="209943"/>
                  </a:lnTo>
                  <a:lnTo>
                    <a:pt x="17203" y="219520"/>
                  </a:lnTo>
                  <a:lnTo>
                    <a:pt x="35234" y="227695"/>
                  </a:lnTo>
                  <a:lnTo>
                    <a:pt x="54015" y="234407"/>
                  </a:lnTo>
                  <a:lnTo>
                    <a:pt x="73469" y="239598"/>
                  </a:lnTo>
                  <a:lnTo>
                    <a:pt x="100738" y="197641"/>
                  </a:lnTo>
                  <a:lnTo>
                    <a:pt x="133477" y="158103"/>
                  </a:lnTo>
                  <a:lnTo>
                    <a:pt x="171263" y="121520"/>
                  </a:lnTo>
                  <a:lnTo>
                    <a:pt x="213677" y="88430"/>
                  </a:lnTo>
                  <a:lnTo>
                    <a:pt x="250925" y="64714"/>
                  </a:lnTo>
                  <a:lnTo>
                    <a:pt x="289421" y="44681"/>
                  </a:lnTo>
                  <a:lnTo>
                    <a:pt x="328797" y="28454"/>
                  </a:lnTo>
                  <a:lnTo>
                    <a:pt x="368681" y="16154"/>
                  </a:lnTo>
                  <a:lnTo>
                    <a:pt x="368985"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9364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E6D22BB0-E26C-450A-A83B-813D8FD20EB0}"/>
              </a:ext>
            </a:extLst>
          </p:cNvPr>
          <p:cNvSpPr>
            <a:spLocks noGrp="1"/>
          </p:cNvSpPr>
          <p:nvPr>
            <p:ph type="title"/>
          </p:nvPr>
        </p:nvSpPr>
        <p:spPr>
          <a:xfrm>
            <a:off x="838200" y="908922"/>
            <a:ext cx="10515600" cy="781766"/>
          </a:xfrm>
          <a:prstGeom prst="rect">
            <a:avLst/>
          </a:prstGeom>
        </p:spPr>
        <p:txBody>
          <a:bodyPr/>
          <a:lstStyle>
            <a:lvl1pPr>
              <a:defRPr>
                <a:solidFill>
                  <a:srgbClr val="333333"/>
                </a:solidFill>
              </a:defRPr>
            </a:lvl1pPr>
          </a:lstStyle>
          <a:p>
            <a:r>
              <a:rPr lang="fr-FR" dirty="0"/>
              <a:t>Modifiez le style du titre</a:t>
            </a:r>
            <a:endParaRPr lang="fr-BE" dirty="0"/>
          </a:p>
        </p:txBody>
      </p:sp>
      <p:sp>
        <p:nvSpPr>
          <p:cNvPr id="10" name="object 12">
            <a:extLst>
              <a:ext uri="{FF2B5EF4-FFF2-40B4-BE49-F238E27FC236}">
                <a16:creationId xmlns:a16="http://schemas.microsoft.com/office/drawing/2014/main" id="{49BAD812-102E-400A-BBBB-6359502BA48F}"/>
              </a:ext>
            </a:extLst>
          </p:cNvPr>
          <p:cNvSpPr/>
          <p:nvPr userDrawn="1"/>
        </p:nvSpPr>
        <p:spPr>
          <a:xfrm>
            <a:off x="821372" y="1670135"/>
            <a:ext cx="5520055" cy="0"/>
          </a:xfrm>
          <a:custGeom>
            <a:avLst/>
            <a:gdLst/>
            <a:ahLst/>
            <a:cxnLst/>
            <a:rect l="l" t="t" r="r" b="b"/>
            <a:pathLst>
              <a:path w="5520055">
                <a:moveTo>
                  <a:pt x="0" y="0"/>
                </a:moveTo>
                <a:lnTo>
                  <a:pt x="5519521" y="0"/>
                </a:lnTo>
              </a:path>
            </a:pathLst>
          </a:custGeom>
          <a:ln w="25400">
            <a:solidFill>
              <a:srgbClr val="CC9903"/>
            </a:solidFill>
          </a:ln>
        </p:spPr>
        <p:txBody>
          <a:bodyPr wrap="square" lIns="0" tIns="0" rIns="0" bIns="0" rtlCol="0"/>
          <a:lstStyle/>
          <a:p>
            <a:endParaRPr/>
          </a:p>
        </p:txBody>
      </p:sp>
      <p:grpSp>
        <p:nvGrpSpPr>
          <p:cNvPr id="4" name="object 2">
            <a:extLst>
              <a:ext uri="{FF2B5EF4-FFF2-40B4-BE49-F238E27FC236}">
                <a16:creationId xmlns:a16="http://schemas.microsoft.com/office/drawing/2014/main" id="{A5050E09-2457-42D4-8D10-EAD407EA0747}"/>
              </a:ext>
            </a:extLst>
          </p:cNvPr>
          <p:cNvGrpSpPr/>
          <p:nvPr userDrawn="1"/>
        </p:nvGrpSpPr>
        <p:grpSpPr>
          <a:xfrm>
            <a:off x="8394" y="203"/>
            <a:ext cx="12179300" cy="629285"/>
            <a:chOff x="8394" y="203"/>
            <a:chExt cx="12179300" cy="629285"/>
          </a:xfrm>
        </p:grpSpPr>
        <p:sp>
          <p:nvSpPr>
            <p:cNvPr id="5" name="object 3">
              <a:extLst>
                <a:ext uri="{FF2B5EF4-FFF2-40B4-BE49-F238E27FC236}">
                  <a16:creationId xmlns:a16="http://schemas.microsoft.com/office/drawing/2014/main" id="{2DB9A68A-4519-49FC-AB33-80C1C97DE23C}"/>
                </a:ext>
              </a:extLst>
            </p:cNvPr>
            <p:cNvSpPr/>
            <p:nvPr/>
          </p:nvSpPr>
          <p:spPr>
            <a:xfrm>
              <a:off x="8394"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7" name="object 4">
              <a:extLst>
                <a:ext uri="{FF2B5EF4-FFF2-40B4-BE49-F238E27FC236}">
                  <a16:creationId xmlns:a16="http://schemas.microsoft.com/office/drawing/2014/main" id="{D46F8A92-86AA-41D7-955F-25FC687C988F}"/>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sp>
          <p:nvSpPr>
            <p:cNvPr id="8" name="object 5">
              <a:extLst>
                <a:ext uri="{FF2B5EF4-FFF2-40B4-BE49-F238E27FC236}">
                  <a16:creationId xmlns:a16="http://schemas.microsoft.com/office/drawing/2014/main" id="{02A81E45-B14B-4B0F-9125-2A2EEFEB83B3}"/>
                </a:ext>
              </a:extLst>
            </p:cNvPr>
            <p:cNvSpPr/>
            <p:nvPr/>
          </p:nvSpPr>
          <p:spPr>
            <a:xfrm>
              <a:off x="9239738"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pic>
          <p:nvPicPr>
            <p:cNvPr id="9" name="object 6">
              <a:extLst>
                <a:ext uri="{FF2B5EF4-FFF2-40B4-BE49-F238E27FC236}">
                  <a16:creationId xmlns:a16="http://schemas.microsoft.com/office/drawing/2014/main" id="{6220E0EF-66C0-428C-B196-6C0B80537DC3}"/>
                </a:ext>
              </a:extLst>
            </p:cNvPr>
            <p:cNvPicPr/>
            <p:nvPr/>
          </p:nvPicPr>
          <p:blipFill>
            <a:blip r:embed="rId2" cstate="print"/>
            <a:stretch>
              <a:fillRect/>
            </a:stretch>
          </p:blipFill>
          <p:spPr>
            <a:xfrm>
              <a:off x="9946036" y="177295"/>
              <a:ext cx="933024" cy="291161"/>
            </a:xfrm>
            <a:prstGeom prst="rect">
              <a:avLst/>
            </a:prstGeom>
          </p:spPr>
        </p:pic>
        <p:sp>
          <p:nvSpPr>
            <p:cNvPr id="11" name="object 7">
              <a:extLst>
                <a:ext uri="{FF2B5EF4-FFF2-40B4-BE49-F238E27FC236}">
                  <a16:creationId xmlns:a16="http://schemas.microsoft.com/office/drawing/2014/main" id="{F47F9581-CB05-4936-9902-933A21DAB371}"/>
                </a:ext>
              </a:extLst>
            </p:cNvPr>
            <p:cNvSpPr/>
            <p:nvPr/>
          </p:nvSpPr>
          <p:spPr>
            <a:xfrm>
              <a:off x="9399562" y="80238"/>
              <a:ext cx="481965" cy="426720"/>
            </a:xfrm>
            <a:custGeom>
              <a:avLst/>
              <a:gdLst/>
              <a:ahLst/>
              <a:cxnLst/>
              <a:rect l="l" t="t" r="r" b="b"/>
              <a:pathLst>
                <a:path w="481965" h="426720">
                  <a:moveTo>
                    <a:pt x="467233" y="150761"/>
                  </a:moveTo>
                  <a:lnTo>
                    <a:pt x="445071" y="108889"/>
                  </a:lnTo>
                  <a:lnTo>
                    <a:pt x="415467" y="72364"/>
                  </a:lnTo>
                  <a:lnTo>
                    <a:pt x="379425" y="42214"/>
                  </a:lnTo>
                  <a:lnTo>
                    <a:pt x="337934" y="19431"/>
                  </a:lnTo>
                  <a:lnTo>
                    <a:pt x="292011" y="5016"/>
                  </a:lnTo>
                  <a:lnTo>
                    <a:pt x="242646" y="0"/>
                  </a:lnTo>
                  <a:lnTo>
                    <a:pt x="193751" y="4927"/>
                  </a:lnTo>
                  <a:lnTo>
                    <a:pt x="148196" y="19062"/>
                  </a:lnTo>
                  <a:lnTo>
                    <a:pt x="106984" y="41440"/>
                  </a:lnTo>
                  <a:lnTo>
                    <a:pt x="71069" y="71069"/>
                  </a:lnTo>
                  <a:lnTo>
                    <a:pt x="41440" y="106972"/>
                  </a:lnTo>
                  <a:lnTo>
                    <a:pt x="19075" y="148196"/>
                  </a:lnTo>
                  <a:lnTo>
                    <a:pt x="4940" y="193738"/>
                  </a:lnTo>
                  <a:lnTo>
                    <a:pt x="0" y="242646"/>
                  </a:lnTo>
                  <a:lnTo>
                    <a:pt x="1028" y="264947"/>
                  </a:lnTo>
                  <a:lnTo>
                    <a:pt x="4013" y="286677"/>
                  </a:lnTo>
                  <a:lnTo>
                    <a:pt x="8877" y="307746"/>
                  </a:lnTo>
                  <a:lnTo>
                    <a:pt x="15519" y="328091"/>
                  </a:lnTo>
                  <a:lnTo>
                    <a:pt x="21310" y="320078"/>
                  </a:lnTo>
                  <a:lnTo>
                    <a:pt x="27520" y="312115"/>
                  </a:lnTo>
                  <a:lnTo>
                    <a:pt x="57467" y="279996"/>
                  </a:lnTo>
                  <a:lnTo>
                    <a:pt x="94246" y="249466"/>
                  </a:lnTo>
                  <a:lnTo>
                    <a:pt x="114630" y="235305"/>
                  </a:lnTo>
                  <a:lnTo>
                    <a:pt x="112547" y="230289"/>
                  </a:lnTo>
                  <a:lnTo>
                    <a:pt x="110769" y="225107"/>
                  </a:lnTo>
                  <a:lnTo>
                    <a:pt x="109410" y="219722"/>
                  </a:lnTo>
                  <a:lnTo>
                    <a:pt x="81470" y="222440"/>
                  </a:lnTo>
                  <a:lnTo>
                    <a:pt x="76047" y="217970"/>
                  </a:lnTo>
                  <a:lnTo>
                    <a:pt x="73710" y="193802"/>
                  </a:lnTo>
                  <a:lnTo>
                    <a:pt x="78168" y="188379"/>
                  </a:lnTo>
                  <a:lnTo>
                    <a:pt x="106108" y="185674"/>
                  </a:lnTo>
                  <a:lnTo>
                    <a:pt x="106553" y="177190"/>
                  </a:lnTo>
                  <a:lnTo>
                    <a:pt x="107988" y="168948"/>
                  </a:lnTo>
                  <a:lnTo>
                    <a:pt x="110236" y="161010"/>
                  </a:lnTo>
                  <a:lnTo>
                    <a:pt x="84658" y="149377"/>
                  </a:lnTo>
                  <a:lnTo>
                    <a:pt x="82207" y="142798"/>
                  </a:lnTo>
                  <a:lnTo>
                    <a:pt x="92252" y="120700"/>
                  </a:lnTo>
                  <a:lnTo>
                    <a:pt x="98831" y="118237"/>
                  </a:lnTo>
                  <a:lnTo>
                    <a:pt x="124409" y="129870"/>
                  </a:lnTo>
                  <a:lnTo>
                    <a:pt x="128981" y="122885"/>
                  </a:lnTo>
                  <a:lnTo>
                    <a:pt x="134315" y="116408"/>
                  </a:lnTo>
                  <a:lnTo>
                    <a:pt x="140296" y="110578"/>
                  </a:lnTo>
                  <a:lnTo>
                    <a:pt x="123952" y="87718"/>
                  </a:lnTo>
                  <a:lnTo>
                    <a:pt x="125107" y="80784"/>
                  </a:lnTo>
                  <a:lnTo>
                    <a:pt x="144868" y="66675"/>
                  </a:lnTo>
                  <a:lnTo>
                    <a:pt x="151803" y="67830"/>
                  </a:lnTo>
                  <a:lnTo>
                    <a:pt x="168122" y="90678"/>
                  </a:lnTo>
                  <a:lnTo>
                    <a:pt x="175475" y="86944"/>
                  </a:lnTo>
                  <a:lnTo>
                    <a:pt x="183299" y="83959"/>
                  </a:lnTo>
                  <a:lnTo>
                    <a:pt x="191528" y="81889"/>
                  </a:lnTo>
                  <a:lnTo>
                    <a:pt x="188823" y="53962"/>
                  </a:lnTo>
                  <a:lnTo>
                    <a:pt x="193294" y="48526"/>
                  </a:lnTo>
                  <a:lnTo>
                    <a:pt x="217449" y="46189"/>
                  </a:lnTo>
                  <a:lnTo>
                    <a:pt x="222885" y="50647"/>
                  </a:lnTo>
                  <a:lnTo>
                    <a:pt x="225590" y="78587"/>
                  </a:lnTo>
                  <a:lnTo>
                    <a:pt x="234061" y="79044"/>
                  </a:lnTo>
                  <a:lnTo>
                    <a:pt x="242316" y="80467"/>
                  </a:lnTo>
                  <a:lnTo>
                    <a:pt x="250240" y="82715"/>
                  </a:lnTo>
                  <a:lnTo>
                    <a:pt x="261874" y="57150"/>
                  </a:lnTo>
                  <a:lnTo>
                    <a:pt x="268452" y="54686"/>
                  </a:lnTo>
                  <a:lnTo>
                    <a:pt x="290550" y="64731"/>
                  </a:lnTo>
                  <a:lnTo>
                    <a:pt x="293014" y="71323"/>
                  </a:lnTo>
                  <a:lnTo>
                    <a:pt x="281381" y="96901"/>
                  </a:lnTo>
                  <a:lnTo>
                    <a:pt x="288378" y="101473"/>
                  </a:lnTo>
                  <a:lnTo>
                    <a:pt x="294843" y="106794"/>
                  </a:lnTo>
                  <a:lnTo>
                    <a:pt x="300672" y="112776"/>
                  </a:lnTo>
                  <a:lnTo>
                    <a:pt x="323545" y="96443"/>
                  </a:lnTo>
                  <a:lnTo>
                    <a:pt x="330466" y="97599"/>
                  </a:lnTo>
                  <a:lnTo>
                    <a:pt x="344589" y="117348"/>
                  </a:lnTo>
                  <a:lnTo>
                    <a:pt x="343433" y="124282"/>
                  </a:lnTo>
                  <a:lnTo>
                    <a:pt x="320586" y="140614"/>
                  </a:lnTo>
                  <a:lnTo>
                    <a:pt x="322745" y="144881"/>
                  </a:lnTo>
                  <a:lnTo>
                    <a:pt x="324624" y="149339"/>
                  </a:lnTo>
                  <a:lnTo>
                    <a:pt x="326263" y="153911"/>
                  </a:lnTo>
                  <a:lnTo>
                    <a:pt x="347332" y="150787"/>
                  </a:lnTo>
                  <a:lnTo>
                    <a:pt x="368223" y="148526"/>
                  </a:lnTo>
                  <a:lnTo>
                    <a:pt x="388848" y="147154"/>
                  </a:lnTo>
                  <a:lnTo>
                    <a:pt x="409130" y="146697"/>
                  </a:lnTo>
                  <a:lnTo>
                    <a:pt x="424243" y="146951"/>
                  </a:lnTo>
                  <a:lnTo>
                    <a:pt x="438962" y="147726"/>
                  </a:lnTo>
                  <a:lnTo>
                    <a:pt x="453301" y="148996"/>
                  </a:lnTo>
                  <a:lnTo>
                    <a:pt x="467233" y="150761"/>
                  </a:lnTo>
                  <a:close/>
                </a:path>
                <a:path w="481965" h="426720">
                  <a:moveTo>
                    <a:pt x="481584" y="200545"/>
                  </a:moveTo>
                  <a:lnTo>
                    <a:pt x="445071" y="179755"/>
                  </a:lnTo>
                  <a:lnTo>
                    <a:pt x="409143" y="178155"/>
                  </a:lnTo>
                  <a:lnTo>
                    <a:pt x="372402" y="179730"/>
                  </a:lnTo>
                  <a:lnTo>
                    <a:pt x="296519" y="191985"/>
                  </a:lnTo>
                  <a:lnTo>
                    <a:pt x="258432" y="202488"/>
                  </a:lnTo>
                  <a:lnTo>
                    <a:pt x="212140" y="219354"/>
                  </a:lnTo>
                  <a:lnTo>
                    <a:pt x="168986" y="239674"/>
                  </a:lnTo>
                  <a:lnTo>
                    <a:pt x="129552" y="263080"/>
                  </a:lnTo>
                  <a:lnTo>
                    <a:pt x="94462" y="289204"/>
                  </a:lnTo>
                  <a:lnTo>
                    <a:pt x="64338" y="317690"/>
                  </a:lnTo>
                  <a:lnTo>
                    <a:pt x="38112" y="350875"/>
                  </a:lnTo>
                  <a:lnTo>
                    <a:pt x="31369" y="361911"/>
                  </a:lnTo>
                  <a:lnTo>
                    <a:pt x="42494" y="379730"/>
                  </a:lnTo>
                  <a:lnTo>
                    <a:pt x="55079" y="396468"/>
                  </a:lnTo>
                  <a:lnTo>
                    <a:pt x="69024" y="412051"/>
                  </a:lnTo>
                  <a:lnTo>
                    <a:pt x="84251" y="426364"/>
                  </a:lnTo>
                  <a:lnTo>
                    <a:pt x="90766" y="414972"/>
                  </a:lnTo>
                  <a:lnTo>
                    <a:pt x="94437" y="409282"/>
                  </a:lnTo>
                  <a:lnTo>
                    <a:pt x="121780" y="372516"/>
                  </a:lnTo>
                  <a:lnTo>
                    <a:pt x="154813" y="337832"/>
                  </a:lnTo>
                  <a:lnTo>
                    <a:pt x="192938" y="305765"/>
                  </a:lnTo>
                  <a:lnTo>
                    <a:pt x="235585" y="276796"/>
                  </a:lnTo>
                  <a:lnTo>
                    <a:pt x="282143" y="251409"/>
                  </a:lnTo>
                  <a:lnTo>
                    <a:pt x="332143" y="230136"/>
                  </a:lnTo>
                  <a:lnTo>
                    <a:pt x="382485" y="214452"/>
                  </a:lnTo>
                  <a:lnTo>
                    <a:pt x="432511" y="204546"/>
                  </a:lnTo>
                  <a:lnTo>
                    <a:pt x="481584" y="200545"/>
                  </a:lnTo>
                  <a:close/>
                </a:path>
              </a:pathLst>
            </a:custGeom>
            <a:solidFill>
              <a:srgbClr val="FFFFFF"/>
            </a:solidFill>
          </p:spPr>
          <p:txBody>
            <a:bodyPr wrap="square" lIns="0" tIns="0" rIns="0" bIns="0" rtlCol="0"/>
            <a:lstStyle/>
            <a:p>
              <a:endParaRPr/>
            </a:p>
          </p:txBody>
        </p:sp>
        <p:pic>
          <p:nvPicPr>
            <p:cNvPr id="12" name="object 8">
              <a:extLst>
                <a:ext uri="{FF2B5EF4-FFF2-40B4-BE49-F238E27FC236}">
                  <a16:creationId xmlns:a16="http://schemas.microsoft.com/office/drawing/2014/main" id="{7DD1E032-C492-41B1-9815-DC45DDF2D122}"/>
                </a:ext>
              </a:extLst>
            </p:cNvPr>
            <p:cNvPicPr/>
            <p:nvPr/>
          </p:nvPicPr>
          <p:blipFill>
            <a:blip r:embed="rId3" cstate="print"/>
            <a:stretch>
              <a:fillRect/>
            </a:stretch>
          </p:blipFill>
          <p:spPr>
            <a:xfrm>
              <a:off x="9665364" y="411106"/>
              <a:ext cx="202882" cy="153288"/>
            </a:xfrm>
            <a:prstGeom prst="rect">
              <a:avLst/>
            </a:prstGeom>
          </p:spPr>
        </p:pic>
        <p:sp>
          <p:nvSpPr>
            <p:cNvPr id="13" name="object 9">
              <a:extLst>
                <a:ext uri="{FF2B5EF4-FFF2-40B4-BE49-F238E27FC236}">
                  <a16:creationId xmlns:a16="http://schemas.microsoft.com/office/drawing/2014/main" id="{033F6D71-6EB4-4BAB-A45E-C29315713D16}"/>
                </a:ext>
              </a:extLst>
            </p:cNvPr>
            <p:cNvSpPr/>
            <p:nvPr/>
          </p:nvSpPr>
          <p:spPr>
            <a:xfrm>
              <a:off x="9515806" y="320064"/>
              <a:ext cx="369570" cy="240029"/>
            </a:xfrm>
            <a:custGeom>
              <a:avLst/>
              <a:gdLst/>
              <a:ahLst/>
              <a:cxnLst/>
              <a:rect l="l" t="t" r="r" b="b"/>
              <a:pathLst>
                <a:path w="369570" h="240029">
                  <a:moveTo>
                    <a:pt x="368985" y="0"/>
                  </a:moveTo>
                  <a:lnTo>
                    <a:pt x="323677" y="3502"/>
                  </a:lnTo>
                  <a:lnTo>
                    <a:pt x="276866" y="12674"/>
                  </a:lnTo>
                  <a:lnTo>
                    <a:pt x="229636" y="27256"/>
                  </a:lnTo>
                  <a:lnTo>
                    <a:pt x="183070" y="46989"/>
                  </a:lnTo>
                  <a:lnTo>
                    <a:pt x="140244" y="70288"/>
                  </a:lnTo>
                  <a:lnTo>
                    <a:pt x="101112" y="96768"/>
                  </a:lnTo>
                  <a:lnTo>
                    <a:pt x="66212" y="125977"/>
                  </a:lnTo>
                  <a:lnTo>
                    <a:pt x="36083" y="157465"/>
                  </a:lnTo>
                  <a:lnTo>
                    <a:pt x="11264" y="190779"/>
                  </a:lnTo>
                  <a:lnTo>
                    <a:pt x="0" y="209943"/>
                  </a:lnTo>
                  <a:lnTo>
                    <a:pt x="17203" y="219520"/>
                  </a:lnTo>
                  <a:lnTo>
                    <a:pt x="35234" y="227695"/>
                  </a:lnTo>
                  <a:lnTo>
                    <a:pt x="54015" y="234407"/>
                  </a:lnTo>
                  <a:lnTo>
                    <a:pt x="73469" y="239598"/>
                  </a:lnTo>
                  <a:lnTo>
                    <a:pt x="100738" y="197641"/>
                  </a:lnTo>
                  <a:lnTo>
                    <a:pt x="133477" y="158103"/>
                  </a:lnTo>
                  <a:lnTo>
                    <a:pt x="171263" y="121520"/>
                  </a:lnTo>
                  <a:lnTo>
                    <a:pt x="213677" y="88430"/>
                  </a:lnTo>
                  <a:lnTo>
                    <a:pt x="250925" y="64714"/>
                  </a:lnTo>
                  <a:lnTo>
                    <a:pt x="289421" y="44681"/>
                  </a:lnTo>
                  <a:lnTo>
                    <a:pt x="328797" y="28454"/>
                  </a:lnTo>
                  <a:lnTo>
                    <a:pt x="368681" y="16154"/>
                  </a:lnTo>
                  <a:lnTo>
                    <a:pt x="368985" y="0"/>
                  </a:lnTo>
                  <a:close/>
                </a:path>
              </a:pathLst>
            </a:custGeom>
            <a:solidFill>
              <a:srgbClr val="FFFFFF"/>
            </a:solidFill>
          </p:spPr>
          <p:txBody>
            <a:bodyPr wrap="square" lIns="0" tIns="0" rIns="0" bIns="0" rtlCol="0"/>
            <a:lstStyle/>
            <a:p>
              <a:endParaRPr/>
            </a:p>
          </p:txBody>
        </p:sp>
      </p:grpSp>
      <p:sp>
        <p:nvSpPr>
          <p:cNvPr id="23" name="Espace réservé de la date 6">
            <a:extLst>
              <a:ext uri="{FF2B5EF4-FFF2-40B4-BE49-F238E27FC236}">
                <a16:creationId xmlns:a16="http://schemas.microsoft.com/office/drawing/2014/main" id="{B4874C30-84E4-4A98-A497-A476EB37A3B7}"/>
              </a:ext>
            </a:extLst>
          </p:cNvPr>
          <p:cNvSpPr>
            <a:spLocks noGrp="1"/>
          </p:cNvSpPr>
          <p:nvPr>
            <p:ph type="dt" sz="half" idx="10"/>
          </p:nvPr>
        </p:nvSpPr>
        <p:spPr>
          <a:xfrm>
            <a:off x="838200" y="6356350"/>
            <a:ext cx="2743200" cy="365125"/>
          </a:xfrm>
          <a:prstGeom prst="rect">
            <a:avLst/>
          </a:prstGeom>
        </p:spPr>
        <p:txBody>
          <a:bodyPr/>
          <a:lstStyle/>
          <a:p>
            <a:fld id="{72A1D8EA-5DF6-451F-BBCF-8D43A5F80CF5}" type="datetimeFigureOut">
              <a:rPr lang="fr-BE" smtClean="0"/>
              <a:t>20-11-24</a:t>
            </a:fld>
            <a:endParaRPr lang="fr-BE" dirty="0"/>
          </a:p>
        </p:txBody>
      </p:sp>
      <p:sp>
        <p:nvSpPr>
          <p:cNvPr id="24" name="Espace réservé du pied de page 7">
            <a:extLst>
              <a:ext uri="{FF2B5EF4-FFF2-40B4-BE49-F238E27FC236}">
                <a16:creationId xmlns:a16="http://schemas.microsoft.com/office/drawing/2014/main" id="{5335FD2B-1585-46FB-879F-9244444C91C1}"/>
              </a:ext>
            </a:extLst>
          </p:cNvPr>
          <p:cNvSpPr>
            <a:spLocks noGrp="1"/>
          </p:cNvSpPr>
          <p:nvPr>
            <p:ph type="ftr" sz="quarter" idx="11"/>
          </p:nvPr>
        </p:nvSpPr>
        <p:spPr>
          <a:xfrm>
            <a:off x="4038600" y="6356350"/>
            <a:ext cx="4114800" cy="365125"/>
          </a:xfrm>
          <a:prstGeom prst="rect">
            <a:avLst/>
          </a:prstGeom>
        </p:spPr>
        <p:txBody>
          <a:bodyPr/>
          <a:lstStyle/>
          <a:p>
            <a:endParaRPr lang="fr-BE" dirty="0"/>
          </a:p>
        </p:txBody>
      </p:sp>
      <p:sp>
        <p:nvSpPr>
          <p:cNvPr id="25" name="Espace réservé du numéro de diapositive 8">
            <a:extLst>
              <a:ext uri="{FF2B5EF4-FFF2-40B4-BE49-F238E27FC236}">
                <a16:creationId xmlns:a16="http://schemas.microsoft.com/office/drawing/2014/main" id="{BF64E97A-DA68-4DD1-8F80-3A6F5A80CD86}"/>
              </a:ext>
            </a:extLst>
          </p:cNvPr>
          <p:cNvSpPr>
            <a:spLocks noGrp="1"/>
          </p:cNvSpPr>
          <p:nvPr>
            <p:ph type="sldNum" sz="quarter" idx="12"/>
          </p:nvPr>
        </p:nvSpPr>
        <p:spPr>
          <a:xfrm>
            <a:off x="8610600" y="6356350"/>
            <a:ext cx="2743200" cy="365125"/>
          </a:xfrm>
          <a:prstGeom prst="rect">
            <a:avLst/>
          </a:prstGeom>
        </p:spPr>
        <p:txBody>
          <a:bodyPr/>
          <a:lstStyle/>
          <a:p>
            <a:fld id="{E3C3F044-543A-412E-A42E-7B62475FA835}" type="slidenum">
              <a:rPr lang="fr-BE" smtClean="0"/>
              <a:t>‹N°›</a:t>
            </a:fld>
            <a:endParaRPr lang="fr-BE"/>
          </a:p>
        </p:txBody>
      </p:sp>
    </p:spTree>
    <p:extLst>
      <p:ext uri="{BB962C8B-B14F-4D97-AF65-F5344CB8AC3E}">
        <p14:creationId xmlns:p14="http://schemas.microsoft.com/office/powerpoint/2010/main" val="29387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901A13-762F-4BEF-901B-89BD2D777D05}"/>
              </a:ext>
            </a:extLst>
          </p:cNvPr>
          <p:cNvSpPr>
            <a:spLocks noGrp="1"/>
          </p:cNvSpPr>
          <p:nvPr>
            <p:ph type="title"/>
          </p:nvPr>
        </p:nvSpPr>
        <p:spPr>
          <a:xfrm>
            <a:off x="838200" y="931655"/>
            <a:ext cx="10515600" cy="1325563"/>
          </a:xfrm>
          <a:prstGeom prst="rect">
            <a:avLst/>
          </a:prstGeom>
        </p:spPr>
        <p:txBody>
          <a:bodyPr/>
          <a:lstStyle>
            <a:lvl1pPr>
              <a:defRPr>
                <a:solidFill>
                  <a:srgbClr val="333333"/>
                </a:solidFill>
              </a:defRPr>
            </a:lvl1pPr>
          </a:lstStyle>
          <a:p>
            <a:r>
              <a:rPr lang="fr-FR" dirty="0"/>
              <a:t>Modifiez le style du titre</a:t>
            </a:r>
            <a:endParaRPr lang="fr-BE" dirty="0"/>
          </a:p>
        </p:txBody>
      </p:sp>
      <p:sp>
        <p:nvSpPr>
          <p:cNvPr id="3" name="Espace réservé du contenu 2">
            <a:extLst>
              <a:ext uri="{FF2B5EF4-FFF2-40B4-BE49-F238E27FC236}">
                <a16:creationId xmlns:a16="http://schemas.microsoft.com/office/drawing/2014/main" id="{275A821E-59BC-4853-998F-73BFEEA7DEBF}"/>
              </a:ext>
            </a:extLst>
          </p:cNvPr>
          <p:cNvSpPr>
            <a:spLocks noGrp="1"/>
          </p:cNvSpPr>
          <p:nvPr>
            <p:ph idx="1"/>
          </p:nvPr>
        </p:nvSpPr>
        <p:spPr>
          <a:xfrm>
            <a:off x="838200" y="2392155"/>
            <a:ext cx="10515600" cy="4351338"/>
          </a:xfrm>
          <a:prstGeom prst="rect">
            <a:avLst/>
          </a:prstGeom>
        </p:spPr>
        <p:txBody>
          <a:bodyPr/>
          <a:lstStyle>
            <a:lvl1pPr>
              <a:defRPr>
                <a:solidFill>
                  <a:srgbClr val="333333"/>
                </a:solidFill>
              </a:defRPr>
            </a:lvl1pPr>
            <a:lvl2pPr>
              <a:defRPr>
                <a:solidFill>
                  <a:srgbClr val="333333"/>
                </a:solidFill>
              </a:defRPr>
            </a:lvl2pPr>
            <a:lvl3pPr>
              <a:defRPr>
                <a:solidFill>
                  <a:srgbClr val="333333"/>
                </a:solidFill>
              </a:defRPr>
            </a:lvl3pPr>
            <a:lvl4pPr>
              <a:defRPr>
                <a:solidFill>
                  <a:srgbClr val="333333"/>
                </a:solidFill>
              </a:defRPr>
            </a:lvl4pPr>
            <a:lvl5pPr>
              <a:defRPr>
                <a:solidFill>
                  <a:srgbClr val="333333"/>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BE" dirty="0"/>
          </a:p>
        </p:txBody>
      </p:sp>
      <p:sp>
        <p:nvSpPr>
          <p:cNvPr id="4" name="object 12">
            <a:extLst>
              <a:ext uri="{FF2B5EF4-FFF2-40B4-BE49-F238E27FC236}">
                <a16:creationId xmlns:a16="http://schemas.microsoft.com/office/drawing/2014/main" id="{A4F71A2D-098A-4318-B5AD-45E45C60E69F}"/>
              </a:ext>
            </a:extLst>
          </p:cNvPr>
          <p:cNvSpPr/>
          <p:nvPr userDrawn="1"/>
        </p:nvSpPr>
        <p:spPr>
          <a:xfrm>
            <a:off x="838200" y="2257218"/>
            <a:ext cx="5520055" cy="0"/>
          </a:xfrm>
          <a:custGeom>
            <a:avLst/>
            <a:gdLst/>
            <a:ahLst/>
            <a:cxnLst/>
            <a:rect l="l" t="t" r="r" b="b"/>
            <a:pathLst>
              <a:path w="5520055">
                <a:moveTo>
                  <a:pt x="0" y="0"/>
                </a:moveTo>
                <a:lnTo>
                  <a:pt x="5519521" y="0"/>
                </a:lnTo>
              </a:path>
            </a:pathLst>
          </a:custGeom>
          <a:ln w="25400">
            <a:solidFill>
              <a:srgbClr val="CC9903"/>
            </a:solidFill>
          </a:ln>
        </p:spPr>
        <p:txBody>
          <a:bodyPr wrap="square" lIns="0" tIns="0" rIns="0" bIns="0" rtlCol="0"/>
          <a:lstStyle/>
          <a:p>
            <a:endParaRPr/>
          </a:p>
        </p:txBody>
      </p:sp>
      <p:grpSp>
        <p:nvGrpSpPr>
          <p:cNvPr id="5" name="object 2">
            <a:extLst>
              <a:ext uri="{FF2B5EF4-FFF2-40B4-BE49-F238E27FC236}">
                <a16:creationId xmlns:a16="http://schemas.microsoft.com/office/drawing/2014/main" id="{EB643B72-A7E2-4F8B-BDDA-2A13821E4F2E}"/>
              </a:ext>
            </a:extLst>
          </p:cNvPr>
          <p:cNvGrpSpPr/>
          <p:nvPr userDrawn="1"/>
        </p:nvGrpSpPr>
        <p:grpSpPr>
          <a:xfrm>
            <a:off x="8394" y="203"/>
            <a:ext cx="12179300" cy="629285"/>
            <a:chOff x="8394" y="203"/>
            <a:chExt cx="12179300" cy="629285"/>
          </a:xfrm>
        </p:grpSpPr>
        <p:sp>
          <p:nvSpPr>
            <p:cNvPr id="6" name="object 3">
              <a:extLst>
                <a:ext uri="{FF2B5EF4-FFF2-40B4-BE49-F238E27FC236}">
                  <a16:creationId xmlns:a16="http://schemas.microsoft.com/office/drawing/2014/main" id="{86359003-35E4-4D6D-8DEA-44A2682344C3}"/>
                </a:ext>
              </a:extLst>
            </p:cNvPr>
            <p:cNvSpPr/>
            <p:nvPr/>
          </p:nvSpPr>
          <p:spPr>
            <a:xfrm>
              <a:off x="8394"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7" name="object 4">
              <a:extLst>
                <a:ext uri="{FF2B5EF4-FFF2-40B4-BE49-F238E27FC236}">
                  <a16:creationId xmlns:a16="http://schemas.microsoft.com/office/drawing/2014/main" id="{772664D1-8523-41DC-9E1E-51356952F4E9}"/>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sp>
          <p:nvSpPr>
            <p:cNvPr id="8" name="object 5">
              <a:extLst>
                <a:ext uri="{FF2B5EF4-FFF2-40B4-BE49-F238E27FC236}">
                  <a16:creationId xmlns:a16="http://schemas.microsoft.com/office/drawing/2014/main" id="{BA868CF1-B71F-4FDB-ABFB-875F7BA59F4A}"/>
                </a:ext>
              </a:extLst>
            </p:cNvPr>
            <p:cNvSpPr/>
            <p:nvPr/>
          </p:nvSpPr>
          <p:spPr>
            <a:xfrm>
              <a:off x="9239738"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pic>
          <p:nvPicPr>
            <p:cNvPr id="9" name="object 6">
              <a:extLst>
                <a:ext uri="{FF2B5EF4-FFF2-40B4-BE49-F238E27FC236}">
                  <a16:creationId xmlns:a16="http://schemas.microsoft.com/office/drawing/2014/main" id="{8585ABDF-BD0D-4DED-B414-AD7F5B0D275B}"/>
                </a:ext>
              </a:extLst>
            </p:cNvPr>
            <p:cNvPicPr/>
            <p:nvPr/>
          </p:nvPicPr>
          <p:blipFill>
            <a:blip r:embed="rId2" cstate="print"/>
            <a:stretch>
              <a:fillRect/>
            </a:stretch>
          </p:blipFill>
          <p:spPr>
            <a:xfrm>
              <a:off x="9946036" y="177295"/>
              <a:ext cx="933024" cy="291161"/>
            </a:xfrm>
            <a:prstGeom prst="rect">
              <a:avLst/>
            </a:prstGeom>
          </p:spPr>
        </p:pic>
        <p:sp>
          <p:nvSpPr>
            <p:cNvPr id="10" name="object 7">
              <a:extLst>
                <a:ext uri="{FF2B5EF4-FFF2-40B4-BE49-F238E27FC236}">
                  <a16:creationId xmlns:a16="http://schemas.microsoft.com/office/drawing/2014/main" id="{1981B2DB-4EE5-4143-8471-FB2F55E1ED63}"/>
                </a:ext>
              </a:extLst>
            </p:cNvPr>
            <p:cNvSpPr/>
            <p:nvPr/>
          </p:nvSpPr>
          <p:spPr>
            <a:xfrm>
              <a:off x="9399562" y="80238"/>
              <a:ext cx="481965" cy="426720"/>
            </a:xfrm>
            <a:custGeom>
              <a:avLst/>
              <a:gdLst/>
              <a:ahLst/>
              <a:cxnLst/>
              <a:rect l="l" t="t" r="r" b="b"/>
              <a:pathLst>
                <a:path w="481965" h="426720">
                  <a:moveTo>
                    <a:pt x="467233" y="150761"/>
                  </a:moveTo>
                  <a:lnTo>
                    <a:pt x="445071" y="108889"/>
                  </a:lnTo>
                  <a:lnTo>
                    <a:pt x="415467" y="72364"/>
                  </a:lnTo>
                  <a:lnTo>
                    <a:pt x="379425" y="42214"/>
                  </a:lnTo>
                  <a:lnTo>
                    <a:pt x="337934" y="19431"/>
                  </a:lnTo>
                  <a:lnTo>
                    <a:pt x="292011" y="5016"/>
                  </a:lnTo>
                  <a:lnTo>
                    <a:pt x="242646" y="0"/>
                  </a:lnTo>
                  <a:lnTo>
                    <a:pt x="193751" y="4927"/>
                  </a:lnTo>
                  <a:lnTo>
                    <a:pt x="148196" y="19062"/>
                  </a:lnTo>
                  <a:lnTo>
                    <a:pt x="106984" y="41440"/>
                  </a:lnTo>
                  <a:lnTo>
                    <a:pt x="71069" y="71069"/>
                  </a:lnTo>
                  <a:lnTo>
                    <a:pt x="41440" y="106972"/>
                  </a:lnTo>
                  <a:lnTo>
                    <a:pt x="19075" y="148196"/>
                  </a:lnTo>
                  <a:lnTo>
                    <a:pt x="4940" y="193738"/>
                  </a:lnTo>
                  <a:lnTo>
                    <a:pt x="0" y="242646"/>
                  </a:lnTo>
                  <a:lnTo>
                    <a:pt x="1028" y="264947"/>
                  </a:lnTo>
                  <a:lnTo>
                    <a:pt x="4013" y="286677"/>
                  </a:lnTo>
                  <a:lnTo>
                    <a:pt x="8877" y="307746"/>
                  </a:lnTo>
                  <a:lnTo>
                    <a:pt x="15519" y="328091"/>
                  </a:lnTo>
                  <a:lnTo>
                    <a:pt x="21310" y="320078"/>
                  </a:lnTo>
                  <a:lnTo>
                    <a:pt x="27520" y="312115"/>
                  </a:lnTo>
                  <a:lnTo>
                    <a:pt x="57467" y="279996"/>
                  </a:lnTo>
                  <a:lnTo>
                    <a:pt x="94246" y="249466"/>
                  </a:lnTo>
                  <a:lnTo>
                    <a:pt x="114630" y="235305"/>
                  </a:lnTo>
                  <a:lnTo>
                    <a:pt x="112547" y="230289"/>
                  </a:lnTo>
                  <a:lnTo>
                    <a:pt x="110769" y="225107"/>
                  </a:lnTo>
                  <a:lnTo>
                    <a:pt x="109410" y="219722"/>
                  </a:lnTo>
                  <a:lnTo>
                    <a:pt x="81470" y="222440"/>
                  </a:lnTo>
                  <a:lnTo>
                    <a:pt x="76047" y="217970"/>
                  </a:lnTo>
                  <a:lnTo>
                    <a:pt x="73710" y="193802"/>
                  </a:lnTo>
                  <a:lnTo>
                    <a:pt x="78168" y="188379"/>
                  </a:lnTo>
                  <a:lnTo>
                    <a:pt x="106108" y="185674"/>
                  </a:lnTo>
                  <a:lnTo>
                    <a:pt x="106553" y="177190"/>
                  </a:lnTo>
                  <a:lnTo>
                    <a:pt x="107988" y="168948"/>
                  </a:lnTo>
                  <a:lnTo>
                    <a:pt x="110236" y="161010"/>
                  </a:lnTo>
                  <a:lnTo>
                    <a:pt x="84658" y="149377"/>
                  </a:lnTo>
                  <a:lnTo>
                    <a:pt x="82207" y="142798"/>
                  </a:lnTo>
                  <a:lnTo>
                    <a:pt x="92252" y="120700"/>
                  </a:lnTo>
                  <a:lnTo>
                    <a:pt x="98831" y="118237"/>
                  </a:lnTo>
                  <a:lnTo>
                    <a:pt x="124409" y="129870"/>
                  </a:lnTo>
                  <a:lnTo>
                    <a:pt x="128981" y="122885"/>
                  </a:lnTo>
                  <a:lnTo>
                    <a:pt x="134315" y="116408"/>
                  </a:lnTo>
                  <a:lnTo>
                    <a:pt x="140296" y="110578"/>
                  </a:lnTo>
                  <a:lnTo>
                    <a:pt x="123952" y="87718"/>
                  </a:lnTo>
                  <a:lnTo>
                    <a:pt x="125107" y="80784"/>
                  </a:lnTo>
                  <a:lnTo>
                    <a:pt x="144868" y="66675"/>
                  </a:lnTo>
                  <a:lnTo>
                    <a:pt x="151803" y="67830"/>
                  </a:lnTo>
                  <a:lnTo>
                    <a:pt x="168122" y="90678"/>
                  </a:lnTo>
                  <a:lnTo>
                    <a:pt x="175475" y="86944"/>
                  </a:lnTo>
                  <a:lnTo>
                    <a:pt x="183299" y="83959"/>
                  </a:lnTo>
                  <a:lnTo>
                    <a:pt x="191528" y="81889"/>
                  </a:lnTo>
                  <a:lnTo>
                    <a:pt x="188823" y="53962"/>
                  </a:lnTo>
                  <a:lnTo>
                    <a:pt x="193294" y="48526"/>
                  </a:lnTo>
                  <a:lnTo>
                    <a:pt x="217449" y="46189"/>
                  </a:lnTo>
                  <a:lnTo>
                    <a:pt x="222885" y="50647"/>
                  </a:lnTo>
                  <a:lnTo>
                    <a:pt x="225590" y="78587"/>
                  </a:lnTo>
                  <a:lnTo>
                    <a:pt x="234061" y="79044"/>
                  </a:lnTo>
                  <a:lnTo>
                    <a:pt x="242316" y="80467"/>
                  </a:lnTo>
                  <a:lnTo>
                    <a:pt x="250240" y="82715"/>
                  </a:lnTo>
                  <a:lnTo>
                    <a:pt x="261874" y="57150"/>
                  </a:lnTo>
                  <a:lnTo>
                    <a:pt x="268452" y="54686"/>
                  </a:lnTo>
                  <a:lnTo>
                    <a:pt x="290550" y="64731"/>
                  </a:lnTo>
                  <a:lnTo>
                    <a:pt x="293014" y="71323"/>
                  </a:lnTo>
                  <a:lnTo>
                    <a:pt x="281381" y="96901"/>
                  </a:lnTo>
                  <a:lnTo>
                    <a:pt x="288378" y="101473"/>
                  </a:lnTo>
                  <a:lnTo>
                    <a:pt x="294843" y="106794"/>
                  </a:lnTo>
                  <a:lnTo>
                    <a:pt x="300672" y="112776"/>
                  </a:lnTo>
                  <a:lnTo>
                    <a:pt x="323545" y="96443"/>
                  </a:lnTo>
                  <a:lnTo>
                    <a:pt x="330466" y="97599"/>
                  </a:lnTo>
                  <a:lnTo>
                    <a:pt x="344589" y="117348"/>
                  </a:lnTo>
                  <a:lnTo>
                    <a:pt x="343433" y="124282"/>
                  </a:lnTo>
                  <a:lnTo>
                    <a:pt x="320586" y="140614"/>
                  </a:lnTo>
                  <a:lnTo>
                    <a:pt x="322745" y="144881"/>
                  </a:lnTo>
                  <a:lnTo>
                    <a:pt x="324624" y="149339"/>
                  </a:lnTo>
                  <a:lnTo>
                    <a:pt x="326263" y="153911"/>
                  </a:lnTo>
                  <a:lnTo>
                    <a:pt x="347332" y="150787"/>
                  </a:lnTo>
                  <a:lnTo>
                    <a:pt x="368223" y="148526"/>
                  </a:lnTo>
                  <a:lnTo>
                    <a:pt x="388848" y="147154"/>
                  </a:lnTo>
                  <a:lnTo>
                    <a:pt x="409130" y="146697"/>
                  </a:lnTo>
                  <a:lnTo>
                    <a:pt x="424243" y="146951"/>
                  </a:lnTo>
                  <a:lnTo>
                    <a:pt x="438962" y="147726"/>
                  </a:lnTo>
                  <a:lnTo>
                    <a:pt x="453301" y="148996"/>
                  </a:lnTo>
                  <a:lnTo>
                    <a:pt x="467233" y="150761"/>
                  </a:lnTo>
                  <a:close/>
                </a:path>
                <a:path w="481965" h="426720">
                  <a:moveTo>
                    <a:pt x="481584" y="200545"/>
                  </a:moveTo>
                  <a:lnTo>
                    <a:pt x="445071" y="179755"/>
                  </a:lnTo>
                  <a:lnTo>
                    <a:pt x="409143" y="178155"/>
                  </a:lnTo>
                  <a:lnTo>
                    <a:pt x="372402" y="179730"/>
                  </a:lnTo>
                  <a:lnTo>
                    <a:pt x="296519" y="191985"/>
                  </a:lnTo>
                  <a:lnTo>
                    <a:pt x="258432" y="202488"/>
                  </a:lnTo>
                  <a:lnTo>
                    <a:pt x="212140" y="219354"/>
                  </a:lnTo>
                  <a:lnTo>
                    <a:pt x="168986" y="239674"/>
                  </a:lnTo>
                  <a:lnTo>
                    <a:pt x="129552" y="263080"/>
                  </a:lnTo>
                  <a:lnTo>
                    <a:pt x="94462" y="289204"/>
                  </a:lnTo>
                  <a:lnTo>
                    <a:pt x="64338" y="317690"/>
                  </a:lnTo>
                  <a:lnTo>
                    <a:pt x="38112" y="350875"/>
                  </a:lnTo>
                  <a:lnTo>
                    <a:pt x="31369" y="361911"/>
                  </a:lnTo>
                  <a:lnTo>
                    <a:pt x="42494" y="379730"/>
                  </a:lnTo>
                  <a:lnTo>
                    <a:pt x="55079" y="396468"/>
                  </a:lnTo>
                  <a:lnTo>
                    <a:pt x="69024" y="412051"/>
                  </a:lnTo>
                  <a:lnTo>
                    <a:pt x="84251" y="426364"/>
                  </a:lnTo>
                  <a:lnTo>
                    <a:pt x="90766" y="414972"/>
                  </a:lnTo>
                  <a:lnTo>
                    <a:pt x="94437" y="409282"/>
                  </a:lnTo>
                  <a:lnTo>
                    <a:pt x="121780" y="372516"/>
                  </a:lnTo>
                  <a:lnTo>
                    <a:pt x="154813" y="337832"/>
                  </a:lnTo>
                  <a:lnTo>
                    <a:pt x="192938" y="305765"/>
                  </a:lnTo>
                  <a:lnTo>
                    <a:pt x="235585" y="276796"/>
                  </a:lnTo>
                  <a:lnTo>
                    <a:pt x="282143" y="251409"/>
                  </a:lnTo>
                  <a:lnTo>
                    <a:pt x="332143" y="230136"/>
                  </a:lnTo>
                  <a:lnTo>
                    <a:pt x="382485" y="214452"/>
                  </a:lnTo>
                  <a:lnTo>
                    <a:pt x="432511" y="204546"/>
                  </a:lnTo>
                  <a:lnTo>
                    <a:pt x="481584" y="200545"/>
                  </a:lnTo>
                  <a:close/>
                </a:path>
              </a:pathLst>
            </a:custGeom>
            <a:solidFill>
              <a:srgbClr val="FFFFFF"/>
            </a:solidFill>
          </p:spPr>
          <p:txBody>
            <a:bodyPr wrap="square" lIns="0" tIns="0" rIns="0" bIns="0" rtlCol="0"/>
            <a:lstStyle/>
            <a:p>
              <a:endParaRPr/>
            </a:p>
          </p:txBody>
        </p:sp>
        <p:pic>
          <p:nvPicPr>
            <p:cNvPr id="11" name="object 8">
              <a:extLst>
                <a:ext uri="{FF2B5EF4-FFF2-40B4-BE49-F238E27FC236}">
                  <a16:creationId xmlns:a16="http://schemas.microsoft.com/office/drawing/2014/main" id="{D99ADBEC-DB46-46BE-8B64-1680FA826D00}"/>
                </a:ext>
              </a:extLst>
            </p:cNvPr>
            <p:cNvPicPr/>
            <p:nvPr/>
          </p:nvPicPr>
          <p:blipFill>
            <a:blip r:embed="rId3" cstate="print"/>
            <a:stretch>
              <a:fillRect/>
            </a:stretch>
          </p:blipFill>
          <p:spPr>
            <a:xfrm>
              <a:off x="9665364" y="411106"/>
              <a:ext cx="202882" cy="153288"/>
            </a:xfrm>
            <a:prstGeom prst="rect">
              <a:avLst/>
            </a:prstGeom>
          </p:spPr>
        </p:pic>
        <p:sp>
          <p:nvSpPr>
            <p:cNvPr id="12" name="object 9">
              <a:extLst>
                <a:ext uri="{FF2B5EF4-FFF2-40B4-BE49-F238E27FC236}">
                  <a16:creationId xmlns:a16="http://schemas.microsoft.com/office/drawing/2014/main" id="{33F721E0-1E8F-4E60-8842-878F9F14F9A5}"/>
                </a:ext>
              </a:extLst>
            </p:cNvPr>
            <p:cNvSpPr/>
            <p:nvPr/>
          </p:nvSpPr>
          <p:spPr>
            <a:xfrm>
              <a:off x="9515806" y="320064"/>
              <a:ext cx="369570" cy="240029"/>
            </a:xfrm>
            <a:custGeom>
              <a:avLst/>
              <a:gdLst/>
              <a:ahLst/>
              <a:cxnLst/>
              <a:rect l="l" t="t" r="r" b="b"/>
              <a:pathLst>
                <a:path w="369570" h="240029">
                  <a:moveTo>
                    <a:pt x="368985" y="0"/>
                  </a:moveTo>
                  <a:lnTo>
                    <a:pt x="323677" y="3502"/>
                  </a:lnTo>
                  <a:lnTo>
                    <a:pt x="276866" y="12674"/>
                  </a:lnTo>
                  <a:lnTo>
                    <a:pt x="229636" y="27256"/>
                  </a:lnTo>
                  <a:lnTo>
                    <a:pt x="183070" y="46989"/>
                  </a:lnTo>
                  <a:lnTo>
                    <a:pt x="140244" y="70288"/>
                  </a:lnTo>
                  <a:lnTo>
                    <a:pt x="101112" y="96768"/>
                  </a:lnTo>
                  <a:lnTo>
                    <a:pt x="66212" y="125977"/>
                  </a:lnTo>
                  <a:lnTo>
                    <a:pt x="36083" y="157465"/>
                  </a:lnTo>
                  <a:lnTo>
                    <a:pt x="11264" y="190779"/>
                  </a:lnTo>
                  <a:lnTo>
                    <a:pt x="0" y="209943"/>
                  </a:lnTo>
                  <a:lnTo>
                    <a:pt x="17203" y="219520"/>
                  </a:lnTo>
                  <a:lnTo>
                    <a:pt x="35234" y="227695"/>
                  </a:lnTo>
                  <a:lnTo>
                    <a:pt x="54015" y="234407"/>
                  </a:lnTo>
                  <a:lnTo>
                    <a:pt x="73469" y="239598"/>
                  </a:lnTo>
                  <a:lnTo>
                    <a:pt x="100738" y="197641"/>
                  </a:lnTo>
                  <a:lnTo>
                    <a:pt x="133477" y="158103"/>
                  </a:lnTo>
                  <a:lnTo>
                    <a:pt x="171263" y="121520"/>
                  </a:lnTo>
                  <a:lnTo>
                    <a:pt x="213677" y="88430"/>
                  </a:lnTo>
                  <a:lnTo>
                    <a:pt x="250925" y="64714"/>
                  </a:lnTo>
                  <a:lnTo>
                    <a:pt x="289421" y="44681"/>
                  </a:lnTo>
                  <a:lnTo>
                    <a:pt x="328797" y="28454"/>
                  </a:lnTo>
                  <a:lnTo>
                    <a:pt x="368681" y="16154"/>
                  </a:lnTo>
                  <a:lnTo>
                    <a:pt x="368985" y="0"/>
                  </a:lnTo>
                  <a:close/>
                </a:path>
              </a:pathLst>
            </a:custGeom>
            <a:solidFill>
              <a:srgbClr val="FFFFFF"/>
            </a:solidFill>
          </p:spPr>
          <p:txBody>
            <a:bodyPr wrap="square" lIns="0" tIns="0" rIns="0" bIns="0" rtlCol="0"/>
            <a:lstStyle/>
            <a:p>
              <a:endParaRPr/>
            </a:p>
          </p:txBody>
        </p:sp>
      </p:grpSp>
      <p:sp>
        <p:nvSpPr>
          <p:cNvPr id="16" name="Espace réservé de la date 6">
            <a:extLst>
              <a:ext uri="{FF2B5EF4-FFF2-40B4-BE49-F238E27FC236}">
                <a16:creationId xmlns:a16="http://schemas.microsoft.com/office/drawing/2014/main" id="{83081568-85BC-46C5-8C97-3AC8C751DF4C}"/>
              </a:ext>
            </a:extLst>
          </p:cNvPr>
          <p:cNvSpPr>
            <a:spLocks noGrp="1"/>
          </p:cNvSpPr>
          <p:nvPr>
            <p:ph type="dt" sz="half" idx="10"/>
          </p:nvPr>
        </p:nvSpPr>
        <p:spPr>
          <a:xfrm>
            <a:off x="838200" y="6356350"/>
            <a:ext cx="2743200" cy="365125"/>
          </a:xfrm>
          <a:prstGeom prst="rect">
            <a:avLst/>
          </a:prstGeom>
        </p:spPr>
        <p:txBody>
          <a:bodyPr/>
          <a:lstStyle/>
          <a:p>
            <a:fld id="{72A1D8EA-5DF6-451F-BBCF-8D43A5F80CF5}" type="datetimeFigureOut">
              <a:rPr lang="fr-BE" smtClean="0"/>
              <a:t>20-11-24</a:t>
            </a:fld>
            <a:endParaRPr lang="fr-BE" dirty="0"/>
          </a:p>
        </p:txBody>
      </p:sp>
      <p:sp>
        <p:nvSpPr>
          <p:cNvPr id="17" name="Espace réservé du pied de page 7">
            <a:extLst>
              <a:ext uri="{FF2B5EF4-FFF2-40B4-BE49-F238E27FC236}">
                <a16:creationId xmlns:a16="http://schemas.microsoft.com/office/drawing/2014/main" id="{96D4D5E5-4691-4F31-A294-0ED225BEF104}"/>
              </a:ext>
            </a:extLst>
          </p:cNvPr>
          <p:cNvSpPr>
            <a:spLocks noGrp="1"/>
          </p:cNvSpPr>
          <p:nvPr>
            <p:ph type="ftr" sz="quarter" idx="11"/>
          </p:nvPr>
        </p:nvSpPr>
        <p:spPr>
          <a:xfrm>
            <a:off x="4038600" y="6356350"/>
            <a:ext cx="4114800" cy="365125"/>
          </a:xfrm>
          <a:prstGeom prst="rect">
            <a:avLst/>
          </a:prstGeom>
        </p:spPr>
        <p:txBody>
          <a:bodyPr/>
          <a:lstStyle/>
          <a:p>
            <a:endParaRPr lang="fr-BE" dirty="0"/>
          </a:p>
        </p:txBody>
      </p:sp>
      <p:sp>
        <p:nvSpPr>
          <p:cNvPr id="18" name="Espace réservé du numéro de diapositive 8">
            <a:extLst>
              <a:ext uri="{FF2B5EF4-FFF2-40B4-BE49-F238E27FC236}">
                <a16:creationId xmlns:a16="http://schemas.microsoft.com/office/drawing/2014/main" id="{EC172855-2EAD-458A-A19C-489F8E477FD9}"/>
              </a:ext>
            </a:extLst>
          </p:cNvPr>
          <p:cNvSpPr>
            <a:spLocks noGrp="1"/>
          </p:cNvSpPr>
          <p:nvPr>
            <p:ph type="sldNum" sz="quarter" idx="12"/>
          </p:nvPr>
        </p:nvSpPr>
        <p:spPr>
          <a:xfrm>
            <a:off x="8610600" y="6356350"/>
            <a:ext cx="2743200" cy="365125"/>
          </a:xfrm>
          <a:prstGeom prst="rect">
            <a:avLst/>
          </a:prstGeom>
        </p:spPr>
        <p:txBody>
          <a:bodyPr/>
          <a:lstStyle/>
          <a:p>
            <a:fld id="{E3C3F044-543A-412E-A42E-7B62475FA835}" type="slidenum">
              <a:rPr lang="fr-BE" smtClean="0"/>
              <a:t>‹N°›</a:t>
            </a:fld>
            <a:endParaRPr lang="fr-BE"/>
          </a:p>
        </p:txBody>
      </p:sp>
    </p:spTree>
    <p:extLst>
      <p:ext uri="{BB962C8B-B14F-4D97-AF65-F5344CB8AC3E}">
        <p14:creationId xmlns:p14="http://schemas.microsoft.com/office/powerpoint/2010/main" val="3919929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8AEC8BC-B401-4ACC-A586-37F2C86D5735}"/>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4" name="Espace réservé du contenu 3">
            <a:extLst>
              <a:ext uri="{FF2B5EF4-FFF2-40B4-BE49-F238E27FC236}">
                <a16:creationId xmlns:a16="http://schemas.microsoft.com/office/drawing/2014/main" id="{92A764F3-2052-48CE-B04F-6514411A56F0}"/>
              </a:ext>
            </a:extLst>
          </p:cNvPr>
          <p:cNvSpPr>
            <a:spLocks noGrp="1"/>
          </p:cNvSpPr>
          <p:nvPr>
            <p:ph sz="half" idx="2"/>
          </p:nvPr>
        </p:nvSpPr>
        <p:spPr>
          <a:xfrm>
            <a:off x="839788" y="2505075"/>
            <a:ext cx="5157787" cy="3684588"/>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D6F1F331-DCB6-4247-B2BB-79ECB00921C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6" name="Espace réservé du contenu 5">
            <a:extLst>
              <a:ext uri="{FF2B5EF4-FFF2-40B4-BE49-F238E27FC236}">
                <a16:creationId xmlns:a16="http://schemas.microsoft.com/office/drawing/2014/main" id="{D196488E-493C-4C47-82DE-C74A3235B843}"/>
              </a:ext>
            </a:extLst>
          </p:cNvPr>
          <p:cNvSpPr>
            <a:spLocks noGrp="1"/>
          </p:cNvSpPr>
          <p:nvPr>
            <p:ph sz="quarter" idx="4"/>
          </p:nvPr>
        </p:nvSpPr>
        <p:spPr>
          <a:xfrm>
            <a:off x="6172200" y="2505075"/>
            <a:ext cx="5183188" cy="3684588"/>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31A301DC-2821-4DD5-83DF-0B9A50E3D76D}"/>
              </a:ext>
            </a:extLst>
          </p:cNvPr>
          <p:cNvSpPr>
            <a:spLocks noGrp="1"/>
          </p:cNvSpPr>
          <p:nvPr>
            <p:ph type="dt" sz="half" idx="10"/>
          </p:nvPr>
        </p:nvSpPr>
        <p:spPr>
          <a:xfrm>
            <a:off x="838200" y="6356350"/>
            <a:ext cx="2743200" cy="365125"/>
          </a:xfrm>
          <a:prstGeom prst="rect">
            <a:avLst/>
          </a:prstGeom>
        </p:spPr>
        <p:txBody>
          <a:bodyPr/>
          <a:lstStyle/>
          <a:p>
            <a:fld id="{72A1D8EA-5DF6-451F-BBCF-8D43A5F80CF5}" type="datetimeFigureOut">
              <a:rPr lang="fr-BE" smtClean="0"/>
              <a:t>20-11-24</a:t>
            </a:fld>
            <a:endParaRPr lang="fr-BE" dirty="0"/>
          </a:p>
        </p:txBody>
      </p:sp>
      <p:sp>
        <p:nvSpPr>
          <p:cNvPr id="8" name="Espace réservé du pied de page 7">
            <a:extLst>
              <a:ext uri="{FF2B5EF4-FFF2-40B4-BE49-F238E27FC236}">
                <a16:creationId xmlns:a16="http://schemas.microsoft.com/office/drawing/2014/main" id="{0F811EE9-748F-475B-B024-7B7DCFC0D39D}"/>
              </a:ext>
            </a:extLst>
          </p:cNvPr>
          <p:cNvSpPr>
            <a:spLocks noGrp="1"/>
          </p:cNvSpPr>
          <p:nvPr>
            <p:ph type="ftr" sz="quarter" idx="11"/>
          </p:nvPr>
        </p:nvSpPr>
        <p:spPr>
          <a:xfrm>
            <a:off x="4038600" y="6356350"/>
            <a:ext cx="4114800" cy="365125"/>
          </a:xfrm>
          <a:prstGeom prst="rect">
            <a:avLst/>
          </a:prstGeom>
        </p:spPr>
        <p:txBody>
          <a:bodyPr/>
          <a:lstStyle/>
          <a:p>
            <a:endParaRPr lang="fr-BE" dirty="0"/>
          </a:p>
        </p:txBody>
      </p:sp>
      <p:sp>
        <p:nvSpPr>
          <p:cNvPr id="9" name="Espace réservé du numéro de diapositive 8">
            <a:extLst>
              <a:ext uri="{FF2B5EF4-FFF2-40B4-BE49-F238E27FC236}">
                <a16:creationId xmlns:a16="http://schemas.microsoft.com/office/drawing/2014/main" id="{0373AD68-47CF-42DC-9807-A34978661062}"/>
              </a:ext>
            </a:extLst>
          </p:cNvPr>
          <p:cNvSpPr>
            <a:spLocks noGrp="1"/>
          </p:cNvSpPr>
          <p:nvPr>
            <p:ph type="sldNum" sz="quarter" idx="12"/>
          </p:nvPr>
        </p:nvSpPr>
        <p:spPr>
          <a:xfrm>
            <a:off x="8610600" y="6356350"/>
            <a:ext cx="2743200" cy="365125"/>
          </a:xfrm>
          <a:prstGeom prst="rect">
            <a:avLst/>
          </a:prstGeom>
        </p:spPr>
        <p:txBody>
          <a:bodyPr/>
          <a:lstStyle/>
          <a:p>
            <a:fld id="{E3C3F044-543A-412E-A42E-7B62475FA835}" type="slidenum">
              <a:rPr lang="fr-BE" smtClean="0"/>
              <a:t>‹N°›</a:t>
            </a:fld>
            <a:endParaRPr lang="fr-BE"/>
          </a:p>
        </p:txBody>
      </p:sp>
      <p:sp>
        <p:nvSpPr>
          <p:cNvPr id="10" name="Titre 1">
            <a:extLst>
              <a:ext uri="{FF2B5EF4-FFF2-40B4-BE49-F238E27FC236}">
                <a16:creationId xmlns:a16="http://schemas.microsoft.com/office/drawing/2014/main" id="{B76C43E9-BF8C-4EEC-B4EB-906422298C58}"/>
              </a:ext>
            </a:extLst>
          </p:cNvPr>
          <p:cNvSpPr>
            <a:spLocks noGrp="1"/>
          </p:cNvSpPr>
          <p:nvPr>
            <p:ph type="title"/>
          </p:nvPr>
        </p:nvSpPr>
        <p:spPr>
          <a:xfrm>
            <a:off x="838200" y="931655"/>
            <a:ext cx="10515600" cy="1325563"/>
          </a:xfrm>
          <a:prstGeom prst="rect">
            <a:avLst/>
          </a:prstGeom>
        </p:spPr>
        <p:txBody>
          <a:bodyPr/>
          <a:lstStyle>
            <a:lvl1pPr>
              <a:defRPr>
                <a:solidFill>
                  <a:srgbClr val="333333"/>
                </a:solidFill>
              </a:defRPr>
            </a:lvl1pPr>
          </a:lstStyle>
          <a:p>
            <a:r>
              <a:rPr lang="fr-FR" dirty="0"/>
              <a:t>Modifiez le style du titre</a:t>
            </a:r>
            <a:endParaRPr lang="fr-BE" dirty="0"/>
          </a:p>
        </p:txBody>
      </p:sp>
      <p:sp>
        <p:nvSpPr>
          <p:cNvPr id="11" name="object 12">
            <a:extLst>
              <a:ext uri="{FF2B5EF4-FFF2-40B4-BE49-F238E27FC236}">
                <a16:creationId xmlns:a16="http://schemas.microsoft.com/office/drawing/2014/main" id="{EFED1FE8-AC83-4B96-AFC6-334F9F00C414}"/>
              </a:ext>
            </a:extLst>
          </p:cNvPr>
          <p:cNvSpPr/>
          <p:nvPr userDrawn="1"/>
        </p:nvSpPr>
        <p:spPr>
          <a:xfrm>
            <a:off x="838200" y="1681162"/>
            <a:ext cx="10514012" cy="45719"/>
          </a:xfrm>
          <a:custGeom>
            <a:avLst/>
            <a:gdLst/>
            <a:ahLst/>
            <a:cxnLst/>
            <a:rect l="l" t="t" r="r" b="b"/>
            <a:pathLst>
              <a:path w="5520055">
                <a:moveTo>
                  <a:pt x="0" y="0"/>
                </a:moveTo>
                <a:lnTo>
                  <a:pt x="5519521" y="0"/>
                </a:lnTo>
              </a:path>
            </a:pathLst>
          </a:custGeom>
          <a:ln w="25400">
            <a:solidFill>
              <a:srgbClr val="CC9903"/>
            </a:solidFill>
          </a:ln>
        </p:spPr>
        <p:txBody>
          <a:bodyPr wrap="square" lIns="0" tIns="0" rIns="0" bIns="0" rtlCol="0"/>
          <a:lstStyle/>
          <a:p>
            <a:endParaRPr/>
          </a:p>
        </p:txBody>
      </p:sp>
      <p:grpSp>
        <p:nvGrpSpPr>
          <p:cNvPr id="12" name="object 2">
            <a:extLst>
              <a:ext uri="{FF2B5EF4-FFF2-40B4-BE49-F238E27FC236}">
                <a16:creationId xmlns:a16="http://schemas.microsoft.com/office/drawing/2014/main" id="{B475A003-E718-47E0-BEEE-6A744D63ECEC}"/>
              </a:ext>
            </a:extLst>
          </p:cNvPr>
          <p:cNvGrpSpPr/>
          <p:nvPr userDrawn="1"/>
        </p:nvGrpSpPr>
        <p:grpSpPr>
          <a:xfrm>
            <a:off x="8394" y="203"/>
            <a:ext cx="12179300" cy="629285"/>
            <a:chOff x="8394" y="203"/>
            <a:chExt cx="12179300" cy="629285"/>
          </a:xfrm>
        </p:grpSpPr>
        <p:sp>
          <p:nvSpPr>
            <p:cNvPr id="13" name="object 3">
              <a:extLst>
                <a:ext uri="{FF2B5EF4-FFF2-40B4-BE49-F238E27FC236}">
                  <a16:creationId xmlns:a16="http://schemas.microsoft.com/office/drawing/2014/main" id="{21319104-0B1E-48CA-8536-BB6AE4D2277D}"/>
                </a:ext>
              </a:extLst>
            </p:cNvPr>
            <p:cNvSpPr/>
            <p:nvPr/>
          </p:nvSpPr>
          <p:spPr>
            <a:xfrm>
              <a:off x="8394"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14" name="object 4">
              <a:extLst>
                <a:ext uri="{FF2B5EF4-FFF2-40B4-BE49-F238E27FC236}">
                  <a16:creationId xmlns:a16="http://schemas.microsoft.com/office/drawing/2014/main" id="{FA93EFED-7A26-4250-A7D2-A63D7CE20476}"/>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sp>
          <p:nvSpPr>
            <p:cNvPr id="15" name="object 5">
              <a:extLst>
                <a:ext uri="{FF2B5EF4-FFF2-40B4-BE49-F238E27FC236}">
                  <a16:creationId xmlns:a16="http://schemas.microsoft.com/office/drawing/2014/main" id="{943E5C0C-A39D-4552-9F14-EADB8EF56C5D}"/>
                </a:ext>
              </a:extLst>
            </p:cNvPr>
            <p:cNvSpPr/>
            <p:nvPr/>
          </p:nvSpPr>
          <p:spPr>
            <a:xfrm>
              <a:off x="9239738"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pic>
          <p:nvPicPr>
            <p:cNvPr id="16" name="object 6">
              <a:extLst>
                <a:ext uri="{FF2B5EF4-FFF2-40B4-BE49-F238E27FC236}">
                  <a16:creationId xmlns:a16="http://schemas.microsoft.com/office/drawing/2014/main" id="{2C8DF494-0656-49B6-A734-BF892B8C5161}"/>
                </a:ext>
              </a:extLst>
            </p:cNvPr>
            <p:cNvPicPr/>
            <p:nvPr/>
          </p:nvPicPr>
          <p:blipFill>
            <a:blip r:embed="rId2" cstate="print"/>
            <a:stretch>
              <a:fillRect/>
            </a:stretch>
          </p:blipFill>
          <p:spPr>
            <a:xfrm>
              <a:off x="9946036" y="177295"/>
              <a:ext cx="933024" cy="291161"/>
            </a:xfrm>
            <a:prstGeom prst="rect">
              <a:avLst/>
            </a:prstGeom>
          </p:spPr>
        </p:pic>
        <p:sp>
          <p:nvSpPr>
            <p:cNvPr id="17" name="object 7">
              <a:extLst>
                <a:ext uri="{FF2B5EF4-FFF2-40B4-BE49-F238E27FC236}">
                  <a16:creationId xmlns:a16="http://schemas.microsoft.com/office/drawing/2014/main" id="{311FDB1C-E392-435E-9AB2-0F2E0EF8B8C9}"/>
                </a:ext>
              </a:extLst>
            </p:cNvPr>
            <p:cNvSpPr/>
            <p:nvPr/>
          </p:nvSpPr>
          <p:spPr>
            <a:xfrm>
              <a:off x="9399562" y="80238"/>
              <a:ext cx="481965" cy="426720"/>
            </a:xfrm>
            <a:custGeom>
              <a:avLst/>
              <a:gdLst/>
              <a:ahLst/>
              <a:cxnLst/>
              <a:rect l="l" t="t" r="r" b="b"/>
              <a:pathLst>
                <a:path w="481965" h="426720">
                  <a:moveTo>
                    <a:pt x="467233" y="150761"/>
                  </a:moveTo>
                  <a:lnTo>
                    <a:pt x="445071" y="108889"/>
                  </a:lnTo>
                  <a:lnTo>
                    <a:pt x="415467" y="72364"/>
                  </a:lnTo>
                  <a:lnTo>
                    <a:pt x="379425" y="42214"/>
                  </a:lnTo>
                  <a:lnTo>
                    <a:pt x="337934" y="19431"/>
                  </a:lnTo>
                  <a:lnTo>
                    <a:pt x="292011" y="5016"/>
                  </a:lnTo>
                  <a:lnTo>
                    <a:pt x="242646" y="0"/>
                  </a:lnTo>
                  <a:lnTo>
                    <a:pt x="193751" y="4927"/>
                  </a:lnTo>
                  <a:lnTo>
                    <a:pt x="148196" y="19062"/>
                  </a:lnTo>
                  <a:lnTo>
                    <a:pt x="106984" y="41440"/>
                  </a:lnTo>
                  <a:lnTo>
                    <a:pt x="71069" y="71069"/>
                  </a:lnTo>
                  <a:lnTo>
                    <a:pt x="41440" y="106972"/>
                  </a:lnTo>
                  <a:lnTo>
                    <a:pt x="19075" y="148196"/>
                  </a:lnTo>
                  <a:lnTo>
                    <a:pt x="4940" y="193738"/>
                  </a:lnTo>
                  <a:lnTo>
                    <a:pt x="0" y="242646"/>
                  </a:lnTo>
                  <a:lnTo>
                    <a:pt x="1028" y="264947"/>
                  </a:lnTo>
                  <a:lnTo>
                    <a:pt x="4013" y="286677"/>
                  </a:lnTo>
                  <a:lnTo>
                    <a:pt x="8877" y="307746"/>
                  </a:lnTo>
                  <a:lnTo>
                    <a:pt x="15519" y="328091"/>
                  </a:lnTo>
                  <a:lnTo>
                    <a:pt x="21310" y="320078"/>
                  </a:lnTo>
                  <a:lnTo>
                    <a:pt x="27520" y="312115"/>
                  </a:lnTo>
                  <a:lnTo>
                    <a:pt x="57467" y="279996"/>
                  </a:lnTo>
                  <a:lnTo>
                    <a:pt x="94246" y="249466"/>
                  </a:lnTo>
                  <a:lnTo>
                    <a:pt x="114630" y="235305"/>
                  </a:lnTo>
                  <a:lnTo>
                    <a:pt x="112547" y="230289"/>
                  </a:lnTo>
                  <a:lnTo>
                    <a:pt x="110769" y="225107"/>
                  </a:lnTo>
                  <a:lnTo>
                    <a:pt x="109410" y="219722"/>
                  </a:lnTo>
                  <a:lnTo>
                    <a:pt x="81470" y="222440"/>
                  </a:lnTo>
                  <a:lnTo>
                    <a:pt x="76047" y="217970"/>
                  </a:lnTo>
                  <a:lnTo>
                    <a:pt x="73710" y="193802"/>
                  </a:lnTo>
                  <a:lnTo>
                    <a:pt x="78168" y="188379"/>
                  </a:lnTo>
                  <a:lnTo>
                    <a:pt x="106108" y="185674"/>
                  </a:lnTo>
                  <a:lnTo>
                    <a:pt x="106553" y="177190"/>
                  </a:lnTo>
                  <a:lnTo>
                    <a:pt x="107988" y="168948"/>
                  </a:lnTo>
                  <a:lnTo>
                    <a:pt x="110236" y="161010"/>
                  </a:lnTo>
                  <a:lnTo>
                    <a:pt x="84658" y="149377"/>
                  </a:lnTo>
                  <a:lnTo>
                    <a:pt x="82207" y="142798"/>
                  </a:lnTo>
                  <a:lnTo>
                    <a:pt x="92252" y="120700"/>
                  </a:lnTo>
                  <a:lnTo>
                    <a:pt x="98831" y="118237"/>
                  </a:lnTo>
                  <a:lnTo>
                    <a:pt x="124409" y="129870"/>
                  </a:lnTo>
                  <a:lnTo>
                    <a:pt x="128981" y="122885"/>
                  </a:lnTo>
                  <a:lnTo>
                    <a:pt x="134315" y="116408"/>
                  </a:lnTo>
                  <a:lnTo>
                    <a:pt x="140296" y="110578"/>
                  </a:lnTo>
                  <a:lnTo>
                    <a:pt x="123952" y="87718"/>
                  </a:lnTo>
                  <a:lnTo>
                    <a:pt x="125107" y="80784"/>
                  </a:lnTo>
                  <a:lnTo>
                    <a:pt x="144868" y="66675"/>
                  </a:lnTo>
                  <a:lnTo>
                    <a:pt x="151803" y="67830"/>
                  </a:lnTo>
                  <a:lnTo>
                    <a:pt x="168122" y="90678"/>
                  </a:lnTo>
                  <a:lnTo>
                    <a:pt x="175475" y="86944"/>
                  </a:lnTo>
                  <a:lnTo>
                    <a:pt x="183299" y="83959"/>
                  </a:lnTo>
                  <a:lnTo>
                    <a:pt x="191528" y="81889"/>
                  </a:lnTo>
                  <a:lnTo>
                    <a:pt x="188823" y="53962"/>
                  </a:lnTo>
                  <a:lnTo>
                    <a:pt x="193294" y="48526"/>
                  </a:lnTo>
                  <a:lnTo>
                    <a:pt x="217449" y="46189"/>
                  </a:lnTo>
                  <a:lnTo>
                    <a:pt x="222885" y="50647"/>
                  </a:lnTo>
                  <a:lnTo>
                    <a:pt x="225590" y="78587"/>
                  </a:lnTo>
                  <a:lnTo>
                    <a:pt x="234061" y="79044"/>
                  </a:lnTo>
                  <a:lnTo>
                    <a:pt x="242316" y="80467"/>
                  </a:lnTo>
                  <a:lnTo>
                    <a:pt x="250240" y="82715"/>
                  </a:lnTo>
                  <a:lnTo>
                    <a:pt x="261874" y="57150"/>
                  </a:lnTo>
                  <a:lnTo>
                    <a:pt x="268452" y="54686"/>
                  </a:lnTo>
                  <a:lnTo>
                    <a:pt x="290550" y="64731"/>
                  </a:lnTo>
                  <a:lnTo>
                    <a:pt x="293014" y="71323"/>
                  </a:lnTo>
                  <a:lnTo>
                    <a:pt x="281381" y="96901"/>
                  </a:lnTo>
                  <a:lnTo>
                    <a:pt x="288378" y="101473"/>
                  </a:lnTo>
                  <a:lnTo>
                    <a:pt x="294843" y="106794"/>
                  </a:lnTo>
                  <a:lnTo>
                    <a:pt x="300672" y="112776"/>
                  </a:lnTo>
                  <a:lnTo>
                    <a:pt x="323545" y="96443"/>
                  </a:lnTo>
                  <a:lnTo>
                    <a:pt x="330466" y="97599"/>
                  </a:lnTo>
                  <a:lnTo>
                    <a:pt x="344589" y="117348"/>
                  </a:lnTo>
                  <a:lnTo>
                    <a:pt x="343433" y="124282"/>
                  </a:lnTo>
                  <a:lnTo>
                    <a:pt x="320586" y="140614"/>
                  </a:lnTo>
                  <a:lnTo>
                    <a:pt x="322745" y="144881"/>
                  </a:lnTo>
                  <a:lnTo>
                    <a:pt x="324624" y="149339"/>
                  </a:lnTo>
                  <a:lnTo>
                    <a:pt x="326263" y="153911"/>
                  </a:lnTo>
                  <a:lnTo>
                    <a:pt x="347332" y="150787"/>
                  </a:lnTo>
                  <a:lnTo>
                    <a:pt x="368223" y="148526"/>
                  </a:lnTo>
                  <a:lnTo>
                    <a:pt x="388848" y="147154"/>
                  </a:lnTo>
                  <a:lnTo>
                    <a:pt x="409130" y="146697"/>
                  </a:lnTo>
                  <a:lnTo>
                    <a:pt x="424243" y="146951"/>
                  </a:lnTo>
                  <a:lnTo>
                    <a:pt x="438962" y="147726"/>
                  </a:lnTo>
                  <a:lnTo>
                    <a:pt x="453301" y="148996"/>
                  </a:lnTo>
                  <a:lnTo>
                    <a:pt x="467233" y="150761"/>
                  </a:lnTo>
                  <a:close/>
                </a:path>
                <a:path w="481965" h="426720">
                  <a:moveTo>
                    <a:pt x="481584" y="200545"/>
                  </a:moveTo>
                  <a:lnTo>
                    <a:pt x="445071" y="179755"/>
                  </a:lnTo>
                  <a:lnTo>
                    <a:pt x="409143" y="178155"/>
                  </a:lnTo>
                  <a:lnTo>
                    <a:pt x="372402" y="179730"/>
                  </a:lnTo>
                  <a:lnTo>
                    <a:pt x="296519" y="191985"/>
                  </a:lnTo>
                  <a:lnTo>
                    <a:pt x="258432" y="202488"/>
                  </a:lnTo>
                  <a:lnTo>
                    <a:pt x="212140" y="219354"/>
                  </a:lnTo>
                  <a:lnTo>
                    <a:pt x="168986" y="239674"/>
                  </a:lnTo>
                  <a:lnTo>
                    <a:pt x="129552" y="263080"/>
                  </a:lnTo>
                  <a:lnTo>
                    <a:pt x="94462" y="289204"/>
                  </a:lnTo>
                  <a:lnTo>
                    <a:pt x="64338" y="317690"/>
                  </a:lnTo>
                  <a:lnTo>
                    <a:pt x="38112" y="350875"/>
                  </a:lnTo>
                  <a:lnTo>
                    <a:pt x="31369" y="361911"/>
                  </a:lnTo>
                  <a:lnTo>
                    <a:pt x="42494" y="379730"/>
                  </a:lnTo>
                  <a:lnTo>
                    <a:pt x="55079" y="396468"/>
                  </a:lnTo>
                  <a:lnTo>
                    <a:pt x="69024" y="412051"/>
                  </a:lnTo>
                  <a:lnTo>
                    <a:pt x="84251" y="426364"/>
                  </a:lnTo>
                  <a:lnTo>
                    <a:pt x="90766" y="414972"/>
                  </a:lnTo>
                  <a:lnTo>
                    <a:pt x="94437" y="409282"/>
                  </a:lnTo>
                  <a:lnTo>
                    <a:pt x="121780" y="372516"/>
                  </a:lnTo>
                  <a:lnTo>
                    <a:pt x="154813" y="337832"/>
                  </a:lnTo>
                  <a:lnTo>
                    <a:pt x="192938" y="305765"/>
                  </a:lnTo>
                  <a:lnTo>
                    <a:pt x="235585" y="276796"/>
                  </a:lnTo>
                  <a:lnTo>
                    <a:pt x="282143" y="251409"/>
                  </a:lnTo>
                  <a:lnTo>
                    <a:pt x="332143" y="230136"/>
                  </a:lnTo>
                  <a:lnTo>
                    <a:pt x="382485" y="214452"/>
                  </a:lnTo>
                  <a:lnTo>
                    <a:pt x="432511" y="204546"/>
                  </a:lnTo>
                  <a:lnTo>
                    <a:pt x="481584" y="200545"/>
                  </a:lnTo>
                  <a:close/>
                </a:path>
              </a:pathLst>
            </a:custGeom>
            <a:solidFill>
              <a:srgbClr val="FFFFFF"/>
            </a:solidFill>
          </p:spPr>
          <p:txBody>
            <a:bodyPr wrap="square" lIns="0" tIns="0" rIns="0" bIns="0" rtlCol="0"/>
            <a:lstStyle/>
            <a:p>
              <a:endParaRPr/>
            </a:p>
          </p:txBody>
        </p:sp>
        <p:pic>
          <p:nvPicPr>
            <p:cNvPr id="18" name="object 8">
              <a:extLst>
                <a:ext uri="{FF2B5EF4-FFF2-40B4-BE49-F238E27FC236}">
                  <a16:creationId xmlns:a16="http://schemas.microsoft.com/office/drawing/2014/main" id="{86D1E4B1-749C-4EA9-A3C4-11C0E53BF4FA}"/>
                </a:ext>
              </a:extLst>
            </p:cNvPr>
            <p:cNvPicPr/>
            <p:nvPr/>
          </p:nvPicPr>
          <p:blipFill>
            <a:blip r:embed="rId3" cstate="print"/>
            <a:stretch>
              <a:fillRect/>
            </a:stretch>
          </p:blipFill>
          <p:spPr>
            <a:xfrm>
              <a:off x="9665364" y="411106"/>
              <a:ext cx="202882" cy="153288"/>
            </a:xfrm>
            <a:prstGeom prst="rect">
              <a:avLst/>
            </a:prstGeom>
          </p:spPr>
        </p:pic>
        <p:sp>
          <p:nvSpPr>
            <p:cNvPr id="19" name="object 9">
              <a:extLst>
                <a:ext uri="{FF2B5EF4-FFF2-40B4-BE49-F238E27FC236}">
                  <a16:creationId xmlns:a16="http://schemas.microsoft.com/office/drawing/2014/main" id="{1B3A9355-1D98-41F9-9B20-34FAF16F4B7E}"/>
                </a:ext>
              </a:extLst>
            </p:cNvPr>
            <p:cNvSpPr/>
            <p:nvPr/>
          </p:nvSpPr>
          <p:spPr>
            <a:xfrm>
              <a:off x="9515806" y="320064"/>
              <a:ext cx="369570" cy="240029"/>
            </a:xfrm>
            <a:custGeom>
              <a:avLst/>
              <a:gdLst/>
              <a:ahLst/>
              <a:cxnLst/>
              <a:rect l="l" t="t" r="r" b="b"/>
              <a:pathLst>
                <a:path w="369570" h="240029">
                  <a:moveTo>
                    <a:pt x="368985" y="0"/>
                  </a:moveTo>
                  <a:lnTo>
                    <a:pt x="323677" y="3502"/>
                  </a:lnTo>
                  <a:lnTo>
                    <a:pt x="276866" y="12674"/>
                  </a:lnTo>
                  <a:lnTo>
                    <a:pt x="229636" y="27256"/>
                  </a:lnTo>
                  <a:lnTo>
                    <a:pt x="183070" y="46989"/>
                  </a:lnTo>
                  <a:lnTo>
                    <a:pt x="140244" y="70288"/>
                  </a:lnTo>
                  <a:lnTo>
                    <a:pt x="101112" y="96768"/>
                  </a:lnTo>
                  <a:lnTo>
                    <a:pt x="66212" y="125977"/>
                  </a:lnTo>
                  <a:lnTo>
                    <a:pt x="36083" y="157465"/>
                  </a:lnTo>
                  <a:lnTo>
                    <a:pt x="11264" y="190779"/>
                  </a:lnTo>
                  <a:lnTo>
                    <a:pt x="0" y="209943"/>
                  </a:lnTo>
                  <a:lnTo>
                    <a:pt x="17203" y="219520"/>
                  </a:lnTo>
                  <a:lnTo>
                    <a:pt x="35234" y="227695"/>
                  </a:lnTo>
                  <a:lnTo>
                    <a:pt x="54015" y="234407"/>
                  </a:lnTo>
                  <a:lnTo>
                    <a:pt x="73469" y="239598"/>
                  </a:lnTo>
                  <a:lnTo>
                    <a:pt x="100738" y="197641"/>
                  </a:lnTo>
                  <a:lnTo>
                    <a:pt x="133477" y="158103"/>
                  </a:lnTo>
                  <a:lnTo>
                    <a:pt x="171263" y="121520"/>
                  </a:lnTo>
                  <a:lnTo>
                    <a:pt x="213677" y="88430"/>
                  </a:lnTo>
                  <a:lnTo>
                    <a:pt x="250925" y="64714"/>
                  </a:lnTo>
                  <a:lnTo>
                    <a:pt x="289421" y="44681"/>
                  </a:lnTo>
                  <a:lnTo>
                    <a:pt x="328797" y="28454"/>
                  </a:lnTo>
                  <a:lnTo>
                    <a:pt x="368681" y="16154"/>
                  </a:lnTo>
                  <a:lnTo>
                    <a:pt x="368985"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32807325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sp>
        <p:nvSpPr>
          <p:cNvPr id="9" name="Espace réservé du texte 2">
            <a:extLst>
              <a:ext uri="{FF2B5EF4-FFF2-40B4-BE49-F238E27FC236}">
                <a16:creationId xmlns:a16="http://schemas.microsoft.com/office/drawing/2014/main" id="{DA5400CC-10B4-4EE1-B9BB-1EEF2A361E30}"/>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0" name="Espace réservé du contenu 3">
            <a:extLst>
              <a:ext uri="{FF2B5EF4-FFF2-40B4-BE49-F238E27FC236}">
                <a16:creationId xmlns:a16="http://schemas.microsoft.com/office/drawing/2014/main" id="{C6C1B82E-E6AF-4892-B560-A7BA63CF023F}"/>
              </a:ext>
            </a:extLst>
          </p:cNvPr>
          <p:cNvSpPr>
            <a:spLocks noGrp="1"/>
          </p:cNvSpPr>
          <p:nvPr>
            <p:ph sz="half" idx="2"/>
          </p:nvPr>
        </p:nvSpPr>
        <p:spPr>
          <a:xfrm>
            <a:off x="839788" y="2505075"/>
            <a:ext cx="5157787" cy="3684588"/>
          </a:xfrm>
          <a:prstGeom prst="rect">
            <a:avLst/>
          </a:prstGeo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BE" dirty="0"/>
          </a:p>
        </p:txBody>
      </p:sp>
      <p:sp>
        <p:nvSpPr>
          <p:cNvPr id="13" name="Espace réservé de la date 6">
            <a:extLst>
              <a:ext uri="{FF2B5EF4-FFF2-40B4-BE49-F238E27FC236}">
                <a16:creationId xmlns:a16="http://schemas.microsoft.com/office/drawing/2014/main" id="{20D13926-1EB9-4C8E-ACC9-0D9D03EB2E10}"/>
              </a:ext>
            </a:extLst>
          </p:cNvPr>
          <p:cNvSpPr>
            <a:spLocks noGrp="1"/>
          </p:cNvSpPr>
          <p:nvPr>
            <p:ph type="dt" sz="half" idx="10"/>
          </p:nvPr>
        </p:nvSpPr>
        <p:spPr>
          <a:xfrm>
            <a:off x="838200" y="6356350"/>
            <a:ext cx="2743200" cy="365125"/>
          </a:xfrm>
          <a:prstGeom prst="rect">
            <a:avLst/>
          </a:prstGeom>
        </p:spPr>
        <p:txBody>
          <a:bodyPr/>
          <a:lstStyle/>
          <a:p>
            <a:fld id="{72A1D8EA-5DF6-451F-BBCF-8D43A5F80CF5}" type="datetimeFigureOut">
              <a:rPr lang="fr-BE" smtClean="0"/>
              <a:t>20-11-24</a:t>
            </a:fld>
            <a:endParaRPr lang="fr-BE" dirty="0"/>
          </a:p>
        </p:txBody>
      </p:sp>
      <p:sp>
        <p:nvSpPr>
          <p:cNvPr id="14" name="Espace réservé du pied de page 7">
            <a:extLst>
              <a:ext uri="{FF2B5EF4-FFF2-40B4-BE49-F238E27FC236}">
                <a16:creationId xmlns:a16="http://schemas.microsoft.com/office/drawing/2014/main" id="{BC12FD02-6081-4A97-88D7-7AFC9369631F}"/>
              </a:ext>
            </a:extLst>
          </p:cNvPr>
          <p:cNvSpPr>
            <a:spLocks noGrp="1"/>
          </p:cNvSpPr>
          <p:nvPr>
            <p:ph type="ftr" sz="quarter" idx="11"/>
          </p:nvPr>
        </p:nvSpPr>
        <p:spPr>
          <a:xfrm>
            <a:off x="4038600" y="6356350"/>
            <a:ext cx="4114800" cy="365125"/>
          </a:xfrm>
          <a:prstGeom prst="rect">
            <a:avLst/>
          </a:prstGeom>
        </p:spPr>
        <p:txBody>
          <a:bodyPr/>
          <a:lstStyle/>
          <a:p>
            <a:endParaRPr lang="fr-BE" dirty="0"/>
          </a:p>
        </p:txBody>
      </p:sp>
      <p:sp>
        <p:nvSpPr>
          <p:cNvPr id="15" name="Espace réservé du numéro de diapositive 8">
            <a:extLst>
              <a:ext uri="{FF2B5EF4-FFF2-40B4-BE49-F238E27FC236}">
                <a16:creationId xmlns:a16="http://schemas.microsoft.com/office/drawing/2014/main" id="{614357A3-234B-41A3-AF11-6C53287A2061}"/>
              </a:ext>
            </a:extLst>
          </p:cNvPr>
          <p:cNvSpPr>
            <a:spLocks noGrp="1"/>
          </p:cNvSpPr>
          <p:nvPr>
            <p:ph type="sldNum" sz="quarter" idx="12"/>
          </p:nvPr>
        </p:nvSpPr>
        <p:spPr>
          <a:xfrm>
            <a:off x="8610600" y="6356350"/>
            <a:ext cx="2743200" cy="365125"/>
          </a:xfrm>
          <a:prstGeom prst="rect">
            <a:avLst/>
          </a:prstGeom>
        </p:spPr>
        <p:txBody>
          <a:bodyPr/>
          <a:lstStyle/>
          <a:p>
            <a:fld id="{E3C3F044-543A-412E-A42E-7B62475FA835}" type="slidenum">
              <a:rPr lang="fr-BE" smtClean="0"/>
              <a:t>‹N°›</a:t>
            </a:fld>
            <a:endParaRPr lang="fr-BE"/>
          </a:p>
        </p:txBody>
      </p:sp>
      <p:sp>
        <p:nvSpPr>
          <p:cNvPr id="16" name="Titre 1">
            <a:extLst>
              <a:ext uri="{FF2B5EF4-FFF2-40B4-BE49-F238E27FC236}">
                <a16:creationId xmlns:a16="http://schemas.microsoft.com/office/drawing/2014/main" id="{375178B8-A9CC-4799-9AD5-864BBFFAE7F7}"/>
              </a:ext>
            </a:extLst>
          </p:cNvPr>
          <p:cNvSpPr>
            <a:spLocks noGrp="1"/>
          </p:cNvSpPr>
          <p:nvPr>
            <p:ph type="title"/>
          </p:nvPr>
        </p:nvSpPr>
        <p:spPr>
          <a:xfrm>
            <a:off x="838200" y="931655"/>
            <a:ext cx="10515600" cy="732407"/>
          </a:xfrm>
          <a:prstGeom prst="rect">
            <a:avLst/>
          </a:prstGeom>
        </p:spPr>
        <p:txBody>
          <a:bodyPr/>
          <a:lstStyle>
            <a:lvl1pPr>
              <a:defRPr>
                <a:solidFill>
                  <a:srgbClr val="333333"/>
                </a:solidFill>
              </a:defRPr>
            </a:lvl1pPr>
          </a:lstStyle>
          <a:p>
            <a:r>
              <a:rPr lang="fr-FR" dirty="0"/>
              <a:t>Modifiez le style du titre</a:t>
            </a:r>
            <a:endParaRPr lang="fr-BE" dirty="0"/>
          </a:p>
        </p:txBody>
      </p:sp>
      <p:sp>
        <p:nvSpPr>
          <p:cNvPr id="17" name="object 12">
            <a:extLst>
              <a:ext uri="{FF2B5EF4-FFF2-40B4-BE49-F238E27FC236}">
                <a16:creationId xmlns:a16="http://schemas.microsoft.com/office/drawing/2014/main" id="{912D6B4D-8037-4AB9-9CEC-07E4A325D28F}"/>
              </a:ext>
            </a:extLst>
          </p:cNvPr>
          <p:cNvSpPr/>
          <p:nvPr userDrawn="1"/>
        </p:nvSpPr>
        <p:spPr>
          <a:xfrm>
            <a:off x="838200" y="1681162"/>
            <a:ext cx="10514012" cy="45719"/>
          </a:xfrm>
          <a:custGeom>
            <a:avLst/>
            <a:gdLst/>
            <a:ahLst/>
            <a:cxnLst/>
            <a:rect l="l" t="t" r="r" b="b"/>
            <a:pathLst>
              <a:path w="5520055">
                <a:moveTo>
                  <a:pt x="0" y="0"/>
                </a:moveTo>
                <a:lnTo>
                  <a:pt x="5519521" y="0"/>
                </a:lnTo>
              </a:path>
            </a:pathLst>
          </a:custGeom>
          <a:ln w="25400">
            <a:solidFill>
              <a:srgbClr val="CC9903"/>
            </a:solidFill>
          </a:ln>
        </p:spPr>
        <p:txBody>
          <a:bodyPr wrap="square" lIns="0" tIns="0" rIns="0" bIns="0" rtlCol="0"/>
          <a:lstStyle/>
          <a:p>
            <a:endParaRPr/>
          </a:p>
        </p:txBody>
      </p:sp>
      <p:grpSp>
        <p:nvGrpSpPr>
          <p:cNvPr id="18" name="object 2">
            <a:extLst>
              <a:ext uri="{FF2B5EF4-FFF2-40B4-BE49-F238E27FC236}">
                <a16:creationId xmlns:a16="http://schemas.microsoft.com/office/drawing/2014/main" id="{A78EC8D6-1545-43FC-9E4B-411534D1440C}"/>
              </a:ext>
            </a:extLst>
          </p:cNvPr>
          <p:cNvGrpSpPr/>
          <p:nvPr userDrawn="1"/>
        </p:nvGrpSpPr>
        <p:grpSpPr>
          <a:xfrm>
            <a:off x="8394" y="203"/>
            <a:ext cx="12179300" cy="629285"/>
            <a:chOff x="8394" y="203"/>
            <a:chExt cx="12179300" cy="629285"/>
          </a:xfrm>
        </p:grpSpPr>
        <p:sp>
          <p:nvSpPr>
            <p:cNvPr id="19" name="object 3">
              <a:extLst>
                <a:ext uri="{FF2B5EF4-FFF2-40B4-BE49-F238E27FC236}">
                  <a16:creationId xmlns:a16="http://schemas.microsoft.com/office/drawing/2014/main" id="{0756E821-FFAA-4F33-8917-EABB5B87808D}"/>
                </a:ext>
              </a:extLst>
            </p:cNvPr>
            <p:cNvSpPr/>
            <p:nvPr/>
          </p:nvSpPr>
          <p:spPr>
            <a:xfrm>
              <a:off x="8394"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20" name="object 4">
              <a:extLst>
                <a:ext uri="{FF2B5EF4-FFF2-40B4-BE49-F238E27FC236}">
                  <a16:creationId xmlns:a16="http://schemas.microsoft.com/office/drawing/2014/main" id="{802ADCBE-8BAC-4922-8EEB-598DA94B189E}"/>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sp>
          <p:nvSpPr>
            <p:cNvPr id="21" name="object 5">
              <a:extLst>
                <a:ext uri="{FF2B5EF4-FFF2-40B4-BE49-F238E27FC236}">
                  <a16:creationId xmlns:a16="http://schemas.microsoft.com/office/drawing/2014/main" id="{F80DCA45-6722-43C6-B2C6-ED0A4B0C75DE}"/>
                </a:ext>
              </a:extLst>
            </p:cNvPr>
            <p:cNvSpPr/>
            <p:nvPr/>
          </p:nvSpPr>
          <p:spPr>
            <a:xfrm>
              <a:off x="9239738"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pic>
          <p:nvPicPr>
            <p:cNvPr id="22" name="object 6">
              <a:extLst>
                <a:ext uri="{FF2B5EF4-FFF2-40B4-BE49-F238E27FC236}">
                  <a16:creationId xmlns:a16="http://schemas.microsoft.com/office/drawing/2014/main" id="{BDF165CC-CDF5-4EBA-8DC7-68F0714D4419}"/>
                </a:ext>
              </a:extLst>
            </p:cNvPr>
            <p:cNvPicPr/>
            <p:nvPr/>
          </p:nvPicPr>
          <p:blipFill>
            <a:blip r:embed="rId2" cstate="print"/>
            <a:stretch>
              <a:fillRect/>
            </a:stretch>
          </p:blipFill>
          <p:spPr>
            <a:xfrm>
              <a:off x="9946036" y="177295"/>
              <a:ext cx="933024" cy="291161"/>
            </a:xfrm>
            <a:prstGeom prst="rect">
              <a:avLst/>
            </a:prstGeom>
          </p:spPr>
        </p:pic>
        <p:sp>
          <p:nvSpPr>
            <p:cNvPr id="23" name="object 7">
              <a:extLst>
                <a:ext uri="{FF2B5EF4-FFF2-40B4-BE49-F238E27FC236}">
                  <a16:creationId xmlns:a16="http://schemas.microsoft.com/office/drawing/2014/main" id="{ECFCD6F6-900C-4AE9-A5AA-882A1B543D1A}"/>
                </a:ext>
              </a:extLst>
            </p:cNvPr>
            <p:cNvSpPr/>
            <p:nvPr/>
          </p:nvSpPr>
          <p:spPr>
            <a:xfrm>
              <a:off x="9399562" y="80238"/>
              <a:ext cx="481965" cy="426720"/>
            </a:xfrm>
            <a:custGeom>
              <a:avLst/>
              <a:gdLst/>
              <a:ahLst/>
              <a:cxnLst/>
              <a:rect l="l" t="t" r="r" b="b"/>
              <a:pathLst>
                <a:path w="481965" h="426720">
                  <a:moveTo>
                    <a:pt x="467233" y="150761"/>
                  </a:moveTo>
                  <a:lnTo>
                    <a:pt x="445071" y="108889"/>
                  </a:lnTo>
                  <a:lnTo>
                    <a:pt x="415467" y="72364"/>
                  </a:lnTo>
                  <a:lnTo>
                    <a:pt x="379425" y="42214"/>
                  </a:lnTo>
                  <a:lnTo>
                    <a:pt x="337934" y="19431"/>
                  </a:lnTo>
                  <a:lnTo>
                    <a:pt x="292011" y="5016"/>
                  </a:lnTo>
                  <a:lnTo>
                    <a:pt x="242646" y="0"/>
                  </a:lnTo>
                  <a:lnTo>
                    <a:pt x="193751" y="4927"/>
                  </a:lnTo>
                  <a:lnTo>
                    <a:pt x="148196" y="19062"/>
                  </a:lnTo>
                  <a:lnTo>
                    <a:pt x="106984" y="41440"/>
                  </a:lnTo>
                  <a:lnTo>
                    <a:pt x="71069" y="71069"/>
                  </a:lnTo>
                  <a:lnTo>
                    <a:pt x="41440" y="106972"/>
                  </a:lnTo>
                  <a:lnTo>
                    <a:pt x="19075" y="148196"/>
                  </a:lnTo>
                  <a:lnTo>
                    <a:pt x="4940" y="193738"/>
                  </a:lnTo>
                  <a:lnTo>
                    <a:pt x="0" y="242646"/>
                  </a:lnTo>
                  <a:lnTo>
                    <a:pt x="1028" y="264947"/>
                  </a:lnTo>
                  <a:lnTo>
                    <a:pt x="4013" y="286677"/>
                  </a:lnTo>
                  <a:lnTo>
                    <a:pt x="8877" y="307746"/>
                  </a:lnTo>
                  <a:lnTo>
                    <a:pt x="15519" y="328091"/>
                  </a:lnTo>
                  <a:lnTo>
                    <a:pt x="21310" y="320078"/>
                  </a:lnTo>
                  <a:lnTo>
                    <a:pt x="27520" y="312115"/>
                  </a:lnTo>
                  <a:lnTo>
                    <a:pt x="57467" y="279996"/>
                  </a:lnTo>
                  <a:lnTo>
                    <a:pt x="94246" y="249466"/>
                  </a:lnTo>
                  <a:lnTo>
                    <a:pt x="114630" y="235305"/>
                  </a:lnTo>
                  <a:lnTo>
                    <a:pt x="112547" y="230289"/>
                  </a:lnTo>
                  <a:lnTo>
                    <a:pt x="110769" y="225107"/>
                  </a:lnTo>
                  <a:lnTo>
                    <a:pt x="109410" y="219722"/>
                  </a:lnTo>
                  <a:lnTo>
                    <a:pt x="81470" y="222440"/>
                  </a:lnTo>
                  <a:lnTo>
                    <a:pt x="76047" y="217970"/>
                  </a:lnTo>
                  <a:lnTo>
                    <a:pt x="73710" y="193802"/>
                  </a:lnTo>
                  <a:lnTo>
                    <a:pt x="78168" y="188379"/>
                  </a:lnTo>
                  <a:lnTo>
                    <a:pt x="106108" y="185674"/>
                  </a:lnTo>
                  <a:lnTo>
                    <a:pt x="106553" y="177190"/>
                  </a:lnTo>
                  <a:lnTo>
                    <a:pt x="107988" y="168948"/>
                  </a:lnTo>
                  <a:lnTo>
                    <a:pt x="110236" y="161010"/>
                  </a:lnTo>
                  <a:lnTo>
                    <a:pt x="84658" y="149377"/>
                  </a:lnTo>
                  <a:lnTo>
                    <a:pt x="82207" y="142798"/>
                  </a:lnTo>
                  <a:lnTo>
                    <a:pt x="92252" y="120700"/>
                  </a:lnTo>
                  <a:lnTo>
                    <a:pt x="98831" y="118237"/>
                  </a:lnTo>
                  <a:lnTo>
                    <a:pt x="124409" y="129870"/>
                  </a:lnTo>
                  <a:lnTo>
                    <a:pt x="128981" y="122885"/>
                  </a:lnTo>
                  <a:lnTo>
                    <a:pt x="134315" y="116408"/>
                  </a:lnTo>
                  <a:lnTo>
                    <a:pt x="140296" y="110578"/>
                  </a:lnTo>
                  <a:lnTo>
                    <a:pt x="123952" y="87718"/>
                  </a:lnTo>
                  <a:lnTo>
                    <a:pt x="125107" y="80784"/>
                  </a:lnTo>
                  <a:lnTo>
                    <a:pt x="144868" y="66675"/>
                  </a:lnTo>
                  <a:lnTo>
                    <a:pt x="151803" y="67830"/>
                  </a:lnTo>
                  <a:lnTo>
                    <a:pt x="168122" y="90678"/>
                  </a:lnTo>
                  <a:lnTo>
                    <a:pt x="175475" y="86944"/>
                  </a:lnTo>
                  <a:lnTo>
                    <a:pt x="183299" y="83959"/>
                  </a:lnTo>
                  <a:lnTo>
                    <a:pt x="191528" y="81889"/>
                  </a:lnTo>
                  <a:lnTo>
                    <a:pt x="188823" y="53962"/>
                  </a:lnTo>
                  <a:lnTo>
                    <a:pt x="193294" y="48526"/>
                  </a:lnTo>
                  <a:lnTo>
                    <a:pt x="217449" y="46189"/>
                  </a:lnTo>
                  <a:lnTo>
                    <a:pt x="222885" y="50647"/>
                  </a:lnTo>
                  <a:lnTo>
                    <a:pt x="225590" y="78587"/>
                  </a:lnTo>
                  <a:lnTo>
                    <a:pt x="234061" y="79044"/>
                  </a:lnTo>
                  <a:lnTo>
                    <a:pt x="242316" y="80467"/>
                  </a:lnTo>
                  <a:lnTo>
                    <a:pt x="250240" y="82715"/>
                  </a:lnTo>
                  <a:lnTo>
                    <a:pt x="261874" y="57150"/>
                  </a:lnTo>
                  <a:lnTo>
                    <a:pt x="268452" y="54686"/>
                  </a:lnTo>
                  <a:lnTo>
                    <a:pt x="290550" y="64731"/>
                  </a:lnTo>
                  <a:lnTo>
                    <a:pt x="293014" y="71323"/>
                  </a:lnTo>
                  <a:lnTo>
                    <a:pt x="281381" y="96901"/>
                  </a:lnTo>
                  <a:lnTo>
                    <a:pt x="288378" y="101473"/>
                  </a:lnTo>
                  <a:lnTo>
                    <a:pt x="294843" y="106794"/>
                  </a:lnTo>
                  <a:lnTo>
                    <a:pt x="300672" y="112776"/>
                  </a:lnTo>
                  <a:lnTo>
                    <a:pt x="323545" y="96443"/>
                  </a:lnTo>
                  <a:lnTo>
                    <a:pt x="330466" y="97599"/>
                  </a:lnTo>
                  <a:lnTo>
                    <a:pt x="344589" y="117348"/>
                  </a:lnTo>
                  <a:lnTo>
                    <a:pt x="343433" y="124282"/>
                  </a:lnTo>
                  <a:lnTo>
                    <a:pt x="320586" y="140614"/>
                  </a:lnTo>
                  <a:lnTo>
                    <a:pt x="322745" y="144881"/>
                  </a:lnTo>
                  <a:lnTo>
                    <a:pt x="324624" y="149339"/>
                  </a:lnTo>
                  <a:lnTo>
                    <a:pt x="326263" y="153911"/>
                  </a:lnTo>
                  <a:lnTo>
                    <a:pt x="347332" y="150787"/>
                  </a:lnTo>
                  <a:lnTo>
                    <a:pt x="368223" y="148526"/>
                  </a:lnTo>
                  <a:lnTo>
                    <a:pt x="388848" y="147154"/>
                  </a:lnTo>
                  <a:lnTo>
                    <a:pt x="409130" y="146697"/>
                  </a:lnTo>
                  <a:lnTo>
                    <a:pt x="424243" y="146951"/>
                  </a:lnTo>
                  <a:lnTo>
                    <a:pt x="438962" y="147726"/>
                  </a:lnTo>
                  <a:lnTo>
                    <a:pt x="453301" y="148996"/>
                  </a:lnTo>
                  <a:lnTo>
                    <a:pt x="467233" y="150761"/>
                  </a:lnTo>
                  <a:close/>
                </a:path>
                <a:path w="481965" h="426720">
                  <a:moveTo>
                    <a:pt x="481584" y="200545"/>
                  </a:moveTo>
                  <a:lnTo>
                    <a:pt x="445071" y="179755"/>
                  </a:lnTo>
                  <a:lnTo>
                    <a:pt x="409143" y="178155"/>
                  </a:lnTo>
                  <a:lnTo>
                    <a:pt x="372402" y="179730"/>
                  </a:lnTo>
                  <a:lnTo>
                    <a:pt x="296519" y="191985"/>
                  </a:lnTo>
                  <a:lnTo>
                    <a:pt x="258432" y="202488"/>
                  </a:lnTo>
                  <a:lnTo>
                    <a:pt x="212140" y="219354"/>
                  </a:lnTo>
                  <a:lnTo>
                    <a:pt x="168986" y="239674"/>
                  </a:lnTo>
                  <a:lnTo>
                    <a:pt x="129552" y="263080"/>
                  </a:lnTo>
                  <a:lnTo>
                    <a:pt x="94462" y="289204"/>
                  </a:lnTo>
                  <a:lnTo>
                    <a:pt x="64338" y="317690"/>
                  </a:lnTo>
                  <a:lnTo>
                    <a:pt x="38112" y="350875"/>
                  </a:lnTo>
                  <a:lnTo>
                    <a:pt x="31369" y="361911"/>
                  </a:lnTo>
                  <a:lnTo>
                    <a:pt x="42494" y="379730"/>
                  </a:lnTo>
                  <a:lnTo>
                    <a:pt x="55079" y="396468"/>
                  </a:lnTo>
                  <a:lnTo>
                    <a:pt x="69024" y="412051"/>
                  </a:lnTo>
                  <a:lnTo>
                    <a:pt x="84251" y="426364"/>
                  </a:lnTo>
                  <a:lnTo>
                    <a:pt x="90766" y="414972"/>
                  </a:lnTo>
                  <a:lnTo>
                    <a:pt x="94437" y="409282"/>
                  </a:lnTo>
                  <a:lnTo>
                    <a:pt x="121780" y="372516"/>
                  </a:lnTo>
                  <a:lnTo>
                    <a:pt x="154813" y="337832"/>
                  </a:lnTo>
                  <a:lnTo>
                    <a:pt x="192938" y="305765"/>
                  </a:lnTo>
                  <a:lnTo>
                    <a:pt x="235585" y="276796"/>
                  </a:lnTo>
                  <a:lnTo>
                    <a:pt x="282143" y="251409"/>
                  </a:lnTo>
                  <a:lnTo>
                    <a:pt x="332143" y="230136"/>
                  </a:lnTo>
                  <a:lnTo>
                    <a:pt x="382485" y="214452"/>
                  </a:lnTo>
                  <a:lnTo>
                    <a:pt x="432511" y="204546"/>
                  </a:lnTo>
                  <a:lnTo>
                    <a:pt x="481584" y="200545"/>
                  </a:lnTo>
                  <a:close/>
                </a:path>
              </a:pathLst>
            </a:custGeom>
            <a:solidFill>
              <a:srgbClr val="FFFFFF"/>
            </a:solidFill>
          </p:spPr>
          <p:txBody>
            <a:bodyPr wrap="square" lIns="0" tIns="0" rIns="0" bIns="0" rtlCol="0"/>
            <a:lstStyle/>
            <a:p>
              <a:endParaRPr/>
            </a:p>
          </p:txBody>
        </p:sp>
        <p:pic>
          <p:nvPicPr>
            <p:cNvPr id="24" name="object 8">
              <a:extLst>
                <a:ext uri="{FF2B5EF4-FFF2-40B4-BE49-F238E27FC236}">
                  <a16:creationId xmlns:a16="http://schemas.microsoft.com/office/drawing/2014/main" id="{477EF539-37B5-4DF1-B55E-2C98B2539788}"/>
                </a:ext>
              </a:extLst>
            </p:cNvPr>
            <p:cNvPicPr/>
            <p:nvPr/>
          </p:nvPicPr>
          <p:blipFill>
            <a:blip r:embed="rId3" cstate="print"/>
            <a:stretch>
              <a:fillRect/>
            </a:stretch>
          </p:blipFill>
          <p:spPr>
            <a:xfrm>
              <a:off x="9665364" y="411106"/>
              <a:ext cx="202882" cy="153288"/>
            </a:xfrm>
            <a:prstGeom prst="rect">
              <a:avLst/>
            </a:prstGeom>
          </p:spPr>
        </p:pic>
        <p:sp>
          <p:nvSpPr>
            <p:cNvPr id="25" name="object 9">
              <a:extLst>
                <a:ext uri="{FF2B5EF4-FFF2-40B4-BE49-F238E27FC236}">
                  <a16:creationId xmlns:a16="http://schemas.microsoft.com/office/drawing/2014/main" id="{C9C75352-E547-47DB-82E3-F8EACE32E919}"/>
                </a:ext>
              </a:extLst>
            </p:cNvPr>
            <p:cNvSpPr/>
            <p:nvPr/>
          </p:nvSpPr>
          <p:spPr>
            <a:xfrm>
              <a:off x="9515806" y="320064"/>
              <a:ext cx="369570" cy="240029"/>
            </a:xfrm>
            <a:custGeom>
              <a:avLst/>
              <a:gdLst/>
              <a:ahLst/>
              <a:cxnLst/>
              <a:rect l="l" t="t" r="r" b="b"/>
              <a:pathLst>
                <a:path w="369570" h="240029">
                  <a:moveTo>
                    <a:pt x="368985" y="0"/>
                  </a:moveTo>
                  <a:lnTo>
                    <a:pt x="323677" y="3502"/>
                  </a:lnTo>
                  <a:lnTo>
                    <a:pt x="276866" y="12674"/>
                  </a:lnTo>
                  <a:lnTo>
                    <a:pt x="229636" y="27256"/>
                  </a:lnTo>
                  <a:lnTo>
                    <a:pt x="183070" y="46989"/>
                  </a:lnTo>
                  <a:lnTo>
                    <a:pt x="140244" y="70288"/>
                  </a:lnTo>
                  <a:lnTo>
                    <a:pt x="101112" y="96768"/>
                  </a:lnTo>
                  <a:lnTo>
                    <a:pt x="66212" y="125977"/>
                  </a:lnTo>
                  <a:lnTo>
                    <a:pt x="36083" y="157465"/>
                  </a:lnTo>
                  <a:lnTo>
                    <a:pt x="11264" y="190779"/>
                  </a:lnTo>
                  <a:lnTo>
                    <a:pt x="0" y="209943"/>
                  </a:lnTo>
                  <a:lnTo>
                    <a:pt x="17203" y="219520"/>
                  </a:lnTo>
                  <a:lnTo>
                    <a:pt x="35234" y="227695"/>
                  </a:lnTo>
                  <a:lnTo>
                    <a:pt x="54015" y="234407"/>
                  </a:lnTo>
                  <a:lnTo>
                    <a:pt x="73469" y="239598"/>
                  </a:lnTo>
                  <a:lnTo>
                    <a:pt x="100738" y="197641"/>
                  </a:lnTo>
                  <a:lnTo>
                    <a:pt x="133477" y="158103"/>
                  </a:lnTo>
                  <a:lnTo>
                    <a:pt x="171263" y="121520"/>
                  </a:lnTo>
                  <a:lnTo>
                    <a:pt x="213677" y="88430"/>
                  </a:lnTo>
                  <a:lnTo>
                    <a:pt x="250925" y="64714"/>
                  </a:lnTo>
                  <a:lnTo>
                    <a:pt x="289421" y="44681"/>
                  </a:lnTo>
                  <a:lnTo>
                    <a:pt x="328797" y="28454"/>
                  </a:lnTo>
                  <a:lnTo>
                    <a:pt x="368681" y="16154"/>
                  </a:lnTo>
                  <a:lnTo>
                    <a:pt x="368985" y="0"/>
                  </a:lnTo>
                  <a:close/>
                </a:path>
              </a:pathLst>
            </a:custGeom>
            <a:solidFill>
              <a:srgbClr val="FFFFFF"/>
            </a:solidFill>
          </p:spPr>
          <p:txBody>
            <a:bodyPr wrap="square" lIns="0" tIns="0" rIns="0" bIns="0" rtlCol="0"/>
            <a:lstStyle/>
            <a:p>
              <a:endParaRPr/>
            </a:p>
          </p:txBody>
        </p:sp>
      </p:grpSp>
      <p:sp>
        <p:nvSpPr>
          <p:cNvPr id="26" name="object 14">
            <a:extLst>
              <a:ext uri="{FF2B5EF4-FFF2-40B4-BE49-F238E27FC236}">
                <a16:creationId xmlns:a16="http://schemas.microsoft.com/office/drawing/2014/main" id="{555DF408-25D4-40BC-B843-56A40FB55706}"/>
              </a:ext>
            </a:extLst>
          </p:cNvPr>
          <p:cNvSpPr/>
          <p:nvPr userDrawn="1"/>
        </p:nvSpPr>
        <p:spPr>
          <a:xfrm>
            <a:off x="6855984" y="2235462"/>
            <a:ext cx="667938" cy="667938"/>
          </a:xfrm>
          <a:custGeom>
            <a:avLst/>
            <a:gdLst/>
            <a:ahLst/>
            <a:cxnLst/>
            <a:rect l="l" t="t" r="r" b="b"/>
            <a:pathLst>
              <a:path w="843279" h="843280">
                <a:moveTo>
                  <a:pt x="421385" y="0"/>
                </a:moveTo>
                <a:lnTo>
                  <a:pt x="372243" y="2834"/>
                </a:lnTo>
                <a:lnTo>
                  <a:pt x="324765" y="11128"/>
                </a:lnTo>
                <a:lnTo>
                  <a:pt x="279268" y="24565"/>
                </a:lnTo>
                <a:lnTo>
                  <a:pt x="236070" y="42829"/>
                </a:lnTo>
                <a:lnTo>
                  <a:pt x="195484" y="65603"/>
                </a:lnTo>
                <a:lnTo>
                  <a:pt x="157829" y="92572"/>
                </a:lnTo>
                <a:lnTo>
                  <a:pt x="123420" y="123418"/>
                </a:lnTo>
                <a:lnTo>
                  <a:pt x="92573" y="157827"/>
                </a:lnTo>
                <a:lnTo>
                  <a:pt x="65604" y="195481"/>
                </a:lnTo>
                <a:lnTo>
                  <a:pt x="42829" y="236065"/>
                </a:lnTo>
                <a:lnTo>
                  <a:pt x="24565" y="279262"/>
                </a:lnTo>
                <a:lnTo>
                  <a:pt x="11128" y="324757"/>
                </a:lnTo>
                <a:lnTo>
                  <a:pt x="2834" y="372232"/>
                </a:lnTo>
                <a:lnTo>
                  <a:pt x="0" y="421373"/>
                </a:lnTo>
                <a:lnTo>
                  <a:pt x="2834" y="470516"/>
                </a:lnTo>
                <a:lnTo>
                  <a:pt x="11128" y="517994"/>
                </a:lnTo>
                <a:lnTo>
                  <a:pt x="24565" y="563490"/>
                </a:lnTo>
                <a:lnTo>
                  <a:pt x="42829" y="606689"/>
                </a:lnTo>
                <a:lnTo>
                  <a:pt x="65604" y="647274"/>
                </a:lnTo>
                <a:lnTo>
                  <a:pt x="92573" y="684929"/>
                </a:lnTo>
                <a:lnTo>
                  <a:pt x="123420" y="719339"/>
                </a:lnTo>
                <a:lnTo>
                  <a:pt x="157829" y="750186"/>
                </a:lnTo>
                <a:lnTo>
                  <a:pt x="195484" y="777155"/>
                </a:lnTo>
                <a:lnTo>
                  <a:pt x="236070" y="799929"/>
                </a:lnTo>
                <a:lnTo>
                  <a:pt x="279268" y="818193"/>
                </a:lnTo>
                <a:lnTo>
                  <a:pt x="324765" y="831630"/>
                </a:lnTo>
                <a:lnTo>
                  <a:pt x="372243" y="839924"/>
                </a:lnTo>
                <a:lnTo>
                  <a:pt x="421385" y="842759"/>
                </a:lnTo>
                <a:lnTo>
                  <a:pt x="470528" y="839924"/>
                </a:lnTo>
                <a:lnTo>
                  <a:pt x="518006" y="831630"/>
                </a:lnTo>
                <a:lnTo>
                  <a:pt x="563503" y="818193"/>
                </a:lnTo>
                <a:lnTo>
                  <a:pt x="606701" y="799929"/>
                </a:lnTo>
                <a:lnTo>
                  <a:pt x="647287" y="777155"/>
                </a:lnTo>
                <a:lnTo>
                  <a:pt x="684942" y="750186"/>
                </a:lnTo>
                <a:lnTo>
                  <a:pt x="719351" y="719339"/>
                </a:lnTo>
                <a:lnTo>
                  <a:pt x="750198" y="684929"/>
                </a:lnTo>
                <a:lnTo>
                  <a:pt x="777167" y="647274"/>
                </a:lnTo>
                <a:lnTo>
                  <a:pt x="799942" y="606689"/>
                </a:lnTo>
                <a:lnTo>
                  <a:pt x="818206" y="563490"/>
                </a:lnTo>
                <a:lnTo>
                  <a:pt x="831643" y="517994"/>
                </a:lnTo>
                <a:lnTo>
                  <a:pt x="839937" y="470516"/>
                </a:lnTo>
                <a:lnTo>
                  <a:pt x="842771" y="421373"/>
                </a:lnTo>
                <a:lnTo>
                  <a:pt x="839937" y="372232"/>
                </a:lnTo>
                <a:lnTo>
                  <a:pt x="831643" y="324757"/>
                </a:lnTo>
                <a:lnTo>
                  <a:pt x="818206" y="279262"/>
                </a:lnTo>
                <a:lnTo>
                  <a:pt x="799942" y="236065"/>
                </a:lnTo>
                <a:lnTo>
                  <a:pt x="777167" y="195481"/>
                </a:lnTo>
                <a:lnTo>
                  <a:pt x="750198" y="157827"/>
                </a:lnTo>
                <a:lnTo>
                  <a:pt x="719351" y="123418"/>
                </a:lnTo>
                <a:lnTo>
                  <a:pt x="684942" y="92572"/>
                </a:lnTo>
                <a:lnTo>
                  <a:pt x="647287" y="65603"/>
                </a:lnTo>
                <a:lnTo>
                  <a:pt x="606701" y="42829"/>
                </a:lnTo>
                <a:lnTo>
                  <a:pt x="563503" y="24565"/>
                </a:lnTo>
                <a:lnTo>
                  <a:pt x="518006" y="11128"/>
                </a:lnTo>
                <a:lnTo>
                  <a:pt x="470528" y="2834"/>
                </a:lnTo>
                <a:lnTo>
                  <a:pt x="421385" y="0"/>
                </a:lnTo>
                <a:close/>
              </a:path>
            </a:pathLst>
          </a:custGeom>
          <a:solidFill>
            <a:srgbClr val="CC9903"/>
          </a:solidFill>
        </p:spPr>
        <p:txBody>
          <a:bodyPr wrap="square" lIns="0" tIns="0" rIns="0" bIns="0" rtlCol="0"/>
          <a:lstStyle/>
          <a:p>
            <a:endParaRPr/>
          </a:p>
        </p:txBody>
      </p:sp>
      <p:sp>
        <p:nvSpPr>
          <p:cNvPr id="27" name="object 15">
            <a:extLst>
              <a:ext uri="{FF2B5EF4-FFF2-40B4-BE49-F238E27FC236}">
                <a16:creationId xmlns:a16="http://schemas.microsoft.com/office/drawing/2014/main" id="{084BD552-0334-476D-9CD9-2DF42328FEE5}"/>
              </a:ext>
            </a:extLst>
          </p:cNvPr>
          <p:cNvSpPr/>
          <p:nvPr userDrawn="1"/>
        </p:nvSpPr>
        <p:spPr>
          <a:xfrm>
            <a:off x="6855984" y="3448071"/>
            <a:ext cx="667938" cy="667938"/>
          </a:xfrm>
          <a:custGeom>
            <a:avLst/>
            <a:gdLst/>
            <a:ahLst/>
            <a:cxnLst/>
            <a:rect l="l" t="t" r="r" b="b"/>
            <a:pathLst>
              <a:path w="843279" h="843279">
                <a:moveTo>
                  <a:pt x="421385" y="0"/>
                </a:moveTo>
                <a:lnTo>
                  <a:pt x="372243" y="2834"/>
                </a:lnTo>
                <a:lnTo>
                  <a:pt x="324765" y="11128"/>
                </a:lnTo>
                <a:lnTo>
                  <a:pt x="279268" y="24565"/>
                </a:lnTo>
                <a:lnTo>
                  <a:pt x="236070" y="42829"/>
                </a:lnTo>
                <a:lnTo>
                  <a:pt x="195484" y="65603"/>
                </a:lnTo>
                <a:lnTo>
                  <a:pt x="157829" y="92572"/>
                </a:lnTo>
                <a:lnTo>
                  <a:pt x="123420" y="123418"/>
                </a:lnTo>
                <a:lnTo>
                  <a:pt x="92573" y="157827"/>
                </a:lnTo>
                <a:lnTo>
                  <a:pt x="65604" y="195481"/>
                </a:lnTo>
                <a:lnTo>
                  <a:pt x="42829" y="236065"/>
                </a:lnTo>
                <a:lnTo>
                  <a:pt x="24565" y="279262"/>
                </a:lnTo>
                <a:lnTo>
                  <a:pt x="11128" y="324757"/>
                </a:lnTo>
                <a:lnTo>
                  <a:pt x="2834" y="372232"/>
                </a:lnTo>
                <a:lnTo>
                  <a:pt x="0" y="421373"/>
                </a:lnTo>
                <a:lnTo>
                  <a:pt x="2834" y="470516"/>
                </a:lnTo>
                <a:lnTo>
                  <a:pt x="11128" y="517994"/>
                </a:lnTo>
                <a:lnTo>
                  <a:pt x="24565" y="563490"/>
                </a:lnTo>
                <a:lnTo>
                  <a:pt x="42829" y="606689"/>
                </a:lnTo>
                <a:lnTo>
                  <a:pt x="65604" y="647274"/>
                </a:lnTo>
                <a:lnTo>
                  <a:pt x="92573" y="684929"/>
                </a:lnTo>
                <a:lnTo>
                  <a:pt x="123420" y="719339"/>
                </a:lnTo>
                <a:lnTo>
                  <a:pt x="157829" y="750186"/>
                </a:lnTo>
                <a:lnTo>
                  <a:pt x="195484" y="777155"/>
                </a:lnTo>
                <a:lnTo>
                  <a:pt x="236070" y="799929"/>
                </a:lnTo>
                <a:lnTo>
                  <a:pt x="279268" y="818193"/>
                </a:lnTo>
                <a:lnTo>
                  <a:pt x="324765" y="831630"/>
                </a:lnTo>
                <a:lnTo>
                  <a:pt x="372243" y="839924"/>
                </a:lnTo>
                <a:lnTo>
                  <a:pt x="421385" y="842759"/>
                </a:lnTo>
                <a:lnTo>
                  <a:pt x="470528" y="839924"/>
                </a:lnTo>
                <a:lnTo>
                  <a:pt x="518006" y="831630"/>
                </a:lnTo>
                <a:lnTo>
                  <a:pt x="563503" y="818193"/>
                </a:lnTo>
                <a:lnTo>
                  <a:pt x="606701" y="799929"/>
                </a:lnTo>
                <a:lnTo>
                  <a:pt x="647287" y="777155"/>
                </a:lnTo>
                <a:lnTo>
                  <a:pt x="684942" y="750186"/>
                </a:lnTo>
                <a:lnTo>
                  <a:pt x="719351" y="719339"/>
                </a:lnTo>
                <a:lnTo>
                  <a:pt x="750198" y="684929"/>
                </a:lnTo>
                <a:lnTo>
                  <a:pt x="777167" y="647274"/>
                </a:lnTo>
                <a:lnTo>
                  <a:pt x="799942" y="606689"/>
                </a:lnTo>
                <a:lnTo>
                  <a:pt x="818206" y="563490"/>
                </a:lnTo>
                <a:lnTo>
                  <a:pt x="831643" y="517994"/>
                </a:lnTo>
                <a:lnTo>
                  <a:pt x="839937" y="470516"/>
                </a:lnTo>
                <a:lnTo>
                  <a:pt x="842771" y="421373"/>
                </a:lnTo>
                <a:lnTo>
                  <a:pt x="839937" y="372232"/>
                </a:lnTo>
                <a:lnTo>
                  <a:pt x="831643" y="324757"/>
                </a:lnTo>
                <a:lnTo>
                  <a:pt x="818206" y="279262"/>
                </a:lnTo>
                <a:lnTo>
                  <a:pt x="799942" y="236065"/>
                </a:lnTo>
                <a:lnTo>
                  <a:pt x="777167" y="195481"/>
                </a:lnTo>
                <a:lnTo>
                  <a:pt x="750198" y="157827"/>
                </a:lnTo>
                <a:lnTo>
                  <a:pt x="719351" y="123418"/>
                </a:lnTo>
                <a:lnTo>
                  <a:pt x="684942" y="92572"/>
                </a:lnTo>
                <a:lnTo>
                  <a:pt x="647287" y="65603"/>
                </a:lnTo>
                <a:lnTo>
                  <a:pt x="606701" y="42829"/>
                </a:lnTo>
                <a:lnTo>
                  <a:pt x="563503" y="24565"/>
                </a:lnTo>
                <a:lnTo>
                  <a:pt x="518006" y="11128"/>
                </a:lnTo>
                <a:lnTo>
                  <a:pt x="470528" y="2834"/>
                </a:lnTo>
                <a:lnTo>
                  <a:pt x="421385" y="0"/>
                </a:lnTo>
                <a:close/>
              </a:path>
            </a:pathLst>
          </a:custGeom>
          <a:solidFill>
            <a:srgbClr val="333333"/>
          </a:solidFill>
        </p:spPr>
        <p:txBody>
          <a:bodyPr wrap="square" lIns="0" tIns="0" rIns="0" bIns="0" rtlCol="0"/>
          <a:lstStyle/>
          <a:p>
            <a:endParaRPr/>
          </a:p>
        </p:txBody>
      </p:sp>
      <p:sp>
        <p:nvSpPr>
          <p:cNvPr id="28" name="object 16">
            <a:extLst>
              <a:ext uri="{FF2B5EF4-FFF2-40B4-BE49-F238E27FC236}">
                <a16:creationId xmlns:a16="http://schemas.microsoft.com/office/drawing/2014/main" id="{260F366B-5495-4CC7-8970-880116E58E4E}"/>
              </a:ext>
            </a:extLst>
          </p:cNvPr>
          <p:cNvSpPr/>
          <p:nvPr userDrawn="1"/>
        </p:nvSpPr>
        <p:spPr>
          <a:xfrm>
            <a:off x="6855984" y="4640143"/>
            <a:ext cx="667938" cy="667938"/>
          </a:xfrm>
          <a:custGeom>
            <a:avLst/>
            <a:gdLst/>
            <a:ahLst/>
            <a:cxnLst/>
            <a:rect l="l" t="t" r="r" b="b"/>
            <a:pathLst>
              <a:path w="843279" h="843279">
                <a:moveTo>
                  <a:pt x="421385" y="0"/>
                </a:moveTo>
                <a:lnTo>
                  <a:pt x="372243" y="2834"/>
                </a:lnTo>
                <a:lnTo>
                  <a:pt x="324765" y="11128"/>
                </a:lnTo>
                <a:lnTo>
                  <a:pt x="279268" y="24565"/>
                </a:lnTo>
                <a:lnTo>
                  <a:pt x="236070" y="42829"/>
                </a:lnTo>
                <a:lnTo>
                  <a:pt x="195484" y="65603"/>
                </a:lnTo>
                <a:lnTo>
                  <a:pt x="157829" y="92572"/>
                </a:lnTo>
                <a:lnTo>
                  <a:pt x="123420" y="123418"/>
                </a:lnTo>
                <a:lnTo>
                  <a:pt x="92573" y="157827"/>
                </a:lnTo>
                <a:lnTo>
                  <a:pt x="65604" y="195481"/>
                </a:lnTo>
                <a:lnTo>
                  <a:pt x="42829" y="236065"/>
                </a:lnTo>
                <a:lnTo>
                  <a:pt x="24565" y="279262"/>
                </a:lnTo>
                <a:lnTo>
                  <a:pt x="11128" y="324757"/>
                </a:lnTo>
                <a:lnTo>
                  <a:pt x="2834" y="372232"/>
                </a:lnTo>
                <a:lnTo>
                  <a:pt x="0" y="421373"/>
                </a:lnTo>
                <a:lnTo>
                  <a:pt x="2834" y="470516"/>
                </a:lnTo>
                <a:lnTo>
                  <a:pt x="11128" y="517994"/>
                </a:lnTo>
                <a:lnTo>
                  <a:pt x="24565" y="563490"/>
                </a:lnTo>
                <a:lnTo>
                  <a:pt x="42829" y="606689"/>
                </a:lnTo>
                <a:lnTo>
                  <a:pt x="65604" y="647274"/>
                </a:lnTo>
                <a:lnTo>
                  <a:pt x="92573" y="684929"/>
                </a:lnTo>
                <a:lnTo>
                  <a:pt x="123420" y="719339"/>
                </a:lnTo>
                <a:lnTo>
                  <a:pt x="157829" y="750186"/>
                </a:lnTo>
                <a:lnTo>
                  <a:pt x="195484" y="777155"/>
                </a:lnTo>
                <a:lnTo>
                  <a:pt x="236070" y="799929"/>
                </a:lnTo>
                <a:lnTo>
                  <a:pt x="279268" y="818193"/>
                </a:lnTo>
                <a:lnTo>
                  <a:pt x="324765" y="831630"/>
                </a:lnTo>
                <a:lnTo>
                  <a:pt x="372243" y="839924"/>
                </a:lnTo>
                <a:lnTo>
                  <a:pt x="421385" y="842759"/>
                </a:lnTo>
                <a:lnTo>
                  <a:pt x="470528" y="839924"/>
                </a:lnTo>
                <a:lnTo>
                  <a:pt x="518006" y="831630"/>
                </a:lnTo>
                <a:lnTo>
                  <a:pt x="563503" y="818193"/>
                </a:lnTo>
                <a:lnTo>
                  <a:pt x="606701" y="799929"/>
                </a:lnTo>
                <a:lnTo>
                  <a:pt x="647287" y="777155"/>
                </a:lnTo>
                <a:lnTo>
                  <a:pt x="684942" y="750186"/>
                </a:lnTo>
                <a:lnTo>
                  <a:pt x="719351" y="719339"/>
                </a:lnTo>
                <a:lnTo>
                  <a:pt x="750198" y="684929"/>
                </a:lnTo>
                <a:lnTo>
                  <a:pt x="777167" y="647274"/>
                </a:lnTo>
                <a:lnTo>
                  <a:pt x="799942" y="606689"/>
                </a:lnTo>
                <a:lnTo>
                  <a:pt x="818206" y="563490"/>
                </a:lnTo>
                <a:lnTo>
                  <a:pt x="831643" y="517994"/>
                </a:lnTo>
                <a:lnTo>
                  <a:pt x="839937" y="470516"/>
                </a:lnTo>
                <a:lnTo>
                  <a:pt x="842771" y="421373"/>
                </a:lnTo>
                <a:lnTo>
                  <a:pt x="839937" y="372232"/>
                </a:lnTo>
                <a:lnTo>
                  <a:pt x="831643" y="324757"/>
                </a:lnTo>
                <a:lnTo>
                  <a:pt x="818206" y="279262"/>
                </a:lnTo>
                <a:lnTo>
                  <a:pt x="799942" y="236065"/>
                </a:lnTo>
                <a:lnTo>
                  <a:pt x="777167" y="195481"/>
                </a:lnTo>
                <a:lnTo>
                  <a:pt x="750198" y="157827"/>
                </a:lnTo>
                <a:lnTo>
                  <a:pt x="719351" y="123418"/>
                </a:lnTo>
                <a:lnTo>
                  <a:pt x="684942" y="92572"/>
                </a:lnTo>
                <a:lnTo>
                  <a:pt x="647287" y="65603"/>
                </a:lnTo>
                <a:lnTo>
                  <a:pt x="606701" y="42829"/>
                </a:lnTo>
                <a:lnTo>
                  <a:pt x="563503" y="24565"/>
                </a:lnTo>
                <a:lnTo>
                  <a:pt x="518006" y="11128"/>
                </a:lnTo>
                <a:lnTo>
                  <a:pt x="470528" y="2834"/>
                </a:lnTo>
                <a:lnTo>
                  <a:pt x="421385" y="0"/>
                </a:lnTo>
                <a:close/>
              </a:path>
            </a:pathLst>
          </a:custGeom>
          <a:solidFill>
            <a:srgbClr val="333333"/>
          </a:solidFill>
        </p:spPr>
        <p:txBody>
          <a:bodyPr wrap="square" lIns="0" tIns="0" rIns="0" bIns="0" rtlCol="0"/>
          <a:lstStyle/>
          <a:p>
            <a:endParaRPr/>
          </a:p>
        </p:txBody>
      </p:sp>
      <p:sp>
        <p:nvSpPr>
          <p:cNvPr id="34" name="Espace réservé du texte 2">
            <a:extLst>
              <a:ext uri="{FF2B5EF4-FFF2-40B4-BE49-F238E27FC236}">
                <a16:creationId xmlns:a16="http://schemas.microsoft.com/office/drawing/2014/main" id="{DE2DE5B0-2471-4BDA-B821-2C549736039C}"/>
              </a:ext>
            </a:extLst>
          </p:cNvPr>
          <p:cNvSpPr>
            <a:spLocks noGrp="1"/>
          </p:cNvSpPr>
          <p:nvPr>
            <p:ph type="body" idx="13"/>
          </p:nvPr>
        </p:nvSpPr>
        <p:spPr>
          <a:xfrm>
            <a:off x="7631710" y="2282223"/>
            <a:ext cx="4237154" cy="365125"/>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5" name="Espace réservé du texte 2">
            <a:extLst>
              <a:ext uri="{FF2B5EF4-FFF2-40B4-BE49-F238E27FC236}">
                <a16:creationId xmlns:a16="http://schemas.microsoft.com/office/drawing/2014/main" id="{DE0E7665-835B-4702-8602-F295C153B035}"/>
              </a:ext>
            </a:extLst>
          </p:cNvPr>
          <p:cNvSpPr>
            <a:spLocks noGrp="1"/>
          </p:cNvSpPr>
          <p:nvPr>
            <p:ph type="body" idx="14"/>
          </p:nvPr>
        </p:nvSpPr>
        <p:spPr>
          <a:xfrm>
            <a:off x="7631710" y="2647348"/>
            <a:ext cx="4237154" cy="365125"/>
          </a:xfrm>
          <a:prstGeom prst="rect">
            <a:avLst/>
          </a:prstGeom>
        </p:spPr>
        <p:txBody>
          <a:bodyPr anchor="b"/>
          <a:lstStyle>
            <a:lvl1pPr marL="0" indent="0">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6" name="Espace réservé du texte 2">
            <a:extLst>
              <a:ext uri="{FF2B5EF4-FFF2-40B4-BE49-F238E27FC236}">
                <a16:creationId xmlns:a16="http://schemas.microsoft.com/office/drawing/2014/main" id="{6F4EE175-0574-4171-9D38-A6B310BABD6C}"/>
              </a:ext>
            </a:extLst>
          </p:cNvPr>
          <p:cNvSpPr>
            <a:spLocks noGrp="1"/>
          </p:cNvSpPr>
          <p:nvPr>
            <p:ph type="body" idx="15"/>
          </p:nvPr>
        </p:nvSpPr>
        <p:spPr>
          <a:xfrm>
            <a:off x="7631710" y="3448071"/>
            <a:ext cx="4237154" cy="365125"/>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7" name="Espace réservé du texte 2">
            <a:extLst>
              <a:ext uri="{FF2B5EF4-FFF2-40B4-BE49-F238E27FC236}">
                <a16:creationId xmlns:a16="http://schemas.microsoft.com/office/drawing/2014/main" id="{F8E0D5CC-37A9-4620-AAE9-6AA50B66AD1F}"/>
              </a:ext>
            </a:extLst>
          </p:cNvPr>
          <p:cNvSpPr>
            <a:spLocks noGrp="1"/>
          </p:cNvSpPr>
          <p:nvPr>
            <p:ph type="body" idx="16"/>
          </p:nvPr>
        </p:nvSpPr>
        <p:spPr>
          <a:xfrm>
            <a:off x="7631710" y="3813196"/>
            <a:ext cx="4237154" cy="365125"/>
          </a:xfrm>
          <a:prstGeom prst="rect">
            <a:avLst/>
          </a:prstGeom>
        </p:spPr>
        <p:txBody>
          <a:bodyPr anchor="b"/>
          <a:lstStyle>
            <a:lvl1pPr marL="0" indent="0">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8" name="Espace réservé du texte 2">
            <a:extLst>
              <a:ext uri="{FF2B5EF4-FFF2-40B4-BE49-F238E27FC236}">
                <a16:creationId xmlns:a16="http://schemas.microsoft.com/office/drawing/2014/main" id="{AFE9A8A3-402D-4E0F-91F9-4ECACE9846DF}"/>
              </a:ext>
            </a:extLst>
          </p:cNvPr>
          <p:cNvSpPr>
            <a:spLocks noGrp="1"/>
          </p:cNvSpPr>
          <p:nvPr>
            <p:ph type="body" idx="17"/>
          </p:nvPr>
        </p:nvSpPr>
        <p:spPr>
          <a:xfrm>
            <a:off x="7631710" y="4642814"/>
            <a:ext cx="4237154" cy="365125"/>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9" name="Espace réservé du texte 2">
            <a:extLst>
              <a:ext uri="{FF2B5EF4-FFF2-40B4-BE49-F238E27FC236}">
                <a16:creationId xmlns:a16="http://schemas.microsoft.com/office/drawing/2014/main" id="{28E07312-8B9D-487F-8ECE-2D3C811353F3}"/>
              </a:ext>
            </a:extLst>
          </p:cNvPr>
          <p:cNvSpPr>
            <a:spLocks noGrp="1"/>
          </p:cNvSpPr>
          <p:nvPr>
            <p:ph type="body" idx="18"/>
          </p:nvPr>
        </p:nvSpPr>
        <p:spPr>
          <a:xfrm>
            <a:off x="7631710" y="5007939"/>
            <a:ext cx="4237154" cy="365125"/>
          </a:xfrm>
          <a:prstGeom prst="rect">
            <a:avLst/>
          </a:prstGeom>
        </p:spPr>
        <p:txBody>
          <a:bodyPr anchor="b"/>
          <a:lstStyle>
            <a:lvl1pPr marL="0" indent="0">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Tree>
    <p:extLst>
      <p:ext uri="{BB962C8B-B14F-4D97-AF65-F5344CB8AC3E}">
        <p14:creationId xmlns:p14="http://schemas.microsoft.com/office/powerpoint/2010/main" val="3164928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AF76D94B-00A6-43AC-9450-308D2DA9A28E}"/>
              </a:ext>
            </a:extLst>
          </p:cNvPr>
          <p:cNvSpPr/>
          <p:nvPr userDrawn="1"/>
        </p:nvSpPr>
        <p:spPr>
          <a:xfrm>
            <a:off x="0" y="693000"/>
            <a:ext cx="12192000" cy="6165215"/>
          </a:xfrm>
          <a:custGeom>
            <a:avLst/>
            <a:gdLst/>
            <a:ahLst/>
            <a:cxnLst/>
            <a:rect l="l" t="t" r="r" b="b"/>
            <a:pathLst>
              <a:path w="12192000" h="6165215">
                <a:moveTo>
                  <a:pt x="12192000" y="0"/>
                </a:moveTo>
                <a:lnTo>
                  <a:pt x="0" y="0"/>
                </a:lnTo>
                <a:lnTo>
                  <a:pt x="0" y="6164999"/>
                </a:lnTo>
                <a:lnTo>
                  <a:pt x="12192000" y="6164999"/>
                </a:lnTo>
                <a:lnTo>
                  <a:pt x="12192000" y="0"/>
                </a:lnTo>
                <a:close/>
              </a:path>
            </a:pathLst>
          </a:custGeom>
          <a:solidFill>
            <a:srgbClr val="19313B"/>
          </a:solidFill>
        </p:spPr>
        <p:txBody>
          <a:bodyPr wrap="square" lIns="0" tIns="0" rIns="0" bIns="0" rtlCol="0"/>
          <a:lstStyle/>
          <a:p>
            <a:endParaRPr/>
          </a:p>
        </p:txBody>
      </p:sp>
      <p:sp>
        <p:nvSpPr>
          <p:cNvPr id="8" name="Titre 1">
            <a:extLst>
              <a:ext uri="{FF2B5EF4-FFF2-40B4-BE49-F238E27FC236}">
                <a16:creationId xmlns:a16="http://schemas.microsoft.com/office/drawing/2014/main" id="{DE34C606-DFF9-4805-83E3-7998F094EC1A}"/>
              </a:ext>
            </a:extLst>
          </p:cNvPr>
          <p:cNvSpPr>
            <a:spLocks noGrp="1"/>
          </p:cNvSpPr>
          <p:nvPr>
            <p:ph type="title"/>
          </p:nvPr>
        </p:nvSpPr>
        <p:spPr>
          <a:xfrm>
            <a:off x="838200" y="931655"/>
            <a:ext cx="10515600" cy="749507"/>
          </a:xfrm>
          <a:prstGeom prst="rect">
            <a:avLst/>
          </a:prstGeom>
        </p:spPr>
        <p:txBody>
          <a:bodyPr/>
          <a:lstStyle>
            <a:lvl1pPr>
              <a:defRPr>
                <a:solidFill>
                  <a:schemeClr val="bg1"/>
                </a:solidFill>
              </a:defRPr>
            </a:lvl1pPr>
          </a:lstStyle>
          <a:p>
            <a:r>
              <a:rPr lang="fr-FR" dirty="0"/>
              <a:t>Modifiez le style du titre</a:t>
            </a:r>
            <a:endParaRPr lang="fr-BE" dirty="0"/>
          </a:p>
        </p:txBody>
      </p:sp>
      <p:sp>
        <p:nvSpPr>
          <p:cNvPr id="9" name="object 12">
            <a:extLst>
              <a:ext uri="{FF2B5EF4-FFF2-40B4-BE49-F238E27FC236}">
                <a16:creationId xmlns:a16="http://schemas.microsoft.com/office/drawing/2014/main" id="{019E13EA-EA64-456F-AFEF-C3838756CB24}"/>
              </a:ext>
            </a:extLst>
          </p:cNvPr>
          <p:cNvSpPr/>
          <p:nvPr userDrawn="1"/>
        </p:nvSpPr>
        <p:spPr>
          <a:xfrm>
            <a:off x="838200" y="1681162"/>
            <a:ext cx="10514012" cy="45719"/>
          </a:xfrm>
          <a:custGeom>
            <a:avLst/>
            <a:gdLst/>
            <a:ahLst/>
            <a:cxnLst/>
            <a:rect l="l" t="t" r="r" b="b"/>
            <a:pathLst>
              <a:path w="5520055">
                <a:moveTo>
                  <a:pt x="0" y="0"/>
                </a:moveTo>
                <a:lnTo>
                  <a:pt x="5519521" y="0"/>
                </a:lnTo>
              </a:path>
            </a:pathLst>
          </a:custGeom>
          <a:ln w="25400">
            <a:solidFill>
              <a:srgbClr val="CC9903"/>
            </a:solidFill>
          </a:ln>
        </p:spPr>
        <p:txBody>
          <a:bodyPr wrap="square" lIns="0" tIns="0" rIns="0" bIns="0" rtlCol="0"/>
          <a:lstStyle/>
          <a:p>
            <a:endParaRPr/>
          </a:p>
        </p:txBody>
      </p:sp>
      <p:grpSp>
        <p:nvGrpSpPr>
          <p:cNvPr id="10" name="object 2">
            <a:extLst>
              <a:ext uri="{FF2B5EF4-FFF2-40B4-BE49-F238E27FC236}">
                <a16:creationId xmlns:a16="http://schemas.microsoft.com/office/drawing/2014/main" id="{198E8E49-898F-4758-A0B2-7B2902CEB02D}"/>
              </a:ext>
            </a:extLst>
          </p:cNvPr>
          <p:cNvGrpSpPr/>
          <p:nvPr userDrawn="1"/>
        </p:nvGrpSpPr>
        <p:grpSpPr>
          <a:xfrm>
            <a:off x="8394" y="203"/>
            <a:ext cx="12179300" cy="629285"/>
            <a:chOff x="8394" y="203"/>
            <a:chExt cx="12179300" cy="629285"/>
          </a:xfrm>
        </p:grpSpPr>
        <p:sp>
          <p:nvSpPr>
            <p:cNvPr id="11" name="object 3">
              <a:extLst>
                <a:ext uri="{FF2B5EF4-FFF2-40B4-BE49-F238E27FC236}">
                  <a16:creationId xmlns:a16="http://schemas.microsoft.com/office/drawing/2014/main" id="{F3264562-84C2-40F2-8F4B-6704DD3DB2ED}"/>
                </a:ext>
              </a:extLst>
            </p:cNvPr>
            <p:cNvSpPr/>
            <p:nvPr/>
          </p:nvSpPr>
          <p:spPr>
            <a:xfrm>
              <a:off x="8394"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12" name="object 4">
              <a:extLst>
                <a:ext uri="{FF2B5EF4-FFF2-40B4-BE49-F238E27FC236}">
                  <a16:creationId xmlns:a16="http://schemas.microsoft.com/office/drawing/2014/main" id="{10CEF2F8-2297-4A5C-A305-94B5154B32C4}"/>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sp>
          <p:nvSpPr>
            <p:cNvPr id="13" name="object 5">
              <a:extLst>
                <a:ext uri="{FF2B5EF4-FFF2-40B4-BE49-F238E27FC236}">
                  <a16:creationId xmlns:a16="http://schemas.microsoft.com/office/drawing/2014/main" id="{84971755-08C0-4DD8-B20E-14158BD79FF5}"/>
                </a:ext>
              </a:extLst>
            </p:cNvPr>
            <p:cNvSpPr/>
            <p:nvPr/>
          </p:nvSpPr>
          <p:spPr>
            <a:xfrm>
              <a:off x="9239738"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pic>
          <p:nvPicPr>
            <p:cNvPr id="14" name="object 6">
              <a:extLst>
                <a:ext uri="{FF2B5EF4-FFF2-40B4-BE49-F238E27FC236}">
                  <a16:creationId xmlns:a16="http://schemas.microsoft.com/office/drawing/2014/main" id="{40442BD5-5604-45BF-801D-089934F62AD2}"/>
                </a:ext>
              </a:extLst>
            </p:cNvPr>
            <p:cNvPicPr/>
            <p:nvPr/>
          </p:nvPicPr>
          <p:blipFill>
            <a:blip r:embed="rId2" cstate="print"/>
            <a:stretch>
              <a:fillRect/>
            </a:stretch>
          </p:blipFill>
          <p:spPr>
            <a:xfrm>
              <a:off x="9946036" y="177295"/>
              <a:ext cx="933024" cy="291161"/>
            </a:xfrm>
            <a:prstGeom prst="rect">
              <a:avLst/>
            </a:prstGeom>
          </p:spPr>
        </p:pic>
        <p:sp>
          <p:nvSpPr>
            <p:cNvPr id="15" name="object 7">
              <a:extLst>
                <a:ext uri="{FF2B5EF4-FFF2-40B4-BE49-F238E27FC236}">
                  <a16:creationId xmlns:a16="http://schemas.microsoft.com/office/drawing/2014/main" id="{371754EC-C908-429D-9070-F01FFC7F343B}"/>
                </a:ext>
              </a:extLst>
            </p:cNvPr>
            <p:cNvSpPr/>
            <p:nvPr/>
          </p:nvSpPr>
          <p:spPr>
            <a:xfrm>
              <a:off x="9399562" y="80238"/>
              <a:ext cx="481965" cy="426720"/>
            </a:xfrm>
            <a:custGeom>
              <a:avLst/>
              <a:gdLst/>
              <a:ahLst/>
              <a:cxnLst/>
              <a:rect l="l" t="t" r="r" b="b"/>
              <a:pathLst>
                <a:path w="481965" h="426720">
                  <a:moveTo>
                    <a:pt x="467233" y="150761"/>
                  </a:moveTo>
                  <a:lnTo>
                    <a:pt x="445071" y="108889"/>
                  </a:lnTo>
                  <a:lnTo>
                    <a:pt x="415467" y="72364"/>
                  </a:lnTo>
                  <a:lnTo>
                    <a:pt x="379425" y="42214"/>
                  </a:lnTo>
                  <a:lnTo>
                    <a:pt x="337934" y="19431"/>
                  </a:lnTo>
                  <a:lnTo>
                    <a:pt x="292011" y="5016"/>
                  </a:lnTo>
                  <a:lnTo>
                    <a:pt x="242646" y="0"/>
                  </a:lnTo>
                  <a:lnTo>
                    <a:pt x="193751" y="4927"/>
                  </a:lnTo>
                  <a:lnTo>
                    <a:pt x="148196" y="19062"/>
                  </a:lnTo>
                  <a:lnTo>
                    <a:pt x="106984" y="41440"/>
                  </a:lnTo>
                  <a:lnTo>
                    <a:pt x="71069" y="71069"/>
                  </a:lnTo>
                  <a:lnTo>
                    <a:pt x="41440" y="106972"/>
                  </a:lnTo>
                  <a:lnTo>
                    <a:pt x="19075" y="148196"/>
                  </a:lnTo>
                  <a:lnTo>
                    <a:pt x="4940" y="193738"/>
                  </a:lnTo>
                  <a:lnTo>
                    <a:pt x="0" y="242646"/>
                  </a:lnTo>
                  <a:lnTo>
                    <a:pt x="1028" y="264947"/>
                  </a:lnTo>
                  <a:lnTo>
                    <a:pt x="4013" y="286677"/>
                  </a:lnTo>
                  <a:lnTo>
                    <a:pt x="8877" y="307746"/>
                  </a:lnTo>
                  <a:lnTo>
                    <a:pt x="15519" y="328091"/>
                  </a:lnTo>
                  <a:lnTo>
                    <a:pt x="21310" y="320078"/>
                  </a:lnTo>
                  <a:lnTo>
                    <a:pt x="27520" y="312115"/>
                  </a:lnTo>
                  <a:lnTo>
                    <a:pt x="57467" y="279996"/>
                  </a:lnTo>
                  <a:lnTo>
                    <a:pt x="94246" y="249466"/>
                  </a:lnTo>
                  <a:lnTo>
                    <a:pt x="114630" y="235305"/>
                  </a:lnTo>
                  <a:lnTo>
                    <a:pt x="112547" y="230289"/>
                  </a:lnTo>
                  <a:lnTo>
                    <a:pt x="110769" y="225107"/>
                  </a:lnTo>
                  <a:lnTo>
                    <a:pt x="109410" y="219722"/>
                  </a:lnTo>
                  <a:lnTo>
                    <a:pt x="81470" y="222440"/>
                  </a:lnTo>
                  <a:lnTo>
                    <a:pt x="76047" y="217970"/>
                  </a:lnTo>
                  <a:lnTo>
                    <a:pt x="73710" y="193802"/>
                  </a:lnTo>
                  <a:lnTo>
                    <a:pt x="78168" y="188379"/>
                  </a:lnTo>
                  <a:lnTo>
                    <a:pt x="106108" y="185674"/>
                  </a:lnTo>
                  <a:lnTo>
                    <a:pt x="106553" y="177190"/>
                  </a:lnTo>
                  <a:lnTo>
                    <a:pt x="107988" y="168948"/>
                  </a:lnTo>
                  <a:lnTo>
                    <a:pt x="110236" y="161010"/>
                  </a:lnTo>
                  <a:lnTo>
                    <a:pt x="84658" y="149377"/>
                  </a:lnTo>
                  <a:lnTo>
                    <a:pt x="82207" y="142798"/>
                  </a:lnTo>
                  <a:lnTo>
                    <a:pt x="92252" y="120700"/>
                  </a:lnTo>
                  <a:lnTo>
                    <a:pt x="98831" y="118237"/>
                  </a:lnTo>
                  <a:lnTo>
                    <a:pt x="124409" y="129870"/>
                  </a:lnTo>
                  <a:lnTo>
                    <a:pt x="128981" y="122885"/>
                  </a:lnTo>
                  <a:lnTo>
                    <a:pt x="134315" y="116408"/>
                  </a:lnTo>
                  <a:lnTo>
                    <a:pt x="140296" y="110578"/>
                  </a:lnTo>
                  <a:lnTo>
                    <a:pt x="123952" y="87718"/>
                  </a:lnTo>
                  <a:lnTo>
                    <a:pt x="125107" y="80784"/>
                  </a:lnTo>
                  <a:lnTo>
                    <a:pt x="144868" y="66675"/>
                  </a:lnTo>
                  <a:lnTo>
                    <a:pt x="151803" y="67830"/>
                  </a:lnTo>
                  <a:lnTo>
                    <a:pt x="168122" y="90678"/>
                  </a:lnTo>
                  <a:lnTo>
                    <a:pt x="175475" y="86944"/>
                  </a:lnTo>
                  <a:lnTo>
                    <a:pt x="183299" y="83959"/>
                  </a:lnTo>
                  <a:lnTo>
                    <a:pt x="191528" y="81889"/>
                  </a:lnTo>
                  <a:lnTo>
                    <a:pt x="188823" y="53962"/>
                  </a:lnTo>
                  <a:lnTo>
                    <a:pt x="193294" y="48526"/>
                  </a:lnTo>
                  <a:lnTo>
                    <a:pt x="217449" y="46189"/>
                  </a:lnTo>
                  <a:lnTo>
                    <a:pt x="222885" y="50647"/>
                  </a:lnTo>
                  <a:lnTo>
                    <a:pt x="225590" y="78587"/>
                  </a:lnTo>
                  <a:lnTo>
                    <a:pt x="234061" y="79044"/>
                  </a:lnTo>
                  <a:lnTo>
                    <a:pt x="242316" y="80467"/>
                  </a:lnTo>
                  <a:lnTo>
                    <a:pt x="250240" y="82715"/>
                  </a:lnTo>
                  <a:lnTo>
                    <a:pt x="261874" y="57150"/>
                  </a:lnTo>
                  <a:lnTo>
                    <a:pt x="268452" y="54686"/>
                  </a:lnTo>
                  <a:lnTo>
                    <a:pt x="290550" y="64731"/>
                  </a:lnTo>
                  <a:lnTo>
                    <a:pt x="293014" y="71323"/>
                  </a:lnTo>
                  <a:lnTo>
                    <a:pt x="281381" y="96901"/>
                  </a:lnTo>
                  <a:lnTo>
                    <a:pt x="288378" y="101473"/>
                  </a:lnTo>
                  <a:lnTo>
                    <a:pt x="294843" y="106794"/>
                  </a:lnTo>
                  <a:lnTo>
                    <a:pt x="300672" y="112776"/>
                  </a:lnTo>
                  <a:lnTo>
                    <a:pt x="323545" y="96443"/>
                  </a:lnTo>
                  <a:lnTo>
                    <a:pt x="330466" y="97599"/>
                  </a:lnTo>
                  <a:lnTo>
                    <a:pt x="344589" y="117348"/>
                  </a:lnTo>
                  <a:lnTo>
                    <a:pt x="343433" y="124282"/>
                  </a:lnTo>
                  <a:lnTo>
                    <a:pt x="320586" y="140614"/>
                  </a:lnTo>
                  <a:lnTo>
                    <a:pt x="322745" y="144881"/>
                  </a:lnTo>
                  <a:lnTo>
                    <a:pt x="324624" y="149339"/>
                  </a:lnTo>
                  <a:lnTo>
                    <a:pt x="326263" y="153911"/>
                  </a:lnTo>
                  <a:lnTo>
                    <a:pt x="347332" y="150787"/>
                  </a:lnTo>
                  <a:lnTo>
                    <a:pt x="368223" y="148526"/>
                  </a:lnTo>
                  <a:lnTo>
                    <a:pt x="388848" y="147154"/>
                  </a:lnTo>
                  <a:lnTo>
                    <a:pt x="409130" y="146697"/>
                  </a:lnTo>
                  <a:lnTo>
                    <a:pt x="424243" y="146951"/>
                  </a:lnTo>
                  <a:lnTo>
                    <a:pt x="438962" y="147726"/>
                  </a:lnTo>
                  <a:lnTo>
                    <a:pt x="453301" y="148996"/>
                  </a:lnTo>
                  <a:lnTo>
                    <a:pt x="467233" y="150761"/>
                  </a:lnTo>
                  <a:close/>
                </a:path>
                <a:path w="481965" h="426720">
                  <a:moveTo>
                    <a:pt x="481584" y="200545"/>
                  </a:moveTo>
                  <a:lnTo>
                    <a:pt x="445071" y="179755"/>
                  </a:lnTo>
                  <a:lnTo>
                    <a:pt x="409143" y="178155"/>
                  </a:lnTo>
                  <a:lnTo>
                    <a:pt x="372402" y="179730"/>
                  </a:lnTo>
                  <a:lnTo>
                    <a:pt x="296519" y="191985"/>
                  </a:lnTo>
                  <a:lnTo>
                    <a:pt x="258432" y="202488"/>
                  </a:lnTo>
                  <a:lnTo>
                    <a:pt x="212140" y="219354"/>
                  </a:lnTo>
                  <a:lnTo>
                    <a:pt x="168986" y="239674"/>
                  </a:lnTo>
                  <a:lnTo>
                    <a:pt x="129552" y="263080"/>
                  </a:lnTo>
                  <a:lnTo>
                    <a:pt x="94462" y="289204"/>
                  </a:lnTo>
                  <a:lnTo>
                    <a:pt x="64338" y="317690"/>
                  </a:lnTo>
                  <a:lnTo>
                    <a:pt x="38112" y="350875"/>
                  </a:lnTo>
                  <a:lnTo>
                    <a:pt x="31369" y="361911"/>
                  </a:lnTo>
                  <a:lnTo>
                    <a:pt x="42494" y="379730"/>
                  </a:lnTo>
                  <a:lnTo>
                    <a:pt x="55079" y="396468"/>
                  </a:lnTo>
                  <a:lnTo>
                    <a:pt x="69024" y="412051"/>
                  </a:lnTo>
                  <a:lnTo>
                    <a:pt x="84251" y="426364"/>
                  </a:lnTo>
                  <a:lnTo>
                    <a:pt x="90766" y="414972"/>
                  </a:lnTo>
                  <a:lnTo>
                    <a:pt x="94437" y="409282"/>
                  </a:lnTo>
                  <a:lnTo>
                    <a:pt x="121780" y="372516"/>
                  </a:lnTo>
                  <a:lnTo>
                    <a:pt x="154813" y="337832"/>
                  </a:lnTo>
                  <a:lnTo>
                    <a:pt x="192938" y="305765"/>
                  </a:lnTo>
                  <a:lnTo>
                    <a:pt x="235585" y="276796"/>
                  </a:lnTo>
                  <a:lnTo>
                    <a:pt x="282143" y="251409"/>
                  </a:lnTo>
                  <a:lnTo>
                    <a:pt x="332143" y="230136"/>
                  </a:lnTo>
                  <a:lnTo>
                    <a:pt x="382485" y="214452"/>
                  </a:lnTo>
                  <a:lnTo>
                    <a:pt x="432511" y="204546"/>
                  </a:lnTo>
                  <a:lnTo>
                    <a:pt x="481584" y="200545"/>
                  </a:lnTo>
                  <a:close/>
                </a:path>
              </a:pathLst>
            </a:custGeom>
            <a:solidFill>
              <a:srgbClr val="FFFFFF"/>
            </a:solidFill>
          </p:spPr>
          <p:txBody>
            <a:bodyPr wrap="square" lIns="0" tIns="0" rIns="0" bIns="0" rtlCol="0"/>
            <a:lstStyle/>
            <a:p>
              <a:endParaRPr/>
            </a:p>
          </p:txBody>
        </p:sp>
        <p:pic>
          <p:nvPicPr>
            <p:cNvPr id="16" name="object 8">
              <a:extLst>
                <a:ext uri="{FF2B5EF4-FFF2-40B4-BE49-F238E27FC236}">
                  <a16:creationId xmlns:a16="http://schemas.microsoft.com/office/drawing/2014/main" id="{2E91DCC1-E2A3-4BFD-98F6-C7330691EA8B}"/>
                </a:ext>
              </a:extLst>
            </p:cNvPr>
            <p:cNvPicPr/>
            <p:nvPr/>
          </p:nvPicPr>
          <p:blipFill>
            <a:blip r:embed="rId3" cstate="print"/>
            <a:stretch>
              <a:fillRect/>
            </a:stretch>
          </p:blipFill>
          <p:spPr>
            <a:xfrm>
              <a:off x="9665364" y="411106"/>
              <a:ext cx="202882" cy="153288"/>
            </a:xfrm>
            <a:prstGeom prst="rect">
              <a:avLst/>
            </a:prstGeom>
          </p:spPr>
        </p:pic>
        <p:sp>
          <p:nvSpPr>
            <p:cNvPr id="17" name="object 9">
              <a:extLst>
                <a:ext uri="{FF2B5EF4-FFF2-40B4-BE49-F238E27FC236}">
                  <a16:creationId xmlns:a16="http://schemas.microsoft.com/office/drawing/2014/main" id="{A055D047-91F7-488B-9F26-6A758712F878}"/>
                </a:ext>
              </a:extLst>
            </p:cNvPr>
            <p:cNvSpPr/>
            <p:nvPr/>
          </p:nvSpPr>
          <p:spPr>
            <a:xfrm>
              <a:off x="9515806" y="320064"/>
              <a:ext cx="369570" cy="240029"/>
            </a:xfrm>
            <a:custGeom>
              <a:avLst/>
              <a:gdLst/>
              <a:ahLst/>
              <a:cxnLst/>
              <a:rect l="l" t="t" r="r" b="b"/>
              <a:pathLst>
                <a:path w="369570" h="240029">
                  <a:moveTo>
                    <a:pt x="368985" y="0"/>
                  </a:moveTo>
                  <a:lnTo>
                    <a:pt x="323677" y="3502"/>
                  </a:lnTo>
                  <a:lnTo>
                    <a:pt x="276866" y="12674"/>
                  </a:lnTo>
                  <a:lnTo>
                    <a:pt x="229636" y="27256"/>
                  </a:lnTo>
                  <a:lnTo>
                    <a:pt x="183070" y="46989"/>
                  </a:lnTo>
                  <a:lnTo>
                    <a:pt x="140244" y="70288"/>
                  </a:lnTo>
                  <a:lnTo>
                    <a:pt x="101112" y="96768"/>
                  </a:lnTo>
                  <a:lnTo>
                    <a:pt x="66212" y="125977"/>
                  </a:lnTo>
                  <a:lnTo>
                    <a:pt x="36083" y="157465"/>
                  </a:lnTo>
                  <a:lnTo>
                    <a:pt x="11264" y="190779"/>
                  </a:lnTo>
                  <a:lnTo>
                    <a:pt x="0" y="209943"/>
                  </a:lnTo>
                  <a:lnTo>
                    <a:pt x="17203" y="219520"/>
                  </a:lnTo>
                  <a:lnTo>
                    <a:pt x="35234" y="227695"/>
                  </a:lnTo>
                  <a:lnTo>
                    <a:pt x="54015" y="234407"/>
                  </a:lnTo>
                  <a:lnTo>
                    <a:pt x="73469" y="239598"/>
                  </a:lnTo>
                  <a:lnTo>
                    <a:pt x="100738" y="197641"/>
                  </a:lnTo>
                  <a:lnTo>
                    <a:pt x="133477" y="158103"/>
                  </a:lnTo>
                  <a:lnTo>
                    <a:pt x="171263" y="121520"/>
                  </a:lnTo>
                  <a:lnTo>
                    <a:pt x="213677" y="88430"/>
                  </a:lnTo>
                  <a:lnTo>
                    <a:pt x="250925" y="64714"/>
                  </a:lnTo>
                  <a:lnTo>
                    <a:pt x="289421" y="44681"/>
                  </a:lnTo>
                  <a:lnTo>
                    <a:pt x="328797" y="28454"/>
                  </a:lnTo>
                  <a:lnTo>
                    <a:pt x="368681" y="16154"/>
                  </a:lnTo>
                  <a:lnTo>
                    <a:pt x="368985" y="0"/>
                  </a:lnTo>
                  <a:close/>
                </a:path>
              </a:pathLst>
            </a:custGeom>
            <a:solidFill>
              <a:srgbClr val="FFFFFF"/>
            </a:solidFill>
          </p:spPr>
          <p:txBody>
            <a:bodyPr wrap="square" lIns="0" tIns="0" rIns="0" bIns="0" rtlCol="0"/>
            <a:lstStyle/>
            <a:p>
              <a:endParaRPr/>
            </a:p>
          </p:txBody>
        </p:sp>
      </p:grpSp>
      <p:sp>
        <p:nvSpPr>
          <p:cNvPr id="19" name="Espace réservé du texte 2">
            <a:extLst>
              <a:ext uri="{FF2B5EF4-FFF2-40B4-BE49-F238E27FC236}">
                <a16:creationId xmlns:a16="http://schemas.microsoft.com/office/drawing/2014/main" id="{01F53D36-7A77-4093-9AB0-18C0215E246C}"/>
              </a:ext>
            </a:extLst>
          </p:cNvPr>
          <p:cNvSpPr>
            <a:spLocks noGrp="1"/>
          </p:cNvSpPr>
          <p:nvPr>
            <p:ph type="body" idx="13"/>
          </p:nvPr>
        </p:nvSpPr>
        <p:spPr>
          <a:xfrm>
            <a:off x="838200" y="2130748"/>
            <a:ext cx="4237154" cy="365125"/>
          </a:xfrm>
          <a:prstGeom prst="rect">
            <a:avLst/>
          </a:prstGeom>
        </p:spPr>
        <p:txBody>
          <a:bodyPr anchor="b"/>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0" name="Espace réservé du texte 2">
            <a:extLst>
              <a:ext uri="{FF2B5EF4-FFF2-40B4-BE49-F238E27FC236}">
                <a16:creationId xmlns:a16="http://schemas.microsoft.com/office/drawing/2014/main" id="{1A629719-043D-4041-88B1-EE11CFFB427F}"/>
              </a:ext>
            </a:extLst>
          </p:cNvPr>
          <p:cNvSpPr>
            <a:spLocks noGrp="1"/>
          </p:cNvSpPr>
          <p:nvPr>
            <p:ph type="body" idx="14"/>
          </p:nvPr>
        </p:nvSpPr>
        <p:spPr>
          <a:xfrm>
            <a:off x="838200" y="2495873"/>
            <a:ext cx="4237154" cy="365125"/>
          </a:xfrm>
          <a:prstGeom prst="rect">
            <a:avLst/>
          </a:prstGeom>
        </p:spPr>
        <p:txBody>
          <a:bodyPr anchor="b"/>
          <a:lstStyle>
            <a:lvl1pPr marL="0" indent="0">
              <a:buNone/>
              <a:defRPr sz="1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Tree>
    <p:extLst>
      <p:ext uri="{BB962C8B-B14F-4D97-AF65-F5344CB8AC3E}">
        <p14:creationId xmlns:p14="http://schemas.microsoft.com/office/powerpoint/2010/main" val="7837647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sposition BIO 1">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E6D22BB0-E26C-450A-A83B-813D8FD20EB0}"/>
              </a:ext>
            </a:extLst>
          </p:cNvPr>
          <p:cNvSpPr>
            <a:spLocks noGrp="1"/>
          </p:cNvSpPr>
          <p:nvPr>
            <p:ph type="title"/>
          </p:nvPr>
        </p:nvSpPr>
        <p:spPr>
          <a:xfrm>
            <a:off x="925506" y="1978597"/>
            <a:ext cx="10515600" cy="1325563"/>
          </a:xfrm>
          <a:prstGeom prst="rect">
            <a:avLst/>
          </a:prstGeom>
        </p:spPr>
        <p:txBody>
          <a:bodyPr/>
          <a:lstStyle>
            <a:lvl1pPr>
              <a:defRPr sz="2000"/>
            </a:lvl1pPr>
          </a:lstStyle>
          <a:p>
            <a:r>
              <a:rPr lang="fr-FR" dirty="0"/>
              <a:t>Modifiez le style du titre</a:t>
            </a:r>
            <a:endParaRPr lang="fr-BE" dirty="0"/>
          </a:p>
        </p:txBody>
      </p:sp>
      <p:grpSp>
        <p:nvGrpSpPr>
          <p:cNvPr id="5" name="object 3">
            <a:extLst>
              <a:ext uri="{FF2B5EF4-FFF2-40B4-BE49-F238E27FC236}">
                <a16:creationId xmlns:a16="http://schemas.microsoft.com/office/drawing/2014/main" id="{1F972512-4872-4FC6-9BB0-ADE92DFB4690}"/>
              </a:ext>
            </a:extLst>
          </p:cNvPr>
          <p:cNvGrpSpPr/>
          <p:nvPr userDrawn="1"/>
        </p:nvGrpSpPr>
        <p:grpSpPr>
          <a:xfrm>
            <a:off x="8394" y="203"/>
            <a:ext cx="12179300" cy="1429385"/>
            <a:chOff x="8394" y="203"/>
            <a:chExt cx="12179300" cy="1429385"/>
          </a:xfrm>
        </p:grpSpPr>
        <p:sp>
          <p:nvSpPr>
            <p:cNvPr id="7" name="object 4">
              <a:extLst>
                <a:ext uri="{FF2B5EF4-FFF2-40B4-BE49-F238E27FC236}">
                  <a16:creationId xmlns:a16="http://schemas.microsoft.com/office/drawing/2014/main" id="{DBEE226B-94D7-4A82-BF7D-937F474C3C75}"/>
                </a:ext>
              </a:extLst>
            </p:cNvPr>
            <p:cNvSpPr/>
            <p:nvPr/>
          </p:nvSpPr>
          <p:spPr>
            <a:xfrm>
              <a:off x="8394"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8" name="object 5">
              <a:extLst>
                <a:ext uri="{FF2B5EF4-FFF2-40B4-BE49-F238E27FC236}">
                  <a16:creationId xmlns:a16="http://schemas.microsoft.com/office/drawing/2014/main" id="{5432DFD3-11C2-4C04-81E1-1E5097B8E74F}"/>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pic>
          <p:nvPicPr>
            <p:cNvPr id="9" name="object 6">
              <a:extLst>
                <a:ext uri="{FF2B5EF4-FFF2-40B4-BE49-F238E27FC236}">
                  <a16:creationId xmlns:a16="http://schemas.microsoft.com/office/drawing/2014/main" id="{F1CFE822-6C13-4D0A-9E04-6E93406A353C}"/>
                </a:ext>
              </a:extLst>
            </p:cNvPr>
            <p:cNvPicPr/>
            <p:nvPr/>
          </p:nvPicPr>
          <p:blipFill>
            <a:blip r:embed="rId2" cstate="print"/>
            <a:stretch>
              <a:fillRect/>
            </a:stretch>
          </p:blipFill>
          <p:spPr>
            <a:xfrm>
              <a:off x="10040075" y="182708"/>
              <a:ext cx="189007" cy="114731"/>
            </a:xfrm>
            <a:prstGeom prst="rect">
              <a:avLst/>
            </a:prstGeom>
          </p:spPr>
        </p:pic>
        <p:pic>
          <p:nvPicPr>
            <p:cNvPr id="11" name="object 7">
              <a:extLst>
                <a:ext uri="{FF2B5EF4-FFF2-40B4-BE49-F238E27FC236}">
                  <a16:creationId xmlns:a16="http://schemas.microsoft.com/office/drawing/2014/main" id="{D8BC3D57-0A92-47DC-B94B-2BD55312096A}"/>
                </a:ext>
              </a:extLst>
            </p:cNvPr>
            <p:cNvPicPr/>
            <p:nvPr/>
          </p:nvPicPr>
          <p:blipFill>
            <a:blip r:embed="rId3" cstate="print"/>
            <a:stretch>
              <a:fillRect/>
            </a:stretch>
          </p:blipFill>
          <p:spPr>
            <a:xfrm>
              <a:off x="10251467" y="144706"/>
              <a:ext cx="310641" cy="152642"/>
            </a:xfrm>
            <a:prstGeom prst="rect">
              <a:avLst/>
            </a:prstGeom>
          </p:spPr>
        </p:pic>
        <p:pic>
          <p:nvPicPr>
            <p:cNvPr id="12" name="object 8">
              <a:extLst>
                <a:ext uri="{FF2B5EF4-FFF2-40B4-BE49-F238E27FC236}">
                  <a16:creationId xmlns:a16="http://schemas.microsoft.com/office/drawing/2014/main" id="{237A6341-FEB4-4789-8029-DCE6DBC2A68F}"/>
                </a:ext>
              </a:extLst>
            </p:cNvPr>
            <p:cNvPicPr/>
            <p:nvPr/>
          </p:nvPicPr>
          <p:blipFill>
            <a:blip r:embed="rId4" cstate="print"/>
            <a:stretch>
              <a:fillRect/>
            </a:stretch>
          </p:blipFill>
          <p:spPr>
            <a:xfrm>
              <a:off x="10589431" y="183751"/>
              <a:ext cx="64706" cy="112280"/>
            </a:xfrm>
            <a:prstGeom prst="rect">
              <a:avLst/>
            </a:prstGeom>
          </p:spPr>
        </p:pic>
        <p:pic>
          <p:nvPicPr>
            <p:cNvPr id="13" name="object 9">
              <a:extLst>
                <a:ext uri="{FF2B5EF4-FFF2-40B4-BE49-F238E27FC236}">
                  <a16:creationId xmlns:a16="http://schemas.microsoft.com/office/drawing/2014/main" id="{5CC347EE-8BB8-41F8-BCE6-F81570DEBE48}"/>
                </a:ext>
              </a:extLst>
            </p:cNvPr>
            <p:cNvPicPr/>
            <p:nvPr/>
          </p:nvPicPr>
          <p:blipFill>
            <a:blip r:embed="rId5" cstate="print"/>
            <a:stretch>
              <a:fillRect/>
            </a:stretch>
          </p:blipFill>
          <p:spPr>
            <a:xfrm>
              <a:off x="10694320" y="172974"/>
              <a:ext cx="221231" cy="124470"/>
            </a:xfrm>
            <a:prstGeom prst="rect">
              <a:avLst/>
            </a:prstGeom>
          </p:spPr>
        </p:pic>
        <p:pic>
          <p:nvPicPr>
            <p:cNvPr id="14" name="object 10">
              <a:extLst>
                <a:ext uri="{FF2B5EF4-FFF2-40B4-BE49-F238E27FC236}">
                  <a16:creationId xmlns:a16="http://schemas.microsoft.com/office/drawing/2014/main" id="{758F9524-49B0-4F48-BB60-FA62D7D165C2}"/>
                </a:ext>
              </a:extLst>
            </p:cNvPr>
            <p:cNvPicPr/>
            <p:nvPr/>
          </p:nvPicPr>
          <p:blipFill>
            <a:blip r:embed="rId6" cstate="print"/>
            <a:stretch>
              <a:fillRect/>
            </a:stretch>
          </p:blipFill>
          <p:spPr>
            <a:xfrm>
              <a:off x="10040165" y="363762"/>
              <a:ext cx="71031" cy="115735"/>
            </a:xfrm>
            <a:prstGeom prst="rect">
              <a:avLst/>
            </a:prstGeom>
          </p:spPr>
        </p:pic>
        <p:pic>
          <p:nvPicPr>
            <p:cNvPr id="15" name="object 11">
              <a:extLst>
                <a:ext uri="{FF2B5EF4-FFF2-40B4-BE49-F238E27FC236}">
                  <a16:creationId xmlns:a16="http://schemas.microsoft.com/office/drawing/2014/main" id="{ADB9BC0A-3F53-4342-97CF-8DD4E10567C5}"/>
                </a:ext>
              </a:extLst>
            </p:cNvPr>
            <p:cNvPicPr/>
            <p:nvPr/>
          </p:nvPicPr>
          <p:blipFill>
            <a:blip r:embed="rId7" cstate="print"/>
            <a:stretch>
              <a:fillRect/>
            </a:stretch>
          </p:blipFill>
          <p:spPr>
            <a:xfrm>
              <a:off x="10134258" y="362852"/>
              <a:ext cx="190656" cy="118228"/>
            </a:xfrm>
            <a:prstGeom prst="rect">
              <a:avLst/>
            </a:prstGeom>
          </p:spPr>
        </p:pic>
        <p:pic>
          <p:nvPicPr>
            <p:cNvPr id="16" name="object 12">
              <a:extLst>
                <a:ext uri="{FF2B5EF4-FFF2-40B4-BE49-F238E27FC236}">
                  <a16:creationId xmlns:a16="http://schemas.microsoft.com/office/drawing/2014/main" id="{FC9D1E10-8C09-4FEE-A219-7F4499F76BDF}"/>
                </a:ext>
              </a:extLst>
            </p:cNvPr>
            <p:cNvPicPr/>
            <p:nvPr/>
          </p:nvPicPr>
          <p:blipFill>
            <a:blip r:embed="rId8" cstate="print"/>
            <a:stretch>
              <a:fillRect/>
            </a:stretch>
          </p:blipFill>
          <p:spPr>
            <a:xfrm>
              <a:off x="10348707" y="363213"/>
              <a:ext cx="93268" cy="117462"/>
            </a:xfrm>
            <a:prstGeom prst="rect">
              <a:avLst/>
            </a:prstGeom>
          </p:spPr>
        </p:pic>
        <p:pic>
          <p:nvPicPr>
            <p:cNvPr id="17" name="object 13">
              <a:extLst>
                <a:ext uri="{FF2B5EF4-FFF2-40B4-BE49-F238E27FC236}">
                  <a16:creationId xmlns:a16="http://schemas.microsoft.com/office/drawing/2014/main" id="{C4A5E44C-0E23-4FC7-BC01-E3D07B8D1AD0}"/>
                </a:ext>
              </a:extLst>
            </p:cNvPr>
            <p:cNvPicPr/>
            <p:nvPr/>
          </p:nvPicPr>
          <p:blipFill>
            <a:blip r:embed="rId9" cstate="print"/>
            <a:stretch>
              <a:fillRect/>
            </a:stretch>
          </p:blipFill>
          <p:spPr>
            <a:xfrm>
              <a:off x="10462295" y="363899"/>
              <a:ext cx="86728" cy="116776"/>
            </a:xfrm>
            <a:prstGeom prst="rect">
              <a:avLst/>
            </a:prstGeom>
          </p:spPr>
        </p:pic>
        <p:pic>
          <p:nvPicPr>
            <p:cNvPr id="18" name="object 14">
              <a:extLst>
                <a:ext uri="{FF2B5EF4-FFF2-40B4-BE49-F238E27FC236}">
                  <a16:creationId xmlns:a16="http://schemas.microsoft.com/office/drawing/2014/main" id="{38CC257D-4683-4B05-88BB-494F14326676}"/>
                </a:ext>
              </a:extLst>
            </p:cNvPr>
            <p:cNvPicPr/>
            <p:nvPr/>
          </p:nvPicPr>
          <p:blipFill>
            <a:blip r:embed="rId10" cstate="print"/>
            <a:stretch>
              <a:fillRect/>
            </a:stretch>
          </p:blipFill>
          <p:spPr>
            <a:xfrm>
              <a:off x="10569388" y="362985"/>
              <a:ext cx="172477" cy="117690"/>
            </a:xfrm>
            <a:prstGeom prst="rect">
              <a:avLst/>
            </a:prstGeom>
          </p:spPr>
        </p:pic>
        <p:pic>
          <p:nvPicPr>
            <p:cNvPr id="19" name="object 15">
              <a:extLst>
                <a:ext uri="{FF2B5EF4-FFF2-40B4-BE49-F238E27FC236}">
                  <a16:creationId xmlns:a16="http://schemas.microsoft.com/office/drawing/2014/main" id="{D34B440F-C010-4611-9A7C-661FC85D92C8}"/>
                </a:ext>
              </a:extLst>
            </p:cNvPr>
            <p:cNvPicPr/>
            <p:nvPr/>
          </p:nvPicPr>
          <p:blipFill>
            <a:blip r:embed="rId11" cstate="print"/>
            <a:stretch>
              <a:fillRect/>
            </a:stretch>
          </p:blipFill>
          <p:spPr>
            <a:xfrm>
              <a:off x="10762560" y="363899"/>
              <a:ext cx="170746" cy="116776"/>
            </a:xfrm>
            <a:prstGeom prst="rect">
              <a:avLst/>
            </a:prstGeom>
          </p:spPr>
        </p:pic>
        <p:pic>
          <p:nvPicPr>
            <p:cNvPr id="20" name="object 16">
              <a:extLst>
                <a:ext uri="{FF2B5EF4-FFF2-40B4-BE49-F238E27FC236}">
                  <a16:creationId xmlns:a16="http://schemas.microsoft.com/office/drawing/2014/main" id="{32889D34-8677-4A89-96D8-0B303189B0E1}"/>
                </a:ext>
              </a:extLst>
            </p:cNvPr>
            <p:cNvPicPr/>
            <p:nvPr/>
          </p:nvPicPr>
          <p:blipFill>
            <a:blip r:embed="rId12" cstate="print"/>
            <a:stretch>
              <a:fillRect/>
            </a:stretch>
          </p:blipFill>
          <p:spPr>
            <a:xfrm>
              <a:off x="10963786" y="362667"/>
              <a:ext cx="161450" cy="118413"/>
            </a:xfrm>
            <a:prstGeom prst="rect">
              <a:avLst/>
            </a:prstGeom>
          </p:spPr>
        </p:pic>
        <p:sp>
          <p:nvSpPr>
            <p:cNvPr id="21" name="object 17">
              <a:extLst>
                <a:ext uri="{FF2B5EF4-FFF2-40B4-BE49-F238E27FC236}">
                  <a16:creationId xmlns:a16="http://schemas.microsoft.com/office/drawing/2014/main" id="{139581B8-68B7-4BBF-B683-BC7B0226EC38}"/>
                </a:ext>
              </a:extLst>
            </p:cNvPr>
            <p:cNvSpPr/>
            <p:nvPr/>
          </p:nvSpPr>
          <p:spPr>
            <a:xfrm>
              <a:off x="9404502" y="32562"/>
              <a:ext cx="560705" cy="492759"/>
            </a:xfrm>
            <a:custGeom>
              <a:avLst/>
              <a:gdLst/>
              <a:ahLst/>
              <a:cxnLst/>
              <a:rect l="l" t="t" r="r" b="b"/>
              <a:pathLst>
                <a:path w="560704" h="492759">
                  <a:moveTo>
                    <a:pt x="543407" y="174002"/>
                  </a:moveTo>
                  <a:lnTo>
                    <a:pt x="521258" y="131216"/>
                  </a:lnTo>
                  <a:lnTo>
                    <a:pt x="492658" y="93459"/>
                  </a:lnTo>
                  <a:lnTo>
                    <a:pt x="458419" y="61302"/>
                  </a:lnTo>
                  <a:lnTo>
                    <a:pt x="419404" y="35318"/>
                  </a:lnTo>
                  <a:lnTo>
                    <a:pt x="376466" y="16065"/>
                  </a:lnTo>
                  <a:lnTo>
                    <a:pt x="330441" y="4102"/>
                  </a:lnTo>
                  <a:lnTo>
                    <a:pt x="282181" y="0"/>
                  </a:lnTo>
                  <a:lnTo>
                    <a:pt x="236385" y="3695"/>
                  </a:lnTo>
                  <a:lnTo>
                    <a:pt x="192951" y="14351"/>
                  </a:lnTo>
                  <a:lnTo>
                    <a:pt x="152450" y="31369"/>
                  </a:lnTo>
                  <a:lnTo>
                    <a:pt x="115468" y="54190"/>
                  </a:lnTo>
                  <a:lnTo>
                    <a:pt x="82588" y="82232"/>
                  </a:lnTo>
                  <a:lnTo>
                    <a:pt x="54381" y="114922"/>
                  </a:lnTo>
                  <a:lnTo>
                    <a:pt x="31445" y="151676"/>
                  </a:lnTo>
                  <a:lnTo>
                    <a:pt x="14338" y="191922"/>
                  </a:lnTo>
                  <a:lnTo>
                    <a:pt x="3670" y="235077"/>
                  </a:lnTo>
                  <a:lnTo>
                    <a:pt x="0" y="280555"/>
                  </a:lnTo>
                  <a:lnTo>
                    <a:pt x="1143" y="305701"/>
                  </a:lnTo>
                  <a:lnTo>
                    <a:pt x="4559" y="330593"/>
                  </a:lnTo>
                  <a:lnTo>
                    <a:pt x="10185" y="355092"/>
                  </a:lnTo>
                  <a:lnTo>
                    <a:pt x="18034" y="379018"/>
                  </a:lnTo>
                  <a:lnTo>
                    <a:pt x="25031" y="369468"/>
                  </a:lnTo>
                  <a:lnTo>
                    <a:pt x="32359" y="360146"/>
                  </a:lnTo>
                  <a:lnTo>
                    <a:pt x="67665" y="322795"/>
                  </a:lnTo>
                  <a:lnTo>
                    <a:pt x="110401" y="287528"/>
                  </a:lnTo>
                  <a:lnTo>
                    <a:pt x="133311" y="271830"/>
                  </a:lnTo>
                  <a:lnTo>
                    <a:pt x="130835" y="265925"/>
                  </a:lnTo>
                  <a:lnTo>
                    <a:pt x="128803" y="259854"/>
                  </a:lnTo>
                  <a:lnTo>
                    <a:pt x="127228" y="253644"/>
                  </a:lnTo>
                  <a:lnTo>
                    <a:pt x="94729" y="256781"/>
                  </a:lnTo>
                  <a:lnTo>
                    <a:pt x="88430" y="251650"/>
                  </a:lnTo>
                  <a:lnTo>
                    <a:pt x="85712" y="223926"/>
                  </a:lnTo>
                  <a:lnTo>
                    <a:pt x="90893" y="217652"/>
                  </a:lnTo>
                  <a:lnTo>
                    <a:pt x="123380" y="214503"/>
                  </a:lnTo>
                  <a:lnTo>
                    <a:pt x="123990" y="207302"/>
                  </a:lnTo>
                  <a:lnTo>
                    <a:pt x="124993" y="200139"/>
                  </a:lnTo>
                  <a:lnTo>
                    <a:pt x="126390" y="193040"/>
                  </a:lnTo>
                  <a:lnTo>
                    <a:pt x="128181" y="186016"/>
                  </a:lnTo>
                  <a:lnTo>
                    <a:pt x="98463" y="172580"/>
                  </a:lnTo>
                  <a:lnTo>
                    <a:pt x="95592" y="164985"/>
                  </a:lnTo>
                  <a:lnTo>
                    <a:pt x="107200" y="139458"/>
                  </a:lnTo>
                  <a:lnTo>
                    <a:pt x="114782" y="136525"/>
                  </a:lnTo>
                  <a:lnTo>
                    <a:pt x="144703" y="149923"/>
                  </a:lnTo>
                  <a:lnTo>
                    <a:pt x="148805" y="143992"/>
                  </a:lnTo>
                  <a:lnTo>
                    <a:pt x="153238" y="138290"/>
                  </a:lnTo>
                  <a:lnTo>
                    <a:pt x="157975" y="132842"/>
                  </a:lnTo>
                  <a:lnTo>
                    <a:pt x="163004" y="127647"/>
                  </a:lnTo>
                  <a:lnTo>
                    <a:pt x="144284" y="101384"/>
                  </a:lnTo>
                  <a:lnTo>
                    <a:pt x="145605" y="93510"/>
                  </a:lnTo>
                  <a:lnTo>
                    <a:pt x="168490" y="77216"/>
                  </a:lnTo>
                  <a:lnTo>
                    <a:pt x="176542" y="78562"/>
                  </a:lnTo>
                  <a:lnTo>
                    <a:pt x="195554" y="104965"/>
                  </a:lnTo>
                  <a:lnTo>
                    <a:pt x="202120" y="101854"/>
                  </a:lnTo>
                  <a:lnTo>
                    <a:pt x="208838" y="99123"/>
                  </a:lnTo>
                  <a:lnTo>
                    <a:pt x="215722" y="96786"/>
                  </a:lnTo>
                  <a:lnTo>
                    <a:pt x="222732" y="94830"/>
                  </a:lnTo>
                  <a:lnTo>
                    <a:pt x="219595" y="62572"/>
                  </a:lnTo>
                  <a:lnTo>
                    <a:pt x="224739" y="56311"/>
                  </a:lnTo>
                  <a:lnTo>
                    <a:pt x="252717" y="53568"/>
                  </a:lnTo>
                  <a:lnTo>
                    <a:pt x="259016" y="58737"/>
                  </a:lnTo>
                  <a:lnTo>
                    <a:pt x="262178" y="91008"/>
                  </a:lnTo>
                  <a:lnTo>
                    <a:pt x="269430" y="91554"/>
                  </a:lnTo>
                  <a:lnTo>
                    <a:pt x="276644" y="92481"/>
                  </a:lnTo>
                  <a:lnTo>
                    <a:pt x="283806" y="93814"/>
                  </a:lnTo>
                  <a:lnTo>
                    <a:pt x="290880" y="95542"/>
                  </a:lnTo>
                  <a:lnTo>
                    <a:pt x="304393" y="66040"/>
                  </a:lnTo>
                  <a:lnTo>
                    <a:pt x="312013" y="63195"/>
                  </a:lnTo>
                  <a:lnTo>
                    <a:pt x="337870" y="74790"/>
                  </a:lnTo>
                  <a:lnTo>
                    <a:pt x="340741" y="82397"/>
                  </a:lnTo>
                  <a:lnTo>
                    <a:pt x="327253" y="112141"/>
                  </a:lnTo>
                  <a:lnTo>
                    <a:pt x="333235" y="116217"/>
                  </a:lnTo>
                  <a:lnTo>
                    <a:pt x="338975" y="120611"/>
                  </a:lnTo>
                  <a:lnTo>
                    <a:pt x="344462" y="125323"/>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56"/>
                  </a:lnTo>
                  <a:lnTo>
                    <a:pt x="427469" y="171665"/>
                  </a:lnTo>
                  <a:lnTo>
                    <a:pt x="451624" y="170065"/>
                  </a:lnTo>
                  <a:lnTo>
                    <a:pt x="475856" y="169456"/>
                  </a:lnTo>
                  <a:lnTo>
                    <a:pt x="492785" y="169684"/>
                  </a:lnTo>
                  <a:lnTo>
                    <a:pt x="509701" y="170522"/>
                  </a:lnTo>
                  <a:lnTo>
                    <a:pt x="526580" y="171958"/>
                  </a:lnTo>
                  <a:lnTo>
                    <a:pt x="543407" y="174002"/>
                  </a:lnTo>
                  <a:close/>
                </a:path>
                <a:path w="560704" h="492759">
                  <a:moveTo>
                    <a:pt x="560197" y="231698"/>
                  </a:moveTo>
                  <a:lnTo>
                    <a:pt x="516280" y="207543"/>
                  </a:lnTo>
                  <a:lnTo>
                    <a:pt x="475945" y="205828"/>
                  </a:lnTo>
                  <a:lnTo>
                    <a:pt x="431419" y="207924"/>
                  </a:lnTo>
                  <a:lnTo>
                    <a:pt x="387235" y="213334"/>
                  </a:lnTo>
                  <a:lnTo>
                    <a:pt x="343585" y="222034"/>
                  </a:lnTo>
                  <a:lnTo>
                    <a:pt x="300672" y="233972"/>
                  </a:lnTo>
                  <a:lnTo>
                    <a:pt x="246761" y="253453"/>
                  </a:lnTo>
                  <a:lnTo>
                    <a:pt x="196532" y="276923"/>
                  </a:lnTo>
                  <a:lnTo>
                    <a:pt x="150647" y="303961"/>
                  </a:lnTo>
                  <a:lnTo>
                    <a:pt x="109855" y="334149"/>
                  </a:lnTo>
                  <a:lnTo>
                    <a:pt x="74828" y="367068"/>
                  </a:lnTo>
                  <a:lnTo>
                    <a:pt x="44919" y="404533"/>
                  </a:lnTo>
                  <a:lnTo>
                    <a:pt x="36474" y="418109"/>
                  </a:lnTo>
                  <a:lnTo>
                    <a:pt x="49377" y="438658"/>
                  </a:lnTo>
                  <a:lnTo>
                    <a:pt x="63982" y="457987"/>
                  </a:lnTo>
                  <a:lnTo>
                    <a:pt x="80213" y="475996"/>
                  </a:lnTo>
                  <a:lnTo>
                    <a:pt x="97980" y="492569"/>
                  </a:lnTo>
                  <a:lnTo>
                    <a:pt x="105537" y="479437"/>
                  </a:lnTo>
                  <a:lnTo>
                    <a:pt x="109829" y="472846"/>
                  </a:lnTo>
                  <a:lnTo>
                    <a:pt x="135839" y="437299"/>
                  </a:lnTo>
                  <a:lnTo>
                    <a:pt x="166535" y="403364"/>
                  </a:lnTo>
                  <a:lnTo>
                    <a:pt x="201510" y="371386"/>
                  </a:lnTo>
                  <a:lnTo>
                    <a:pt x="240360" y="341693"/>
                  </a:lnTo>
                  <a:lnTo>
                    <a:pt x="282702" y="314617"/>
                  </a:lnTo>
                  <a:lnTo>
                    <a:pt x="328129" y="290474"/>
                  </a:lnTo>
                  <a:lnTo>
                    <a:pt x="374599" y="270294"/>
                  </a:lnTo>
                  <a:lnTo>
                    <a:pt x="421424" y="254228"/>
                  </a:lnTo>
                  <a:lnTo>
                    <a:pt x="468210" y="242392"/>
                  </a:lnTo>
                  <a:lnTo>
                    <a:pt x="514591" y="234848"/>
                  </a:lnTo>
                  <a:lnTo>
                    <a:pt x="560197" y="231698"/>
                  </a:lnTo>
                  <a:close/>
                </a:path>
              </a:pathLst>
            </a:custGeom>
            <a:solidFill>
              <a:srgbClr val="FFFFFF"/>
            </a:solidFill>
          </p:spPr>
          <p:txBody>
            <a:bodyPr wrap="square" lIns="0" tIns="0" rIns="0" bIns="0" rtlCol="0"/>
            <a:lstStyle/>
            <a:p>
              <a:endParaRPr/>
            </a:p>
          </p:txBody>
        </p:sp>
        <p:pic>
          <p:nvPicPr>
            <p:cNvPr id="22" name="object 18">
              <a:extLst>
                <a:ext uri="{FF2B5EF4-FFF2-40B4-BE49-F238E27FC236}">
                  <a16:creationId xmlns:a16="http://schemas.microsoft.com/office/drawing/2014/main" id="{D7B0F466-4B5F-4FB3-BEAE-4DF55B8519B3}"/>
                </a:ext>
              </a:extLst>
            </p:cNvPr>
            <p:cNvPicPr/>
            <p:nvPr/>
          </p:nvPicPr>
          <p:blipFill>
            <a:blip r:embed="rId13" cstate="print"/>
            <a:stretch>
              <a:fillRect/>
            </a:stretch>
          </p:blipFill>
          <p:spPr>
            <a:xfrm>
              <a:off x="9713774" y="414806"/>
              <a:ext cx="235826" cy="177101"/>
            </a:xfrm>
            <a:prstGeom prst="rect">
              <a:avLst/>
            </a:prstGeom>
          </p:spPr>
        </p:pic>
        <p:sp>
          <p:nvSpPr>
            <p:cNvPr id="23" name="object 19">
              <a:extLst>
                <a:ext uri="{FF2B5EF4-FFF2-40B4-BE49-F238E27FC236}">
                  <a16:creationId xmlns:a16="http://schemas.microsoft.com/office/drawing/2014/main" id="{92CB2A34-F39D-489E-B17F-20F405DD0E63}"/>
                </a:ext>
              </a:extLst>
            </p:cNvPr>
            <p:cNvSpPr/>
            <p:nvPr/>
          </p:nvSpPr>
          <p:spPr>
            <a:xfrm>
              <a:off x="9539739" y="309674"/>
              <a:ext cx="429259" cy="276860"/>
            </a:xfrm>
            <a:custGeom>
              <a:avLst/>
              <a:gdLst/>
              <a:ahLst/>
              <a:cxnLst/>
              <a:rect l="l" t="t" r="r" b="b"/>
              <a:pathLst>
                <a:path w="429259" h="276859">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sp>
          <p:nvSpPr>
            <p:cNvPr id="24" name="object 20">
              <a:extLst>
                <a:ext uri="{FF2B5EF4-FFF2-40B4-BE49-F238E27FC236}">
                  <a16:creationId xmlns:a16="http://schemas.microsoft.com/office/drawing/2014/main" id="{0455B27C-FFF7-4EDD-AE1C-CF7B002C766A}"/>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sp>
          <p:nvSpPr>
            <p:cNvPr id="25" name="object 21">
              <a:extLst>
                <a:ext uri="{FF2B5EF4-FFF2-40B4-BE49-F238E27FC236}">
                  <a16:creationId xmlns:a16="http://schemas.microsoft.com/office/drawing/2014/main" id="{F55B10ED-5505-4E76-8394-05C619A523FB}"/>
                </a:ext>
              </a:extLst>
            </p:cNvPr>
            <p:cNvSpPr/>
            <p:nvPr/>
          </p:nvSpPr>
          <p:spPr>
            <a:xfrm>
              <a:off x="9239738"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sp>
          <p:nvSpPr>
            <p:cNvPr id="26" name="object 22">
              <a:extLst>
                <a:ext uri="{FF2B5EF4-FFF2-40B4-BE49-F238E27FC236}">
                  <a16:creationId xmlns:a16="http://schemas.microsoft.com/office/drawing/2014/main" id="{DFCE9362-4E1E-4AAD-8B4B-9AA0B5CFDD6E}"/>
                </a:ext>
              </a:extLst>
            </p:cNvPr>
            <p:cNvSpPr/>
            <p:nvPr/>
          </p:nvSpPr>
          <p:spPr>
            <a:xfrm>
              <a:off x="457194" y="408050"/>
              <a:ext cx="936625" cy="1021715"/>
            </a:xfrm>
            <a:custGeom>
              <a:avLst/>
              <a:gdLst/>
              <a:ahLst/>
              <a:cxnLst/>
              <a:rect l="l" t="t" r="r" b="b"/>
              <a:pathLst>
                <a:path w="936625" h="1021715">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00998A"/>
            </a:solidFill>
          </p:spPr>
          <p:txBody>
            <a:bodyPr wrap="square" lIns="0" tIns="0" rIns="0" bIns="0" rtlCol="0"/>
            <a:lstStyle/>
            <a:p>
              <a:endParaRPr/>
            </a:p>
          </p:txBody>
        </p:sp>
        <p:sp>
          <p:nvSpPr>
            <p:cNvPr id="27" name="object 23">
              <a:extLst>
                <a:ext uri="{FF2B5EF4-FFF2-40B4-BE49-F238E27FC236}">
                  <a16:creationId xmlns:a16="http://schemas.microsoft.com/office/drawing/2014/main" id="{15329E2E-BB3F-4781-85F7-32AAA8614AF0}"/>
                </a:ext>
              </a:extLst>
            </p:cNvPr>
            <p:cNvSpPr/>
            <p:nvPr/>
          </p:nvSpPr>
          <p:spPr>
            <a:xfrm>
              <a:off x="601865" y="684415"/>
              <a:ext cx="727075" cy="522605"/>
            </a:xfrm>
            <a:custGeom>
              <a:avLst/>
              <a:gdLst/>
              <a:ahLst/>
              <a:cxnLst/>
              <a:rect l="l" t="t" r="r" b="b"/>
              <a:pathLst>
                <a:path w="727075" h="522605">
                  <a:moveTo>
                    <a:pt x="726986" y="47625"/>
                  </a:moveTo>
                  <a:lnTo>
                    <a:pt x="723099" y="35471"/>
                  </a:lnTo>
                  <a:lnTo>
                    <a:pt x="718858" y="23482"/>
                  </a:lnTo>
                  <a:lnTo>
                    <a:pt x="714298" y="11658"/>
                  </a:lnTo>
                  <a:lnTo>
                    <a:pt x="709409" y="0"/>
                  </a:lnTo>
                  <a:lnTo>
                    <a:pt x="672350" y="23317"/>
                  </a:lnTo>
                  <a:lnTo>
                    <a:pt x="631748" y="49682"/>
                  </a:lnTo>
                  <a:lnTo>
                    <a:pt x="588175" y="78625"/>
                  </a:lnTo>
                  <a:lnTo>
                    <a:pt x="542239" y="109689"/>
                  </a:lnTo>
                  <a:lnTo>
                    <a:pt x="494538" y="142405"/>
                  </a:lnTo>
                  <a:lnTo>
                    <a:pt x="445643" y="176326"/>
                  </a:lnTo>
                  <a:lnTo>
                    <a:pt x="376783" y="224764"/>
                  </a:lnTo>
                  <a:lnTo>
                    <a:pt x="377545" y="219494"/>
                  </a:lnTo>
                  <a:lnTo>
                    <a:pt x="380428" y="192227"/>
                  </a:lnTo>
                  <a:lnTo>
                    <a:pt x="379145" y="176682"/>
                  </a:lnTo>
                  <a:lnTo>
                    <a:pt x="378637" y="170408"/>
                  </a:lnTo>
                  <a:lnTo>
                    <a:pt x="377863" y="160947"/>
                  </a:lnTo>
                  <a:lnTo>
                    <a:pt x="373570" y="152285"/>
                  </a:lnTo>
                  <a:lnTo>
                    <a:pt x="367360" y="139763"/>
                  </a:lnTo>
                  <a:lnTo>
                    <a:pt x="367360" y="204508"/>
                  </a:lnTo>
                  <a:lnTo>
                    <a:pt x="367118" y="219379"/>
                  </a:lnTo>
                  <a:lnTo>
                    <a:pt x="366445" y="232029"/>
                  </a:lnTo>
                  <a:lnTo>
                    <a:pt x="358114" y="237896"/>
                  </a:lnTo>
                  <a:lnTo>
                    <a:pt x="357936" y="234188"/>
                  </a:lnTo>
                  <a:lnTo>
                    <a:pt x="357987" y="225640"/>
                  </a:lnTo>
                  <a:lnTo>
                    <a:pt x="358368" y="218757"/>
                  </a:lnTo>
                  <a:lnTo>
                    <a:pt x="359524" y="188836"/>
                  </a:lnTo>
                  <a:lnTo>
                    <a:pt x="359600" y="187058"/>
                  </a:lnTo>
                  <a:lnTo>
                    <a:pt x="360286" y="176682"/>
                  </a:lnTo>
                  <a:lnTo>
                    <a:pt x="363893" y="184429"/>
                  </a:lnTo>
                  <a:lnTo>
                    <a:pt x="365836" y="189826"/>
                  </a:lnTo>
                  <a:lnTo>
                    <a:pt x="366776" y="195427"/>
                  </a:lnTo>
                  <a:lnTo>
                    <a:pt x="367309" y="202768"/>
                  </a:lnTo>
                  <a:lnTo>
                    <a:pt x="367360" y="204508"/>
                  </a:lnTo>
                  <a:lnTo>
                    <a:pt x="367360" y="139763"/>
                  </a:lnTo>
                  <a:lnTo>
                    <a:pt x="363867" y="132715"/>
                  </a:lnTo>
                  <a:lnTo>
                    <a:pt x="385597" y="132842"/>
                  </a:lnTo>
                  <a:lnTo>
                    <a:pt x="386295" y="132715"/>
                  </a:lnTo>
                  <a:lnTo>
                    <a:pt x="399592" y="130416"/>
                  </a:lnTo>
                  <a:lnTo>
                    <a:pt x="411949" y="123228"/>
                  </a:lnTo>
                  <a:lnTo>
                    <a:pt x="428752" y="109029"/>
                  </a:lnTo>
                  <a:lnTo>
                    <a:pt x="437108" y="112522"/>
                  </a:lnTo>
                  <a:lnTo>
                    <a:pt x="442988" y="113868"/>
                  </a:lnTo>
                  <a:lnTo>
                    <a:pt x="449211" y="113233"/>
                  </a:lnTo>
                  <a:lnTo>
                    <a:pt x="458558" y="110782"/>
                  </a:lnTo>
                  <a:lnTo>
                    <a:pt x="468896" y="128549"/>
                  </a:lnTo>
                  <a:lnTo>
                    <a:pt x="475538" y="137858"/>
                  </a:lnTo>
                  <a:lnTo>
                    <a:pt x="481368" y="141744"/>
                  </a:lnTo>
                  <a:lnTo>
                    <a:pt x="489242" y="143243"/>
                  </a:lnTo>
                  <a:lnTo>
                    <a:pt x="493014" y="141782"/>
                  </a:lnTo>
                  <a:lnTo>
                    <a:pt x="488480" y="136880"/>
                  </a:lnTo>
                  <a:lnTo>
                    <a:pt x="481482" y="131648"/>
                  </a:lnTo>
                  <a:lnTo>
                    <a:pt x="477850" y="129209"/>
                  </a:lnTo>
                  <a:lnTo>
                    <a:pt x="469646" y="110782"/>
                  </a:lnTo>
                  <a:lnTo>
                    <a:pt x="468871" y="109029"/>
                  </a:lnTo>
                  <a:lnTo>
                    <a:pt x="467309" y="105524"/>
                  </a:lnTo>
                  <a:lnTo>
                    <a:pt x="474319" y="103784"/>
                  </a:lnTo>
                  <a:lnTo>
                    <a:pt x="476961" y="99390"/>
                  </a:lnTo>
                  <a:lnTo>
                    <a:pt x="476770" y="92570"/>
                  </a:lnTo>
                  <a:lnTo>
                    <a:pt x="476021" y="90043"/>
                  </a:lnTo>
                  <a:lnTo>
                    <a:pt x="473456" y="81546"/>
                  </a:lnTo>
                  <a:lnTo>
                    <a:pt x="470979" y="75730"/>
                  </a:lnTo>
                  <a:lnTo>
                    <a:pt x="468820" y="70688"/>
                  </a:lnTo>
                  <a:lnTo>
                    <a:pt x="464693" y="64338"/>
                  </a:lnTo>
                  <a:lnTo>
                    <a:pt x="461276" y="58559"/>
                  </a:lnTo>
                  <a:lnTo>
                    <a:pt x="455815" y="49657"/>
                  </a:lnTo>
                  <a:lnTo>
                    <a:pt x="445579" y="42392"/>
                  </a:lnTo>
                  <a:lnTo>
                    <a:pt x="427863" y="41529"/>
                  </a:lnTo>
                  <a:lnTo>
                    <a:pt x="415721" y="29260"/>
                  </a:lnTo>
                  <a:lnTo>
                    <a:pt x="405307" y="18745"/>
                  </a:lnTo>
                  <a:lnTo>
                    <a:pt x="404583" y="18008"/>
                  </a:lnTo>
                  <a:lnTo>
                    <a:pt x="386219" y="7797"/>
                  </a:lnTo>
                  <a:lnTo>
                    <a:pt x="363258" y="8750"/>
                  </a:lnTo>
                  <a:lnTo>
                    <a:pt x="351993" y="11785"/>
                  </a:lnTo>
                  <a:lnTo>
                    <a:pt x="351993" y="242201"/>
                  </a:lnTo>
                  <a:lnTo>
                    <a:pt x="346697" y="245922"/>
                  </a:lnTo>
                  <a:lnTo>
                    <a:pt x="250177" y="314756"/>
                  </a:lnTo>
                  <a:lnTo>
                    <a:pt x="239420" y="322529"/>
                  </a:lnTo>
                  <a:lnTo>
                    <a:pt x="238493" y="313105"/>
                  </a:lnTo>
                  <a:lnTo>
                    <a:pt x="238772" y="303491"/>
                  </a:lnTo>
                  <a:lnTo>
                    <a:pt x="241998" y="299288"/>
                  </a:lnTo>
                  <a:lnTo>
                    <a:pt x="248754" y="295287"/>
                  </a:lnTo>
                  <a:lnTo>
                    <a:pt x="257238" y="284378"/>
                  </a:lnTo>
                  <a:lnTo>
                    <a:pt x="262648" y="273850"/>
                  </a:lnTo>
                  <a:lnTo>
                    <a:pt x="265557" y="268211"/>
                  </a:lnTo>
                  <a:lnTo>
                    <a:pt x="267144" y="263182"/>
                  </a:lnTo>
                  <a:lnTo>
                    <a:pt x="271818" y="248424"/>
                  </a:lnTo>
                  <a:lnTo>
                    <a:pt x="298983" y="234188"/>
                  </a:lnTo>
                  <a:lnTo>
                    <a:pt x="314883" y="223240"/>
                  </a:lnTo>
                  <a:lnTo>
                    <a:pt x="316090" y="221754"/>
                  </a:lnTo>
                  <a:lnTo>
                    <a:pt x="317931" y="219494"/>
                  </a:lnTo>
                  <a:lnTo>
                    <a:pt x="325691" y="209981"/>
                  </a:lnTo>
                  <a:lnTo>
                    <a:pt x="337566" y="188836"/>
                  </a:lnTo>
                  <a:lnTo>
                    <a:pt x="337705" y="205689"/>
                  </a:lnTo>
                  <a:lnTo>
                    <a:pt x="338658" y="215138"/>
                  </a:lnTo>
                  <a:lnTo>
                    <a:pt x="341261" y="220637"/>
                  </a:lnTo>
                  <a:lnTo>
                    <a:pt x="346329" y="225640"/>
                  </a:lnTo>
                  <a:lnTo>
                    <a:pt x="350951" y="235305"/>
                  </a:lnTo>
                  <a:lnTo>
                    <a:pt x="351993" y="242201"/>
                  </a:lnTo>
                  <a:lnTo>
                    <a:pt x="351993" y="11785"/>
                  </a:lnTo>
                  <a:lnTo>
                    <a:pt x="326161" y="18745"/>
                  </a:lnTo>
                  <a:lnTo>
                    <a:pt x="320903" y="17551"/>
                  </a:lnTo>
                  <a:lnTo>
                    <a:pt x="320903" y="52501"/>
                  </a:lnTo>
                  <a:lnTo>
                    <a:pt x="318249" y="61544"/>
                  </a:lnTo>
                  <a:lnTo>
                    <a:pt x="311023" y="68922"/>
                  </a:lnTo>
                  <a:lnTo>
                    <a:pt x="300304" y="73914"/>
                  </a:lnTo>
                  <a:lnTo>
                    <a:pt x="293725" y="74828"/>
                  </a:lnTo>
                  <a:lnTo>
                    <a:pt x="293725" y="194945"/>
                  </a:lnTo>
                  <a:lnTo>
                    <a:pt x="292138" y="204508"/>
                  </a:lnTo>
                  <a:lnTo>
                    <a:pt x="287820" y="212305"/>
                  </a:lnTo>
                  <a:lnTo>
                    <a:pt x="281419" y="217576"/>
                  </a:lnTo>
                  <a:lnTo>
                    <a:pt x="273570" y="219494"/>
                  </a:lnTo>
                  <a:lnTo>
                    <a:pt x="265709" y="217576"/>
                  </a:lnTo>
                  <a:lnTo>
                    <a:pt x="259295" y="212305"/>
                  </a:lnTo>
                  <a:lnTo>
                    <a:pt x="254977" y="204508"/>
                  </a:lnTo>
                  <a:lnTo>
                    <a:pt x="253390" y="194945"/>
                  </a:lnTo>
                  <a:lnTo>
                    <a:pt x="254977" y="185407"/>
                  </a:lnTo>
                  <a:lnTo>
                    <a:pt x="259295" y="177609"/>
                  </a:lnTo>
                  <a:lnTo>
                    <a:pt x="265709" y="172339"/>
                  </a:lnTo>
                  <a:lnTo>
                    <a:pt x="273570" y="170408"/>
                  </a:lnTo>
                  <a:lnTo>
                    <a:pt x="281419" y="172339"/>
                  </a:lnTo>
                  <a:lnTo>
                    <a:pt x="287820" y="177609"/>
                  </a:lnTo>
                  <a:lnTo>
                    <a:pt x="292138" y="185407"/>
                  </a:lnTo>
                  <a:lnTo>
                    <a:pt x="293725" y="194945"/>
                  </a:lnTo>
                  <a:lnTo>
                    <a:pt x="293725" y="74828"/>
                  </a:lnTo>
                  <a:lnTo>
                    <a:pt x="256044" y="61544"/>
                  </a:lnTo>
                  <a:lnTo>
                    <a:pt x="253390" y="52501"/>
                  </a:lnTo>
                  <a:lnTo>
                    <a:pt x="256044" y="43459"/>
                  </a:lnTo>
                  <a:lnTo>
                    <a:pt x="263283" y="36068"/>
                  </a:lnTo>
                  <a:lnTo>
                    <a:pt x="274027" y="31089"/>
                  </a:lnTo>
                  <a:lnTo>
                    <a:pt x="287172" y="29260"/>
                  </a:lnTo>
                  <a:lnTo>
                    <a:pt x="300304" y="31089"/>
                  </a:lnTo>
                  <a:lnTo>
                    <a:pt x="311023" y="36068"/>
                  </a:lnTo>
                  <a:lnTo>
                    <a:pt x="318249" y="43459"/>
                  </a:lnTo>
                  <a:lnTo>
                    <a:pt x="320903" y="52501"/>
                  </a:lnTo>
                  <a:lnTo>
                    <a:pt x="320903" y="17551"/>
                  </a:lnTo>
                  <a:lnTo>
                    <a:pt x="269328" y="5778"/>
                  </a:lnTo>
                  <a:lnTo>
                    <a:pt x="233121" y="7023"/>
                  </a:lnTo>
                  <a:lnTo>
                    <a:pt x="216522" y="17957"/>
                  </a:lnTo>
                  <a:lnTo>
                    <a:pt x="216522" y="121158"/>
                  </a:lnTo>
                  <a:lnTo>
                    <a:pt x="214325" y="133273"/>
                  </a:lnTo>
                  <a:lnTo>
                    <a:pt x="208305" y="143167"/>
                  </a:lnTo>
                  <a:lnTo>
                    <a:pt x="199402" y="149847"/>
                  </a:lnTo>
                  <a:lnTo>
                    <a:pt x="193636" y="151142"/>
                  </a:lnTo>
                  <a:lnTo>
                    <a:pt x="193636" y="242455"/>
                  </a:lnTo>
                  <a:lnTo>
                    <a:pt x="192151" y="250532"/>
                  </a:lnTo>
                  <a:lnTo>
                    <a:pt x="188112" y="257124"/>
                  </a:lnTo>
                  <a:lnTo>
                    <a:pt x="182118" y="261556"/>
                  </a:lnTo>
                  <a:lnTo>
                    <a:pt x="174777" y="263182"/>
                  </a:lnTo>
                  <a:lnTo>
                    <a:pt x="167449" y="261556"/>
                  </a:lnTo>
                  <a:lnTo>
                    <a:pt x="161442" y="257124"/>
                  </a:lnTo>
                  <a:lnTo>
                    <a:pt x="157403" y="250532"/>
                  </a:lnTo>
                  <a:lnTo>
                    <a:pt x="155917" y="242455"/>
                  </a:lnTo>
                  <a:lnTo>
                    <a:pt x="157403" y="234403"/>
                  </a:lnTo>
                  <a:lnTo>
                    <a:pt x="161442" y="227825"/>
                  </a:lnTo>
                  <a:lnTo>
                    <a:pt x="167449" y="223393"/>
                  </a:lnTo>
                  <a:lnTo>
                    <a:pt x="174777" y="221754"/>
                  </a:lnTo>
                  <a:lnTo>
                    <a:pt x="182118" y="223393"/>
                  </a:lnTo>
                  <a:lnTo>
                    <a:pt x="188112" y="227825"/>
                  </a:lnTo>
                  <a:lnTo>
                    <a:pt x="192151" y="234403"/>
                  </a:lnTo>
                  <a:lnTo>
                    <a:pt x="193636" y="242455"/>
                  </a:lnTo>
                  <a:lnTo>
                    <a:pt x="193636" y="151142"/>
                  </a:lnTo>
                  <a:lnTo>
                    <a:pt x="160464" y="121158"/>
                  </a:lnTo>
                  <a:lnTo>
                    <a:pt x="162674" y="109029"/>
                  </a:lnTo>
                  <a:lnTo>
                    <a:pt x="168681" y="99161"/>
                  </a:lnTo>
                  <a:lnTo>
                    <a:pt x="177596" y="92494"/>
                  </a:lnTo>
                  <a:lnTo>
                    <a:pt x="188506" y="90043"/>
                  </a:lnTo>
                  <a:lnTo>
                    <a:pt x="199402" y="92494"/>
                  </a:lnTo>
                  <a:lnTo>
                    <a:pt x="208305" y="99161"/>
                  </a:lnTo>
                  <a:lnTo>
                    <a:pt x="214325" y="109042"/>
                  </a:lnTo>
                  <a:lnTo>
                    <a:pt x="216522" y="121158"/>
                  </a:lnTo>
                  <a:lnTo>
                    <a:pt x="216522" y="17957"/>
                  </a:lnTo>
                  <a:lnTo>
                    <a:pt x="160464" y="72224"/>
                  </a:lnTo>
                  <a:lnTo>
                    <a:pt x="132410" y="114998"/>
                  </a:lnTo>
                  <a:lnTo>
                    <a:pt x="116840" y="162140"/>
                  </a:lnTo>
                  <a:lnTo>
                    <a:pt x="112801" y="208991"/>
                  </a:lnTo>
                  <a:lnTo>
                    <a:pt x="119367" y="250875"/>
                  </a:lnTo>
                  <a:lnTo>
                    <a:pt x="135572" y="283121"/>
                  </a:lnTo>
                  <a:lnTo>
                    <a:pt x="160464" y="301040"/>
                  </a:lnTo>
                  <a:lnTo>
                    <a:pt x="197624" y="304558"/>
                  </a:lnTo>
                  <a:lnTo>
                    <a:pt x="222935" y="294347"/>
                  </a:lnTo>
                  <a:lnTo>
                    <a:pt x="237401" y="280695"/>
                  </a:lnTo>
                  <a:lnTo>
                    <a:pt x="241998" y="273850"/>
                  </a:lnTo>
                  <a:lnTo>
                    <a:pt x="238493" y="292265"/>
                  </a:lnTo>
                  <a:lnTo>
                    <a:pt x="227977" y="294894"/>
                  </a:lnTo>
                  <a:lnTo>
                    <a:pt x="228015" y="314693"/>
                  </a:lnTo>
                  <a:lnTo>
                    <a:pt x="228307" y="324929"/>
                  </a:lnTo>
                  <a:lnTo>
                    <a:pt x="228790" y="330212"/>
                  </a:lnTo>
                  <a:lnTo>
                    <a:pt x="120319" y="408546"/>
                  </a:lnTo>
                  <a:lnTo>
                    <a:pt x="0" y="496481"/>
                  </a:lnTo>
                  <a:lnTo>
                    <a:pt x="14706" y="509841"/>
                  </a:lnTo>
                  <a:lnTo>
                    <a:pt x="30022" y="522541"/>
                  </a:lnTo>
                  <a:lnTo>
                    <a:pt x="726986" y="47625"/>
                  </a:lnTo>
                  <a:close/>
                </a:path>
              </a:pathLst>
            </a:custGeom>
            <a:solidFill>
              <a:srgbClr val="FFFFFF"/>
            </a:solidFill>
          </p:spPr>
          <p:txBody>
            <a:bodyPr wrap="square" lIns="0" tIns="0" rIns="0" bIns="0" rtlCol="0"/>
            <a:lstStyle/>
            <a:p>
              <a:endParaRPr/>
            </a:p>
          </p:txBody>
        </p:sp>
      </p:grpSp>
      <p:sp>
        <p:nvSpPr>
          <p:cNvPr id="3" name="Espace réservé du texte 2">
            <a:extLst>
              <a:ext uri="{FF2B5EF4-FFF2-40B4-BE49-F238E27FC236}">
                <a16:creationId xmlns:a16="http://schemas.microsoft.com/office/drawing/2014/main" id="{BD6A55FB-1F02-4CEE-99F0-A2FCDF38BEFD}"/>
              </a:ext>
            </a:extLst>
          </p:cNvPr>
          <p:cNvSpPr>
            <a:spLocks noGrp="1"/>
          </p:cNvSpPr>
          <p:nvPr>
            <p:ph type="body" sz="quarter" idx="10" hasCustomPrompt="1"/>
          </p:nvPr>
        </p:nvSpPr>
        <p:spPr>
          <a:xfrm>
            <a:off x="2173512" y="644746"/>
            <a:ext cx="9234488" cy="630238"/>
          </a:xfrm>
          <a:prstGeom prst="rect">
            <a:avLst/>
          </a:prstGeom>
        </p:spPr>
        <p:txBody>
          <a:bodyPr/>
          <a:lstStyle>
            <a:lvl1pPr marL="0" indent="0">
              <a:buNone/>
              <a:defRPr sz="4400" b="1"/>
            </a:lvl1pPr>
          </a:lstStyle>
          <a:p>
            <a:pPr marL="12700">
              <a:lnSpc>
                <a:spcPct val="100000"/>
              </a:lnSpc>
              <a:spcBef>
                <a:spcPts val="100"/>
              </a:spcBef>
            </a:pPr>
            <a:r>
              <a:rPr lang="fr-BE" spc="120" dirty="0"/>
              <a:t>AGRICULTURE</a:t>
            </a:r>
            <a:r>
              <a:rPr lang="fr-BE" spc="80" dirty="0"/>
              <a:t> </a:t>
            </a:r>
            <a:r>
              <a:rPr lang="fr-BE" spc="170" dirty="0"/>
              <a:t>BIO</a:t>
            </a:r>
            <a:endParaRPr lang="fr-BE" dirty="0"/>
          </a:p>
        </p:txBody>
      </p:sp>
      <p:sp>
        <p:nvSpPr>
          <p:cNvPr id="28" name="Espace réservé de la date 4">
            <a:extLst>
              <a:ext uri="{FF2B5EF4-FFF2-40B4-BE49-F238E27FC236}">
                <a16:creationId xmlns:a16="http://schemas.microsoft.com/office/drawing/2014/main" id="{043C85C9-AFDB-4634-9B9B-4491A0CFE0FD}"/>
              </a:ext>
            </a:extLst>
          </p:cNvPr>
          <p:cNvSpPr>
            <a:spLocks noGrp="1"/>
          </p:cNvSpPr>
          <p:nvPr>
            <p:ph type="dt" sz="half" idx="11"/>
          </p:nvPr>
        </p:nvSpPr>
        <p:spPr>
          <a:xfrm>
            <a:off x="838200" y="6356350"/>
            <a:ext cx="2743200" cy="365125"/>
          </a:xfrm>
          <a:prstGeom prst="rect">
            <a:avLst/>
          </a:prstGeom>
        </p:spPr>
        <p:txBody>
          <a:bodyPr/>
          <a:lstStyle/>
          <a:p>
            <a:fld id="{72A1D8EA-5DF6-451F-BBCF-8D43A5F80CF5}" type="datetimeFigureOut">
              <a:rPr lang="fr-BE" smtClean="0"/>
              <a:t>20-11-24</a:t>
            </a:fld>
            <a:endParaRPr lang="fr-BE" dirty="0"/>
          </a:p>
        </p:txBody>
      </p:sp>
      <p:sp>
        <p:nvSpPr>
          <p:cNvPr id="29" name="Espace réservé du pied de page 5">
            <a:extLst>
              <a:ext uri="{FF2B5EF4-FFF2-40B4-BE49-F238E27FC236}">
                <a16:creationId xmlns:a16="http://schemas.microsoft.com/office/drawing/2014/main" id="{0B0C0A21-95F8-40AC-9FAE-2DDB24F7C5BE}"/>
              </a:ext>
            </a:extLst>
          </p:cNvPr>
          <p:cNvSpPr>
            <a:spLocks noGrp="1"/>
          </p:cNvSpPr>
          <p:nvPr>
            <p:ph type="ftr" sz="quarter" idx="12"/>
          </p:nvPr>
        </p:nvSpPr>
        <p:spPr>
          <a:xfrm>
            <a:off x="4038600" y="6356350"/>
            <a:ext cx="4114800" cy="365125"/>
          </a:xfrm>
          <a:prstGeom prst="rect">
            <a:avLst/>
          </a:prstGeom>
        </p:spPr>
        <p:txBody>
          <a:bodyPr/>
          <a:lstStyle/>
          <a:p>
            <a:endParaRPr lang="fr-BE"/>
          </a:p>
        </p:txBody>
      </p:sp>
      <p:sp>
        <p:nvSpPr>
          <p:cNvPr id="30" name="Espace réservé du numéro de diapositive 6">
            <a:extLst>
              <a:ext uri="{FF2B5EF4-FFF2-40B4-BE49-F238E27FC236}">
                <a16:creationId xmlns:a16="http://schemas.microsoft.com/office/drawing/2014/main" id="{D0F4296D-A2F5-4671-AD1E-4615AA1E3939}"/>
              </a:ext>
            </a:extLst>
          </p:cNvPr>
          <p:cNvSpPr>
            <a:spLocks noGrp="1"/>
          </p:cNvSpPr>
          <p:nvPr>
            <p:ph type="sldNum" sz="quarter" idx="13"/>
          </p:nvPr>
        </p:nvSpPr>
        <p:spPr>
          <a:xfrm>
            <a:off x="8610600" y="6356350"/>
            <a:ext cx="2743200" cy="365125"/>
          </a:xfrm>
          <a:prstGeom prst="rect">
            <a:avLst/>
          </a:prstGeom>
        </p:spPr>
        <p:txBody>
          <a:bodyPr/>
          <a:lstStyle/>
          <a:p>
            <a:fld id="{E3C3F044-543A-412E-A42E-7B62475FA835}" type="slidenum">
              <a:rPr lang="fr-BE" smtClean="0"/>
              <a:t>‹N°›</a:t>
            </a:fld>
            <a:endParaRPr lang="fr-BE"/>
          </a:p>
        </p:txBody>
      </p:sp>
    </p:spTree>
    <p:extLst>
      <p:ext uri="{BB962C8B-B14F-4D97-AF65-F5344CB8AC3E}">
        <p14:creationId xmlns:p14="http://schemas.microsoft.com/office/powerpoint/2010/main" val="18506867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apositive BIO 2">
    <p:spTree>
      <p:nvGrpSpPr>
        <p:cNvPr id="1" name=""/>
        <p:cNvGrpSpPr/>
        <p:nvPr/>
      </p:nvGrpSpPr>
      <p:grpSpPr>
        <a:xfrm>
          <a:off x="0" y="0"/>
          <a:ext cx="0" cy="0"/>
          <a:chOff x="0" y="0"/>
          <a:chExt cx="0" cy="0"/>
        </a:xfrm>
      </p:grpSpPr>
      <p:grpSp>
        <p:nvGrpSpPr>
          <p:cNvPr id="10" name="object 2">
            <a:extLst>
              <a:ext uri="{FF2B5EF4-FFF2-40B4-BE49-F238E27FC236}">
                <a16:creationId xmlns:a16="http://schemas.microsoft.com/office/drawing/2014/main" id="{92D4F658-2E43-4E26-84B5-F984D9031ADF}"/>
              </a:ext>
            </a:extLst>
          </p:cNvPr>
          <p:cNvGrpSpPr/>
          <p:nvPr userDrawn="1"/>
        </p:nvGrpSpPr>
        <p:grpSpPr>
          <a:xfrm>
            <a:off x="347446" y="2096795"/>
            <a:ext cx="11785600" cy="3921125"/>
            <a:chOff x="347446" y="2096795"/>
            <a:chExt cx="11785600" cy="3921125"/>
          </a:xfrm>
        </p:grpSpPr>
        <p:sp>
          <p:nvSpPr>
            <p:cNvPr id="11" name="object 3">
              <a:extLst>
                <a:ext uri="{FF2B5EF4-FFF2-40B4-BE49-F238E27FC236}">
                  <a16:creationId xmlns:a16="http://schemas.microsoft.com/office/drawing/2014/main" id="{B6BEDDE3-790D-4E14-A05C-F40ABFF741EB}"/>
                </a:ext>
              </a:extLst>
            </p:cNvPr>
            <p:cNvSpPr/>
            <p:nvPr/>
          </p:nvSpPr>
          <p:spPr>
            <a:xfrm>
              <a:off x="347446" y="2096795"/>
              <a:ext cx="3672204" cy="3921125"/>
            </a:xfrm>
            <a:custGeom>
              <a:avLst/>
              <a:gdLst/>
              <a:ahLst/>
              <a:cxnLst/>
              <a:rect l="l" t="t" r="r" b="b"/>
              <a:pathLst>
                <a:path w="3672204" h="3921125">
                  <a:moveTo>
                    <a:pt x="3671760" y="0"/>
                  </a:moveTo>
                  <a:lnTo>
                    <a:pt x="0" y="0"/>
                  </a:lnTo>
                  <a:lnTo>
                    <a:pt x="0" y="3920553"/>
                  </a:lnTo>
                  <a:lnTo>
                    <a:pt x="3671760" y="3920553"/>
                  </a:lnTo>
                  <a:lnTo>
                    <a:pt x="3671760" y="0"/>
                  </a:lnTo>
                  <a:close/>
                </a:path>
              </a:pathLst>
            </a:custGeom>
            <a:solidFill>
              <a:srgbClr val="19313B"/>
            </a:solidFill>
          </p:spPr>
          <p:txBody>
            <a:bodyPr wrap="square" lIns="0" tIns="0" rIns="0" bIns="0" rtlCol="0"/>
            <a:lstStyle/>
            <a:p>
              <a:endParaRPr/>
            </a:p>
          </p:txBody>
        </p:sp>
        <p:sp>
          <p:nvSpPr>
            <p:cNvPr id="12" name="object 4">
              <a:extLst>
                <a:ext uri="{FF2B5EF4-FFF2-40B4-BE49-F238E27FC236}">
                  <a16:creationId xmlns:a16="http://schemas.microsoft.com/office/drawing/2014/main" id="{F75A3262-056C-4C02-BD57-C9466D13E927}"/>
                </a:ext>
              </a:extLst>
            </p:cNvPr>
            <p:cNvSpPr/>
            <p:nvPr/>
          </p:nvSpPr>
          <p:spPr>
            <a:xfrm>
              <a:off x="1711171" y="2378277"/>
              <a:ext cx="936625" cy="1021715"/>
            </a:xfrm>
            <a:custGeom>
              <a:avLst/>
              <a:gdLst/>
              <a:ahLst/>
              <a:cxnLst/>
              <a:rect l="l" t="t" r="r" b="b"/>
              <a:pathLst>
                <a:path w="936625" h="1021714">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00998A"/>
            </a:solidFill>
          </p:spPr>
          <p:txBody>
            <a:bodyPr wrap="square" lIns="0" tIns="0" rIns="0" bIns="0" rtlCol="0"/>
            <a:lstStyle/>
            <a:p>
              <a:endParaRPr/>
            </a:p>
          </p:txBody>
        </p:sp>
        <p:pic>
          <p:nvPicPr>
            <p:cNvPr id="13" name="object 5">
              <a:extLst>
                <a:ext uri="{FF2B5EF4-FFF2-40B4-BE49-F238E27FC236}">
                  <a16:creationId xmlns:a16="http://schemas.microsoft.com/office/drawing/2014/main" id="{626EF749-84CE-43EA-B405-2A03D12C6527}"/>
                </a:ext>
              </a:extLst>
            </p:cNvPr>
            <p:cNvPicPr/>
            <p:nvPr/>
          </p:nvPicPr>
          <p:blipFill>
            <a:blip r:embed="rId2" cstate="print"/>
            <a:stretch>
              <a:fillRect/>
            </a:stretch>
          </p:blipFill>
          <p:spPr>
            <a:xfrm>
              <a:off x="4019203" y="2096808"/>
              <a:ext cx="8113748" cy="3920553"/>
            </a:xfrm>
            <a:prstGeom prst="rect">
              <a:avLst/>
            </a:prstGeom>
          </p:spPr>
        </p:pic>
      </p:grpSp>
      <p:sp>
        <p:nvSpPr>
          <p:cNvPr id="3" name="Sous-titre 2">
            <a:extLst>
              <a:ext uri="{FF2B5EF4-FFF2-40B4-BE49-F238E27FC236}">
                <a16:creationId xmlns:a16="http://schemas.microsoft.com/office/drawing/2014/main" id="{0A8AD0D0-7CD3-4669-8474-3C396277E9AB}"/>
              </a:ext>
            </a:extLst>
          </p:cNvPr>
          <p:cNvSpPr>
            <a:spLocks noGrp="1"/>
          </p:cNvSpPr>
          <p:nvPr>
            <p:ph type="subTitle" idx="1"/>
          </p:nvPr>
        </p:nvSpPr>
        <p:spPr>
          <a:xfrm>
            <a:off x="523702" y="3602037"/>
            <a:ext cx="3250276" cy="2009053"/>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fr-BE" dirty="0"/>
          </a:p>
        </p:txBody>
      </p:sp>
      <p:grpSp>
        <p:nvGrpSpPr>
          <p:cNvPr id="14" name="object 6">
            <a:extLst>
              <a:ext uri="{FF2B5EF4-FFF2-40B4-BE49-F238E27FC236}">
                <a16:creationId xmlns:a16="http://schemas.microsoft.com/office/drawing/2014/main" id="{49325D6D-A547-4C48-B638-56EB94F45B9F}"/>
              </a:ext>
            </a:extLst>
          </p:cNvPr>
          <p:cNvGrpSpPr/>
          <p:nvPr userDrawn="1"/>
        </p:nvGrpSpPr>
        <p:grpSpPr>
          <a:xfrm>
            <a:off x="0" y="583349"/>
            <a:ext cx="995680" cy="971550"/>
            <a:chOff x="0" y="583349"/>
            <a:chExt cx="995680" cy="971550"/>
          </a:xfrm>
        </p:grpSpPr>
        <p:sp>
          <p:nvSpPr>
            <p:cNvPr id="15" name="object 7">
              <a:extLst>
                <a:ext uri="{FF2B5EF4-FFF2-40B4-BE49-F238E27FC236}">
                  <a16:creationId xmlns:a16="http://schemas.microsoft.com/office/drawing/2014/main" id="{8912C5BA-0CA7-4293-BD3A-41CB48571A7C}"/>
                </a:ext>
              </a:extLst>
            </p:cNvPr>
            <p:cNvSpPr/>
            <p:nvPr/>
          </p:nvSpPr>
          <p:spPr>
            <a:xfrm>
              <a:off x="0" y="583349"/>
              <a:ext cx="995680" cy="971550"/>
            </a:xfrm>
            <a:custGeom>
              <a:avLst/>
              <a:gdLst/>
              <a:ahLst/>
              <a:cxnLst/>
              <a:rect l="l" t="t" r="r" b="b"/>
              <a:pathLst>
                <a:path w="995680" h="971550">
                  <a:moveTo>
                    <a:pt x="995146" y="0"/>
                  </a:moveTo>
                  <a:lnTo>
                    <a:pt x="0" y="0"/>
                  </a:lnTo>
                  <a:lnTo>
                    <a:pt x="0" y="971334"/>
                  </a:lnTo>
                  <a:lnTo>
                    <a:pt x="995146" y="971334"/>
                  </a:lnTo>
                  <a:lnTo>
                    <a:pt x="995146" y="0"/>
                  </a:lnTo>
                  <a:close/>
                </a:path>
              </a:pathLst>
            </a:custGeom>
            <a:solidFill>
              <a:srgbClr val="19313B"/>
            </a:solidFill>
          </p:spPr>
          <p:txBody>
            <a:bodyPr wrap="square" lIns="0" tIns="0" rIns="0" bIns="0" rtlCol="0"/>
            <a:lstStyle/>
            <a:p>
              <a:endParaRPr/>
            </a:p>
          </p:txBody>
        </p:sp>
        <p:sp>
          <p:nvSpPr>
            <p:cNvPr id="16" name="object 8">
              <a:extLst>
                <a:ext uri="{FF2B5EF4-FFF2-40B4-BE49-F238E27FC236}">
                  <a16:creationId xmlns:a16="http://schemas.microsoft.com/office/drawing/2014/main" id="{5DBAD768-8EC7-4EFE-995B-652416DC6684}"/>
                </a:ext>
              </a:extLst>
            </p:cNvPr>
            <p:cNvSpPr/>
            <p:nvPr/>
          </p:nvSpPr>
          <p:spPr>
            <a:xfrm>
              <a:off x="209626" y="824166"/>
              <a:ext cx="561975" cy="490220"/>
            </a:xfrm>
            <a:custGeom>
              <a:avLst/>
              <a:gdLst/>
              <a:ahLst/>
              <a:cxnLst/>
              <a:rect l="l" t="t" r="r" b="b"/>
              <a:pathLst>
                <a:path w="561975" h="490219">
                  <a:moveTo>
                    <a:pt x="512292" y="456933"/>
                  </a:moveTo>
                  <a:lnTo>
                    <a:pt x="20497" y="456933"/>
                  </a:lnTo>
                  <a:lnTo>
                    <a:pt x="20497" y="489712"/>
                  </a:lnTo>
                  <a:lnTo>
                    <a:pt x="512292" y="489712"/>
                  </a:lnTo>
                  <a:lnTo>
                    <a:pt x="512292" y="456933"/>
                  </a:lnTo>
                  <a:close/>
                </a:path>
                <a:path w="561975" h="490219">
                  <a:moveTo>
                    <a:pt x="561454" y="198755"/>
                  </a:moveTo>
                  <a:lnTo>
                    <a:pt x="556133" y="172466"/>
                  </a:lnTo>
                  <a:lnTo>
                    <a:pt x="550367" y="163906"/>
                  </a:lnTo>
                  <a:lnTo>
                    <a:pt x="541629" y="150964"/>
                  </a:lnTo>
                  <a:lnTo>
                    <a:pt x="528662" y="142214"/>
                  </a:lnTo>
                  <a:lnTo>
                    <a:pt x="528662" y="198755"/>
                  </a:lnTo>
                  <a:lnTo>
                    <a:pt x="525919" y="212293"/>
                  </a:lnTo>
                  <a:lnTo>
                    <a:pt x="518452" y="223367"/>
                  </a:lnTo>
                  <a:lnTo>
                    <a:pt x="507377" y="230835"/>
                  </a:lnTo>
                  <a:lnTo>
                    <a:pt x="493839" y="233578"/>
                  </a:lnTo>
                  <a:lnTo>
                    <a:pt x="480288" y="230835"/>
                  </a:lnTo>
                  <a:lnTo>
                    <a:pt x="469214" y="223367"/>
                  </a:lnTo>
                  <a:lnTo>
                    <a:pt x="461733" y="212293"/>
                  </a:lnTo>
                  <a:lnTo>
                    <a:pt x="458990" y="198755"/>
                  </a:lnTo>
                  <a:lnTo>
                    <a:pt x="461733" y="185204"/>
                  </a:lnTo>
                  <a:lnTo>
                    <a:pt x="469214" y="174117"/>
                  </a:lnTo>
                  <a:lnTo>
                    <a:pt x="480288" y="166649"/>
                  </a:lnTo>
                  <a:lnTo>
                    <a:pt x="493839" y="163906"/>
                  </a:lnTo>
                  <a:lnTo>
                    <a:pt x="507377" y="166649"/>
                  </a:lnTo>
                  <a:lnTo>
                    <a:pt x="518452" y="174117"/>
                  </a:lnTo>
                  <a:lnTo>
                    <a:pt x="525919" y="185204"/>
                  </a:lnTo>
                  <a:lnTo>
                    <a:pt x="528662" y="198755"/>
                  </a:lnTo>
                  <a:lnTo>
                    <a:pt x="528662" y="142214"/>
                  </a:lnTo>
                  <a:lnTo>
                    <a:pt x="520128" y="136448"/>
                  </a:lnTo>
                  <a:lnTo>
                    <a:pt x="493839" y="131127"/>
                  </a:lnTo>
                  <a:lnTo>
                    <a:pt x="467550" y="136448"/>
                  </a:lnTo>
                  <a:lnTo>
                    <a:pt x="446049" y="150964"/>
                  </a:lnTo>
                  <a:lnTo>
                    <a:pt x="431546" y="172466"/>
                  </a:lnTo>
                  <a:lnTo>
                    <a:pt x="426212" y="198755"/>
                  </a:lnTo>
                  <a:lnTo>
                    <a:pt x="430555" y="220205"/>
                  </a:lnTo>
                  <a:lnTo>
                    <a:pt x="316395" y="288442"/>
                  </a:lnTo>
                  <a:lnTo>
                    <a:pt x="312127" y="282105"/>
                  </a:lnTo>
                  <a:lnTo>
                    <a:pt x="299161" y="273367"/>
                  </a:lnTo>
                  <a:lnTo>
                    <a:pt x="299161" y="329895"/>
                  </a:lnTo>
                  <a:lnTo>
                    <a:pt x="296418" y="343446"/>
                  </a:lnTo>
                  <a:lnTo>
                    <a:pt x="288950" y="354507"/>
                  </a:lnTo>
                  <a:lnTo>
                    <a:pt x="277888" y="361975"/>
                  </a:lnTo>
                  <a:lnTo>
                    <a:pt x="264337" y="364718"/>
                  </a:lnTo>
                  <a:lnTo>
                    <a:pt x="250786" y="361975"/>
                  </a:lnTo>
                  <a:lnTo>
                    <a:pt x="239712" y="354507"/>
                  </a:lnTo>
                  <a:lnTo>
                    <a:pt x="232232" y="343446"/>
                  </a:lnTo>
                  <a:lnTo>
                    <a:pt x="229489" y="329895"/>
                  </a:lnTo>
                  <a:lnTo>
                    <a:pt x="232232" y="316357"/>
                  </a:lnTo>
                  <a:lnTo>
                    <a:pt x="239712" y="305269"/>
                  </a:lnTo>
                  <a:lnTo>
                    <a:pt x="250786" y="297789"/>
                  </a:lnTo>
                  <a:lnTo>
                    <a:pt x="264337" y="295046"/>
                  </a:lnTo>
                  <a:lnTo>
                    <a:pt x="277888" y="297789"/>
                  </a:lnTo>
                  <a:lnTo>
                    <a:pt x="288950" y="305269"/>
                  </a:lnTo>
                  <a:lnTo>
                    <a:pt x="296418" y="316357"/>
                  </a:lnTo>
                  <a:lnTo>
                    <a:pt x="299161" y="329895"/>
                  </a:lnTo>
                  <a:lnTo>
                    <a:pt x="299161" y="273367"/>
                  </a:lnTo>
                  <a:lnTo>
                    <a:pt x="290626" y="267601"/>
                  </a:lnTo>
                  <a:lnTo>
                    <a:pt x="264337" y="262267"/>
                  </a:lnTo>
                  <a:lnTo>
                    <a:pt x="238048" y="267601"/>
                  </a:lnTo>
                  <a:lnTo>
                    <a:pt x="236956" y="268338"/>
                  </a:lnTo>
                  <a:lnTo>
                    <a:pt x="118719" y="110502"/>
                  </a:lnTo>
                  <a:lnTo>
                    <a:pt x="124155" y="102450"/>
                  </a:lnTo>
                  <a:lnTo>
                    <a:pt x="129921" y="93903"/>
                  </a:lnTo>
                  <a:lnTo>
                    <a:pt x="135242" y="67614"/>
                  </a:lnTo>
                  <a:lnTo>
                    <a:pt x="129921" y="41325"/>
                  </a:lnTo>
                  <a:lnTo>
                    <a:pt x="124155" y="32778"/>
                  </a:lnTo>
                  <a:lnTo>
                    <a:pt x="115417" y="19824"/>
                  </a:lnTo>
                  <a:lnTo>
                    <a:pt x="102463" y="11087"/>
                  </a:lnTo>
                  <a:lnTo>
                    <a:pt x="102463" y="67614"/>
                  </a:lnTo>
                  <a:lnTo>
                    <a:pt x="99720" y="81153"/>
                  </a:lnTo>
                  <a:lnTo>
                    <a:pt x="92252" y="92227"/>
                  </a:lnTo>
                  <a:lnTo>
                    <a:pt x="81178" y="99707"/>
                  </a:lnTo>
                  <a:lnTo>
                    <a:pt x="67627" y="102450"/>
                  </a:lnTo>
                  <a:lnTo>
                    <a:pt x="54076" y="99707"/>
                  </a:lnTo>
                  <a:lnTo>
                    <a:pt x="43002" y="92227"/>
                  </a:lnTo>
                  <a:lnTo>
                    <a:pt x="35534" y="81153"/>
                  </a:lnTo>
                  <a:lnTo>
                    <a:pt x="32791" y="67614"/>
                  </a:lnTo>
                  <a:lnTo>
                    <a:pt x="35534" y="54063"/>
                  </a:lnTo>
                  <a:lnTo>
                    <a:pt x="43002" y="42989"/>
                  </a:lnTo>
                  <a:lnTo>
                    <a:pt x="54076" y="35509"/>
                  </a:lnTo>
                  <a:lnTo>
                    <a:pt x="67627" y="32778"/>
                  </a:lnTo>
                  <a:lnTo>
                    <a:pt x="81178" y="35509"/>
                  </a:lnTo>
                  <a:lnTo>
                    <a:pt x="92252" y="42989"/>
                  </a:lnTo>
                  <a:lnTo>
                    <a:pt x="99720" y="54063"/>
                  </a:lnTo>
                  <a:lnTo>
                    <a:pt x="102463" y="67614"/>
                  </a:lnTo>
                  <a:lnTo>
                    <a:pt x="102463" y="11087"/>
                  </a:lnTo>
                  <a:lnTo>
                    <a:pt x="93916" y="5321"/>
                  </a:lnTo>
                  <a:lnTo>
                    <a:pt x="67627" y="0"/>
                  </a:lnTo>
                  <a:lnTo>
                    <a:pt x="41325" y="5321"/>
                  </a:lnTo>
                  <a:lnTo>
                    <a:pt x="19837" y="19824"/>
                  </a:lnTo>
                  <a:lnTo>
                    <a:pt x="5321" y="41325"/>
                  </a:lnTo>
                  <a:lnTo>
                    <a:pt x="0" y="67614"/>
                  </a:lnTo>
                  <a:lnTo>
                    <a:pt x="5321" y="93903"/>
                  </a:lnTo>
                  <a:lnTo>
                    <a:pt x="19837" y="115404"/>
                  </a:lnTo>
                  <a:lnTo>
                    <a:pt x="41325" y="129908"/>
                  </a:lnTo>
                  <a:lnTo>
                    <a:pt x="67627" y="135242"/>
                  </a:lnTo>
                  <a:lnTo>
                    <a:pt x="92519" y="130200"/>
                  </a:lnTo>
                  <a:lnTo>
                    <a:pt x="211683" y="289306"/>
                  </a:lnTo>
                  <a:lnTo>
                    <a:pt x="202031" y="303606"/>
                  </a:lnTo>
                  <a:lnTo>
                    <a:pt x="196710" y="329895"/>
                  </a:lnTo>
                  <a:lnTo>
                    <a:pt x="202031" y="356196"/>
                  </a:lnTo>
                  <a:lnTo>
                    <a:pt x="216547" y="377685"/>
                  </a:lnTo>
                  <a:lnTo>
                    <a:pt x="238048" y="392188"/>
                  </a:lnTo>
                  <a:lnTo>
                    <a:pt x="264337" y="397510"/>
                  </a:lnTo>
                  <a:lnTo>
                    <a:pt x="290626" y="392188"/>
                  </a:lnTo>
                  <a:lnTo>
                    <a:pt x="312127" y="377685"/>
                  </a:lnTo>
                  <a:lnTo>
                    <a:pt x="320878" y="364718"/>
                  </a:lnTo>
                  <a:lnTo>
                    <a:pt x="326631" y="356196"/>
                  </a:lnTo>
                  <a:lnTo>
                    <a:pt x="331952" y="329895"/>
                  </a:lnTo>
                  <a:lnTo>
                    <a:pt x="328891" y="314820"/>
                  </a:lnTo>
                  <a:lnTo>
                    <a:pt x="330809" y="318008"/>
                  </a:lnTo>
                  <a:lnTo>
                    <a:pt x="448068" y="247916"/>
                  </a:lnTo>
                  <a:lnTo>
                    <a:pt x="467550" y="261048"/>
                  </a:lnTo>
                  <a:lnTo>
                    <a:pt x="493839" y="266369"/>
                  </a:lnTo>
                  <a:lnTo>
                    <a:pt x="520128" y="261048"/>
                  </a:lnTo>
                  <a:lnTo>
                    <a:pt x="541629" y="246545"/>
                  </a:lnTo>
                  <a:lnTo>
                    <a:pt x="550379" y="233578"/>
                  </a:lnTo>
                  <a:lnTo>
                    <a:pt x="556133" y="225056"/>
                  </a:lnTo>
                  <a:lnTo>
                    <a:pt x="561454" y="198755"/>
                  </a:lnTo>
                  <a:close/>
                </a:path>
              </a:pathLst>
            </a:custGeom>
            <a:solidFill>
              <a:srgbClr val="FFFFFF"/>
            </a:solidFill>
          </p:spPr>
          <p:txBody>
            <a:bodyPr wrap="square" lIns="0" tIns="0" rIns="0" bIns="0" rtlCol="0"/>
            <a:lstStyle/>
            <a:p>
              <a:endParaRPr/>
            </a:p>
          </p:txBody>
        </p:sp>
      </p:grpSp>
      <p:sp>
        <p:nvSpPr>
          <p:cNvPr id="17" name="object 9">
            <a:extLst>
              <a:ext uri="{FF2B5EF4-FFF2-40B4-BE49-F238E27FC236}">
                <a16:creationId xmlns:a16="http://schemas.microsoft.com/office/drawing/2014/main" id="{AA1E1815-9D93-4FDF-B94E-A800E9B81E5B}"/>
              </a:ext>
            </a:extLst>
          </p:cNvPr>
          <p:cNvSpPr/>
          <p:nvPr userDrawn="1"/>
        </p:nvSpPr>
        <p:spPr>
          <a:xfrm>
            <a:off x="1855825" y="2654642"/>
            <a:ext cx="727075" cy="522605"/>
          </a:xfrm>
          <a:custGeom>
            <a:avLst/>
            <a:gdLst/>
            <a:ahLst/>
            <a:cxnLst/>
            <a:rect l="l" t="t" r="r" b="b"/>
            <a:pathLst>
              <a:path w="727075" h="522605">
                <a:moveTo>
                  <a:pt x="726986" y="47625"/>
                </a:moveTo>
                <a:lnTo>
                  <a:pt x="723099" y="35471"/>
                </a:lnTo>
                <a:lnTo>
                  <a:pt x="718870" y="23482"/>
                </a:lnTo>
                <a:lnTo>
                  <a:pt x="714298" y="11658"/>
                </a:lnTo>
                <a:lnTo>
                  <a:pt x="709409" y="0"/>
                </a:lnTo>
                <a:lnTo>
                  <a:pt x="672363" y="23317"/>
                </a:lnTo>
                <a:lnTo>
                  <a:pt x="631748" y="49682"/>
                </a:lnTo>
                <a:lnTo>
                  <a:pt x="588187" y="78625"/>
                </a:lnTo>
                <a:lnTo>
                  <a:pt x="542239" y="109689"/>
                </a:lnTo>
                <a:lnTo>
                  <a:pt x="494538" y="142405"/>
                </a:lnTo>
                <a:lnTo>
                  <a:pt x="445643" y="176326"/>
                </a:lnTo>
                <a:lnTo>
                  <a:pt x="376783" y="224764"/>
                </a:lnTo>
                <a:lnTo>
                  <a:pt x="377545" y="219506"/>
                </a:lnTo>
                <a:lnTo>
                  <a:pt x="380428" y="192227"/>
                </a:lnTo>
                <a:lnTo>
                  <a:pt x="379158" y="176695"/>
                </a:lnTo>
                <a:lnTo>
                  <a:pt x="378637" y="170421"/>
                </a:lnTo>
                <a:lnTo>
                  <a:pt x="377863" y="160959"/>
                </a:lnTo>
                <a:lnTo>
                  <a:pt x="373570" y="152298"/>
                </a:lnTo>
                <a:lnTo>
                  <a:pt x="367360" y="139776"/>
                </a:lnTo>
                <a:lnTo>
                  <a:pt x="367360" y="204508"/>
                </a:lnTo>
                <a:lnTo>
                  <a:pt x="367118" y="219392"/>
                </a:lnTo>
                <a:lnTo>
                  <a:pt x="366445" y="232041"/>
                </a:lnTo>
                <a:lnTo>
                  <a:pt x="358114" y="237909"/>
                </a:lnTo>
                <a:lnTo>
                  <a:pt x="357936" y="234188"/>
                </a:lnTo>
                <a:lnTo>
                  <a:pt x="357987" y="225653"/>
                </a:lnTo>
                <a:lnTo>
                  <a:pt x="358368" y="218757"/>
                </a:lnTo>
                <a:lnTo>
                  <a:pt x="359524" y="188849"/>
                </a:lnTo>
                <a:lnTo>
                  <a:pt x="359600" y="187071"/>
                </a:lnTo>
                <a:lnTo>
                  <a:pt x="360286" y="176695"/>
                </a:lnTo>
                <a:lnTo>
                  <a:pt x="363893" y="184429"/>
                </a:lnTo>
                <a:lnTo>
                  <a:pt x="365836" y="189839"/>
                </a:lnTo>
                <a:lnTo>
                  <a:pt x="366776" y="195427"/>
                </a:lnTo>
                <a:lnTo>
                  <a:pt x="367309" y="202768"/>
                </a:lnTo>
                <a:lnTo>
                  <a:pt x="367360" y="204508"/>
                </a:lnTo>
                <a:lnTo>
                  <a:pt x="367360" y="139776"/>
                </a:lnTo>
                <a:lnTo>
                  <a:pt x="363867" y="132727"/>
                </a:lnTo>
                <a:lnTo>
                  <a:pt x="385597" y="132842"/>
                </a:lnTo>
                <a:lnTo>
                  <a:pt x="386308" y="132727"/>
                </a:lnTo>
                <a:lnTo>
                  <a:pt x="399592" y="130416"/>
                </a:lnTo>
                <a:lnTo>
                  <a:pt x="411949" y="123228"/>
                </a:lnTo>
                <a:lnTo>
                  <a:pt x="428752" y="109042"/>
                </a:lnTo>
                <a:lnTo>
                  <a:pt x="437108" y="112522"/>
                </a:lnTo>
                <a:lnTo>
                  <a:pt x="443001" y="113868"/>
                </a:lnTo>
                <a:lnTo>
                  <a:pt x="449211" y="113233"/>
                </a:lnTo>
                <a:lnTo>
                  <a:pt x="458558" y="110794"/>
                </a:lnTo>
                <a:lnTo>
                  <a:pt x="468896" y="128562"/>
                </a:lnTo>
                <a:lnTo>
                  <a:pt x="475538" y="137858"/>
                </a:lnTo>
                <a:lnTo>
                  <a:pt x="481368" y="141744"/>
                </a:lnTo>
                <a:lnTo>
                  <a:pt x="489242" y="143256"/>
                </a:lnTo>
                <a:lnTo>
                  <a:pt x="493014" y="141782"/>
                </a:lnTo>
                <a:lnTo>
                  <a:pt x="488480" y="136880"/>
                </a:lnTo>
                <a:lnTo>
                  <a:pt x="481482" y="131648"/>
                </a:lnTo>
                <a:lnTo>
                  <a:pt x="477850" y="129222"/>
                </a:lnTo>
                <a:lnTo>
                  <a:pt x="469646" y="110794"/>
                </a:lnTo>
                <a:lnTo>
                  <a:pt x="468871" y="109042"/>
                </a:lnTo>
                <a:lnTo>
                  <a:pt x="467309" y="105537"/>
                </a:lnTo>
                <a:lnTo>
                  <a:pt x="474319" y="103797"/>
                </a:lnTo>
                <a:lnTo>
                  <a:pt x="476961" y="99402"/>
                </a:lnTo>
                <a:lnTo>
                  <a:pt x="476770" y="92570"/>
                </a:lnTo>
                <a:lnTo>
                  <a:pt x="476021" y="90055"/>
                </a:lnTo>
                <a:lnTo>
                  <a:pt x="473456" y="81546"/>
                </a:lnTo>
                <a:lnTo>
                  <a:pt x="470979" y="75742"/>
                </a:lnTo>
                <a:lnTo>
                  <a:pt x="468833" y="70688"/>
                </a:lnTo>
                <a:lnTo>
                  <a:pt x="464693" y="64350"/>
                </a:lnTo>
                <a:lnTo>
                  <a:pt x="461289" y="58559"/>
                </a:lnTo>
                <a:lnTo>
                  <a:pt x="455815" y="49657"/>
                </a:lnTo>
                <a:lnTo>
                  <a:pt x="445579" y="42392"/>
                </a:lnTo>
                <a:lnTo>
                  <a:pt x="427863" y="41541"/>
                </a:lnTo>
                <a:lnTo>
                  <a:pt x="415721" y="29273"/>
                </a:lnTo>
                <a:lnTo>
                  <a:pt x="405307" y="18757"/>
                </a:lnTo>
                <a:lnTo>
                  <a:pt x="404583" y="18008"/>
                </a:lnTo>
                <a:lnTo>
                  <a:pt x="386219" y="7797"/>
                </a:lnTo>
                <a:lnTo>
                  <a:pt x="363270" y="8763"/>
                </a:lnTo>
                <a:lnTo>
                  <a:pt x="351993" y="11811"/>
                </a:lnTo>
                <a:lnTo>
                  <a:pt x="351993" y="242214"/>
                </a:lnTo>
                <a:lnTo>
                  <a:pt x="346710" y="245922"/>
                </a:lnTo>
                <a:lnTo>
                  <a:pt x="250177" y="314756"/>
                </a:lnTo>
                <a:lnTo>
                  <a:pt x="239420" y="322529"/>
                </a:lnTo>
                <a:lnTo>
                  <a:pt x="238493" y="313105"/>
                </a:lnTo>
                <a:lnTo>
                  <a:pt x="238772" y="303491"/>
                </a:lnTo>
                <a:lnTo>
                  <a:pt x="241998" y="299300"/>
                </a:lnTo>
                <a:lnTo>
                  <a:pt x="248754" y="295287"/>
                </a:lnTo>
                <a:lnTo>
                  <a:pt x="257238" y="284378"/>
                </a:lnTo>
                <a:lnTo>
                  <a:pt x="262648" y="273862"/>
                </a:lnTo>
                <a:lnTo>
                  <a:pt x="265557" y="268211"/>
                </a:lnTo>
                <a:lnTo>
                  <a:pt x="267144" y="263194"/>
                </a:lnTo>
                <a:lnTo>
                  <a:pt x="271818" y="248437"/>
                </a:lnTo>
                <a:lnTo>
                  <a:pt x="298983" y="234188"/>
                </a:lnTo>
                <a:lnTo>
                  <a:pt x="314896" y="223240"/>
                </a:lnTo>
                <a:lnTo>
                  <a:pt x="316090" y="221767"/>
                </a:lnTo>
                <a:lnTo>
                  <a:pt x="317931" y="219506"/>
                </a:lnTo>
                <a:lnTo>
                  <a:pt x="325691" y="209981"/>
                </a:lnTo>
                <a:lnTo>
                  <a:pt x="337566" y="188849"/>
                </a:lnTo>
                <a:lnTo>
                  <a:pt x="337705" y="205689"/>
                </a:lnTo>
                <a:lnTo>
                  <a:pt x="338658" y="215138"/>
                </a:lnTo>
                <a:lnTo>
                  <a:pt x="341261" y="220649"/>
                </a:lnTo>
                <a:lnTo>
                  <a:pt x="346329" y="225653"/>
                </a:lnTo>
                <a:lnTo>
                  <a:pt x="350951" y="235305"/>
                </a:lnTo>
                <a:lnTo>
                  <a:pt x="351993" y="242214"/>
                </a:lnTo>
                <a:lnTo>
                  <a:pt x="351993" y="11811"/>
                </a:lnTo>
                <a:lnTo>
                  <a:pt x="326161" y="18757"/>
                </a:lnTo>
                <a:lnTo>
                  <a:pt x="320903" y="17564"/>
                </a:lnTo>
                <a:lnTo>
                  <a:pt x="320903" y="52514"/>
                </a:lnTo>
                <a:lnTo>
                  <a:pt x="318249" y="61544"/>
                </a:lnTo>
                <a:lnTo>
                  <a:pt x="311023" y="68922"/>
                </a:lnTo>
                <a:lnTo>
                  <a:pt x="300304" y="73914"/>
                </a:lnTo>
                <a:lnTo>
                  <a:pt x="293725" y="74841"/>
                </a:lnTo>
                <a:lnTo>
                  <a:pt x="293725" y="194957"/>
                </a:lnTo>
                <a:lnTo>
                  <a:pt x="292138" y="204508"/>
                </a:lnTo>
                <a:lnTo>
                  <a:pt x="287820" y="212318"/>
                </a:lnTo>
                <a:lnTo>
                  <a:pt x="281419" y="217576"/>
                </a:lnTo>
                <a:lnTo>
                  <a:pt x="273570" y="219506"/>
                </a:lnTo>
                <a:lnTo>
                  <a:pt x="265722" y="217576"/>
                </a:lnTo>
                <a:lnTo>
                  <a:pt x="259295" y="212318"/>
                </a:lnTo>
                <a:lnTo>
                  <a:pt x="254977" y="204508"/>
                </a:lnTo>
                <a:lnTo>
                  <a:pt x="253390" y="194957"/>
                </a:lnTo>
                <a:lnTo>
                  <a:pt x="254977" y="185407"/>
                </a:lnTo>
                <a:lnTo>
                  <a:pt x="259295" y="177609"/>
                </a:lnTo>
                <a:lnTo>
                  <a:pt x="265722" y="172351"/>
                </a:lnTo>
                <a:lnTo>
                  <a:pt x="273570" y="170421"/>
                </a:lnTo>
                <a:lnTo>
                  <a:pt x="281419" y="172351"/>
                </a:lnTo>
                <a:lnTo>
                  <a:pt x="287820" y="177609"/>
                </a:lnTo>
                <a:lnTo>
                  <a:pt x="292138" y="185407"/>
                </a:lnTo>
                <a:lnTo>
                  <a:pt x="293725" y="194957"/>
                </a:lnTo>
                <a:lnTo>
                  <a:pt x="293725" y="74841"/>
                </a:lnTo>
                <a:lnTo>
                  <a:pt x="256044" y="61544"/>
                </a:lnTo>
                <a:lnTo>
                  <a:pt x="253390" y="52514"/>
                </a:lnTo>
                <a:lnTo>
                  <a:pt x="256044" y="43459"/>
                </a:lnTo>
                <a:lnTo>
                  <a:pt x="263283" y="36068"/>
                </a:lnTo>
                <a:lnTo>
                  <a:pt x="274027" y="31089"/>
                </a:lnTo>
                <a:lnTo>
                  <a:pt x="287172" y="29273"/>
                </a:lnTo>
                <a:lnTo>
                  <a:pt x="300304" y="31089"/>
                </a:lnTo>
                <a:lnTo>
                  <a:pt x="311023" y="36068"/>
                </a:lnTo>
                <a:lnTo>
                  <a:pt x="318249" y="43459"/>
                </a:lnTo>
                <a:lnTo>
                  <a:pt x="320903" y="52514"/>
                </a:lnTo>
                <a:lnTo>
                  <a:pt x="320903" y="17564"/>
                </a:lnTo>
                <a:lnTo>
                  <a:pt x="269328" y="5778"/>
                </a:lnTo>
                <a:lnTo>
                  <a:pt x="233133" y="7023"/>
                </a:lnTo>
                <a:lnTo>
                  <a:pt x="216522" y="17970"/>
                </a:lnTo>
                <a:lnTo>
                  <a:pt x="216522" y="121170"/>
                </a:lnTo>
                <a:lnTo>
                  <a:pt x="214325" y="133273"/>
                </a:lnTo>
                <a:lnTo>
                  <a:pt x="208318" y="143167"/>
                </a:lnTo>
                <a:lnTo>
                  <a:pt x="199402" y="149847"/>
                </a:lnTo>
                <a:lnTo>
                  <a:pt x="193636" y="151155"/>
                </a:lnTo>
                <a:lnTo>
                  <a:pt x="193636" y="242468"/>
                </a:lnTo>
                <a:lnTo>
                  <a:pt x="192151" y="250532"/>
                </a:lnTo>
                <a:lnTo>
                  <a:pt x="188112" y="257124"/>
                </a:lnTo>
                <a:lnTo>
                  <a:pt x="182118" y="261556"/>
                </a:lnTo>
                <a:lnTo>
                  <a:pt x="174777" y="263194"/>
                </a:lnTo>
                <a:lnTo>
                  <a:pt x="167449" y="261556"/>
                </a:lnTo>
                <a:lnTo>
                  <a:pt x="161455" y="257124"/>
                </a:lnTo>
                <a:lnTo>
                  <a:pt x="157403" y="250532"/>
                </a:lnTo>
                <a:lnTo>
                  <a:pt x="155917" y="242468"/>
                </a:lnTo>
                <a:lnTo>
                  <a:pt x="157403" y="234403"/>
                </a:lnTo>
                <a:lnTo>
                  <a:pt x="161455" y="227825"/>
                </a:lnTo>
                <a:lnTo>
                  <a:pt x="167449" y="223393"/>
                </a:lnTo>
                <a:lnTo>
                  <a:pt x="174777" y="221767"/>
                </a:lnTo>
                <a:lnTo>
                  <a:pt x="182118" y="223393"/>
                </a:lnTo>
                <a:lnTo>
                  <a:pt x="188112" y="227825"/>
                </a:lnTo>
                <a:lnTo>
                  <a:pt x="192151" y="234403"/>
                </a:lnTo>
                <a:lnTo>
                  <a:pt x="193636" y="242468"/>
                </a:lnTo>
                <a:lnTo>
                  <a:pt x="193636" y="151155"/>
                </a:lnTo>
                <a:lnTo>
                  <a:pt x="160464" y="121170"/>
                </a:lnTo>
                <a:lnTo>
                  <a:pt x="162674" y="109042"/>
                </a:lnTo>
                <a:lnTo>
                  <a:pt x="168681" y="99161"/>
                </a:lnTo>
                <a:lnTo>
                  <a:pt x="177596" y="92494"/>
                </a:lnTo>
                <a:lnTo>
                  <a:pt x="188506" y="90055"/>
                </a:lnTo>
                <a:lnTo>
                  <a:pt x="199402" y="92494"/>
                </a:lnTo>
                <a:lnTo>
                  <a:pt x="208318" y="99161"/>
                </a:lnTo>
                <a:lnTo>
                  <a:pt x="214325" y="109054"/>
                </a:lnTo>
                <a:lnTo>
                  <a:pt x="216522" y="121170"/>
                </a:lnTo>
                <a:lnTo>
                  <a:pt x="216522" y="17970"/>
                </a:lnTo>
                <a:lnTo>
                  <a:pt x="160464" y="72237"/>
                </a:lnTo>
                <a:lnTo>
                  <a:pt x="132410" y="114998"/>
                </a:lnTo>
                <a:lnTo>
                  <a:pt x="116840" y="162140"/>
                </a:lnTo>
                <a:lnTo>
                  <a:pt x="112814" y="208991"/>
                </a:lnTo>
                <a:lnTo>
                  <a:pt x="119367" y="250875"/>
                </a:lnTo>
                <a:lnTo>
                  <a:pt x="135572" y="283121"/>
                </a:lnTo>
                <a:lnTo>
                  <a:pt x="160464" y="301053"/>
                </a:lnTo>
                <a:lnTo>
                  <a:pt x="197624" y="304558"/>
                </a:lnTo>
                <a:lnTo>
                  <a:pt x="222935" y="294347"/>
                </a:lnTo>
                <a:lnTo>
                  <a:pt x="237401" y="280695"/>
                </a:lnTo>
                <a:lnTo>
                  <a:pt x="241998" y="273862"/>
                </a:lnTo>
                <a:lnTo>
                  <a:pt x="238493" y="292277"/>
                </a:lnTo>
                <a:lnTo>
                  <a:pt x="227977" y="294906"/>
                </a:lnTo>
                <a:lnTo>
                  <a:pt x="228015" y="314693"/>
                </a:lnTo>
                <a:lnTo>
                  <a:pt x="228307" y="324929"/>
                </a:lnTo>
                <a:lnTo>
                  <a:pt x="228790" y="330212"/>
                </a:lnTo>
                <a:lnTo>
                  <a:pt x="120319" y="408546"/>
                </a:lnTo>
                <a:lnTo>
                  <a:pt x="0" y="496481"/>
                </a:lnTo>
                <a:lnTo>
                  <a:pt x="14706" y="509841"/>
                </a:lnTo>
                <a:lnTo>
                  <a:pt x="30022" y="522541"/>
                </a:lnTo>
                <a:lnTo>
                  <a:pt x="726986" y="47625"/>
                </a:lnTo>
                <a:close/>
              </a:path>
            </a:pathLst>
          </a:custGeom>
          <a:solidFill>
            <a:srgbClr val="FFFFFF"/>
          </a:solidFill>
        </p:spPr>
        <p:txBody>
          <a:bodyPr wrap="square" lIns="0" tIns="0" rIns="0" bIns="0" rtlCol="0"/>
          <a:lstStyle/>
          <a:p>
            <a:endParaRPr/>
          </a:p>
        </p:txBody>
      </p:sp>
      <p:sp>
        <p:nvSpPr>
          <p:cNvPr id="18" name="object 10">
            <a:extLst>
              <a:ext uri="{FF2B5EF4-FFF2-40B4-BE49-F238E27FC236}">
                <a16:creationId xmlns:a16="http://schemas.microsoft.com/office/drawing/2014/main" id="{CE5F45B3-B717-4B90-8EA5-762B6FC40888}"/>
              </a:ext>
            </a:extLst>
          </p:cNvPr>
          <p:cNvSpPr txBox="1">
            <a:spLocks noGrp="1"/>
          </p:cNvSpPr>
          <p:nvPr>
            <p:ph type="title"/>
          </p:nvPr>
        </p:nvSpPr>
        <p:spPr>
          <a:xfrm>
            <a:off x="1351864" y="756346"/>
            <a:ext cx="10781087" cy="604520"/>
          </a:xfrm>
          <a:prstGeom prst="rect">
            <a:avLst/>
          </a:prstGeom>
        </p:spPr>
        <p:txBody>
          <a:bodyPr vert="horz" wrap="square" lIns="0" tIns="12700" rIns="0" bIns="0" rtlCol="0">
            <a:spAutoFit/>
          </a:bodyPr>
          <a:lstStyle/>
          <a:p>
            <a:pPr marL="12700">
              <a:lnSpc>
                <a:spcPct val="100000"/>
              </a:lnSpc>
              <a:spcBef>
                <a:spcPts val="100"/>
              </a:spcBef>
            </a:pPr>
            <a:r>
              <a:rPr sz="3800" spc="100" dirty="0"/>
              <a:t>AGRICULTURE</a:t>
            </a:r>
            <a:r>
              <a:rPr sz="3800" spc="75" dirty="0"/>
              <a:t> </a:t>
            </a:r>
            <a:r>
              <a:rPr sz="3800" spc="145" dirty="0"/>
              <a:t>BIO</a:t>
            </a:r>
            <a:endParaRPr sz="3800" dirty="0"/>
          </a:p>
        </p:txBody>
      </p:sp>
      <p:sp>
        <p:nvSpPr>
          <p:cNvPr id="19" name="object 11">
            <a:extLst>
              <a:ext uri="{FF2B5EF4-FFF2-40B4-BE49-F238E27FC236}">
                <a16:creationId xmlns:a16="http://schemas.microsoft.com/office/drawing/2014/main" id="{2F3CD6E1-4099-4C68-9C0B-0D683DFAAB70}"/>
              </a:ext>
            </a:extLst>
          </p:cNvPr>
          <p:cNvSpPr txBox="1"/>
          <p:nvPr userDrawn="1"/>
        </p:nvSpPr>
        <p:spPr>
          <a:xfrm>
            <a:off x="347446" y="2096795"/>
            <a:ext cx="3672204" cy="2008242"/>
          </a:xfrm>
          <a:prstGeom prst="rect">
            <a:avLst/>
          </a:prstGeom>
        </p:spPr>
        <p:txBody>
          <a:bodyPr vert="horz" wrap="square" lIns="0" tIns="0" rIns="0" bIns="0" rtlCol="0">
            <a:spAutoFit/>
          </a:bodyPr>
          <a:lstStyle/>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spcBef>
                <a:spcPts val="25"/>
              </a:spcBef>
            </a:pPr>
            <a:endParaRPr sz="1850" dirty="0">
              <a:latin typeface="Times New Roman"/>
              <a:cs typeface="Times New Roman"/>
            </a:endParaRPr>
          </a:p>
        </p:txBody>
      </p:sp>
      <p:pic>
        <p:nvPicPr>
          <p:cNvPr id="20" name="Image 19">
            <a:extLst>
              <a:ext uri="{FF2B5EF4-FFF2-40B4-BE49-F238E27FC236}">
                <a16:creationId xmlns:a16="http://schemas.microsoft.com/office/drawing/2014/main" id="{33A6840A-2759-429C-829D-D553ED0F7CA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96550" y="6182113"/>
            <a:ext cx="1506175" cy="494049"/>
          </a:xfrm>
          <a:prstGeom prst="rect">
            <a:avLst/>
          </a:prstGeom>
        </p:spPr>
      </p:pic>
      <p:sp>
        <p:nvSpPr>
          <p:cNvPr id="21" name="Espace réservé de la date 4">
            <a:extLst>
              <a:ext uri="{FF2B5EF4-FFF2-40B4-BE49-F238E27FC236}">
                <a16:creationId xmlns:a16="http://schemas.microsoft.com/office/drawing/2014/main" id="{97D606E1-C8B9-4AD6-B850-B4392E530343}"/>
              </a:ext>
            </a:extLst>
          </p:cNvPr>
          <p:cNvSpPr>
            <a:spLocks noGrp="1"/>
          </p:cNvSpPr>
          <p:nvPr>
            <p:ph type="dt" sz="half" idx="10"/>
          </p:nvPr>
        </p:nvSpPr>
        <p:spPr>
          <a:xfrm>
            <a:off x="838200" y="6356350"/>
            <a:ext cx="2743200" cy="365125"/>
          </a:xfrm>
          <a:prstGeom prst="rect">
            <a:avLst/>
          </a:prstGeom>
        </p:spPr>
        <p:txBody>
          <a:bodyPr/>
          <a:lstStyle/>
          <a:p>
            <a:fld id="{72A1D8EA-5DF6-451F-BBCF-8D43A5F80CF5}" type="datetimeFigureOut">
              <a:rPr lang="fr-BE" smtClean="0"/>
              <a:t>20-11-24</a:t>
            </a:fld>
            <a:endParaRPr lang="fr-BE" dirty="0"/>
          </a:p>
        </p:txBody>
      </p:sp>
      <p:sp>
        <p:nvSpPr>
          <p:cNvPr id="22" name="Espace réservé du pied de page 5">
            <a:extLst>
              <a:ext uri="{FF2B5EF4-FFF2-40B4-BE49-F238E27FC236}">
                <a16:creationId xmlns:a16="http://schemas.microsoft.com/office/drawing/2014/main" id="{C1405FB4-3D6B-4EEF-A2AA-6A1EF9AFDAFA}"/>
              </a:ext>
            </a:extLst>
          </p:cNvPr>
          <p:cNvSpPr>
            <a:spLocks noGrp="1"/>
          </p:cNvSpPr>
          <p:nvPr>
            <p:ph type="ftr" sz="quarter" idx="11"/>
          </p:nvPr>
        </p:nvSpPr>
        <p:spPr>
          <a:xfrm>
            <a:off x="4038600" y="6356350"/>
            <a:ext cx="4114800" cy="365125"/>
          </a:xfrm>
          <a:prstGeom prst="rect">
            <a:avLst/>
          </a:prstGeom>
        </p:spPr>
        <p:txBody>
          <a:bodyPr/>
          <a:lstStyle/>
          <a:p>
            <a:endParaRPr lang="fr-BE"/>
          </a:p>
        </p:txBody>
      </p:sp>
      <p:sp>
        <p:nvSpPr>
          <p:cNvPr id="23" name="Espace réservé du numéro de diapositive 6">
            <a:extLst>
              <a:ext uri="{FF2B5EF4-FFF2-40B4-BE49-F238E27FC236}">
                <a16:creationId xmlns:a16="http://schemas.microsoft.com/office/drawing/2014/main" id="{16CAC3A3-AB0C-43FD-A17E-E2B62C4E6859}"/>
              </a:ext>
            </a:extLst>
          </p:cNvPr>
          <p:cNvSpPr>
            <a:spLocks noGrp="1"/>
          </p:cNvSpPr>
          <p:nvPr>
            <p:ph type="sldNum" sz="quarter" idx="12"/>
          </p:nvPr>
        </p:nvSpPr>
        <p:spPr>
          <a:xfrm>
            <a:off x="8610600" y="6356350"/>
            <a:ext cx="2743200" cy="365125"/>
          </a:xfrm>
          <a:prstGeom prst="rect">
            <a:avLst/>
          </a:prstGeom>
        </p:spPr>
        <p:txBody>
          <a:bodyPr/>
          <a:lstStyle/>
          <a:p>
            <a:fld id="{E3C3F044-543A-412E-A42E-7B62475FA835}" type="slidenum">
              <a:rPr lang="fr-BE" smtClean="0"/>
              <a:t>‹N°›</a:t>
            </a:fld>
            <a:endParaRPr lang="fr-BE"/>
          </a:p>
        </p:txBody>
      </p:sp>
    </p:spTree>
    <p:extLst>
      <p:ext uri="{BB962C8B-B14F-4D97-AF65-F5344CB8AC3E}">
        <p14:creationId xmlns:p14="http://schemas.microsoft.com/office/powerpoint/2010/main" val="37237588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apositive BIO 3">
    <p:spTree>
      <p:nvGrpSpPr>
        <p:cNvPr id="1" name=""/>
        <p:cNvGrpSpPr/>
        <p:nvPr/>
      </p:nvGrpSpPr>
      <p:grpSpPr>
        <a:xfrm>
          <a:off x="0" y="0"/>
          <a:ext cx="0" cy="0"/>
          <a:chOff x="0" y="0"/>
          <a:chExt cx="0" cy="0"/>
        </a:xfrm>
      </p:grpSpPr>
      <p:grpSp>
        <p:nvGrpSpPr>
          <p:cNvPr id="4" name="object 2">
            <a:extLst>
              <a:ext uri="{FF2B5EF4-FFF2-40B4-BE49-F238E27FC236}">
                <a16:creationId xmlns:a16="http://schemas.microsoft.com/office/drawing/2014/main" id="{A9D80315-0E31-4A19-B152-154D549D12B1}"/>
              </a:ext>
            </a:extLst>
          </p:cNvPr>
          <p:cNvGrpSpPr/>
          <p:nvPr userDrawn="1"/>
        </p:nvGrpSpPr>
        <p:grpSpPr>
          <a:xfrm>
            <a:off x="457201" y="457200"/>
            <a:ext cx="11278870" cy="5944235"/>
            <a:chOff x="457201" y="457200"/>
            <a:chExt cx="11278870" cy="5944235"/>
          </a:xfrm>
        </p:grpSpPr>
        <p:pic>
          <p:nvPicPr>
            <p:cNvPr id="5" name="object 3">
              <a:extLst>
                <a:ext uri="{FF2B5EF4-FFF2-40B4-BE49-F238E27FC236}">
                  <a16:creationId xmlns:a16="http://schemas.microsoft.com/office/drawing/2014/main" id="{8E982BFB-2CE2-4871-B64B-EBDF157AAD91}"/>
                </a:ext>
              </a:extLst>
            </p:cNvPr>
            <p:cNvPicPr/>
            <p:nvPr/>
          </p:nvPicPr>
          <p:blipFill>
            <a:blip r:embed="rId2" cstate="print"/>
            <a:stretch>
              <a:fillRect/>
            </a:stretch>
          </p:blipFill>
          <p:spPr>
            <a:xfrm>
              <a:off x="457201" y="457200"/>
              <a:ext cx="11278799" cy="5943600"/>
            </a:xfrm>
            <a:prstGeom prst="rect">
              <a:avLst/>
            </a:prstGeom>
          </p:spPr>
        </p:pic>
        <p:sp>
          <p:nvSpPr>
            <p:cNvPr id="6" name="object 4">
              <a:extLst>
                <a:ext uri="{FF2B5EF4-FFF2-40B4-BE49-F238E27FC236}">
                  <a16:creationId xmlns:a16="http://schemas.microsoft.com/office/drawing/2014/main" id="{AE2020B4-6CC4-460E-8C36-C1FBE4BD8054}"/>
                </a:ext>
              </a:extLst>
            </p:cNvPr>
            <p:cNvSpPr/>
            <p:nvPr/>
          </p:nvSpPr>
          <p:spPr>
            <a:xfrm>
              <a:off x="1236611" y="457212"/>
              <a:ext cx="4451985" cy="5943600"/>
            </a:xfrm>
            <a:custGeom>
              <a:avLst/>
              <a:gdLst/>
              <a:ahLst/>
              <a:cxnLst/>
              <a:rect l="l" t="t" r="r" b="b"/>
              <a:pathLst>
                <a:path w="4451985" h="5943600">
                  <a:moveTo>
                    <a:pt x="4451388" y="0"/>
                  </a:moveTo>
                  <a:lnTo>
                    <a:pt x="0" y="0"/>
                  </a:lnTo>
                  <a:lnTo>
                    <a:pt x="0" y="5943600"/>
                  </a:lnTo>
                  <a:lnTo>
                    <a:pt x="4451388" y="5943600"/>
                  </a:lnTo>
                  <a:lnTo>
                    <a:pt x="4451388" y="0"/>
                  </a:lnTo>
                  <a:close/>
                </a:path>
              </a:pathLst>
            </a:custGeom>
            <a:solidFill>
              <a:srgbClr val="19313B"/>
            </a:solidFill>
          </p:spPr>
          <p:txBody>
            <a:bodyPr wrap="square" lIns="0" tIns="0" rIns="0" bIns="0" rtlCol="0"/>
            <a:lstStyle/>
            <a:p>
              <a:endParaRPr/>
            </a:p>
          </p:txBody>
        </p:sp>
        <p:sp>
          <p:nvSpPr>
            <p:cNvPr id="7" name="object 5">
              <a:extLst>
                <a:ext uri="{FF2B5EF4-FFF2-40B4-BE49-F238E27FC236}">
                  <a16:creationId xmlns:a16="http://schemas.microsoft.com/office/drawing/2014/main" id="{971E77BF-E482-49EF-B2D7-06D2C52D87A1}"/>
                </a:ext>
              </a:extLst>
            </p:cNvPr>
            <p:cNvSpPr/>
            <p:nvPr/>
          </p:nvSpPr>
          <p:spPr>
            <a:xfrm>
              <a:off x="1776601" y="3708000"/>
              <a:ext cx="846455" cy="0"/>
            </a:xfrm>
            <a:custGeom>
              <a:avLst/>
              <a:gdLst/>
              <a:ahLst/>
              <a:cxnLst/>
              <a:rect l="l" t="t" r="r" b="b"/>
              <a:pathLst>
                <a:path w="846455">
                  <a:moveTo>
                    <a:pt x="0" y="0"/>
                  </a:moveTo>
                  <a:lnTo>
                    <a:pt x="845997" y="0"/>
                  </a:lnTo>
                </a:path>
              </a:pathLst>
            </a:custGeom>
            <a:ln w="25400">
              <a:solidFill>
                <a:srgbClr val="006175"/>
              </a:solidFill>
            </a:ln>
          </p:spPr>
          <p:txBody>
            <a:bodyPr wrap="square" lIns="0" tIns="0" rIns="0" bIns="0" rtlCol="0"/>
            <a:lstStyle/>
            <a:p>
              <a:endParaRPr/>
            </a:p>
          </p:txBody>
        </p:sp>
        <p:pic>
          <p:nvPicPr>
            <p:cNvPr id="8" name="object 6">
              <a:extLst>
                <a:ext uri="{FF2B5EF4-FFF2-40B4-BE49-F238E27FC236}">
                  <a16:creationId xmlns:a16="http://schemas.microsoft.com/office/drawing/2014/main" id="{C41E6A34-679E-4EAE-B075-368A9FD79BBB}"/>
                </a:ext>
              </a:extLst>
            </p:cNvPr>
            <p:cNvPicPr/>
            <p:nvPr/>
          </p:nvPicPr>
          <p:blipFill>
            <a:blip r:embed="rId3" cstate="print"/>
            <a:stretch>
              <a:fillRect/>
            </a:stretch>
          </p:blipFill>
          <p:spPr>
            <a:xfrm>
              <a:off x="2262897" y="845892"/>
              <a:ext cx="191192" cy="116827"/>
            </a:xfrm>
            <a:prstGeom prst="rect">
              <a:avLst/>
            </a:prstGeom>
          </p:spPr>
        </p:pic>
        <p:pic>
          <p:nvPicPr>
            <p:cNvPr id="9" name="object 7">
              <a:extLst>
                <a:ext uri="{FF2B5EF4-FFF2-40B4-BE49-F238E27FC236}">
                  <a16:creationId xmlns:a16="http://schemas.microsoft.com/office/drawing/2014/main" id="{D99AED7E-FD47-4527-9EF2-DAA214D17C57}"/>
                </a:ext>
              </a:extLst>
            </p:cNvPr>
            <p:cNvPicPr/>
            <p:nvPr/>
          </p:nvPicPr>
          <p:blipFill>
            <a:blip r:embed="rId4" cstate="print"/>
            <a:stretch>
              <a:fillRect/>
            </a:stretch>
          </p:blipFill>
          <p:spPr>
            <a:xfrm>
              <a:off x="2476724" y="807203"/>
              <a:ext cx="314252" cy="155332"/>
            </a:xfrm>
            <a:prstGeom prst="rect">
              <a:avLst/>
            </a:prstGeom>
          </p:spPr>
        </p:pic>
        <p:pic>
          <p:nvPicPr>
            <p:cNvPr id="10" name="object 8">
              <a:extLst>
                <a:ext uri="{FF2B5EF4-FFF2-40B4-BE49-F238E27FC236}">
                  <a16:creationId xmlns:a16="http://schemas.microsoft.com/office/drawing/2014/main" id="{7D842B4D-11EC-4AB5-B292-AA872654AE4E}"/>
                </a:ext>
              </a:extLst>
            </p:cNvPr>
            <p:cNvPicPr/>
            <p:nvPr/>
          </p:nvPicPr>
          <p:blipFill>
            <a:blip r:embed="rId5" cstate="print"/>
            <a:stretch>
              <a:fillRect/>
            </a:stretch>
          </p:blipFill>
          <p:spPr>
            <a:xfrm>
              <a:off x="2818598" y="846974"/>
              <a:ext cx="65265" cy="114312"/>
            </a:xfrm>
            <a:prstGeom prst="rect">
              <a:avLst/>
            </a:prstGeom>
          </p:spPr>
        </p:pic>
        <p:pic>
          <p:nvPicPr>
            <p:cNvPr id="11" name="object 9">
              <a:extLst>
                <a:ext uri="{FF2B5EF4-FFF2-40B4-BE49-F238E27FC236}">
                  <a16:creationId xmlns:a16="http://schemas.microsoft.com/office/drawing/2014/main" id="{78BFBF3E-8D36-4F98-92AA-460EA1D3D29F}"/>
                </a:ext>
              </a:extLst>
            </p:cNvPr>
            <p:cNvPicPr/>
            <p:nvPr/>
          </p:nvPicPr>
          <p:blipFill>
            <a:blip r:embed="rId6" cstate="print"/>
            <a:stretch>
              <a:fillRect/>
            </a:stretch>
          </p:blipFill>
          <p:spPr>
            <a:xfrm>
              <a:off x="2924698" y="836085"/>
              <a:ext cx="223836" cy="126636"/>
            </a:xfrm>
            <a:prstGeom prst="rect">
              <a:avLst/>
            </a:prstGeom>
          </p:spPr>
        </p:pic>
        <p:pic>
          <p:nvPicPr>
            <p:cNvPr id="12" name="object 10">
              <a:extLst>
                <a:ext uri="{FF2B5EF4-FFF2-40B4-BE49-F238E27FC236}">
                  <a16:creationId xmlns:a16="http://schemas.microsoft.com/office/drawing/2014/main" id="{C9555F65-25FF-491D-96C2-E451E5DB9004}"/>
                </a:ext>
              </a:extLst>
            </p:cNvPr>
            <p:cNvPicPr/>
            <p:nvPr/>
          </p:nvPicPr>
          <p:blipFill>
            <a:blip r:embed="rId7" cstate="print"/>
            <a:stretch>
              <a:fillRect/>
            </a:stretch>
          </p:blipFill>
          <p:spPr>
            <a:xfrm>
              <a:off x="2262898" y="1030259"/>
              <a:ext cx="71958" cy="117830"/>
            </a:xfrm>
            <a:prstGeom prst="rect">
              <a:avLst/>
            </a:prstGeom>
          </p:spPr>
        </p:pic>
        <p:pic>
          <p:nvPicPr>
            <p:cNvPr id="13" name="object 11">
              <a:extLst>
                <a:ext uri="{FF2B5EF4-FFF2-40B4-BE49-F238E27FC236}">
                  <a16:creationId xmlns:a16="http://schemas.microsoft.com/office/drawing/2014/main" id="{EC204A51-40C5-47AE-8D5A-E657C967C8A9}"/>
                </a:ext>
              </a:extLst>
            </p:cNvPr>
            <p:cNvPicPr/>
            <p:nvPr/>
          </p:nvPicPr>
          <p:blipFill>
            <a:blip r:embed="rId8" cstate="print"/>
            <a:stretch>
              <a:fillRect/>
            </a:stretch>
          </p:blipFill>
          <p:spPr>
            <a:xfrm>
              <a:off x="2358335" y="1029333"/>
              <a:ext cx="192708" cy="120397"/>
            </a:xfrm>
            <a:prstGeom prst="rect">
              <a:avLst/>
            </a:prstGeom>
          </p:spPr>
        </p:pic>
        <p:pic>
          <p:nvPicPr>
            <p:cNvPr id="14" name="object 12">
              <a:extLst>
                <a:ext uri="{FF2B5EF4-FFF2-40B4-BE49-F238E27FC236}">
                  <a16:creationId xmlns:a16="http://schemas.microsoft.com/office/drawing/2014/main" id="{53C8B2AC-011A-4FF6-BC10-E5091CC7D446}"/>
                </a:ext>
              </a:extLst>
            </p:cNvPr>
            <p:cNvPicPr/>
            <p:nvPr/>
          </p:nvPicPr>
          <p:blipFill>
            <a:blip r:embed="rId9" cstate="print"/>
            <a:stretch>
              <a:fillRect/>
            </a:stretch>
          </p:blipFill>
          <p:spPr>
            <a:xfrm>
              <a:off x="2574900" y="1029707"/>
              <a:ext cx="94526" cy="119481"/>
            </a:xfrm>
            <a:prstGeom prst="rect">
              <a:avLst/>
            </a:prstGeom>
          </p:spPr>
        </p:pic>
        <p:pic>
          <p:nvPicPr>
            <p:cNvPr id="15" name="object 13">
              <a:extLst>
                <a:ext uri="{FF2B5EF4-FFF2-40B4-BE49-F238E27FC236}">
                  <a16:creationId xmlns:a16="http://schemas.microsoft.com/office/drawing/2014/main" id="{47AE4B54-8E9E-4AAB-9D77-E0602F78433B}"/>
                </a:ext>
              </a:extLst>
            </p:cNvPr>
            <p:cNvPicPr/>
            <p:nvPr/>
          </p:nvPicPr>
          <p:blipFill>
            <a:blip r:embed="rId10" cstate="print"/>
            <a:stretch>
              <a:fillRect/>
            </a:stretch>
          </p:blipFill>
          <p:spPr>
            <a:xfrm>
              <a:off x="2689975" y="1030433"/>
              <a:ext cx="87718" cy="118935"/>
            </a:xfrm>
            <a:prstGeom prst="rect">
              <a:avLst/>
            </a:prstGeom>
          </p:spPr>
        </p:pic>
        <p:pic>
          <p:nvPicPr>
            <p:cNvPr id="16" name="object 14">
              <a:extLst>
                <a:ext uri="{FF2B5EF4-FFF2-40B4-BE49-F238E27FC236}">
                  <a16:creationId xmlns:a16="http://schemas.microsoft.com/office/drawing/2014/main" id="{1903ED76-8FF4-4E5A-8FE2-82F68B39F75E}"/>
                </a:ext>
              </a:extLst>
            </p:cNvPr>
            <p:cNvPicPr/>
            <p:nvPr/>
          </p:nvPicPr>
          <p:blipFill>
            <a:blip r:embed="rId11" cstate="print"/>
            <a:stretch>
              <a:fillRect/>
            </a:stretch>
          </p:blipFill>
          <p:spPr>
            <a:xfrm>
              <a:off x="2798246" y="1029522"/>
              <a:ext cx="174541" cy="119837"/>
            </a:xfrm>
            <a:prstGeom prst="rect">
              <a:avLst/>
            </a:prstGeom>
          </p:spPr>
        </p:pic>
        <p:pic>
          <p:nvPicPr>
            <p:cNvPr id="17" name="object 15">
              <a:extLst>
                <a:ext uri="{FF2B5EF4-FFF2-40B4-BE49-F238E27FC236}">
                  <a16:creationId xmlns:a16="http://schemas.microsoft.com/office/drawing/2014/main" id="{99A6FF27-3AFB-44F3-852F-2BCED1BB4F1B}"/>
                </a:ext>
              </a:extLst>
            </p:cNvPr>
            <p:cNvPicPr/>
            <p:nvPr/>
          </p:nvPicPr>
          <p:blipFill>
            <a:blip r:embed="rId12" cstate="print"/>
            <a:stretch>
              <a:fillRect/>
            </a:stretch>
          </p:blipFill>
          <p:spPr>
            <a:xfrm>
              <a:off x="2993711" y="1030433"/>
              <a:ext cx="172717" cy="118935"/>
            </a:xfrm>
            <a:prstGeom prst="rect">
              <a:avLst/>
            </a:prstGeom>
          </p:spPr>
        </p:pic>
        <p:pic>
          <p:nvPicPr>
            <p:cNvPr id="18" name="object 16">
              <a:extLst>
                <a:ext uri="{FF2B5EF4-FFF2-40B4-BE49-F238E27FC236}">
                  <a16:creationId xmlns:a16="http://schemas.microsoft.com/office/drawing/2014/main" id="{8D341B57-00C6-4183-9D5B-07F28FFFA9D1}"/>
                </a:ext>
              </a:extLst>
            </p:cNvPr>
            <p:cNvPicPr/>
            <p:nvPr/>
          </p:nvPicPr>
          <p:blipFill>
            <a:blip r:embed="rId13" cstate="print"/>
            <a:stretch>
              <a:fillRect/>
            </a:stretch>
          </p:blipFill>
          <p:spPr>
            <a:xfrm>
              <a:off x="3197052" y="1029512"/>
              <a:ext cx="163522" cy="120218"/>
            </a:xfrm>
            <a:prstGeom prst="rect">
              <a:avLst/>
            </a:prstGeom>
          </p:spPr>
        </p:pic>
        <p:sp>
          <p:nvSpPr>
            <p:cNvPr id="19" name="object 17">
              <a:extLst>
                <a:ext uri="{FF2B5EF4-FFF2-40B4-BE49-F238E27FC236}">
                  <a16:creationId xmlns:a16="http://schemas.microsoft.com/office/drawing/2014/main" id="{9A3C4477-F235-4EF1-9CAA-58C1A8FD55C9}"/>
                </a:ext>
              </a:extLst>
            </p:cNvPr>
            <p:cNvSpPr/>
            <p:nvPr/>
          </p:nvSpPr>
          <p:spPr>
            <a:xfrm>
              <a:off x="1619986" y="693000"/>
              <a:ext cx="567055" cy="501650"/>
            </a:xfrm>
            <a:custGeom>
              <a:avLst/>
              <a:gdLst/>
              <a:ahLst/>
              <a:cxnLst/>
              <a:rect l="l" t="t" r="r" b="b"/>
              <a:pathLst>
                <a:path w="567055" h="501650">
                  <a:moveTo>
                    <a:pt x="549694" y="177368"/>
                  </a:moveTo>
                  <a:lnTo>
                    <a:pt x="527913" y="134785"/>
                  </a:lnTo>
                  <a:lnTo>
                    <a:pt x="499567" y="96710"/>
                  </a:lnTo>
                  <a:lnTo>
                    <a:pt x="465404" y="63881"/>
                  </a:lnTo>
                  <a:lnTo>
                    <a:pt x="426173" y="37058"/>
                  </a:lnTo>
                  <a:lnTo>
                    <a:pt x="382612" y="16967"/>
                  </a:lnTo>
                  <a:lnTo>
                    <a:pt x="335470" y="4368"/>
                  </a:lnTo>
                  <a:lnTo>
                    <a:pt x="285470" y="0"/>
                  </a:lnTo>
                  <a:lnTo>
                    <a:pt x="239166" y="3746"/>
                  </a:lnTo>
                  <a:lnTo>
                    <a:pt x="195249" y="14554"/>
                  </a:lnTo>
                  <a:lnTo>
                    <a:pt x="154279" y="31864"/>
                  </a:lnTo>
                  <a:lnTo>
                    <a:pt x="116878" y="55079"/>
                  </a:lnTo>
                  <a:lnTo>
                    <a:pt x="83616" y="83616"/>
                  </a:lnTo>
                  <a:lnTo>
                    <a:pt x="55079" y="116878"/>
                  </a:lnTo>
                  <a:lnTo>
                    <a:pt x="31864" y="154292"/>
                  </a:lnTo>
                  <a:lnTo>
                    <a:pt x="14554" y="195249"/>
                  </a:lnTo>
                  <a:lnTo>
                    <a:pt x="3746" y="239166"/>
                  </a:lnTo>
                  <a:lnTo>
                    <a:pt x="0" y="285470"/>
                  </a:lnTo>
                  <a:lnTo>
                    <a:pt x="1206" y="311708"/>
                  </a:lnTo>
                  <a:lnTo>
                    <a:pt x="4724" y="337273"/>
                  </a:lnTo>
                  <a:lnTo>
                    <a:pt x="10452" y="362077"/>
                  </a:lnTo>
                  <a:lnTo>
                    <a:pt x="18262" y="385991"/>
                  </a:lnTo>
                  <a:lnTo>
                    <a:pt x="25069" y="376580"/>
                  </a:lnTo>
                  <a:lnTo>
                    <a:pt x="32385" y="367207"/>
                  </a:lnTo>
                  <a:lnTo>
                    <a:pt x="67614" y="329425"/>
                  </a:lnTo>
                  <a:lnTo>
                    <a:pt x="110883" y="293497"/>
                  </a:lnTo>
                  <a:lnTo>
                    <a:pt x="134874" y="276834"/>
                  </a:lnTo>
                  <a:lnTo>
                    <a:pt x="132410" y="270929"/>
                  </a:lnTo>
                  <a:lnTo>
                    <a:pt x="130314" y="264820"/>
                  </a:lnTo>
                  <a:lnTo>
                    <a:pt x="128727" y="258495"/>
                  </a:lnTo>
                  <a:lnTo>
                    <a:pt x="95859" y="261696"/>
                  </a:lnTo>
                  <a:lnTo>
                    <a:pt x="89471" y="256438"/>
                  </a:lnTo>
                  <a:lnTo>
                    <a:pt x="86715" y="228003"/>
                  </a:lnTo>
                  <a:lnTo>
                    <a:pt x="91973" y="221615"/>
                  </a:lnTo>
                  <a:lnTo>
                    <a:pt x="124828" y="218427"/>
                  </a:lnTo>
                  <a:lnTo>
                    <a:pt x="125450" y="211010"/>
                  </a:lnTo>
                  <a:lnTo>
                    <a:pt x="126479" y="203695"/>
                  </a:lnTo>
                  <a:lnTo>
                    <a:pt x="127901" y="196494"/>
                  </a:lnTo>
                  <a:lnTo>
                    <a:pt x="129692" y="189420"/>
                  </a:lnTo>
                  <a:lnTo>
                    <a:pt x="99606" y="175742"/>
                  </a:lnTo>
                  <a:lnTo>
                    <a:pt x="96710" y="167995"/>
                  </a:lnTo>
                  <a:lnTo>
                    <a:pt x="108546" y="142011"/>
                  </a:lnTo>
                  <a:lnTo>
                    <a:pt x="116281" y="139103"/>
                  </a:lnTo>
                  <a:lnTo>
                    <a:pt x="146380" y="152793"/>
                  </a:lnTo>
                  <a:lnTo>
                    <a:pt x="150583" y="146748"/>
                  </a:lnTo>
                  <a:lnTo>
                    <a:pt x="155105" y="140931"/>
                  </a:lnTo>
                  <a:lnTo>
                    <a:pt x="159931" y="135382"/>
                  </a:lnTo>
                  <a:lnTo>
                    <a:pt x="165061" y="130098"/>
                  </a:lnTo>
                  <a:lnTo>
                    <a:pt x="145834" y="103200"/>
                  </a:lnTo>
                  <a:lnTo>
                    <a:pt x="147193" y="95034"/>
                  </a:lnTo>
                  <a:lnTo>
                    <a:pt x="170446" y="78435"/>
                  </a:lnTo>
                  <a:lnTo>
                    <a:pt x="178587" y="79794"/>
                  </a:lnTo>
                  <a:lnTo>
                    <a:pt x="197802" y="106680"/>
                  </a:lnTo>
                  <a:lnTo>
                    <a:pt x="204393" y="103555"/>
                  </a:lnTo>
                  <a:lnTo>
                    <a:pt x="211188" y="100787"/>
                  </a:lnTo>
                  <a:lnTo>
                    <a:pt x="218173" y="98374"/>
                  </a:lnTo>
                  <a:lnTo>
                    <a:pt x="225336" y="96342"/>
                  </a:lnTo>
                  <a:lnTo>
                    <a:pt x="222148" y="63474"/>
                  </a:lnTo>
                  <a:lnTo>
                    <a:pt x="227406" y="57099"/>
                  </a:lnTo>
                  <a:lnTo>
                    <a:pt x="255828" y="54330"/>
                  </a:lnTo>
                  <a:lnTo>
                    <a:pt x="262216" y="59588"/>
                  </a:lnTo>
                  <a:lnTo>
                    <a:pt x="265404" y="92456"/>
                  </a:lnTo>
                  <a:lnTo>
                    <a:pt x="272834" y="93078"/>
                  </a:lnTo>
                  <a:lnTo>
                    <a:pt x="280149" y="94094"/>
                  </a:lnTo>
                  <a:lnTo>
                    <a:pt x="287350" y="95516"/>
                  </a:lnTo>
                  <a:lnTo>
                    <a:pt x="294411" y="97307"/>
                  </a:lnTo>
                  <a:lnTo>
                    <a:pt x="308089" y="67233"/>
                  </a:lnTo>
                  <a:lnTo>
                    <a:pt x="315836" y="64325"/>
                  </a:lnTo>
                  <a:lnTo>
                    <a:pt x="341820" y="76161"/>
                  </a:lnTo>
                  <a:lnTo>
                    <a:pt x="344728" y="83908"/>
                  </a:lnTo>
                  <a:lnTo>
                    <a:pt x="331050" y="113995"/>
                  </a:lnTo>
                  <a:lnTo>
                    <a:pt x="337096" y="118198"/>
                  </a:lnTo>
                  <a:lnTo>
                    <a:pt x="342912" y="122720"/>
                  </a:lnTo>
                  <a:lnTo>
                    <a:pt x="348462" y="127558"/>
                  </a:lnTo>
                  <a:lnTo>
                    <a:pt x="353745" y="132689"/>
                  </a:lnTo>
                  <a:lnTo>
                    <a:pt x="380644" y="113461"/>
                  </a:lnTo>
                  <a:lnTo>
                    <a:pt x="388797" y="114820"/>
                  </a:lnTo>
                  <a:lnTo>
                    <a:pt x="405396" y="138061"/>
                  </a:lnTo>
                  <a:lnTo>
                    <a:pt x="404037" y="146215"/>
                  </a:lnTo>
                  <a:lnTo>
                    <a:pt x="377151" y="165430"/>
                  </a:lnTo>
                  <a:lnTo>
                    <a:pt x="379704" y="170446"/>
                  </a:lnTo>
                  <a:lnTo>
                    <a:pt x="381914" y="175691"/>
                  </a:lnTo>
                  <a:lnTo>
                    <a:pt x="383844" y="181076"/>
                  </a:lnTo>
                  <a:lnTo>
                    <a:pt x="408635" y="177406"/>
                  </a:lnTo>
                  <a:lnTo>
                    <a:pt x="433209" y="174752"/>
                  </a:lnTo>
                  <a:lnTo>
                    <a:pt x="457479" y="173126"/>
                  </a:lnTo>
                  <a:lnTo>
                    <a:pt x="481342" y="172580"/>
                  </a:lnTo>
                  <a:lnTo>
                    <a:pt x="499110" y="172897"/>
                  </a:lnTo>
                  <a:lnTo>
                    <a:pt x="516432" y="173799"/>
                  </a:lnTo>
                  <a:lnTo>
                    <a:pt x="533298" y="175298"/>
                  </a:lnTo>
                  <a:lnTo>
                    <a:pt x="549694" y="177368"/>
                  </a:lnTo>
                  <a:close/>
                </a:path>
                <a:path w="567055" h="501650">
                  <a:moveTo>
                    <a:pt x="566572" y="235953"/>
                  </a:moveTo>
                  <a:lnTo>
                    <a:pt x="523621" y="211493"/>
                  </a:lnTo>
                  <a:lnTo>
                    <a:pt x="481342" y="209626"/>
                  </a:lnTo>
                  <a:lnTo>
                    <a:pt x="438111" y="211467"/>
                  </a:lnTo>
                  <a:lnTo>
                    <a:pt x="393738" y="216916"/>
                  </a:lnTo>
                  <a:lnTo>
                    <a:pt x="348843" y="225869"/>
                  </a:lnTo>
                  <a:lnTo>
                    <a:pt x="304038" y="238239"/>
                  </a:lnTo>
                  <a:lnTo>
                    <a:pt x="249580" y="258076"/>
                  </a:lnTo>
                  <a:lnTo>
                    <a:pt x="198805" y="281978"/>
                  </a:lnTo>
                  <a:lnTo>
                    <a:pt x="152412" y="309511"/>
                  </a:lnTo>
                  <a:lnTo>
                    <a:pt x="111137" y="340258"/>
                  </a:lnTo>
                  <a:lnTo>
                    <a:pt x="75692" y="373786"/>
                  </a:lnTo>
                  <a:lnTo>
                    <a:pt x="44831" y="412800"/>
                  </a:lnTo>
                  <a:lnTo>
                    <a:pt x="36906" y="425792"/>
                  </a:lnTo>
                  <a:lnTo>
                    <a:pt x="49999" y="446760"/>
                  </a:lnTo>
                  <a:lnTo>
                    <a:pt x="64795" y="466445"/>
                  </a:lnTo>
                  <a:lnTo>
                    <a:pt x="81203" y="484771"/>
                  </a:lnTo>
                  <a:lnTo>
                    <a:pt x="99123" y="501624"/>
                  </a:lnTo>
                  <a:lnTo>
                    <a:pt x="106781" y="488226"/>
                  </a:lnTo>
                  <a:lnTo>
                    <a:pt x="111099" y="481520"/>
                  </a:lnTo>
                  <a:lnTo>
                    <a:pt x="137426" y="445300"/>
                  </a:lnTo>
                  <a:lnTo>
                    <a:pt x="168478" y="410743"/>
                  </a:lnTo>
                  <a:lnTo>
                    <a:pt x="203847" y="378180"/>
                  </a:lnTo>
                  <a:lnTo>
                    <a:pt x="243154" y="347941"/>
                  </a:lnTo>
                  <a:lnTo>
                    <a:pt x="285991" y="320357"/>
                  </a:lnTo>
                  <a:lnTo>
                    <a:pt x="331939" y="295795"/>
                  </a:lnTo>
                  <a:lnTo>
                    <a:pt x="378942" y="275234"/>
                  </a:lnTo>
                  <a:lnTo>
                    <a:pt x="426300" y="258889"/>
                  </a:lnTo>
                  <a:lnTo>
                    <a:pt x="473608" y="246824"/>
                  </a:lnTo>
                  <a:lnTo>
                    <a:pt x="520496" y="239153"/>
                  </a:lnTo>
                  <a:lnTo>
                    <a:pt x="566572" y="235953"/>
                  </a:lnTo>
                  <a:close/>
                </a:path>
              </a:pathLst>
            </a:custGeom>
            <a:solidFill>
              <a:srgbClr val="FFFFFF"/>
            </a:solidFill>
          </p:spPr>
          <p:txBody>
            <a:bodyPr wrap="square" lIns="0" tIns="0" rIns="0" bIns="0" rtlCol="0"/>
            <a:lstStyle/>
            <a:p>
              <a:endParaRPr/>
            </a:p>
          </p:txBody>
        </p:sp>
        <p:pic>
          <p:nvPicPr>
            <p:cNvPr id="20" name="object 18">
              <a:extLst>
                <a:ext uri="{FF2B5EF4-FFF2-40B4-BE49-F238E27FC236}">
                  <a16:creationId xmlns:a16="http://schemas.microsoft.com/office/drawing/2014/main" id="{F8356C80-077E-490A-96F0-15A37526A492}"/>
                </a:ext>
              </a:extLst>
            </p:cNvPr>
            <p:cNvPicPr/>
            <p:nvPr/>
          </p:nvPicPr>
          <p:blipFill>
            <a:blip r:embed="rId14" cstate="print"/>
            <a:stretch>
              <a:fillRect/>
            </a:stretch>
          </p:blipFill>
          <p:spPr>
            <a:xfrm>
              <a:off x="1932697" y="1082268"/>
              <a:ext cx="238683" cy="180339"/>
            </a:xfrm>
            <a:prstGeom prst="rect">
              <a:avLst/>
            </a:prstGeom>
          </p:spPr>
        </p:pic>
        <p:sp>
          <p:nvSpPr>
            <p:cNvPr id="21" name="object 19">
              <a:extLst>
                <a:ext uri="{FF2B5EF4-FFF2-40B4-BE49-F238E27FC236}">
                  <a16:creationId xmlns:a16="http://schemas.microsoft.com/office/drawing/2014/main" id="{F1A756B5-09D5-4EF1-8B55-627B8F364602}"/>
                </a:ext>
              </a:extLst>
            </p:cNvPr>
            <p:cNvSpPr/>
            <p:nvPr/>
          </p:nvSpPr>
          <p:spPr>
            <a:xfrm>
              <a:off x="1756747" y="975169"/>
              <a:ext cx="434340" cy="281940"/>
            </a:xfrm>
            <a:custGeom>
              <a:avLst/>
              <a:gdLst/>
              <a:ahLst/>
              <a:cxnLst/>
              <a:rect l="l" t="t" r="r" b="b"/>
              <a:pathLst>
                <a:path w="434339" h="281940">
                  <a:moveTo>
                    <a:pt x="434098" y="0"/>
                  </a:moveTo>
                  <a:lnTo>
                    <a:pt x="391637" y="2747"/>
                  </a:lnTo>
                  <a:lnTo>
                    <a:pt x="347882" y="9805"/>
                  </a:lnTo>
                  <a:lnTo>
                    <a:pt x="303484" y="21017"/>
                  </a:lnTo>
                  <a:lnTo>
                    <a:pt x="259095" y="36228"/>
                  </a:lnTo>
                  <a:lnTo>
                    <a:pt x="215366" y="55283"/>
                  </a:lnTo>
                  <a:lnTo>
                    <a:pt x="164990" y="82690"/>
                  </a:lnTo>
                  <a:lnTo>
                    <a:pt x="118954" y="113841"/>
                  </a:lnTo>
                  <a:lnTo>
                    <a:pt x="77895" y="148204"/>
                  </a:lnTo>
                  <a:lnTo>
                    <a:pt x="42451" y="185249"/>
                  </a:lnTo>
                  <a:lnTo>
                    <a:pt x="13258" y="224447"/>
                  </a:lnTo>
                  <a:lnTo>
                    <a:pt x="0" y="246989"/>
                  </a:lnTo>
                  <a:lnTo>
                    <a:pt x="20240" y="258250"/>
                  </a:lnTo>
                  <a:lnTo>
                    <a:pt x="41451" y="267865"/>
                  </a:lnTo>
                  <a:lnTo>
                    <a:pt x="63545" y="275761"/>
                  </a:lnTo>
                  <a:lnTo>
                    <a:pt x="86436" y="281863"/>
                  </a:lnTo>
                  <a:lnTo>
                    <a:pt x="111570" y="242176"/>
                  </a:lnTo>
                  <a:lnTo>
                    <a:pt x="140885" y="204224"/>
                  </a:lnTo>
                  <a:lnTo>
                    <a:pt x="174128" y="168332"/>
                  </a:lnTo>
                  <a:lnTo>
                    <a:pt x="211046" y="134825"/>
                  </a:lnTo>
                  <a:lnTo>
                    <a:pt x="251383" y="104025"/>
                  </a:lnTo>
                  <a:lnTo>
                    <a:pt x="295207" y="76123"/>
                  </a:lnTo>
                  <a:lnTo>
                    <a:pt x="340496" y="52557"/>
                  </a:lnTo>
                  <a:lnTo>
                    <a:pt x="386818" y="33465"/>
                  </a:lnTo>
                  <a:lnTo>
                    <a:pt x="433743" y="18986"/>
                  </a:lnTo>
                  <a:lnTo>
                    <a:pt x="434174" y="8559"/>
                  </a:lnTo>
                  <a:lnTo>
                    <a:pt x="434098" y="0"/>
                  </a:lnTo>
                  <a:close/>
                </a:path>
              </a:pathLst>
            </a:custGeom>
            <a:solidFill>
              <a:srgbClr val="FFFFFF"/>
            </a:solidFill>
          </p:spPr>
          <p:txBody>
            <a:bodyPr wrap="square" lIns="0" tIns="0" rIns="0" bIns="0" rtlCol="0"/>
            <a:lstStyle/>
            <a:p>
              <a:endParaRPr/>
            </a:p>
          </p:txBody>
        </p:sp>
        <p:sp>
          <p:nvSpPr>
            <p:cNvPr id="22" name="object 20">
              <a:extLst>
                <a:ext uri="{FF2B5EF4-FFF2-40B4-BE49-F238E27FC236}">
                  <a16:creationId xmlns:a16="http://schemas.microsoft.com/office/drawing/2014/main" id="{27CD6B90-8003-4EB3-A462-875BE15D734D}"/>
                </a:ext>
              </a:extLst>
            </p:cNvPr>
            <p:cNvSpPr/>
            <p:nvPr/>
          </p:nvSpPr>
          <p:spPr>
            <a:xfrm>
              <a:off x="10416593" y="693000"/>
              <a:ext cx="936625" cy="1021715"/>
            </a:xfrm>
            <a:custGeom>
              <a:avLst/>
              <a:gdLst/>
              <a:ahLst/>
              <a:cxnLst/>
              <a:rect l="l" t="t" r="r" b="b"/>
              <a:pathLst>
                <a:path w="936625" h="1021714">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00998A"/>
            </a:solidFill>
          </p:spPr>
          <p:txBody>
            <a:bodyPr wrap="square" lIns="0" tIns="0" rIns="0" bIns="0" rtlCol="0"/>
            <a:lstStyle/>
            <a:p>
              <a:endParaRPr/>
            </a:p>
          </p:txBody>
        </p:sp>
        <p:sp>
          <p:nvSpPr>
            <p:cNvPr id="23" name="object 21">
              <a:extLst>
                <a:ext uri="{FF2B5EF4-FFF2-40B4-BE49-F238E27FC236}">
                  <a16:creationId xmlns:a16="http://schemas.microsoft.com/office/drawing/2014/main" id="{78F3A4D4-8738-4280-B21B-F8E4938D378A}"/>
                </a:ext>
              </a:extLst>
            </p:cNvPr>
            <p:cNvSpPr/>
            <p:nvPr/>
          </p:nvSpPr>
          <p:spPr>
            <a:xfrm>
              <a:off x="10561270" y="969365"/>
              <a:ext cx="727075" cy="522605"/>
            </a:xfrm>
            <a:custGeom>
              <a:avLst/>
              <a:gdLst/>
              <a:ahLst/>
              <a:cxnLst/>
              <a:rect l="l" t="t" r="r" b="b"/>
              <a:pathLst>
                <a:path w="727075" h="522605">
                  <a:moveTo>
                    <a:pt x="726986" y="47625"/>
                  </a:moveTo>
                  <a:lnTo>
                    <a:pt x="723087" y="35471"/>
                  </a:lnTo>
                  <a:lnTo>
                    <a:pt x="718858" y="23482"/>
                  </a:lnTo>
                  <a:lnTo>
                    <a:pt x="714298" y="11658"/>
                  </a:lnTo>
                  <a:lnTo>
                    <a:pt x="709409" y="0"/>
                  </a:lnTo>
                  <a:lnTo>
                    <a:pt x="672350" y="23317"/>
                  </a:lnTo>
                  <a:lnTo>
                    <a:pt x="631748" y="49669"/>
                  </a:lnTo>
                  <a:lnTo>
                    <a:pt x="588175" y="78613"/>
                  </a:lnTo>
                  <a:lnTo>
                    <a:pt x="542239" y="109677"/>
                  </a:lnTo>
                  <a:lnTo>
                    <a:pt x="494525" y="142405"/>
                  </a:lnTo>
                  <a:lnTo>
                    <a:pt x="445643" y="176326"/>
                  </a:lnTo>
                  <a:lnTo>
                    <a:pt x="376783" y="224764"/>
                  </a:lnTo>
                  <a:lnTo>
                    <a:pt x="377545" y="219494"/>
                  </a:lnTo>
                  <a:lnTo>
                    <a:pt x="380428" y="192227"/>
                  </a:lnTo>
                  <a:lnTo>
                    <a:pt x="379145" y="176682"/>
                  </a:lnTo>
                  <a:lnTo>
                    <a:pt x="378637" y="170408"/>
                  </a:lnTo>
                  <a:lnTo>
                    <a:pt x="377863" y="160947"/>
                  </a:lnTo>
                  <a:lnTo>
                    <a:pt x="373570" y="152285"/>
                  </a:lnTo>
                  <a:lnTo>
                    <a:pt x="367360" y="139763"/>
                  </a:lnTo>
                  <a:lnTo>
                    <a:pt x="367360" y="204508"/>
                  </a:lnTo>
                  <a:lnTo>
                    <a:pt x="367106" y="219379"/>
                  </a:lnTo>
                  <a:lnTo>
                    <a:pt x="366433" y="232041"/>
                  </a:lnTo>
                  <a:lnTo>
                    <a:pt x="358114" y="237896"/>
                  </a:lnTo>
                  <a:lnTo>
                    <a:pt x="357936" y="234188"/>
                  </a:lnTo>
                  <a:lnTo>
                    <a:pt x="357974" y="225640"/>
                  </a:lnTo>
                  <a:lnTo>
                    <a:pt x="358368" y="218757"/>
                  </a:lnTo>
                  <a:lnTo>
                    <a:pt x="359524" y="188836"/>
                  </a:lnTo>
                  <a:lnTo>
                    <a:pt x="359587" y="187058"/>
                  </a:lnTo>
                  <a:lnTo>
                    <a:pt x="360286" y="176682"/>
                  </a:lnTo>
                  <a:lnTo>
                    <a:pt x="363893" y="184429"/>
                  </a:lnTo>
                  <a:lnTo>
                    <a:pt x="365823" y="189826"/>
                  </a:lnTo>
                  <a:lnTo>
                    <a:pt x="366763" y="195427"/>
                  </a:lnTo>
                  <a:lnTo>
                    <a:pt x="367296" y="202768"/>
                  </a:lnTo>
                  <a:lnTo>
                    <a:pt x="367360" y="204508"/>
                  </a:lnTo>
                  <a:lnTo>
                    <a:pt x="367360" y="139763"/>
                  </a:lnTo>
                  <a:lnTo>
                    <a:pt x="363867" y="132715"/>
                  </a:lnTo>
                  <a:lnTo>
                    <a:pt x="385584" y="132842"/>
                  </a:lnTo>
                  <a:lnTo>
                    <a:pt x="386295" y="132715"/>
                  </a:lnTo>
                  <a:lnTo>
                    <a:pt x="399592" y="130416"/>
                  </a:lnTo>
                  <a:lnTo>
                    <a:pt x="411949" y="123215"/>
                  </a:lnTo>
                  <a:lnTo>
                    <a:pt x="428752" y="109029"/>
                  </a:lnTo>
                  <a:lnTo>
                    <a:pt x="437108" y="112522"/>
                  </a:lnTo>
                  <a:lnTo>
                    <a:pt x="442988" y="113868"/>
                  </a:lnTo>
                  <a:lnTo>
                    <a:pt x="449211" y="113233"/>
                  </a:lnTo>
                  <a:lnTo>
                    <a:pt x="458558" y="110782"/>
                  </a:lnTo>
                  <a:lnTo>
                    <a:pt x="468896" y="128549"/>
                  </a:lnTo>
                  <a:lnTo>
                    <a:pt x="475538" y="137858"/>
                  </a:lnTo>
                  <a:lnTo>
                    <a:pt x="481355" y="141744"/>
                  </a:lnTo>
                  <a:lnTo>
                    <a:pt x="489242" y="143243"/>
                  </a:lnTo>
                  <a:lnTo>
                    <a:pt x="493014" y="141782"/>
                  </a:lnTo>
                  <a:lnTo>
                    <a:pt x="488480" y="136880"/>
                  </a:lnTo>
                  <a:lnTo>
                    <a:pt x="481482" y="131648"/>
                  </a:lnTo>
                  <a:lnTo>
                    <a:pt x="477850" y="129209"/>
                  </a:lnTo>
                  <a:lnTo>
                    <a:pt x="469646" y="110782"/>
                  </a:lnTo>
                  <a:lnTo>
                    <a:pt x="468871" y="109029"/>
                  </a:lnTo>
                  <a:lnTo>
                    <a:pt x="467309" y="105524"/>
                  </a:lnTo>
                  <a:lnTo>
                    <a:pt x="474319" y="103784"/>
                  </a:lnTo>
                  <a:lnTo>
                    <a:pt x="476961" y="99390"/>
                  </a:lnTo>
                  <a:lnTo>
                    <a:pt x="476770" y="92557"/>
                  </a:lnTo>
                  <a:lnTo>
                    <a:pt x="476008" y="90043"/>
                  </a:lnTo>
                  <a:lnTo>
                    <a:pt x="473456" y="81546"/>
                  </a:lnTo>
                  <a:lnTo>
                    <a:pt x="470979" y="75730"/>
                  </a:lnTo>
                  <a:lnTo>
                    <a:pt x="468820" y="70688"/>
                  </a:lnTo>
                  <a:lnTo>
                    <a:pt x="464693" y="64338"/>
                  </a:lnTo>
                  <a:lnTo>
                    <a:pt x="461276" y="58559"/>
                  </a:lnTo>
                  <a:lnTo>
                    <a:pt x="455815" y="49657"/>
                  </a:lnTo>
                  <a:lnTo>
                    <a:pt x="445579" y="42392"/>
                  </a:lnTo>
                  <a:lnTo>
                    <a:pt x="427863" y="41529"/>
                  </a:lnTo>
                  <a:lnTo>
                    <a:pt x="415721" y="29260"/>
                  </a:lnTo>
                  <a:lnTo>
                    <a:pt x="405307" y="18745"/>
                  </a:lnTo>
                  <a:lnTo>
                    <a:pt x="404571" y="18008"/>
                  </a:lnTo>
                  <a:lnTo>
                    <a:pt x="386219" y="7797"/>
                  </a:lnTo>
                  <a:lnTo>
                    <a:pt x="363258" y="8750"/>
                  </a:lnTo>
                  <a:lnTo>
                    <a:pt x="351993" y="11785"/>
                  </a:lnTo>
                  <a:lnTo>
                    <a:pt x="351993" y="242201"/>
                  </a:lnTo>
                  <a:lnTo>
                    <a:pt x="346697" y="245922"/>
                  </a:lnTo>
                  <a:lnTo>
                    <a:pt x="250177" y="314756"/>
                  </a:lnTo>
                  <a:lnTo>
                    <a:pt x="239420" y="322529"/>
                  </a:lnTo>
                  <a:lnTo>
                    <a:pt x="238493" y="313105"/>
                  </a:lnTo>
                  <a:lnTo>
                    <a:pt x="238760" y="303479"/>
                  </a:lnTo>
                  <a:lnTo>
                    <a:pt x="241998" y="299288"/>
                  </a:lnTo>
                  <a:lnTo>
                    <a:pt x="248754" y="295287"/>
                  </a:lnTo>
                  <a:lnTo>
                    <a:pt x="257238" y="284378"/>
                  </a:lnTo>
                  <a:lnTo>
                    <a:pt x="262648" y="273850"/>
                  </a:lnTo>
                  <a:lnTo>
                    <a:pt x="265557" y="268211"/>
                  </a:lnTo>
                  <a:lnTo>
                    <a:pt x="267144" y="263182"/>
                  </a:lnTo>
                  <a:lnTo>
                    <a:pt x="271818" y="248424"/>
                  </a:lnTo>
                  <a:lnTo>
                    <a:pt x="298983" y="234188"/>
                  </a:lnTo>
                  <a:lnTo>
                    <a:pt x="314883" y="223240"/>
                  </a:lnTo>
                  <a:lnTo>
                    <a:pt x="316090" y="221754"/>
                  </a:lnTo>
                  <a:lnTo>
                    <a:pt x="317931" y="219494"/>
                  </a:lnTo>
                  <a:lnTo>
                    <a:pt x="325691" y="209981"/>
                  </a:lnTo>
                  <a:lnTo>
                    <a:pt x="337566" y="188836"/>
                  </a:lnTo>
                  <a:lnTo>
                    <a:pt x="337705" y="205689"/>
                  </a:lnTo>
                  <a:lnTo>
                    <a:pt x="338658" y="215138"/>
                  </a:lnTo>
                  <a:lnTo>
                    <a:pt x="341261" y="220637"/>
                  </a:lnTo>
                  <a:lnTo>
                    <a:pt x="346329" y="225640"/>
                  </a:lnTo>
                  <a:lnTo>
                    <a:pt x="350951" y="235305"/>
                  </a:lnTo>
                  <a:lnTo>
                    <a:pt x="351993" y="242201"/>
                  </a:lnTo>
                  <a:lnTo>
                    <a:pt x="351993" y="11785"/>
                  </a:lnTo>
                  <a:lnTo>
                    <a:pt x="326161" y="18745"/>
                  </a:lnTo>
                  <a:lnTo>
                    <a:pt x="320903" y="17551"/>
                  </a:lnTo>
                  <a:lnTo>
                    <a:pt x="320903" y="52501"/>
                  </a:lnTo>
                  <a:lnTo>
                    <a:pt x="318249" y="61544"/>
                  </a:lnTo>
                  <a:lnTo>
                    <a:pt x="311023" y="68922"/>
                  </a:lnTo>
                  <a:lnTo>
                    <a:pt x="300304" y="73914"/>
                  </a:lnTo>
                  <a:lnTo>
                    <a:pt x="293725" y="74828"/>
                  </a:lnTo>
                  <a:lnTo>
                    <a:pt x="293725" y="194945"/>
                  </a:lnTo>
                  <a:lnTo>
                    <a:pt x="292138" y="204508"/>
                  </a:lnTo>
                  <a:lnTo>
                    <a:pt x="287820" y="212305"/>
                  </a:lnTo>
                  <a:lnTo>
                    <a:pt x="281406" y="217576"/>
                  </a:lnTo>
                  <a:lnTo>
                    <a:pt x="273570" y="219494"/>
                  </a:lnTo>
                  <a:lnTo>
                    <a:pt x="265709" y="217576"/>
                  </a:lnTo>
                  <a:lnTo>
                    <a:pt x="259295" y="212305"/>
                  </a:lnTo>
                  <a:lnTo>
                    <a:pt x="254977" y="204508"/>
                  </a:lnTo>
                  <a:lnTo>
                    <a:pt x="253390" y="194945"/>
                  </a:lnTo>
                  <a:lnTo>
                    <a:pt x="254977" y="185407"/>
                  </a:lnTo>
                  <a:lnTo>
                    <a:pt x="259295" y="177609"/>
                  </a:lnTo>
                  <a:lnTo>
                    <a:pt x="265709" y="172339"/>
                  </a:lnTo>
                  <a:lnTo>
                    <a:pt x="273570" y="170408"/>
                  </a:lnTo>
                  <a:lnTo>
                    <a:pt x="281406" y="172339"/>
                  </a:lnTo>
                  <a:lnTo>
                    <a:pt x="287820" y="177609"/>
                  </a:lnTo>
                  <a:lnTo>
                    <a:pt x="292138" y="185407"/>
                  </a:lnTo>
                  <a:lnTo>
                    <a:pt x="293725" y="194945"/>
                  </a:lnTo>
                  <a:lnTo>
                    <a:pt x="293725" y="74828"/>
                  </a:lnTo>
                  <a:lnTo>
                    <a:pt x="256044" y="61544"/>
                  </a:lnTo>
                  <a:lnTo>
                    <a:pt x="253390" y="52501"/>
                  </a:lnTo>
                  <a:lnTo>
                    <a:pt x="256044" y="43459"/>
                  </a:lnTo>
                  <a:lnTo>
                    <a:pt x="263283" y="36068"/>
                  </a:lnTo>
                  <a:lnTo>
                    <a:pt x="274027" y="31089"/>
                  </a:lnTo>
                  <a:lnTo>
                    <a:pt x="287172" y="29260"/>
                  </a:lnTo>
                  <a:lnTo>
                    <a:pt x="300304" y="31089"/>
                  </a:lnTo>
                  <a:lnTo>
                    <a:pt x="311023" y="36068"/>
                  </a:lnTo>
                  <a:lnTo>
                    <a:pt x="318249" y="43459"/>
                  </a:lnTo>
                  <a:lnTo>
                    <a:pt x="320903" y="52501"/>
                  </a:lnTo>
                  <a:lnTo>
                    <a:pt x="320903" y="17551"/>
                  </a:lnTo>
                  <a:lnTo>
                    <a:pt x="269328" y="5778"/>
                  </a:lnTo>
                  <a:lnTo>
                    <a:pt x="233121" y="7023"/>
                  </a:lnTo>
                  <a:lnTo>
                    <a:pt x="216522" y="17957"/>
                  </a:lnTo>
                  <a:lnTo>
                    <a:pt x="216522" y="121158"/>
                  </a:lnTo>
                  <a:lnTo>
                    <a:pt x="214312" y="133273"/>
                  </a:lnTo>
                  <a:lnTo>
                    <a:pt x="208305" y="143167"/>
                  </a:lnTo>
                  <a:lnTo>
                    <a:pt x="199402" y="149847"/>
                  </a:lnTo>
                  <a:lnTo>
                    <a:pt x="193636" y="151142"/>
                  </a:lnTo>
                  <a:lnTo>
                    <a:pt x="193636" y="242455"/>
                  </a:lnTo>
                  <a:lnTo>
                    <a:pt x="192151" y="250532"/>
                  </a:lnTo>
                  <a:lnTo>
                    <a:pt x="188112" y="257124"/>
                  </a:lnTo>
                  <a:lnTo>
                    <a:pt x="182118" y="261556"/>
                  </a:lnTo>
                  <a:lnTo>
                    <a:pt x="174777" y="263182"/>
                  </a:lnTo>
                  <a:lnTo>
                    <a:pt x="167436" y="261556"/>
                  </a:lnTo>
                  <a:lnTo>
                    <a:pt x="161442" y="257124"/>
                  </a:lnTo>
                  <a:lnTo>
                    <a:pt x="157403" y="250532"/>
                  </a:lnTo>
                  <a:lnTo>
                    <a:pt x="155917" y="242455"/>
                  </a:lnTo>
                  <a:lnTo>
                    <a:pt x="157403" y="234403"/>
                  </a:lnTo>
                  <a:lnTo>
                    <a:pt x="161442" y="227825"/>
                  </a:lnTo>
                  <a:lnTo>
                    <a:pt x="167436" y="223393"/>
                  </a:lnTo>
                  <a:lnTo>
                    <a:pt x="174777" y="221754"/>
                  </a:lnTo>
                  <a:lnTo>
                    <a:pt x="182118" y="223393"/>
                  </a:lnTo>
                  <a:lnTo>
                    <a:pt x="188112" y="227825"/>
                  </a:lnTo>
                  <a:lnTo>
                    <a:pt x="192151" y="234403"/>
                  </a:lnTo>
                  <a:lnTo>
                    <a:pt x="193636" y="242455"/>
                  </a:lnTo>
                  <a:lnTo>
                    <a:pt x="193636" y="151142"/>
                  </a:lnTo>
                  <a:lnTo>
                    <a:pt x="160464" y="121158"/>
                  </a:lnTo>
                  <a:lnTo>
                    <a:pt x="162674" y="109029"/>
                  </a:lnTo>
                  <a:lnTo>
                    <a:pt x="168681" y="99161"/>
                  </a:lnTo>
                  <a:lnTo>
                    <a:pt x="177596" y="92494"/>
                  </a:lnTo>
                  <a:lnTo>
                    <a:pt x="188506" y="90043"/>
                  </a:lnTo>
                  <a:lnTo>
                    <a:pt x="199402" y="92494"/>
                  </a:lnTo>
                  <a:lnTo>
                    <a:pt x="208305" y="99161"/>
                  </a:lnTo>
                  <a:lnTo>
                    <a:pt x="214312" y="109042"/>
                  </a:lnTo>
                  <a:lnTo>
                    <a:pt x="216522" y="121158"/>
                  </a:lnTo>
                  <a:lnTo>
                    <a:pt x="216522" y="17957"/>
                  </a:lnTo>
                  <a:lnTo>
                    <a:pt x="160464" y="72224"/>
                  </a:lnTo>
                  <a:lnTo>
                    <a:pt x="132410" y="114998"/>
                  </a:lnTo>
                  <a:lnTo>
                    <a:pt x="116840" y="162140"/>
                  </a:lnTo>
                  <a:lnTo>
                    <a:pt x="112801" y="208991"/>
                  </a:lnTo>
                  <a:lnTo>
                    <a:pt x="119367" y="250875"/>
                  </a:lnTo>
                  <a:lnTo>
                    <a:pt x="135572" y="283121"/>
                  </a:lnTo>
                  <a:lnTo>
                    <a:pt x="160464" y="301040"/>
                  </a:lnTo>
                  <a:lnTo>
                    <a:pt x="197624" y="304558"/>
                  </a:lnTo>
                  <a:lnTo>
                    <a:pt x="222935" y="294347"/>
                  </a:lnTo>
                  <a:lnTo>
                    <a:pt x="237401" y="280695"/>
                  </a:lnTo>
                  <a:lnTo>
                    <a:pt x="241998" y="273850"/>
                  </a:lnTo>
                  <a:lnTo>
                    <a:pt x="238493" y="292265"/>
                  </a:lnTo>
                  <a:lnTo>
                    <a:pt x="227977" y="294894"/>
                  </a:lnTo>
                  <a:lnTo>
                    <a:pt x="228015" y="314693"/>
                  </a:lnTo>
                  <a:lnTo>
                    <a:pt x="228307" y="324929"/>
                  </a:lnTo>
                  <a:lnTo>
                    <a:pt x="228790" y="330212"/>
                  </a:lnTo>
                  <a:lnTo>
                    <a:pt x="120319" y="408533"/>
                  </a:lnTo>
                  <a:lnTo>
                    <a:pt x="0" y="496481"/>
                  </a:lnTo>
                  <a:lnTo>
                    <a:pt x="14706" y="509841"/>
                  </a:lnTo>
                  <a:lnTo>
                    <a:pt x="30022" y="522541"/>
                  </a:lnTo>
                  <a:lnTo>
                    <a:pt x="726986" y="47625"/>
                  </a:lnTo>
                  <a:close/>
                </a:path>
              </a:pathLst>
            </a:custGeom>
            <a:solidFill>
              <a:srgbClr val="FFFFFF"/>
            </a:solidFill>
          </p:spPr>
          <p:txBody>
            <a:bodyPr wrap="square" lIns="0" tIns="0" rIns="0" bIns="0" rtlCol="0"/>
            <a:lstStyle/>
            <a:p>
              <a:endParaRPr/>
            </a:p>
          </p:txBody>
        </p:sp>
      </p:grpSp>
      <p:sp>
        <p:nvSpPr>
          <p:cNvPr id="24" name="object 22">
            <a:extLst>
              <a:ext uri="{FF2B5EF4-FFF2-40B4-BE49-F238E27FC236}">
                <a16:creationId xmlns:a16="http://schemas.microsoft.com/office/drawing/2014/main" id="{1E52EF28-20DB-490C-8366-6C985A49FBA1}"/>
              </a:ext>
            </a:extLst>
          </p:cNvPr>
          <p:cNvSpPr txBox="1">
            <a:spLocks noGrp="1"/>
          </p:cNvSpPr>
          <p:nvPr>
            <p:ph type="title"/>
          </p:nvPr>
        </p:nvSpPr>
        <p:spPr>
          <a:xfrm>
            <a:off x="1769606" y="1831275"/>
            <a:ext cx="3725107" cy="375920"/>
          </a:xfrm>
          <a:prstGeom prst="rect">
            <a:avLst/>
          </a:prstGeom>
        </p:spPr>
        <p:txBody>
          <a:bodyPr vert="horz" wrap="square" lIns="0" tIns="12700" rIns="0" bIns="0" rtlCol="0">
            <a:spAutoFit/>
          </a:bodyPr>
          <a:lstStyle>
            <a:lvl1pPr>
              <a:defRPr>
                <a:solidFill>
                  <a:schemeClr val="bg1"/>
                </a:solidFill>
              </a:defRPr>
            </a:lvl1pPr>
          </a:lstStyle>
          <a:p>
            <a:pPr marL="12700">
              <a:lnSpc>
                <a:spcPct val="100000"/>
              </a:lnSpc>
              <a:spcBef>
                <a:spcPts val="100"/>
              </a:spcBef>
            </a:pPr>
            <a:r>
              <a:rPr sz="2300" spc="60" dirty="0">
                <a:solidFill>
                  <a:srgbClr val="FFFFFF"/>
                </a:solidFill>
              </a:rPr>
              <a:t>AGRICULTURE</a:t>
            </a:r>
            <a:r>
              <a:rPr sz="2300" spc="5" dirty="0">
                <a:solidFill>
                  <a:srgbClr val="FFFFFF"/>
                </a:solidFill>
              </a:rPr>
              <a:t> </a:t>
            </a:r>
            <a:r>
              <a:rPr sz="2300" spc="90" dirty="0">
                <a:solidFill>
                  <a:srgbClr val="FFFFFF"/>
                </a:solidFill>
              </a:rPr>
              <a:t>BIO</a:t>
            </a:r>
            <a:endParaRPr sz="2300" dirty="0"/>
          </a:p>
        </p:txBody>
      </p:sp>
      <p:sp>
        <p:nvSpPr>
          <p:cNvPr id="32" name="Espace réservé du texte 31">
            <a:extLst>
              <a:ext uri="{FF2B5EF4-FFF2-40B4-BE49-F238E27FC236}">
                <a16:creationId xmlns:a16="http://schemas.microsoft.com/office/drawing/2014/main" id="{E7577F37-5E2D-4AD3-8021-D83318FF60EB}"/>
              </a:ext>
              <a:ext uri="{C183D7F6-B498-43B3-948B-1728B52AA6E4}">
                <adec:decorative xmlns:adec="http://schemas.microsoft.com/office/drawing/2017/decorative" val="1"/>
              </a:ext>
            </a:extLst>
          </p:cNvPr>
          <p:cNvSpPr>
            <a:spLocks noGrp="1"/>
          </p:cNvSpPr>
          <p:nvPr>
            <p:ph type="body" sz="quarter" idx="10"/>
          </p:nvPr>
        </p:nvSpPr>
        <p:spPr>
          <a:xfrm>
            <a:off x="1770063" y="4014788"/>
            <a:ext cx="3724275" cy="2152650"/>
          </a:xfrm>
          <a:prstGeom prst="rect">
            <a:avLst/>
          </a:prstGeom>
        </p:spPr>
        <p:txBody>
          <a:bodyPr/>
          <a:lstStyle>
            <a:lvl1pPr marL="0" indent="0">
              <a:buFontTx/>
              <a:buNone/>
              <a:defRPr sz="180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fr-FR" dirty="0"/>
              <a:t>Modifier les styles du texte</a:t>
            </a:r>
            <a:endParaRPr lang="fr-BE" dirty="0"/>
          </a:p>
        </p:txBody>
      </p:sp>
      <p:sp>
        <p:nvSpPr>
          <p:cNvPr id="33" name="Espace réservé de la date 4">
            <a:extLst>
              <a:ext uri="{FF2B5EF4-FFF2-40B4-BE49-F238E27FC236}">
                <a16:creationId xmlns:a16="http://schemas.microsoft.com/office/drawing/2014/main" id="{176EB1FA-5215-4B8E-A1D6-ED5C2EEE828B}"/>
              </a:ext>
            </a:extLst>
          </p:cNvPr>
          <p:cNvSpPr>
            <a:spLocks noGrp="1"/>
          </p:cNvSpPr>
          <p:nvPr>
            <p:ph type="dt" sz="half" idx="11"/>
          </p:nvPr>
        </p:nvSpPr>
        <p:spPr>
          <a:xfrm>
            <a:off x="838200" y="6356350"/>
            <a:ext cx="2743200" cy="365125"/>
          </a:xfrm>
          <a:prstGeom prst="rect">
            <a:avLst/>
          </a:prstGeom>
        </p:spPr>
        <p:txBody>
          <a:bodyPr/>
          <a:lstStyle/>
          <a:p>
            <a:fld id="{72A1D8EA-5DF6-451F-BBCF-8D43A5F80CF5}" type="datetimeFigureOut">
              <a:rPr lang="fr-BE" smtClean="0"/>
              <a:t>20-11-24</a:t>
            </a:fld>
            <a:endParaRPr lang="fr-BE" dirty="0"/>
          </a:p>
        </p:txBody>
      </p:sp>
      <p:sp>
        <p:nvSpPr>
          <p:cNvPr id="34" name="Espace réservé du pied de page 5">
            <a:extLst>
              <a:ext uri="{FF2B5EF4-FFF2-40B4-BE49-F238E27FC236}">
                <a16:creationId xmlns:a16="http://schemas.microsoft.com/office/drawing/2014/main" id="{8E5F9051-F1C2-409D-8B0B-9D05E7105E5F}"/>
              </a:ext>
            </a:extLst>
          </p:cNvPr>
          <p:cNvSpPr>
            <a:spLocks noGrp="1"/>
          </p:cNvSpPr>
          <p:nvPr>
            <p:ph type="ftr" sz="quarter" idx="12"/>
          </p:nvPr>
        </p:nvSpPr>
        <p:spPr>
          <a:xfrm>
            <a:off x="4038600" y="6356350"/>
            <a:ext cx="4114800" cy="365125"/>
          </a:xfrm>
          <a:prstGeom prst="rect">
            <a:avLst/>
          </a:prstGeom>
        </p:spPr>
        <p:txBody>
          <a:bodyPr/>
          <a:lstStyle/>
          <a:p>
            <a:endParaRPr lang="fr-BE"/>
          </a:p>
        </p:txBody>
      </p:sp>
      <p:sp>
        <p:nvSpPr>
          <p:cNvPr id="35" name="Espace réservé du numéro de diapositive 6">
            <a:extLst>
              <a:ext uri="{FF2B5EF4-FFF2-40B4-BE49-F238E27FC236}">
                <a16:creationId xmlns:a16="http://schemas.microsoft.com/office/drawing/2014/main" id="{62D10781-DF8C-41FF-95D6-1449F138EA04}"/>
              </a:ext>
            </a:extLst>
          </p:cNvPr>
          <p:cNvSpPr>
            <a:spLocks noGrp="1"/>
          </p:cNvSpPr>
          <p:nvPr>
            <p:ph type="sldNum" sz="quarter" idx="13"/>
          </p:nvPr>
        </p:nvSpPr>
        <p:spPr>
          <a:xfrm>
            <a:off x="8610600" y="6356350"/>
            <a:ext cx="2743200" cy="365125"/>
          </a:xfrm>
          <a:prstGeom prst="rect">
            <a:avLst/>
          </a:prstGeom>
        </p:spPr>
        <p:txBody>
          <a:bodyPr/>
          <a:lstStyle/>
          <a:p>
            <a:fld id="{E3C3F044-543A-412E-A42E-7B62475FA835}" type="slidenum">
              <a:rPr lang="fr-BE" smtClean="0"/>
              <a:t>‹N°›</a:t>
            </a:fld>
            <a:endParaRPr lang="fr-BE"/>
          </a:p>
        </p:txBody>
      </p:sp>
    </p:spTree>
    <p:extLst>
      <p:ext uri="{BB962C8B-B14F-4D97-AF65-F5344CB8AC3E}">
        <p14:creationId xmlns:p14="http://schemas.microsoft.com/office/powerpoint/2010/main" val="12722468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eprésentants BIO">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5DE454AD-71FD-4344-929E-B050829BEF0E}"/>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2307BA25-F83F-4324-B263-6C54CAC54DEE}"/>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3985CFCF-5935-4457-9F3D-64AF136A9BD1}"/>
              </a:ext>
            </a:extLst>
          </p:cNvPr>
          <p:cNvSpPr>
            <a:spLocks noGrp="1"/>
          </p:cNvSpPr>
          <p:nvPr>
            <p:ph type="sldNum" sz="quarter" idx="12"/>
          </p:nvPr>
        </p:nvSpPr>
        <p:spPr/>
        <p:txBody>
          <a:bodyPr/>
          <a:lstStyle/>
          <a:p>
            <a:fld id="{E3C3F044-543A-412E-A42E-7B62475FA835}" type="slidenum">
              <a:rPr lang="fr-BE" smtClean="0"/>
              <a:t>‹N°›</a:t>
            </a:fld>
            <a:endParaRPr lang="fr-BE"/>
          </a:p>
        </p:txBody>
      </p:sp>
      <p:sp>
        <p:nvSpPr>
          <p:cNvPr id="2" name="object 2">
            <a:extLst>
              <a:ext uri="{FF2B5EF4-FFF2-40B4-BE49-F238E27FC236}">
                <a16:creationId xmlns:a16="http://schemas.microsoft.com/office/drawing/2014/main" id="{62449070-063A-3EAF-2D0D-D0059C818C5F}"/>
              </a:ext>
            </a:extLst>
          </p:cNvPr>
          <p:cNvSpPr/>
          <p:nvPr userDrawn="1"/>
        </p:nvSpPr>
        <p:spPr>
          <a:xfrm>
            <a:off x="302475" y="5426202"/>
            <a:ext cx="11550015" cy="1066165"/>
          </a:xfrm>
          <a:custGeom>
            <a:avLst/>
            <a:gdLst/>
            <a:ahLst/>
            <a:cxnLst/>
            <a:rect l="l" t="t" r="r" b="b"/>
            <a:pathLst>
              <a:path w="11550015" h="1066164">
                <a:moveTo>
                  <a:pt x="11549888" y="0"/>
                </a:moveTo>
                <a:lnTo>
                  <a:pt x="0" y="0"/>
                </a:lnTo>
                <a:lnTo>
                  <a:pt x="0" y="1065618"/>
                </a:lnTo>
                <a:lnTo>
                  <a:pt x="11549888" y="1065618"/>
                </a:lnTo>
                <a:lnTo>
                  <a:pt x="11549888" y="0"/>
                </a:lnTo>
                <a:close/>
              </a:path>
            </a:pathLst>
          </a:custGeom>
          <a:solidFill>
            <a:srgbClr val="2D2D33"/>
          </a:solidFill>
        </p:spPr>
        <p:txBody>
          <a:bodyPr wrap="square" lIns="0" tIns="0" rIns="0" bIns="0" rtlCol="0"/>
          <a:lstStyle/>
          <a:p>
            <a:endParaRPr/>
          </a:p>
        </p:txBody>
      </p:sp>
      <p:sp>
        <p:nvSpPr>
          <p:cNvPr id="6" name="object 3">
            <a:extLst>
              <a:ext uri="{FF2B5EF4-FFF2-40B4-BE49-F238E27FC236}">
                <a16:creationId xmlns:a16="http://schemas.microsoft.com/office/drawing/2014/main" id="{342229F3-E76F-FCE4-40E3-8D009F9994BD}"/>
              </a:ext>
            </a:extLst>
          </p:cNvPr>
          <p:cNvSpPr/>
          <p:nvPr userDrawn="1"/>
        </p:nvSpPr>
        <p:spPr>
          <a:xfrm>
            <a:off x="5923337" y="797611"/>
            <a:ext cx="484505" cy="932180"/>
          </a:xfrm>
          <a:custGeom>
            <a:avLst/>
            <a:gdLst/>
            <a:ahLst/>
            <a:cxnLst/>
            <a:rect l="l" t="t" r="r" b="b"/>
            <a:pathLst>
              <a:path w="484504" h="932180">
                <a:moveTo>
                  <a:pt x="467232" y="0"/>
                </a:moveTo>
                <a:lnTo>
                  <a:pt x="0" y="923251"/>
                </a:lnTo>
                <a:lnTo>
                  <a:pt x="16675" y="931621"/>
                </a:lnTo>
                <a:lnTo>
                  <a:pt x="483882" y="8420"/>
                </a:lnTo>
                <a:lnTo>
                  <a:pt x="467232" y="0"/>
                </a:lnTo>
                <a:close/>
              </a:path>
            </a:pathLst>
          </a:custGeom>
          <a:solidFill>
            <a:srgbClr val="26AAAA"/>
          </a:solidFill>
        </p:spPr>
        <p:txBody>
          <a:bodyPr wrap="square" lIns="0" tIns="0" rIns="0" bIns="0" rtlCol="0"/>
          <a:lstStyle/>
          <a:p>
            <a:endParaRPr/>
          </a:p>
        </p:txBody>
      </p:sp>
      <p:sp>
        <p:nvSpPr>
          <p:cNvPr id="8" name="object 4">
            <a:extLst>
              <a:ext uri="{FF2B5EF4-FFF2-40B4-BE49-F238E27FC236}">
                <a16:creationId xmlns:a16="http://schemas.microsoft.com/office/drawing/2014/main" id="{D2FC6E7F-C76A-89F9-BE73-47CDF3628DA9}"/>
              </a:ext>
            </a:extLst>
          </p:cNvPr>
          <p:cNvSpPr txBox="1">
            <a:spLocks noGrp="1"/>
          </p:cNvSpPr>
          <p:nvPr>
            <p:ph type="title"/>
          </p:nvPr>
        </p:nvSpPr>
        <p:spPr>
          <a:xfrm>
            <a:off x="377949" y="929238"/>
            <a:ext cx="5447965" cy="689932"/>
          </a:xfrm>
          <a:prstGeom prst="rect">
            <a:avLst/>
          </a:prstGeom>
        </p:spPr>
        <p:txBody>
          <a:bodyPr vert="horz" wrap="square" lIns="0" tIns="12700" rIns="0" bIns="0" rtlCol="0">
            <a:spAutoFit/>
          </a:bodyPr>
          <a:lstStyle/>
          <a:p>
            <a:pPr marL="12700">
              <a:lnSpc>
                <a:spcPct val="100000"/>
              </a:lnSpc>
              <a:spcBef>
                <a:spcPts val="100"/>
              </a:spcBef>
            </a:pPr>
            <a:r>
              <a:rPr spc="100" dirty="0">
                <a:solidFill>
                  <a:srgbClr val="2D2D33"/>
                </a:solidFill>
              </a:rPr>
              <a:t>REPRÉSENTANTS</a:t>
            </a:r>
            <a:r>
              <a:rPr spc="145" dirty="0">
                <a:solidFill>
                  <a:srgbClr val="2D2D33"/>
                </a:solidFill>
              </a:rPr>
              <a:t> </a:t>
            </a:r>
            <a:r>
              <a:rPr spc="90" dirty="0">
                <a:solidFill>
                  <a:srgbClr val="2D2D33"/>
                </a:solidFill>
              </a:rPr>
              <a:t>ÉLUS</a:t>
            </a:r>
          </a:p>
        </p:txBody>
      </p:sp>
      <p:sp>
        <p:nvSpPr>
          <p:cNvPr id="9" name="object 5">
            <a:extLst>
              <a:ext uri="{FF2B5EF4-FFF2-40B4-BE49-F238E27FC236}">
                <a16:creationId xmlns:a16="http://schemas.microsoft.com/office/drawing/2014/main" id="{3F3A0200-C11F-4CB0-2759-3BC10B7B5EF9}"/>
              </a:ext>
            </a:extLst>
          </p:cNvPr>
          <p:cNvSpPr txBox="1"/>
          <p:nvPr userDrawn="1"/>
        </p:nvSpPr>
        <p:spPr>
          <a:xfrm>
            <a:off x="6520028" y="992738"/>
            <a:ext cx="4333875" cy="482600"/>
          </a:xfrm>
          <a:prstGeom prst="rect">
            <a:avLst/>
          </a:prstGeom>
        </p:spPr>
        <p:txBody>
          <a:bodyPr vert="horz" wrap="square" lIns="0" tIns="12700" rIns="0" bIns="0" rtlCol="0">
            <a:spAutoFit/>
          </a:bodyPr>
          <a:lstStyle/>
          <a:p>
            <a:pPr marL="12700">
              <a:lnSpc>
                <a:spcPct val="100000"/>
              </a:lnSpc>
              <a:spcBef>
                <a:spcPts val="100"/>
              </a:spcBef>
            </a:pPr>
            <a:r>
              <a:rPr sz="3000" spc="95" dirty="0">
                <a:solidFill>
                  <a:srgbClr val="2D2D33"/>
                </a:solidFill>
                <a:latin typeface="Calibri"/>
                <a:cs typeface="Calibri"/>
              </a:rPr>
              <a:t>FILIÈRE</a:t>
            </a:r>
            <a:r>
              <a:rPr sz="3000" spc="145" dirty="0">
                <a:solidFill>
                  <a:srgbClr val="2D2D33"/>
                </a:solidFill>
                <a:latin typeface="Calibri"/>
                <a:cs typeface="Calibri"/>
              </a:rPr>
              <a:t> </a:t>
            </a:r>
            <a:r>
              <a:rPr sz="3000" spc="75" dirty="0">
                <a:solidFill>
                  <a:srgbClr val="2D2D33"/>
                </a:solidFill>
                <a:latin typeface="Calibri"/>
                <a:cs typeface="Calibri"/>
              </a:rPr>
              <a:t>AGRICULTURE</a:t>
            </a:r>
            <a:r>
              <a:rPr sz="3000" spc="150" dirty="0">
                <a:solidFill>
                  <a:srgbClr val="2D2D33"/>
                </a:solidFill>
                <a:latin typeface="Calibri"/>
                <a:cs typeface="Calibri"/>
              </a:rPr>
              <a:t> </a:t>
            </a:r>
            <a:r>
              <a:rPr sz="3000" spc="75" dirty="0">
                <a:solidFill>
                  <a:srgbClr val="2D2D33"/>
                </a:solidFill>
                <a:latin typeface="Calibri"/>
                <a:cs typeface="Calibri"/>
              </a:rPr>
              <a:t>BIO</a:t>
            </a:r>
            <a:endParaRPr sz="3000" dirty="0">
              <a:latin typeface="Calibri"/>
              <a:cs typeface="Calibri"/>
            </a:endParaRPr>
          </a:p>
        </p:txBody>
      </p:sp>
      <p:grpSp>
        <p:nvGrpSpPr>
          <p:cNvPr id="10" name="object 6">
            <a:extLst>
              <a:ext uri="{FF2B5EF4-FFF2-40B4-BE49-F238E27FC236}">
                <a16:creationId xmlns:a16="http://schemas.microsoft.com/office/drawing/2014/main" id="{E06899C0-9AC2-865F-B409-E3EAA66A65EC}"/>
              </a:ext>
            </a:extLst>
          </p:cNvPr>
          <p:cNvGrpSpPr/>
          <p:nvPr userDrawn="1"/>
        </p:nvGrpSpPr>
        <p:grpSpPr>
          <a:xfrm>
            <a:off x="10518874" y="5816844"/>
            <a:ext cx="875665" cy="153035"/>
            <a:chOff x="10518874" y="5816844"/>
            <a:chExt cx="875665" cy="153035"/>
          </a:xfrm>
        </p:grpSpPr>
        <p:pic>
          <p:nvPicPr>
            <p:cNvPr id="11" name="object 7">
              <a:extLst>
                <a:ext uri="{FF2B5EF4-FFF2-40B4-BE49-F238E27FC236}">
                  <a16:creationId xmlns:a16="http://schemas.microsoft.com/office/drawing/2014/main" id="{65D0B01D-006E-779C-1A5E-2D69699C79B1}"/>
                </a:ext>
              </a:extLst>
            </p:cNvPr>
            <p:cNvPicPr/>
            <p:nvPr/>
          </p:nvPicPr>
          <p:blipFill>
            <a:blip r:embed="rId2" cstate="print"/>
            <a:stretch>
              <a:fillRect/>
            </a:stretch>
          </p:blipFill>
          <p:spPr>
            <a:xfrm>
              <a:off x="10518874" y="5854847"/>
              <a:ext cx="189007" cy="114731"/>
            </a:xfrm>
            <a:prstGeom prst="rect">
              <a:avLst/>
            </a:prstGeom>
          </p:spPr>
        </p:pic>
        <p:pic>
          <p:nvPicPr>
            <p:cNvPr id="12" name="object 8">
              <a:extLst>
                <a:ext uri="{FF2B5EF4-FFF2-40B4-BE49-F238E27FC236}">
                  <a16:creationId xmlns:a16="http://schemas.microsoft.com/office/drawing/2014/main" id="{34B9C89E-1E92-DBFC-DB50-0783BEEBDA66}"/>
                </a:ext>
              </a:extLst>
            </p:cNvPr>
            <p:cNvPicPr/>
            <p:nvPr/>
          </p:nvPicPr>
          <p:blipFill>
            <a:blip r:embed="rId3" cstate="print"/>
            <a:stretch>
              <a:fillRect/>
            </a:stretch>
          </p:blipFill>
          <p:spPr>
            <a:xfrm>
              <a:off x="10730267" y="5816844"/>
              <a:ext cx="310642" cy="152642"/>
            </a:xfrm>
            <a:prstGeom prst="rect">
              <a:avLst/>
            </a:prstGeom>
          </p:spPr>
        </p:pic>
        <p:pic>
          <p:nvPicPr>
            <p:cNvPr id="13" name="object 9">
              <a:extLst>
                <a:ext uri="{FF2B5EF4-FFF2-40B4-BE49-F238E27FC236}">
                  <a16:creationId xmlns:a16="http://schemas.microsoft.com/office/drawing/2014/main" id="{588A3EB0-2BBA-4453-1087-FBC62DA7AD5E}"/>
                </a:ext>
              </a:extLst>
            </p:cNvPr>
            <p:cNvPicPr/>
            <p:nvPr/>
          </p:nvPicPr>
          <p:blipFill>
            <a:blip r:embed="rId4" cstate="print"/>
            <a:stretch>
              <a:fillRect/>
            </a:stretch>
          </p:blipFill>
          <p:spPr>
            <a:xfrm>
              <a:off x="11068231" y="5855889"/>
              <a:ext cx="64706" cy="112280"/>
            </a:xfrm>
            <a:prstGeom prst="rect">
              <a:avLst/>
            </a:prstGeom>
          </p:spPr>
        </p:pic>
        <p:pic>
          <p:nvPicPr>
            <p:cNvPr id="14" name="object 10">
              <a:extLst>
                <a:ext uri="{FF2B5EF4-FFF2-40B4-BE49-F238E27FC236}">
                  <a16:creationId xmlns:a16="http://schemas.microsoft.com/office/drawing/2014/main" id="{FBA088C3-8A54-4F08-9270-621156A406C9}"/>
                </a:ext>
              </a:extLst>
            </p:cNvPr>
            <p:cNvPicPr/>
            <p:nvPr/>
          </p:nvPicPr>
          <p:blipFill>
            <a:blip r:embed="rId5" cstate="print"/>
            <a:stretch>
              <a:fillRect/>
            </a:stretch>
          </p:blipFill>
          <p:spPr>
            <a:xfrm>
              <a:off x="11173120" y="5845112"/>
              <a:ext cx="221231" cy="124470"/>
            </a:xfrm>
            <a:prstGeom prst="rect">
              <a:avLst/>
            </a:prstGeom>
          </p:spPr>
        </p:pic>
      </p:grpSp>
      <p:grpSp>
        <p:nvGrpSpPr>
          <p:cNvPr id="15" name="object 11">
            <a:extLst>
              <a:ext uri="{FF2B5EF4-FFF2-40B4-BE49-F238E27FC236}">
                <a16:creationId xmlns:a16="http://schemas.microsoft.com/office/drawing/2014/main" id="{F274D0D3-F22B-8F52-971B-83FC0E38F6FE}"/>
              </a:ext>
            </a:extLst>
          </p:cNvPr>
          <p:cNvGrpSpPr/>
          <p:nvPr userDrawn="1"/>
        </p:nvGrpSpPr>
        <p:grpSpPr>
          <a:xfrm>
            <a:off x="10518965" y="6034806"/>
            <a:ext cx="1085215" cy="118745"/>
            <a:chOff x="10518965" y="6034806"/>
            <a:chExt cx="1085215" cy="118745"/>
          </a:xfrm>
        </p:grpSpPr>
        <p:pic>
          <p:nvPicPr>
            <p:cNvPr id="16" name="object 12">
              <a:extLst>
                <a:ext uri="{FF2B5EF4-FFF2-40B4-BE49-F238E27FC236}">
                  <a16:creationId xmlns:a16="http://schemas.microsoft.com/office/drawing/2014/main" id="{95901EF4-4DA8-3E66-500F-CAA289FCED57}"/>
                </a:ext>
              </a:extLst>
            </p:cNvPr>
            <p:cNvPicPr/>
            <p:nvPr/>
          </p:nvPicPr>
          <p:blipFill>
            <a:blip r:embed="rId6" cstate="print"/>
            <a:stretch>
              <a:fillRect/>
            </a:stretch>
          </p:blipFill>
          <p:spPr>
            <a:xfrm>
              <a:off x="10518965" y="6035902"/>
              <a:ext cx="71031" cy="115735"/>
            </a:xfrm>
            <a:prstGeom prst="rect">
              <a:avLst/>
            </a:prstGeom>
          </p:spPr>
        </p:pic>
        <p:pic>
          <p:nvPicPr>
            <p:cNvPr id="17" name="object 13">
              <a:extLst>
                <a:ext uri="{FF2B5EF4-FFF2-40B4-BE49-F238E27FC236}">
                  <a16:creationId xmlns:a16="http://schemas.microsoft.com/office/drawing/2014/main" id="{449B8BD5-B402-8EEE-A9E9-FB9A1CF39137}"/>
                </a:ext>
              </a:extLst>
            </p:cNvPr>
            <p:cNvPicPr/>
            <p:nvPr/>
          </p:nvPicPr>
          <p:blipFill>
            <a:blip r:embed="rId7" cstate="print"/>
            <a:stretch>
              <a:fillRect/>
            </a:stretch>
          </p:blipFill>
          <p:spPr>
            <a:xfrm>
              <a:off x="10613057" y="6034991"/>
              <a:ext cx="190657" cy="118228"/>
            </a:xfrm>
            <a:prstGeom prst="rect">
              <a:avLst/>
            </a:prstGeom>
          </p:spPr>
        </p:pic>
        <p:pic>
          <p:nvPicPr>
            <p:cNvPr id="18" name="object 14">
              <a:extLst>
                <a:ext uri="{FF2B5EF4-FFF2-40B4-BE49-F238E27FC236}">
                  <a16:creationId xmlns:a16="http://schemas.microsoft.com/office/drawing/2014/main" id="{BC9CC17B-2FD2-0D3C-9C7E-539B9E1C7122}"/>
                </a:ext>
              </a:extLst>
            </p:cNvPr>
            <p:cNvPicPr/>
            <p:nvPr/>
          </p:nvPicPr>
          <p:blipFill>
            <a:blip r:embed="rId8" cstate="print"/>
            <a:stretch>
              <a:fillRect/>
            </a:stretch>
          </p:blipFill>
          <p:spPr>
            <a:xfrm>
              <a:off x="10827508" y="6035352"/>
              <a:ext cx="93268" cy="117462"/>
            </a:xfrm>
            <a:prstGeom prst="rect">
              <a:avLst/>
            </a:prstGeom>
          </p:spPr>
        </p:pic>
        <p:pic>
          <p:nvPicPr>
            <p:cNvPr id="19" name="object 15">
              <a:extLst>
                <a:ext uri="{FF2B5EF4-FFF2-40B4-BE49-F238E27FC236}">
                  <a16:creationId xmlns:a16="http://schemas.microsoft.com/office/drawing/2014/main" id="{004BC8A4-4826-3B15-1807-4C5610CA2284}"/>
                </a:ext>
              </a:extLst>
            </p:cNvPr>
            <p:cNvPicPr/>
            <p:nvPr/>
          </p:nvPicPr>
          <p:blipFill>
            <a:blip r:embed="rId9" cstate="print"/>
            <a:stretch>
              <a:fillRect/>
            </a:stretch>
          </p:blipFill>
          <p:spPr>
            <a:xfrm>
              <a:off x="10941095" y="6036038"/>
              <a:ext cx="86728" cy="116776"/>
            </a:xfrm>
            <a:prstGeom prst="rect">
              <a:avLst/>
            </a:prstGeom>
          </p:spPr>
        </p:pic>
        <p:pic>
          <p:nvPicPr>
            <p:cNvPr id="20" name="object 16">
              <a:extLst>
                <a:ext uri="{FF2B5EF4-FFF2-40B4-BE49-F238E27FC236}">
                  <a16:creationId xmlns:a16="http://schemas.microsoft.com/office/drawing/2014/main" id="{9283515E-F3CA-B280-4791-EBDB2609AC77}"/>
                </a:ext>
              </a:extLst>
            </p:cNvPr>
            <p:cNvPicPr/>
            <p:nvPr/>
          </p:nvPicPr>
          <p:blipFill>
            <a:blip r:embed="rId10" cstate="print"/>
            <a:stretch>
              <a:fillRect/>
            </a:stretch>
          </p:blipFill>
          <p:spPr>
            <a:xfrm>
              <a:off x="11048188" y="6035123"/>
              <a:ext cx="172477" cy="117690"/>
            </a:xfrm>
            <a:prstGeom prst="rect">
              <a:avLst/>
            </a:prstGeom>
          </p:spPr>
        </p:pic>
        <p:pic>
          <p:nvPicPr>
            <p:cNvPr id="21" name="object 17">
              <a:extLst>
                <a:ext uri="{FF2B5EF4-FFF2-40B4-BE49-F238E27FC236}">
                  <a16:creationId xmlns:a16="http://schemas.microsoft.com/office/drawing/2014/main" id="{72A936D8-9FF9-E872-C0D3-EC946C6A8FB5}"/>
                </a:ext>
              </a:extLst>
            </p:cNvPr>
            <p:cNvPicPr/>
            <p:nvPr/>
          </p:nvPicPr>
          <p:blipFill>
            <a:blip r:embed="rId11" cstate="print"/>
            <a:stretch>
              <a:fillRect/>
            </a:stretch>
          </p:blipFill>
          <p:spPr>
            <a:xfrm>
              <a:off x="11241360" y="6036038"/>
              <a:ext cx="170746" cy="116776"/>
            </a:xfrm>
            <a:prstGeom prst="rect">
              <a:avLst/>
            </a:prstGeom>
          </p:spPr>
        </p:pic>
        <p:pic>
          <p:nvPicPr>
            <p:cNvPr id="22" name="object 18">
              <a:extLst>
                <a:ext uri="{FF2B5EF4-FFF2-40B4-BE49-F238E27FC236}">
                  <a16:creationId xmlns:a16="http://schemas.microsoft.com/office/drawing/2014/main" id="{32A1E901-7D64-C83D-8A3F-AAB2A09306F9}"/>
                </a:ext>
              </a:extLst>
            </p:cNvPr>
            <p:cNvPicPr/>
            <p:nvPr/>
          </p:nvPicPr>
          <p:blipFill>
            <a:blip r:embed="rId12" cstate="print"/>
            <a:stretch>
              <a:fillRect/>
            </a:stretch>
          </p:blipFill>
          <p:spPr>
            <a:xfrm>
              <a:off x="11442586" y="6034806"/>
              <a:ext cx="161450" cy="118413"/>
            </a:xfrm>
            <a:prstGeom prst="rect">
              <a:avLst/>
            </a:prstGeom>
          </p:spPr>
        </p:pic>
      </p:grpSp>
      <p:grpSp>
        <p:nvGrpSpPr>
          <p:cNvPr id="23" name="object 19">
            <a:extLst>
              <a:ext uri="{FF2B5EF4-FFF2-40B4-BE49-F238E27FC236}">
                <a16:creationId xmlns:a16="http://schemas.microsoft.com/office/drawing/2014/main" id="{100269FE-CC3D-BB01-8A18-9C6F5E77A1DF}"/>
              </a:ext>
            </a:extLst>
          </p:cNvPr>
          <p:cNvGrpSpPr/>
          <p:nvPr userDrawn="1"/>
        </p:nvGrpSpPr>
        <p:grpSpPr>
          <a:xfrm>
            <a:off x="9883303" y="5704701"/>
            <a:ext cx="564515" cy="559435"/>
            <a:chOff x="9883303" y="5704701"/>
            <a:chExt cx="564515" cy="559435"/>
          </a:xfrm>
        </p:grpSpPr>
        <p:sp>
          <p:nvSpPr>
            <p:cNvPr id="24" name="object 20">
              <a:extLst>
                <a:ext uri="{FF2B5EF4-FFF2-40B4-BE49-F238E27FC236}">
                  <a16:creationId xmlns:a16="http://schemas.microsoft.com/office/drawing/2014/main" id="{1DD7FBD5-1CCE-88CE-0A5D-7A1D8241CF89}"/>
                </a:ext>
              </a:extLst>
            </p:cNvPr>
            <p:cNvSpPr/>
            <p:nvPr/>
          </p:nvSpPr>
          <p:spPr>
            <a:xfrm>
              <a:off x="9883292" y="5704712"/>
              <a:ext cx="560705" cy="492759"/>
            </a:xfrm>
            <a:custGeom>
              <a:avLst/>
              <a:gdLst/>
              <a:ahLst/>
              <a:cxnLst/>
              <a:rect l="l" t="t" r="r" b="b"/>
              <a:pathLst>
                <a:path w="560704" h="492760">
                  <a:moveTo>
                    <a:pt x="543407" y="174002"/>
                  </a:moveTo>
                  <a:lnTo>
                    <a:pt x="521271" y="131203"/>
                  </a:lnTo>
                  <a:lnTo>
                    <a:pt x="492671" y="93446"/>
                  </a:lnTo>
                  <a:lnTo>
                    <a:pt x="458431" y="61290"/>
                  </a:lnTo>
                  <a:lnTo>
                    <a:pt x="419417" y="35306"/>
                  </a:lnTo>
                  <a:lnTo>
                    <a:pt x="376478" y="16052"/>
                  </a:lnTo>
                  <a:lnTo>
                    <a:pt x="330454" y="4089"/>
                  </a:lnTo>
                  <a:lnTo>
                    <a:pt x="282181" y="0"/>
                  </a:lnTo>
                  <a:lnTo>
                    <a:pt x="236397" y="3683"/>
                  </a:lnTo>
                  <a:lnTo>
                    <a:pt x="192963" y="14338"/>
                  </a:lnTo>
                  <a:lnTo>
                    <a:pt x="152463" y="31356"/>
                  </a:lnTo>
                  <a:lnTo>
                    <a:pt x="115481" y="54178"/>
                  </a:lnTo>
                  <a:lnTo>
                    <a:pt x="82600" y="82232"/>
                  </a:lnTo>
                  <a:lnTo>
                    <a:pt x="54394" y="114909"/>
                  </a:lnTo>
                  <a:lnTo>
                    <a:pt x="31457" y="151676"/>
                  </a:lnTo>
                  <a:lnTo>
                    <a:pt x="14351" y="191909"/>
                  </a:lnTo>
                  <a:lnTo>
                    <a:pt x="3683" y="235064"/>
                  </a:lnTo>
                  <a:lnTo>
                    <a:pt x="0" y="280555"/>
                  </a:lnTo>
                  <a:lnTo>
                    <a:pt x="1155" y="305701"/>
                  </a:lnTo>
                  <a:lnTo>
                    <a:pt x="4559" y="330581"/>
                  </a:lnTo>
                  <a:lnTo>
                    <a:pt x="10198" y="355079"/>
                  </a:lnTo>
                  <a:lnTo>
                    <a:pt x="18034" y="379018"/>
                  </a:lnTo>
                  <a:lnTo>
                    <a:pt x="25044" y="369455"/>
                  </a:lnTo>
                  <a:lnTo>
                    <a:pt x="32372" y="360133"/>
                  </a:lnTo>
                  <a:lnTo>
                    <a:pt x="67678" y="322783"/>
                  </a:lnTo>
                  <a:lnTo>
                    <a:pt x="110413" y="287515"/>
                  </a:lnTo>
                  <a:lnTo>
                    <a:pt x="133311" y="271830"/>
                  </a:lnTo>
                  <a:lnTo>
                    <a:pt x="130835" y="265925"/>
                  </a:lnTo>
                  <a:lnTo>
                    <a:pt x="128803" y="259854"/>
                  </a:lnTo>
                  <a:lnTo>
                    <a:pt x="127228" y="253657"/>
                  </a:lnTo>
                  <a:lnTo>
                    <a:pt x="94729" y="256781"/>
                  </a:lnTo>
                  <a:lnTo>
                    <a:pt x="88430" y="251650"/>
                  </a:lnTo>
                  <a:lnTo>
                    <a:pt x="85712" y="223926"/>
                  </a:lnTo>
                  <a:lnTo>
                    <a:pt x="90893" y="217652"/>
                  </a:lnTo>
                  <a:lnTo>
                    <a:pt x="123380" y="214503"/>
                  </a:lnTo>
                  <a:lnTo>
                    <a:pt x="123990" y="207289"/>
                  </a:lnTo>
                  <a:lnTo>
                    <a:pt x="125006" y="200126"/>
                  </a:lnTo>
                  <a:lnTo>
                    <a:pt x="126403" y="193027"/>
                  </a:lnTo>
                  <a:lnTo>
                    <a:pt x="128181" y="186016"/>
                  </a:lnTo>
                  <a:lnTo>
                    <a:pt x="98463" y="172580"/>
                  </a:lnTo>
                  <a:lnTo>
                    <a:pt x="95592" y="164985"/>
                  </a:lnTo>
                  <a:lnTo>
                    <a:pt x="107200" y="139458"/>
                  </a:lnTo>
                  <a:lnTo>
                    <a:pt x="114782" y="136525"/>
                  </a:lnTo>
                  <a:lnTo>
                    <a:pt x="144703" y="149923"/>
                  </a:lnTo>
                  <a:lnTo>
                    <a:pt x="148818" y="143979"/>
                  </a:lnTo>
                  <a:lnTo>
                    <a:pt x="153250" y="138277"/>
                  </a:lnTo>
                  <a:lnTo>
                    <a:pt x="157975" y="132829"/>
                  </a:lnTo>
                  <a:lnTo>
                    <a:pt x="163004" y="127647"/>
                  </a:lnTo>
                  <a:lnTo>
                    <a:pt x="144284" y="101384"/>
                  </a:lnTo>
                  <a:lnTo>
                    <a:pt x="145605" y="93510"/>
                  </a:lnTo>
                  <a:lnTo>
                    <a:pt x="168490" y="77216"/>
                  </a:lnTo>
                  <a:lnTo>
                    <a:pt x="176542" y="78562"/>
                  </a:lnTo>
                  <a:lnTo>
                    <a:pt x="195554" y="104965"/>
                  </a:lnTo>
                  <a:lnTo>
                    <a:pt x="202120" y="101841"/>
                  </a:lnTo>
                  <a:lnTo>
                    <a:pt x="208851" y="99110"/>
                  </a:lnTo>
                  <a:lnTo>
                    <a:pt x="215734" y="96774"/>
                  </a:lnTo>
                  <a:lnTo>
                    <a:pt x="222732" y="94830"/>
                  </a:lnTo>
                  <a:lnTo>
                    <a:pt x="219595" y="62572"/>
                  </a:lnTo>
                  <a:lnTo>
                    <a:pt x="224739" y="56311"/>
                  </a:lnTo>
                  <a:lnTo>
                    <a:pt x="252717" y="53568"/>
                  </a:lnTo>
                  <a:lnTo>
                    <a:pt x="259016" y="58737"/>
                  </a:lnTo>
                  <a:lnTo>
                    <a:pt x="262178" y="91008"/>
                  </a:lnTo>
                  <a:lnTo>
                    <a:pt x="269443" y="91541"/>
                  </a:lnTo>
                  <a:lnTo>
                    <a:pt x="276656" y="92481"/>
                  </a:lnTo>
                  <a:lnTo>
                    <a:pt x="283806" y="93814"/>
                  </a:lnTo>
                  <a:lnTo>
                    <a:pt x="290880" y="95554"/>
                  </a:lnTo>
                  <a:lnTo>
                    <a:pt x="304393" y="66040"/>
                  </a:lnTo>
                  <a:lnTo>
                    <a:pt x="312013" y="63195"/>
                  </a:lnTo>
                  <a:lnTo>
                    <a:pt x="337870" y="74790"/>
                  </a:lnTo>
                  <a:lnTo>
                    <a:pt x="340741" y="82397"/>
                  </a:lnTo>
                  <a:lnTo>
                    <a:pt x="327253" y="112141"/>
                  </a:lnTo>
                  <a:lnTo>
                    <a:pt x="333248" y="116205"/>
                  </a:lnTo>
                  <a:lnTo>
                    <a:pt x="338988" y="120599"/>
                  </a:lnTo>
                  <a:lnTo>
                    <a:pt x="344474" y="125310"/>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44"/>
                  </a:lnTo>
                  <a:lnTo>
                    <a:pt x="427469" y="171653"/>
                  </a:lnTo>
                  <a:lnTo>
                    <a:pt x="451637" y="170065"/>
                  </a:lnTo>
                  <a:lnTo>
                    <a:pt x="475856" y="169456"/>
                  </a:lnTo>
                  <a:lnTo>
                    <a:pt x="492798" y="169672"/>
                  </a:lnTo>
                  <a:lnTo>
                    <a:pt x="509714" y="170510"/>
                  </a:lnTo>
                  <a:lnTo>
                    <a:pt x="526592" y="171945"/>
                  </a:lnTo>
                  <a:lnTo>
                    <a:pt x="543407" y="174002"/>
                  </a:lnTo>
                  <a:close/>
                </a:path>
                <a:path w="560704" h="492760">
                  <a:moveTo>
                    <a:pt x="560197" y="231686"/>
                  </a:moveTo>
                  <a:lnTo>
                    <a:pt x="516293" y="207530"/>
                  </a:lnTo>
                  <a:lnTo>
                    <a:pt x="475945" y="205816"/>
                  </a:lnTo>
                  <a:lnTo>
                    <a:pt x="431431" y="207911"/>
                  </a:lnTo>
                  <a:lnTo>
                    <a:pt x="387248" y="213321"/>
                  </a:lnTo>
                  <a:lnTo>
                    <a:pt x="343598" y="222021"/>
                  </a:lnTo>
                  <a:lnTo>
                    <a:pt x="300672" y="233959"/>
                  </a:lnTo>
                  <a:lnTo>
                    <a:pt x="246773" y="253441"/>
                  </a:lnTo>
                  <a:lnTo>
                    <a:pt x="196532" y="276910"/>
                  </a:lnTo>
                  <a:lnTo>
                    <a:pt x="150660" y="303949"/>
                  </a:lnTo>
                  <a:lnTo>
                    <a:pt x="109855" y="334137"/>
                  </a:lnTo>
                  <a:lnTo>
                    <a:pt x="74828" y="367055"/>
                  </a:lnTo>
                  <a:lnTo>
                    <a:pt x="44919" y="404520"/>
                  </a:lnTo>
                  <a:lnTo>
                    <a:pt x="36474" y="418096"/>
                  </a:lnTo>
                  <a:lnTo>
                    <a:pt x="49377" y="438645"/>
                  </a:lnTo>
                  <a:lnTo>
                    <a:pt x="63995" y="457974"/>
                  </a:lnTo>
                  <a:lnTo>
                    <a:pt x="80225" y="475983"/>
                  </a:lnTo>
                  <a:lnTo>
                    <a:pt x="97980" y="492556"/>
                  </a:lnTo>
                  <a:lnTo>
                    <a:pt x="105537" y="479425"/>
                  </a:lnTo>
                  <a:lnTo>
                    <a:pt x="109829" y="472833"/>
                  </a:lnTo>
                  <a:lnTo>
                    <a:pt x="135851" y="437286"/>
                  </a:lnTo>
                  <a:lnTo>
                    <a:pt x="166547" y="403352"/>
                  </a:lnTo>
                  <a:lnTo>
                    <a:pt x="201510" y="371373"/>
                  </a:lnTo>
                  <a:lnTo>
                    <a:pt x="240372" y="341680"/>
                  </a:lnTo>
                  <a:lnTo>
                    <a:pt x="282714" y="314604"/>
                  </a:lnTo>
                  <a:lnTo>
                    <a:pt x="328129" y="290461"/>
                  </a:lnTo>
                  <a:lnTo>
                    <a:pt x="374611" y="270281"/>
                  </a:lnTo>
                  <a:lnTo>
                    <a:pt x="421436" y="254215"/>
                  </a:lnTo>
                  <a:lnTo>
                    <a:pt x="468223" y="242379"/>
                  </a:lnTo>
                  <a:lnTo>
                    <a:pt x="514604" y="234848"/>
                  </a:lnTo>
                  <a:lnTo>
                    <a:pt x="560197" y="231686"/>
                  </a:lnTo>
                  <a:close/>
                </a:path>
              </a:pathLst>
            </a:custGeom>
            <a:solidFill>
              <a:srgbClr val="FFFFFF"/>
            </a:solidFill>
          </p:spPr>
          <p:txBody>
            <a:bodyPr wrap="square" lIns="0" tIns="0" rIns="0" bIns="0" rtlCol="0"/>
            <a:lstStyle/>
            <a:p>
              <a:endParaRPr/>
            </a:p>
          </p:txBody>
        </p:sp>
        <p:pic>
          <p:nvPicPr>
            <p:cNvPr id="25" name="object 21">
              <a:extLst>
                <a:ext uri="{FF2B5EF4-FFF2-40B4-BE49-F238E27FC236}">
                  <a16:creationId xmlns:a16="http://schemas.microsoft.com/office/drawing/2014/main" id="{F6E07825-467D-1BCA-947E-B3A4A21464F3}"/>
                </a:ext>
              </a:extLst>
            </p:cNvPr>
            <p:cNvPicPr/>
            <p:nvPr/>
          </p:nvPicPr>
          <p:blipFill>
            <a:blip r:embed="rId13" cstate="print"/>
            <a:stretch>
              <a:fillRect/>
            </a:stretch>
          </p:blipFill>
          <p:spPr>
            <a:xfrm>
              <a:off x="10192574" y="6086944"/>
              <a:ext cx="235826" cy="177101"/>
            </a:xfrm>
            <a:prstGeom prst="rect">
              <a:avLst/>
            </a:prstGeom>
          </p:spPr>
        </p:pic>
        <p:sp>
          <p:nvSpPr>
            <p:cNvPr id="26" name="object 22">
              <a:extLst>
                <a:ext uri="{FF2B5EF4-FFF2-40B4-BE49-F238E27FC236}">
                  <a16:creationId xmlns:a16="http://schemas.microsoft.com/office/drawing/2014/main" id="{29CB4333-725B-B9DC-2A1B-CA4DF8854748}"/>
                </a:ext>
              </a:extLst>
            </p:cNvPr>
            <p:cNvSpPr/>
            <p:nvPr/>
          </p:nvSpPr>
          <p:spPr>
            <a:xfrm>
              <a:off x="10018539" y="5981814"/>
              <a:ext cx="429259" cy="276860"/>
            </a:xfrm>
            <a:custGeom>
              <a:avLst/>
              <a:gdLst/>
              <a:ahLst/>
              <a:cxnLst/>
              <a:rect l="l" t="t" r="r" b="b"/>
              <a:pathLst>
                <a:path w="429259" h="276860">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grpSp>
      <p:grpSp>
        <p:nvGrpSpPr>
          <p:cNvPr id="27" name="object 23">
            <a:extLst>
              <a:ext uri="{FF2B5EF4-FFF2-40B4-BE49-F238E27FC236}">
                <a16:creationId xmlns:a16="http://schemas.microsoft.com/office/drawing/2014/main" id="{CFB2F74C-CC6F-FBA0-3DAB-3D15AE6295B0}"/>
              </a:ext>
            </a:extLst>
          </p:cNvPr>
          <p:cNvGrpSpPr/>
          <p:nvPr userDrawn="1"/>
        </p:nvGrpSpPr>
        <p:grpSpPr>
          <a:xfrm>
            <a:off x="11103447" y="220635"/>
            <a:ext cx="749300" cy="817244"/>
            <a:chOff x="11103447" y="220635"/>
            <a:chExt cx="749300" cy="817244"/>
          </a:xfrm>
        </p:grpSpPr>
        <p:sp>
          <p:nvSpPr>
            <p:cNvPr id="28" name="object 24">
              <a:extLst>
                <a:ext uri="{FF2B5EF4-FFF2-40B4-BE49-F238E27FC236}">
                  <a16:creationId xmlns:a16="http://schemas.microsoft.com/office/drawing/2014/main" id="{398D588F-B732-7E45-B378-EC8998E725ED}"/>
                </a:ext>
              </a:extLst>
            </p:cNvPr>
            <p:cNvSpPr/>
            <p:nvPr/>
          </p:nvSpPr>
          <p:spPr>
            <a:xfrm>
              <a:off x="11103447" y="220635"/>
              <a:ext cx="749300" cy="817244"/>
            </a:xfrm>
            <a:custGeom>
              <a:avLst/>
              <a:gdLst/>
              <a:ahLst/>
              <a:cxnLst/>
              <a:rect l="l" t="t" r="r" b="b"/>
              <a:pathLst>
                <a:path w="749300" h="817244">
                  <a:moveTo>
                    <a:pt x="374465" y="0"/>
                  </a:moveTo>
                  <a:lnTo>
                    <a:pt x="334821" y="5172"/>
                  </a:lnTo>
                  <a:lnTo>
                    <a:pt x="297256" y="20688"/>
                  </a:lnTo>
                  <a:lnTo>
                    <a:pt x="77216" y="147726"/>
                  </a:lnTo>
                  <a:lnTo>
                    <a:pt x="44994" y="172500"/>
                  </a:lnTo>
                  <a:lnTo>
                    <a:pt x="20691" y="204247"/>
                  </a:lnTo>
                  <a:lnTo>
                    <a:pt x="5346" y="241166"/>
                  </a:lnTo>
                  <a:lnTo>
                    <a:pt x="0" y="281457"/>
                  </a:lnTo>
                  <a:lnTo>
                    <a:pt x="0" y="535546"/>
                  </a:lnTo>
                  <a:lnTo>
                    <a:pt x="5346" y="575836"/>
                  </a:lnTo>
                  <a:lnTo>
                    <a:pt x="20691" y="612754"/>
                  </a:lnTo>
                  <a:lnTo>
                    <a:pt x="44994" y="644497"/>
                  </a:lnTo>
                  <a:lnTo>
                    <a:pt x="77216" y="669264"/>
                  </a:lnTo>
                  <a:lnTo>
                    <a:pt x="297256" y="796315"/>
                  </a:lnTo>
                  <a:lnTo>
                    <a:pt x="334821" y="811831"/>
                  </a:lnTo>
                  <a:lnTo>
                    <a:pt x="374465" y="817003"/>
                  </a:lnTo>
                  <a:lnTo>
                    <a:pt x="414110" y="811831"/>
                  </a:lnTo>
                  <a:lnTo>
                    <a:pt x="451675" y="796315"/>
                  </a:lnTo>
                  <a:lnTo>
                    <a:pt x="671715" y="669264"/>
                  </a:lnTo>
                  <a:lnTo>
                    <a:pt x="703934" y="644497"/>
                  </a:lnTo>
                  <a:lnTo>
                    <a:pt x="728233" y="612754"/>
                  </a:lnTo>
                  <a:lnTo>
                    <a:pt x="743574" y="575836"/>
                  </a:lnTo>
                  <a:lnTo>
                    <a:pt x="748919" y="535546"/>
                  </a:lnTo>
                  <a:lnTo>
                    <a:pt x="748919" y="281457"/>
                  </a:lnTo>
                  <a:lnTo>
                    <a:pt x="743574" y="241166"/>
                  </a:lnTo>
                  <a:lnTo>
                    <a:pt x="728233" y="204247"/>
                  </a:lnTo>
                  <a:lnTo>
                    <a:pt x="703934" y="172500"/>
                  </a:lnTo>
                  <a:lnTo>
                    <a:pt x="671715" y="147726"/>
                  </a:lnTo>
                  <a:lnTo>
                    <a:pt x="451675" y="20688"/>
                  </a:lnTo>
                  <a:lnTo>
                    <a:pt x="414110" y="5172"/>
                  </a:lnTo>
                  <a:lnTo>
                    <a:pt x="374465" y="0"/>
                  </a:lnTo>
                  <a:close/>
                </a:path>
              </a:pathLst>
            </a:custGeom>
            <a:solidFill>
              <a:srgbClr val="00A995"/>
            </a:solidFill>
          </p:spPr>
          <p:txBody>
            <a:bodyPr wrap="square" lIns="0" tIns="0" rIns="0" bIns="0" rtlCol="0"/>
            <a:lstStyle/>
            <a:p>
              <a:endParaRPr/>
            </a:p>
          </p:txBody>
        </p:sp>
        <p:sp>
          <p:nvSpPr>
            <p:cNvPr id="29" name="object 25">
              <a:extLst>
                <a:ext uri="{FF2B5EF4-FFF2-40B4-BE49-F238E27FC236}">
                  <a16:creationId xmlns:a16="http://schemas.microsoft.com/office/drawing/2014/main" id="{E9A4F428-EB60-2DA3-31C7-2A608302C4F5}"/>
                </a:ext>
              </a:extLst>
            </p:cNvPr>
            <p:cNvSpPr/>
            <p:nvPr/>
          </p:nvSpPr>
          <p:spPr>
            <a:xfrm>
              <a:off x="11219180" y="441718"/>
              <a:ext cx="581660" cy="418465"/>
            </a:xfrm>
            <a:custGeom>
              <a:avLst/>
              <a:gdLst/>
              <a:ahLst/>
              <a:cxnLst/>
              <a:rect l="l" t="t" r="r" b="b"/>
              <a:pathLst>
                <a:path w="581659" h="418465">
                  <a:moveTo>
                    <a:pt x="581583" y="38100"/>
                  </a:moveTo>
                  <a:lnTo>
                    <a:pt x="578472" y="28384"/>
                  </a:lnTo>
                  <a:lnTo>
                    <a:pt x="575094" y="18796"/>
                  </a:lnTo>
                  <a:lnTo>
                    <a:pt x="571436" y="9334"/>
                  </a:lnTo>
                  <a:lnTo>
                    <a:pt x="567524" y="0"/>
                  </a:lnTo>
                  <a:lnTo>
                    <a:pt x="531139" y="22987"/>
                  </a:lnTo>
                  <a:lnTo>
                    <a:pt x="490728" y="49428"/>
                  </a:lnTo>
                  <a:lnTo>
                    <a:pt x="447103" y="78701"/>
                  </a:lnTo>
                  <a:lnTo>
                    <a:pt x="401142" y="110121"/>
                  </a:lnTo>
                  <a:lnTo>
                    <a:pt x="353695" y="143027"/>
                  </a:lnTo>
                  <a:lnTo>
                    <a:pt x="305612" y="176771"/>
                  </a:lnTo>
                  <a:lnTo>
                    <a:pt x="301434" y="179743"/>
                  </a:lnTo>
                  <a:lnTo>
                    <a:pt x="302031" y="175602"/>
                  </a:lnTo>
                  <a:lnTo>
                    <a:pt x="304342" y="153784"/>
                  </a:lnTo>
                  <a:lnTo>
                    <a:pt x="303377" y="142087"/>
                  </a:lnTo>
                  <a:lnTo>
                    <a:pt x="303314" y="141351"/>
                  </a:lnTo>
                  <a:lnTo>
                    <a:pt x="303034" y="137883"/>
                  </a:lnTo>
                  <a:lnTo>
                    <a:pt x="302907" y="136334"/>
                  </a:lnTo>
                  <a:lnTo>
                    <a:pt x="302285" y="128765"/>
                  </a:lnTo>
                  <a:lnTo>
                    <a:pt x="298856" y="121843"/>
                  </a:lnTo>
                  <a:lnTo>
                    <a:pt x="293890" y="111823"/>
                  </a:lnTo>
                  <a:lnTo>
                    <a:pt x="293890" y="162991"/>
                  </a:lnTo>
                  <a:lnTo>
                    <a:pt x="293865" y="164553"/>
                  </a:lnTo>
                  <a:lnTo>
                    <a:pt x="293751" y="172123"/>
                  </a:lnTo>
                  <a:lnTo>
                    <a:pt x="293636" y="176530"/>
                  </a:lnTo>
                  <a:lnTo>
                    <a:pt x="293154" y="185623"/>
                  </a:lnTo>
                  <a:lnTo>
                    <a:pt x="286486" y="190373"/>
                  </a:lnTo>
                  <a:lnTo>
                    <a:pt x="286385" y="188252"/>
                  </a:lnTo>
                  <a:lnTo>
                    <a:pt x="286346" y="187363"/>
                  </a:lnTo>
                  <a:lnTo>
                    <a:pt x="286219" y="184835"/>
                  </a:lnTo>
                  <a:lnTo>
                    <a:pt x="286181" y="184023"/>
                  </a:lnTo>
                  <a:lnTo>
                    <a:pt x="286372" y="180530"/>
                  </a:lnTo>
                  <a:lnTo>
                    <a:pt x="286486" y="178600"/>
                  </a:lnTo>
                  <a:lnTo>
                    <a:pt x="286600" y="176530"/>
                  </a:lnTo>
                  <a:lnTo>
                    <a:pt x="286727" y="174066"/>
                  </a:lnTo>
                  <a:lnTo>
                    <a:pt x="287426" y="155968"/>
                  </a:lnTo>
                  <a:lnTo>
                    <a:pt x="287515" y="153784"/>
                  </a:lnTo>
                  <a:lnTo>
                    <a:pt x="287616" y="151079"/>
                  </a:lnTo>
                  <a:lnTo>
                    <a:pt x="287667" y="149656"/>
                  </a:lnTo>
                  <a:lnTo>
                    <a:pt x="288175" y="142087"/>
                  </a:lnTo>
                  <a:lnTo>
                    <a:pt x="288226" y="141351"/>
                  </a:lnTo>
                  <a:lnTo>
                    <a:pt x="293204" y="151777"/>
                  </a:lnTo>
                  <a:lnTo>
                    <a:pt x="293890" y="162991"/>
                  </a:lnTo>
                  <a:lnTo>
                    <a:pt x="293890" y="111823"/>
                  </a:lnTo>
                  <a:lnTo>
                    <a:pt x="291147" y="106286"/>
                  </a:lnTo>
                  <a:lnTo>
                    <a:pt x="308470" y="106286"/>
                  </a:lnTo>
                  <a:lnTo>
                    <a:pt x="319671" y="104343"/>
                  </a:lnTo>
                  <a:lnTo>
                    <a:pt x="329565" y="98590"/>
                  </a:lnTo>
                  <a:lnTo>
                    <a:pt x="343001" y="87249"/>
                  </a:lnTo>
                  <a:lnTo>
                    <a:pt x="354228" y="92151"/>
                  </a:lnTo>
                  <a:lnTo>
                    <a:pt x="366852" y="88633"/>
                  </a:lnTo>
                  <a:lnTo>
                    <a:pt x="375119" y="102857"/>
                  </a:lnTo>
                  <a:lnTo>
                    <a:pt x="380428" y="110299"/>
                  </a:lnTo>
                  <a:lnTo>
                    <a:pt x="385140" y="113436"/>
                  </a:lnTo>
                  <a:lnTo>
                    <a:pt x="385267" y="113436"/>
                  </a:lnTo>
                  <a:lnTo>
                    <a:pt x="391388" y="114604"/>
                  </a:lnTo>
                  <a:lnTo>
                    <a:pt x="394411" y="113436"/>
                  </a:lnTo>
                  <a:lnTo>
                    <a:pt x="390791" y="109512"/>
                  </a:lnTo>
                  <a:lnTo>
                    <a:pt x="385191" y="105333"/>
                  </a:lnTo>
                  <a:lnTo>
                    <a:pt x="382282" y="103378"/>
                  </a:lnTo>
                  <a:lnTo>
                    <a:pt x="375716" y="88633"/>
                  </a:lnTo>
                  <a:lnTo>
                    <a:pt x="375094" y="87249"/>
                  </a:lnTo>
                  <a:lnTo>
                    <a:pt x="373849" y="84429"/>
                  </a:lnTo>
                  <a:lnTo>
                    <a:pt x="379463" y="83045"/>
                  </a:lnTo>
                  <a:lnTo>
                    <a:pt x="381571" y="79527"/>
                  </a:lnTo>
                  <a:lnTo>
                    <a:pt x="371754" y="51485"/>
                  </a:lnTo>
                  <a:lnTo>
                    <a:pt x="369023" y="46863"/>
                  </a:lnTo>
                  <a:lnTo>
                    <a:pt x="364655" y="39738"/>
                  </a:lnTo>
                  <a:lnTo>
                    <a:pt x="356463" y="33921"/>
                  </a:lnTo>
                  <a:lnTo>
                    <a:pt x="342290" y="33223"/>
                  </a:lnTo>
                  <a:lnTo>
                    <a:pt x="332587" y="23418"/>
                  </a:lnTo>
                  <a:lnTo>
                    <a:pt x="324269" y="15011"/>
                  </a:lnTo>
                  <a:lnTo>
                    <a:pt x="323659" y="14414"/>
                  </a:lnTo>
                  <a:lnTo>
                    <a:pt x="308978" y="6248"/>
                  </a:lnTo>
                  <a:lnTo>
                    <a:pt x="290614" y="7010"/>
                  </a:lnTo>
                  <a:lnTo>
                    <a:pt x="281597" y="9448"/>
                  </a:lnTo>
                  <a:lnTo>
                    <a:pt x="281597" y="193840"/>
                  </a:lnTo>
                  <a:lnTo>
                    <a:pt x="210908" y="244094"/>
                  </a:lnTo>
                  <a:lnTo>
                    <a:pt x="191541" y="258076"/>
                  </a:lnTo>
                  <a:lnTo>
                    <a:pt x="190931" y="251752"/>
                  </a:lnTo>
                  <a:lnTo>
                    <a:pt x="190804" y="250482"/>
                  </a:lnTo>
                  <a:lnTo>
                    <a:pt x="190995" y="243662"/>
                  </a:lnTo>
                  <a:lnTo>
                    <a:pt x="191020" y="242785"/>
                  </a:lnTo>
                  <a:lnTo>
                    <a:pt x="193611" y="239433"/>
                  </a:lnTo>
                  <a:lnTo>
                    <a:pt x="199009" y="236232"/>
                  </a:lnTo>
                  <a:lnTo>
                    <a:pt x="205790" y="227507"/>
                  </a:lnTo>
                  <a:lnTo>
                    <a:pt x="210121" y="219087"/>
                  </a:lnTo>
                  <a:lnTo>
                    <a:pt x="212445" y="214579"/>
                  </a:lnTo>
                  <a:lnTo>
                    <a:pt x="213664" y="210731"/>
                  </a:lnTo>
                  <a:lnTo>
                    <a:pt x="213715" y="210553"/>
                  </a:lnTo>
                  <a:lnTo>
                    <a:pt x="217462" y="198755"/>
                  </a:lnTo>
                  <a:lnTo>
                    <a:pt x="239179" y="187363"/>
                  </a:lnTo>
                  <a:lnTo>
                    <a:pt x="251904" y="178600"/>
                  </a:lnTo>
                  <a:lnTo>
                    <a:pt x="252869" y="177419"/>
                  </a:lnTo>
                  <a:lnTo>
                    <a:pt x="254342" y="175602"/>
                  </a:lnTo>
                  <a:lnTo>
                    <a:pt x="260553" y="167995"/>
                  </a:lnTo>
                  <a:lnTo>
                    <a:pt x="270065" y="151079"/>
                  </a:lnTo>
                  <a:lnTo>
                    <a:pt x="270179" y="164553"/>
                  </a:lnTo>
                  <a:lnTo>
                    <a:pt x="270941" y="172123"/>
                  </a:lnTo>
                  <a:lnTo>
                    <a:pt x="273011" y="176530"/>
                  </a:lnTo>
                  <a:lnTo>
                    <a:pt x="277063" y="180530"/>
                  </a:lnTo>
                  <a:lnTo>
                    <a:pt x="280657" y="188023"/>
                  </a:lnTo>
                  <a:lnTo>
                    <a:pt x="280758" y="188252"/>
                  </a:lnTo>
                  <a:lnTo>
                    <a:pt x="281597" y="193840"/>
                  </a:lnTo>
                  <a:lnTo>
                    <a:pt x="281597" y="9448"/>
                  </a:lnTo>
                  <a:lnTo>
                    <a:pt x="260934" y="15011"/>
                  </a:lnTo>
                  <a:lnTo>
                    <a:pt x="256730" y="14058"/>
                  </a:lnTo>
                  <a:lnTo>
                    <a:pt x="256730" y="42011"/>
                  </a:lnTo>
                  <a:lnTo>
                    <a:pt x="254609" y="49237"/>
                  </a:lnTo>
                  <a:lnTo>
                    <a:pt x="248818" y="55143"/>
                  </a:lnTo>
                  <a:lnTo>
                    <a:pt x="240233" y="59131"/>
                  </a:lnTo>
                  <a:lnTo>
                    <a:pt x="234988" y="59867"/>
                  </a:lnTo>
                  <a:lnTo>
                    <a:pt x="234988" y="155968"/>
                  </a:lnTo>
                  <a:lnTo>
                    <a:pt x="233819" y="162991"/>
                  </a:lnTo>
                  <a:lnTo>
                    <a:pt x="233718" y="163614"/>
                  </a:lnTo>
                  <a:lnTo>
                    <a:pt x="230263" y="169862"/>
                  </a:lnTo>
                  <a:lnTo>
                    <a:pt x="225132" y="174066"/>
                  </a:lnTo>
                  <a:lnTo>
                    <a:pt x="218859" y="175602"/>
                  </a:lnTo>
                  <a:lnTo>
                    <a:pt x="212572" y="174066"/>
                  </a:lnTo>
                  <a:lnTo>
                    <a:pt x="207441" y="169862"/>
                  </a:lnTo>
                  <a:lnTo>
                    <a:pt x="203987" y="163614"/>
                  </a:lnTo>
                  <a:lnTo>
                    <a:pt x="202717" y="155968"/>
                  </a:lnTo>
                  <a:lnTo>
                    <a:pt x="203987" y="148336"/>
                  </a:lnTo>
                  <a:lnTo>
                    <a:pt x="207441" y="142087"/>
                  </a:lnTo>
                  <a:lnTo>
                    <a:pt x="212572" y="137883"/>
                  </a:lnTo>
                  <a:lnTo>
                    <a:pt x="218859" y="136334"/>
                  </a:lnTo>
                  <a:lnTo>
                    <a:pt x="225132" y="137883"/>
                  </a:lnTo>
                  <a:lnTo>
                    <a:pt x="230263" y="142087"/>
                  </a:lnTo>
                  <a:lnTo>
                    <a:pt x="233718" y="148336"/>
                  </a:lnTo>
                  <a:lnTo>
                    <a:pt x="234988" y="155968"/>
                  </a:lnTo>
                  <a:lnTo>
                    <a:pt x="234988" y="59867"/>
                  </a:lnTo>
                  <a:lnTo>
                    <a:pt x="202717" y="42011"/>
                  </a:lnTo>
                  <a:lnTo>
                    <a:pt x="204838" y="34772"/>
                  </a:lnTo>
                  <a:lnTo>
                    <a:pt x="210629" y="28867"/>
                  </a:lnTo>
                  <a:lnTo>
                    <a:pt x="219214" y="24879"/>
                  </a:lnTo>
                  <a:lnTo>
                    <a:pt x="229730" y="23418"/>
                  </a:lnTo>
                  <a:lnTo>
                    <a:pt x="240233" y="24879"/>
                  </a:lnTo>
                  <a:lnTo>
                    <a:pt x="248818" y="28867"/>
                  </a:lnTo>
                  <a:lnTo>
                    <a:pt x="254609" y="34772"/>
                  </a:lnTo>
                  <a:lnTo>
                    <a:pt x="256730" y="42011"/>
                  </a:lnTo>
                  <a:lnTo>
                    <a:pt x="256730" y="14058"/>
                  </a:lnTo>
                  <a:lnTo>
                    <a:pt x="215468" y="4635"/>
                  </a:lnTo>
                  <a:lnTo>
                    <a:pt x="186499" y="5626"/>
                  </a:lnTo>
                  <a:lnTo>
                    <a:pt x="173215" y="14376"/>
                  </a:lnTo>
                  <a:lnTo>
                    <a:pt x="173215" y="96926"/>
                  </a:lnTo>
                  <a:lnTo>
                    <a:pt x="171513" y="106286"/>
                  </a:lnTo>
                  <a:lnTo>
                    <a:pt x="154901" y="120929"/>
                  </a:lnTo>
                  <a:lnTo>
                    <a:pt x="154901" y="184835"/>
                  </a:lnTo>
                  <a:lnTo>
                    <a:pt x="154901" y="203136"/>
                  </a:lnTo>
                  <a:lnTo>
                    <a:pt x="148158" y="210553"/>
                  </a:lnTo>
                  <a:lnTo>
                    <a:pt x="131508" y="210553"/>
                  </a:lnTo>
                  <a:lnTo>
                    <a:pt x="124739" y="203136"/>
                  </a:lnTo>
                  <a:lnTo>
                    <a:pt x="124739" y="184835"/>
                  </a:lnTo>
                  <a:lnTo>
                    <a:pt x="131508" y="177419"/>
                  </a:lnTo>
                  <a:lnTo>
                    <a:pt x="148158" y="177419"/>
                  </a:lnTo>
                  <a:lnTo>
                    <a:pt x="154901" y="184835"/>
                  </a:lnTo>
                  <a:lnTo>
                    <a:pt x="154901" y="120929"/>
                  </a:lnTo>
                  <a:lnTo>
                    <a:pt x="128371" y="96926"/>
                  </a:lnTo>
                  <a:lnTo>
                    <a:pt x="130136" y="87249"/>
                  </a:lnTo>
                  <a:lnTo>
                    <a:pt x="134823" y="79527"/>
                  </a:lnTo>
                  <a:lnTo>
                    <a:pt x="134937" y="79336"/>
                  </a:lnTo>
                  <a:lnTo>
                    <a:pt x="141986" y="74066"/>
                  </a:lnTo>
                  <a:lnTo>
                    <a:pt x="141782" y="74066"/>
                  </a:lnTo>
                  <a:lnTo>
                    <a:pt x="150812" y="72034"/>
                  </a:lnTo>
                  <a:lnTo>
                    <a:pt x="159816" y="74066"/>
                  </a:lnTo>
                  <a:lnTo>
                    <a:pt x="159613" y="74066"/>
                  </a:lnTo>
                  <a:lnTo>
                    <a:pt x="166649" y="79336"/>
                  </a:lnTo>
                  <a:lnTo>
                    <a:pt x="171450" y="87249"/>
                  </a:lnTo>
                  <a:lnTo>
                    <a:pt x="173215" y="96926"/>
                  </a:lnTo>
                  <a:lnTo>
                    <a:pt x="173215" y="14376"/>
                  </a:lnTo>
                  <a:lnTo>
                    <a:pt x="161607" y="22009"/>
                  </a:lnTo>
                  <a:lnTo>
                    <a:pt x="128371" y="57785"/>
                  </a:lnTo>
                  <a:lnTo>
                    <a:pt x="102654" y="99390"/>
                  </a:lnTo>
                  <a:lnTo>
                    <a:pt x="91109" y="144957"/>
                  </a:lnTo>
                  <a:lnTo>
                    <a:pt x="91668" y="162991"/>
                  </a:lnTo>
                  <a:lnTo>
                    <a:pt x="91706" y="164553"/>
                  </a:lnTo>
                  <a:lnTo>
                    <a:pt x="91821" y="167995"/>
                  </a:lnTo>
                  <a:lnTo>
                    <a:pt x="91948" y="172123"/>
                  </a:lnTo>
                  <a:lnTo>
                    <a:pt x="91998" y="174066"/>
                  </a:lnTo>
                  <a:lnTo>
                    <a:pt x="92075" y="176530"/>
                  </a:lnTo>
                  <a:lnTo>
                    <a:pt x="92202" y="180530"/>
                  </a:lnTo>
                  <a:lnTo>
                    <a:pt x="92303" y="184023"/>
                  </a:lnTo>
                  <a:lnTo>
                    <a:pt x="92405" y="187363"/>
                  </a:lnTo>
                  <a:lnTo>
                    <a:pt x="92506" y="188252"/>
                  </a:lnTo>
                  <a:lnTo>
                    <a:pt x="105283" y="222148"/>
                  </a:lnTo>
                  <a:lnTo>
                    <a:pt x="128371" y="240842"/>
                  </a:lnTo>
                  <a:lnTo>
                    <a:pt x="158102" y="243662"/>
                  </a:lnTo>
                  <a:lnTo>
                    <a:pt x="178358" y="235483"/>
                  </a:lnTo>
                  <a:lnTo>
                    <a:pt x="189928" y="224561"/>
                  </a:lnTo>
                  <a:lnTo>
                    <a:pt x="193611" y="219087"/>
                  </a:lnTo>
                  <a:lnTo>
                    <a:pt x="190804" y="233819"/>
                  </a:lnTo>
                  <a:lnTo>
                    <a:pt x="182384" y="235915"/>
                  </a:lnTo>
                  <a:lnTo>
                    <a:pt x="182410" y="251752"/>
                  </a:lnTo>
                  <a:lnTo>
                    <a:pt x="182651" y="259956"/>
                  </a:lnTo>
                  <a:lnTo>
                    <a:pt x="183032" y="264223"/>
                  </a:lnTo>
                  <a:lnTo>
                    <a:pt x="85356" y="334759"/>
                  </a:lnTo>
                  <a:lnTo>
                    <a:pt x="0" y="397192"/>
                  </a:lnTo>
                  <a:lnTo>
                    <a:pt x="11772" y="407873"/>
                  </a:lnTo>
                  <a:lnTo>
                    <a:pt x="24015" y="418045"/>
                  </a:lnTo>
                  <a:lnTo>
                    <a:pt x="581583" y="38100"/>
                  </a:lnTo>
                  <a:close/>
                </a:path>
              </a:pathLst>
            </a:custGeom>
            <a:solidFill>
              <a:srgbClr val="FFFFFF"/>
            </a:solidFill>
          </p:spPr>
          <p:txBody>
            <a:bodyPr wrap="square" lIns="0" tIns="0" rIns="0" bIns="0" rtlCol="0"/>
            <a:lstStyle/>
            <a:p>
              <a:endParaRPr/>
            </a:p>
          </p:txBody>
        </p:sp>
      </p:grpSp>
      <p:grpSp>
        <p:nvGrpSpPr>
          <p:cNvPr id="30" name="object 26">
            <a:extLst>
              <a:ext uri="{FF2B5EF4-FFF2-40B4-BE49-F238E27FC236}">
                <a16:creationId xmlns:a16="http://schemas.microsoft.com/office/drawing/2014/main" id="{3E313AB7-6E0E-A125-08ED-9236B40B367B}"/>
              </a:ext>
            </a:extLst>
          </p:cNvPr>
          <p:cNvGrpSpPr/>
          <p:nvPr userDrawn="1"/>
        </p:nvGrpSpPr>
        <p:grpSpPr>
          <a:xfrm>
            <a:off x="2582037" y="2145103"/>
            <a:ext cx="7143115" cy="1820545"/>
            <a:chOff x="2595248" y="1919325"/>
            <a:chExt cx="7143115" cy="1820545"/>
          </a:xfrm>
        </p:grpSpPr>
        <p:sp>
          <p:nvSpPr>
            <p:cNvPr id="31" name="object 27">
              <a:extLst>
                <a:ext uri="{FF2B5EF4-FFF2-40B4-BE49-F238E27FC236}">
                  <a16:creationId xmlns:a16="http://schemas.microsoft.com/office/drawing/2014/main" id="{28975C32-5027-F6C4-E161-61D2FC500BEE}"/>
                </a:ext>
              </a:extLst>
            </p:cNvPr>
            <p:cNvSpPr/>
            <p:nvPr/>
          </p:nvSpPr>
          <p:spPr>
            <a:xfrm>
              <a:off x="2595245" y="3470033"/>
              <a:ext cx="7143115" cy="269875"/>
            </a:xfrm>
            <a:custGeom>
              <a:avLst/>
              <a:gdLst/>
              <a:ahLst/>
              <a:cxnLst/>
              <a:rect l="l" t="t" r="r" b="b"/>
              <a:pathLst>
                <a:path w="7143115" h="269875">
                  <a:moveTo>
                    <a:pt x="257873" y="128930"/>
                  </a:moveTo>
                  <a:lnTo>
                    <a:pt x="128930" y="0"/>
                  </a:lnTo>
                  <a:lnTo>
                    <a:pt x="0" y="128930"/>
                  </a:lnTo>
                  <a:lnTo>
                    <a:pt x="128930" y="257860"/>
                  </a:lnTo>
                  <a:lnTo>
                    <a:pt x="257873" y="128930"/>
                  </a:lnTo>
                  <a:close/>
                </a:path>
                <a:path w="7143115" h="269875">
                  <a:moveTo>
                    <a:pt x="2552750" y="140804"/>
                  </a:moveTo>
                  <a:lnTo>
                    <a:pt x="2423807" y="11874"/>
                  </a:lnTo>
                  <a:lnTo>
                    <a:pt x="2294877" y="140804"/>
                  </a:lnTo>
                  <a:lnTo>
                    <a:pt x="2423807" y="269735"/>
                  </a:lnTo>
                  <a:lnTo>
                    <a:pt x="2552750" y="140804"/>
                  </a:lnTo>
                  <a:close/>
                </a:path>
                <a:path w="7143115" h="269875">
                  <a:moveTo>
                    <a:pt x="4847615" y="128930"/>
                  </a:moveTo>
                  <a:lnTo>
                    <a:pt x="4718672" y="0"/>
                  </a:lnTo>
                  <a:lnTo>
                    <a:pt x="4589742" y="128930"/>
                  </a:lnTo>
                  <a:lnTo>
                    <a:pt x="4718672" y="257860"/>
                  </a:lnTo>
                  <a:lnTo>
                    <a:pt x="4847615" y="128930"/>
                  </a:lnTo>
                  <a:close/>
                </a:path>
                <a:path w="7143115" h="269875">
                  <a:moveTo>
                    <a:pt x="7142493" y="128930"/>
                  </a:moveTo>
                  <a:lnTo>
                    <a:pt x="7013549" y="0"/>
                  </a:lnTo>
                  <a:lnTo>
                    <a:pt x="6884619" y="128930"/>
                  </a:lnTo>
                  <a:lnTo>
                    <a:pt x="7013549" y="257860"/>
                  </a:lnTo>
                  <a:lnTo>
                    <a:pt x="7142493" y="128930"/>
                  </a:lnTo>
                  <a:close/>
                </a:path>
              </a:pathLst>
            </a:custGeom>
            <a:solidFill>
              <a:srgbClr val="019989"/>
            </a:solidFill>
          </p:spPr>
          <p:txBody>
            <a:bodyPr wrap="square" lIns="0" tIns="0" rIns="0" bIns="0" rtlCol="0"/>
            <a:lstStyle/>
            <a:p>
              <a:endParaRPr/>
            </a:p>
          </p:txBody>
        </p:sp>
        <p:pic>
          <p:nvPicPr>
            <p:cNvPr id="32" name="object 28">
              <a:extLst>
                <a:ext uri="{FF2B5EF4-FFF2-40B4-BE49-F238E27FC236}">
                  <a16:creationId xmlns:a16="http://schemas.microsoft.com/office/drawing/2014/main" id="{947D91ED-31FD-242D-44BB-3D0A43B6F3EB}"/>
                </a:ext>
              </a:extLst>
            </p:cNvPr>
            <p:cNvPicPr/>
            <p:nvPr/>
          </p:nvPicPr>
          <p:blipFill>
            <a:blip r:embed="rId14" cstate="print"/>
            <a:stretch>
              <a:fillRect/>
            </a:stretch>
          </p:blipFill>
          <p:spPr>
            <a:xfrm>
              <a:off x="3892122" y="1925345"/>
              <a:ext cx="2253865" cy="1667764"/>
            </a:xfrm>
            <a:prstGeom prst="rect">
              <a:avLst/>
            </a:prstGeom>
          </p:spPr>
        </p:pic>
        <p:sp>
          <p:nvSpPr>
            <p:cNvPr id="33" name="object 29">
              <a:extLst>
                <a:ext uri="{FF2B5EF4-FFF2-40B4-BE49-F238E27FC236}">
                  <a16:creationId xmlns:a16="http://schemas.microsoft.com/office/drawing/2014/main" id="{85A4C376-6B46-57D6-3BAE-69CB3EAF25BC}"/>
                </a:ext>
              </a:extLst>
            </p:cNvPr>
            <p:cNvSpPr/>
            <p:nvPr/>
          </p:nvSpPr>
          <p:spPr>
            <a:xfrm>
              <a:off x="3892118" y="1925358"/>
              <a:ext cx="2254250" cy="1668145"/>
            </a:xfrm>
            <a:custGeom>
              <a:avLst/>
              <a:gdLst/>
              <a:ahLst/>
              <a:cxnLst/>
              <a:rect l="l" t="t" r="r" b="b"/>
              <a:pathLst>
                <a:path w="2254250" h="1668145">
                  <a:moveTo>
                    <a:pt x="0" y="1667751"/>
                  </a:moveTo>
                  <a:lnTo>
                    <a:pt x="2253869" y="1667751"/>
                  </a:lnTo>
                  <a:lnTo>
                    <a:pt x="2253869" y="0"/>
                  </a:lnTo>
                  <a:lnTo>
                    <a:pt x="0" y="0"/>
                  </a:lnTo>
                  <a:lnTo>
                    <a:pt x="0" y="1667751"/>
                  </a:lnTo>
                  <a:close/>
                </a:path>
              </a:pathLst>
            </a:custGeom>
            <a:ln w="11696">
              <a:solidFill>
                <a:srgbClr val="019989"/>
              </a:solidFill>
            </a:ln>
          </p:spPr>
          <p:txBody>
            <a:bodyPr wrap="square" lIns="0" tIns="0" rIns="0" bIns="0" rtlCol="0"/>
            <a:lstStyle/>
            <a:p>
              <a:endParaRPr/>
            </a:p>
          </p:txBody>
        </p:sp>
        <p:pic>
          <p:nvPicPr>
            <p:cNvPr id="34" name="object 30">
              <a:extLst>
                <a:ext uri="{FF2B5EF4-FFF2-40B4-BE49-F238E27FC236}">
                  <a16:creationId xmlns:a16="http://schemas.microsoft.com/office/drawing/2014/main" id="{446DAA63-1FB3-B00C-86C4-B18AD67141C7}"/>
                </a:ext>
              </a:extLst>
            </p:cNvPr>
            <p:cNvPicPr/>
            <p:nvPr/>
          </p:nvPicPr>
          <p:blipFill>
            <a:blip r:embed="rId15" cstate="print"/>
            <a:stretch>
              <a:fillRect/>
            </a:stretch>
          </p:blipFill>
          <p:spPr>
            <a:xfrm>
              <a:off x="6179413" y="1925345"/>
              <a:ext cx="2253881" cy="1667764"/>
            </a:xfrm>
            <a:prstGeom prst="rect">
              <a:avLst/>
            </a:prstGeom>
          </p:spPr>
        </p:pic>
        <p:sp>
          <p:nvSpPr>
            <p:cNvPr id="35" name="object 31">
              <a:extLst>
                <a:ext uri="{FF2B5EF4-FFF2-40B4-BE49-F238E27FC236}">
                  <a16:creationId xmlns:a16="http://schemas.microsoft.com/office/drawing/2014/main" id="{FD7FE041-C1D6-779C-0B56-2ED136FB6E1E}"/>
                </a:ext>
              </a:extLst>
            </p:cNvPr>
            <p:cNvSpPr/>
            <p:nvPr/>
          </p:nvSpPr>
          <p:spPr>
            <a:xfrm>
              <a:off x="6179413" y="1925358"/>
              <a:ext cx="2254250" cy="1668145"/>
            </a:xfrm>
            <a:custGeom>
              <a:avLst/>
              <a:gdLst/>
              <a:ahLst/>
              <a:cxnLst/>
              <a:rect l="l" t="t" r="r" b="b"/>
              <a:pathLst>
                <a:path w="2254250" h="1668145">
                  <a:moveTo>
                    <a:pt x="0" y="1667751"/>
                  </a:moveTo>
                  <a:lnTo>
                    <a:pt x="2253869" y="1667751"/>
                  </a:lnTo>
                  <a:lnTo>
                    <a:pt x="2253869" y="0"/>
                  </a:lnTo>
                  <a:lnTo>
                    <a:pt x="0" y="0"/>
                  </a:lnTo>
                  <a:lnTo>
                    <a:pt x="0" y="1667751"/>
                  </a:lnTo>
                  <a:close/>
                </a:path>
              </a:pathLst>
            </a:custGeom>
            <a:ln w="11696">
              <a:solidFill>
                <a:srgbClr val="019989"/>
              </a:solidFill>
            </a:ln>
          </p:spPr>
          <p:txBody>
            <a:bodyPr wrap="square" lIns="0" tIns="0" rIns="0" bIns="0" rtlCol="0"/>
            <a:lstStyle/>
            <a:p>
              <a:endParaRPr/>
            </a:p>
          </p:txBody>
        </p:sp>
      </p:grpSp>
      <p:sp>
        <p:nvSpPr>
          <p:cNvPr id="36" name="object 32">
            <a:extLst>
              <a:ext uri="{FF2B5EF4-FFF2-40B4-BE49-F238E27FC236}">
                <a16:creationId xmlns:a16="http://schemas.microsoft.com/office/drawing/2014/main" id="{56C964A1-BE74-1AB6-6E5C-8B6A191D986D}"/>
              </a:ext>
            </a:extLst>
          </p:cNvPr>
          <p:cNvSpPr txBox="1"/>
          <p:nvPr userDrawn="1"/>
        </p:nvSpPr>
        <p:spPr>
          <a:xfrm>
            <a:off x="6908470" y="3937452"/>
            <a:ext cx="748665" cy="952500"/>
          </a:xfrm>
          <a:prstGeom prst="rect">
            <a:avLst/>
          </a:prstGeom>
        </p:spPr>
        <p:txBody>
          <a:bodyPr vert="horz" wrap="square" lIns="0" tIns="12065" rIns="0" bIns="0" rtlCol="0">
            <a:spAutoFit/>
          </a:bodyPr>
          <a:lstStyle/>
          <a:p>
            <a:pPr marL="12700" marR="5080" indent="66675">
              <a:lnSpc>
                <a:spcPct val="101299"/>
              </a:lnSpc>
              <a:spcBef>
                <a:spcPts val="95"/>
              </a:spcBef>
            </a:pPr>
            <a:r>
              <a:rPr sz="2000" spc="-10" dirty="0">
                <a:solidFill>
                  <a:srgbClr val="4C4D4F"/>
                </a:solidFill>
                <a:latin typeface="Myriad Pro"/>
                <a:cs typeface="Myriad Pro"/>
              </a:rPr>
              <a:t>Harry </a:t>
            </a:r>
            <a:r>
              <a:rPr sz="2000" spc="-20" dirty="0">
                <a:solidFill>
                  <a:srgbClr val="4C4D4F"/>
                </a:solidFill>
                <a:latin typeface="Myriad Pro"/>
                <a:cs typeface="Myriad Pro"/>
              </a:rPr>
              <a:t>RAVEN</a:t>
            </a:r>
            <a:endParaRPr sz="2000" dirty="0">
              <a:latin typeface="Myriad Pro"/>
              <a:cs typeface="Myriad Pro"/>
            </a:endParaRPr>
          </a:p>
          <a:p>
            <a:pPr marL="17780">
              <a:lnSpc>
                <a:spcPct val="100000"/>
              </a:lnSpc>
              <a:spcBef>
                <a:spcPts val="459"/>
              </a:spcBef>
            </a:pPr>
            <a:r>
              <a:rPr sz="1650" spc="-10" dirty="0">
                <a:solidFill>
                  <a:srgbClr val="4C4D4F"/>
                </a:solidFill>
                <a:latin typeface="Myriad Pro"/>
                <a:cs typeface="Myriad Pro"/>
              </a:rPr>
              <a:t>Stavelot</a:t>
            </a:r>
            <a:endParaRPr sz="1650" dirty="0">
              <a:latin typeface="Myriad Pro"/>
              <a:cs typeface="Myriad Pro"/>
            </a:endParaRPr>
          </a:p>
        </p:txBody>
      </p:sp>
      <p:sp>
        <p:nvSpPr>
          <p:cNvPr id="37" name="object 33">
            <a:extLst>
              <a:ext uri="{FF2B5EF4-FFF2-40B4-BE49-F238E27FC236}">
                <a16:creationId xmlns:a16="http://schemas.microsoft.com/office/drawing/2014/main" id="{BF57F563-DE9C-BABA-CE55-64C42B5BA972}"/>
              </a:ext>
            </a:extLst>
          </p:cNvPr>
          <p:cNvSpPr txBox="1"/>
          <p:nvPr userDrawn="1"/>
        </p:nvSpPr>
        <p:spPr>
          <a:xfrm>
            <a:off x="4361084" y="3937452"/>
            <a:ext cx="1232535" cy="952500"/>
          </a:xfrm>
          <a:prstGeom prst="rect">
            <a:avLst/>
          </a:prstGeom>
        </p:spPr>
        <p:txBody>
          <a:bodyPr vert="horz" wrap="square" lIns="0" tIns="12065" rIns="0" bIns="0" rtlCol="0">
            <a:spAutoFit/>
          </a:bodyPr>
          <a:lstStyle/>
          <a:p>
            <a:pPr marL="12700" marR="5080" algn="ctr">
              <a:lnSpc>
                <a:spcPct val="101299"/>
              </a:lnSpc>
              <a:spcBef>
                <a:spcPts val="95"/>
              </a:spcBef>
            </a:pPr>
            <a:r>
              <a:rPr sz="2000" spc="-10" dirty="0">
                <a:solidFill>
                  <a:srgbClr val="4C4D4F"/>
                </a:solidFill>
                <a:latin typeface="Myriad Pro"/>
                <a:cs typeface="Myriad Pro"/>
              </a:rPr>
              <a:t>Dominique JACQUES</a:t>
            </a:r>
            <a:endParaRPr sz="2000" dirty="0">
              <a:latin typeface="Myriad Pro"/>
              <a:cs typeface="Myriad Pro"/>
            </a:endParaRPr>
          </a:p>
          <a:p>
            <a:pPr marL="44450" algn="ctr">
              <a:lnSpc>
                <a:spcPct val="100000"/>
              </a:lnSpc>
              <a:spcBef>
                <a:spcPts val="459"/>
              </a:spcBef>
            </a:pPr>
            <a:r>
              <a:rPr sz="1650" spc="-10" dirty="0">
                <a:solidFill>
                  <a:srgbClr val="4C4D4F"/>
                </a:solidFill>
                <a:latin typeface="Myriad Pro"/>
                <a:cs typeface="Myriad Pro"/>
              </a:rPr>
              <a:t>Chimay</a:t>
            </a:r>
            <a:endParaRPr sz="1650" dirty="0">
              <a:latin typeface="Myriad Pro"/>
              <a:cs typeface="Myriad Pro"/>
            </a:endParaRPr>
          </a:p>
        </p:txBody>
      </p:sp>
      <p:grpSp>
        <p:nvGrpSpPr>
          <p:cNvPr id="38" name="object 34">
            <a:extLst>
              <a:ext uri="{FF2B5EF4-FFF2-40B4-BE49-F238E27FC236}">
                <a16:creationId xmlns:a16="http://schemas.microsoft.com/office/drawing/2014/main" id="{F3A7D0C9-264D-65E0-A6F5-A0A039C00D97}"/>
              </a:ext>
            </a:extLst>
          </p:cNvPr>
          <p:cNvGrpSpPr/>
          <p:nvPr userDrawn="1"/>
        </p:nvGrpSpPr>
        <p:grpSpPr>
          <a:xfrm>
            <a:off x="1569101" y="2145287"/>
            <a:ext cx="9159875" cy="1679575"/>
            <a:chOff x="1582312" y="1919509"/>
            <a:chExt cx="9159875" cy="1679575"/>
          </a:xfrm>
        </p:grpSpPr>
        <p:pic>
          <p:nvPicPr>
            <p:cNvPr id="39" name="object 35">
              <a:extLst>
                <a:ext uri="{FF2B5EF4-FFF2-40B4-BE49-F238E27FC236}">
                  <a16:creationId xmlns:a16="http://schemas.microsoft.com/office/drawing/2014/main" id="{9B42FF19-D26E-5FF6-91EA-5ABADBD1521B}"/>
                </a:ext>
              </a:extLst>
            </p:cNvPr>
            <p:cNvPicPr/>
            <p:nvPr/>
          </p:nvPicPr>
          <p:blipFill>
            <a:blip r:embed="rId16" cstate="print"/>
            <a:stretch>
              <a:fillRect/>
            </a:stretch>
          </p:blipFill>
          <p:spPr>
            <a:xfrm>
              <a:off x="8481873" y="1925345"/>
              <a:ext cx="2253869" cy="1667764"/>
            </a:xfrm>
            <a:prstGeom prst="rect">
              <a:avLst/>
            </a:prstGeom>
          </p:spPr>
        </p:pic>
        <p:sp>
          <p:nvSpPr>
            <p:cNvPr id="40" name="object 36">
              <a:extLst>
                <a:ext uri="{FF2B5EF4-FFF2-40B4-BE49-F238E27FC236}">
                  <a16:creationId xmlns:a16="http://schemas.microsoft.com/office/drawing/2014/main" id="{B871FE93-89E5-7910-1680-0C3BD7195C30}"/>
                </a:ext>
              </a:extLst>
            </p:cNvPr>
            <p:cNvSpPr/>
            <p:nvPr/>
          </p:nvSpPr>
          <p:spPr>
            <a:xfrm>
              <a:off x="8481873" y="1925358"/>
              <a:ext cx="2254250" cy="1668145"/>
            </a:xfrm>
            <a:custGeom>
              <a:avLst/>
              <a:gdLst/>
              <a:ahLst/>
              <a:cxnLst/>
              <a:rect l="l" t="t" r="r" b="b"/>
              <a:pathLst>
                <a:path w="2254250" h="1668145">
                  <a:moveTo>
                    <a:pt x="0" y="1667751"/>
                  </a:moveTo>
                  <a:lnTo>
                    <a:pt x="2253869" y="1667751"/>
                  </a:lnTo>
                  <a:lnTo>
                    <a:pt x="2253869" y="0"/>
                  </a:lnTo>
                  <a:lnTo>
                    <a:pt x="0" y="0"/>
                  </a:lnTo>
                  <a:lnTo>
                    <a:pt x="0" y="1667751"/>
                  </a:lnTo>
                  <a:close/>
                </a:path>
              </a:pathLst>
            </a:custGeom>
            <a:ln w="11696">
              <a:solidFill>
                <a:srgbClr val="019989"/>
              </a:solidFill>
            </a:ln>
          </p:spPr>
          <p:txBody>
            <a:bodyPr wrap="square" lIns="0" tIns="0" rIns="0" bIns="0" rtlCol="0"/>
            <a:lstStyle/>
            <a:p>
              <a:endParaRPr/>
            </a:p>
          </p:txBody>
        </p:sp>
        <p:pic>
          <p:nvPicPr>
            <p:cNvPr id="41" name="object 37">
              <a:extLst>
                <a:ext uri="{FF2B5EF4-FFF2-40B4-BE49-F238E27FC236}">
                  <a16:creationId xmlns:a16="http://schemas.microsoft.com/office/drawing/2014/main" id="{3198660E-4EC5-AED3-3885-22623F005283}"/>
                </a:ext>
              </a:extLst>
            </p:cNvPr>
            <p:cNvPicPr/>
            <p:nvPr/>
          </p:nvPicPr>
          <p:blipFill>
            <a:blip r:embed="rId17" cstate="print"/>
            <a:stretch>
              <a:fillRect/>
            </a:stretch>
          </p:blipFill>
          <p:spPr>
            <a:xfrm>
              <a:off x="1588164" y="1925345"/>
              <a:ext cx="2253865" cy="1667764"/>
            </a:xfrm>
            <a:prstGeom prst="rect">
              <a:avLst/>
            </a:prstGeom>
          </p:spPr>
        </p:pic>
        <p:sp>
          <p:nvSpPr>
            <p:cNvPr id="42" name="object 38">
              <a:extLst>
                <a:ext uri="{FF2B5EF4-FFF2-40B4-BE49-F238E27FC236}">
                  <a16:creationId xmlns:a16="http://schemas.microsoft.com/office/drawing/2014/main" id="{D2FCEEF8-9672-18EB-F7A7-DE840C072ED6}"/>
                </a:ext>
              </a:extLst>
            </p:cNvPr>
            <p:cNvSpPr/>
            <p:nvPr/>
          </p:nvSpPr>
          <p:spPr>
            <a:xfrm>
              <a:off x="1588160" y="1925358"/>
              <a:ext cx="2254250" cy="1668145"/>
            </a:xfrm>
            <a:custGeom>
              <a:avLst/>
              <a:gdLst/>
              <a:ahLst/>
              <a:cxnLst/>
              <a:rect l="l" t="t" r="r" b="b"/>
              <a:pathLst>
                <a:path w="2254250" h="1668145">
                  <a:moveTo>
                    <a:pt x="0" y="1667751"/>
                  </a:moveTo>
                  <a:lnTo>
                    <a:pt x="2253868" y="1667751"/>
                  </a:lnTo>
                  <a:lnTo>
                    <a:pt x="2253868" y="0"/>
                  </a:lnTo>
                  <a:lnTo>
                    <a:pt x="0" y="0"/>
                  </a:lnTo>
                  <a:lnTo>
                    <a:pt x="0" y="1667751"/>
                  </a:lnTo>
                  <a:close/>
                </a:path>
              </a:pathLst>
            </a:custGeom>
            <a:ln w="11696">
              <a:solidFill>
                <a:srgbClr val="019989"/>
              </a:solidFill>
            </a:ln>
          </p:spPr>
          <p:txBody>
            <a:bodyPr wrap="square" lIns="0" tIns="0" rIns="0" bIns="0" rtlCol="0"/>
            <a:lstStyle/>
            <a:p>
              <a:endParaRPr/>
            </a:p>
          </p:txBody>
        </p:sp>
      </p:grpSp>
      <p:sp>
        <p:nvSpPr>
          <p:cNvPr id="43" name="object 39">
            <a:extLst>
              <a:ext uri="{FF2B5EF4-FFF2-40B4-BE49-F238E27FC236}">
                <a16:creationId xmlns:a16="http://schemas.microsoft.com/office/drawing/2014/main" id="{4A216D15-41DD-E7CA-1EED-BBAEA1E84B01}"/>
              </a:ext>
            </a:extLst>
          </p:cNvPr>
          <p:cNvSpPr txBox="1"/>
          <p:nvPr userDrawn="1"/>
        </p:nvSpPr>
        <p:spPr>
          <a:xfrm>
            <a:off x="9137667" y="3937452"/>
            <a:ext cx="915035" cy="952500"/>
          </a:xfrm>
          <a:prstGeom prst="rect">
            <a:avLst/>
          </a:prstGeom>
        </p:spPr>
        <p:txBody>
          <a:bodyPr vert="horz" wrap="square" lIns="0" tIns="12065" rIns="0" bIns="0" rtlCol="0">
            <a:spAutoFit/>
          </a:bodyPr>
          <a:lstStyle/>
          <a:p>
            <a:pPr marL="12700" marR="5080" indent="36830">
              <a:lnSpc>
                <a:spcPct val="101299"/>
              </a:lnSpc>
              <a:spcBef>
                <a:spcPts val="95"/>
              </a:spcBef>
            </a:pPr>
            <a:r>
              <a:rPr sz="2000" spc="-10" dirty="0">
                <a:solidFill>
                  <a:srgbClr val="4C4D4F"/>
                </a:solidFill>
                <a:latin typeface="Myriad Pro"/>
                <a:cs typeface="Myriad Pro"/>
              </a:rPr>
              <a:t>Isabelle MARTIN</a:t>
            </a:r>
            <a:endParaRPr sz="2000" dirty="0">
              <a:latin typeface="Myriad Pro"/>
              <a:cs typeface="Myriad Pro"/>
            </a:endParaRPr>
          </a:p>
          <a:p>
            <a:pPr marL="48260">
              <a:lnSpc>
                <a:spcPct val="100000"/>
              </a:lnSpc>
              <a:spcBef>
                <a:spcPts val="459"/>
              </a:spcBef>
            </a:pPr>
            <a:r>
              <a:rPr sz="1650" spc="-10" dirty="0">
                <a:solidFill>
                  <a:srgbClr val="4C4D4F"/>
                </a:solidFill>
                <a:latin typeface="Myriad Pro"/>
                <a:cs typeface="Myriad Pro"/>
              </a:rPr>
              <a:t>ROSSART</a:t>
            </a:r>
            <a:endParaRPr sz="1650" dirty="0">
              <a:latin typeface="Myriad Pro"/>
              <a:cs typeface="Myriad Pro"/>
            </a:endParaRPr>
          </a:p>
        </p:txBody>
      </p:sp>
      <p:sp>
        <p:nvSpPr>
          <p:cNvPr id="44" name="object 40">
            <a:extLst>
              <a:ext uri="{FF2B5EF4-FFF2-40B4-BE49-F238E27FC236}">
                <a16:creationId xmlns:a16="http://schemas.microsoft.com/office/drawing/2014/main" id="{5C99BACF-988C-41E4-12DF-5DA412FA9377}"/>
              </a:ext>
            </a:extLst>
          </p:cNvPr>
          <p:cNvSpPr txBox="1"/>
          <p:nvPr userDrawn="1"/>
        </p:nvSpPr>
        <p:spPr>
          <a:xfrm>
            <a:off x="2087221" y="3937452"/>
            <a:ext cx="1212215" cy="952500"/>
          </a:xfrm>
          <a:prstGeom prst="rect">
            <a:avLst/>
          </a:prstGeom>
        </p:spPr>
        <p:txBody>
          <a:bodyPr vert="horz" wrap="square" lIns="0" tIns="12065" rIns="0" bIns="0" rtlCol="0">
            <a:spAutoFit/>
          </a:bodyPr>
          <a:lstStyle/>
          <a:p>
            <a:pPr marL="12700" marR="5080" indent="146685">
              <a:lnSpc>
                <a:spcPct val="101299"/>
              </a:lnSpc>
              <a:spcBef>
                <a:spcPts val="95"/>
              </a:spcBef>
            </a:pPr>
            <a:r>
              <a:rPr sz="2000" spc="-10" dirty="0">
                <a:solidFill>
                  <a:srgbClr val="4C4D4F"/>
                </a:solidFill>
                <a:latin typeface="Myriad Pro"/>
                <a:cs typeface="Myriad Pro"/>
              </a:rPr>
              <a:t>Caroline DEVILLERS</a:t>
            </a:r>
            <a:endParaRPr sz="2000" dirty="0">
              <a:latin typeface="Myriad Pro"/>
              <a:cs typeface="Myriad Pro"/>
            </a:endParaRPr>
          </a:p>
          <a:p>
            <a:pPr marL="364490">
              <a:lnSpc>
                <a:spcPct val="100000"/>
              </a:lnSpc>
              <a:spcBef>
                <a:spcPts val="459"/>
              </a:spcBef>
            </a:pPr>
            <a:r>
              <a:rPr sz="1650" spc="-10" dirty="0">
                <a:solidFill>
                  <a:srgbClr val="4C4D4F"/>
                </a:solidFill>
                <a:latin typeface="Myriad Pro"/>
                <a:cs typeface="Myriad Pro"/>
              </a:rPr>
              <a:t>Liège</a:t>
            </a:r>
            <a:endParaRPr sz="1650" dirty="0">
              <a:latin typeface="Myriad Pro"/>
              <a:cs typeface="Myriad Pro"/>
            </a:endParaRPr>
          </a:p>
        </p:txBody>
      </p:sp>
    </p:spTree>
    <p:extLst>
      <p:ext uri="{BB962C8B-B14F-4D97-AF65-F5344CB8AC3E}">
        <p14:creationId xmlns:p14="http://schemas.microsoft.com/office/powerpoint/2010/main" val="13987383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sposition AQUACULTURE 1">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ADFED9DB-C65B-422B-A4F6-5DE2F59F8EA0}"/>
              </a:ext>
            </a:extLst>
          </p:cNvPr>
          <p:cNvSpPr txBox="1">
            <a:spLocks noGrp="1"/>
          </p:cNvSpPr>
          <p:nvPr>
            <p:ph type="title"/>
          </p:nvPr>
        </p:nvSpPr>
        <p:spPr>
          <a:xfrm>
            <a:off x="2168714" y="608082"/>
            <a:ext cx="7071019" cy="695960"/>
          </a:xfrm>
          <a:prstGeom prst="rect">
            <a:avLst/>
          </a:prstGeom>
        </p:spPr>
        <p:txBody>
          <a:bodyPr vert="horz" wrap="square" lIns="0" tIns="12700" rIns="0" bIns="0" rtlCol="0">
            <a:spAutoFit/>
          </a:bodyPr>
          <a:lstStyle>
            <a:lvl1pPr>
              <a:defRPr>
                <a:solidFill>
                  <a:srgbClr val="19313B"/>
                </a:solidFill>
              </a:defRPr>
            </a:lvl1pPr>
          </a:lstStyle>
          <a:p>
            <a:pPr marL="12700">
              <a:lnSpc>
                <a:spcPct val="100000"/>
              </a:lnSpc>
              <a:spcBef>
                <a:spcPts val="100"/>
              </a:spcBef>
            </a:pPr>
            <a:r>
              <a:rPr sz="4400" spc="114" dirty="0"/>
              <a:t>AQUACULTURE</a:t>
            </a:r>
            <a:endParaRPr sz="4400" dirty="0"/>
          </a:p>
        </p:txBody>
      </p:sp>
      <p:grpSp>
        <p:nvGrpSpPr>
          <p:cNvPr id="19" name="object 3">
            <a:extLst>
              <a:ext uri="{FF2B5EF4-FFF2-40B4-BE49-F238E27FC236}">
                <a16:creationId xmlns:a16="http://schemas.microsoft.com/office/drawing/2014/main" id="{F5BA4429-0C75-4233-8554-E5120D4E151C}"/>
              </a:ext>
            </a:extLst>
          </p:cNvPr>
          <p:cNvGrpSpPr/>
          <p:nvPr userDrawn="1"/>
        </p:nvGrpSpPr>
        <p:grpSpPr>
          <a:xfrm>
            <a:off x="8394" y="203"/>
            <a:ext cx="12179300" cy="1421765"/>
            <a:chOff x="8394" y="203"/>
            <a:chExt cx="12179300" cy="1421765"/>
          </a:xfrm>
        </p:grpSpPr>
        <p:sp>
          <p:nvSpPr>
            <p:cNvPr id="20" name="object 4">
              <a:extLst>
                <a:ext uri="{FF2B5EF4-FFF2-40B4-BE49-F238E27FC236}">
                  <a16:creationId xmlns:a16="http://schemas.microsoft.com/office/drawing/2014/main" id="{2629C10E-79B2-47FB-8A8D-B333962F0849}"/>
                </a:ext>
              </a:extLst>
            </p:cNvPr>
            <p:cNvSpPr/>
            <p:nvPr/>
          </p:nvSpPr>
          <p:spPr>
            <a:xfrm>
              <a:off x="8394"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21" name="object 5">
              <a:extLst>
                <a:ext uri="{FF2B5EF4-FFF2-40B4-BE49-F238E27FC236}">
                  <a16:creationId xmlns:a16="http://schemas.microsoft.com/office/drawing/2014/main" id="{00B21FD9-E672-47C7-ABC1-287C7AB74A6F}"/>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pic>
          <p:nvPicPr>
            <p:cNvPr id="22" name="object 6">
              <a:extLst>
                <a:ext uri="{FF2B5EF4-FFF2-40B4-BE49-F238E27FC236}">
                  <a16:creationId xmlns:a16="http://schemas.microsoft.com/office/drawing/2014/main" id="{B3E1D76A-59A2-40D2-A08E-B1175C0C3018}"/>
                </a:ext>
              </a:extLst>
            </p:cNvPr>
            <p:cNvPicPr/>
            <p:nvPr/>
          </p:nvPicPr>
          <p:blipFill>
            <a:blip r:embed="rId2" cstate="print"/>
            <a:stretch>
              <a:fillRect/>
            </a:stretch>
          </p:blipFill>
          <p:spPr>
            <a:xfrm>
              <a:off x="10040075" y="182708"/>
              <a:ext cx="189007" cy="114731"/>
            </a:xfrm>
            <a:prstGeom prst="rect">
              <a:avLst/>
            </a:prstGeom>
          </p:spPr>
        </p:pic>
        <p:pic>
          <p:nvPicPr>
            <p:cNvPr id="23" name="object 7">
              <a:extLst>
                <a:ext uri="{FF2B5EF4-FFF2-40B4-BE49-F238E27FC236}">
                  <a16:creationId xmlns:a16="http://schemas.microsoft.com/office/drawing/2014/main" id="{E9D209F1-2213-4AB6-9C56-6569B3331E07}"/>
                </a:ext>
              </a:extLst>
            </p:cNvPr>
            <p:cNvPicPr/>
            <p:nvPr/>
          </p:nvPicPr>
          <p:blipFill>
            <a:blip r:embed="rId3" cstate="print"/>
            <a:stretch>
              <a:fillRect/>
            </a:stretch>
          </p:blipFill>
          <p:spPr>
            <a:xfrm>
              <a:off x="10251467" y="144706"/>
              <a:ext cx="310641" cy="152642"/>
            </a:xfrm>
            <a:prstGeom prst="rect">
              <a:avLst/>
            </a:prstGeom>
          </p:spPr>
        </p:pic>
        <p:pic>
          <p:nvPicPr>
            <p:cNvPr id="24" name="object 8">
              <a:extLst>
                <a:ext uri="{FF2B5EF4-FFF2-40B4-BE49-F238E27FC236}">
                  <a16:creationId xmlns:a16="http://schemas.microsoft.com/office/drawing/2014/main" id="{F11B78F5-C0BF-4F16-B9B0-0E12EDE56F9E}"/>
                </a:ext>
              </a:extLst>
            </p:cNvPr>
            <p:cNvPicPr/>
            <p:nvPr/>
          </p:nvPicPr>
          <p:blipFill>
            <a:blip r:embed="rId4" cstate="print"/>
            <a:stretch>
              <a:fillRect/>
            </a:stretch>
          </p:blipFill>
          <p:spPr>
            <a:xfrm>
              <a:off x="10589431" y="183751"/>
              <a:ext cx="64706" cy="112280"/>
            </a:xfrm>
            <a:prstGeom prst="rect">
              <a:avLst/>
            </a:prstGeom>
          </p:spPr>
        </p:pic>
        <p:pic>
          <p:nvPicPr>
            <p:cNvPr id="25" name="object 9">
              <a:extLst>
                <a:ext uri="{FF2B5EF4-FFF2-40B4-BE49-F238E27FC236}">
                  <a16:creationId xmlns:a16="http://schemas.microsoft.com/office/drawing/2014/main" id="{01ED9E7C-C607-4FD4-BE0A-EF4D188F82D7}"/>
                </a:ext>
              </a:extLst>
            </p:cNvPr>
            <p:cNvPicPr/>
            <p:nvPr/>
          </p:nvPicPr>
          <p:blipFill>
            <a:blip r:embed="rId5" cstate="print"/>
            <a:stretch>
              <a:fillRect/>
            </a:stretch>
          </p:blipFill>
          <p:spPr>
            <a:xfrm>
              <a:off x="10694320" y="172974"/>
              <a:ext cx="221231" cy="124470"/>
            </a:xfrm>
            <a:prstGeom prst="rect">
              <a:avLst/>
            </a:prstGeom>
          </p:spPr>
        </p:pic>
        <p:pic>
          <p:nvPicPr>
            <p:cNvPr id="26" name="object 10">
              <a:extLst>
                <a:ext uri="{FF2B5EF4-FFF2-40B4-BE49-F238E27FC236}">
                  <a16:creationId xmlns:a16="http://schemas.microsoft.com/office/drawing/2014/main" id="{906A5853-DBE4-40E3-8A96-5EB3B3310B9A}"/>
                </a:ext>
              </a:extLst>
            </p:cNvPr>
            <p:cNvPicPr/>
            <p:nvPr/>
          </p:nvPicPr>
          <p:blipFill>
            <a:blip r:embed="rId6" cstate="print"/>
            <a:stretch>
              <a:fillRect/>
            </a:stretch>
          </p:blipFill>
          <p:spPr>
            <a:xfrm>
              <a:off x="10040165" y="363762"/>
              <a:ext cx="71031" cy="115735"/>
            </a:xfrm>
            <a:prstGeom prst="rect">
              <a:avLst/>
            </a:prstGeom>
          </p:spPr>
        </p:pic>
        <p:pic>
          <p:nvPicPr>
            <p:cNvPr id="27" name="object 11">
              <a:extLst>
                <a:ext uri="{FF2B5EF4-FFF2-40B4-BE49-F238E27FC236}">
                  <a16:creationId xmlns:a16="http://schemas.microsoft.com/office/drawing/2014/main" id="{06FBF5DE-9114-49B1-BE81-AEF4CDBF0F19}"/>
                </a:ext>
              </a:extLst>
            </p:cNvPr>
            <p:cNvPicPr/>
            <p:nvPr/>
          </p:nvPicPr>
          <p:blipFill>
            <a:blip r:embed="rId7" cstate="print"/>
            <a:stretch>
              <a:fillRect/>
            </a:stretch>
          </p:blipFill>
          <p:spPr>
            <a:xfrm>
              <a:off x="10134258" y="362852"/>
              <a:ext cx="190656" cy="118228"/>
            </a:xfrm>
            <a:prstGeom prst="rect">
              <a:avLst/>
            </a:prstGeom>
          </p:spPr>
        </p:pic>
        <p:pic>
          <p:nvPicPr>
            <p:cNvPr id="28" name="object 12">
              <a:extLst>
                <a:ext uri="{FF2B5EF4-FFF2-40B4-BE49-F238E27FC236}">
                  <a16:creationId xmlns:a16="http://schemas.microsoft.com/office/drawing/2014/main" id="{EFC0F69C-093B-4460-99ED-4356C9C9DC6F}"/>
                </a:ext>
              </a:extLst>
            </p:cNvPr>
            <p:cNvPicPr/>
            <p:nvPr/>
          </p:nvPicPr>
          <p:blipFill>
            <a:blip r:embed="rId8" cstate="print"/>
            <a:stretch>
              <a:fillRect/>
            </a:stretch>
          </p:blipFill>
          <p:spPr>
            <a:xfrm>
              <a:off x="10348707" y="363213"/>
              <a:ext cx="93268" cy="117462"/>
            </a:xfrm>
            <a:prstGeom prst="rect">
              <a:avLst/>
            </a:prstGeom>
          </p:spPr>
        </p:pic>
        <p:pic>
          <p:nvPicPr>
            <p:cNvPr id="29" name="object 13">
              <a:extLst>
                <a:ext uri="{FF2B5EF4-FFF2-40B4-BE49-F238E27FC236}">
                  <a16:creationId xmlns:a16="http://schemas.microsoft.com/office/drawing/2014/main" id="{64E41420-C2E3-43B5-807E-C47892257AAE}"/>
                </a:ext>
              </a:extLst>
            </p:cNvPr>
            <p:cNvPicPr/>
            <p:nvPr/>
          </p:nvPicPr>
          <p:blipFill>
            <a:blip r:embed="rId9" cstate="print"/>
            <a:stretch>
              <a:fillRect/>
            </a:stretch>
          </p:blipFill>
          <p:spPr>
            <a:xfrm>
              <a:off x="10462295" y="363899"/>
              <a:ext cx="86728" cy="116776"/>
            </a:xfrm>
            <a:prstGeom prst="rect">
              <a:avLst/>
            </a:prstGeom>
          </p:spPr>
        </p:pic>
        <p:pic>
          <p:nvPicPr>
            <p:cNvPr id="30" name="object 14">
              <a:extLst>
                <a:ext uri="{FF2B5EF4-FFF2-40B4-BE49-F238E27FC236}">
                  <a16:creationId xmlns:a16="http://schemas.microsoft.com/office/drawing/2014/main" id="{C62707E7-0DF9-4B30-BEE8-45244B4A7B6B}"/>
                </a:ext>
              </a:extLst>
            </p:cNvPr>
            <p:cNvPicPr/>
            <p:nvPr/>
          </p:nvPicPr>
          <p:blipFill>
            <a:blip r:embed="rId10" cstate="print"/>
            <a:stretch>
              <a:fillRect/>
            </a:stretch>
          </p:blipFill>
          <p:spPr>
            <a:xfrm>
              <a:off x="10569388" y="362985"/>
              <a:ext cx="172477" cy="117690"/>
            </a:xfrm>
            <a:prstGeom prst="rect">
              <a:avLst/>
            </a:prstGeom>
          </p:spPr>
        </p:pic>
        <p:pic>
          <p:nvPicPr>
            <p:cNvPr id="31" name="object 15">
              <a:extLst>
                <a:ext uri="{FF2B5EF4-FFF2-40B4-BE49-F238E27FC236}">
                  <a16:creationId xmlns:a16="http://schemas.microsoft.com/office/drawing/2014/main" id="{62A4CA60-8436-44BD-8078-085E96BB381F}"/>
                </a:ext>
              </a:extLst>
            </p:cNvPr>
            <p:cNvPicPr/>
            <p:nvPr/>
          </p:nvPicPr>
          <p:blipFill>
            <a:blip r:embed="rId11" cstate="print"/>
            <a:stretch>
              <a:fillRect/>
            </a:stretch>
          </p:blipFill>
          <p:spPr>
            <a:xfrm>
              <a:off x="10762560" y="363899"/>
              <a:ext cx="170746" cy="116776"/>
            </a:xfrm>
            <a:prstGeom prst="rect">
              <a:avLst/>
            </a:prstGeom>
          </p:spPr>
        </p:pic>
        <p:pic>
          <p:nvPicPr>
            <p:cNvPr id="32" name="object 16">
              <a:extLst>
                <a:ext uri="{FF2B5EF4-FFF2-40B4-BE49-F238E27FC236}">
                  <a16:creationId xmlns:a16="http://schemas.microsoft.com/office/drawing/2014/main" id="{7D3B98A0-AFEA-4A16-9E3D-F88E31F84DE8}"/>
                </a:ext>
              </a:extLst>
            </p:cNvPr>
            <p:cNvPicPr/>
            <p:nvPr/>
          </p:nvPicPr>
          <p:blipFill>
            <a:blip r:embed="rId12" cstate="print"/>
            <a:stretch>
              <a:fillRect/>
            </a:stretch>
          </p:blipFill>
          <p:spPr>
            <a:xfrm>
              <a:off x="10963786" y="362667"/>
              <a:ext cx="161450" cy="118413"/>
            </a:xfrm>
            <a:prstGeom prst="rect">
              <a:avLst/>
            </a:prstGeom>
          </p:spPr>
        </p:pic>
        <p:sp>
          <p:nvSpPr>
            <p:cNvPr id="33" name="object 17">
              <a:extLst>
                <a:ext uri="{FF2B5EF4-FFF2-40B4-BE49-F238E27FC236}">
                  <a16:creationId xmlns:a16="http://schemas.microsoft.com/office/drawing/2014/main" id="{9595DA72-75DF-4FD9-910C-BE716DECAC7B}"/>
                </a:ext>
              </a:extLst>
            </p:cNvPr>
            <p:cNvSpPr/>
            <p:nvPr/>
          </p:nvSpPr>
          <p:spPr>
            <a:xfrm>
              <a:off x="9404502" y="32562"/>
              <a:ext cx="560705" cy="492759"/>
            </a:xfrm>
            <a:custGeom>
              <a:avLst/>
              <a:gdLst/>
              <a:ahLst/>
              <a:cxnLst/>
              <a:rect l="l" t="t" r="r" b="b"/>
              <a:pathLst>
                <a:path w="560704" h="492759">
                  <a:moveTo>
                    <a:pt x="543407" y="174002"/>
                  </a:moveTo>
                  <a:lnTo>
                    <a:pt x="521258" y="131216"/>
                  </a:lnTo>
                  <a:lnTo>
                    <a:pt x="492658" y="93459"/>
                  </a:lnTo>
                  <a:lnTo>
                    <a:pt x="458419" y="61302"/>
                  </a:lnTo>
                  <a:lnTo>
                    <a:pt x="419404" y="35318"/>
                  </a:lnTo>
                  <a:lnTo>
                    <a:pt x="376466" y="16065"/>
                  </a:lnTo>
                  <a:lnTo>
                    <a:pt x="330441" y="4102"/>
                  </a:lnTo>
                  <a:lnTo>
                    <a:pt x="282181" y="0"/>
                  </a:lnTo>
                  <a:lnTo>
                    <a:pt x="236385" y="3695"/>
                  </a:lnTo>
                  <a:lnTo>
                    <a:pt x="192951" y="14351"/>
                  </a:lnTo>
                  <a:lnTo>
                    <a:pt x="152450" y="31369"/>
                  </a:lnTo>
                  <a:lnTo>
                    <a:pt x="115468" y="54190"/>
                  </a:lnTo>
                  <a:lnTo>
                    <a:pt x="82588" y="82232"/>
                  </a:lnTo>
                  <a:lnTo>
                    <a:pt x="54381" y="114922"/>
                  </a:lnTo>
                  <a:lnTo>
                    <a:pt x="31445" y="151676"/>
                  </a:lnTo>
                  <a:lnTo>
                    <a:pt x="14338" y="191922"/>
                  </a:lnTo>
                  <a:lnTo>
                    <a:pt x="3670" y="235077"/>
                  </a:lnTo>
                  <a:lnTo>
                    <a:pt x="0" y="280555"/>
                  </a:lnTo>
                  <a:lnTo>
                    <a:pt x="1143" y="305701"/>
                  </a:lnTo>
                  <a:lnTo>
                    <a:pt x="4559" y="330593"/>
                  </a:lnTo>
                  <a:lnTo>
                    <a:pt x="10185" y="355092"/>
                  </a:lnTo>
                  <a:lnTo>
                    <a:pt x="18034" y="379018"/>
                  </a:lnTo>
                  <a:lnTo>
                    <a:pt x="25031" y="369468"/>
                  </a:lnTo>
                  <a:lnTo>
                    <a:pt x="32359" y="360146"/>
                  </a:lnTo>
                  <a:lnTo>
                    <a:pt x="67665" y="322795"/>
                  </a:lnTo>
                  <a:lnTo>
                    <a:pt x="110401" y="287528"/>
                  </a:lnTo>
                  <a:lnTo>
                    <a:pt x="133311" y="271830"/>
                  </a:lnTo>
                  <a:lnTo>
                    <a:pt x="130835" y="265925"/>
                  </a:lnTo>
                  <a:lnTo>
                    <a:pt x="128803" y="259854"/>
                  </a:lnTo>
                  <a:lnTo>
                    <a:pt x="127228" y="253644"/>
                  </a:lnTo>
                  <a:lnTo>
                    <a:pt x="94729" y="256781"/>
                  </a:lnTo>
                  <a:lnTo>
                    <a:pt x="88430" y="251650"/>
                  </a:lnTo>
                  <a:lnTo>
                    <a:pt x="85712" y="223926"/>
                  </a:lnTo>
                  <a:lnTo>
                    <a:pt x="90893" y="217652"/>
                  </a:lnTo>
                  <a:lnTo>
                    <a:pt x="123380" y="214503"/>
                  </a:lnTo>
                  <a:lnTo>
                    <a:pt x="123990" y="207302"/>
                  </a:lnTo>
                  <a:lnTo>
                    <a:pt x="124993" y="200139"/>
                  </a:lnTo>
                  <a:lnTo>
                    <a:pt x="126390" y="193040"/>
                  </a:lnTo>
                  <a:lnTo>
                    <a:pt x="128181" y="186016"/>
                  </a:lnTo>
                  <a:lnTo>
                    <a:pt x="98463" y="172580"/>
                  </a:lnTo>
                  <a:lnTo>
                    <a:pt x="95592" y="164985"/>
                  </a:lnTo>
                  <a:lnTo>
                    <a:pt x="107200" y="139458"/>
                  </a:lnTo>
                  <a:lnTo>
                    <a:pt x="114782" y="136525"/>
                  </a:lnTo>
                  <a:lnTo>
                    <a:pt x="144703" y="149923"/>
                  </a:lnTo>
                  <a:lnTo>
                    <a:pt x="148805" y="143992"/>
                  </a:lnTo>
                  <a:lnTo>
                    <a:pt x="153238" y="138290"/>
                  </a:lnTo>
                  <a:lnTo>
                    <a:pt x="157975" y="132842"/>
                  </a:lnTo>
                  <a:lnTo>
                    <a:pt x="163004" y="127647"/>
                  </a:lnTo>
                  <a:lnTo>
                    <a:pt x="144284" y="101384"/>
                  </a:lnTo>
                  <a:lnTo>
                    <a:pt x="145605" y="93510"/>
                  </a:lnTo>
                  <a:lnTo>
                    <a:pt x="168490" y="77216"/>
                  </a:lnTo>
                  <a:lnTo>
                    <a:pt x="176542" y="78562"/>
                  </a:lnTo>
                  <a:lnTo>
                    <a:pt x="195554" y="104965"/>
                  </a:lnTo>
                  <a:lnTo>
                    <a:pt x="202120" y="101854"/>
                  </a:lnTo>
                  <a:lnTo>
                    <a:pt x="208838" y="99123"/>
                  </a:lnTo>
                  <a:lnTo>
                    <a:pt x="215722" y="96786"/>
                  </a:lnTo>
                  <a:lnTo>
                    <a:pt x="222732" y="94830"/>
                  </a:lnTo>
                  <a:lnTo>
                    <a:pt x="219595" y="62572"/>
                  </a:lnTo>
                  <a:lnTo>
                    <a:pt x="224739" y="56311"/>
                  </a:lnTo>
                  <a:lnTo>
                    <a:pt x="252717" y="53568"/>
                  </a:lnTo>
                  <a:lnTo>
                    <a:pt x="259016" y="58737"/>
                  </a:lnTo>
                  <a:lnTo>
                    <a:pt x="262178" y="91008"/>
                  </a:lnTo>
                  <a:lnTo>
                    <a:pt x="269430" y="91554"/>
                  </a:lnTo>
                  <a:lnTo>
                    <a:pt x="276644" y="92481"/>
                  </a:lnTo>
                  <a:lnTo>
                    <a:pt x="283806" y="93814"/>
                  </a:lnTo>
                  <a:lnTo>
                    <a:pt x="290880" y="95542"/>
                  </a:lnTo>
                  <a:lnTo>
                    <a:pt x="304393" y="66040"/>
                  </a:lnTo>
                  <a:lnTo>
                    <a:pt x="312013" y="63195"/>
                  </a:lnTo>
                  <a:lnTo>
                    <a:pt x="337870" y="74790"/>
                  </a:lnTo>
                  <a:lnTo>
                    <a:pt x="340741" y="82397"/>
                  </a:lnTo>
                  <a:lnTo>
                    <a:pt x="327253" y="112141"/>
                  </a:lnTo>
                  <a:lnTo>
                    <a:pt x="333235" y="116217"/>
                  </a:lnTo>
                  <a:lnTo>
                    <a:pt x="338975" y="120611"/>
                  </a:lnTo>
                  <a:lnTo>
                    <a:pt x="344462" y="125323"/>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56"/>
                  </a:lnTo>
                  <a:lnTo>
                    <a:pt x="427469" y="171665"/>
                  </a:lnTo>
                  <a:lnTo>
                    <a:pt x="451624" y="170065"/>
                  </a:lnTo>
                  <a:lnTo>
                    <a:pt x="475856" y="169456"/>
                  </a:lnTo>
                  <a:lnTo>
                    <a:pt x="492785" y="169684"/>
                  </a:lnTo>
                  <a:lnTo>
                    <a:pt x="509701" y="170522"/>
                  </a:lnTo>
                  <a:lnTo>
                    <a:pt x="526580" y="171958"/>
                  </a:lnTo>
                  <a:lnTo>
                    <a:pt x="543407" y="174002"/>
                  </a:lnTo>
                  <a:close/>
                </a:path>
                <a:path w="560704" h="492759">
                  <a:moveTo>
                    <a:pt x="560197" y="231698"/>
                  </a:moveTo>
                  <a:lnTo>
                    <a:pt x="516280" y="207543"/>
                  </a:lnTo>
                  <a:lnTo>
                    <a:pt x="475945" y="205828"/>
                  </a:lnTo>
                  <a:lnTo>
                    <a:pt x="431419" y="207924"/>
                  </a:lnTo>
                  <a:lnTo>
                    <a:pt x="387235" y="213334"/>
                  </a:lnTo>
                  <a:lnTo>
                    <a:pt x="343585" y="222034"/>
                  </a:lnTo>
                  <a:lnTo>
                    <a:pt x="300672" y="233972"/>
                  </a:lnTo>
                  <a:lnTo>
                    <a:pt x="246761" y="253453"/>
                  </a:lnTo>
                  <a:lnTo>
                    <a:pt x="196532" y="276923"/>
                  </a:lnTo>
                  <a:lnTo>
                    <a:pt x="150647" y="303961"/>
                  </a:lnTo>
                  <a:lnTo>
                    <a:pt x="109855" y="334149"/>
                  </a:lnTo>
                  <a:lnTo>
                    <a:pt x="74828" y="367068"/>
                  </a:lnTo>
                  <a:lnTo>
                    <a:pt x="44919" y="404533"/>
                  </a:lnTo>
                  <a:lnTo>
                    <a:pt x="36474" y="418109"/>
                  </a:lnTo>
                  <a:lnTo>
                    <a:pt x="49377" y="438658"/>
                  </a:lnTo>
                  <a:lnTo>
                    <a:pt x="63982" y="457987"/>
                  </a:lnTo>
                  <a:lnTo>
                    <a:pt x="80213" y="475996"/>
                  </a:lnTo>
                  <a:lnTo>
                    <a:pt x="97980" y="492569"/>
                  </a:lnTo>
                  <a:lnTo>
                    <a:pt x="105537" y="479437"/>
                  </a:lnTo>
                  <a:lnTo>
                    <a:pt x="109829" y="472846"/>
                  </a:lnTo>
                  <a:lnTo>
                    <a:pt x="135839" y="437299"/>
                  </a:lnTo>
                  <a:lnTo>
                    <a:pt x="166535" y="403364"/>
                  </a:lnTo>
                  <a:lnTo>
                    <a:pt x="201510" y="371386"/>
                  </a:lnTo>
                  <a:lnTo>
                    <a:pt x="240360" y="341693"/>
                  </a:lnTo>
                  <a:lnTo>
                    <a:pt x="282702" y="314617"/>
                  </a:lnTo>
                  <a:lnTo>
                    <a:pt x="328129" y="290474"/>
                  </a:lnTo>
                  <a:lnTo>
                    <a:pt x="374599" y="270294"/>
                  </a:lnTo>
                  <a:lnTo>
                    <a:pt x="421424" y="254228"/>
                  </a:lnTo>
                  <a:lnTo>
                    <a:pt x="468210" y="242392"/>
                  </a:lnTo>
                  <a:lnTo>
                    <a:pt x="514591" y="234848"/>
                  </a:lnTo>
                  <a:lnTo>
                    <a:pt x="560197" y="231698"/>
                  </a:lnTo>
                  <a:close/>
                </a:path>
              </a:pathLst>
            </a:custGeom>
            <a:solidFill>
              <a:srgbClr val="FFFFFF"/>
            </a:solidFill>
          </p:spPr>
          <p:txBody>
            <a:bodyPr wrap="square" lIns="0" tIns="0" rIns="0" bIns="0" rtlCol="0"/>
            <a:lstStyle/>
            <a:p>
              <a:endParaRPr/>
            </a:p>
          </p:txBody>
        </p:sp>
        <p:pic>
          <p:nvPicPr>
            <p:cNvPr id="34" name="object 18">
              <a:extLst>
                <a:ext uri="{FF2B5EF4-FFF2-40B4-BE49-F238E27FC236}">
                  <a16:creationId xmlns:a16="http://schemas.microsoft.com/office/drawing/2014/main" id="{E7CE05AC-C431-4CEA-9E6B-CED231AA4F06}"/>
                </a:ext>
              </a:extLst>
            </p:cNvPr>
            <p:cNvPicPr/>
            <p:nvPr/>
          </p:nvPicPr>
          <p:blipFill>
            <a:blip r:embed="rId13" cstate="print"/>
            <a:stretch>
              <a:fillRect/>
            </a:stretch>
          </p:blipFill>
          <p:spPr>
            <a:xfrm>
              <a:off x="9713774" y="414806"/>
              <a:ext cx="235826" cy="177101"/>
            </a:xfrm>
            <a:prstGeom prst="rect">
              <a:avLst/>
            </a:prstGeom>
          </p:spPr>
        </p:pic>
        <p:sp>
          <p:nvSpPr>
            <p:cNvPr id="35" name="object 19">
              <a:extLst>
                <a:ext uri="{FF2B5EF4-FFF2-40B4-BE49-F238E27FC236}">
                  <a16:creationId xmlns:a16="http://schemas.microsoft.com/office/drawing/2014/main" id="{C44B4986-B27A-411C-B65D-A3A5C3BC7CC4}"/>
                </a:ext>
              </a:extLst>
            </p:cNvPr>
            <p:cNvSpPr/>
            <p:nvPr/>
          </p:nvSpPr>
          <p:spPr>
            <a:xfrm>
              <a:off x="9539739" y="309674"/>
              <a:ext cx="429259" cy="276860"/>
            </a:xfrm>
            <a:custGeom>
              <a:avLst/>
              <a:gdLst/>
              <a:ahLst/>
              <a:cxnLst/>
              <a:rect l="l" t="t" r="r" b="b"/>
              <a:pathLst>
                <a:path w="429259" h="276859">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sp>
          <p:nvSpPr>
            <p:cNvPr id="36" name="object 20">
              <a:extLst>
                <a:ext uri="{FF2B5EF4-FFF2-40B4-BE49-F238E27FC236}">
                  <a16:creationId xmlns:a16="http://schemas.microsoft.com/office/drawing/2014/main" id="{444392FF-A34C-4C7A-9C4D-3D31078A8E79}"/>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sp>
          <p:nvSpPr>
            <p:cNvPr id="37" name="object 21">
              <a:extLst>
                <a:ext uri="{FF2B5EF4-FFF2-40B4-BE49-F238E27FC236}">
                  <a16:creationId xmlns:a16="http://schemas.microsoft.com/office/drawing/2014/main" id="{EC503A46-0067-4F81-BCCE-CBC49025A85E}"/>
                </a:ext>
              </a:extLst>
            </p:cNvPr>
            <p:cNvSpPr/>
            <p:nvPr/>
          </p:nvSpPr>
          <p:spPr>
            <a:xfrm>
              <a:off x="9239738"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sp>
          <p:nvSpPr>
            <p:cNvPr id="38" name="object 22">
              <a:extLst>
                <a:ext uri="{FF2B5EF4-FFF2-40B4-BE49-F238E27FC236}">
                  <a16:creationId xmlns:a16="http://schemas.microsoft.com/office/drawing/2014/main" id="{C7C0744B-8AA4-4A07-9B54-1839EA426CC5}"/>
                </a:ext>
              </a:extLst>
            </p:cNvPr>
            <p:cNvSpPr/>
            <p:nvPr/>
          </p:nvSpPr>
          <p:spPr>
            <a:xfrm>
              <a:off x="457194" y="400354"/>
              <a:ext cx="936625" cy="1021715"/>
            </a:xfrm>
            <a:custGeom>
              <a:avLst/>
              <a:gdLst/>
              <a:ahLst/>
              <a:cxnLst/>
              <a:rect l="l" t="t" r="r" b="b"/>
              <a:pathLst>
                <a:path w="936625" h="1021715">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A1DAF8"/>
            </a:solidFill>
          </p:spPr>
          <p:txBody>
            <a:bodyPr wrap="square" lIns="0" tIns="0" rIns="0" bIns="0" rtlCol="0"/>
            <a:lstStyle/>
            <a:p>
              <a:endParaRPr/>
            </a:p>
          </p:txBody>
        </p:sp>
        <p:sp>
          <p:nvSpPr>
            <p:cNvPr id="39" name="object 23">
              <a:extLst>
                <a:ext uri="{FF2B5EF4-FFF2-40B4-BE49-F238E27FC236}">
                  <a16:creationId xmlns:a16="http://schemas.microsoft.com/office/drawing/2014/main" id="{A5B61CD8-7DCE-4D8B-9E4C-A216BB83FB63}"/>
                </a:ext>
              </a:extLst>
            </p:cNvPr>
            <p:cNvSpPr/>
            <p:nvPr/>
          </p:nvSpPr>
          <p:spPr>
            <a:xfrm>
              <a:off x="561722" y="748146"/>
              <a:ext cx="735330" cy="328295"/>
            </a:xfrm>
            <a:custGeom>
              <a:avLst/>
              <a:gdLst/>
              <a:ahLst/>
              <a:cxnLst/>
              <a:rect l="l" t="t" r="r" b="b"/>
              <a:pathLst>
                <a:path w="735330" h="328294">
                  <a:moveTo>
                    <a:pt x="361403" y="0"/>
                  </a:moveTo>
                  <a:lnTo>
                    <a:pt x="328904" y="29311"/>
                  </a:lnTo>
                  <a:lnTo>
                    <a:pt x="299111" y="62212"/>
                  </a:lnTo>
                  <a:lnTo>
                    <a:pt x="283616" y="81584"/>
                  </a:lnTo>
                  <a:lnTo>
                    <a:pt x="276720" y="78613"/>
                  </a:lnTo>
                  <a:lnTo>
                    <a:pt x="270306" y="79933"/>
                  </a:lnTo>
                  <a:lnTo>
                    <a:pt x="263638" y="80949"/>
                  </a:lnTo>
                  <a:lnTo>
                    <a:pt x="256897" y="81394"/>
                  </a:lnTo>
                  <a:lnTo>
                    <a:pt x="243344" y="81521"/>
                  </a:lnTo>
                  <a:lnTo>
                    <a:pt x="210944" y="83345"/>
                  </a:lnTo>
                  <a:lnTo>
                    <a:pt x="147020" y="94728"/>
                  </a:lnTo>
                  <a:lnTo>
                    <a:pt x="94767" y="109444"/>
                  </a:lnTo>
                  <a:lnTo>
                    <a:pt x="54206" y="123854"/>
                  </a:lnTo>
                  <a:lnTo>
                    <a:pt x="19632" y="142711"/>
                  </a:lnTo>
                  <a:lnTo>
                    <a:pt x="779" y="165431"/>
                  </a:lnTo>
                  <a:lnTo>
                    <a:pt x="2983" y="170249"/>
                  </a:lnTo>
                  <a:lnTo>
                    <a:pt x="8140" y="174637"/>
                  </a:lnTo>
                  <a:lnTo>
                    <a:pt x="10998" y="176453"/>
                  </a:lnTo>
                  <a:lnTo>
                    <a:pt x="13982" y="178003"/>
                  </a:lnTo>
                  <a:lnTo>
                    <a:pt x="16903" y="181152"/>
                  </a:lnTo>
                  <a:lnTo>
                    <a:pt x="14211" y="181152"/>
                  </a:lnTo>
                  <a:lnTo>
                    <a:pt x="11480" y="180835"/>
                  </a:lnTo>
                  <a:lnTo>
                    <a:pt x="5854" y="181711"/>
                  </a:lnTo>
                  <a:lnTo>
                    <a:pt x="0" y="183578"/>
                  </a:lnTo>
                  <a:lnTo>
                    <a:pt x="0" y="187833"/>
                  </a:lnTo>
                  <a:lnTo>
                    <a:pt x="42481" y="213182"/>
                  </a:lnTo>
                  <a:lnTo>
                    <a:pt x="148107" y="243814"/>
                  </a:lnTo>
                  <a:lnTo>
                    <a:pt x="150914" y="246100"/>
                  </a:lnTo>
                  <a:lnTo>
                    <a:pt x="182219" y="293725"/>
                  </a:lnTo>
                  <a:lnTo>
                    <a:pt x="186817" y="297053"/>
                  </a:lnTo>
                  <a:lnTo>
                    <a:pt x="190830" y="294144"/>
                  </a:lnTo>
                  <a:lnTo>
                    <a:pt x="193154" y="289509"/>
                  </a:lnTo>
                  <a:lnTo>
                    <a:pt x="194156" y="278649"/>
                  </a:lnTo>
                  <a:lnTo>
                    <a:pt x="194868" y="256844"/>
                  </a:lnTo>
                  <a:lnTo>
                    <a:pt x="223659" y="261962"/>
                  </a:lnTo>
                  <a:lnTo>
                    <a:pt x="245194" y="265311"/>
                  </a:lnTo>
                  <a:lnTo>
                    <a:pt x="266782" y="267666"/>
                  </a:lnTo>
                  <a:lnTo>
                    <a:pt x="288417" y="268661"/>
                  </a:lnTo>
                  <a:lnTo>
                    <a:pt x="310095" y="267931"/>
                  </a:lnTo>
                  <a:lnTo>
                    <a:pt x="318185" y="267284"/>
                  </a:lnTo>
                  <a:lnTo>
                    <a:pt x="322503" y="268643"/>
                  </a:lnTo>
                  <a:lnTo>
                    <a:pt x="327698" y="283248"/>
                  </a:lnTo>
                  <a:lnTo>
                    <a:pt x="331635" y="287629"/>
                  </a:lnTo>
                  <a:lnTo>
                    <a:pt x="338874" y="298627"/>
                  </a:lnTo>
                  <a:lnTo>
                    <a:pt x="341071" y="298373"/>
                  </a:lnTo>
                  <a:lnTo>
                    <a:pt x="345287" y="289991"/>
                  </a:lnTo>
                  <a:lnTo>
                    <a:pt x="347192" y="287210"/>
                  </a:lnTo>
                  <a:lnTo>
                    <a:pt x="369191" y="311211"/>
                  </a:lnTo>
                  <a:lnTo>
                    <a:pt x="379628" y="322135"/>
                  </a:lnTo>
                  <a:lnTo>
                    <a:pt x="383019" y="327850"/>
                  </a:lnTo>
                  <a:lnTo>
                    <a:pt x="392810" y="319239"/>
                  </a:lnTo>
                  <a:lnTo>
                    <a:pt x="391591" y="312458"/>
                  </a:lnTo>
                  <a:lnTo>
                    <a:pt x="390296" y="299631"/>
                  </a:lnTo>
                  <a:lnTo>
                    <a:pt x="390055" y="292087"/>
                  </a:lnTo>
                  <a:lnTo>
                    <a:pt x="384683" y="279793"/>
                  </a:lnTo>
                  <a:lnTo>
                    <a:pt x="385419" y="273380"/>
                  </a:lnTo>
                  <a:lnTo>
                    <a:pt x="383743" y="264388"/>
                  </a:lnTo>
                  <a:lnTo>
                    <a:pt x="381825" y="262153"/>
                  </a:lnTo>
                  <a:lnTo>
                    <a:pt x="380288" y="259257"/>
                  </a:lnTo>
                  <a:lnTo>
                    <a:pt x="415213" y="253542"/>
                  </a:lnTo>
                  <a:lnTo>
                    <a:pt x="455180" y="248589"/>
                  </a:lnTo>
                  <a:lnTo>
                    <a:pt x="464676" y="248642"/>
                  </a:lnTo>
                  <a:lnTo>
                    <a:pt x="473522" y="251221"/>
                  </a:lnTo>
                  <a:lnTo>
                    <a:pt x="481973" y="255529"/>
                  </a:lnTo>
                  <a:lnTo>
                    <a:pt x="521285" y="280538"/>
                  </a:lnTo>
                  <a:lnTo>
                    <a:pt x="552564" y="299631"/>
                  </a:lnTo>
                  <a:lnTo>
                    <a:pt x="558499" y="301953"/>
                  </a:lnTo>
                  <a:lnTo>
                    <a:pt x="563241" y="301085"/>
                  </a:lnTo>
                  <a:lnTo>
                    <a:pt x="566826" y="297102"/>
                  </a:lnTo>
                  <a:lnTo>
                    <a:pt x="569290" y="290080"/>
                  </a:lnTo>
                  <a:lnTo>
                    <a:pt x="575095" y="265828"/>
                  </a:lnTo>
                  <a:lnTo>
                    <a:pt x="577010" y="253456"/>
                  </a:lnTo>
                  <a:lnTo>
                    <a:pt x="577176" y="240652"/>
                  </a:lnTo>
                  <a:lnTo>
                    <a:pt x="576846" y="236486"/>
                  </a:lnTo>
                  <a:lnTo>
                    <a:pt x="577786" y="232143"/>
                  </a:lnTo>
                  <a:lnTo>
                    <a:pt x="576719" y="226199"/>
                  </a:lnTo>
                  <a:lnTo>
                    <a:pt x="574128" y="224104"/>
                  </a:lnTo>
                  <a:lnTo>
                    <a:pt x="567563" y="221754"/>
                  </a:lnTo>
                  <a:lnTo>
                    <a:pt x="562724" y="220916"/>
                  </a:lnTo>
                  <a:lnTo>
                    <a:pt x="557974" y="219722"/>
                  </a:lnTo>
                  <a:lnTo>
                    <a:pt x="557911" y="216369"/>
                  </a:lnTo>
                  <a:lnTo>
                    <a:pt x="576809" y="211822"/>
                  </a:lnTo>
                  <a:lnTo>
                    <a:pt x="589788" y="209727"/>
                  </a:lnTo>
                  <a:lnTo>
                    <a:pt x="603275" y="210312"/>
                  </a:lnTo>
                  <a:lnTo>
                    <a:pt x="618030" y="212158"/>
                  </a:lnTo>
                  <a:lnTo>
                    <a:pt x="632298" y="216447"/>
                  </a:lnTo>
                  <a:lnTo>
                    <a:pt x="646255" y="222158"/>
                  </a:lnTo>
                  <a:lnTo>
                    <a:pt x="660082" y="228269"/>
                  </a:lnTo>
                  <a:lnTo>
                    <a:pt x="678188" y="235300"/>
                  </a:lnTo>
                  <a:lnTo>
                    <a:pt x="696504" y="240693"/>
                  </a:lnTo>
                  <a:lnTo>
                    <a:pt x="715094" y="244186"/>
                  </a:lnTo>
                  <a:lnTo>
                    <a:pt x="734555" y="245516"/>
                  </a:lnTo>
                  <a:lnTo>
                    <a:pt x="735279" y="245160"/>
                  </a:lnTo>
                  <a:lnTo>
                    <a:pt x="729488" y="214337"/>
                  </a:lnTo>
                  <a:lnTo>
                    <a:pt x="726732" y="200317"/>
                  </a:lnTo>
                  <a:lnTo>
                    <a:pt x="717448" y="200152"/>
                  </a:lnTo>
                  <a:lnTo>
                    <a:pt x="725043" y="195249"/>
                  </a:lnTo>
                  <a:lnTo>
                    <a:pt x="721956" y="189890"/>
                  </a:lnTo>
                  <a:lnTo>
                    <a:pt x="719814" y="177569"/>
                  </a:lnTo>
                  <a:lnTo>
                    <a:pt x="718950" y="170948"/>
                  </a:lnTo>
                  <a:lnTo>
                    <a:pt x="718538" y="164326"/>
                  </a:lnTo>
                  <a:lnTo>
                    <a:pt x="718781" y="157810"/>
                  </a:lnTo>
                  <a:lnTo>
                    <a:pt x="719455" y="150977"/>
                  </a:lnTo>
                  <a:lnTo>
                    <a:pt x="723557" y="144653"/>
                  </a:lnTo>
                  <a:lnTo>
                    <a:pt x="728167" y="133400"/>
                  </a:lnTo>
                  <a:lnTo>
                    <a:pt x="728510" y="129209"/>
                  </a:lnTo>
                  <a:lnTo>
                    <a:pt x="725169" y="127177"/>
                  </a:lnTo>
                  <a:lnTo>
                    <a:pt x="726084" y="122504"/>
                  </a:lnTo>
                  <a:lnTo>
                    <a:pt x="727494" y="118465"/>
                  </a:lnTo>
                  <a:lnTo>
                    <a:pt x="727583" y="79705"/>
                  </a:lnTo>
                  <a:lnTo>
                    <a:pt x="725563" y="77749"/>
                  </a:lnTo>
                  <a:lnTo>
                    <a:pt x="678503" y="92633"/>
                  </a:lnTo>
                  <a:lnTo>
                    <a:pt x="647039" y="113982"/>
                  </a:lnTo>
                  <a:lnTo>
                    <a:pt x="631867" y="124889"/>
                  </a:lnTo>
                  <a:lnTo>
                    <a:pt x="615845" y="131240"/>
                  </a:lnTo>
                  <a:lnTo>
                    <a:pt x="599094" y="133768"/>
                  </a:lnTo>
                  <a:lnTo>
                    <a:pt x="581736" y="133210"/>
                  </a:lnTo>
                  <a:lnTo>
                    <a:pt x="567690" y="131953"/>
                  </a:lnTo>
                  <a:lnTo>
                    <a:pt x="567499" y="130111"/>
                  </a:lnTo>
                  <a:lnTo>
                    <a:pt x="575640" y="127431"/>
                  </a:lnTo>
                  <a:lnTo>
                    <a:pt x="581342" y="124853"/>
                  </a:lnTo>
                  <a:lnTo>
                    <a:pt x="584365" y="122440"/>
                  </a:lnTo>
                  <a:lnTo>
                    <a:pt x="583514" y="119087"/>
                  </a:lnTo>
                  <a:lnTo>
                    <a:pt x="582091" y="115176"/>
                  </a:lnTo>
                  <a:lnTo>
                    <a:pt x="574738" y="113080"/>
                  </a:lnTo>
                  <a:lnTo>
                    <a:pt x="561111" y="111988"/>
                  </a:lnTo>
                  <a:lnTo>
                    <a:pt x="557098" y="114274"/>
                  </a:lnTo>
                  <a:lnTo>
                    <a:pt x="545174" y="119364"/>
                  </a:lnTo>
                  <a:lnTo>
                    <a:pt x="533107" y="120878"/>
                  </a:lnTo>
                  <a:lnTo>
                    <a:pt x="520907" y="119953"/>
                  </a:lnTo>
                  <a:lnTo>
                    <a:pt x="463827" y="109434"/>
                  </a:lnTo>
                  <a:lnTo>
                    <a:pt x="411416" y="100063"/>
                  </a:lnTo>
                  <a:lnTo>
                    <a:pt x="403885" y="98031"/>
                  </a:lnTo>
                  <a:lnTo>
                    <a:pt x="396481" y="95224"/>
                  </a:lnTo>
                  <a:lnTo>
                    <a:pt x="424180" y="85864"/>
                  </a:lnTo>
                  <a:lnTo>
                    <a:pt x="423748" y="77774"/>
                  </a:lnTo>
                  <a:lnTo>
                    <a:pt x="419468" y="74612"/>
                  </a:lnTo>
                  <a:lnTo>
                    <a:pt x="410476" y="65747"/>
                  </a:lnTo>
                  <a:lnTo>
                    <a:pt x="400126" y="51142"/>
                  </a:lnTo>
                  <a:lnTo>
                    <a:pt x="398919" y="50076"/>
                  </a:lnTo>
                  <a:lnTo>
                    <a:pt x="394804" y="52819"/>
                  </a:lnTo>
                  <a:lnTo>
                    <a:pt x="393001" y="53136"/>
                  </a:lnTo>
                  <a:lnTo>
                    <a:pt x="390753" y="52298"/>
                  </a:lnTo>
                  <a:lnTo>
                    <a:pt x="395998" y="47205"/>
                  </a:lnTo>
                  <a:lnTo>
                    <a:pt x="372109" y="11544"/>
                  </a:lnTo>
                  <a:lnTo>
                    <a:pt x="365861" y="14287"/>
                  </a:lnTo>
                  <a:lnTo>
                    <a:pt x="366636" y="10871"/>
                  </a:lnTo>
                  <a:lnTo>
                    <a:pt x="366902" y="6934"/>
                  </a:lnTo>
                  <a:lnTo>
                    <a:pt x="367665" y="2476"/>
                  </a:lnTo>
                  <a:lnTo>
                    <a:pt x="364883" y="673"/>
                  </a:lnTo>
                  <a:lnTo>
                    <a:pt x="361403" y="0"/>
                  </a:lnTo>
                  <a:close/>
                </a:path>
              </a:pathLst>
            </a:custGeom>
            <a:solidFill>
              <a:srgbClr val="FFFFFF"/>
            </a:solidFill>
          </p:spPr>
          <p:txBody>
            <a:bodyPr wrap="square" lIns="0" tIns="0" rIns="0" bIns="0" rtlCol="0"/>
            <a:lstStyle/>
            <a:p>
              <a:endParaRPr/>
            </a:p>
          </p:txBody>
        </p:sp>
      </p:grpSp>
      <p:sp>
        <p:nvSpPr>
          <p:cNvPr id="46" name="Espace réservé du texte 45">
            <a:extLst>
              <a:ext uri="{FF2B5EF4-FFF2-40B4-BE49-F238E27FC236}">
                <a16:creationId xmlns:a16="http://schemas.microsoft.com/office/drawing/2014/main" id="{46CF5691-79CB-4AB3-8132-CB1D7D00CC93}"/>
              </a:ext>
            </a:extLst>
          </p:cNvPr>
          <p:cNvSpPr>
            <a:spLocks noGrp="1"/>
          </p:cNvSpPr>
          <p:nvPr>
            <p:ph type="body" sz="quarter" idx="10" hasCustomPrompt="1"/>
          </p:nvPr>
        </p:nvSpPr>
        <p:spPr>
          <a:xfrm>
            <a:off x="914400" y="2124075"/>
            <a:ext cx="5095875" cy="523875"/>
          </a:xfrm>
          <a:prstGeom prst="rect">
            <a:avLst/>
          </a:prstGeom>
        </p:spPr>
        <p:txBody>
          <a:bodyPr/>
          <a:lstStyle>
            <a:lvl1pPr marL="0" indent="0">
              <a:buNone/>
              <a:defRPr sz="2000" b="1">
                <a:solidFill>
                  <a:srgbClr val="19313B"/>
                </a:solidFill>
              </a:defRPr>
            </a:lvl1pPr>
          </a:lstStyle>
          <a:p>
            <a:r>
              <a:rPr lang="fr-FR" dirty="0"/>
              <a:t>Modifiez le style du titre</a:t>
            </a:r>
            <a:endParaRPr lang="fr-BE" dirty="0"/>
          </a:p>
        </p:txBody>
      </p:sp>
      <p:sp>
        <p:nvSpPr>
          <p:cNvPr id="47" name="Espace réservé de la date 4">
            <a:extLst>
              <a:ext uri="{FF2B5EF4-FFF2-40B4-BE49-F238E27FC236}">
                <a16:creationId xmlns:a16="http://schemas.microsoft.com/office/drawing/2014/main" id="{0E5C76CD-02E4-4C40-B029-C43D09D2CC50}"/>
              </a:ext>
            </a:extLst>
          </p:cNvPr>
          <p:cNvSpPr>
            <a:spLocks noGrp="1"/>
          </p:cNvSpPr>
          <p:nvPr>
            <p:ph type="dt" sz="half" idx="11"/>
          </p:nvPr>
        </p:nvSpPr>
        <p:spPr>
          <a:xfrm>
            <a:off x="838200" y="6356350"/>
            <a:ext cx="2743200" cy="365125"/>
          </a:xfrm>
          <a:prstGeom prst="rect">
            <a:avLst/>
          </a:prstGeom>
        </p:spPr>
        <p:txBody>
          <a:bodyPr/>
          <a:lstStyle/>
          <a:p>
            <a:fld id="{72A1D8EA-5DF6-451F-BBCF-8D43A5F80CF5}" type="datetimeFigureOut">
              <a:rPr lang="fr-BE" smtClean="0"/>
              <a:t>20-11-24</a:t>
            </a:fld>
            <a:endParaRPr lang="fr-BE" dirty="0"/>
          </a:p>
        </p:txBody>
      </p:sp>
      <p:sp>
        <p:nvSpPr>
          <p:cNvPr id="48" name="Espace réservé du pied de page 5">
            <a:extLst>
              <a:ext uri="{FF2B5EF4-FFF2-40B4-BE49-F238E27FC236}">
                <a16:creationId xmlns:a16="http://schemas.microsoft.com/office/drawing/2014/main" id="{9DFD961B-91E0-42E5-938C-9AFBE5CBCBEE}"/>
              </a:ext>
            </a:extLst>
          </p:cNvPr>
          <p:cNvSpPr>
            <a:spLocks noGrp="1"/>
          </p:cNvSpPr>
          <p:nvPr>
            <p:ph type="ftr" sz="quarter" idx="12"/>
          </p:nvPr>
        </p:nvSpPr>
        <p:spPr>
          <a:xfrm>
            <a:off x="4038600" y="6356350"/>
            <a:ext cx="4114800" cy="365125"/>
          </a:xfrm>
          <a:prstGeom prst="rect">
            <a:avLst/>
          </a:prstGeom>
        </p:spPr>
        <p:txBody>
          <a:bodyPr/>
          <a:lstStyle/>
          <a:p>
            <a:endParaRPr lang="fr-BE"/>
          </a:p>
        </p:txBody>
      </p:sp>
      <p:sp>
        <p:nvSpPr>
          <p:cNvPr id="49" name="Espace réservé du numéro de diapositive 6">
            <a:extLst>
              <a:ext uri="{FF2B5EF4-FFF2-40B4-BE49-F238E27FC236}">
                <a16:creationId xmlns:a16="http://schemas.microsoft.com/office/drawing/2014/main" id="{2B9410CA-1DD7-4975-A936-C629CF1A32FD}"/>
              </a:ext>
            </a:extLst>
          </p:cNvPr>
          <p:cNvSpPr>
            <a:spLocks noGrp="1"/>
          </p:cNvSpPr>
          <p:nvPr>
            <p:ph type="sldNum" sz="quarter" idx="13"/>
          </p:nvPr>
        </p:nvSpPr>
        <p:spPr>
          <a:xfrm>
            <a:off x="8610600" y="6356350"/>
            <a:ext cx="2743200" cy="365125"/>
          </a:xfrm>
          <a:prstGeom prst="rect">
            <a:avLst/>
          </a:prstGeom>
        </p:spPr>
        <p:txBody>
          <a:bodyPr/>
          <a:lstStyle/>
          <a:p>
            <a:fld id="{E3C3F044-543A-412E-A42E-7B62475FA835}" type="slidenum">
              <a:rPr lang="fr-BE" smtClean="0"/>
              <a:t>‹N°›</a:t>
            </a:fld>
            <a:endParaRPr lang="fr-BE"/>
          </a:p>
        </p:txBody>
      </p:sp>
    </p:spTree>
    <p:extLst>
      <p:ext uri="{BB962C8B-B14F-4D97-AF65-F5344CB8AC3E}">
        <p14:creationId xmlns:p14="http://schemas.microsoft.com/office/powerpoint/2010/main" val="26662566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AQUACULTURE 2">
    <p:spTree>
      <p:nvGrpSpPr>
        <p:cNvPr id="1" name=""/>
        <p:cNvGrpSpPr/>
        <p:nvPr/>
      </p:nvGrpSpPr>
      <p:grpSpPr>
        <a:xfrm>
          <a:off x="0" y="0"/>
          <a:ext cx="0" cy="0"/>
          <a:chOff x="0" y="0"/>
          <a:chExt cx="0" cy="0"/>
        </a:xfrm>
      </p:grpSpPr>
      <p:grpSp>
        <p:nvGrpSpPr>
          <p:cNvPr id="33" name="object 2">
            <a:extLst>
              <a:ext uri="{FF2B5EF4-FFF2-40B4-BE49-F238E27FC236}">
                <a16:creationId xmlns:a16="http://schemas.microsoft.com/office/drawing/2014/main" id="{20C5A1E7-2193-4780-A675-8C8F5EBAAAFE}"/>
              </a:ext>
            </a:extLst>
          </p:cNvPr>
          <p:cNvGrpSpPr/>
          <p:nvPr userDrawn="1"/>
        </p:nvGrpSpPr>
        <p:grpSpPr>
          <a:xfrm>
            <a:off x="347446" y="2096795"/>
            <a:ext cx="11785600" cy="3921125"/>
            <a:chOff x="347446" y="2096795"/>
            <a:chExt cx="11785600" cy="3921125"/>
          </a:xfrm>
        </p:grpSpPr>
        <p:sp>
          <p:nvSpPr>
            <p:cNvPr id="34" name="object 3">
              <a:extLst>
                <a:ext uri="{FF2B5EF4-FFF2-40B4-BE49-F238E27FC236}">
                  <a16:creationId xmlns:a16="http://schemas.microsoft.com/office/drawing/2014/main" id="{26C5B821-2B1F-48D1-951C-39216D223429}"/>
                </a:ext>
              </a:extLst>
            </p:cNvPr>
            <p:cNvSpPr/>
            <p:nvPr/>
          </p:nvSpPr>
          <p:spPr>
            <a:xfrm>
              <a:off x="347446" y="2096795"/>
              <a:ext cx="3672204" cy="3921125"/>
            </a:xfrm>
            <a:custGeom>
              <a:avLst/>
              <a:gdLst/>
              <a:ahLst/>
              <a:cxnLst/>
              <a:rect l="l" t="t" r="r" b="b"/>
              <a:pathLst>
                <a:path w="3672204" h="3921125">
                  <a:moveTo>
                    <a:pt x="3671760" y="0"/>
                  </a:moveTo>
                  <a:lnTo>
                    <a:pt x="0" y="0"/>
                  </a:lnTo>
                  <a:lnTo>
                    <a:pt x="0" y="3920553"/>
                  </a:lnTo>
                  <a:lnTo>
                    <a:pt x="3671760" y="3920553"/>
                  </a:lnTo>
                  <a:lnTo>
                    <a:pt x="3671760" y="0"/>
                  </a:lnTo>
                  <a:close/>
                </a:path>
              </a:pathLst>
            </a:custGeom>
            <a:solidFill>
              <a:srgbClr val="19313B"/>
            </a:solidFill>
          </p:spPr>
          <p:txBody>
            <a:bodyPr wrap="square" lIns="0" tIns="0" rIns="0" bIns="0" rtlCol="0"/>
            <a:lstStyle/>
            <a:p>
              <a:endParaRPr/>
            </a:p>
          </p:txBody>
        </p:sp>
        <p:sp>
          <p:nvSpPr>
            <p:cNvPr id="35" name="object 4">
              <a:extLst>
                <a:ext uri="{FF2B5EF4-FFF2-40B4-BE49-F238E27FC236}">
                  <a16:creationId xmlns:a16="http://schemas.microsoft.com/office/drawing/2014/main" id="{6ED4617F-B2DE-4BBF-9F6A-9B6C268BC9BE}"/>
                </a:ext>
              </a:extLst>
            </p:cNvPr>
            <p:cNvSpPr/>
            <p:nvPr/>
          </p:nvSpPr>
          <p:spPr>
            <a:xfrm>
              <a:off x="1711171" y="2378277"/>
              <a:ext cx="936625" cy="1021715"/>
            </a:xfrm>
            <a:custGeom>
              <a:avLst/>
              <a:gdLst/>
              <a:ahLst/>
              <a:cxnLst/>
              <a:rect l="l" t="t" r="r" b="b"/>
              <a:pathLst>
                <a:path w="936625" h="1021714">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A1DAF8"/>
            </a:solidFill>
          </p:spPr>
          <p:txBody>
            <a:bodyPr wrap="square" lIns="0" tIns="0" rIns="0" bIns="0" rtlCol="0"/>
            <a:lstStyle/>
            <a:p>
              <a:endParaRPr/>
            </a:p>
          </p:txBody>
        </p:sp>
        <p:pic>
          <p:nvPicPr>
            <p:cNvPr id="36" name="object 5">
              <a:extLst>
                <a:ext uri="{FF2B5EF4-FFF2-40B4-BE49-F238E27FC236}">
                  <a16:creationId xmlns:a16="http://schemas.microsoft.com/office/drawing/2014/main" id="{DD04E727-8B8D-4A87-904E-E64169B160FA}"/>
                </a:ext>
              </a:extLst>
            </p:cNvPr>
            <p:cNvPicPr/>
            <p:nvPr/>
          </p:nvPicPr>
          <p:blipFill>
            <a:blip r:embed="rId2" cstate="print"/>
            <a:stretch>
              <a:fillRect/>
            </a:stretch>
          </p:blipFill>
          <p:spPr>
            <a:xfrm>
              <a:off x="4019203" y="2096808"/>
              <a:ext cx="8113748" cy="3920553"/>
            </a:xfrm>
            <a:prstGeom prst="rect">
              <a:avLst/>
            </a:prstGeom>
          </p:spPr>
        </p:pic>
      </p:grpSp>
      <p:sp>
        <p:nvSpPr>
          <p:cNvPr id="37" name="object 6">
            <a:extLst>
              <a:ext uri="{FF2B5EF4-FFF2-40B4-BE49-F238E27FC236}">
                <a16:creationId xmlns:a16="http://schemas.microsoft.com/office/drawing/2014/main" id="{5F5F4384-C375-48D4-8F53-07E7A6C318C8}"/>
              </a:ext>
            </a:extLst>
          </p:cNvPr>
          <p:cNvSpPr/>
          <p:nvPr userDrawn="1"/>
        </p:nvSpPr>
        <p:spPr>
          <a:xfrm>
            <a:off x="0" y="583349"/>
            <a:ext cx="995680" cy="971550"/>
          </a:xfrm>
          <a:custGeom>
            <a:avLst/>
            <a:gdLst/>
            <a:ahLst/>
            <a:cxnLst/>
            <a:rect l="l" t="t" r="r" b="b"/>
            <a:pathLst>
              <a:path w="995680" h="971550">
                <a:moveTo>
                  <a:pt x="995146" y="0"/>
                </a:moveTo>
                <a:lnTo>
                  <a:pt x="0" y="0"/>
                </a:lnTo>
                <a:lnTo>
                  <a:pt x="0" y="971334"/>
                </a:lnTo>
                <a:lnTo>
                  <a:pt x="995146" y="971334"/>
                </a:lnTo>
                <a:lnTo>
                  <a:pt x="995146" y="0"/>
                </a:lnTo>
                <a:close/>
              </a:path>
            </a:pathLst>
          </a:custGeom>
          <a:solidFill>
            <a:srgbClr val="19313B"/>
          </a:solidFill>
        </p:spPr>
        <p:txBody>
          <a:bodyPr wrap="square" lIns="0" tIns="0" rIns="0" bIns="0" rtlCol="0"/>
          <a:lstStyle/>
          <a:p>
            <a:endParaRPr/>
          </a:p>
        </p:txBody>
      </p:sp>
      <p:sp>
        <p:nvSpPr>
          <p:cNvPr id="38" name="object 7">
            <a:extLst>
              <a:ext uri="{FF2B5EF4-FFF2-40B4-BE49-F238E27FC236}">
                <a16:creationId xmlns:a16="http://schemas.microsoft.com/office/drawing/2014/main" id="{6F41C635-D858-45AC-A6A3-37C18221AD20}"/>
              </a:ext>
            </a:extLst>
          </p:cNvPr>
          <p:cNvSpPr/>
          <p:nvPr userDrawn="1"/>
        </p:nvSpPr>
        <p:spPr>
          <a:xfrm>
            <a:off x="1815684" y="2726071"/>
            <a:ext cx="735330" cy="328295"/>
          </a:xfrm>
          <a:custGeom>
            <a:avLst/>
            <a:gdLst/>
            <a:ahLst/>
            <a:cxnLst/>
            <a:rect l="l" t="t" r="r" b="b"/>
            <a:pathLst>
              <a:path w="735330" h="328294">
                <a:moveTo>
                  <a:pt x="361403" y="0"/>
                </a:moveTo>
                <a:lnTo>
                  <a:pt x="328904" y="29311"/>
                </a:lnTo>
                <a:lnTo>
                  <a:pt x="299111" y="62212"/>
                </a:lnTo>
                <a:lnTo>
                  <a:pt x="283616" y="81584"/>
                </a:lnTo>
                <a:lnTo>
                  <a:pt x="276720" y="78613"/>
                </a:lnTo>
                <a:lnTo>
                  <a:pt x="270306" y="79933"/>
                </a:lnTo>
                <a:lnTo>
                  <a:pt x="263638" y="80949"/>
                </a:lnTo>
                <a:lnTo>
                  <a:pt x="256897" y="81394"/>
                </a:lnTo>
                <a:lnTo>
                  <a:pt x="243344" y="81521"/>
                </a:lnTo>
                <a:lnTo>
                  <a:pt x="210944" y="83345"/>
                </a:lnTo>
                <a:lnTo>
                  <a:pt x="147020" y="94728"/>
                </a:lnTo>
                <a:lnTo>
                  <a:pt x="94767" y="109444"/>
                </a:lnTo>
                <a:lnTo>
                  <a:pt x="54206" y="123854"/>
                </a:lnTo>
                <a:lnTo>
                  <a:pt x="19632" y="142711"/>
                </a:lnTo>
                <a:lnTo>
                  <a:pt x="779" y="165431"/>
                </a:lnTo>
                <a:lnTo>
                  <a:pt x="2983" y="170249"/>
                </a:lnTo>
                <a:lnTo>
                  <a:pt x="8140" y="174637"/>
                </a:lnTo>
                <a:lnTo>
                  <a:pt x="10998" y="176453"/>
                </a:lnTo>
                <a:lnTo>
                  <a:pt x="13982" y="178003"/>
                </a:lnTo>
                <a:lnTo>
                  <a:pt x="16903" y="181152"/>
                </a:lnTo>
                <a:lnTo>
                  <a:pt x="14211" y="181152"/>
                </a:lnTo>
                <a:lnTo>
                  <a:pt x="11480" y="180835"/>
                </a:lnTo>
                <a:lnTo>
                  <a:pt x="5854" y="181711"/>
                </a:lnTo>
                <a:lnTo>
                  <a:pt x="0" y="183578"/>
                </a:lnTo>
                <a:lnTo>
                  <a:pt x="0" y="187833"/>
                </a:lnTo>
                <a:lnTo>
                  <a:pt x="42481" y="213182"/>
                </a:lnTo>
                <a:lnTo>
                  <a:pt x="148107" y="243814"/>
                </a:lnTo>
                <a:lnTo>
                  <a:pt x="150914" y="246100"/>
                </a:lnTo>
                <a:lnTo>
                  <a:pt x="182219" y="293725"/>
                </a:lnTo>
                <a:lnTo>
                  <a:pt x="186817" y="297053"/>
                </a:lnTo>
                <a:lnTo>
                  <a:pt x="190830" y="294144"/>
                </a:lnTo>
                <a:lnTo>
                  <a:pt x="193154" y="289509"/>
                </a:lnTo>
                <a:lnTo>
                  <a:pt x="194156" y="278649"/>
                </a:lnTo>
                <a:lnTo>
                  <a:pt x="194868" y="256844"/>
                </a:lnTo>
                <a:lnTo>
                  <a:pt x="223659" y="261962"/>
                </a:lnTo>
                <a:lnTo>
                  <a:pt x="245194" y="265311"/>
                </a:lnTo>
                <a:lnTo>
                  <a:pt x="266782" y="267666"/>
                </a:lnTo>
                <a:lnTo>
                  <a:pt x="288417" y="268661"/>
                </a:lnTo>
                <a:lnTo>
                  <a:pt x="310095" y="267931"/>
                </a:lnTo>
                <a:lnTo>
                  <a:pt x="318185" y="267284"/>
                </a:lnTo>
                <a:lnTo>
                  <a:pt x="322503" y="268643"/>
                </a:lnTo>
                <a:lnTo>
                  <a:pt x="327698" y="283248"/>
                </a:lnTo>
                <a:lnTo>
                  <a:pt x="331635" y="287629"/>
                </a:lnTo>
                <a:lnTo>
                  <a:pt x="338874" y="298627"/>
                </a:lnTo>
                <a:lnTo>
                  <a:pt x="341071" y="298373"/>
                </a:lnTo>
                <a:lnTo>
                  <a:pt x="345287" y="289991"/>
                </a:lnTo>
                <a:lnTo>
                  <a:pt x="347192" y="287210"/>
                </a:lnTo>
                <a:lnTo>
                  <a:pt x="369191" y="311211"/>
                </a:lnTo>
                <a:lnTo>
                  <a:pt x="379628" y="322135"/>
                </a:lnTo>
                <a:lnTo>
                  <a:pt x="383019" y="327850"/>
                </a:lnTo>
                <a:lnTo>
                  <a:pt x="392810" y="319239"/>
                </a:lnTo>
                <a:lnTo>
                  <a:pt x="391591" y="312458"/>
                </a:lnTo>
                <a:lnTo>
                  <a:pt x="390296" y="299631"/>
                </a:lnTo>
                <a:lnTo>
                  <a:pt x="390055" y="292087"/>
                </a:lnTo>
                <a:lnTo>
                  <a:pt x="384683" y="279793"/>
                </a:lnTo>
                <a:lnTo>
                  <a:pt x="385419" y="273380"/>
                </a:lnTo>
                <a:lnTo>
                  <a:pt x="383743" y="264388"/>
                </a:lnTo>
                <a:lnTo>
                  <a:pt x="381825" y="262153"/>
                </a:lnTo>
                <a:lnTo>
                  <a:pt x="380288" y="259257"/>
                </a:lnTo>
                <a:lnTo>
                  <a:pt x="415213" y="253555"/>
                </a:lnTo>
                <a:lnTo>
                  <a:pt x="455180" y="248589"/>
                </a:lnTo>
                <a:lnTo>
                  <a:pt x="464676" y="248642"/>
                </a:lnTo>
                <a:lnTo>
                  <a:pt x="473522" y="251221"/>
                </a:lnTo>
                <a:lnTo>
                  <a:pt x="481973" y="255529"/>
                </a:lnTo>
                <a:lnTo>
                  <a:pt x="521285" y="280538"/>
                </a:lnTo>
                <a:lnTo>
                  <a:pt x="552564" y="299631"/>
                </a:lnTo>
                <a:lnTo>
                  <a:pt x="558499" y="301953"/>
                </a:lnTo>
                <a:lnTo>
                  <a:pt x="563241" y="301085"/>
                </a:lnTo>
                <a:lnTo>
                  <a:pt x="566826" y="297102"/>
                </a:lnTo>
                <a:lnTo>
                  <a:pt x="569290" y="290080"/>
                </a:lnTo>
                <a:lnTo>
                  <a:pt x="575095" y="265828"/>
                </a:lnTo>
                <a:lnTo>
                  <a:pt x="577010" y="253456"/>
                </a:lnTo>
                <a:lnTo>
                  <a:pt x="577176" y="240652"/>
                </a:lnTo>
                <a:lnTo>
                  <a:pt x="576846" y="236486"/>
                </a:lnTo>
                <a:lnTo>
                  <a:pt x="577786" y="232143"/>
                </a:lnTo>
                <a:lnTo>
                  <a:pt x="576719" y="226199"/>
                </a:lnTo>
                <a:lnTo>
                  <a:pt x="574128" y="224104"/>
                </a:lnTo>
                <a:lnTo>
                  <a:pt x="567563" y="221754"/>
                </a:lnTo>
                <a:lnTo>
                  <a:pt x="562724" y="220916"/>
                </a:lnTo>
                <a:lnTo>
                  <a:pt x="557974" y="219722"/>
                </a:lnTo>
                <a:lnTo>
                  <a:pt x="557911" y="216369"/>
                </a:lnTo>
                <a:lnTo>
                  <a:pt x="576809" y="211822"/>
                </a:lnTo>
                <a:lnTo>
                  <a:pt x="589788" y="209727"/>
                </a:lnTo>
                <a:lnTo>
                  <a:pt x="603275" y="210312"/>
                </a:lnTo>
                <a:lnTo>
                  <a:pt x="618030" y="212158"/>
                </a:lnTo>
                <a:lnTo>
                  <a:pt x="632298" y="216447"/>
                </a:lnTo>
                <a:lnTo>
                  <a:pt x="646255" y="222158"/>
                </a:lnTo>
                <a:lnTo>
                  <a:pt x="660082" y="228269"/>
                </a:lnTo>
                <a:lnTo>
                  <a:pt x="678188" y="235300"/>
                </a:lnTo>
                <a:lnTo>
                  <a:pt x="696504" y="240693"/>
                </a:lnTo>
                <a:lnTo>
                  <a:pt x="715094" y="244186"/>
                </a:lnTo>
                <a:lnTo>
                  <a:pt x="734555" y="245516"/>
                </a:lnTo>
                <a:lnTo>
                  <a:pt x="735279" y="245160"/>
                </a:lnTo>
                <a:lnTo>
                  <a:pt x="729488" y="214337"/>
                </a:lnTo>
                <a:lnTo>
                  <a:pt x="726732" y="200317"/>
                </a:lnTo>
                <a:lnTo>
                  <a:pt x="717448" y="200152"/>
                </a:lnTo>
                <a:lnTo>
                  <a:pt x="725043" y="195249"/>
                </a:lnTo>
                <a:lnTo>
                  <a:pt x="721956" y="189890"/>
                </a:lnTo>
                <a:lnTo>
                  <a:pt x="719814" y="177569"/>
                </a:lnTo>
                <a:lnTo>
                  <a:pt x="718950" y="170948"/>
                </a:lnTo>
                <a:lnTo>
                  <a:pt x="718538" y="164326"/>
                </a:lnTo>
                <a:lnTo>
                  <a:pt x="718781" y="157810"/>
                </a:lnTo>
                <a:lnTo>
                  <a:pt x="719455" y="150977"/>
                </a:lnTo>
                <a:lnTo>
                  <a:pt x="723557" y="144653"/>
                </a:lnTo>
                <a:lnTo>
                  <a:pt x="728167" y="133400"/>
                </a:lnTo>
                <a:lnTo>
                  <a:pt x="728510" y="129209"/>
                </a:lnTo>
                <a:lnTo>
                  <a:pt x="725169" y="127177"/>
                </a:lnTo>
                <a:lnTo>
                  <a:pt x="726084" y="122504"/>
                </a:lnTo>
                <a:lnTo>
                  <a:pt x="727494" y="118465"/>
                </a:lnTo>
                <a:lnTo>
                  <a:pt x="727583" y="79705"/>
                </a:lnTo>
                <a:lnTo>
                  <a:pt x="725563" y="77749"/>
                </a:lnTo>
                <a:lnTo>
                  <a:pt x="678503" y="92633"/>
                </a:lnTo>
                <a:lnTo>
                  <a:pt x="647039" y="113982"/>
                </a:lnTo>
                <a:lnTo>
                  <a:pt x="631867" y="124889"/>
                </a:lnTo>
                <a:lnTo>
                  <a:pt x="615845" y="131240"/>
                </a:lnTo>
                <a:lnTo>
                  <a:pt x="599094" y="133768"/>
                </a:lnTo>
                <a:lnTo>
                  <a:pt x="581736" y="133210"/>
                </a:lnTo>
                <a:lnTo>
                  <a:pt x="567690" y="131953"/>
                </a:lnTo>
                <a:lnTo>
                  <a:pt x="567499" y="130111"/>
                </a:lnTo>
                <a:lnTo>
                  <a:pt x="575640" y="127431"/>
                </a:lnTo>
                <a:lnTo>
                  <a:pt x="581342" y="124853"/>
                </a:lnTo>
                <a:lnTo>
                  <a:pt x="584365" y="122440"/>
                </a:lnTo>
                <a:lnTo>
                  <a:pt x="583514" y="119087"/>
                </a:lnTo>
                <a:lnTo>
                  <a:pt x="582091" y="115176"/>
                </a:lnTo>
                <a:lnTo>
                  <a:pt x="574738" y="113080"/>
                </a:lnTo>
                <a:lnTo>
                  <a:pt x="561111" y="111988"/>
                </a:lnTo>
                <a:lnTo>
                  <a:pt x="557098" y="114274"/>
                </a:lnTo>
                <a:lnTo>
                  <a:pt x="545174" y="119364"/>
                </a:lnTo>
                <a:lnTo>
                  <a:pt x="533107" y="120878"/>
                </a:lnTo>
                <a:lnTo>
                  <a:pt x="520907" y="119953"/>
                </a:lnTo>
                <a:lnTo>
                  <a:pt x="463827" y="109434"/>
                </a:lnTo>
                <a:lnTo>
                  <a:pt x="411416" y="100063"/>
                </a:lnTo>
                <a:lnTo>
                  <a:pt x="403885" y="98031"/>
                </a:lnTo>
                <a:lnTo>
                  <a:pt x="396481" y="95224"/>
                </a:lnTo>
                <a:lnTo>
                  <a:pt x="424180" y="85864"/>
                </a:lnTo>
                <a:lnTo>
                  <a:pt x="423748" y="77774"/>
                </a:lnTo>
                <a:lnTo>
                  <a:pt x="419468" y="74612"/>
                </a:lnTo>
                <a:lnTo>
                  <a:pt x="410476" y="65747"/>
                </a:lnTo>
                <a:lnTo>
                  <a:pt x="400126" y="51142"/>
                </a:lnTo>
                <a:lnTo>
                  <a:pt x="398919" y="50076"/>
                </a:lnTo>
                <a:lnTo>
                  <a:pt x="394804" y="52819"/>
                </a:lnTo>
                <a:lnTo>
                  <a:pt x="393001" y="53136"/>
                </a:lnTo>
                <a:lnTo>
                  <a:pt x="390753" y="52298"/>
                </a:lnTo>
                <a:lnTo>
                  <a:pt x="395998" y="47205"/>
                </a:lnTo>
                <a:lnTo>
                  <a:pt x="372109" y="11544"/>
                </a:lnTo>
                <a:lnTo>
                  <a:pt x="365861" y="14287"/>
                </a:lnTo>
                <a:lnTo>
                  <a:pt x="366636" y="10871"/>
                </a:lnTo>
                <a:lnTo>
                  <a:pt x="366902" y="6934"/>
                </a:lnTo>
                <a:lnTo>
                  <a:pt x="367665" y="2476"/>
                </a:lnTo>
                <a:lnTo>
                  <a:pt x="364883" y="673"/>
                </a:lnTo>
                <a:lnTo>
                  <a:pt x="361403" y="0"/>
                </a:lnTo>
                <a:close/>
              </a:path>
            </a:pathLst>
          </a:custGeom>
          <a:solidFill>
            <a:srgbClr val="FFFFFF"/>
          </a:solidFill>
        </p:spPr>
        <p:txBody>
          <a:bodyPr wrap="square" lIns="0" tIns="0" rIns="0" bIns="0" rtlCol="0"/>
          <a:lstStyle/>
          <a:p>
            <a:endParaRPr/>
          </a:p>
        </p:txBody>
      </p:sp>
      <p:sp>
        <p:nvSpPr>
          <p:cNvPr id="39" name="object 8">
            <a:extLst>
              <a:ext uri="{FF2B5EF4-FFF2-40B4-BE49-F238E27FC236}">
                <a16:creationId xmlns:a16="http://schemas.microsoft.com/office/drawing/2014/main" id="{D309D6B2-BFC2-4155-9A69-360C2A3C002C}"/>
              </a:ext>
            </a:extLst>
          </p:cNvPr>
          <p:cNvSpPr/>
          <p:nvPr userDrawn="1"/>
        </p:nvSpPr>
        <p:spPr>
          <a:xfrm>
            <a:off x="406346" y="1086431"/>
            <a:ext cx="135255" cy="135255"/>
          </a:xfrm>
          <a:custGeom>
            <a:avLst/>
            <a:gdLst/>
            <a:ahLst/>
            <a:cxnLst/>
            <a:rect l="l" t="t" r="r" b="b"/>
            <a:pathLst>
              <a:path w="135254" h="135255">
                <a:moveTo>
                  <a:pt x="67627" y="0"/>
                </a:moveTo>
                <a:lnTo>
                  <a:pt x="41330" y="5325"/>
                </a:lnTo>
                <a:lnTo>
                  <a:pt x="19831" y="19835"/>
                </a:lnTo>
                <a:lnTo>
                  <a:pt x="5323" y="41335"/>
                </a:lnTo>
                <a:lnTo>
                  <a:pt x="0" y="67627"/>
                </a:lnTo>
                <a:lnTo>
                  <a:pt x="5323" y="93922"/>
                </a:lnTo>
                <a:lnTo>
                  <a:pt x="19831" y="115417"/>
                </a:lnTo>
                <a:lnTo>
                  <a:pt x="41330" y="129921"/>
                </a:lnTo>
                <a:lnTo>
                  <a:pt x="67627" y="135242"/>
                </a:lnTo>
                <a:lnTo>
                  <a:pt x="93917" y="129921"/>
                </a:lnTo>
                <a:lnTo>
                  <a:pt x="115412" y="115417"/>
                </a:lnTo>
                <a:lnTo>
                  <a:pt x="124163" y="102450"/>
                </a:lnTo>
                <a:lnTo>
                  <a:pt x="67627" y="102450"/>
                </a:lnTo>
                <a:lnTo>
                  <a:pt x="54076" y="99710"/>
                </a:lnTo>
                <a:lnTo>
                  <a:pt x="42997" y="92240"/>
                </a:lnTo>
                <a:lnTo>
                  <a:pt x="35521" y="81169"/>
                </a:lnTo>
                <a:lnTo>
                  <a:pt x="32778" y="67627"/>
                </a:lnTo>
                <a:lnTo>
                  <a:pt x="35521" y="54081"/>
                </a:lnTo>
                <a:lnTo>
                  <a:pt x="42997" y="43002"/>
                </a:lnTo>
                <a:lnTo>
                  <a:pt x="54076" y="35523"/>
                </a:lnTo>
                <a:lnTo>
                  <a:pt x="67627" y="32778"/>
                </a:lnTo>
                <a:lnTo>
                  <a:pt x="124145" y="32778"/>
                </a:lnTo>
                <a:lnTo>
                  <a:pt x="115412" y="19835"/>
                </a:lnTo>
                <a:lnTo>
                  <a:pt x="93917" y="5325"/>
                </a:lnTo>
                <a:lnTo>
                  <a:pt x="67627" y="0"/>
                </a:lnTo>
                <a:close/>
              </a:path>
              <a:path w="135254" h="135255">
                <a:moveTo>
                  <a:pt x="124145" y="32778"/>
                </a:moveTo>
                <a:lnTo>
                  <a:pt x="67627" y="32778"/>
                </a:lnTo>
                <a:lnTo>
                  <a:pt x="81169" y="35523"/>
                </a:lnTo>
                <a:lnTo>
                  <a:pt x="92240" y="43002"/>
                </a:lnTo>
                <a:lnTo>
                  <a:pt x="99710" y="54081"/>
                </a:lnTo>
                <a:lnTo>
                  <a:pt x="102450" y="67627"/>
                </a:lnTo>
                <a:lnTo>
                  <a:pt x="99710" y="81169"/>
                </a:lnTo>
                <a:lnTo>
                  <a:pt x="92240" y="92240"/>
                </a:lnTo>
                <a:lnTo>
                  <a:pt x="81169" y="99710"/>
                </a:lnTo>
                <a:lnTo>
                  <a:pt x="67627" y="102450"/>
                </a:lnTo>
                <a:lnTo>
                  <a:pt x="124163" y="102450"/>
                </a:lnTo>
                <a:lnTo>
                  <a:pt x="129919" y="93922"/>
                </a:lnTo>
                <a:lnTo>
                  <a:pt x="135242" y="67627"/>
                </a:lnTo>
                <a:lnTo>
                  <a:pt x="129919" y="41335"/>
                </a:lnTo>
                <a:lnTo>
                  <a:pt x="124145" y="32778"/>
                </a:lnTo>
                <a:close/>
              </a:path>
            </a:pathLst>
          </a:custGeom>
          <a:solidFill>
            <a:srgbClr val="FFFFFF"/>
          </a:solidFill>
        </p:spPr>
        <p:txBody>
          <a:bodyPr wrap="square" lIns="0" tIns="0" rIns="0" bIns="0" rtlCol="0"/>
          <a:lstStyle/>
          <a:p>
            <a:endParaRPr/>
          </a:p>
        </p:txBody>
      </p:sp>
      <p:sp>
        <p:nvSpPr>
          <p:cNvPr id="40" name="object 9">
            <a:extLst>
              <a:ext uri="{FF2B5EF4-FFF2-40B4-BE49-F238E27FC236}">
                <a16:creationId xmlns:a16="http://schemas.microsoft.com/office/drawing/2014/main" id="{D6681D67-5025-420C-9C46-5CF35E8D2B93}"/>
              </a:ext>
            </a:extLst>
          </p:cNvPr>
          <p:cNvSpPr/>
          <p:nvPr userDrawn="1"/>
        </p:nvSpPr>
        <p:spPr>
          <a:xfrm>
            <a:off x="635849" y="955288"/>
            <a:ext cx="135255" cy="135255"/>
          </a:xfrm>
          <a:custGeom>
            <a:avLst/>
            <a:gdLst/>
            <a:ahLst/>
            <a:cxnLst/>
            <a:rect l="l" t="t" r="r" b="b"/>
            <a:pathLst>
              <a:path w="135254" h="135255">
                <a:moveTo>
                  <a:pt x="67627" y="0"/>
                </a:moveTo>
                <a:lnTo>
                  <a:pt x="41330" y="5325"/>
                </a:lnTo>
                <a:lnTo>
                  <a:pt x="19831" y="19835"/>
                </a:lnTo>
                <a:lnTo>
                  <a:pt x="5323" y="41335"/>
                </a:lnTo>
                <a:lnTo>
                  <a:pt x="0" y="67627"/>
                </a:lnTo>
                <a:lnTo>
                  <a:pt x="5323" y="93922"/>
                </a:lnTo>
                <a:lnTo>
                  <a:pt x="19831" y="115417"/>
                </a:lnTo>
                <a:lnTo>
                  <a:pt x="41330" y="129921"/>
                </a:lnTo>
                <a:lnTo>
                  <a:pt x="67627" y="135242"/>
                </a:lnTo>
                <a:lnTo>
                  <a:pt x="93917" y="129921"/>
                </a:lnTo>
                <a:lnTo>
                  <a:pt x="115412" y="115417"/>
                </a:lnTo>
                <a:lnTo>
                  <a:pt x="124163" y="102450"/>
                </a:lnTo>
                <a:lnTo>
                  <a:pt x="67627" y="102450"/>
                </a:lnTo>
                <a:lnTo>
                  <a:pt x="54076" y="99710"/>
                </a:lnTo>
                <a:lnTo>
                  <a:pt x="42997" y="92240"/>
                </a:lnTo>
                <a:lnTo>
                  <a:pt x="35521" y="81169"/>
                </a:lnTo>
                <a:lnTo>
                  <a:pt x="32778" y="67627"/>
                </a:lnTo>
                <a:lnTo>
                  <a:pt x="35521" y="54070"/>
                </a:lnTo>
                <a:lnTo>
                  <a:pt x="42997" y="42992"/>
                </a:lnTo>
                <a:lnTo>
                  <a:pt x="54076" y="35519"/>
                </a:lnTo>
                <a:lnTo>
                  <a:pt x="67627" y="32778"/>
                </a:lnTo>
                <a:lnTo>
                  <a:pt x="124145" y="32778"/>
                </a:lnTo>
                <a:lnTo>
                  <a:pt x="115412" y="19835"/>
                </a:lnTo>
                <a:lnTo>
                  <a:pt x="93917" y="5325"/>
                </a:lnTo>
                <a:lnTo>
                  <a:pt x="67627" y="0"/>
                </a:lnTo>
                <a:close/>
              </a:path>
              <a:path w="135254" h="135255">
                <a:moveTo>
                  <a:pt x="124145" y="32778"/>
                </a:moveTo>
                <a:lnTo>
                  <a:pt x="67627" y="32778"/>
                </a:lnTo>
                <a:lnTo>
                  <a:pt x="81164" y="35519"/>
                </a:lnTo>
                <a:lnTo>
                  <a:pt x="92235" y="42992"/>
                </a:lnTo>
                <a:lnTo>
                  <a:pt x="99708" y="54070"/>
                </a:lnTo>
                <a:lnTo>
                  <a:pt x="102450" y="67627"/>
                </a:lnTo>
                <a:lnTo>
                  <a:pt x="99708" y="81169"/>
                </a:lnTo>
                <a:lnTo>
                  <a:pt x="92235" y="92240"/>
                </a:lnTo>
                <a:lnTo>
                  <a:pt x="81164" y="99710"/>
                </a:lnTo>
                <a:lnTo>
                  <a:pt x="67627" y="102450"/>
                </a:lnTo>
                <a:lnTo>
                  <a:pt x="124163" y="102450"/>
                </a:lnTo>
                <a:lnTo>
                  <a:pt x="129919" y="93922"/>
                </a:lnTo>
                <a:lnTo>
                  <a:pt x="135242" y="67627"/>
                </a:lnTo>
                <a:lnTo>
                  <a:pt x="129919" y="41335"/>
                </a:lnTo>
                <a:lnTo>
                  <a:pt x="124145" y="32778"/>
                </a:lnTo>
                <a:close/>
              </a:path>
            </a:pathLst>
          </a:custGeom>
          <a:solidFill>
            <a:srgbClr val="FFFFFF"/>
          </a:solidFill>
        </p:spPr>
        <p:txBody>
          <a:bodyPr wrap="square" lIns="0" tIns="0" rIns="0" bIns="0" rtlCol="0"/>
          <a:lstStyle/>
          <a:p>
            <a:endParaRPr/>
          </a:p>
        </p:txBody>
      </p:sp>
      <p:sp>
        <p:nvSpPr>
          <p:cNvPr id="41" name="object 10">
            <a:extLst>
              <a:ext uri="{FF2B5EF4-FFF2-40B4-BE49-F238E27FC236}">
                <a16:creationId xmlns:a16="http://schemas.microsoft.com/office/drawing/2014/main" id="{38CA9B73-8E4D-4883-8AA2-286B97ED5CB2}"/>
              </a:ext>
            </a:extLst>
          </p:cNvPr>
          <p:cNvSpPr/>
          <p:nvPr userDrawn="1"/>
        </p:nvSpPr>
        <p:spPr>
          <a:xfrm>
            <a:off x="209626" y="824166"/>
            <a:ext cx="244475" cy="297815"/>
          </a:xfrm>
          <a:custGeom>
            <a:avLst/>
            <a:gdLst/>
            <a:ahLst/>
            <a:cxnLst/>
            <a:rect l="l" t="t" r="r" b="b"/>
            <a:pathLst>
              <a:path w="244475" h="297815">
                <a:moveTo>
                  <a:pt x="243992" y="277723"/>
                </a:moveTo>
                <a:lnTo>
                  <a:pt x="118719" y="110502"/>
                </a:lnTo>
                <a:lnTo>
                  <a:pt x="124155" y="102450"/>
                </a:lnTo>
                <a:lnTo>
                  <a:pt x="129921" y="93903"/>
                </a:lnTo>
                <a:lnTo>
                  <a:pt x="135242" y="67614"/>
                </a:lnTo>
                <a:lnTo>
                  <a:pt x="129921" y="41325"/>
                </a:lnTo>
                <a:lnTo>
                  <a:pt x="124155" y="32778"/>
                </a:lnTo>
                <a:lnTo>
                  <a:pt x="115417" y="19824"/>
                </a:lnTo>
                <a:lnTo>
                  <a:pt x="102463" y="11087"/>
                </a:lnTo>
                <a:lnTo>
                  <a:pt x="102463" y="67614"/>
                </a:lnTo>
                <a:lnTo>
                  <a:pt x="99720" y="81153"/>
                </a:lnTo>
                <a:lnTo>
                  <a:pt x="92252" y="92227"/>
                </a:lnTo>
                <a:lnTo>
                  <a:pt x="81178" y="99707"/>
                </a:lnTo>
                <a:lnTo>
                  <a:pt x="67627" y="102450"/>
                </a:lnTo>
                <a:lnTo>
                  <a:pt x="54076" y="99707"/>
                </a:lnTo>
                <a:lnTo>
                  <a:pt x="43002" y="92227"/>
                </a:lnTo>
                <a:lnTo>
                  <a:pt x="35534" y="81153"/>
                </a:lnTo>
                <a:lnTo>
                  <a:pt x="32791" y="67614"/>
                </a:lnTo>
                <a:lnTo>
                  <a:pt x="35534" y="54063"/>
                </a:lnTo>
                <a:lnTo>
                  <a:pt x="43002" y="42989"/>
                </a:lnTo>
                <a:lnTo>
                  <a:pt x="54076" y="35509"/>
                </a:lnTo>
                <a:lnTo>
                  <a:pt x="67627" y="32778"/>
                </a:lnTo>
                <a:lnTo>
                  <a:pt x="81178" y="35509"/>
                </a:lnTo>
                <a:lnTo>
                  <a:pt x="92252" y="42989"/>
                </a:lnTo>
                <a:lnTo>
                  <a:pt x="99720" y="54063"/>
                </a:lnTo>
                <a:lnTo>
                  <a:pt x="102463" y="67614"/>
                </a:lnTo>
                <a:lnTo>
                  <a:pt x="102463" y="11087"/>
                </a:lnTo>
                <a:lnTo>
                  <a:pt x="93916" y="5321"/>
                </a:lnTo>
                <a:lnTo>
                  <a:pt x="67627" y="0"/>
                </a:lnTo>
                <a:lnTo>
                  <a:pt x="41325" y="5321"/>
                </a:lnTo>
                <a:lnTo>
                  <a:pt x="19837" y="19824"/>
                </a:lnTo>
                <a:lnTo>
                  <a:pt x="5321" y="41325"/>
                </a:lnTo>
                <a:lnTo>
                  <a:pt x="0" y="67614"/>
                </a:lnTo>
                <a:lnTo>
                  <a:pt x="5321" y="93903"/>
                </a:lnTo>
                <a:lnTo>
                  <a:pt x="19837" y="115404"/>
                </a:lnTo>
                <a:lnTo>
                  <a:pt x="41325" y="129908"/>
                </a:lnTo>
                <a:lnTo>
                  <a:pt x="67627" y="135242"/>
                </a:lnTo>
                <a:lnTo>
                  <a:pt x="92519" y="130200"/>
                </a:lnTo>
                <a:lnTo>
                  <a:pt x="217741" y="297370"/>
                </a:lnTo>
                <a:lnTo>
                  <a:pt x="243992" y="277723"/>
                </a:lnTo>
                <a:close/>
              </a:path>
            </a:pathLst>
          </a:custGeom>
          <a:solidFill>
            <a:srgbClr val="FFFFFF"/>
          </a:solidFill>
        </p:spPr>
        <p:txBody>
          <a:bodyPr wrap="square" lIns="0" tIns="0" rIns="0" bIns="0" rtlCol="0"/>
          <a:lstStyle/>
          <a:p>
            <a:endParaRPr/>
          </a:p>
        </p:txBody>
      </p:sp>
      <p:sp>
        <p:nvSpPr>
          <p:cNvPr id="42" name="object 11">
            <a:extLst>
              <a:ext uri="{FF2B5EF4-FFF2-40B4-BE49-F238E27FC236}">
                <a16:creationId xmlns:a16="http://schemas.microsoft.com/office/drawing/2014/main" id="{0B2FEB54-5651-4469-AC21-7BBB350E1E2E}"/>
              </a:ext>
            </a:extLst>
          </p:cNvPr>
          <p:cNvSpPr/>
          <p:nvPr userDrawn="1"/>
        </p:nvSpPr>
        <p:spPr>
          <a:xfrm>
            <a:off x="523622" y="1042984"/>
            <a:ext cx="135890" cy="99695"/>
          </a:xfrm>
          <a:custGeom>
            <a:avLst/>
            <a:gdLst/>
            <a:ahLst/>
            <a:cxnLst/>
            <a:rect l="l" t="t" r="r" b="b"/>
            <a:pathLst>
              <a:path w="135890" h="99694">
                <a:moveTo>
                  <a:pt x="118859" y="0"/>
                </a:moveTo>
                <a:lnTo>
                  <a:pt x="0" y="71056"/>
                </a:lnTo>
                <a:lnTo>
                  <a:pt x="16814" y="99187"/>
                </a:lnTo>
                <a:lnTo>
                  <a:pt x="135661" y="28143"/>
                </a:lnTo>
                <a:lnTo>
                  <a:pt x="118859" y="0"/>
                </a:lnTo>
                <a:close/>
              </a:path>
            </a:pathLst>
          </a:custGeom>
          <a:solidFill>
            <a:srgbClr val="FFFFFF"/>
          </a:solidFill>
        </p:spPr>
        <p:txBody>
          <a:bodyPr wrap="square" lIns="0" tIns="0" rIns="0" bIns="0" rtlCol="0"/>
          <a:lstStyle/>
          <a:p>
            <a:endParaRPr/>
          </a:p>
        </p:txBody>
      </p:sp>
      <p:sp>
        <p:nvSpPr>
          <p:cNvPr id="43" name="object 12">
            <a:extLst>
              <a:ext uri="{FF2B5EF4-FFF2-40B4-BE49-F238E27FC236}">
                <a16:creationId xmlns:a16="http://schemas.microsoft.com/office/drawing/2014/main" id="{2DFBD31E-6DF8-4523-A2BC-69965B38765E}"/>
              </a:ext>
            </a:extLst>
          </p:cNvPr>
          <p:cNvSpPr/>
          <p:nvPr userDrawn="1"/>
        </p:nvSpPr>
        <p:spPr>
          <a:xfrm>
            <a:off x="230124" y="1281099"/>
            <a:ext cx="492125" cy="33020"/>
          </a:xfrm>
          <a:custGeom>
            <a:avLst/>
            <a:gdLst/>
            <a:ahLst/>
            <a:cxnLst/>
            <a:rect l="l" t="t" r="r" b="b"/>
            <a:pathLst>
              <a:path w="492125" h="33019">
                <a:moveTo>
                  <a:pt x="491794" y="0"/>
                </a:moveTo>
                <a:lnTo>
                  <a:pt x="0" y="0"/>
                </a:lnTo>
                <a:lnTo>
                  <a:pt x="0" y="32778"/>
                </a:lnTo>
                <a:lnTo>
                  <a:pt x="491794" y="32778"/>
                </a:lnTo>
                <a:lnTo>
                  <a:pt x="491794" y="0"/>
                </a:lnTo>
                <a:close/>
              </a:path>
            </a:pathLst>
          </a:custGeom>
          <a:solidFill>
            <a:srgbClr val="FFFFFF"/>
          </a:solidFill>
        </p:spPr>
        <p:txBody>
          <a:bodyPr wrap="square" lIns="0" tIns="0" rIns="0" bIns="0" rtlCol="0"/>
          <a:lstStyle/>
          <a:p>
            <a:endParaRPr/>
          </a:p>
        </p:txBody>
      </p:sp>
      <p:sp>
        <p:nvSpPr>
          <p:cNvPr id="44" name="object 13">
            <a:extLst>
              <a:ext uri="{FF2B5EF4-FFF2-40B4-BE49-F238E27FC236}">
                <a16:creationId xmlns:a16="http://schemas.microsoft.com/office/drawing/2014/main" id="{996F7D84-0BA4-4E88-BA30-CB64A0B316C2}"/>
              </a:ext>
            </a:extLst>
          </p:cNvPr>
          <p:cNvSpPr txBox="1">
            <a:spLocks noGrp="1"/>
          </p:cNvSpPr>
          <p:nvPr>
            <p:ph type="title"/>
          </p:nvPr>
        </p:nvSpPr>
        <p:spPr>
          <a:xfrm>
            <a:off x="1351864" y="754693"/>
            <a:ext cx="10781087" cy="604520"/>
          </a:xfrm>
          <a:prstGeom prst="rect">
            <a:avLst/>
          </a:prstGeom>
        </p:spPr>
        <p:txBody>
          <a:bodyPr vert="horz" wrap="square" lIns="0" tIns="12700" rIns="0" bIns="0" rtlCol="0">
            <a:spAutoFit/>
          </a:bodyPr>
          <a:lstStyle/>
          <a:p>
            <a:pPr marL="12700">
              <a:lnSpc>
                <a:spcPct val="100000"/>
              </a:lnSpc>
              <a:spcBef>
                <a:spcPts val="100"/>
              </a:spcBef>
            </a:pPr>
            <a:r>
              <a:rPr sz="3800" spc="100" dirty="0"/>
              <a:t>AQUACULTURE</a:t>
            </a:r>
            <a:endParaRPr sz="3800" dirty="0"/>
          </a:p>
        </p:txBody>
      </p:sp>
      <p:sp>
        <p:nvSpPr>
          <p:cNvPr id="45" name="object 14">
            <a:extLst>
              <a:ext uri="{FF2B5EF4-FFF2-40B4-BE49-F238E27FC236}">
                <a16:creationId xmlns:a16="http://schemas.microsoft.com/office/drawing/2014/main" id="{4961236A-0F70-4DF5-8B7E-0AAA636A7A48}"/>
              </a:ext>
            </a:extLst>
          </p:cNvPr>
          <p:cNvSpPr txBox="1"/>
          <p:nvPr userDrawn="1"/>
        </p:nvSpPr>
        <p:spPr>
          <a:xfrm>
            <a:off x="347446" y="2096795"/>
            <a:ext cx="3672204" cy="2008242"/>
          </a:xfrm>
          <a:prstGeom prst="rect">
            <a:avLst/>
          </a:prstGeom>
        </p:spPr>
        <p:txBody>
          <a:bodyPr vert="horz" wrap="square" lIns="0" tIns="0" rIns="0" bIns="0" rtlCol="0">
            <a:spAutoFit/>
          </a:bodyPr>
          <a:lstStyle/>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spcBef>
                <a:spcPts val="25"/>
              </a:spcBef>
            </a:pPr>
            <a:endParaRPr sz="1850" dirty="0">
              <a:latin typeface="Times New Roman"/>
              <a:cs typeface="Times New Roman"/>
            </a:endParaRPr>
          </a:p>
        </p:txBody>
      </p:sp>
      <p:sp>
        <p:nvSpPr>
          <p:cNvPr id="46" name="Sous-titre 2">
            <a:extLst>
              <a:ext uri="{FF2B5EF4-FFF2-40B4-BE49-F238E27FC236}">
                <a16:creationId xmlns:a16="http://schemas.microsoft.com/office/drawing/2014/main" id="{D08C0F09-8F18-42A8-BCBB-46E7275187E4}"/>
              </a:ext>
            </a:extLst>
          </p:cNvPr>
          <p:cNvSpPr>
            <a:spLocks noGrp="1"/>
          </p:cNvSpPr>
          <p:nvPr>
            <p:ph type="subTitle" idx="1"/>
          </p:nvPr>
        </p:nvSpPr>
        <p:spPr>
          <a:xfrm>
            <a:off x="523702" y="3602037"/>
            <a:ext cx="3250276" cy="2009053"/>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fr-BE" dirty="0"/>
          </a:p>
        </p:txBody>
      </p:sp>
      <p:pic>
        <p:nvPicPr>
          <p:cNvPr id="47" name="Image 46">
            <a:extLst>
              <a:ext uri="{FF2B5EF4-FFF2-40B4-BE49-F238E27FC236}">
                <a16:creationId xmlns:a16="http://schemas.microsoft.com/office/drawing/2014/main" id="{0D80060E-BF8C-423C-82E9-580D894BAE5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96550" y="6182113"/>
            <a:ext cx="1506175" cy="494049"/>
          </a:xfrm>
          <a:prstGeom prst="rect">
            <a:avLst/>
          </a:prstGeom>
        </p:spPr>
      </p:pic>
      <p:sp>
        <p:nvSpPr>
          <p:cNvPr id="48" name="Espace réservé de la date 4">
            <a:extLst>
              <a:ext uri="{FF2B5EF4-FFF2-40B4-BE49-F238E27FC236}">
                <a16:creationId xmlns:a16="http://schemas.microsoft.com/office/drawing/2014/main" id="{9DB590E3-7262-48C1-B17E-15534C1A51B1}"/>
              </a:ext>
            </a:extLst>
          </p:cNvPr>
          <p:cNvSpPr>
            <a:spLocks noGrp="1"/>
          </p:cNvSpPr>
          <p:nvPr>
            <p:ph type="dt" sz="half" idx="10"/>
          </p:nvPr>
        </p:nvSpPr>
        <p:spPr>
          <a:xfrm>
            <a:off x="838200" y="6356350"/>
            <a:ext cx="2743200" cy="365125"/>
          </a:xfrm>
          <a:prstGeom prst="rect">
            <a:avLst/>
          </a:prstGeom>
        </p:spPr>
        <p:txBody>
          <a:bodyPr/>
          <a:lstStyle/>
          <a:p>
            <a:fld id="{72A1D8EA-5DF6-451F-BBCF-8D43A5F80CF5}" type="datetimeFigureOut">
              <a:rPr lang="fr-BE" smtClean="0"/>
              <a:t>20-11-24</a:t>
            </a:fld>
            <a:endParaRPr lang="fr-BE" dirty="0"/>
          </a:p>
        </p:txBody>
      </p:sp>
      <p:sp>
        <p:nvSpPr>
          <p:cNvPr id="49" name="Espace réservé du pied de page 5">
            <a:extLst>
              <a:ext uri="{FF2B5EF4-FFF2-40B4-BE49-F238E27FC236}">
                <a16:creationId xmlns:a16="http://schemas.microsoft.com/office/drawing/2014/main" id="{57C627C2-94FD-4F46-9441-7EAF6BC3FFC5}"/>
              </a:ext>
            </a:extLst>
          </p:cNvPr>
          <p:cNvSpPr>
            <a:spLocks noGrp="1"/>
          </p:cNvSpPr>
          <p:nvPr>
            <p:ph type="ftr" sz="quarter" idx="11"/>
          </p:nvPr>
        </p:nvSpPr>
        <p:spPr>
          <a:xfrm>
            <a:off x="4038600" y="6356350"/>
            <a:ext cx="4114800" cy="365125"/>
          </a:xfrm>
          <a:prstGeom prst="rect">
            <a:avLst/>
          </a:prstGeom>
        </p:spPr>
        <p:txBody>
          <a:bodyPr/>
          <a:lstStyle/>
          <a:p>
            <a:endParaRPr lang="fr-BE"/>
          </a:p>
        </p:txBody>
      </p:sp>
      <p:sp>
        <p:nvSpPr>
          <p:cNvPr id="50" name="Espace réservé du numéro de diapositive 6">
            <a:extLst>
              <a:ext uri="{FF2B5EF4-FFF2-40B4-BE49-F238E27FC236}">
                <a16:creationId xmlns:a16="http://schemas.microsoft.com/office/drawing/2014/main" id="{DCD40F35-288A-4CD1-BA09-660368537612}"/>
              </a:ext>
            </a:extLst>
          </p:cNvPr>
          <p:cNvSpPr>
            <a:spLocks noGrp="1"/>
          </p:cNvSpPr>
          <p:nvPr>
            <p:ph type="sldNum" sz="quarter" idx="12"/>
          </p:nvPr>
        </p:nvSpPr>
        <p:spPr>
          <a:xfrm>
            <a:off x="8610600" y="6356350"/>
            <a:ext cx="2743200" cy="365125"/>
          </a:xfrm>
          <a:prstGeom prst="rect">
            <a:avLst/>
          </a:prstGeom>
        </p:spPr>
        <p:txBody>
          <a:bodyPr/>
          <a:lstStyle/>
          <a:p>
            <a:fld id="{E3C3F044-543A-412E-A42E-7B62475FA835}" type="slidenum">
              <a:rPr lang="fr-BE" smtClean="0"/>
              <a:t>‹N°›</a:t>
            </a:fld>
            <a:endParaRPr lang="fr-BE"/>
          </a:p>
        </p:txBody>
      </p:sp>
    </p:spTree>
    <p:extLst>
      <p:ext uri="{BB962C8B-B14F-4D97-AF65-F5344CB8AC3E}">
        <p14:creationId xmlns:p14="http://schemas.microsoft.com/office/powerpoint/2010/main" val="31227970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sposition AQUACULTURE 3">
    <p:spTree>
      <p:nvGrpSpPr>
        <p:cNvPr id="1" name=""/>
        <p:cNvGrpSpPr/>
        <p:nvPr/>
      </p:nvGrpSpPr>
      <p:grpSpPr>
        <a:xfrm>
          <a:off x="0" y="0"/>
          <a:ext cx="0" cy="0"/>
          <a:chOff x="0" y="0"/>
          <a:chExt cx="0" cy="0"/>
        </a:xfrm>
      </p:grpSpPr>
      <p:sp>
        <p:nvSpPr>
          <p:cNvPr id="5" name="Espace réservé de la date 4">
            <a:extLst>
              <a:ext uri="{FF2B5EF4-FFF2-40B4-BE49-F238E27FC236}">
                <a16:creationId xmlns:a16="http://schemas.microsoft.com/office/drawing/2014/main" id="{6DDBD7ED-3315-409E-8B7E-CACC634EB4E9}"/>
              </a:ext>
            </a:extLst>
          </p:cNvPr>
          <p:cNvSpPr>
            <a:spLocks noGrp="1"/>
          </p:cNvSpPr>
          <p:nvPr>
            <p:ph type="dt" sz="half" idx="10"/>
          </p:nvPr>
        </p:nvSpPr>
        <p:spPr>
          <a:xfrm>
            <a:off x="838200" y="6356350"/>
            <a:ext cx="2743200" cy="365125"/>
          </a:xfrm>
          <a:prstGeom prst="rect">
            <a:avLst/>
          </a:prstGeom>
        </p:spPr>
        <p:txBody>
          <a:bodyPr/>
          <a:lstStyle/>
          <a:p>
            <a:fld id="{72A1D8EA-5DF6-451F-BBCF-8D43A5F80CF5}" type="datetimeFigureOut">
              <a:rPr lang="fr-BE" smtClean="0"/>
              <a:t>20-11-24</a:t>
            </a:fld>
            <a:endParaRPr lang="fr-BE" dirty="0"/>
          </a:p>
        </p:txBody>
      </p:sp>
      <p:sp>
        <p:nvSpPr>
          <p:cNvPr id="6" name="Espace réservé du pied de page 5">
            <a:extLst>
              <a:ext uri="{FF2B5EF4-FFF2-40B4-BE49-F238E27FC236}">
                <a16:creationId xmlns:a16="http://schemas.microsoft.com/office/drawing/2014/main" id="{9A1F797F-584B-4A88-A153-5A3776335A1C}"/>
              </a:ext>
            </a:extLst>
          </p:cNvPr>
          <p:cNvSpPr>
            <a:spLocks noGrp="1"/>
          </p:cNvSpPr>
          <p:nvPr>
            <p:ph type="ftr" sz="quarter" idx="11"/>
          </p:nvPr>
        </p:nvSpPr>
        <p:spPr>
          <a:xfrm>
            <a:off x="4038600" y="6356350"/>
            <a:ext cx="4114800" cy="365125"/>
          </a:xfrm>
          <a:prstGeom prst="rect">
            <a:avLst/>
          </a:prstGeom>
        </p:spPr>
        <p:txBody>
          <a:bodyPr/>
          <a:lstStyle/>
          <a:p>
            <a:endParaRPr lang="fr-BE"/>
          </a:p>
        </p:txBody>
      </p:sp>
      <p:sp>
        <p:nvSpPr>
          <p:cNvPr id="7" name="Espace réservé du numéro de diapositive 6">
            <a:extLst>
              <a:ext uri="{FF2B5EF4-FFF2-40B4-BE49-F238E27FC236}">
                <a16:creationId xmlns:a16="http://schemas.microsoft.com/office/drawing/2014/main" id="{6BB45E15-03C2-4A19-AAC0-BEBEA62432F7}"/>
              </a:ext>
            </a:extLst>
          </p:cNvPr>
          <p:cNvSpPr>
            <a:spLocks noGrp="1"/>
          </p:cNvSpPr>
          <p:nvPr>
            <p:ph type="sldNum" sz="quarter" idx="12"/>
          </p:nvPr>
        </p:nvSpPr>
        <p:spPr>
          <a:xfrm>
            <a:off x="8610600" y="6356350"/>
            <a:ext cx="2743200" cy="365125"/>
          </a:xfrm>
          <a:prstGeom prst="rect">
            <a:avLst/>
          </a:prstGeom>
        </p:spPr>
        <p:txBody>
          <a:bodyPr/>
          <a:lstStyle/>
          <a:p>
            <a:fld id="{E3C3F044-543A-412E-A42E-7B62475FA835}" type="slidenum">
              <a:rPr lang="fr-BE" smtClean="0"/>
              <a:t>‹N°›</a:t>
            </a:fld>
            <a:endParaRPr lang="fr-BE" dirty="0"/>
          </a:p>
        </p:txBody>
      </p:sp>
      <p:grpSp>
        <p:nvGrpSpPr>
          <p:cNvPr id="8" name="object 2">
            <a:extLst>
              <a:ext uri="{FF2B5EF4-FFF2-40B4-BE49-F238E27FC236}">
                <a16:creationId xmlns:a16="http://schemas.microsoft.com/office/drawing/2014/main" id="{D656E985-28C5-4B75-B6EE-FAA0D7F392C2}"/>
              </a:ext>
            </a:extLst>
          </p:cNvPr>
          <p:cNvGrpSpPr/>
          <p:nvPr userDrawn="1"/>
        </p:nvGrpSpPr>
        <p:grpSpPr>
          <a:xfrm>
            <a:off x="457200" y="457212"/>
            <a:ext cx="11278870" cy="5943600"/>
            <a:chOff x="457200" y="457212"/>
            <a:chExt cx="11278870" cy="5943600"/>
          </a:xfrm>
        </p:grpSpPr>
        <p:pic>
          <p:nvPicPr>
            <p:cNvPr id="9" name="object 3">
              <a:extLst>
                <a:ext uri="{FF2B5EF4-FFF2-40B4-BE49-F238E27FC236}">
                  <a16:creationId xmlns:a16="http://schemas.microsoft.com/office/drawing/2014/main" id="{CBBA07BB-D041-43A3-96E5-9C24A1DFB9AB}"/>
                </a:ext>
              </a:extLst>
            </p:cNvPr>
            <p:cNvPicPr/>
            <p:nvPr/>
          </p:nvPicPr>
          <p:blipFill>
            <a:blip r:embed="rId2" cstate="print"/>
            <a:stretch>
              <a:fillRect/>
            </a:stretch>
          </p:blipFill>
          <p:spPr>
            <a:xfrm>
              <a:off x="457200" y="459094"/>
              <a:ext cx="11278793" cy="5941705"/>
            </a:xfrm>
            <a:prstGeom prst="rect">
              <a:avLst/>
            </a:prstGeom>
          </p:spPr>
        </p:pic>
        <p:sp>
          <p:nvSpPr>
            <p:cNvPr id="10" name="object 4">
              <a:extLst>
                <a:ext uri="{FF2B5EF4-FFF2-40B4-BE49-F238E27FC236}">
                  <a16:creationId xmlns:a16="http://schemas.microsoft.com/office/drawing/2014/main" id="{D1609025-9894-4D01-B035-A8941E3CB92A}"/>
                </a:ext>
              </a:extLst>
            </p:cNvPr>
            <p:cNvSpPr/>
            <p:nvPr/>
          </p:nvSpPr>
          <p:spPr>
            <a:xfrm>
              <a:off x="1236611" y="457212"/>
              <a:ext cx="4451985" cy="5943600"/>
            </a:xfrm>
            <a:custGeom>
              <a:avLst/>
              <a:gdLst/>
              <a:ahLst/>
              <a:cxnLst/>
              <a:rect l="l" t="t" r="r" b="b"/>
              <a:pathLst>
                <a:path w="4451985" h="5943600">
                  <a:moveTo>
                    <a:pt x="4451388" y="0"/>
                  </a:moveTo>
                  <a:lnTo>
                    <a:pt x="0" y="0"/>
                  </a:lnTo>
                  <a:lnTo>
                    <a:pt x="0" y="5943600"/>
                  </a:lnTo>
                  <a:lnTo>
                    <a:pt x="4451388" y="5943600"/>
                  </a:lnTo>
                  <a:lnTo>
                    <a:pt x="4451388" y="0"/>
                  </a:lnTo>
                  <a:close/>
                </a:path>
              </a:pathLst>
            </a:custGeom>
            <a:solidFill>
              <a:srgbClr val="19313B"/>
            </a:solidFill>
          </p:spPr>
          <p:txBody>
            <a:bodyPr wrap="square" lIns="0" tIns="0" rIns="0" bIns="0" rtlCol="0"/>
            <a:lstStyle/>
            <a:p>
              <a:endParaRPr dirty="0"/>
            </a:p>
          </p:txBody>
        </p:sp>
        <p:sp>
          <p:nvSpPr>
            <p:cNvPr id="11" name="object 5">
              <a:extLst>
                <a:ext uri="{FF2B5EF4-FFF2-40B4-BE49-F238E27FC236}">
                  <a16:creationId xmlns:a16="http://schemas.microsoft.com/office/drawing/2014/main" id="{C53E8E16-AF79-44D3-B1B8-B16057756C82}"/>
                </a:ext>
              </a:extLst>
            </p:cNvPr>
            <p:cNvSpPr/>
            <p:nvPr/>
          </p:nvSpPr>
          <p:spPr>
            <a:xfrm>
              <a:off x="1776601" y="3707999"/>
              <a:ext cx="846455" cy="0"/>
            </a:xfrm>
            <a:custGeom>
              <a:avLst/>
              <a:gdLst/>
              <a:ahLst/>
              <a:cxnLst/>
              <a:rect l="l" t="t" r="r" b="b"/>
              <a:pathLst>
                <a:path w="846455">
                  <a:moveTo>
                    <a:pt x="0" y="0"/>
                  </a:moveTo>
                  <a:lnTo>
                    <a:pt x="845997" y="0"/>
                  </a:lnTo>
                </a:path>
              </a:pathLst>
            </a:custGeom>
            <a:ln w="25400">
              <a:solidFill>
                <a:srgbClr val="006175"/>
              </a:solidFill>
            </a:ln>
          </p:spPr>
          <p:txBody>
            <a:bodyPr wrap="square" lIns="0" tIns="0" rIns="0" bIns="0" rtlCol="0"/>
            <a:lstStyle/>
            <a:p>
              <a:endParaRPr/>
            </a:p>
          </p:txBody>
        </p:sp>
        <p:pic>
          <p:nvPicPr>
            <p:cNvPr id="12" name="object 6">
              <a:extLst>
                <a:ext uri="{FF2B5EF4-FFF2-40B4-BE49-F238E27FC236}">
                  <a16:creationId xmlns:a16="http://schemas.microsoft.com/office/drawing/2014/main" id="{935646C1-440E-436F-A4DD-F19CFF92FF4A}"/>
                </a:ext>
              </a:extLst>
            </p:cNvPr>
            <p:cNvPicPr/>
            <p:nvPr/>
          </p:nvPicPr>
          <p:blipFill>
            <a:blip r:embed="rId3" cstate="print"/>
            <a:stretch>
              <a:fillRect/>
            </a:stretch>
          </p:blipFill>
          <p:spPr>
            <a:xfrm>
              <a:off x="2262897" y="845892"/>
              <a:ext cx="191192" cy="116827"/>
            </a:xfrm>
            <a:prstGeom prst="rect">
              <a:avLst/>
            </a:prstGeom>
          </p:spPr>
        </p:pic>
        <p:pic>
          <p:nvPicPr>
            <p:cNvPr id="13" name="object 7">
              <a:extLst>
                <a:ext uri="{FF2B5EF4-FFF2-40B4-BE49-F238E27FC236}">
                  <a16:creationId xmlns:a16="http://schemas.microsoft.com/office/drawing/2014/main" id="{4732661B-34F7-490A-B382-C6D9A0C3FE7E}"/>
                </a:ext>
              </a:extLst>
            </p:cNvPr>
            <p:cNvPicPr/>
            <p:nvPr/>
          </p:nvPicPr>
          <p:blipFill>
            <a:blip r:embed="rId4" cstate="print"/>
            <a:stretch>
              <a:fillRect/>
            </a:stretch>
          </p:blipFill>
          <p:spPr>
            <a:xfrm>
              <a:off x="2476724" y="807203"/>
              <a:ext cx="314252" cy="155332"/>
            </a:xfrm>
            <a:prstGeom prst="rect">
              <a:avLst/>
            </a:prstGeom>
          </p:spPr>
        </p:pic>
        <p:pic>
          <p:nvPicPr>
            <p:cNvPr id="14" name="object 8">
              <a:extLst>
                <a:ext uri="{FF2B5EF4-FFF2-40B4-BE49-F238E27FC236}">
                  <a16:creationId xmlns:a16="http://schemas.microsoft.com/office/drawing/2014/main" id="{044B9FF9-4B11-438E-8627-5116F116D1CA}"/>
                </a:ext>
              </a:extLst>
            </p:cNvPr>
            <p:cNvPicPr/>
            <p:nvPr/>
          </p:nvPicPr>
          <p:blipFill>
            <a:blip r:embed="rId5" cstate="print"/>
            <a:stretch>
              <a:fillRect/>
            </a:stretch>
          </p:blipFill>
          <p:spPr>
            <a:xfrm>
              <a:off x="2818598" y="846974"/>
              <a:ext cx="65265" cy="114312"/>
            </a:xfrm>
            <a:prstGeom prst="rect">
              <a:avLst/>
            </a:prstGeom>
          </p:spPr>
        </p:pic>
        <p:pic>
          <p:nvPicPr>
            <p:cNvPr id="15" name="object 9">
              <a:extLst>
                <a:ext uri="{FF2B5EF4-FFF2-40B4-BE49-F238E27FC236}">
                  <a16:creationId xmlns:a16="http://schemas.microsoft.com/office/drawing/2014/main" id="{1AA23C9B-51B9-4A29-B85A-76337122BA03}"/>
                </a:ext>
              </a:extLst>
            </p:cNvPr>
            <p:cNvPicPr/>
            <p:nvPr/>
          </p:nvPicPr>
          <p:blipFill>
            <a:blip r:embed="rId6" cstate="print"/>
            <a:stretch>
              <a:fillRect/>
            </a:stretch>
          </p:blipFill>
          <p:spPr>
            <a:xfrm>
              <a:off x="2924698" y="836085"/>
              <a:ext cx="223836" cy="126636"/>
            </a:xfrm>
            <a:prstGeom prst="rect">
              <a:avLst/>
            </a:prstGeom>
          </p:spPr>
        </p:pic>
        <p:pic>
          <p:nvPicPr>
            <p:cNvPr id="16" name="object 10">
              <a:extLst>
                <a:ext uri="{FF2B5EF4-FFF2-40B4-BE49-F238E27FC236}">
                  <a16:creationId xmlns:a16="http://schemas.microsoft.com/office/drawing/2014/main" id="{94C6FD62-563B-4B0E-B79D-76AD4E5867C2}"/>
                </a:ext>
              </a:extLst>
            </p:cNvPr>
            <p:cNvPicPr/>
            <p:nvPr/>
          </p:nvPicPr>
          <p:blipFill>
            <a:blip r:embed="rId7" cstate="print"/>
            <a:stretch>
              <a:fillRect/>
            </a:stretch>
          </p:blipFill>
          <p:spPr>
            <a:xfrm>
              <a:off x="2262898" y="1030259"/>
              <a:ext cx="71958" cy="117830"/>
            </a:xfrm>
            <a:prstGeom prst="rect">
              <a:avLst/>
            </a:prstGeom>
          </p:spPr>
        </p:pic>
        <p:pic>
          <p:nvPicPr>
            <p:cNvPr id="17" name="object 11">
              <a:extLst>
                <a:ext uri="{FF2B5EF4-FFF2-40B4-BE49-F238E27FC236}">
                  <a16:creationId xmlns:a16="http://schemas.microsoft.com/office/drawing/2014/main" id="{FFEC46DA-3582-4507-BEB9-59EBEF8F2B47}"/>
                </a:ext>
              </a:extLst>
            </p:cNvPr>
            <p:cNvPicPr/>
            <p:nvPr/>
          </p:nvPicPr>
          <p:blipFill>
            <a:blip r:embed="rId8" cstate="print"/>
            <a:stretch>
              <a:fillRect/>
            </a:stretch>
          </p:blipFill>
          <p:spPr>
            <a:xfrm>
              <a:off x="2358335" y="1029333"/>
              <a:ext cx="192708" cy="120397"/>
            </a:xfrm>
            <a:prstGeom prst="rect">
              <a:avLst/>
            </a:prstGeom>
          </p:spPr>
        </p:pic>
        <p:pic>
          <p:nvPicPr>
            <p:cNvPr id="18" name="object 12">
              <a:extLst>
                <a:ext uri="{FF2B5EF4-FFF2-40B4-BE49-F238E27FC236}">
                  <a16:creationId xmlns:a16="http://schemas.microsoft.com/office/drawing/2014/main" id="{4EDF44B4-72F1-4F17-BE2B-13F2430E814E}"/>
                </a:ext>
              </a:extLst>
            </p:cNvPr>
            <p:cNvPicPr/>
            <p:nvPr/>
          </p:nvPicPr>
          <p:blipFill>
            <a:blip r:embed="rId9" cstate="print"/>
            <a:stretch>
              <a:fillRect/>
            </a:stretch>
          </p:blipFill>
          <p:spPr>
            <a:xfrm>
              <a:off x="2574900" y="1029707"/>
              <a:ext cx="94526" cy="119481"/>
            </a:xfrm>
            <a:prstGeom prst="rect">
              <a:avLst/>
            </a:prstGeom>
          </p:spPr>
        </p:pic>
        <p:pic>
          <p:nvPicPr>
            <p:cNvPr id="19" name="object 13">
              <a:extLst>
                <a:ext uri="{FF2B5EF4-FFF2-40B4-BE49-F238E27FC236}">
                  <a16:creationId xmlns:a16="http://schemas.microsoft.com/office/drawing/2014/main" id="{3D5B265F-9E1C-4BD1-895B-C33337535C5B}"/>
                </a:ext>
              </a:extLst>
            </p:cNvPr>
            <p:cNvPicPr/>
            <p:nvPr/>
          </p:nvPicPr>
          <p:blipFill>
            <a:blip r:embed="rId10" cstate="print"/>
            <a:stretch>
              <a:fillRect/>
            </a:stretch>
          </p:blipFill>
          <p:spPr>
            <a:xfrm>
              <a:off x="2689975" y="1030433"/>
              <a:ext cx="87718" cy="118935"/>
            </a:xfrm>
            <a:prstGeom prst="rect">
              <a:avLst/>
            </a:prstGeom>
          </p:spPr>
        </p:pic>
        <p:pic>
          <p:nvPicPr>
            <p:cNvPr id="20" name="object 14">
              <a:extLst>
                <a:ext uri="{FF2B5EF4-FFF2-40B4-BE49-F238E27FC236}">
                  <a16:creationId xmlns:a16="http://schemas.microsoft.com/office/drawing/2014/main" id="{20DAB9FB-7F3C-4C28-8767-DE9D6C810293}"/>
                </a:ext>
              </a:extLst>
            </p:cNvPr>
            <p:cNvPicPr/>
            <p:nvPr/>
          </p:nvPicPr>
          <p:blipFill>
            <a:blip r:embed="rId11" cstate="print"/>
            <a:stretch>
              <a:fillRect/>
            </a:stretch>
          </p:blipFill>
          <p:spPr>
            <a:xfrm>
              <a:off x="2798246" y="1029522"/>
              <a:ext cx="174541" cy="119837"/>
            </a:xfrm>
            <a:prstGeom prst="rect">
              <a:avLst/>
            </a:prstGeom>
          </p:spPr>
        </p:pic>
        <p:pic>
          <p:nvPicPr>
            <p:cNvPr id="21" name="object 15">
              <a:extLst>
                <a:ext uri="{FF2B5EF4-FFF2-40B4-BE49-F238E27FC236}">
                  <a16:creationId xmlns:a16="http://schemas.microsoft.com/office/drawing/2014/main" id="{66CD9840-EA9F-4C96-B543-3F1F33067779}"/>
                </a:ext>
              </a:extLst>
            </p:cNvPr>
            <p:cNvPicPr/>
            <p:nvPr/>
          </p:nvPicPr>
          <p:blipFill>
            <a:blip r:embed="rId12" cstate="print"/>
            <a:stretch>
              <a:fillRect/>
            </a:stretch>
          </p:blipFill>
          <p:spPr>
            <a:xfrm>
              <a:off x="2993711" y="1030433"/>
              <a:ext cx="172717" cy="118935"/>
            </a:xfrm>
            <a:prstGeom prst="rect">
              <a:avLst/>
            </a:prstGeom>
          </p:spPr>
        </p:pic>
        <p:pic>
          <p:nvPicPr>
            <p:cNvPr id="22" name="object 16">
              <a:extLst>
                <a:ext uri="{FF2B5EF4-FFF2-40B4-BE49-F238E27FC236}">
                  <a16:creationId xmlns:a16="http://schemas.microsoft.com/office/drawing/2014/main" id="{E7B0A65C-5B21-4848-BF1B-F9D5FED2F830}"/>
                </a:ext>
              </a:extLst>
            </p:cNvPr>
            <p:cNvPicPr/>
            <p:nvPr/>
          </p:nvPicPr>
          <p:blipFill>
            <a:blip r:embed="rId13" cstate="print"/>
            <a:stretch>
              <a:fillRect/>
            </a:stretch>
          </p:blipFill>
          <p:spPr>
            <a:xfrm>
              <a:off x="3197052" y="1029512"/>
              <a:ext cx="163522" cy="120218"/>
            </a:xfrm>
            <a:prstGeom prst="rect">
              <a:avLst/>
            </a:prstGeom>
          </p:spPr>
        </p:pic>
        <p:sp>
          <p:nvSpPr>
            <p:cNvPr id="23" name="object 17">
              <a:extLst>
                <a:ext uri="{FF2B5EF4-FFF2-40B4-BE49-F238E27FC236}">
                  <a16:creationId xmlns:a16="http://schemas.microsoft.com/office/drawing/2014/main" id="{50FF63DA-CDA5-4C94-8C6F-E42123DC3780}"/>
                </a:ext>
              </a:extLst>
            </p:cNvPr>
            <p:cNvSpPr/>
            <p:nvPr/>
          </p:nvSpPr>
          <p:spPr>
            <a:xfrm>
              <a:off x="1619986" y="693000"/>
              <a:ext cx="567055" cy="501650"/>
            </a:xfrm>
            <a:custGeom>
              <a:avLst/>
              <a:gdLst/>
              <a:ahLst/>
              <a:cxnLst/>
              <a:rect l="l" t="t" r="r" b="b"/>
              <a:pathLst>
                <a:path w="567055" h="501650">
                  <a:moveTo>
                    <a:pt x="549694" y="177368"/>
                  </a:moveTo>
                  <a:lnTo>
                    <a:pt x="527913" y="134785"/>
                  </a:lnTo>
                  <a:lnTo>
                    <a:pt x="499567" y="96710"/>
                  </a:lnTo>
                  <a:lnTo>
                    <a:pt x="465404" y="63881"/>
                  </a:lnTo>
                  <a:lnTo>
                    <a:pt x="426173" y="37058"/>
                  </a:lnTo>
                  <a:lnTo>
                    <a:pt x="382612" y="16967"/>
                  </a:lnTo>
                  <a:lnTo>
                    <a:pt x="335470" y="4368"/>
                  </a:lnTo>
                  <a:lnTo>
                    <a:pt x="285470" y="0"/>
                  </a:lnTo>
                  <a:lnTo>
                    <a:pt x="239166" y="3746"/>
                  </a:lnTo>
                  <a:lnTo>
                    <a:pt x="195249" y="14554"/>
                  </a:lnTo>
                  <a:lnTo>
                    <a:pt x="154279" y="31864"/>
                  </a:lnTo>
                  <a:lnTo>
                    <a:pt x="116878" y="55079"/>
                  </a:lnTo>
                  <a:lnTo>
                    <a:pt x="83616" y="83616"/>
                  </a:lnTo>
                  <a:lnTo>
                    <a:pt x="55079" y="116878"/>
                  </a:lnTo>
                  <a:lnTo>
                    <a:pt x="31864" y="154292"/>
                  </a:lnTo>
                  <a:lnTo>
                    <a:pt x="14554" y="195249"/>
                  </a:lnTo>
                  <a:lnTo>
                    <a:pt x="3746" y="239166"/>
                  </a:lnTo>
                  <a:lnTo>
                    <a:pt x="0" y="285470"/>
                  </a:lnTo>
                  <a:lnTo>
                    <a:pt x="1206" y="311708"/>
                  </a:lnTo>
                  <a:lnTo>
                    <a:pt x="4724" y="337273"/>
                  </a:lnTo>
                  <a:lnTo>
                    <a:pt x="10452" y="362077"/>
                  </a:lnTo>
                  <a:lnTo>
                    <a:pt x="18262" y="385991"/>
                  </a:lnTo>
                  <a:lnTo>
                    <a:pt x="25069" y="376580"/>
                  </a:lnTo>
                  <a:lnTo>
                    <a:pt x="32385" y="367207"/>
                  </a:lnTo>
                  <a:lnTo>
                    <a:pt x="67614" y="329425"/>
                  </a:lnTo>
                  <a:lnTo>
                    <a:pt x="110883" y="293497"/>
                  </a:lnTo>
                  <a:lnTo>
                    <a:pt x="134874" y="276834"/>
                  </a:lnTo>
                  <a:lnTo>
                    <a:pt x="132410" y="270929"/>
                  </a:lnTo>
                  <a:lnTo>
                    <a:pt x="130314" y="264820"/>
                  </a:lnTo>
                  <a:lnTo>
                    <a:pt x="128727" y="258495"/>
                  </a:lnTo>
                  <a:lnTo>
                    <a:pt x="95859" y="261696"/>
                  </a:lnTo>
                  <a:lnTo>
                    <a:pt x="89471" y="256438"/>
                  </a:lnTo>
                  <a:lnTo>
                    <a:pt x="86715" y="228003"/>
                  </a:lnTo>
                  <a:lnTo>
                    <a:pt x="91973" y="221615"/>
                  </a:lnTo>
                  <a:lnTo>
                    <a:pt x="124828" y="218427"/>
                  </a:lnTo>
                  <a:lnTo>
                    <a:pt x="125450" y="211010"/>
                  </a:lnTo>
                  <a:lnTo>
                    <a:pt x="126479" y="203695"/>
                  </a:lnTo>
                  <a:lnTo>
                    <a:pt x="127901" y="196494"/>
                  </a:lnTo>
                  <a:lnTo>
                    <a:pt x="129692" y="189420"/>
                  </a:lnTo>
                  <a:lnTo>
                    <a:pt x="99606" y="175742"/>
                  </a:lnTo>
                  <a:lnTo>
                    <a:pt x="96710" y="167995"/>
                  </a:lnTo>
                  <a:lnTo>
                    <a:pt x="108546" y="142011"/>
                  </a:lnTo>
                  <a:lnTo>
                    <a:pt x="116281" y="139103"/>
                  </a:lnTo>
                  <a:lnTo>
                    <a:pt x="146380" y="152793"/>
                  </a:lnTo>
                  <a:lnTo>
                    <a:pt x="150583" y="146748"/>
                  </a:lnTo>
                  <a:lnTo>
                    <a:pt x="155105" y="140931"/>
                  </a:lnTo>
                  <a:lnTo>
                    <a:pt x="159931" y="135382"/>
                  </a:lnTo>
                  <a:lnTo>
                    <a:pt x="165061" y="130098"/>
                  </a:lnTo>
                  <a:lnTo>
                    <a:pt x="145834" y="103200"/>
                  </a:lnTo>
                  <a:lnTo>
                    <a:pt x="147193" y="95034"/>
                  </a:lnTo>
                  <a:lnTo>
                    <a:pt x="170446" y="78435"/>
                  </a:lnTo>
                  <a:lnTo>
                    <a:pt x="178587" y="79794"/>
                  </a:lnTo>
                  <a:lnTo>
                    <a:pt x="197802" y="106680"/>
                  </a:lnTo>
                  <a:lnTo>
                    <a:pt x="204393" y="103555"/>
                  </a:lnTo>
                  <a:lnTo>
                    <a:pt x="211188" y="100787"/>
                  </a:lnTo>
                  <a:lnTo>
                    <a:pt x="218173" y="98374"/>
                  </a:lnTo>
                  <a:lnTo>
                    <a:pt x="225336" y="96342"/>
                  </a:lnTo>
                  <a:lnTo>
                    <a:pt x="222148" y="63474"/>
                  </a:lnTo>
                  <a:lnTo>
                    <a:pt x="227406" y="57099"/>
                  </a:lnTo>
                  <a:lnTo>
                    <a:pt x="255828" y="54330"/>
                  </a:lnTo>
                  <a:lnTo>
                    <a:pt x="262216" y="59588"/>
                  </a:lnTo>
                  <a:lnTo>
                    <a:pt x="265404" y="92456"/>
                  </a:lnTo>
                  <a:lnTo>
                    <a:pt x="272834" y="93078"/>
                  </a:lnTo>
                  <a:lnTo>
                    <a:pt x="280149" y="94094"/>
                  </a:lnTo>
                  <a:lnTo>
                    <a:pt x="287350" y="95516"/>
                  </a:lnTo>
                  <a:lnTo>
                    <a:pt x="294411" y="97307"/>
                  </a:lnTo>
                  <a:lnTo>
                    <a:pt x="308089" y="67233"/>
                  </a:lnTo>
                  <a:lnTo>
                    <a:pt x="315836" y="64325"/>
                  </a:lnTo>
                  <a:lnTo>
                    <a:pt x="341820" y="76161"/>
                  </a:lnTo>
                  <a:lnTo>
                    <a:pt x="344728" y="83908"/>
                  </a:lnTo>
                  <a:lnTo>
                    <a:pt x="331050" y="113995"/>
                  </a:lnTo>
                  <a:lnTo>
                    <a:pt x="337096" y="118198"/>
                  </a:lnTo>
                  <a:lnTo>
                    <a:pt x="342912" y="122720"/>
                  </a:lnTo>
                  <a:lnTo>
                    <a:pt x="348462" y="127558"/>
                  </a:lnTo>
                  <a:lnTo>
                    <a:pt x="353745" y="132689"/>
                  </a:lnTo>
                  <a:lnTo>
                    <a:pt x="380644" y="113461"/>
                  </a:lnTo>
                  <a:lnTo>
                    <a:pt x="388797" y="114820"/>
                  </a:lnTo>
                  <a:lnTo>
                    <a:pt x="405396" y="138061"/>
                  </a:lnTo>
                  <a:lnTo>
                    <a:pt x="404037" y="146215"/>
                  </a:lnTo>
                  <a:lnTo>
                    <a:pt x="377151" y="165430"/>
                  </a:lnTo>
                  <a:lnTo>
                    <a:pt x="379704" y="170446"/>
                  </a:lnTo>
                  <a:lnTo>
                    <a:pt x="381914" y="175691"/>
                  </a:lnTo>
                  <a:lnTo>
                    <a:pt x="383844" y="181076"/>
                  </a:lnTo>
                  <a:lnTo>
                    <a:pt x="408635" y="177406"/>
                  </a:lnTo>
                  <a:lnTo>
                    <a:pt x="433209" y="174752"/>
                  </a:lnTo>
                  <a:lnTo>
                    <a:pt x="457479" y="173126"/>
                  </a:lnTo>
                  <a:lnTo>
                    <a:pt x="481342" y="172580"/>
                  </a:lnTo>
                  <a:lnTo>
                    <a:pt x="499110" y="172897"/>
                  </a:lnTo>
                  <a:lnTo>
                    <a:pt x="516432" y="173799"/>
                  </a:lnTo>
                  <a:lnTo>
                    <a:pt x="533298" y="175298"/>
                  </a:lnTo>
                  <a:lnTo>
                    <a:pt x="549694" y="177368"/>
                  </a:lnTo>
                  <a:close/>
                </a:path>
                <a:path w="567055" h="501650">
                  <a:moveTo>
                    <a:pt x="566572" y="235953"/>
                  </a:moveTo>
                  <a:lnTo>
                    <a:pt x="523621" y="211493"/>
                  </a:lnTo>
                  <a:lnTo>
                    <a:pt x="481342" y="209626"/>
                  </a:lnTo>
                  <a:lnTo>
                    <a:pt x="438111" y="211467"/>
                  </a:lnTo>
                  <a:lnTo>
                    <a:pt x="393738" y="216916"/>
                  </a:lnTo>
                  <a:lnTo>
                    <a:pt x="348843" y="225869"/>
                  </a:lnTo>
                  <a:lnTo>
                    <a:pt x="304038" y="238239"/>
                  </a:lnTo>
                  <a:lnTo>
                    <a:pt x="249580" y="258076"/>
                  </a:lnTo>
                  <a:lnTo>
                    <a:pt x="198805" y="281978"/>
                  </a:lnTo>
                  <a:lnTo>
                    <a:pt x="152412" y="309511"/>
                  </a:lnTo>
                  <a:lnTo>
                    <a:pt x="111137" y="340258"/>
                  </a:lnTo>
                  <a:lnTo>
                    <a:pt x="75692" y="373786"/>
                  </a:lnTo>
                  <a:lnTo>
                    <a:pt x="44831" y="412800"/>
                  </a:lnTo>
                  <a:lnTo>
                    <a:pt x="36906" y="425792"/>
                  </a:lnTo>
                  <a:lnTo>
                    <a:pt x="49999" y="446760"/>
                  </a:lnTo>
                  <a:lnTo>
                    <a:pt x="64795" y="466445"/>
                  </a:lnTo>
                  <a:lnTo>
                    <a:pt x="81203" y="484771"/>
                  </a:lnTo>
                  <a:lnTo>
                    <a:pt x="99123" y="501624"/>
                  </a:lnTo>
                  <a:lnTo>
                    <a:pt x="106781" y="488226"/>
                  </a:lnTo>
                  <a:lnTo>
                    <a:pt x="111099" y="481520"/>
                  </a:lnTo>
                  <a:lnTo>
                    <a:pt x="137426" y="445300"/>
                  </a:lnTo>
                  <a:lnTo>
                    <a:pt x="168478" y="410743"/>
                  </a:lnTo>
                  <a:lnTo>
                    <a:pt x="203847" y="378180"/>
                  </a:lnTo>
                  <a:lnTo>
                    <a:pt x="243154" y="347941"/>
                  </a:lnTo>
                  <a:lnTo>
                    <a:pt x="285991" y="320357"/>
                  </a:lnTo>
                  <a:lnTo>
                    <a:pt x="331939" y="295795"/>
                  </a:lnTo>
                  <a:lnTo>
                    <a:pt x="378942" y="275234"/>
                  </a:lnTo>
                  <a:lnTo>
                    <a:pt x="426300" y="258889"/>
                  </a:lnTo>
                  <a:lnTo>
                    <a:pt x="473608" y="246824"/>
                  </a:lnTo>
                  <a:lnTo>
                    <a:pt x="520496" y="239153"/>
                  </a:lnTo>
                  <a:lnTo>
                    <a:pt x="566572" y="235953"/>
                  </a:lnTo>
                  <a:close/>
                </a:path>
              </a:pathLst>
            </a:custGeom>
            <a:solidFill>
              <a:srgbClr val="FFFFFF"/>
            </a:solidFill>
          </p:spPr>
          <p:txBody>
            <a:bodyPr wrap="square" lIns="0" tIns="0" rIns="0" bIns="0" rtlCol="0"/>
            <a:lstStyle/>
            <a:p>
              <a:endParaRPr/>
            </a:p>
          </p:txBody>
        </p:sp>
        <p:pic>
          <p:nvPicPr>
            <p:cNvPr id="24" name="object 18">
              <a:extLst>
                <a:ext uri="{FF2B5EF4-FFF2-40B4-BE49-F238E27FC236}">
                  <a16:creationId xmlns:a16="http://schemas.microsoft.com/office/drawing/2014/main" id="{4EC23485-4D96-411B-A796-3C97D6160D96}"/>
                </a:ext>
              </a:extLst>
            </p:cNvPr>
            <p:cNvPicPr/>
            <p:nvPr/>
          </p:nvPicPr>
          <p:blipFill>
            <a:blip r:embed="rId14" cstate="print"/>
            <a:stretch>
              <a:fillRect/>
            </a:stretch>
          </p:blipFill>
          <p:spPr>
            <a:xfrm>
              <a:off x="1932697" y="1082268"/>
              <a:ext cx="238683" cy="180339"/>
            </a:xfrm>
            <a:prstGeom prst="rect">
              <a:avLst/>
            </a:prstGeom>
          </p:spPr>
        </p:pic>
        <p:sp>
          <p:nvSpPr>
            <p:cNvPr id="25" name="object 19">
              <a:extLst>
                <a:ext uri="{FF2B5EF4-FFF2-40B4-BE49-F238E27FC236}">
                  <a16:creationId xmlns:a16="http://schemas.microsoft.com/office/drawing/2014/main" id="{94F45A9E-5E57-4EA9-9595-4A12C569FD2D}"/>
                </a:ext>
              </a:extLst>
            </p:cNvPr>
            <p:cNvSpPr/>
            <p:nvPr/>
          </p:nvSpPr>
          <p:spPr>
            <a:xfrm>
              <a:off x="1756747" y="975169"/>
              <a:ext cx="434340" cy="281940"/>
            </a:xfrm>
            <a:custGeom>
              <a:avLst/>
              <a:gdLst/>
              <a:ahLst/>
              <a:cxnLst/>
              <a:rect l="l" t="t" r="r" b="b"/>
              <a:pathLst>
                <a:path w="434339" h="281940">
                  <a:moveTo>
                    <a:pt x="434098" y="0"/>
                  </a:moveTo>
                  <a:lnTo>
                    <a:pt x="391637" y="2747"/>
                  </a:lnTo>
                  <a:lnTo>
                    <a:pt x="347882" y="9805"/>
                  </a:lnTo>
                  <a:lnTo>
                    <a:pt x="303484" y="21017"/>
                  </a:lnTo>
                  <a:lnTo>
                    <a:pt x="259095" y="36228"/>
                  </a:lnTo>
                  <a:lnTo>
                    <a:pt x="215366" y="55283"/>
                  </a:lnTo>
                  <a:lnTo>
                    <a:pt x="164990" y="82690"/>
                  </a:lnTo>
                  <a:lnTo>
                    <a:pt x="118954" y="113841"/>
                  </a:lnTo>
                  <a:lnTo>
                    <a:pt x="77895" y="148204"/>
                  </a:lnTo>
                  <a:lnTo>
                    <a:pt x="42451" y="185249"/>
                  </a:lnTo>
                  <a:lnTo>
                    <a:pt x="13258" y="224447"/>
                  </a:lnTo>
                  <a:lnTo>
                    <a:pt x="0" y="246989"/>
                  </a:lnTo>
                  <a:lnTo>
                    <a:pt x="20240" y="258250"/>
                  </a:lnTo>
                  <a:lnTo>
                    <a:pt x="41451" y="267865"/>
                  </a:lnTo>
                  <a:lnTo>
                    <a:pt x="63545" y="275761"/>
                  </a:lnTo>
                  <a:lnTo>
                    <a:pt x="86436" y="281863"/>
                  </a:lnTo>
                  <a:lnTo>
                    <a:pt x="111570" y="242176"/>
                  </a:lnTo>
                  <a:lnTo>
                    <a:pt x="140885" y="204224"/>
                  </a:lnTo>
                  <a:lnTo>
                    <a:pt x="174128" y="168332"/>
                  </a:lnTo>
                  <a:lnTo>
                    <a:pt x="211046" y="134825"/>
                  </a:lnTo>
                  <a:lnTo>
                    <a:pt x="251383" y="104025"/>
                  </a:lnTo>
                  <a:lnTo>
                    <a:pt x="295207" y="76123"/>
                  </a:lnTo>
                  <a:lnTo>
                    <a:pt x="340496" y="52557"/>
                  </a:lnTo>
                  <a:lnTo>
                    <a:pt x="386818" y="33465"/>
                  </a:lnTo>
                  <a:lnTo>
                    <a:pt x="433743" y="18986"/>
                  </a:lnTo>
                  <a:lnTo>
                    <a:pt x="434174" y="8559"/>
                  </a:lnTo>
                  <a:lnTo>
                    <a:pt x="434098" y="0"/>
                  </a:lnTo>
                  <a:close/>
                </a:path>
              </a:pathLst>
            </a:custGeom>
            <a:solidFill>
              <a:srgbClr val="FFFFFF"/>
            </a:solidFill>
          </p:spPr>
          <p:txBody>
            <a:bodyPr wrap="square" lIns="0" tIns="0" rIns="0" bIns="0" rtlCol="0"/>
            <a:lstStyle/>
            <a:p>
              <a:endParaRPr/>
            </a:p>
          </p:txBody>
        </p:sp>
        <p:sp>
          <p:nvSpPr>
            <p:cNvPr id="26" name="object 20">
              <a:extLst>
                <a:ext uri="{FF2B5EF4-FFF2-40B4-BE49-F238E27FC236}">
                  <a16:creationId xmlns:a16="http://schemas.microsoft.com/office/drawing/2014/main" id="{426D55C0-81B8-4572-A484-15818472BD62}"/>
                </a:ext>
              </a:extLst>
            </p:cNvPr>
            <p:cNvSpPr/>
            <p:nvPr/>
          </p:nvSpPr>
          <p:spPr>
            <a:xfrm>
              <a:off x="10547996" y="575998"/>
              <a:ext cx="936625" cy="1021715"/>
            </a:xfrm>
            <a:custGeom>
              <a:avLst/>
              <a:gdLst/>
              <a:ahLst/>
              <a:cxnLst/>
              <a:rect l="l" t="t" r="r" b="b"/>
              <a:pathLst>
                <a:path w="936625" h="1021715">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A1DAF8"/>
            </a:solidFill>
          </p:spPr>
          <p:txBody>
            <a:bodyPr wrap="square" lIns="0" tIns="0" rIns="0" bIns="0" rtlCol="0"/>
            <a:lstStyle/>
            <a:p>
              <a:endParaRPr/>
            </a:p>
          </p:txBody>
        </p:sp>
        <p:sp>
          <p:nvSpPr>
            <p:cNvPr id="27" name="object 21">
              <a:extLst>
                <a:ext uri="{FF2B5EF4-FFF2-40B4-BE49-F238E27FC236}">
                  <a16:creationId xmlns:a16="http://schemas.microsoft.com/office/drawing/2014/main" id="{0FD02899-721C-4A0D-977A-286FAE5C4E67}"/>
                </a:ext>
              </a:extLst>
            </p:cNvPr>
            <p:cNvSpPr/>
            <p:nvPr/>
          </p:nvSpPr>
          <p:spPr>
            <a:xfrm>
              <a:off x="10652523" y="923791"/>
              <a:ext cx="735330" cy="328295"/>
            </a:xfrm>
            <a:custGeom>
              <a:avLst/>
              <a:gdLst/>
              <a:ahLst/>
              <a:cxnLst/>
              <a:rect l="l" t="t" r="r" b="b"/>
              <a:pathLst>
                <a:path w="735329" h="328294">
                  <a:moveTo>
                    <a:pt x="361403" y="0"/>
                  </a:moveTo>
                  <a:lnTo>
                    <a:pt x="328904" y="29311"/>
                  </a:lnTo>
                  <a:lnTo>
                    <a:pt x="299111" y="62212"/>
                  </a:lnTo>
                  <a:lnTo>
                    <a:pt x="283616" y="81584"/>
                  </a:lnTo>
                  <a:lnTo>
                    <a:pt x="276720" y="78613"/>
                  </a:lnTo>
                  <a:lnTo>
                    <a:pt x="270306" y="79933"/>
                  </a:lnTo>
                  <a:lnTo>
                    <a:pt x="263638" y="80949"/>
                  </a:lnTo>
                  <a:lnTo>
                    <a:pt x="256897" y="81394"/>
                  </a:lnTo>
                  <a:lnTo>
                    <a:pt x="243344" y="81521"/>
                  </a:lnTo>
                  <a:lnTo>
                    <a:pt x="210944" y="83345"/>
                  </a:lnTo>
                  <a:lnTo>
                    <a:pt x="147020" y="94728"/>
                  </a:lnTo>
                  <a:lnTo>
                    <a:pt x="94767" y="109444"/>
                  </a:lnTo>
                  <a:lnTo>
                    <a:pt x="54206" y="123854"/>
                  </a:lnTo>
                  <a:lnTo>
                    <a:pt x="19632" y="142711"/>
                  </a:lnTo>
                  <a:lnTo>
                    <a:pt x="779" y="165431"/>
                  </a:lnTo>
                  <a:lnTo>
                    <a:pt x="2983" y="170249"/>
                  </a:lnTo>
                  <a:lnTo>
                    <a:pt x="8140" y="174637"/>
                  </a:lnTo>
                  <a:lnTo>
                    <a:pt x="10998" y="176453"/>
                  </a:lnTo>
                  <a:lnTo>
                    <a:pt x="13982" y="178003"/>
                  </a:lnTo>
                  <a:lnTo>
                    <a:pt x="16903" y="181152"/>
                  </a:lnTo>
                  <a:lnTo>
                    <a:pt x="14211" y="181152"/>
                  </a:lnTo>
                  <a:lnTo>
                    <a:pt x="11480" y="180835"/>
                  </a:lnTo>
                  <a:lnTo>
                    <a:pt x="5854" y="181711"/>
                  </a:lnTo>
                  <a:lnTo>
                    <a:pt x="0" y="183578"/>
                  </a:lnTo>
                  <a:lnTo>
                    <a:pt x="0" y="187833"/>
                  </a:lnTo>
                  <a:lnTo>
                    <a:pt x="42481" y="213182"/>
                  </a:lnTo>
                  <a:lnTo>
                    <a:pt x="148107" y="243814"/>
                  </a:lnTo>
                  <a:lnTo>
                    <a:pt x="150914" y="246100"/>
                  </a:lnTo>
                  <a:lnTo>
                    <a:pt x="182219" y="293725"/>
                  </a:lnTo>
                  <a:lnTo>
                    <a:pt x="186816" y="297053"/>
                  </a:lnTo>
                  <a:lnTo>
                    <a:pt x="190830" y="294144"/>
                  </a:lnTo>
                  <a:lnTo>
                    <a:pt x="193154" y="289509"/>
                  </a:lnTo>
                  <a:lnTo>
                    <a:pt x="194156" y="278649"/>
                  </a:lnTo>
                  <a:lnTo>
                    <a:pt x="194868" y="256844"/>
                  </a:lnTo>
                  <a:lnTo>
                    <a:pt x="223659" y="261962"/>
                  </a:lnTo>
                  <a:lnTo>
                    <a:pt x="245200" y="265311"/>
                  </a:lnTo>
                  <a:lnTo>
                    <a:pt x="266787" y="267666"/>
                  </a:lnTo>
                  <a:lnTo>
                    <a:pt x="288419" y="268661"/>
                  </a:lnTo>
                  <a:lnTo>
                    <a:pt x="310095" y="267931"/>
                  </a:lnTo>
                  <a:lnTo>
                    <a:pt x="318185" y="267284"/>
                  </a:lnTo>
                  <a:lnTo>
                    <a:pt x="322503" y="268643"/>
                  </a:lnTo>
                  <a:lnTo>
                    <a:pt x="327698" y="283248"/>
                  </a:lnTo>
                  <a:lnTo>
                    <a:pt x="331635" y="287629"/>
                  </a:lnTo>
                  <a:lnTo>
                    <a:pt x="338874" y="298627"/>
                  </a:lnTo>
                  <a:lnTo>
                    <a:pt x="341071" y="298373"/>
                  </a:lnTo>
                  <a:lnTo>
                    <a:pt x="345287" y="289991"/>
                  </a:lnTo>
                  <a:lnTo>
                    <a:pt x="347192" y="287210"/>
                  </a:lnTo>
                  <a:lnTo>
                    <a:pt x="369197" y="311211"/>
                  </a:lnTo>
                  <a:lnTo>
                    <a:pt x="379628" y="322135"/>
                  </a:lnTo>
                  <a:lnTo>
                    <a:pt x="383019" y="327850"/>
                  </a:lnTo>
                  <a:lnTo>
                    <a:pt x="392810" y="319239"/>
                  </a:lnTo>
                  <a:lnTo>
                    <a:pt x="391591" y="312458"/>
                  </a:lnTo>
                  <a:lnTo>
                    <a:pt x="390296" y="299631"/>
                  </a:lnTo>
                  <a:lnTo>
                    <a:pt x="390055" y="292087"/>
                  </a:lnTo>
                  <a:lnTo>
                    <a:pt x="384682" y="279793"/>
                  </a:lnTo>
                  <a:lnTo>
                    <a:pt x="385419" y="273380"/>
                  </a:lnTo>
                  <a:lnTo>
                    <a:pt x="383743" y="264388"/>
                  </a:lnTo>
                  <a:lnTo>
                    <a:pt x="381825" y="262153"/>
                  </a:lnTo>
                  <a:lnTo>
                    <a:pt x="380301" y="259257"/>
                  </a:lnTo>
                  <a:lnTo>
                    <a:pt x="415213" y="253555"/>
                  </a:lnTo>
                  <a:lnTo>
                    <a:pt x="455180" y="248589"/>
                  </a:lnTo>
                  <a:lnTo>
                    <a:pt x="464676" y="248642"/>
                  </a:lnTo>
                  <a:lnTo>
                    <a:pt x="473522" y="251221"/>
                  </a:lnTo>
                  <a:lnTo>
                    <a:pt x="481973" y="255529"/>
                  </a:lnTo>
                  <a:lnTo>
                    <a:pt x="521285" y="280538"/>
                  </a:lnTo>
                  <a:lnTo>
                    <a:pt x="552564" y="299631"/>
                  </a:lnTo>
                  <a:lnTo>
                    <a:pt x="558499" y="301953"/>
                  </a:lnTo>
                  <a:lnTo>
                    <a:pt x="563241" y="301085"/>
                  </a:lnTo>
                  <a:lnTo>
                    <a:pt x="566826" y="297102"/>
                  </a:lnTo>
                  <a:lnTo>
                    <a:pt x="569290" y="290080"/>
                  </a:lnTo>
                  <a:lnTo>
                    <a:pt x="575090" y="265828"/>
                  </a:lnTo>
                  <a:lnTo>
                    <a:pt x="577005" y="253456"/>
                  </a:lnTo>
                  <a:lnTo>
                    <a:pt x="577176" y="240652"/>
                  </a:lnTo>
                  <a:lnTo>
                    <a:pt x="576846" y="236486"/>
                  </a:lnTo>
                  <a:lnTo>
                    <a:pt x="577786" y="232143"/>
                  </a:lnTo>
                  <a:lnTo>
                    <a:pt x="576719" y="226199"/>
                  </a:lnTo>
                  <a:lnTo>
                    <a:pt x="574128" y="224104"/>
                  </a:lnTo>
                  <a:lnTo>
                    <a:pt x="567562" y="221754"/>
                  </a:lnTo>
                  <a:lnTo>
                    <a:pt x="562724" y="220916"/>
                  </a:lnTo>
                  <a:lnTo>
                    <a:pt x="557974" y="219722"/>
                  </a:lnTo>
                  <a:lnTo>
                    <a:pt x="557910" y="216369"/>
                  </a:lnTo>
                  <a:lnTo>
                    <a:pt x="576809" y="211822"/>
                  </a:lnTo>
                  <a:lnTo>
                    <a:pt x="589787" y="209727"/>
                  </a:lnTo>
                  <a:lnTo>
                    <a:pt x="603275" y="210312"/>
                  </a:lnTo>
                  <a:lnTo>
                    <a:pt x="618030" y="212158"/>
                  </a:lnTo>
                  <a:lnTo>
                    <a:pt x="632298" y="216447"/>
                  </a:lnTo>
                  <a:lnTo>
                    <a:pt x="646255" y="222158"/>
                  </a:lnTo>
                  <a:lnTo>
                    <a:pt x="660082" y="228269"/>
                  </a:lnTo>
                  <a:lnTo>
                    <a:pt x="678188" y="235300"/>
                  </a:lnTo>
                  <a:lnTo>
                    <a:pt x="696504" y="240693"/>
                  </a:lnTo>
                  <a:lnTo>
                    <a:pt x="715094" y="244186"/>
                  </a:lnTo>
                  <a:lnTo>
                    <a:pt x="734555" y="245516"/>
                  </a:lnTo>
                  <a:lnTo>
                    <a:pt x="735279" y="245160"/>
                  </a:lnTo>
                  <a:lnTo>
                    <a:pt x="729487" y="214337"/>
                  </a:lnTo>
                  <a:lnTo>
                    <a:pt x="726732" y="200317"/>
                  </a:lnTo>
                  <a:lnTo>
                    <a:pt x="717448" y="200152"/>
                  </a:lnTo>
                  <a:lnTo>
                    <a:pt x="725042" y="195249"/>
                  </a:lnTo>
                  <a:lnTo>
                    <a:pt x="721956" y="189890"/>
                  </a:lnTo>
                  <a:lnTo>
                    <a:pt x="719814" y="177569"/>
                  </a:lnTo>
                  <a:lnTo>
                    <a:pt x="718950" y="170948"/>
                  </a:lnTo>
                  <a:lnTo>
                    <a:pt x="718538" y="164326"/>
                  </a:lnTo>
                  <a:lnTo>
                    <a:pt x="718781" y="157810"/>
                  </a:lnTo>
                  <a:lnTo>
                    <a:pt x="719454" y="150977"/>
                  </a:lnTo>
                  <a:lnTo>
                    <a:pt x="723557" y="144653"/>
                  </a:lnTo>
                  <a:lnTo>
                    <a:pt x="728167" y="133400"/>
                  </a:lnTo>
                  <a:lnTo>
                    <a:pt x="728497" y="129209"/>
                  </a:lnTo>
                  <a:lnTo>
                    <a:pt x="725169" y="127177"/>
                  </a:lnTo>
                  <a:lnTo>
                    <a:pt x="726084" y="122504"/>
                  </a:lnTo>
                  <a:lnTo>
                    <a:pt x="727494" y="118465"/>
                  </a:lnTo>
                  <a:lnTo>
                    <a:pt x="727582" y="79705"/>
                  </a:lnTo>
                  <a:lnTo>
                    <a:pt x="725576" y="77749"/>
                  </a:lnTo>
                  <a:lnTo>
                    <a:pt x="678503" y="92633"/>
                  </a:lnTo>
                  <a:lnTo>
                    <a:pt x="647039" y="113982"/>
                  </a:lnTo>
                  <a:lnTo>
                    <a:pt x="631867" y="124889"/>
                  </a:lnTo>
                  <a:lnTo>
                    <a:pt x="615845" y="131240"/>
                  </a:lnTo>
                  <a:lnTo>
                    <a:pt x="599094" y="133768"/>
                  </a:lnTo>
                  <a:lnTo>
                    <a:pt x="581736" y="133210"/>
                  </a:lnTo>
                  <a:lnTo>
                    <a:pt x="567689" y="131953"/>
                  </a:lnTo>
                  <a:lnTo>
                    <a:pt x="567499" y="130111"/>
                  </a:lnTo>
                  <a:lnTo>
                    <a:pt x="575640" y="127431"/>
                  </a:lnTo>
                  <a:lnTo>
                    <a:pt x="581342" y="124853"/>
                  </a:lnTo>
                  <a:lnTo>
                    <a:pt x="584365" y="122440"/>
                  </a:lnTo>
                  <a:lnTo>
                    <a:pt x="583514" y="119087"/>
                  </a:lnTo>
                  <a:lnTo>
                    <a:pt x="582091" y="115176"/>
                  </a:lnTo>
                  <a:lnTo>
                    <a:pt x="574738" y="113080"/>
                  </a:lnTo>
                  <a:lnTo>
                    <a:pt x="561111" y="111988"/>
                  </a:lnTo>
                  <a:lnTo>
                    <a:pt x="557098" y="114274"/>
                  </a:lnTo>
                  <a:lnTo>
                    <a:pt x="545174" y="119364"/>
                  </a:lnTo>
                  <a:lnTo>
                    <a:pt x="533107" y="120878"/>
                  </a:lnTo>
                  <a:lnTo>
                    <a:pt x="520907" y="119953"/>
                  </a:lnTo>
                  <a:lnTo>
                    <a:pt x="463827" y="109434"/>
                  </a:lnTo>
                  <a:lnTo>
                    <a:pt x="411416" y="100063"/>
                  </a:lnTo>
                  <a:lnTo>
                    <a:pt x="403885" y="98031"/>
                  </a:lnTo>
                  <a:lnTo>
                    <a:pt x="396481" y="95224"/>
                  </a:lnTo>
                  <a:lnTo>
                    <a:pt x="424179" y="85864"/>
                  </a:lnTo>
                  <a:lnTo>
                    <a:pt x="423748" y="77774"/>
                  </a:lnTo>
                  <a:lnTo>
                    <a:pt x="419468" y="74612"/>
                  </a:lnTo>
                  <a:lnTo>
                    <a:pt x="410476" y="65747"/>
                  </a:lnTo>
                  <a:lnTo>
                    <a:pt x="400126" y="51142"/>
                  </a:lnTo>
                  <a:lnTo>
                    <a:pt x="398919" y="50076"/>
                  </a:lnTo>
                  <a:lnTo>
                    <a:pt x="394804" y="52819"/>
                  </a:lnTo>
                  <a:lnTo>
                    <a:pt x="393001" y="53136"/>
                  </a:lnTo>
                  <a:lnTo>
                    <a:pt x="390753" y="52298"/>
                  </a:lnTo>
                  <a:lnTo>
                    <a:pt x="395998" y="47205"/>
                  </a:lnTo>
                  <a:lnTo>
                    <a:pt x="372097" y="11544"/>
                  </a:lnTo>
                  <a:lnTo>
                    <a:pt x="365861" y="14287"/>
                  </a:lnTo>
                  <a:lnTo>
                    <a:pt x="366636" y="10871"/>
                  </a:lnTo>
                  <a:lnTo>
                    <a:pt x="366902" y="6934"/>
                  </a:lnTo>
                  <a:lnTo>
                    <a:pt x="367664" y="2476"/>
                  </a:lnTo>
                  <a:lnTo>
                    <a:pt x="364883" y="673"/>
                  </a:lnTo>
                  <a:lnTo>
                    <a:pt x="361403" y="0"/>
                  </a:lnTo>
                  <a:close/>
                </a:path>
              </a:pathLst>
            </a:custGeom>
            <a:solidFill>
              <a:srgbClr val="FFFFFF"/>
            </a:solidFill>
          </p:spPr>
          <p:txBody>
            <a:bodyPr wrap="square" lIns="0" tIns="0" rIns="0" bIns="0" rtlCol="0"/>
            <a:lstStyle/>
            <a:p>
              <a:endParaRPr/>
            </a:p>
          </p:txBody>
        </p:sp>
      </p:grpSp>
      <p:sp>
        <p:nvSpPr>
          <p:cNvPr id="30" name="Espace réservé du texte 31">
            <a:extLst>
              <a:ext uri="{FF2B5EF4-FFF2-40B4-BE49-F238E27FC236}">
                <a16:creationId xmlns:a16="http://schemas.microsoft.com/office/drawing/2014/main" id="{61DCD63E-5308-4ED7-AF65-EF5334F7315E}"/>
              </a:ext>
              <a:ext uri="{C183D7F6-B498-43B3-948B-1728B52AA6E4}">
                <adec:decorative xmlns:adec="http://schemas.microsoft.com/office/drawing/2017/decorative" val="1"/>
              </a:ext>
            </a:extLst>
          </p:cNvPr>
          <p:cNvSpPr>
            <a:spLocks noGrp="1"/>
          </p:cNvSpPr>
          <p:nvPr>
            <p:ph type="body" sz="quarter" idx="13"/>
          </p:nvPr>
        </p:nvSpPr>
        <p:spPr>
          <a:xfrm>
            <a:off x="1770063" y="4014788"/>
            <a:ext cx="3724275" cy="2152650"/>
          </a:xfrm>
          <a:prstGeom prst="rect">
            <a:avLst/>
          </a:prstGeom>
        </p:spPr>
        <p:txBody>
          <a:bodyPr/>
          <a:lstStyle>
            <a:lvl1pPr marL="0" indent="0">
              <a:buFontTx/>
              <a:buNone/>
              <a:defRPr sz="180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fr-FR" dirty="0"/>
              <a:t>Modifier les styles du texte</a:t>
            </a:r>
            <a:endParaRPr lang="fr-BE" dirty="0"/>
          </a:p>
        </p:txBody>
      </p:sp>
      <p:sp>
        <p:nvSpPr>
          <p:cNvPr id="29" name="object 23">
            <a:extLst>
              <a:ext uri="{FF2B5EF4-FFF2-40B4-BE49-F238E27FC236}">
                <a16:creationId xmlns:a16="http://schemas.microsoft.com/office/drawing/2014/main" id="{FA412533-1944-488C-BD49-D1BDF7F30689}"/>
              </a:ext>
            </a:extLst>
          </p:cNvPr>
          <p:cNvSpPr txBox="1">
            <a:spLocks noGrp="1"/>
          </p:cNvSpPr>
          <p:nvPr>
            <p:ph type="title"/>
          </p:nvPr>
        </p:nvSpPr>
        <p:spPr>
          <a:xfrm>
            <a:off x="1769606" y="1856675"/>
            <a:ext cx="3724275" cy="375920"/>
          </a:xfrm>
          <a:prstGeom prst="rect">
            <a:avLst/>
          </a:prstGeom>
        </p:spPr>
        <p:txBody>
          <a:bodyPr vert="horz" wrap="square" lIns="0" tIns="12700" rIns="0" bIns="0" rtlCol="0">
            <a:spAutoFit/>
          </a:bodyPr>
          <a:lstStyle>
            <a:lvl1pPr>
              <a:defRPr>
                <a:solidFill>
                  <a:schemeClr val="bg1"/>
                </a:solidFill>
              </a:defRPr>
            </a:lvl1pPr>
          </a:lstStyle>
          <a:p>
            <a:pPr marL="12700">
              <a:lnSpc>
                <a:spcPct val="100000"/>
              </a:lnSpc>
              <a:spcBef>
                <a:spcPts val="100"/>
              </a:spcBef>
            </a:pPr>
            <a:r>
              <a:rPr sz="2300" spc="55" dirty="0">
                <a:solidFill>
                  <a:srgbClr val="FFFFFF"/>
                </a:solidFill>
              </a:rPr>
              <a:t>AQUACULTURE</a:t>
            </a:r>
            <a:endParaRPr sz="2300" dirty="0"/>
          </a:p>
        </p:txBody>
      </p:sp>
    </p:spTree>
    <p:extLst>
      <p:ext uri="{BB962C8B-B14F-4D97-AF65-F5344CB8AC3E}">
        <p14:creationId xmlns:p14="http://schemas.microsoft.com/office/powerpoint/2010/main" val="22770416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eprésentants Aquaculture">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74A4223-3C98-465A-AEE9-316A9AF174BF}"/>
              </a:ext>
            </a:extLst>
          </p:cNvPr>
          <p:cNvSpPr>
            <a:spLocks noGrp="1"/>
          </p:cNvSpPr>
          <p:nvPr>
            <p:ph type="dt" sz="half" idx="10"/>
          </p:nvPr>
        </p:nvSpPr>
        <p:spPr/>
        <p:txBody>
          <a:bodyPr/>
          <a:lstStyle/>
          <a:p>
            <a:fld id="{E80AFB39-3136-4FAF-913B-294D89DE73F9}" type="datetimeFigureOut">
              <a:rPr lang="fr-BE" smtClean="0"/>
              <a:t>20-11-24</a:t>
            </a:fld>
            <a:endParaRPr lang="fr-BE"/>
          </a:p>
        </p:txBody>
      </p:sp>
      <p:sp>
        <p:nvSpPr>
          <p:cNvPr id="4" name="Espace réservé du pied de page 3">
            <a:extLst>
              <a:ext uri="{FF2B5EF4-FFF2-40B4-BE49-F238E27FC236}">
                <a16:creationId xmlns:a16="http://schemas.microsoft.com/office/drawing/2014/main" id="{A4B4AD71-406E-4A57-A6A7-99AC5E6698FF}"/>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F6569F2C-0999-4DFF-AF83-86DD58E242EE}"/>
              </a:ext>
            </a:extLst>
          </p:cNvPr>
          <p:cNvSpPr>
            <a:spLocks noGrp="1"/>
          </p:cNvSpPr>
          <p:nvPr>
            <p:ph type="sldNum" sz="quarter" idx="12"/>
          </p:nvPr>
        </p:nvSpPr>
        <p:spPr/>
        <p:txBody>
          <a:bodyPr/>
          <a:lstStyle/>
          <a:p>
            <a:fld id="{6DCCFF28-29C7-4A47-9A2B-4A1869D0A5DB}" type="slidenum">
              <a:rPr lang="fr-BE" smtClean="0"/>
              <a:t>‹N°›</a:t>
            </a:fld>
            <a:endParaRPr lang="fr-BE"/>
          </a:p>
        </p:txBody>
      </p:sp>
      <p:sp>
        <p:nvSpPr>
          <p:cNvPr id="2" name="object 3">
            <a:extLst>
              <a:ext uri="{FF2B5EF4-FFF2-40B4-BE49-F238E27FC236}">
                <a16:creationId xmlns:a16="http://schemas.microsoft.com/office/drawing/2014/main" id="{66244023-FBBC-85A5-D237-B4CD32158F8A}"/>
              </a:ext>
            </a:extLst>
          </p:cNvPr>
          <p:cNvSpPr/>
          <p:nvPr userDrawn="1"/>
        </p:nvSpPr>
        <p:spPr>
          <a:xfrm>
            <a:off x="6261958" y="876633"/>
            <a:ext cx="484505" cy="932180"/>
          </a:xfrm>
          <a:custGeom>
            <a:avLst/>
            <a:gdLst/>
            <a:ahLst/>
            <a:cxnLst/>
            <a:rect l="l" t="t" r="r" b="b"/>
            <a:pathLst>
              <a:path w="484504" h="932180">
                <a:moveTo>
                  <a:pt x="467232" y="0"/>
                </a:moveTo>
                <a:lnTo>
                  <a:pt x="0" y="923251"/>
                </a:lnTo>
                <a:lnTo>
                  <a:pt x="16675" y="931621"/>
                </a:lnTo>
                <a:lnTo>
                  <a:pt x="483882" y="8420"/>
                </a:lnTo>
                <a:lnTo>
                  <a:pt x="467232" y="0"/>
                </a:lnTo>
                <a:close/>
              </a:path>
            </a:pathLst>
          </a:custGeom>
          <a:solidFill>
            <a:srgbClr val="8ED8F8"/>
          </a:solidFill>
        </p:spPr>
        <p:txBody>
          <a:bodyPr wrap="square" lIns="0" tIns="0" rIns="0" bIns="0" rtlCol="0"/>
          <a:lstStyle/>
          <a:p>
            <a:endParaRPr/>
          </a:p>
        </p:txBody>
      </p:sp>
      <p:sp>
        <p:nvSpPr>
          <p:cNvPr id="6" name="object 4">
            <a:extLst>
              <a:ext uri="{FF2B5EF4-FFF2-40B4-BE49-F238E27FC236}">
                <a16:creationId xmlns:a16="http://schemas.microsoft.com/office/drawing/2014/main" id="{02F9C600-B494-D483-B4C6-861481B1DB27}"/>
              </a:ext>
            </a:extLst>
          </p:cNvPr>
          <p:cNvSpPr txBox="1">
            <a:spLocks noGrp="1"/>
          </p:cNvSpPr>
          <p:nvPr>
            <p:ph type="title"/>
          </p:nvPr>
        </p:nvSpPr>
        <p:spPr>
          <a:xfrm>
            <a:off x="705556" y="1008260"/>
            <a:ext cx="5458976" cy="689932"/>
          </a:xfrm>
          <a:prstGeom prst="rect">
            <a:avLst/>
          </a:prstGeom>
        </p:spPr>
        <p:txBody>
          <a:bodyPr vert="horz" wrap="square" lIns="0" tIns="12700" rIns="0" bIns="0" rtlCol="0">
            <a:spAutoFit/>
          </a:bodyPr>
          <a:lstStyle>
            <a:lvl1pPr>
              <a:defRPr b="1">
                <a:latin typeface="+mn-lt"/>
              </a:defRPr>
            </a:lvl1pPr>
          </a:lstStyle>
          <a:p>
            <a:pPr marL="12700">
              <a:lnSpc>
                <a:spcPct val="100000"/>
              </a:lnSpc>
              <a:spcBef>
                <a:spcPts val="100"/>
              </a:spcBef>
            </a:pPr>
            <a:r>
              <a:rPr spc="100" dirty="0">
                <a:solidFill>
                  <a:srgbClr val="2D2D33"/>
                </a:solidFill>
              </a:rPr>
              <a:t>REPRÉSENTANTS</a:t>
            </a:r>
            <a:r>
              <a:rPr spc="145" dirty="0">
                <a:solidFill>
                  <a:srgbClr val="2D2D33"/>
                </a:solidFill>
              </a:rPr>
              <a:t> </a:t>
            </a:r>
            <a:r>
              <a:rPr spc="90" dirty="0">
                <a:solidFill>
                  <a:srgbClr val="2D2D33"/>
                </a:solidFill>
              </a:rPr>
              <a:t>ÉLUS</a:t>
            </a:r>
          </a:p>
        </p:txBody>
      </p:sp>
      <p:sp>
        <p:nvSpPr>
          <p:cNvPr id="8" name="object 5">
            <a:extLst>
              <a:ext uri="{FF2B5EF4-FFF2-40B4-BE49-F238E27FC236}">
                <a16:creationId xmlns:a16="http://schemas.microsoft.com/office/drawing/2014/main" id="{B4021142-8483-8B70-66B0-C8D188F5D4C4}"/>
              </a:ext>
            </a:extLst>
          </p:cNvPr>
          <p:cNvSpPr txBox="1"/>
          <p:nvPr userDrawn="1"/>
        </p:nvSpPr>
        <p:spPr>
          <a:xfrm>
            <a:off x="6858644" y="1071760"/>
            <a:ext cx="3813810" cy="482600"/>
          </a:xfrm>
          <a:prstGeom prst="rect">
            <a:avLst/>
          </a:prstGeom>
        </p:spPr>
        <p:txBody>
          <a:bodyPr vert="horz" wrap="square" lIns="0" tIns="12700" rIns="0" bIns="0" rtlCol="0">
            <a:spAutoFit/>
          </a:bodyPr>
          <a:lstStyle/>
          <a:p>
            <a:pPr marL="12700">
              <a:lnSpc>
                <a:spcPct val="100000"/>
              </a:lnSpc>
              <a:spcBef>
                <a:spcPts val="100"/>
              </a:spcBef>
            </a:pPr>
            <a:r>
              <a:rPr sz="3000" spc="95" dirty="0">
                <a:solidFill>
                  <a:srgbClr val="2D2D33"/>
                </a:solidFill>
                <a:latin typeface="Calibri"/>
                <a:cs typeface="Calibri"/>
              </a:rPr>
              <a:t>FILIÈRE</a:t>
            </a:r>
            <a:r>
              <a:rPr sz="3000" spc="140" dirty="0">
                <a:solidFill>
                  <a:srgbClr val="2D2D33"/>
                </a:solidFill>
                <a:latin typeface="Calibri"/>
                <a:cs typeface="Calibri"/>
              </a:rPr>
              <a:t> </a:t>
            </a:r>
            <a:r>
              <a:rPr sz="3000" spc="65" dirty="0">
                <a:solidFill>
                  <a:srgbClr val="2D2D33"/>
                </a:solidFill>
                <a:latin typeface="Calibri"/>
                <a:cs typeface="Calibri"/>
              </a:rPr>
              <a:t>AQUACULTURE</a:t>
            </a:r>
            <a:endParaRPr sz="3000">
              <a:latin typeface="Calibri"/>
              <a:cs typeface="Calibri"/>
            </a:endParaRPr>
          </a:p>
        </p:txBody>
      </p:sp>
      <p:grpSp>
        <p:nvGrpSpPr>
          <p:cNvPr id="9" name="object 6">
            <a:extLst>
              <a:ext uri="{FF2B5EF4-FFF2-40B4-BE49-F238E27FC236}">
                <a16:creationId xmlns:a16="http://schemas.microsoft.com/office/drawing/2014/main" id="{EBEA0698-1C3B-9F1C-95AC-4FCCEFFBAEFA}"/>
              </a:ext>
            </a:extLst>
          </p:cNvPr>
          <p:cNvGrpSpPr/>
          <p:nvPr userDrawn="1"/>
        </p:nvGrpSpPr>
        <p:grpSpPr>
          <a:xfrm>
            <a:off x="10501941" y="6121644"/>
            <a:ext cx="875665" cy="153035"/>
            <a:chOff x="10518874" y="5816844"/>
            <a:chExt cx="875665" cy="153035"/>
          </a:xfrm>
        </p:grpSpPr>
        <p:pic>
          <p:nvPicPr>
            <p:cNvPr id="10" name="object 7">
              <a:extLst>
                <a:ext uri="{FF2B5EF4-FFF2-40B4-BE49-F238E27FC236}">
                  <a16:creationId xmlns:a16="http://schemas.microsoft.com/office/drawing/2014/main" id="{F60A4AB2-2A82-F105-4B0F-C3541E3ECF95}"/>
                </a:ext>
              </a:extLst>
            </p:cNvPr>
            <p:cNvPicPr/>
            <p:nvPr/>
          </p:nvPicPr>
          <p:blipFill>
            <a:blip r:embed="rId2" cstate="print"/>
            <a:stretch>
              <a:fillRect/>
            </a:stretch>
          </p:blipFill>
          <p:spPr>
            <a:xfrm>
              <a:off x="10518874" y="5854847"/>
              <a:ext cx="189007" cy="114731"/>
            </a:xfrm>
            <a:prstGeom prst="rect">
              <a:avLst/>
            </a:prstGeom>
          </p:spPr>
        </p:pic>
        <p:pic>
          <p:nvPicPr>
            <p:cNvPr id="11" name="object 8">
              <a:extLst>
                <a:ext uri="{FF2B5EF4-FFF2-40B4-BE49-F238E27FC236}">
                  <a16:creationId xmlns:a16="http://schemas.microsoft.com/office/drawing/2014/main" id="{F0186CAC-DBAA-46EA-7DBE-EF7B1D6CBA0F}"/>
                </a:ext>
              </a:extLst>
            </p:cNvPr>
            <p:cNvPicPr/>
            <p:nvPr/>
          </p:nvPicPr>
          <p:blipFill>
            <a:blip r:embed="rId3" cstate="print"/>
            <a:stretch>
              <a:fillRect/>
            </a:stretch>
          </p:blipFill>
          <p:spPr>
            <a:xfrm>
              <a:off x="10730267" y="5816844"/>
              <a:ext cx="310642" cy="152642"/>
            </a:xfrm>
            <a:prstGeom prst="rect">
              <a:avLst/>
            </a:prstGeom>
          </p:spPr>
        </p:pic>
        <p:pic>
          <p:nvPicPr>
            <p:cNvPr id="12" name="object 9">
              <a:extLst>
                <a:ext uri="{FF2B5EF4-FFF2-40B4-BE49-F238E27FC236}">
                  <a16:creationId xmlns:a16="http://schemas.microsoft.com/office/drawing/2014/main" id="{F51165F7-1B14-70A7-A574-18186AB11292}"/>
                </a:ext>
              </a:extLst>
            </p:cNvPr>
            <p:cNvPicPr/>
            <p:nvPr/>
          </p:nvPicPr>
          <p:blipFill>
            <a:blip r:embed="rId4" cstate="print"/>
            <a:stretch>
              <a:fillRect/>
            </a:stretch>
          </p:blipFill>
          <p:spPr>
            <a:xfrm>
              <a:off x="11068231" y="5855889"/>
              <a:ext cx="64706" cy="112280"/>
            </a:xfrm>
            <a:prstGeom prst="rect">
              <a:avLst/>
            </a:prstGeom>
          </p:spPr>
        </p:pic>
        <p:pic>
          <p:nvPicPr>
            <p:cNvPr id="13" name="object 10">
              <a:extLst>
                <a:ext uri="{FF2B5EF4-FFF2-40B4-BE49-F238E27FC236}">
                  <a16:creationId xmlns:a16="http://schemas.microsoft.com/office/drawing/2014/main" id="{5814FA70-D868-7E9E-8481-0D6F9003C31D}"/>
                </a:ext>
              </a:extLst>
            </p:cNvPr>
            <p:cNvPicPr/>
            <p:nvPr/>
          </p:nvPicPr>
          <p:blipFill>
            <a:blip r:embed="rId5" cstate="print"/>
            <a:stretch>
              <a:fillRect/>
            </a:stretch>
          </p:blipFill>
          <p:spPr>
            <a:xfrm>
              <a:off x="11173120" y="5845112"/>
              <a:ext cx="221231" cy="124470"/>
            </a:xfrm>
            <a:prstGeom prst="rect">
              <a:avLst/>
            </a:prstGeom>
          </p:spPr>
        </p:pic>
      </p:grpSp>
      <p:grpSp>
        <p:nvGrpSpPr>
          <p:cNvPr id="14" name="object 11">
            <a:extLst>
              <a:ext uri="{FF2B5EF4-FFF2-40B4-BE49-F238E27FC236}">
                <a16:creationId xmlns:a16="http://schemas.microsoft.com/office/drawing/2014/main" id="{61CA6757-2463-D47A-C8E1-6757138F160B}"/>
              </a:ext>
            </a:extLst>
          </p:cNvPr>
          <p:cNvGrpSpPr/>
          <p:nvPr userDrawn="1"/>
        </p:nvGrpSpPr>
        <p:grpSpPr>
          <a:xfrm>
            <a:off x="10502032" y="6339606"/>
            <a:ext cx="1085215" cy="118745"/>
            <a:chOff x="10518965" y="6034806"/>
            <a:chExt cx="1085215" cy="118745"/>
          </a:xfrm>
        </p:grpSpPr>
        <p:pic>
          <p:nvPicPr>
            <p:cNvPr id="15" name="object 12">
              <a:extLst>
                <a:ext uri="{FF2B5EF4-FFF2-40B4-BE49-F238E27FC236}">
                  <a16:creationId xmlns:a16="http://schemas.microsoft.com/office/drawing/2014/main" id="{A348EFCB-4344-7ED5-4935-0C179E3EC24A}"/>
                </a:ext>
              </a:extLst>
            </p:cNvPr>
            <p:cNvPicPr/>
            <p:nvPr/>
          </p:nvPicPr>
          <p:blipFill>
            <a:blip r:embed="rId6" cstate="print"/>
            <a:stretch>
              <a:fillRect/>
            </a:stretch>
          </p:blipFill>
          <p:spPr>
            <a:xfrm>
              <a:off x="10518965" y="6035902"/>
              <a:ext cx="71031" cy="115735"/>
            </a:xfrm>
            <a:prstGeom prst="rect">
              <a:avLst/>
            </a:prstGeom>
          </p:spPr>
        </p:pic>
        <p:pic>
          <p:nvPicPr>
            <p:cNvPr id="16" name="object 13">
              <a:extLst>
                <a:ext uri="{FF2B5EF4-FFF2-40B4-BE49-F238E27FC236}">
                  <a16:creationId xmlns:a16="http://schemas.microsoft.com/office/drawing/2014/main" id="{A2A7B55D-C642-FA1D-9CF2-A351771139FA}"/>
                </a:ext>
              </a:extLst>
            </p:cNvPr>
            <p:cNvPicPr/>
            <p:nvPr/>
          </p:nvPicPr>
          <p:blipFill>
            <a:blip r:embed="rId7" cstate="print"/>
            <a:stretch>
              <a:fillRect/>
            </a:stretch>
          </p:blipFill>
          <p:spPr>
            <a:xfrm>
              <a:off x="10613057" y="6034991"/>
              <a:ext cx="190657" cy="118228"/>
            </a:xfrm>
            <a:prstGeom prst="rect">
              <a:avLst/>
            </a:prstGeom>
          </p:spPr>
        </p:pic>
        <p:pic>
          <p:nvPicPr>
            <p:cNvPr id="17" name="object 14">
              <a:extLst>
                <a:ext uri="{FF2B5EF4-FFF2-40B4-BE49-F238E27FC236}">
                  <a16:creationId xmlns:a16="http://schemas.microsoft.com/office/drawing/2014/main" id="{3E675E49-6B1B-E151-C399-3CB02CAAB9B4}"/>
                </a:ext>
              </a:extLst>
            </p:cNvPr>
            <p:cNvPicPr/>
            <p:nvPr/>
          </p:nvPicPr>
          <p:blipFill>
            <a:blip r:embed="rId8" cstate="print"/>
            <a:stretch>
              <a:fillRect/>
            </a:stretch>
          </p:blipFill>
          <p:spPr>
            <a:xfrm>
              <a:off x="10827508" y="6035352"/>
              <a:ext cx="93268" cy="117462"/>
            </a:xfrm>
            <a:prstGeom prst="rect">
              <a:avLst/>
            </a:prstGeom>
          </p:spPr>
        </p:pic>
        <p:pic>
          <p:nvPicPr>
            <p:cNvPr id="18" name="object 15">
              <a:extLst>
                <a:ext uri="{FF2B5EF4-FFF2-40B4-BE49-F238E27FC236}">
                  <a16:creationId xmlns:a16="http://schemas.microsoft.com/office/drawing/2014/main" id="{0962DA7C-DD3E-E776-0B81-EBA8CE62A25A}"/>
                </a:ext>
              </a:extLst>
            </p:cNvPr>
            <p:cNvPicPr/>
            <p:nvPr/>
          </p:nvPicPr>
          <p:blipFill>
            <a:blip r:embed="rId9" cstate="print"/>
            <a:stretch>
              <a:fillRect/>
            </a:stretch>
          </p:blipFill>
          <p:spPr>
            <a:xfrm>
              <a:off x="10941095" y="6036038"/>
              <a:ext cx="86728" cy="116776"/>
            </a:xfrm>
            <a:prstGeom prst="rect">
              <a:avLst/>
            </a:prstGeom>
          </p:spPr>
        </p:pic>
        <p:pic>
          <p:nvPicPr>
            <p:cNvPr id="19" name="object 16">
              <a:extLst>
                <a:ext uri="{FF2B5EF4-FFF2-40B4-BE49-F238E27FC236}">
                  <a16:creationId xmlns:a16="http://schemas.microsoft.com/office/drawing/2014/main" id="{BC5E33DC-D2FB-E767-079B-8256194F1BC4}"/>
                </a:ext>
              </a:extLst>
            </p:cNvPr>
            <p:cNvPicPr/>
            <p:nvPr/>
          </p:nvPicPr>
          <p:blipFill>
            <a:blip r:embed="rId10" cstate="print"/>
            <a:stretch>
              <a:fillRect/>
            </a:stretch>
          </p:blipFill>
          <p:spPr>
            <a:xfrm>
              <a:off x="11048188" y="6035123"/>
              <a:ext cx="172477" cy="117690"/>
            </a:xfrm>
            <a:prstGeom prst="rect">
              <a:avLst/>
            </a:prstGeom>
          </p:spPr>
        </p:pic>
        <p:pic>
          <p:nvPicPr>
            <p:cNvPr id="20" name="object 17">
              <a:extLst>
                <a:ext uri="{FF2B5EF4-FFF2-40B4-BE49-F238E27FC236}">
                  <a16:creationId xmlns:a16="http://schemas.microsoft.com/office/drawing/2014/main" id="{CF776AE2-A4FD-7735-A68B-FBA0806739AC}"/>
                </a:ext>
              </a:extLst>
            </p:cNvPr>
            <p:cNvPicPr/>
            <p:nvPr/>
          </p:nvPicPr>
          <p:blipFill>
            <a:blip r:embed="rId11" cstate="print"/>
            <a:stretch>
              <a:fillRect/>
            </a:stretch>
          </p:blipFill>
          <p:spPr>
            <a:xfrm>
              <a:off x="11241360" y="6036038"/>
              <a:ext cx="170746" cy="116776"/>
            </a:xfrm>
            <a:prstGeom prst="rect">
              <a:avLst/>
            </a:prstGeom>
          </p:spPr>
        </p:pic>
        <p:pic>
          <p:nvPicPr>
            <p:cNvPr id="21" name="object 18">
              <a:extLst>
                <a:ext uri="{FF2B5EF4-FFF2-40B4-BE49-F238E27FC236}">
                  <a16:creationId xmlns:a16="http://schemas.microsoft.com/office/drawing/2014/main" id="{04137D00-3618-8F89-7A59-FDF2E44BA7E3}"/>
                </a:ext>
              </a:extLst>
            </p:cNvPr>
            <p:cNvPicPr/>
            <p:nvPr/>
          </p:nvPicPr>
          <p:blipFill>
            <a:blip r:embed="rId12" cstate="print"/>
            <a:stretch>
              <a:fillRect/>
            </a:stretch>
          </p:blipFill>
          <p:spPr>
            <a:xfrm>
              <a:off x="11442586" y="6034806"/>
              <a:ext cx="161450" cy="118413"/>
            </a:xfrm>
            <a:prstGeom prst="rect">
              <a:avLst/>
            </a:prstGeom>
          </p:spPr>
        </p:pic>
      </p:grpSp>
      <p:grpSp>
        <p:nvGrpSpPr>
          <p:cNvPr id="22" name="object 19">
            <a:extLst>
              <a:ext uri="{FF2B5EF4-FFF2-40B4-BE49-F238E27FC236}">
                <a16:creationId xmlns:a16="http://schemas.microsoft.com/office/drawing/2014/main" id="{21F347EE-D332-E3D5-88E8-4EEAFD53D67D}"/>
              </a:ext>
            </a:extLst>
          </p:cNvPr>
          <p:cNvGrpSpPr/>
          <p:nvPr userDrawn="1"/>
        </p:nvGrpSpPr>
        <p:grpSpPr>
          <a:xfrm>
            <a:off x="9866370" y="6009501"/>
            <a:ext cx="564515" cy="559435"/>
            <a:chOff x="9883303" y="5704701"/>
            <a:chExt cx="564515" cy="559435"/>
          </a:xfrm>
        </p:grpSpPr>
        <p:sp>
          <p:nvSpPr>
            <p:cNvPr id="23" name="object 20">
              <a:extLst>
                <a:ext uri="{FF2B5EF4-FFF2-40B4-BE49-F238E27FC236}">
                  <a16:creationId xmlns:a16="http://schemas.microsoft.com/office/drawing/2014/main" id="{74F6A92D-711B-B2D3-6B3A-2BADF2FEBE87}"/>
                </a:ext>
              </a:extLst>
            </p:cNvPr>
            <p:cNvSpPr/>
            <p:nvPr/>
          </p:nvSpPr>
          <p:spPr>
            <a:xfrm>
              <a:off x="9883292" y="5704712"/>
              <a:ext cx="560705" cy="492759"/>
            </a:xfrm>
            <a:custGeom>
              <a:avLst/>
              <a:gdLst/>
              <a:ahLst/>
              <a:cxnLst/>
              <a:rect l="l" t="t" r="r" b="b"/>
              <a:pathLst>
                <a:path w="560704" h="492760">
                  <a:moveTo>
                    <a:pt x="543407" y="174002"/>
                  </a:moveTo>
                  <a:lnTo>
                    <a:pt x="521271" y="131203"/>
                  </a:lnTo>
                  <a:lnTo>
                    <a:pt x="492671" y="93446"/>
                  </a:lnTo>
                  <a:lnTo>
                    <a:pt x="458431" y="61290"/>
                  </a:lnTo>
                  <a:lnTo>
                    <a:pt x="419417" y="35306"/>
                  </a:lnTo>
                  <a:lnTo>
                    <a:pt x="376478" y="16052"/>
                  </a:lnTo>
                  <a:lnTo>
                    <a:pt x="330454" y="4089"/>
                  </a:lnTo>
                  <a:lnTo>
                    <a:pt x="282181" y="0"/>
                  </a:lnTo>
                  <a:lnTo>
                    <a:pt x="236397" y="3683"/>
                  </a:lnTo>
                  <a:lnTo>
                    <a:pt x="192963" y="14338"/>
                  </a:lnTo>
                  <a:lnTo>
                    <a:pt x="152463" y="31356"/>
                  </a:lnTo>
                  <a:lnTo>
                    <a:pt x="115481" y="54178"/>
                  </a:lnTo>
                  <a:lnTo>
                    <a:pt x="82600" y="82232"/>
                  </a:lnTo>
                  <a:lnTo>
                    <a:pt x="54394" y="114909"/>
                  </a:lnTo>
                  <a:lnTo>
                    <a:pt x="31457" y="151676"/>
                  </a:lnTo>
                  <a:lnTo>
                    <a:pt x="14351" y="191909"/>
                  </a:lnTo>
                  <a:lnTo>
                    <a:pt x="3683" y="235064"/>
                  </a:lnTo>
                  <a:lnTo>
                    <a:pt x="0" y="280555"/>
                  </a:lnTo>
                  <a:lnTo>
                    <a:pt x="1155" y="305701"/>
                  </a:lnTo>
                  <a:lnTo>
                    <a:pt x="4559" y="330581"/>
                  </a:lnTo>
                  <a:lnTo>
                    <a:pt x="10198" y="355079"/>
                  </a:lnTo>
                  <a:lnTo>
                    <a:pt x="18034" y="379018"/>
                  </a:lnTo>
                  <a:lnTo>
                    <a:pt x="25044" y="369455"/>
                  </a:lnTo>
                  <a:lnTo>
                    <a:pt x="32372" y="360133"/>
                  </a:lnTo>
                  <a:lnTo>
                    <a:pt x="67678" y="322783"/>
                  </a:lnTo>
                  <a:lnTo>
                    <a:pt x="110413" y="287515"/>
                  </a:lnTo>
                  <a:lnTo>
                    <a:pt x="133311" y="271830"/>
                  </a:lnTo>
                  <a:lnTo>
                    <a:pt x="130835" y="265925"/>
                  </a:lnTo>
                  <a:lnTo>
                    <a:pt x="128803" y="259854"/>
                  </a:lnTo>
                  <a:lnTo>
                    <a:pt x="127228" y="253657"/>
                  </a:lnTo>
                  <a:lnTo>
                    <a:pt x="94729" y="256781"/>
                  </a:lnTo>
                  <a:lnTo>
                    <a:pt x="88430" y="251650"/>
                  </a:lnTo>
                  <a:lnTo>
                    <a:pt x="85712" y="223926"/>
                  </a:lnTo>
                  <a:lnTo>
                    <a:pt x="90893" y="217652"/>
                  </a:lnTo>
                  <a:lnTo>
                    <a:pt x="123380" y="214503"/>
                  </a:lnTo>
                  <a:lnTo>
                    <a:pt x="123990" y="207289"/>
                  </a:lnTo>
                  <a:lnTo>
                    <a:pt x="125006" y="200126"/>
                  </a:lnTo>
                  <a:lnTo>
                    <a:pt x="126403" y="193027"/>
                  </a:lnTo>
                  <a:lnTo>
                    <a:pt x="128181" y="186016"/>
                  </a:lnTo>
                  <a:lnTo>
                    <a:pt x="98463" y="172580"/>
                  </a:lnTo>
                  <a:lnTo>
                    <a:pt x="95592" y="164985"/>
                  </a:lnTo>
                  <a:lnTo>
                    <a:pt x="107200" y="139458"/>
                  </a:lnTo>
                  <a:lnTo>
                    <a:pt x="114782" y="136525"/>
                  </a:lnTo>
                  <a:lnTo>
                    <a:pt x="144703" y="149923"/>
                  </a:lnTo>
                  <a:lnTo>
                    <a:pt x="148818" y="143979"/>
                  </a:lnTo>
                  <a:lnTo>
                    <a:pt x="153250" y="138277"/>
                  </a:lnTo>
                  <a:lnTo>
                    <a:pt x="157975" y="132829"/>
                  </a:lnTo>
                  <a:lnTo>
                    <a:pt x="163004" y="127647"/>
                  </a:lnTo>
                  <a:lnTo>
                    <a:pt x="144284" y="101384"/>
                  </a:lnTo>
                  <a:lnTo>
                    <a:pt x="145605" y="93510"/>
                  </a:lnTo>
                  <a:lnTo>
                    <a:pt x="168490" y="77216"/>
                  </a:lnTo>
                  <a:lnTo>
                    <a:pt x="176542" y="78562"/>
                  </a:lnTo>
                  <a:lnTo>
                    <a:pt x="195554" y="104965"/>
                  </a:lnTo>
                  <a:lnTo>
                    <a:pt x="202120" y="101841"/>
                  </a:lnTo>
                  <a:lnTo>
                    <a:pt x="208851" y="99110"/>
                  </a:lnTo>
                  <a:lnTo>
                    <a:pt x="215734" y="96774"/>
                  </a:lnTo>
                  <a:lnTo>
                    <a:pt x="222732" y="94830"/>
                  </a:lnTo>
                  <a:lnTo>
                    <a:pt x="219595" y="62572"/>
                  </a:lnTo>
                  <a:lnTo>
                    <a:pt x="224739" y="56311"/>
                  </a:lnTo>
                  <a:lnTo>
                    <a:pt x="252717" y="53568"/>
                  </a:lnTo>
                  <a:lnTo>
                    <a:pt x="259016" y="58737"/>
                  </a:lnTo>
                  <a:lnTo>
                    <a:pt x="262178" y="91008"/>
                  </a:lnTo>
                  <a:lnTo>
                    <a:pt x="269443" y="91541"/>
                  </a:lnTo>
                  <a:lnTo>
                    <a:pt x="276656" y="92481"/>
                  </a:lnTo>
                  <a:lnTo>
                    <a:pt x="283806" y="93814"/>
                  </a:lnTo>
                  <a:lnTo>
                    <a:pt x="290880" y="95554"/>
                  </a:lnTo>
                  <a:lnTo>
                    <a:pt x="304393" y="66040"/>
                  </a:lnTo>
                  <a:lnTo>
                    <a:pt x="312013" y="63195"/>
                  </a:lnTo>
                  <a:lnTo>
                    <a:pt x="337870" y="74790"/>
                  </a:lnTo>
                  <a:lnTo>
                    <a:pt x="340741" y="82397"/>
                  </a:lnTo>
                  <a:lnTo>
                    <a:pt x="327253" y="112141"/>
                  </a:lnTo>
                  <a:lnTo>
                    <a:pt x="333248" y="116205"/>
                  </a:lnTo>
                  <a:lnTo>
                    <a:pt x="338988" y="120599"/>
                  </a:lnTo>
                  <a:lnTo>
                    <a:pt x="344474" y="125310"/>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44"/>
                  </a:lnTo>
                  <a:lnTo>
                    <a:pt x="427469" y="171653"/>
                  </a:lnTo>
                  <a:lnTo>
                    <a:pt x="451637" y="170065"/>
                  </a:lnTo>
                  <a:lnTo>
                    <a:pt x="475856" y="169456"/>
                  </a:lnTo>
                  <a:lnTo>
                    <a:pt x="492798" y="169672"/>
                  </a:lnTo>
                  <a:lnTo>
                    <a:pt x="509714" y="170510"/>
                  </a:lnTo>
                  <a:lnTo>
                    <a:pt x="526592" y="171945"/>
                  </a:lnTo>
                  <a:lnTo>
                    <a:pt x="543407" y="174002"/>
                  </a:lnTo>
                  <a:close/>
                </a:path>
                <a:path w="560704" h="492760">
                  <a:moveTo>
                    <a:pt x="560197" y="231686"/>
                  </a:moveTo>
                  <a:lnTo>
                    <a:pt x="516293" y="207530"/>
                  </a:lnTo>
                  <a:lnTo>
                    <a:pt x="475945" y="205816"/>
                  </a:lnTo>
                  <a:lnTo>
                    <a:pt x="431431" y="207911"/>
                  </a:lnTo>
                  <a:lnTo>
                    <a:pt x="387248" y="213321"/>
                  </a:lnTo>
                  <a:lnTo>
                    <a:pt x="343598" y="222021"/>
                  </a:lnTo>
                  <a:lnTo>
                    <a:pt x="300672" y="233959"/>
                  </a:lnTo>
                  <a:lnTo>
                    <a:pt x="246773" y="253441"/>
                  </a:lnTo>
                  <a:lnTo>
                    <a:pt x="196532" y="276910"/>
                  </a:lnTo>
                  <a:lnTo>
                    <a:pt x="150660" y="303949"/>
                  </a:lnTo>
                  <a:lnTo>
                    <a:pt x="109855" y="334137"/>
                  </a:lnTo>
                  <a:lnTo>
                    <a:pt x="74828" y="367055"/>
                  </a:lnTo>
                  <a:lnTo>
                    <a:pt x="44919" y="404520"/>
                  </a:lnTo>
                  <a:lnTo>
                    <a:pt x="36474" y="418096"/>
                  </a:lnTo>
                  <a:lnTo>
                    <a:pt x="49377" y="438645"/>
                  </a:lnTo>
                  <a:lnTo>
                    <a:pt x="63995" y="457974"/>
                  </a:lnTo>
                  <a:lnTo>
                    <a:pt x="80225" y="475983"/>
                  </a:lnTo>
                  <a:lnTo>
                    <a:pt x="97980" y="492556"/>
                  </a:lnTo>
                  <a:lnTo>
                    <a:pt x="105537" y="479425"/>
                  </a:lnTo>
                  <a:lnTo>
                    <a:pt x="109829" y="472833"/>
                  </a:lnTo>
                  <a:lnTo>
                    <a:pt x="135851" y="437286"/>
                  </a:lnTo>
                  <a:lnTo>
                    <a:pt x="166547" y="403352"/>
                  </a:lnTo>
                  <a:lnTo>
                    <a:pt x="201510" y="371373"/>
                  </a:lnTo>
                  <a:lnTo>
                    <a:pt x="240372" y="341680"/>
                  </a:lnTo>
                  <a:lnTo>
                    <a:pt x="282714" y="314604"/>
                  </a:lnTo>
                  <a:lnTo>
                    <a:pt x="328129" y="290461"/>
                  </a:lnTo>
                  <a:lnTo>
                    <a:pt x="374611" y="270281"/>
                  </a:lnTo>
                  <a:lnTo>
                    <a:pt x="421436" y="254215"/>
                  </a:lnTo>
                  <a:lnTo>
                    <a:pt x="468223" y="242379"/>
                  </a:lnTo>
                  <a:lnTo>
                    <a:pt x="514604" y="234848"/>
                  </a:lnTo>
                  <a:lnTo>
                    <a:pt x="560197" y="231686"/>
                  </a:lnTo>
                  <a:close/>
                </a:path>
              </a:pathLst>
            </a:custGeom>
            <a:solidFill>
              <a:srgbClr val="FFFFFF"/>
            </a:solidFill>
          </p:spPr>
          <p:txBody>
            <a:bodyPr wrap="square" lIns="0" tIns="0" rIns="0" bIns="0" rtlCol="0"/>
            <a:lstStyle/>
            <a:p>
              <a:endParaRPr/>
            </a:p>
          </p:txBody>
        </p:sp>
        <p:pic>
          <p:nvPicPr>
            <p:cNvPr id="24" name="object 21">
              <a:extLst>
                <a:ext uri="{FF2B5EF4-FFF2-40B4-BE49-F238E27FC236}">
                  <a16:creationId xmlns:a16="http://schemas.microsoft.com/office/drawing/2014/main" id="{784EA6EC-60CC-445D-037B-E938806C4511}"/>
                </a:ext>
              </a:extLst>
            </p:cNvPr>
            <p:cNvPicPr/>
            <p:nvPr/>
          </p:nvPicPr>
          <p:blipFill>
            <a:blip r:embed="rId13" cstate="print"/>
            <a:stretch>
              <a:fillRect/>
            </a:stretch>
          </p:blipFill>
          <p:spPr>
            <a:xfrm>
              <a:off x="10192574" y="6086944"/>
              <a:ext cx="235826" cy="177101"/>
            </a:xfrm>
            <a:prstGeom prst="rect">
              <a:avLst/>
            </a:prstGeom>
          </p:spPr>
        </p:pic>
        <p:sp>
          <p:nvSpPr>
            <p:cNvPr id="25" name="object 22">
              <a:extLst>
                <a:ext uri="{FF2B5EF4-FFF2-40B4-BE49-F238E27FC236}">
                  <a16:creationId xmlns:a16="http://schemas.microsoft.com/office/drawing/2014/main" id="{1C211831-9911-0642-7713-3876116C679E}"/>
                </a:ext>
              </a:extLst>
            </p:cNvPr>
            <p:cNvSpPr/>
            <p:nvPr/>
          </p:nvSpPr>
          <p:spPr>
            <a:xfrm>
              <a:off x="10018539" y="5981814"/>
              <a:ext cx="429259" cy="276860"/>
            </a:xfrm>
            <a:custGeom>
              <a:avLst/>
              <a:gdLst/>
              <a:ahLst/>
              <a:cxnLst/>
              <a:rect l="l" t="t" r="r" b="b"/>
              <a:pathLst>
                <a:path w="429259" h="276860">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grpSp>
      <p:grpSp>
        <p:nvGrpSpPr>
          <p:cNvPr id="26" name="object 23">
            <a:extLst>
              <a:ext uri="{FF2B5EF4-FFF2-40B4-BE49-F238E27FC236}">
                <a16:creationId xmlns:a16="http://schemas.microsoft.com/office/drawing/2014/main" id="{0C4C9F4C-05FA-4079-7D54-089C41C7DE3E}"/>
              </a:ext>
            </a:extLst>
          </p:cNvPr>
          <p:cNvGrpSpPr/>
          <p:nvPr userDrawn="1"/>
        </p:nvGrpSpPr>
        <p:grpSpPr>
          <a:xfrm>
            <a:off x="11091586" y="530959"/>
            <a:ext cx="744220" cy="811530"/>
            <a:chOff x="11108519" y="226159"/>
            <a:chExt cx="744220" cy="811530"/>
          </a:xfrm>
        </p:grpSpPr>
        <p:sp>
          <p:nvSpPr>
            <p:cNvPr id="27" name="object 24">
              <a:extLst>
                <a:ext uri="{FF2B5EF4-FFF2-40B4-BE49-F238E27FC236}">
                  <a16:creationId xmlns:a16="http://schemas.microsoft.com/office/drawing/2014/main" id="{AA19DC79-5A21-D77F-BE66-409FAF218BCC}"/>
                </a:ext>
              </a:extLst>
            </p:cNvPr>
            <p:cNvSpPr/>
            <p:nvPr/>
          </p:nvSpPr>
          <p:spPr>
            <a:xfrm>
              <a:off x="11108519" y="226159"/>
              <a:ext cx="744220" cy="811530"/>
            </a:xfrm>
            <a:custGeom>
              <a:avLst/>
              <a:gdLst/>
              <a:ahLst/>
              <a:cxnLst/>
              <a:rect l="l" t="t" r="r" b="b"/>
              <a:pathLst>
                <a:path w="744220" h="811530">
                  <a:moveTo>
                    <a:pt x="371929" y="0"/>
                  </a:moveTo>
                  <a:lnTo>
                    <a:pt x="332555" y="5136"/>
                  </a:lnTo>
                  <a:lnTo>
                    <a:pt x="295249" y="20545"/>
                  </a:lnTo>
                  <a:lnTo>
                    <a:pt x="76695" y="146732"/>
                  </a:lnTo>
                  <a:lnTo>
                    <a:pt x="44689" y="171344"/>
                  </a:lnTo>
                  <a:lnTo>
                    <a:pt x="20550" y="202879"/>
                  </a:lnTo>
                  <a:lnTo>
                    <a:pt x="5309" y="239547"/>
                  </a:lnTo>
                  <a:lnTo>
                    <a:pt x="0" y="279561"/>
                  </a:lnTo>
                  <a:lnTo>
                    <a:pt x="0" y="531936"/>
                  </a:lnTo>
                  <a:lnTo>
                    <a:pt x="5309" y="571950"/>
                  </a:lnTo>
                  <a:lnTo>
                    <a:pt x="20550" y="608617"/>
                  </a:lnTo>
                  <a:lnTo>
                    <a:pt x="44689" y="640148"/>
                  </a:lnTo>
                  <a:lnTo>
                    <a:pt x="76695" y="664752"/>
                  </a:lnTo>
                  <a:lnTo>
                    <a:pt x="295249" y="790927"/>
                  </a:lnTo>
                  <a:lnTo>
                    <a:pt x="332555" y="806343"/>
                  </a:lnTo>
                  <a:lnTo>
                    <a:pt x="371929" y="811482"/>
                  </a:lnTo>
                  <a:lnTo>
                    <a:pt x="411306" y="806343"/>
                  </a:lnTo>
                  <a:lnTo>
                    <a:pt x="448627" y="790927"/>
                  </a:lnTo>
                  <a:lnTo>
                    <a:pt x="667169" y="664752"/>
                  </a:lnTo>
                  <a:lnTo>
                    <a:pt x="699167" y="640148"/>
                  </a:lnTo>
                  <a:lnTo>
                    <a:pt x="723303" y="608617"/>
                  </a:lnTo>
                  <a:lnTo>
                    <a:pt x="738542" y="571950"/>
                  </a:lnTo>
                  <a:lnTo>
                    <a:pt x="743851" y="531936"/>
                  </a:lnTo>
                  <a:lnTo>
                    <a:pt x="743851" y="279561"/>
                  </a:lnTo>
                  <a:lnTo>
                    <a:pt x="738542" y="239547"/>
                  </a:lnTo>
                  <a:lnTo>
                    <a:pt x="723303" y="202879"/>
                  </a:lnTo>
                  <a:lnTo>
                    <a:pt x="699167" y="171344"/>
                  </a:lnTo>
                  <a:lnTo>
                    <a:pt x="667169" y="146732"/>
                  </a:lnTo>
                  <a:lnTo>
                    <a:pt x="448627" y="20545"/>
                  </a:lnTo>
                  <a:lnTo>
                    <a:pt x="411306" y="5136"/>
                  </a:lnTo>
                  <a:lnTo>
                    <a:pt x="371929" y="0"/>
                  </a:lnTo>
                  <a:close/>
                </a:path>
              </a:pathLst>
            </a:custGeom>
            <a:solidFill>
              <a:srgbClr val="8ED8F8"/>
            </a:solidFill>
          </p:spPr>
          <p:txBody>
            <a:bodyPr wrap="square" lIns="0" tIns="0" rIns="0" bIns="0" rtlCol="0"/>
            <a:lstStyle/>
            <a:p>
              <a:endParaRPr/>
            </a:p>
          </p:txBody>
        </p:sp>
        <p:sp>
          <p:nvSpPr>
            <p:cNvPr id="28" name="object 25">
              <a:extLst>
                <a:ext uri="{FF2B5EF4-FFF2-40B4-BE49-F238E27FC236}">
                  <a16:creationId xmlns:a16="http://schemas.microsoft.com/office/drawing/2014/main" id="{E9B90646-C43B-0F22-E1A3-8AB7320A45B1}"/>
                </a:ext>
              </a:extLst>
            </p:cNvPr>
            <p:cNvSpPr/>
            <p:nvPr/>
          </p:nvSpPr>
          <p:spPr>
            <a:xfrm>
              <a:off x="11190021" y="502517"/>
              <a:ext cx="586105" cy="260985"/>
            </a:xfrm>
            <a:custGeom>
              <a:avLst/>
              <a:gdLst/>
              <a:ahLst/>
              <a:cxnLst/>
              <a:rect l="l" t="t" r="r" b="b"/>
              <a:pathLst>
                <a:path w="586104" h="260984">
                  <a:moveTo>
                    <a:pt x="288709" y="0"/>
                  </a:moveTo>
                  <a:lnTo>
                    <a:pt x="246946" y="40493"/>
                  </a:lnTo>
                  <a:lnTo>
                    <a:pt x="226910" y="64820"/>
                  </a:lnTo>
                  <a:lnTo>
                    <a:pt x="221424" y="62458"/>
                  </a:lnTo>
                  <a:lnTo>
                    <a:pt x="209321" y="64973"/>
                  </a:lnTo>
                  <a:lnTo>
                    <a:pt x="202069" y="64719"/>
                  </a:lnTo>
                  <a:lnTo>
                    <a:pt x="194906" y="64770"/>
                  </a:lnTo>
                  <a:lnTo>
                    <a:pt x="143675" y="69851"/>
                  </a:lnTo>
                  <a:lnTo>
                    <a:pt x="93205" y="82067"/>
                  </a:lnTo>
                  <a:lnTo>
                    <a:pt x="44624" y="98414"/>
                  </a:lnTo>
                  <a:lnTo>
                    <a:pt x="11571" y="118023"/>
                  </a:lnTo>
                  <a:lnTo>
                    <a:pt x="0" y="128930"/>
                  </a:lnTo>
                  <a:lnTo>
                    <a:pt x="1054" y="134353"/>
                  </a:lnTo>
                  <a:lnTo>
                    <a:pt x="10287" y="140195"/>
                  </a:lnTo>
                  <a:lnTo>
                    <a:pt x="12661" y="141427"/>
                  </a:lnTo>
                  <a:lnTo>
                    <a:pt x="14973" y="143941"/>
                  </a:lnTo>
                  <a:lnTo>
                    <a:pt x="10668" y="143687"/>
                  </a:lnTo>
                  <a:lnTo>
                    <a:pt x="6197" y="144373"/>
                  </a:lnTo>
                  <a:lnTo>
                    <a:pt x="1549" y="145859"/>
                  </a:lnTo>
                  <a:lnTo>
                    <a:pt x="1549" y="149250"/>
                  </a:lnTo>
                  <a:lnTo>
                    <a:pt x="35306" y="169379"/>
                  </a:lnTo>
                  <a:lnTo>
                    <a:pt x="119227" y="193725"/>
                  </a:lnTo>
                  <a:lnTo>
                    <a:pt x="121462" y="195541"/>
                  </a:lnTo>
                  <a:lnTo>
                    <a:pt x="146342" y="233387"/>
                  </a:lnTo>
                  <a:lnTo>
                    <a:pt x="149999" y="236029"/>
                  </a:lnTo>
                  <a:lnTo>
                    <a:pt x="153187" y="233718"/>
                  </a:lnTo>
                  <a:lnTo>
                    <a:pt x="155028" y="230035"/>
                  </a:lnTo>
                  <a:lnTo>
                    <a:pt x="156184" y="219608"/>
                  </a:lnTo>
                  <a:lnTo>
                    <a:pt x="156095" y="212102"/>
                  </a:lnTo>
                  <a:lnTo>
                    <a:pt x="156387" y="204076"/>
                  </a:lnTo>
                  <a:lnTo>
                    <a:pt x="179260" y="208153"/>
                  </a:lnTo>
                  <a:lnTo>
                    <a:pt x="196378" y="210814"/>
                  </a:lnTo>
                  <a:lnTo>
                    <a:pt x="213534" y="212683"/>
                  </a:lnTo>
                  <a:lnTo>
                    <a:pt x="230724" y="213471"/>
                  </a:lnTo>
                  <a:lnTo>
                    <a:pt x="247942" y="212890"/>
                  </a:lnTo>
                  <a:lnTo>
                    <a:pt x="254381" y="212382"/>
                  </a:lnTo>
                  <a:lnTo>
                    <a:pt x="257810" y="213448"/>
                  </a:lnTo>
                  <a:lnTo>
                    <a:pt x="261937" y="225056"/>
                  </a:lnTo>
                  <a:lnTo>
                    <a:pt x="265061" y="228549"/>
                  </a:lnTo>
                  <a:lnTo>
                    <a:pt x="270814" y="237286"/>
                  </a:lnTo>
                  <a:lnTo>
                    <a:pt x="272554" y="237083"/>
                  </a:lnTo>
                  <a:lnTo>
                    <a:pt x="275920" y="230416"/>
                  </a:lnTo>
                  <a:lnTo>
                    <a:pt x="277418" y="228219"/>
                  </a:lnTo>
                  <a:lnTo>
                    <a:pt x="303199" y="255955"/>
                  </a:lnTo>
                  <a:lnTo>
                    <a:pt x="305892" y="260502"/>
                  </a:lnTo>
                  <a:lnTo>
                    <a:pt x="313664" y="253657"/>
                  </a:lnTo>
                  <a:lnTo>
                    <a:pt x="312712" y="248272"/>
                  </a:lnTo>
                  <a:lnTo>
                    <a:pt x="311670" y="238074"/>
                  </a:lnTo>
                  <a:lnTo>
                    <a:pt x="311480" y="232079"/>
                  </a:lnTo>
                  <a:lnTo>
                    <a:pt x="307213" y="222326"/>
                  </a:lnTo>
                  <a:lnTo>
                    <a:pt x="307797" y="217220"/>
                  </a:lnTo>
                  <a:lnTo>
                    <a:pt x="306463" y="210070"/>
                  </a:lnTo>
                  <a:lnTo>
                    <a:pt x="304939" y="208305"/>
                  </a:lnTo>
                  <a:lnTo>
                    <a:pt x="303733" y="205994"/>
                  </a:lnTo>
                  <a:lnTo>
                    <a:pt x="331470" y="201460"/>
                  </a:lnTo>
                  <a:lnTo>
                    <a:pt x="363232" y="197523"/>
                  </a:lnTo>
                  <a:lnTo>
                    <a:pt x="370774" y="197565"/>
                  </a:lnTo>
                  <a:lnTo>
                    <a:pt x="377801" y="199613"/>
                  </a:lnTo>
                  <a:lnTo>
                    <a:pt x="384515" y="203036"/>
                  </a:lnTo>
                  <a:lnTo>
                    <a:pt x="415753" y="222913"/>
                  </a:lnTo>
                  <a:lnTo>
                    <a:pt x="447548" y="242252"/>
                  </a:lnTo>
                  <a:lnTo>
                    <a:pt x="451878" y="239509"/>
                  </a:lnTo>
                  <a:lnTo>
                    <a:pt x="458509" y="211218"/>
                  </a:lnTo>
                  <a:lnTo>
                    <a:pt x="460029" y="201386"/>
                  </a:lnTo>
                  <a:lnTo>
                    <a:pt x="460159" y="191211"/>
                  </a:lnTo>
                  <a:lnTo>
                    <a:pt x="459905" y="187909"/>
                  </a:lnTo>
                  <a:lnTo>
                    <a:pt x="460654" y="184454"/>
                  </a:lnTo>
                  <a:lnTo>
                    <a:pt x="459803" y="179730"/>
                  </a:lnTo>
                  <a:lnTo>
                    <a:pt x="457746" y="178066"/>
                  </a:lnTo>
                  <a:lnTo>
                    <a:pt x="452526" y="176199"/>
                  </a:lnTo>
                  <a:lnTo>
                    <a:pt x="448678" y="175539"/>
                  </a:lnTo>
                  <a:lnTo>
                    <a:pt x="444906" y="174586"/>
                  </a:lnTo>
                  <a:lnTo>
                    <a:pt x="444855" y="171919"/>
                  </a:lnTo>
                  <a:lnTo>
                    <a:pt x="451523" y="170357"/>
                  </a:lnTo>
                  <a:lnTo>
                    <a:pt x="458165" y="168389"/>
                  </a:lnTo>
                  <a:lnTo>
                    <a:pt x="470179" y="166636"/>
                  </a:lnTo>
                  <a:lnTo>
                    <a:pt x="480910" y="167106"/>
                  </a:lnTo>
                  <a:lnTo>
                    <a:pt x="492626" y="168574"/>
                  </a:lnTo>
                  <a:lnTo>
                    <a:pt x="503958" y="171981"/>
                  </a:lnTo>
                  <a:lnTo>
                    <a:pt x="515047" y="176520"/>
                  </a:lnTo>
                  <a:lnTo>
                    <a:pt x="526034" y="181381"/>
                  </a:lnTo>
                  <a:lnTo>
                    <a:pt x="540425" y="186964"/>
                  </a:lnTo>
                  <a:lnTo>
                    <a:pt x="554980" y="191247"/>
                  </a:lnTo>
                  <a:lnTo>
                    <a:pt x="569750" y="194024"/>
                  </a:lnTo>
                  <a:lnTo>
                    <a:pt x="585216" y="195084"/>
                  </a:lnTo>
                  <a:lnTo>
                    <a:pt x="585787" y="194805"/>
                  </a:lnTo>
                  <a:lnTo>
                    <a:pt x="582853" y="178409"/>
                  </a:lnTo>
                  <a:lnTo>
                    <a:pt x="581190" y="170307"/>
                  </a:lnTo>
                  <a:lnTo>
                    <a:pt x="578993" y="159156"/>
                  </a:lnTo>
                  <a:lnTo>
                    <a:pt x="571614" y="159029"/>
                  </a:lnTo>
                  <a:lnTo>
                    <a:pt x="577659" y="155143"/>
                  </a:lnTo>
                  <a:lnTo>
                    <a:pt x="575208" y="150888"/>
                  </a:lnTo>
                  <a:lnTo>
                    <a:pt x="572008" y="132207"/>
                  </a:lnTo>
                  <a:lnTo>
                    <a:pt x="573227" y="119964"/>
                  </a:lnTo>
                  <a:lnTo>
                    <a:pt x="576478" y="114935"/>
                  </a:lnTo>
                  <a:lnTo>
                    <a:pt x="580136" y="105994"/>
                  </a:lnTo>
                  <a:lnTo>
                    <a:pt x="580402" y="102666"/>
                  </a:lnTo>
                  <a:lnTo>
                    <a:pt x="577761" y="101053"/>
                  </a:lnTo>
                  <a:lnTo>
                    <a:pt x="578485" y="97332"/>
                  </a:lnTo>
                  <a:lnTo>
                    <a:pt x="579602" y="94132"/>
                  </a:lnTo>
                  <a:lnTo>
                    <a:pt x="579894" y="83299"/>
                  </a:lnTo>
                  <a:lnTo>
                    <a:pt x="579501" y="75679"/>
                  </a:lnTo>
                  <a:lnTo>
                    <a:pt x="579678" y="63334"/>
                  </a:lnTo>
                  <a:lnTo>
                    <a:pt x="578078" y="61772"/>
                  </a:lnTo>
                  <a:lnTo>
                    <a:pt x="574382" y="62230"/>
                  </a:lnTo>
                  <a:lnTo>
                    <a:pt x="562754" y="64543"/>
                  </a:lnTo>
                  <a:lnTo>
                    <a:pt x="520166" y="86499"/>
                  </a:lnTo>
                  <a:lnTo>
                    <a:pt x="515670" y="90576"/>
                  </a:lnTo>
                  <a:lnTo>
                    <a:pt x="503621" y="99233"/>
                  </a:lnTo>
                  <a:lnTo>
                    <a:pt x="490893" y="104276"/>
                  </a:lnTo>
                  <a:lnTo>
                    <a:pt x="477583" y="106285"/>
                  </a:lnTo>
                  <a:lnTo>
                    <a:pt x="463791" y="105841"/>
                  </a:lnTo>
                  <a:lnTo>
                    <a:pt x="452628" y="104838"/>
                  </a:lnTo>
                  <a:lnTo>
                    <a:pt x="452475" y="103378"/>
                  </a:lnTo>
                  <a:lnTo>
                    <a:pt x="458939" y="101257"/>
                  </a:lnTo>
                  <a:lnTo>
                    <a:pt x="463486" y="99199"/>
                  </a:lnTo>
                  <a:lnTo>
                    <a:pt x="465874" y="97282"/>
                  </a:lnTo>
                  <a:lnTo>
                    <a:pt x="465201" y="94615"/>
                  </a:lnTo>
                  <a:lnTo>
                    <a:pt x="464070" y="91516"/>
                  </a:lnTo>
                  <a:lnTo>
                    <a:pt x="458228" y="89852"/>
                  </a:lnTo>
                  <a:lnTo>
                    <a:pt x="447408" y="88976"/>
                  </a:lnTo>
                  <a:lnTo>
                    <a:pt x="444207" y="90805"/>
                  </a:lnTo>
                  <a:lnTo>
                    <a:pt x="434736" y="94844"/>
                  </a:lnTo>
                  <a:lnTo>
                    <a:pt x="425149" y="96043"/>
                  </a:lnTo>
                  <a:lnTo>
                    <a:pt x="415456" y="95309"/>
                  </a:lnTo>
                  <a:lnTo>
                    <a:pt x="328447" y="79502"/>
                  </a:lnTo>
                  <a:lnTo>
                    <a:pt x="322465" y="77889"/>
                  </a:lnTo>
                  <a:lnTo>
                    <a:pt x="316585" y="75653"/>
                  </a:lnTo>
                  <a:lnTo>
                    <a:pt x="338594" y="68224"/>
                  </a:lnTo>
                  <a:lnTo>
                    <a:pt x="338251" y="61798"/>
                  </a:lnTo>
                  <a:lnTo>
                    <a:pt x="334860" y="59283"/>
                  </a:lnTo>
                  <a:lnTo>
                    <a:pt x="327710" y="52235"/>
                  </a:lnTo>
                  <a:lnTo>
                    <a:pt x="319481" y="40627"/>
                  </a:lnTo>
                  <a:lnTo>
                    <a:pt x="318528" y="39789"/>
                  </a:lnTo>
                  <a:lnTo>
                    <a:pt x="315252" y="41960"/>
                  </a:lnTo>
                  <a:lnTo>
                    <a:pt x="313817" y="42227"/>
                  </a:lnTo>
                  <a:lnTo>
                    <a:pt x="312039" y="41554"/>
                  </a:lnTo>
                  <a:lnTo>
                    <a:pt x="316204" y="37503"/>
                  </a:lnTo>
                  <a:lnTo>
                    <a:pt x="297218" y="9169"/>
                  </a:lnTo>
                  <a:lnTo>
                    <a:pt x="292265" y="11353"/>
                  </a:lnTo>
                  <a:lnTo>
                    <a:pt x="292938" y="7607"/>
                  </a:lnTo>
                  <a:lnTo>
                    <a:pt x="293077" y="5499"/>
                  </a:lnTo>
                  <a:lnTo>
                    <a:pt x="293700" y="1968"/>
                  </a:lnTo>
                  <a:lnTo>
                    <a:pt x="291477" y="533"/>
                  </a:lnTo>
                  <a:lnTo>
                    <a:pt x="288709" y="0"/>
                  </a:lnTo>
                  <a:close/>
                </a:path>
              </a:pathLst>
            </a:custGeom>
            <a:solidFill>
              <a:srgbClr val="FFFFFF"/>
            </a:solidFill>
          </p:spPr>
          <p:txBody>
            <a:bodyPr wrap="square" lIns="0" tIns="0" rIns="0" bIns="0" rtlCol="0"/>
            <a:lstStyle/>
            <a:p>
              <a:endParaRPr/>
            </a:p>
          </p:txBody>
        </p:sp>
      </p:grpSp>
      <p:grpSp>
        <p:nvGrpSpPr>
          <p:cNvPr id="29" name="object 26">
            <a:extLst>
              <a:ext uri="{FF2B5EF4-FFF2-40B4-BE49-F238E27FC236}">
                <a16:creationId xmlns:a16="http://schemas.microsoft.com/office/drawing/2014/main" id="{C6736082-4BCC-037E-4E61-8CA0E301DD94}"/>
              </a:ext>
            </a:extLst>
          </p:cNvPr>
          <p:cNvGrpSpPr/>
          <p:nvPr userDrawn="1"/>
        </p:nvGrpSpPr>
        <p:grpSpPr>
          <a:xfrm>
            <a:off x="1492055" y="2152129"/>
            <a:ext cx="9170670" cy="1813560"/>
            <a:chOff x="1508988" y="1847329"/>
            <a:chExt cx="9170670" cy="1813560"/>
          </a:xfrm>
        </p:grpSpPr>
        <p:sp>
          <p:nvSpPr>
            <p:cNvPr id="30" name="object 27">
              <a:extLst>
                <a:ext uri="{FF2B5EF4-FFF2-40B4-BE49-F238E27FC236}">
                  <a16:creationId xmlns:a16="http://schemas.microsoft.com/office/drawing/2014/main" id="{5DC90C32-CACD-92C6-FD5F-427C9F1588CD}"/>
                </a:ext>
              </a:extLst>
            </p:cNvPr>
            <p:cNvSpPr/>
            <p:nvPr/>
          </p:nvSpPr>
          <p:spPr>
            <a:xfrm>
              <a:off x="2515108" y="3402202"/>
              <a:ext cx="7158355" cy="259079"/>
            </a:xfrm>
            <a:custGeom>
              <a:avLst/>
              <a:gdLst/>
              <a:ahLst/>
              <a:cxnLst/>
              <a:rect l="l" t="t" r="r" b="b"/>
              <a:pathLst>
                <a:path w="7158355" h="259079">
                  <a:moveTo>
                    <a:pt x="258559" y="129286"/>
                  </a:moveTo>
                  <a:lnTo>
                    <a:pt x="129286" y="0"/>
                  </a:lnTo>
                  <a:lnTo>
                    <a:pt x="0" y="129286"/>
                  </a:lnTo>
                  <a:lnTo>
                    <a:pt x="129286" y="258572"/>
                  </a:lnTo>
                  <a:lnTo>
                    <a:pt x="258559" y="129286"/>
                  </a:lnTo>
                  <a:close/>
                </a:path>
                <a:path w="7158355" h="259079">
                  <a:moveTo>
                    <a:pt x="2558415" y="129286"/>
                  </a:moveTo>
                  <a:lnTo>
                    <a:pt x="2429141" y="0"/>
                  </a:lnTo>
                  <a:lnTo>
                    <a:pt x="2299855" y="129286"/>
                  </a:lnTo>
                  <a:lnTo>
                    <a:pt x="2429141" y="258572"/>
                  </a:lnTo>
                  <a:lnTo>
                    <a:pt x="2558415" y="129286"/>
                  </a:lnTo>
                  <a:close/>
                </a:path>
                <a:path w="7158355" h="259079">
                  <a:moveTo>
                    <a:pt x="4858258" y="129286"/>
                  </a:moveTo>
                  <a:lnTo>
                    <a:pt x="4728984" y="0"/>
                  </a:lnTo>
                  <a:lnTo>
                    <a:pt x="4599698" y="129286"/>
                  </a:lnTo>
                  <a:lnTo>
                    <a:pt x="4728984" y="258572"/>
                  </a:lnTo>
                  <a:lnTo>
                    <a:pt x="4858258" y="129286"/>
                  </a:lnTo>
                  <a:close/>
                </a:path>
                <a:path w="7158355" h="259079">
                  <a:moveTo>
                    <a:pt x="7158114" y="129286"/>
                  </a:moveTo>
                  <a:lnTo>
                    <a:pt x="7028840" y="0"/>
                  </a:lnTo>
                  <a:lnTo>
                    <a:pt x="6899554" y="129286"/>
                  </a:lnTo>
                  <a:lnTo>
                    <a:pt x="7028840" y="258572"/>
                  </a:lnTo>
                  <a:lnTo>
                    <a:pt x="7158114" y="129286"/>
                  </a:lnTo>
                  <a:close/>
                </a:path>
              </a:pathLst>
            </a:custGeom>
            <a:solidFill>
              <a:srgbClr val="A0DAF7"/>
            </a:solidFill>
          </p:spPr>
          <p:txBody>
            <a:bodyPr wrap="square" lIns="0" tIns="0" rIns="0" bIns="0" rtlCol="0"/>
            <a:lstStyle/>
            <a:p>
              <a:endParaRPr/>
            </a:p>
          </p:txBody>
        </p:sp>
        <p:pic>
          <p:nvPicPr>
            <p:cNvPr id="31" name="object 28">
              <a:extLst>
                <a:ext uri="{FF2B5EF4-FFF2-40B4-BE49-F238E27FC236}">
                  <a16:creationId xmlns:a16="http://schemas.microsoft.com/office/drawing/2014/main" id="{E851D8DE-AD0D-3D3B-B334-8622DE1295CA}"/>
                </a:ext>
              </a:extLst>
            </p:cNvPr>
            <p:cNvPicPr/>
            <p:nvPr/>
          </p:nvPicPr>
          <p:blipFill>
            <a:blip r:embed="rId14" cstate="print"/>
            <a:stretch>
              <a:fillRect/>
            </a:stretch>
          </p:blipFill>
          <p:spPr>
            <a:xfrm>
              <a:off x="1515021" y="1853374"/>
              <a:ext cx="2258745" cy="1672259"/>
            </a:xfrm>
            <a:prstGeom prst="rect">
              <a:avLst/>
            </a:prstGeom>
          </p:spPr>
        </p:pic>
        <p:sp>
          <p:nvSpPr>
            <p:cNvPr id="32" name="object 29">
              <a:extLst>
                <a:ext uri="{FF2B5EF4-FFF2-40B4-BE49-F238E27FC236}">
                  <a16:creationId xmlns:a16="http://schemas.microsoft.com/office/drawing/2014/main" id="{89CFFAFA-0BBC-310B-ECDE-B3A65D6AEC39}"/>
                </a:ext>
              </a:extLst>
            </p:cNvPr>
            <p:cNvSpPr/>
            <p:nvPr/>
          </p:nvSpPr>
          <p:spPr>
            <a:xfrm>
              <a:off x="1515021" y="1853361"/>
              <a:ext cx="2259330" cy="1672589"/>
            </a:xfrm>
            <a:custGeom>
              <a:avLst/>
              <a:gdLst/>
              <a:ahLst/>
              <a:cxnLst/>
              <a:rect l="l" t="t" r="r" b="b"/>
              <a:pathLst>
                <a:path w="2259329" h="1672589">
                  <a:moveTo>
                    <a:pt x="0" y="1672259"/>
                  </a:moveTo>
                  <a:lnTo>
                    <a:pt x="2258758" y="1672259"/>
                  </a:lnTo>
                  <a:lnTo>
                    <a:pt x="2258758" y="0"/>
                  </a:lnTo>
                  <a:lnTo>
                    <a:pt x="0" y="0"/>
                  </a:lnTo>
                  <a:lnTo>
                    <a:pt x="0" y="1672259"/>
                  </a:lnTo>
                  <a:close/>
                </a:path>
              </a:pathLst>
            </a:custGeom>
            <a:ln w="11722">
              <a:solidFill>
                <a:srgbClr val="A0DAF7"/>
              </a:solidFill>
            </a:ln>
          </p:spPr>
          <p:txBody>
            <a:bodyPr wrap="square" lIns="0" tIns="0" rIns="0" bIns="0" rtlCol="0"/>
            <a:lstStyle/>
            <a:p>
              <a:endParaRPr/>
            </a:p>
          </p:txBody>
        </p:sp>
        <p:pic>
          <p:nvPicPr>
            <p:cNvPr id="33" name="object 30">
              <a:extLst>
                <a:ext uri="{FF2B5EF4-FFF2-40B4-BE49-F238E27FC236}">
                  <a16:creationId xmlns:a16="http://schemas.microsoft.com/office/drawing/2014/main" id="{1FE651B3-CBFA-55E0-9A79-10931910B558}"/>
                </a:ext>
              </a:extLst>
            </p:cNvPr>
            <p:cNvPicPr/>
            <p:nvPr/>
          </p:nvPicPr>
          <p:blipFill>
            <a:blip r:embed="rId15" cstate="print"/>
            <a:stretch>
              <a:fillRect/>
            </a:stretch>
          </p:blipFill>
          <p:spPr>
            <a:xfrm>
              <a:off x="8414575" y="1853374"/>
              <a:ext cx="2258745" cy="1672259"/>
            </a:xfrm>
            <a:prstGeom prst="rect">
              <a:avLst/>
            </a:prstGeom>
          </p:spPr>
        </p:pic>
        <p:sp>
          <p:nvSpPr>
            <p:cNvPr id="34" name="object 31">
              <a:extLst>
                <a:ext uri="{FF2B5EF4-FFF2-40B4-BE49-F238E27FC236}">
                  <a16:creationId xmlns:a16="http://schemas.microsoft.com/office/drawing/2014/main" id="{6263B35D-F030-8302-C60D-E6F817660759}"/>
                </a:ext>
              </a:extLst>
            </p:cNvPr>
            <p:cNvSpPr/>
            <p:nvPr/>
          </p:nvSpPr>
          <p:spPr>
            <a:xfrm>
              <a:off x="8414562" y="1853361"/>
              <a:ext cx="2259330" cy="1672589"/>
            </a:xfrm>
            <a:custGeom>
              <a:avLst/>
              <a:gdLst/>
              <a:ahLst/>
              <a:cxnLst/>
              <a:rect l="l" t="t" r="r" b="b"/>
              <a:pathLst>
                <a:path w="2259329" h="1672589">
                  <a:moveTo>
                    <a:pt x="0" y="1672259"/>
                  </a:moveTo>
                  <a:lnTo>
                    <a:pt x="2258758" y="1672259"/>
                  </a:lnTo>
                  <a:lnTo>
                    <a:pt x="2258758" y="0"/>
                  </a:lnTo>
                  <a:lnTo>
                    <a:pt x="0" y="0"/>
                  </a:lnTo>
                  <a:lnTo>
                    <a:pt x="0" y="1672259"/>
                  </a:lnTo>
                  <a:close/>
                </a:path>
              </a:pathLst>
            </a:custGeom>
            <a:ln w="11722">
              <a:solidFill>
                <a:srgbClr val="A0DAF7"/>
              </a:solidFill>
            </a:ln>
          </p:spPr>
          <p:txBody>
            <a:bodyPr wrap="square" lIns="0" tIns="0" rIns="0" bIns="0" rtlCol="0"/>
            <a:lstStyle/>
            <a:p>
              <a:endParaRPr/>
            </a:p>
          </p:txBody>
        </p:sp>
      </p:grpSp>
      <p:sp>
        <p:nvSpPr>
          <p:cNvPr id="35" name="object 32">
            <a:extLst>
              <a:ext uri="{FF2B5EF4-FFF2-40B4-BE49-F238E27FC236}">
                <a16:creationId xmlns:a16="http://schemas.microsoft.com/office/drawing/2014/main" id="{378BC0DE-71ED-A15C-A3DF-24AC27D0E37D}"/>
              </a:ext>
            </a:extLst>
          </p:cNvPr>
          <p:cNvSpPr txBox="1"/>
          <p:nvPr userDrawn="1"/>
        </p:nvSpPr>
        <p:spPr>
          <a:xfrm>
            <a:off x="1838390" y="3937444"/>
            <a:ext cx="1615440" cy="955040"/>
          </a:xfrm>
          <a:prstGeom prst="rect">
            <a:avLst/>
          </a:prstGeom>
        </p:spPr>
        <p:txBody>
          <a:bodyPr vert="horz" wrap="square" lIns="0" tIns="16510" rIns="0" bIns="0" rtlCol="0">
            <a:spAutoFit/>
          </a:bodyPr>
          <a:lstStyle/>
          <a:p>
            <a:pPr algn="ctr">
              <a:lnSpc>
                <a:spcPct val="100000"/>
              </a:lnSpc>
              <a:spcBef>
                <a:spcPts val="130"/>
              </a:spcBef>
            </a:pPr>
            <a:r>
              <a:rPr sz="2000" spc="-10" dirty="0">
                <a:solidFill>
                  <a:srgbClr val="4C4D4F"/>
                </a:solidFill>
                <a:latin typeface="Myriad Pro"/>
                <a:cs typeface="Myriad Pro"/>
              </a:rPr>
              <a:t>Alain</a:t>
            </a:r>
            <a:endParaRPr sz="2000">
              <a:latin typeface="Myriad Pro"/>
              <a:cs typeface="Myriad Pro"/>
            </a:endParaRPr>
          </a:p>
          <a:p>
            <a:pPr algn="ctr">
              <a:lnSpc>
                <a:spcPct val="100000"/>
              </a:lnSpc>
              <a:spcBef>
                <a:spcPts val="40"/>
              </a:spcBef>
            </a:pPr>
            <a:r>
              <a:rPr sz="2000" spc="-10" dirty="0">
                <a:solidFill>
                  <a:srgbClr val="4C4D4F"/>
                </a:solidFill>
                <a:latin typeface="Myriad Pro"/>
                <a:cs typeface="Myriad Pro"/>
              </a:rPr>
              <a:t>SCHONBRODT</a:t>
            </a:r>
            <a:endParaRPr sz="2000">
              <a:latin typeface="Myriad Pro"/>
              <a:cs typeface="Myriad Pro"/>
            </a:endParaRPr>
          </a:p>
          <a:p>
            <a:pPr algn="ctr">
              <a:lnSpc>
                <a:spcPct val="100000"/>
              </a:lnSpc>
              <a:spcBef>
                <a:spcPts val="465"/>
              </a:spcBef>
            </a:pPr>
            <a:r>
              <a:rPr sz="1650" spc="-10" dirty="0">
                <a:solidFill>
                  <a:srgbClr val="4C4D4F"/>
                </a:solidFill>
                <a:latin typeface="Myriad Pro"/>
                <a:cs typeface="Myriad Pro"/>
              </a:rPr>
              <a:t>Hargimont</a:t>
            </a:r>
            <a:endParaRPr sz="1650">
              <a:latin typeface="Myriad Pro"/>
              <a:cs typeface="Myriad Pro"/>
            </a:endParaRPr>
          </a:p>
        </p:txBody>
      </p:sp>
      <p:grpSp>
        <p:nvGrpSpPr>
          <p:cNvPr id="36" name="object 33">
            <a:extLst>
              <a:ext uri="{FF2B5EF4-FFF2-40B4-BE49-F238E27FC236}">
                <a16:creationId xmlns:a16="http://schemas.microsoft.com/office/drawing/2014/main" id="{1221FAFD-C6FE-A317-D6E6-80A69B3956BA}"/>
              </a:ext>
            </a:extLst>
          </p:cNvPr>
          <p:cNvGrpSpPr/>
          <p:nvPr userDrawn="1"/>
        </p:nvGrpSpPr>
        <p:grpSpPr>
          <a:xfrm>
            <a:off x="3779636" y="2152300"/>
            <a:ext cx="4570730" cy="1684020"/>
            <a:chOff x="3796569" y="1847500"/>
            <a:chExt cx="4570730" cy="1684020"/>
          </a:xfrm>
        </p:grpSpPr>
        <p:pic>
          <p:nvPicPr>
            <p:cNvPr id="37" name="object 34">
              <a:extLst>
                <a:ext uri="{FF2B5EF4-FFF2-40B4-BE49-F238E27FC236}">
                  <a16:creationId xmlns:a16="http://schemas.microsoft.com/office/drawing/2014/main" id="{36ED14A6-B571-0861-6BA4-25BF4BE277A2}"/>
                </a:ext>
              </a:extLst>
            </p:cNvPr>
            <p:cNvPicPr/>
            <p:nvPr/>
          </p:nvPicPr>
          <p:blipFill>
            <a:blip r:embed="rId16" cstate="print"/>
            <a:stretch>
              <a:fillRect/>
            </a:stretch>
          </p:blipFill>
          <p:spPr>
            <a:xfrm>
              <a:off x="6102286" y="1853374"/>
              <a:ext cx="2258745" cy="1672259"/>
            </a:xfrm>
            <a:prstGeom prst="rect">
              <a:avLst/>
            </a:prstGeom>
          </p:spPr>
        </p:pic>
        <p:sp>
          <p:nvSpPr>
            <p:cNvPr id="38" name="object 35">
              <a:extLst>
                <a:ext uri="{FF2B5EF4-FFF2-40B4-BE49-F238E27FC236}">
                  <a16:creationId xmlns:a16="http://schemas.microsoft.com/office/drawing/2014/main" id="{BA9005FB-E2E8-CAB9-4180-38F396198B91}"/>
                </a:ext>
              </a:extLst>
            </p:cNvPr>
            <p:cNvSpPr/>
            <p:nvPr/>
          </p:nvSpPr>
          <p:spPr>
            <a:xfrm>
              <a:off x="6102286" y="1853361"/>
              <a:ext cx="2259330" cy="1672589"/>
            </a:xfrm>
            <a:custGeom>
              <a:avLst/>
              <a:gdLst/>
              <a:ahLst/>
              <a:cxnLst/>
              <a:rect l="l" t="t" r="r" b="b"/>
              <a:pathLst>
                <a:path w="2259329" h="1672589">
                  <a:moveTo>
                    <a:pt x="0" y="1672259"/>
                  </a:moveTo>
                  <a:lnTo>
                    <a:pt x="2258758" y="1672259"/>
                  </a:lnTo>
                  <a:lnTo>
                    <a:pt x="2258758" y="0"/>
                  </a:lnTo>
                  <a:lnTo>
                    <a:pt x="0" y="0"/>
                  </a:lnTo>
                  <a:lnTo>
                    <a:pt x="0" y="1672259"/>
                  </a:lnTo>
                  <a:close/>
                </a:path>
              </a:pathLst>
            </a:custGeom>
            <a:ln w="11722">
              <a:solidFill>
                <a:srgbClr val="A0DAF7"/>
              </a:solidFill>
            </a:ln>
          </p:spPr>
          <p:txBody>
            <a:bodyPr wrap="square" lIns="0" tIns="0" rIns="0" bIns="0" rtlCol="0"/>
            <a:lstStyle/>
            <a:p>
              <a:endParaRPr/>
            </a:p>
          </p:txBody>
        </p:sp>
        <p:pic>
          <p:nvPicPr>
            <p:cNvPr id="39" name="object 36">
              <a:extLst>
                <a:ext uri="{FF2B5EF4-FFF2-40B4-BE49-F238E27FC236}">
                  <a16:creationId xmlns:a16="http://schemas.microsoft.com/office/drawing/2014/main" id="{ED024566-3AE8-5996-3BB6-193DA6EE4BA6}"/>
                </a:ext>
              </a:extLst>
            </p:cNvPr>
            <p:cNvPicPr/>
            <p:nvPr/>
          </p:nvPicPr>
          <p:blipFill>
            <a:blip r:embed="rId17" cstate="print"/>
            <a:stretch>
              <a:fillRect/>
            </a:stretch>
          </p:blipFill>
          <p:spPr>
            <a:xfrm>
              <a:off x="3802430" y="1853374"/>
              <a:ext cx="2258745" cy="1672259"/>
            </a:xfrm>
            <a:prstGeom prst="rect">
              <a:avLst/>
            </a:prstGeom>
          </p:spPr>
        </p:pic>
        <p:sp>
          <p:nvSpPr>
            <p:cNvPr id="40" name="object 37">
              <a:extLst>
                <a:ext uri="{FF2B5EF4-FFF2-40B4-BE49-F238E27FC236}">
                  <a16:creationId xmlns:a16="http://schemas.microsoft.com/office/drawing/2014/main" id="{59074364-74C9-4DD8-637E-955D93F1A619}"/>
                </a:ext>
              </a:extLst>
            </p:cNvPr>
            <p:cNvSpPr/>
            <p:nvPr/>
          </p:nvSpPr>
          <p:spPr>
            <a:xfrm>
              <a:off x="3802430" y="1853361"/>
              <a:ext cx="2259330" cy="1672589"/>
            </a:xfrm>
            <a:custGeom>
              <a:avLst/>
              <a:gdLst/>
              <a:ahLst/>
              <a:cxnLst/>
              <a:rect l="l" t="t" r="r" b="b"/>
              <a:pathLst>
                <a:path w="2259329" h="1672589">
                  <a:moveTo>
                    <a:pt x="0" y="1672259"/>
                  </a:moveTo>
                  <a:lnTo>
                    <a:pt x="2258758" y="1672259"/>
                  </a:lnTo>
                  <a:lnTo>
                    <a:pt x="2258758" y="0"/>
                  </a:lnTo>
                  <a:lnTo>
                    <a:pt x="0" y="0"/>
                  </a:lnTo>
                  <a:lnTo>
                    <a:pt x="0" y="1672259"/>
                  </a:lnTo>
                  <a:close/>
                </a:path>
              </a:pathLst>
            </a:custGeom>
            <a:ln w="11722">
              <a:solidFill>
                <a:srgbClr val="A0DAF7"/>
              </a:solidFill>
            </a:ln>
          </p:spPr>
          <p:txBody>
            <a:bodyPr wrap="square" lIns="0" tIns="0" rIns="0" bIns="0" rtlCol="0"/>
            <a:lstStyle/>
            <a:p>
              <a:endParaRPr/>
            </a:p>
          </p:txBody>
        </p:sp>
      </p:grpSp>
      <p:sp>
        <p:nvSpPr>
          <p:cNvPr id="41" name="object 38">
            <a:extLst>
              <a:ext uri="{FF2B5EF4-FFF2-40B4-BE49-F238E27FC236}">
                <a16:creationId xmlns:a16="http://schemas.microsoft.com/office/drawing/2014/main" id="{25D31A10-7692-704D-648E-0B2D64242CEA}"/>
              </a:ext>
            </a:extLst>
          </p:cNvPr>
          <p:cNvSpPr txBox="1"/>
          <p:nvPr userDrawn="1"/>
        </p:nvSpPr>
        <p:spPr>
          <a:xfrm>
            <a:off x="6560917" y="3937444"/>
            <a:ext cx="1308100" cy="955040"/>
          </a:xfrm>
          <a:prstGeom prst="rect">
            <a:avLst/>
          </a:prstGeom>
        </p:spPr>
        <p:txBody>
          <a:bodyPr vert="horz" wrap="square" lIns="0" tIns="11430" rIns="0" bIns="0" rtlCol="0">
            <a:spAutoFit/>
          </a:bodyPr>
          <a:lstStyle/>
          <a:p>
            <a:pPr marL="12700" marR="5080" indent="292100">
              <a:lnSpc>
                <a:spcPct val="101600"/>
              </a:lnSpc>
              <a:spcBef>
                <a:spcPts val="90"/>
              </a:spcBef>
            </a:pPr>
            <a:r>
              <a:rPr sz="2000" spc="-10" dirty="0">
                <a:solidFill>
                  <a:srgbClr val="4C4D4F"/>
                </a:solidFill>
                <a:latin typeface="Myriad Pro"/>
                <a:cs typeface="Myriad Pro"/>
              </a:rPr>
              <a:t>Olivier MATHONET</a:t>
            </a:r>
            <a:endParaRPr sz="2000">
              <a:latin typeface="Myriad Pro"/>
              <a:cs typeface="Myriad Pro"/>
            </a:endParaRPr>
          </a:p>
          <a:p>
            <a:pPr marL="241935">
              <a:lnSpc>
                <a:spcPct val="100000"/>
              </a:lnSpc>
              <a:spcBef>
                <a:spcPts val="470"/>
              </a:spcBef>
            </a:pPr>
            <a:r>
              <a:rPr sz="1650" spc="-10" dirty="0">
                <a:solidFill>
                  <a:srgbClr val="4C4D4F"/>
                </a:solidFill>
                <a:latin typeface="Myriad Pro"/>
                <a:cs typeface="Myriad Pro"/>
              </a:rPr>
              <a:t>Malmedy</a:t>
            </a:r>
            <a:endParaRPr sz="1650">
              <a:latin typeface="Myriad Pro"/>
              <a:cs typeface="Myriad Pro"/>
            </a:endParaRPr>
          </a:p>
        </p:txBody>
      </p:sp>
      <p:sp>
        <p:nvSpPr>
          <p:cNvPr id="42" name="object 39">
            <a:extLst>
              <a:ext uri="{FF2B5EF4-FFF2-40B4-BE49-F238E27FC236}">
                <a16:creationId xmlns:a16="http://schemas.microsoft.com/office/drawing/2014/main" id="{938A745A-2508-AD14-25D3-B0A43C46EF1F}"/>
              </a:ext>
            </a:extLst>
          </p:cNvPr>
          <p:cNvSpPr txBox="1"/>
          <p:nvPr userDrawn="1"/>
        </p:nvSpPr>
        <p:spPr>
          <a:xfrm>
            <a:off x="4349315" y="3937444"/>
            <a:ext cx="1137285" cy="955040"/>
          </a:xfrm>
          <a:prstGeom prst="rect">
            <a:avLst/>
          </a:prstGeom>
        </p:spPr>
        <p:txBody>
          <a:bodyPr vert="horz" wrap="square" lIns="0" tIns="11430" rIns="0" bIns="0" rtlCol="0">
            <a:spAutoFit/>
          </a:bodyPr>
          <a:lstStyle/>
          <a:p>
            <a:pPr marL="12700" marR="5080" algn="ctr">
              <a:lnSpc>
                <a:spcPct val="101600"/>
              </a:lnSpc>
              <a:spcBef>
                <a:spcPts val="90"/>
              </a:spcBef>
            </a:pPr>
            <a:r>
              <a:rPr sz="2000" spc="-10" dirty="0">
                <a:solidFill>
                  <a:srgbClr val="4C4D4F"/>
                </a:solidFill>
                <a:latin typeface="Myriad Pro"/>
                <a:cs typeface="Myriad Pro"/>
              </a:rPr>
              <a:t>Angélique GILLET</a:t>
            </a:r>
            <a:endParaRPr sz="2000">
              <a:latin typeface="Myriad Pro"/>
              <a:cs typeface="Myriad Pro"/>
            </a:endParaRPr>
          </a:p>
          <a:p>
            <a:pPr algn="ctr">
              <a:lnSpc>
                <a:spcPct val="100000"/>
              </a:lnSpc>
              <a:spcBef>
                <a:spcPts val="470"/>
              </a:spcBef>
            </a:pPr>
            <a:r>
              <a:rPr sz="1650" spc="-10" dirty="0">
                <a:solidFill>
                  <a:srgbClr val="4C4D4F"/>
                </a:solidFill>
                <a:latin typeface="Myriad Pro"/>
                <a:cs typeface="Myriad Pro"/>
              </a:rPr>
              <a:t>Paliseul</a:t>
            </a:r>
            <a:endParaRPr sz="1650">
              <a:latin typeface="Myriad Pro"/>
              <a:cs typeface="Myriad Pro"/>
            </a:endParaRPr>
          </a:p>
        </p:txBody>
      </p:sp>
      <p:sp>
        <p:nvSpPr>
          <p:cNvPr id="43" name="object 40">
            <a:extLst>
              <a:ext uri="{FF2B5EF4-FFF2-40B4-BE49-F238E27FC236}">
                <a16:creationId xmlns:a16="http://schemas.microsoft.com/office/drawing/2014/main" id="{BED53F99-5747-74A9-0C54-FE49F43F5B10}"/>
              </a:ext>
            </a:extLst>
          </p:cNvPr>
          <p:cNvSpPr txBox="1"/>
          <p:nvPr userDrawn="1"/>
        </p:nvSpPr>
        <p:spPr>
          <a:xfrm>
            <a:off x="9076096" y="3937444"/>
            <a:ext cx="906780" cy="955040"/>
          </a:xfrm>
          <a:prstGeom prst="rect">
            <a:avLst/>
          </a:prstGeom>
        </p:spPr>
        <p:txBody>
          <a:bodyPr vert="horz" wrap="square" lIns="0" tIns="11430" rIns="0" bIns="0" rtlCol="0">
            <a:spAutoFit/>
          </a:bodyPr>
          <a:lstStyle/>
          <a:p>
            <a:pPr marL="74295" marR="66675" algn="ctr">
              <a:lnSpc>
                <a:spcPct val="101600"/>
              </a:lnSpc>
              <a:spcBef>
                <a:spcPts val="90"/>
              </a:spcBef>
            </a:pPr>
            <a:r>
              <a:rPr sz="2000" spc="-10" dirty="0">
                <a:solidFill>
                  <a:srgbClr val="4C4D4F"/>
                </a:solidFill>
                <a:latin typeface="Myriad Pro"/>
                <a:cs typeface="Myriad Pro"/>
              </a:rPr>
              <a:t>Thierry </a:t>
            </a:r>
            <a:r>
              <a:rPr sz="2000" spc="-25" dirty="0">
                <a:solidFill>
                  <a:srgbClr val="4C4D4F"/>
                </a:solidFill>
                <a:latin typeface="Myriad Pro"/>
                <a:cs typeface="Myriad Pro"/>
              </a:rPr>
              <a:t>BAY</a:t>
            </a:r>
            <a:endParaRPr sz="2000">
              <a:latin typeface="Myriad Pro"/>
              <a:cs typeface="Myriad Pro"/>
            </a:endParaRPr>
          </a:p>
          <a:p>
            <a:pPr algn="ctr">
              <a:lnSpc>
                <a:spcPct val="100000"/>
              </a:lnSpc>
              <a:spcBef>
                <a:spcPts val="470"/>
              </a:spcBef>
            </a:pPr>
            <a:r>
              <a:rPr sz="1650" spc="-10" dirty="0">
                <a:solidFill>
                  <a:srgbClr val="4C4D4F"/>
                </a:solidFill>
                <a:latin typeface="Myriad Pro"/>
                <a:cs typeface="Myriad Pro"/>
              </a:rPr>
              <a:t>Mouscron</a:t>
            </a:r>
            <a:endParaRPr sz="1650">
              <a:latin typeface="Myriad Pro"/>
              <a:cs typeface="Myriad Pro"/>
            </a:endParaRPr>
          </a:p>
        </p:txBody>
      </p:sp>
      <p:sp>
        <p:nvSpPr>
          <p:cNvPr id="44" name="object 2">
            <a:extLst>
              <a:ext uri="{FF2B5EF4-FFF2-40B4-BE49-F238E27FC236}">
                <a16:creationId xmlns:a16="http://schemas.microsoft.com/office/drawing/2014/main" id="{8BEEB842-D137-1514-559D-C2BE2A912805}"/>
              </a:ext>
            </a:extLst>
          </p:cNvPr>
          <p:cNvSpPr/>
          <p:nvPr userDrawn="1"/>
        </p:nvSpPr>
        <p:spPr>
          <a:xfrm>
            <a:off x="268609" y="5477002"/>
            <a:ext cx="11550015" cy="1066165"/>
          </a:xfrm>
          <a:custGeom>
            <a:avLst/>
            <a:gdLst/>
            <a:ahLst/>
            <a:cxnLst/>
            <a:rect l="l" t="t" r="r" b="b"/>
            <a:pathLst>
              <a:path w="11550015" h="1066164">
                <a:moveTo>
                  <a:pt x="11549888" y="0"/>
                </a:moveTo>
                <a:lnTo>
                  <a:pt x="0" y="0"/>
                </a:lnTo>
                <a:lnTo>
                  <a:pt x="0" y="1065618"/>
                </a:lnTo>
                <a:lnTo>
                  <a:pt x="11549888" y="1065618"/>
                </a:lnTo>
                <a:lnTo>
                  <a:pt x="11549888" y="0"/>
                </a:lnTo>
                <a:close/>
              </a:path>
            </a:pathLst>
          </a:custGeom>
          <a:solidFill>
            <a:srgbClr val="2D2D33"/>
          </a:solidFill>
        </p:spPr>
        <p:txBody>
          <a:bodyPr wrap="square" lIns="0" tIns="0" rIns="0" bIns="0" rtlCol="0"/>
          <a:lstStyle/>
          <a:p>
            <a:endParaRPr/>
          </a:p>
        </p:txBody>
      </p:sp>
      <p:grpSp>
        <p:nvGrpSpPr>
          <p:cNvPr id="45" name="object 6">
            <a:extLst>
              <a:ext uri="{FF2B5EF4-FFF2-40B4-BE49-F238E27FC236}">
                <a16:creationId xmlns:a16="http://schemas.microsoft.com/office/drawing/2014/main" id="{DB892C10-8AB7-0857-C499-6AEC3D62B0A3}"/>
              </a:ext>
            </a:extLst>
          </p:cNvPr>
          <p:cNvGrpSpPr/>
          <p:nvPr userDrawn="1"/>
        </p:nvGrpSpPr>
        <p:grpSpPr>
          <a:xfrm>
            <a:off x="10485008" y="5867644"/>
            <a:ext cx="875665" cy="153035"/>
            <a:chOff x="10518874" y="5816844"/>
            <a:chExt cx="875665" cy="153035"/>
          </a:xfrm>
        </p:grpSpPr>
        <p:pic>
          <p:nvPicPr>
            <p:cNvPr id="46" name="object 7">
              <a:extLst>
                <a:ext uri="{FF2B5EF4-FFF2-40B4-BE49-F238E27FC236}">
                  <a16:creationId xmlns:a16="http://schemas.microsoft.com/office/drawing/2014/main" id="{FC9EA7DB-6AE2-7B0D-E830-EDB6D86867E6}"/>
                </a:ext>
              </a:extLst>
            </p:cNvPr>
            <p:cNvPicPr/>
            <p:nvPr/>
          </p:nvPicPr>
          <p:blipFill>
            <a:blip r:embed="rId2" cstate="print"/>
            <a:stretch>
              <a:fillRect/>
            </a:stretch>
          </p:blipFill>
          <p:spPr>
            <a:xfrm>
              <a:off x="10518874" y="5854847"/>
              <a:ext cx="189007" cy="114731"/>
            </a:xfrm>
            <a:prstGeom prst="rect">
              <a:avLst/>
            </a:prstGeom>
          </p:spPr>
        </p:pic>
        <p:pic>
          <p:nvPicPr>
            <p:cNvPr id="47" name="object 8">
              <a:extLst>
                <a:ext uri="{FF2B5EF4-FFF2-40B4-BE49-F238E27FC236}">
                  <a16:creationId xmlns:a16="http://schemas.microsoft.com/office/drawing/2014/main" id="{DABE46F2-97E2-F859-6250-6DE90A29046A}"/>
                </a:ext>
              </a:extLst>
            </p:cNvPr>
            <p:cNvPicPr/>
            <p:nvPr/>
          </p:nvPicPr>
          <p:blipFill>
            <a:blip r:embed="rId3" cstate="print"/>
            <a:stretch>
              <a:fillRect/>
            </a:stretch>
          </p:blipFill>
          <p:spPr>
            <a:xfrm>
              <a:off x="10730267" y="5816844"/>
              <a:ext cx="310642" cy="152642"/>
            </a:xfrm>
            <a:prstGeom prst="rect">
              <a:avLst/>
            </a:prstGeom>
          </p:spPr>
        </p:pic>
        <p:pic>
          <p:nvPicPr>
            <p:cNvPr id="48" name="object 9">
              <a:extLst>
                <a:ext uri="{FF2B5EF4-FFF2-40B4-BE49-F238E27FC236}">
                  <a16:creationId xmlns:a16="http://schemas.microsoft.com/office/drawing/2014/main" id="{5AB6140B-C832-B4FC-98BA-9D99C1338692}"/>
                </a:ext>
              </a:extLst>
            </p:cNvPr>
            <p:cNvPicPr/>
            <p:nvPr/>
          </p:nvPicPr>
          <p:blipFill>
            <a:blip r:embed="rId4" cstate="print"/>
            <a:stretch>
              <a:fillRect/>
            </a:stretch>
          </p:blipFill>
          <p:spPr>
            <a:xfrm>
              <a:off x="11068231" y="5855889"/>
              <a:ext cx="64706" cy="112280"/>
            </a:xfrm>
            <a:prstGeom prst="rect">
              <a:avLst/>
            </a:prstGeom>
          </p:spPr>
        </p:pic>
        <p:pic>
          <p:nvPicPr>
            <p:cNvPr id="49" name="object 10">
              <a:extLst>
                <a:ext uri="{FF2B5EF4-FFF2-40B4-BE49-F238E27FC236}">
                  <a16:creationId xmlns:a16="http://schemas.microsoft.com/office/drawing/2014/main" id="{F71CAD74-4BEE-81C6-3E44-E7D08F360305}"/>
                </a:ext>
              </a:extLst>
            </p:cNvPr>
            <p:cNvPicPr/>
            <p:nvPr/>
          </p:nvPicPr>
          <p:blipFill>
            <a:blip r:embed="rId5" cstate="print"/>
            <a:stretch>
              <a:fillRect/>
            </a:stretch>
          </p:blipFill>
          <p:spPr>
            <a:xfrm>
              <a:off x="11173120" y="5845112"/>
              <a:ext cx="221231" cy="124470"/>
            </a:xfrm>
            <a:prstGeom prst="rect">
              <a:avLst/>
            </a:prstGeom>
          </p:spPr>
        </p:pic>
      </p:grpSp>
      <p:grpSp>
        <p:nvGrpSpPr>
          <p:cNvPr id="50" name="object 11">
            <a:extLst>
              <a:ext uri="{FF2B5EF4-FFF2-40B4-BE49-F238E27FC236}">
                <a16:creationId xmlns:a16="http://schemas.microsoft.com/office/drawing/2014/main" id="{0F38D922-8574-2542-D98D-1FFAE6A7F5F5}"/>
              </a:ext>
            </a:extLst>
          </p:cNvPr>
          <p:cNvGrpSpPr/>
          <p:nvPr userDrawn="1"/>
        </p:nvGrpSpPr>
        <p:grpSpPr>
          <a:xfrm>
            <a:off x="10485099" y="6085606"/>
            <a:ext cx="1085215" cy="118745"/>
            <a:chOff x="10518965" y="6034806"/>
            <a:chExt cx="1085215" cy="118745"/>
          </a:xfrm>
        </p:grpSpPr>
        <p:pic>
          <p:nvPicPr>
            <p:cNvPr id="51" name="object 12">
              <a:extLst>
                <a:ext uri="{FF2B5EF4-FFF2-40B4-BE49-F238E27FC236}">
                  <a16:creationId xmlns:a16="http://schemas.microsoft.com/office/drawing/2014/main" id="{4D74D19B-80CC-9591-F86D-EBE005CC29D6}"/>
                </a:ext>
              </a:extLst>
            </p:cNvPr>
            <p:cNvPicPr/>
            <p:nvPr/>
          </p:nvPicPr>
          <p:blipFill>
            <a:blip r:embed="rId6" cstate="print"/>
            <a:stretch>
              <a:fillRect/>
            </a:stretch>
          </p:blipFill>
          <p:spPr>
            <a:xfrm>
              <a:off x="10518965" y="6035902"/>
              <a:ext cx="71031" cy="115735"/>
            </a:xfrm>
            <a:prstGeom prst="rect">
              <a:avLst/>
            </a:prstGeom>
          </p:spPr>
        </p:pic>
        <p:pic>
          <p:nvPicPr>
            <p:cNvPr id="52" name="object 13">
              <a:extLst>
                <a:ext uri="{FF2B5EF4-FFF2-40B4-BE49-F238E27FC236}">
                  <a16:creationId xmlns:a16="http://schemas.microsoft.com/office/drawing/2014/main" id="{7527EA53-FBBB-6BBF-138F-66BA22F1F68B}"/>
                </a:ext>
              </a:extLst>
            </p:cNvPr>
            <p:cNvPicPr/>
            <p:nvPr/>
          </p:nvPicPr>
          <p:blipFill>
            <a:blip r:embed="rId7" cstate="print"/>
            <a:stretch>
              <a:fillRect/>
            </a:stretch>
          </p:blipFill>
          <p:spPr>
            <a:xfrm>
              <a:off x="10613057" y="6034991"/>
              <a:ext cx="190657" cy="118228"/>
            </a:xfrm>
            <a:prstGeom prst="rect">
              <a:avLst/>
            </a:prstGeom>
          </p:spPr>
        </p:pic>
        <p:pic>
          <p:nvPicPr>
            <p:cNvPr id="53" name="object 14">
              <a:extLst>
                <a:ext uri="{FF2B5EF4-FFF2-40B4-BE49-F238E27FC236}">
                  <a16:creationId xmlns:a16="http://schemas.microsoft.com/office/drawing/2014/main" id="{02A7F112-06A0-F539-73DB-671608A1DDB6}"/>
                </a:ext>
              </a:extLst>
            </p:cNvPr>
            <p:cNvPicPr/>
            <p:nvPr/>
          </p:nvPicPr>
          <p:blipFill>
            <a:blip r:embed="rId8" cstate="print"/>
            <a:stretch>
              <a:fillRect/>
            </a:stretch>
          </p:blipFill>
          <p:spPr>
            <a:xfrm>
              <a:off x="10827508" y="6035352"/>
              <a:ext cx="93268" cy="117462"/>
            </a:xfrm>
            <a:prstGeom prst="rect">
              <a:avLst/>
            </a:prstGeom>
          </p:spPr>
        </p:pic>
        <p:pic>
          <p:nvPicPr>
            <p:cNvPr id="54" name="object 15">
              <a:extLst>
                <a:ext uri="{FF2B5EF4-FFF2-40B4-BE49-F238E27FC236}">
                  <a16:creationId xmlns:a16="http://schemas.microsoft.com/office/drawing/2014/main" id="{3B5748AB-4AD3-812D-518A-408579DF4853}"/>
                </a:ext>
              </a:extLst>
            </p:cNvPr>
            <p:cNvPicPr/>
            <p:nvPr/>
          </p:nvPicPr>
          <p:blipFill>
            <a:blip r:embed="rId9" cstate="print"/>
            <a:stretch>
              <a:fillRect/>
            </a:stretch>
          </p:blipFill>
          <p:spPr>
            <a:xfrm>
              <a:off x="10941095" y="6036038"/>
              <a:ext cx="86728" cy="116776"/>
            </a:xfrm>
            <a:prstGeom prst="rect">
              <a:avLst/>
            </a:prstGeom>
          </p:spPr>
        </p:pic>
        <p:pic>
          <p:nvPicPr>
            <p:cNvPr id="55" name="object 16">
              <a:extLst>
                <a:ext uri="{FF2B5EF4-FFF2-40B4-BE49-F238E27FC236}">
                  <a16:creationId xmlns:a16="http://schemas.microsoft.com/office/drawing/2014/main" id="{7EB2BEE3-0D2F-7554-E631-F70853C2545A}"/>
                </a:ext>
              </a:extLst>
            </p:cNvPr>
            <p:cNvPicPr/>
            <p:nvPr/>
          </p:nvPicPr>
          <p:blipFill>
            <a:blip r:embed="rId10" cstate="print"/>
            <a:stretch>
              <a:fillRect/>
            </a:stretch>
          </p:blipFill>
          <p:spPr>
            <a:xfrm>
              <a:off x="11048188" y="6035123"/>
              <a:ext cx="172477" cy="117690"/>
            </a:xfrm>
            <a:prstGeom prst="rect">
              <a:avLst/>
            </a:prstGeom>
          </p:spPr>
        </p:pic>
        <p:pic>
          <p:nvPicPr>
            <p:cNvPr id="56" name="object 17">
              <a:extLst>
                <a:ext uri="{FF2B5EF4-FFF2-40B4-BE49-F238E27FC236}">
                  <a16:creationId xmlns:a16="http://schemas.microsoft.com/office/drawing/2014/main" id="{C057F29A-F723-E608-F52C-00B8DF908FF1}"/>
                </a:ext>
              </a:extLst>
            </p:cNvPr>
            <p:cNvPicPr/>
            <p:nvPr/>
          </p:nvPicPr>
          <p:blipFill>
            <a:blip r:embed="rId11" cstate="print"/>
            <a:stretch>
              <a:fillRect/>
            </a:stretch>
          </p:blipFill>
          <p:spPr>
            <a:xfrm>
              <a:off x="11241360" y="6036038"/>
              <a:ext cx="170746" cy="116776"/>
            </a:xfrm>
            <a:prstGeom prst="rect">
              <a:avLst/>
            </a:prstGeom>
          </p:spPr>
        </p:pic>
        <p:pic>
          <p:nvPicPr>
            <p:cNvPr id="57" name="object 18">
              <a:extLst>
                <a:ext uri="{FF2B5EF4-FFF2-40B4-BE49-F238E27FC236}">
                  <a16:creationId xmlns:a16="http://schemas.microsoft.com/office/drawing/2014/main" id="{D927A941-0C83-38DB-8131-6F02A2CDD711}"/>
                </a:ext>
              </a:extLst>
            </p:cNvPr>
            <p:cNvPicPr/>
            <p:nvPr/>
          </p:nvPicPr>
          <p:blipFill>
            <a:blip r:embed="rId12" cstate="print"/>
            <a:stretch>
              <a:fillRect/>
            </a:stretch>
          </p:blipFill>
          <p:spPr>
            <a:xfrm>
              <a:off x="11442586" y="6034806"/>
              <a:ext cx="161450" cy="118413"/>
            </a:xfrm>
            <a:prstGeom prst="rect">
              <a:avLst/>
            </a:prstGeom>
          </p:spPr>
        </p:pic>
      </p:grpSp>
      <p:grpSp>
        <p:nvGrpSpPr>
          <p:cNvPr id="58" name="object 19">
            <a:extLst>
              <a:ext uri="{FF2B5EF4-FFF2-40B4-BE49-F238E27FC236}">
                <a16:creationId xmlns:a16="http://schemas.microsoft.com/office/drawing/2014/main" id="{C6453323-D38D-010C-AA8F-E6AC1CBC504A}"/>
              </a:ext>
            </a:extLst>
          </p:cNvPr>
          <p:cNvGrpSpPr/>
          <p:nvPr userDrawn="1"/>
        </p:nvGrpSpPr>
        <p:grpSpPr>
          <a:xfrm>
            <a:off x="9849437" y="5755501"/>
            <a:ext cx="564515" cy="559435"/>
            <a:chOff x="9883303" y="5704701"/>
            <a:chExt cx="564515" cy="559435"/>
          </a:xfrm>
        </p:grpSpPr>
        <p:sp>
          <p:nvSpPr>
            <p:cNvPr id="59" name="object 20">
              <a:extLst>
                <a:ext uri="{FF2B5EF4-FFF2-40B4-BE49-F238E27FC236}">
                  <a16:creationId xmlns:a16="http://schemas.microsoft.com/office/drawing/2014/main" id="{242325A1-5431-E3FD-B080-535CD4DADA70}"/>
                </a:ext>
              </a:extLst>
            </p:cNvPr>
            <p:cNvSpPr/>
            <p:nvPr/>
          </p:nvSpPr>
          <p:spPr>
            <a:xfrm>
              <a:off x="9883292" y="5704712"/>
              <a:ext cx="560705" cy="492759"/>
            </a:xfrm>
            <a:custGeom>
              <a:avLst/>
              <a:gdLst/>
              <a:ahLst/>
              <a:cxnLst/>
              <a:rect l="l" t="t" r="r" b="b"/>
              <a:pathLst>
                <a:path w="560704" h="492760">
                  <a:moveTo>
                    <a:pt x="543407" y="174002"/>
                  </a:moveTo>
                  <a:lnTo>
                    <a:pt x="521271" y="131203"/>
                  </a:lnTo>
                  <a:lnTo>
                    <a:pt x="492671" y="93446"/>
                  </a:lnTo>
                  <a:lnTo>
                    <a:pt x="458431" y="61290"/>
                  </a:lnTo>
                  <a:lnTo>
                    <a:pt x="419417" y="35306"/>
                  </a:lnTo>
                  <a:lnTo>
                    <a:pt x="376478" y="16052"/>
                  </a:lnTo>
                  <a:lnTo>
                    <a:pt x="330454" y="4089"/>
                  </a:lnTo>
                  <a:lnTo>
                    <a:pt x="282181" y="0"/>
                  </a:lnTo>
                  <a:lnTo>
                    <a:pt x="236397" y="3683"/>
                  </a:lnTo>
                  <a:lnTo>
                    <a:pt x="192963" y="14338"/>
                  </a:lnTo>
                  <a:lnTo>
                    <a:pt x="152463" y="31356"/>
                  </a:lnTo>
                  <a:lnTo>
                    <a:pt x="115481" y="54178"/>
                  </a:lnTo>
                  <a:lnTo>
                    <a:pt x="82600" y="82232"/>
                  </a:lnTo>
                  <a:lnTo>
                    <a:pt x="54394" y="114909"/>
                  </a:lnTo>
                  <a:lnTo>
                    <a:pt x="31457" y="151676"/>
                  </a:lnTo>
                  <a:lnTo>
                    <a:pt x="14351" y="191909"/>
                  </a:lnTo>
                  <a:lnTo>
                    <a:pt x="3683" y="235064"/>
                  </a:lnTo>
                  <a:lnTo>
                    <a:pt x="0" y="280555"/>
                  </a:lnTo>
                  <a:lnTo>
                    <a:pt x="1155" y="305701"/>
                  </a:lnTo>
                  <a:lnTo>
                    <a:pt x="4559" y="330581"/>
                  </a:lnTo>
                  <a:lnTo>
                    <a:pt x="10198" y="355079"/>
                  </a:lnTo>
                  <a:lnTo>
                    <a:pt x="18034" y="379018"/>
                  </a:lnTo>
                  <a:lnTo>
                    <a:pt x="25044" y="369455"/>
                  </a:lnTo>
                  <a:lnTo>
                    <a:pt x="32372" y="360133"/>
                  </a:lnTo>
                  <a:lnTo>
                    <a:pt x="67678" y="322783"/>
                  </a:lnTo>
                  <a:lnTo>
                    <a:pt x="110413" y="287515"/>
                  </a:lnTo>
                  <a:lnTo>
                    <a:pt x="133311" y="271830"/>
                  </a:lnTo>
                  <a:lnTo>
                    <a:pt x="130835" y="265925"/>
                  </a:lnTo>
                  <a:lnTo>
                    <a:pt x="128803" y="259854"/>
                  </a:lnTo>
                  <a:lnTo>
                    <a:pt x="127228" y="253657"/>
                  </a:lnTo>
                  <a:lnTo>
                    <a:pt x="94729" y="256781"/>
                  </a:lnTo>
                  <a:lnTo>
                    <a:pt x="88430" y="251650"/>
                  </a:lnTo>
                  <a:lnTo>
                    <a:pt x="85712" y="223926"/>
                  </a:lnTo>
                  <a:lnTo>
                    <a:pt x="90893" y="217652"/>
                  </a:lnTo>
                  <a:lnTo>
                    <a:pt x="123380" y="214503"/>
                  </a:lnTo>
                  <a:lnTo>
                    <a:pt x="123990" y="207289"/>
                  </a:lnTo>
                  <a:lnTo>
                    <a:pt x="125006" y="200126"/>
                  </a:lnTo>
                  <a:lnTo>
                    <a:pt x="126403" y="193027"/>
                  </a:lnTo>
                  <a:lnTo>
                    <a:pt x="128181" y="186016"/>
                  </a:lnTo>
                  <a:lnTo>
                    <a:pt x="98463" y="172580"/>
                  </a:lnTo>
                  <a:lnTo>
                    <a:pt x="95592" y="164985"/>
                  </a:lnTo>
                  <a:lnTo>
                    <a:pt x="107200" y="139458"/>
                  </a:lnTo>
                  <a:lnTo>
                    <a:pt x="114782" y="136525"/>
                  </a:lnTo>
                  <a:lnTo>
                    <a:pt x="144703" y="149923"/>
                  </a:lnTo>
                  <a:lnTo>
                    <a:pt x="148818" y="143979"/>
                  </a:lnTo>
                  <a:lnTo>
                    <a:pt x="153250" y="138277"/>
                  </a:lnTo>
                  <a:lnTo>
                    <a:pt x="157975" y="132829"/>
                  </a:lnTo>
                  <a:lnTo>
                    <a:pt x="163004" y="127647"/>
                  </a:lnTo>
                  <a:lnTo>
                    <a:pt x="144284" y="101384"/>
                  </a:lnTo>
                  <a:lnTo>
                    <a:pt x="145605" y="93510"/>
                  </a:lnTo>
                  <a:lnTo>
                    <a:pt x="168490" y="77216"/>
                  </a:lnTo>
                  <a:lnTo>
                    <a:pt x="176542" y="78562"/>
                  </a:lnTo>
                  <a:lnTo>
                    <a:pt x="195554" y="104965"/>
                  </a:lnTo>
                  <a:lnTo>
                    <a:pt x="202120" y="101841"/>
                  </a:lnTo>
                  <a:lnTo>
                    <a:pt x="208851" y="99110"/>
                  </a:lnTo>
                  <a:lnTo>
                    <a:pt x="215734" y="96774"/>
                  </a:lnTo>
                  <a:lnTo>
                    <a:pt x="222732" y="94830"/>
                  </a:lnTo>
                  <a:lnTo>
                    <a:pt x="219595" y="62572"/>
                  </a:lnTo>
                  <a:lnTo>
                    <a:pt x="224739" y="56311"/>
                  </a:lnTo>
                  <a:lnTo>
                    <a:pt x="252717" y="53568"/>
                  </a:lnTo>
                  <a:lnTo>
                    <a:pt x="259016" y="58737"/>
                  </a:lnTo>
                  <a:lnTo>
                    <a:pt x="262178" y="91008"/>
                  </a:lnTo>
                  <a:lnTo>
                    <a:pt x="269443" y="91541"/>
                  </a:lnTo>
                  <a:lnTo>
                    <a:pt x="276656" y="92481"/>
                  </a:lnTo>
                  <a:lnTo>
                    <a:pt x="283806" y="93814"/>
                  </a:lnTo>
                  <a:lnTo>
                    <a:pt x="290880" y="95554"/>
                  </a:lnTo>
                  <a:lnTo>
                    <a:pt x="304393" y="66040"/>
                  </a:lnTo>
                  <a:lnTo>
                    <a:pt x="312013" y="63195"/>
                  </a:lnTo>
                  <a:lnTo>
                    <a:pt x="337870" y="74790"/>
                  </a:lnTo>
                  <a:lnTo>
                    <a:pt x="340741" y="82397"/>
                  </a:lnTo>
                  <a:lnTo>
                    <a:pt x="327253" y="112141"/>
                  </a:lnTo>
                  <a:lnTo>
                    <a:pt x="333248" y="116205"/>
                  </a:lnTo>
                  <a:lnTo>
                    <a:pt x="338988" y="120599"/>
                  </a:lnTo>
                  <a:lnTo>
                    <a:pt x="344474" y="125310"/>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44"/>
                  </a:lnTo>
                  <a:lnTo>
                    <a:pt x="427469" y="171653"/>
                  </a:lnTo>
                  <a:lnTo>
                    <a:pt x="451637" y="170065"/>
                  </a:lnTo>
                  <a:lnTo>
                    <a:pt x="475856" y="169456"/>
                  </a:lnTo>
                  <a:lnTo>
                    <a:pt x="492798" y="169672"/>
                  </a:lnTo>
                  <a:lnTo>
                    <a:pt x="509714" y="170510"/>
                  </a:lnTo>
                  <a:lnTo>
                    <a:pt x="526592" y="171945"/>
                  </a:lnTo>
                  <a:lnTo>
                    <a:pt x="543407" y="174002"/>
                  </a:lnTo>
                  <a:close/>
                </a:path>
                <a:path w="560704" h="492760">
                  <a:moveTo>
                    <a:pt x="560197" y="231686"/>
                  </a:moveTo>
                  <a:lnTo>
                    <a:pt x="516293" y="207530"/>
                  </a:lnTo>
                  <a:lnTo>
                    <a:pt x="475945" y="205816"/>
                  </a:lnTo>
                  <a:lnTo>
                    <a:pt x="431431" y="207911"/>
                  </a:lnTo>
                  <a:lnTo>
                    <a:pt x="387248" y="213321"/>
                  </a:lnTo>
                  <a:lnTo>
                    <a:pt x="343598" y="222021"/>
                  </a:lnTo>
                  <a:lnTo>
                    <a:pt x="300672" y="233959"/>
                  </a:lnTo>
                  <a:lnTo>
                    <a:pt x="246773" y="253441"/>
                  </a:lnTo>
                  <a:lnTo>
                    <a:pt x="196532" y="276910"/>
                  </a:lnTo>
                  <a:lnTo>
                    <a:pt x="150660" y="303949"/>
                  </a:lnTo>
                  <a:lnTo>
                    <a:pt x="109855" y="334137"/>
                  </a:lnTo>
                  <a:lnTo>
                    <a:pt x="74828" y="367055"/>
                  </a:lnTo>
                  <a:lnTo>
                    <a:pt x="44919" y="404520"/>
                  </a:lnTo>
                  <a:lnTo>
                    <a:pt x="36474" y="418096"/>
                  </a:lnTo>
                  <a:lnTo>
                    <a:pt x="49377" y="438645"/>
                  </a:lnTo>
                  <a:lnTo>
                    <a:pt x="63995" y="457974"/>
                  </a:lnTo>
                  <a:lnTo>
                    <a:pt x="80225" y="475983"/>
                  </a:lnTo>
                  <a:lnTo>
                    <a:pt x="97980" y="492556"/>
                  </a:lnTo>
                  <a:lnTo>
                    <a:pt x="105537" y="479425"/>
                  </a:lnTo>
                  <a:lnTo>
                    <a:pt x="109829" y="472833"/>
                  </a:lnTo>
                  <a:lnTo>
                    <a:pt x="135851" y="437286"/>
                  </a:lnTo>
                  <a:lnTo>
                    <a:pt x="166547" y="403352"/>
                  </a:lnTo>
                  <a:lnTo>
                    <a:pt x="201510" y="371373"/>
                  </a:lnTo>
                  <a:lnTo>
                    <a:pt x="240372" y="341680"/>
                  </a:lnTo>
                  <a:lnTo>
                    <a:pt x="282714" y="314604"/>
                  </a:lnTo>
                  <a:lnTo>
                    <a:pt x="328129" y="290461"/>
                  </a:lnTo>
                  <a:lnTo>
                    <a:pt x="374611" y="270281"/>
                  </a:lnTo>
                  <a:lnTo>
                    <a:pt x="421436" y="254215"/>
                  </a:lnTo>
                  <a:lnTo>
                    <a:pt x="468223" y="242379"/>
                  </a:lnTo>
                  <a:lnTo>
                    <a:pt x="514604" y="234848"/>
                  </a:lnTo>
                  <a:lnTo>
                    <a:pt x="560197" y="231686"/>
                  </a:lnTo>
                  <a:close/>
                </a:path>
              </a:pathLst>
            </a:custGeom>
            <a:solidFill>
              <a:srgbClr val="FFFFFF"/>
            </a:solidFill>
          </p:spPr>
          <p:txBody>
            <a:bodyPr wrap="square" lIns="0" tIns="0" rIns="0" bIns="0" rtlCol="0"/>
            <a:lstStyle/>
            <a:p>
              <a:endParaRPr/>
            </a:p>
          </p:txBody>
        </p:sp>
        <p:pic>
          <p:nvPicPr>
            <p:cNvPr id="60" name="object 21">
              <a:extLst>
                <a:ext uri="{FF2B5EF4-FFF2-40B4-BE49-F238E27FC236}">
                  <a16:creationId xmlns:a16="http://schemas.microsoft.com/office/drawing/2014/main" id="{B4CC5EC8-FAAF-330B-261C-5FC53583E39E}"/>
                </a:ext>
              </a:extLst>
            </p:cNvPr>
            <p:cNvPicPr/>
            <p:nvPr/>
          </p:nvPicPr>
          <p:blipFill>
            <a:blip r:embed="rId13" cstate="print"/>
            <a:stretch>
              <a:fillRect/>
            </a:stretch>
          </p:blipFill>
          <p:spPr>
            <a:xfrm>
              <a:off x="10192574" y="6086944"/>
              <a:ext cx="235826" cy="177101"/>
            </a:xfrm>
            <a:prstGeom prst="rect">
              <a:avLst/>
            </a:prstGeom>
          </p:spPr>
        </p:pic>
        <p:sp>
          <p:nvSpPr>
            <p:cNvPr id="61" name="object 22">
              <a:extLst>
                <a:ext uri="{FF2B5EF4-FFF2-40B4-BE49-F238E27FC236}">
                  <a16:creationId xmlns:a16="http://schemas.microsoft.com/office/drawing/2014/main" id="{E6570BB2-AF1B-3CED-EA19-2DBFFF893FF9}"/>
                </a:ext>
              </a:extLst>
            </p:cNvPr>
            <p:cNvSpPr/>
            <p:nvPr/>
          </p:nvSpPr>
          <p:spPr>
            <a:xfrm>
              <a:off x="10018539" y="5981814"/>
              <a:ext cx="429259" cy="276860"/>
            </a:xfrm>
            <a:custGeom>
              <a:avLst/>
              <a:gdLst/>
              <a:ahLst/>
              <a:cxnLst/>
              <a:rect l="l" t="t" r="r" b="b"/>
              <a:pathLst>
                <a:path w="429259" h="276860">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18504188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AVICOLE 1">
    <p:spTree>
      <p:nvGrpSpPr>
        <p:cNvPr id="1" name=""/>
        <p:cNvGrpSpPr/>
        <p:nvPr/>
      </p:nvGrpSpPr>
      <p:grpSpPr>
        <a:xfrm>
          <a:off x="0" y="0"/>
          <a:ext cx="0" cy="0"/>
          <a:chOff x="0" y="0"/>
          <a:chExt cx="0" cy="0"/>
        </a:xfrm>
      </p:grpSpPr>
      <p:sp>
        <p:nvSpPr>
          <p:cNvPr id="3" name="Espace réservé de la date 4">
            <a:extLst>
              <a:ext uri="{FF2B5EF4-FFF2-40B4-BE49-F238E27FC236}">
                <a16:creationId xmlns:a16="http://schemas.microsoft.com/office/drawing/2014/main" id="{3A7E42B5-8CC7-4803-B624-C6982AC0C013}"/>
              </a:ext>
            </a:extLst>
          </p:cNvPr>
          <p:cNvSpPr>
            <a:spLocks noGrp="1"/>
          </p:cNvSpPr>
          <p:nvPr>
            <p:ph type="dt" sz="half" idx="10"/>
          </p:nvPr>
        </p:nvSpPr>
        <p:spPr>
          <a:xfrm>
            <a:off x="838200" y="6356350"/>
            <a:ext cx="2743200" cy="365125"/>
          </a:xfrm>
          <a:prstGeom prst="rect">
            <a:avLst/>
          </a:prstGeom>
        </p:spPr>
        <p:txBody>
          <a:bodyPr/>
          <a:lstStyle/>
          <a:p>
            <a:fld id="{72A1D8EA-5DF6-451F-BBCF-8D43A5F80CF5}" type="datetimeFigureOut">
              <a:rPr lang="fr-BE" smtClean="0"/>
              <a:t>20-11-24</a:t>
            </a:fld>
            <a:endParaRPr lang="fr-BE" dirty="0"/>
          </a:p>
        </p:txBody>
      </p:sp>
      <p:sp>
        <p:nvSpPr>
          <p:cNvPr id="4" name="Espace réservé du pied de page 5">
            <a:extLst>
              <a:ext uri="{FF2B5EF4-FFF2-40B4-BE49-F238E27FC236}">
                <a16:creationId xmlns:a16="http://schemas.microsoft.com/office/drawing/2014/main" id="{802B658A-C8DF-4B7B-A9F3-248B8944206A}"/>
              </a:ext>
            </a:extLst>
          </p:cNvPr>
          <p:cNvSpPr>
            <a:spLocks noGrp="1"/>
          </p:cNvSpPr>
          <p:nvPr>
            <p:ph type="ftr" sz="quarter" idx="11"/>
          </p:nvPr>
        </p:nvSpPr>
        <p:spPr>
          <a:xfrm>
            <a:off x="4038600" y="6356350"/>
            <a:ext cx="4114800" cy="365125"/>
          </a:xfrm>
          <a:prstGeom prst="rect">
            <a:avLst/>
          </a:prstGeom>
        </p:spPr>
        <p:txBody>
          <a:bodyPr/>
          <a:lstStyle/>
          <a:p>
            <a:endParaRPr lang="fr-BE"/>
          </a:p>
        </p:txBody>
      </p:sp>
      <p:sp>
        <p:nvSpPr>
          <p:cNvPr id="5" name="Espace réservé du numéro de diapositive 6">
            <a:extLst>
              <a:ext uri="{FF2B5EF4-FFF2-40B4-BE49-F238E27FC236}">
                <a16:creationId xmlns:a16="http://schemas.microsoft.com/office/drawing/2014/main" id="{316B8ECC-2F26-4A20-B822-08EE70F998B7}"/>
              </a:ext>
            </a:extLst>
          </p:cNvPr>
          <p:cNvSpPr>
            <a:spLocks noGrp="1"/>
          </p:cNvSpPr>
          <p:nvPr>
            <p:ph type="sldNum" sz="quarter" idx="12"/>
          </p:nvPr>
        </p:nvSpPr>
        <p:spPr>
          <a:xfrm>
            <a:off x="8610600" y="6356350"/>
            <a:ext cx="2743200" cy="365125"/>
          </a:xfrm>
          <a:prstGeom prst="rect">
            <a:avLst/>
          </a:prstGeom>
        </p:spPr>
        <p:txBody>
          <a:bodyPr/>
          <a:lstStyle/>
          <a:p>
            <a:fld id="{E3C3F044-543A-412E-A42E-7B62475FA835}" type="slidenum">
              <a:rPr lang="fr-BE" smtClean="0"/>
              <a:t>‹N°›</a:t>
            </a:fld>
            <a:endParaRPr lang="fr-BE" dirty="0"/>
          </a:p>
        </p:txBody>
      </p:sp>
      <p:sp>
        <p:nvSpPr>
          <p:cNvPr id="6" name="object 2">
            <a:extLst>
              <a:ext uri="{FF2B5EF4-FFF2-40B4-BE49-F238E27FC236}">
                <a16:creationId xmlns:a16="http://schemas.microsoft.com/office/drawing/2014/main" id="{EDFF7927-185B-4769-A7B5-6CA44AAF23AF}"/>
              </a:ext>
            </a:extLst>
          </p:cNvPr>
          <p:cNvSpPr txBox="1">
            <a:spLocks noGrp="1"/>
          </p:cNvSpPr>
          <p:nvPr>
            <p:ph type="title"/>
          </p:nvPr>
        </p:nvSpPr>
        <p:spPr>
          <a:xfrm>
            <a:off x="2206814" y="549035"/>
            <a:ext cx="9372644" cy="695960"/>
          </a:xfrm>
          <a:prstGeom prst="rect">
            <a:avLst/>
          </a:prstGeom>
        </p:spPr>
        <p:txBody>
          <a:bodyPr vert="horz" wrap="square" lIns="0" tIns="12700" rIns="0" bIns="0" rtlCol="0">
            <a:spAutoFit/>
          </a:bodyPr>
          <a:lstStyle/>
          <a:p>
            <a:pPr marL="12700">
              <a:lnSpc>
                <a:spcPct val="100000"/>
              </a:lnSpc>
              <a:spcBef>
                <a:spcPts val="100"/>
              </a:spcBef>
            </a:pPr>
            <a:r>
              <a:rPr sz="4400" spc="105" dirty="0"/>
              <a:t>AVICOLE</a:t>
            </a:r>
            <a:r>
              <a:rPr sz="4400" spc="45" dirty="0"/>
              <a:t> </a:t>
            </a:r>
            <a:r>
              <a:rPr sz="4400" dirty="0"/>
              <a:t>&amp;</a:t>
            </a:r>
            <a:r>
              <a:rPr sz="4400" spc="50" dirty="0"/>
              <a:t> </a:t>
            </a:r>
            <a:r>
              <a:rPr sz="4400" spc="165" dirty="0"/>
              <a:t>CUNICOLE</a:t>
            </a:r>
            <a:endParaRPr sz="4400" dirty="0"/>
          </a:p>
        </p:txBody>
      </p:sp>
      <p:grpSp>
        <p:nvGrpSpPr>
          <p:cNvPr id="7" name="object 3">
            <a:extLst>
              <a:ext uri="{FF2B5EF4-FFF2-40B4-BE49-F238E27FC236}">
                <a16:creationId xmlns:a16="http://schemas.microsoft.com/office/drawing/2014/main" id="{AC47FD51-2794-4312-99C4-69D71766336A}"/>
              </a:ext>
            </a:extLst>
          </p:cNvPr>
          <p:cNvGrpSpPr/>
          <p:nvPr userDrawn="1"/>
        </p:nvGrpSpPr>
        <p:grpSpPr>
          <a:xfrm>
            <a:off x="8394" y="203"/>
            <a:ext cx="12179300" cy="1421765"/>
            <a:chOff x="8394" y="203"/>
            <a:chExt cx="12179300" cy="1421765"/>
          </a:xfrm>
        </p:grpSpPr>
        <p:sp>
          <p:nvSpPr>
            <p:cNvPr id="8" name="object 4">
              <a:extLst>
                <a:ext uri="{FF2B5EF4-FFF2-40B4-BE49-F238E27FC236}">
                  <a16:creationId xmlns:a16="http://schemas.microsoft.com/office/drawing/2014/main" id="{09ABD527-CC6B-455C-B225-B742A8B78AD9}"/>
                </a:ext>
              </a:extLst>
            </p:cNvPr>
            <p:cNvSpPr/>
            <p:nvPr/>
          </p:nvSpPr>
          <p:spPr>
            <a:xfrm>
              <a:off x="8394"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9" name="object 5">
              <a:extLst>
                <a:ext uri="{FF2B5EF4-FFF2-40B4-BE49-F238E27FC236}">
                  <a16:creationId xmlns:a16="http://schemas.microsoft.com/office/drawing/2014/main" id="{34493750-38E9-4E48-9215-84F83B186FDC}"/>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pic>
          <p:nvPicPr>
            <p:cNvPr id="10" name="object 6">
              <a:extLst>
                <a:ext uri="{FF2B5EF4-FFF2-40B4-BE49-F238E27FC236}">
                  <a16:creationId xmlns:a16="http://schemas.microsoft.com/office/drawing/2014/main" id="{A3C607DE-11CA-4C0E-8667-CE07AC0EC025}"/>
                </a:ext>
              </a:extLst>
            </p:cNvPr>
            <p:cNvPicPr/>
            <p:nvPr/>
          </p:nvPicPr>
          <p:blipFill>
            <a:blip r:embed="rId2" cstate="print"/>
            <a:stretch>
              <a:fillRect/>
            </a:stretch>
          </p:blipFill>
          <p:spPr>
            <a:xfrm>
              <a:off x="10040075" y="182708"/>
              <a:ext cx="189007" cy="114731"/>
            </a:xfrm>
            <a:prstGeom prst="rect">
              <a:avLst/>
            </a:prstGeom>
          </p:spPr>
        </p:pic>
        <p:pic>
          <p:nvPicPr>
            <p:cNvPr id="11" name="object 7">
              <a:extLst>
                <a:ext uri="{FF2B5EF4-FFF2-40B4-BE49-F238E27FC236}">
                  <a16:creationId xmlns:a16="http://schemas.microsoft.com/office/drawing/2014/main" id="{EDEC0C42-A1EE-467B-B16A-2BE10DCD8503}"/>
                </a:ext>
              </a:extLst>
            </p:cNvPr>
            <p:cNvPicPr/>
            <p:nvPr/>
          </p:nvPicPr>
          <p:blipFill>
            <a:blip r:embed="rId3" cstate="print"/>
            <a:stretch>
              <a:fillRect/>
            </a:stretch>
          </p:blipFill>
          <p:spPr>
            <a:xfrm>
              <a:off x="10251467" y="144706"/>
              <a:ext cx="310641" cy="152642"/>
            </a:xfrm>
            <a:prstGeom prst="rect">
              <a:avLst/>
            </a:prstGeom>
          </p:spPr>
        </p:pic>
        <p:pic>
          <p:nvPicPr>
            <p:cNvPr id="12" name="object 8">
              <a:extLst>
                <a:ext uri="{FF2B5EF4-FFF2-40B4-BE49-F238E27FC236}">
                  <a16:creationId xmlns:a16="http://schemas.microsoft.com/office/drawing/2014/main" id="{45D6CE8B-DD5B-4C94-B135-AEE7DFE106B5}"/>
                </a:ext>
              </a:extLst>
            </p:cNvPr>
            <p:cNvPicPr/>
            <p:nvPr/>
          </p:nvPicPr>
          <p:blipFill>
            <a:blip r:embed="rId4" cstate="print"/>
            <a:stretch>
              <a:fillRect/>
            </a:stretch>
          </p:blipFill>
          <p:spPr>
            <a:xfrm>
              <a:off x="10589431" y="183751"/>
              <a:ext cx="64706" cy="112280"/>
            </a:xfrm>
            <a:prstGeom prst="rect">
              <a:avLst/>
            </a:prstGeom>
          </p:spPr>
        </p:pic>
        <p:pic>
          <p:nvPicPr>
            <p:cNvPr id="13" name="object 9">
              <a:extLst>
                <a:ext uri="{FF2B5EF4-FFF2-40B4-BE49-F238E27FC236}">
                  <a16:creationId xmlns:a16="http://schemas.microsoft.com/office/drawing/2014/main" id="{A8C70B17-C3CE-49F8-9FC8-FFABECF78AFF}"/>
                </a:ext>
              </a:extLst>
            </p:cNvPr>
            <p:cNvPicPr/>
            <p:nvPr/>
          </p:nvPicPr>
          <p:blipFill>
            <a:blip r:embed="rId5" cstate="print"/>
            <a:stretch>
              <a:fillRect/>
            </a:stretch>
          </p:blipFill>
          <p:spPr>
            <a:xfrm>
              <a:off x="10694320" y="172974"/>
              <a:ext cx="221231" cy="124470"/>
            </a:xfrm>
            <a:prstGeom prst="rect">
              <a:avLst/>
            </a:prstGeom>
          </p:spPr>
        </p:pic>
        <p:pic>
          <p:nvPicPr>
            <p:cNvPr id="14" name="object 10">
              <a:extLst>
                <a:ext uri="{FF2B5EF4-FFF2-40B4-BE49-F238E27FC236}">
                  <a16:creationId xmlns:a16="http://schemas.microsoft.com/office/drawing/2014/main" id="{190FD433-5CE7-487A-BF75-F41D83835094}"/>
                </a:ext>
              </a:extLst>
            </p:cNvPr>
            <p:cNvPicPr/>
            <p:nvPr/>
          </p:nvPicPr>
          <p:blipFill>
            <a:blip r:embed="rId6" cstate="print"/>
            <a:stretch>
              <a:fillRect/>
            </a:stretch>
          </p:blipFill>
          <p:spPr>
            <a:xfrm>
              <a:off x="10040165" y="363762"/>
              <a:ext cx="71031" cy="115735"/>
            </a:xfrm>
            <a:prstGeom prst="rect">
              <a:avLst/>
            </a:prstGeom>
          </p:spPr>
        </p:pic>
        <p:pic>
          <p:nvPicPr>
            <p:cNvPr id="15" name="object 11">
              <a:extLst>
                <a:ext uri="{FF2B5EF4-FFF2-40B4-BE49-F238E27FC236}">
                  <a16:creationId xmlns:a16="http://schemas.microsoft.com/office/drawing/2014/main" id="{8A88BF99-F793-4734-BC90-459A517FA591}"/>
                </a:ext>
              </a:extLst>
            </p:cNvPr>
            <p:cNvPicPr/>
            <p:nvPr/>
          </p:nvPicPr>
          <p:blipFill>
            <a:blip r:embed="rId7" cstate="print"/>
            <a:stretch>
              <a:fillRect/>
            </a:stretch>
          </p:blipFill>
          <p:spPr>
            <a:xfrm>
              <a:off x="10134258" y="362852"/>
              <a:ext cx="190656" cy="118228"/>
            </a:xfrm>
            <a:prstGeom prst="rect">
              <a:avLst/>
            </a:prstGeom>
          </p:spPr>
        </p:pic>
        <p:pic>
          <p:nvPicPr>
            <p:cNvPr id="16" name="object 12">
              <a:extLst>
                <a:ext uri="{FF2B5EF4-FFF2-40B4-BE49-F238E27FC236}">
                  <a16:creationId xmlns:a16="http://schemas.microsoft.com/office/drawing/2014/main" id="{EFD745CF-09B3-4A81-88F4-FDD038F60D73}"/>
                </a:ext>
              </a:extLst>
            </p:cNvPr>
            <p:cNvPicPr/>
            <p:nvPr/>
          </p:nvPicPr>
          <p:blipFill>
            <a:blip r:embed="rId8" cstate="print"/>
            <a:stretch>
              <a:fillRect/>
            </a:stretch>
          </p:blipFill>
          <p:spPr>
            <a:xfrm>
              <a:off x="10348707" y="363213"/>
              <a:ext cx="93268" cy="117462"/>
            </a:xfrm>
            <a:prstGeom prst="rect">
              <a:avLst/>
            </a:prstGeom>
          </p:spPr>
        </p:pic>
        <p:pic>
          <p:nvPicPr>
            <p:cNvPr id="17" name="object 13">
              <a:extLst>
                <a:ext uri="{FF2B5EF4-FFF2-40B4-BE49-F238E27FC236}">
                  <a16:creationId xmlns:a16="http://schemas.microsoft.com/office/drawing/2014/main" id="{9D6C6CCC-92B6-4BE1-963F-1162BCEBB08D}"/>
                </a:ext>
              </a:extLst>
            </p:cNvPr>
            <p:cNvPicPr/>
            <p:nvPr/>
          </p:nvPicPr>
          <p:blipFill>
            <a:blip r:embed="rId9" cstate="print"/>
            <a:stretch>
              <a:fillRect/>
            </a:stretch>
          </p:blipFill>
          <p:spPr>
            <a:xfrm>
              <a:off x="10462295" y="363899"/>
              <a:ext cx="86728" cy="116776"/>
            </a:xfrm>
            <a:prstGeom prst="rect">
              <a:avLst/>
            </a:prstGeom>
          </p:spPr>
        </p:pic>
        <p:pic>
          <p:nvPicPr>
            <p:cNvPr id="18" name="object 14">
              <a:extLst>
                <a:ext uri="{FF2B5EF4-FFF2-40B4-BE49-F238E27FC236}">
                  <a16:creationId xmlns:a16="http://schemas.microsoft.com/office/drawing/2014/main" id="{72097307-D5FE-45D7-A47E-9784C0F85B35}"/>
                </a:ext>
              </a:extLst>
            </p:cNvPr>
            <p:cNvPicPr/>
            <p:nvPr/>
          </p:nvPicPr>
          <p:blipFill>
            <a:blip r:embed="rId10" cstate="print"/>
            <a:stretch>
              <a:fillRect/>
            </a:stretch>
          </p:blipFill>
          <p:spPr>
            <a:xfrm>
              <a:off x="10569388" y="362985"/>
              <a:ext cx="172477" cy="117690"/>
            </a:xfrm>
            <a:prstGeom prst="rect">
              <a:avLst/>
            </a:prstGeom>
          </p:spPr>
        </p:pic>
        <p:pic>
          <p:nvPicPr>
            <p:cNvPr id="19" name="object 15">
              <a:extLst>
                <a:ext uri="{FF2B5EF4-FFF2-40B4-BE49-F238E27FC236}">
                  <a16:creationId xmlns:a16="http://schemas.microsoft.com/office/drawing/2014/main" id="{DB7C2B1F-030E-4396-9E0D-B1A11D450B6B}"/>
                </a:ext>
              </a:extLst>
            </p:cNvPr>
            <p:cNvPicPr/>
            <p:nvPr/>
          </p:nvPicPr>
          <p:blipFill>
            <a:blip r:embed="rId11" cstate="print"/>
            <a:stretch>
              <a:fillRect/>
            </a:stretch>
          </p:blipFill>
          <p:spPr>
            <a:xfrm>
              <a:off x="10762560" y="363899"/>
              <a:ext cx="170746" cy="116776"/>
            </a:xfrm>
            <a:prstGeom prst="rect">
              <a:avLst/>
            </a:prstGeom>
          </p:spPr>
        </p:pic>
        <p:pic>
          <p:nvPicPr>
            <p:cNvPr id="20" name="object 16">
              <a:extLst>
                <a:ext uri="{FF2B5EF4-FFF2-40B4-BE49-F238E27FC236}">
                  <a16:creationId xmlns:a16="http://schemas.microsoft.com/office/drawing/2014/main" id="{C694BBD7-7BE3-4E3C-8A28-D4A3A6859C6D}"/>
                </a:ext>
              </a:extLst>
            </p:cNvPr>
            <p:cNvPicPr/>
            <p:nvPr/>
          </p:nvPicPr>
          <p:blipFill>
            <a:blip r:embed="rId12" cstate="print"/>
            <a:stretch>
              <a:fillRect/>
            </a:stretch>
          </p:blipFill>
          <p:spPr>
            <a:xfrm>
              <a:off x="10963786" y="362667"/>
              <a:ext cx="161450" cy="118413"/>
            </a:xfrm>
            <a:prstGeom prst="rect">
              <a:avLst/>
            </a:prstGeom>
          </p:spPr>
        </p:pic>
        <p:sp>
          <p:nvSpPr>
            <p:cNvPr id="21" name="object 17">
              <a:extLst>
                <a:ext uri="{FF2B5EF4-FFF2-40B4-BE49-F238E27FC236}">
                  <a16:creationId xmlns:a16="http://schemas.microsoft.com/office/drawing/2014/main" id="{700CDCE3-16DE-4039-BB4D-B3F5FFF09680}"/>
                </a:ext>
              </a:extLst>
            </p:cNvPr>
            <p:cNvSpPr/>
            <p:nvPr/>
          </p:nvSpPr>
          <p:spPr>
            <a:xfrm>
              <a:off x="9404502" y="32562"/>
              <a:ext cx="560705" cy="492759"/>
            </a:xfrm>
            <a:custGeom>
              <a:avLst/>
              <a:gdLst/>
              <a:ahLst/>
              <a:cxnLst/>
              <a:rect l="l" t="t" r="r" b="b"/>
              <a:pathLst>
                <a:path w="560704" h="492759">
                  <a:moveTo>
                    <a:pt x="543407" y="174002"/>
                  </a:moveTo>
                  <a:lnTo>
                    <a:pt x="521258" y="131216"/>
                  </a:lnTo>
                  <a:lnTo>
                    <a:pt x="492658" y="93459"/>
                  </a:lnTo>
                  <a:lnTo>
                    <a:pt x="458419" y="61302"/>
                  </a:lnTo>
                  <a:lnTo>
                    <a:pt x="419404" y="35318"/>
                  </a:lnTo>
                  <a:lnTo>
                    <a:pt x="376466" y="16065"/>
                  </a:lnTo>
                  <a:lnTo>
                    <a:pt x="330441" y="4102"/>
                  </a:lnTo>
                  <a:lnTo>
                    <a:pt x="282181" y="0"/>
                  </a:lnTo>
                  <a:lnTo>
                    <a:pt x="236385" y="3695"/>
                  </a:lnTo>
                  <a:lnTo>
                    <a:pt x="192951" y="14351"/>
                  </a:lnTo>
                  <a:lnTo>
                    <a:pt x="152450" y="31369"/>
                  </a:lnTo>
                  <a:lnTo>
                    <a:pt x="115468" y="54190"/>
                  </a:lnTo>
                  <a:lnTo>
                    <a:pt x="82588" y="82232"/>
                  </a:lnTo>
                  <a:lnTo>
                    <a:pt x="54381" y="114922"/>
                  </a:lnTo>
                  <a:lnTo>
                    <a:pt x="31445" y="151676"/>
                  </a:lnTo>
                  <a:lnTo>
                    <a:pt x="14338" y="191922"/>
                  </a:lnTo>
                  <a:lnTo>
                    <a:pt x="3670" y="235077"/>
                  </a:lnTo>
                  <a:lnTo>
                    <a:pt x="0" y="280555"/>
                  </a:lnTo>
                  <a:lnTo>
                    <a:pt x="1143" y="305701"/>
                  </a:lnTo>
                  <a:lnTo>
                    <a:pt x="4559" y="330593"/>
                  </a:lnTo>
                  <a:lnTo>
                    <a:pt x="10185" y="355092"/>
                  </a:lnTo>
                  <a:lnTo>
                    <a:pt x="18034" y="379018"/>
                  </a:lnTo>
                  <a:lnTo>
                    <a:pt x="25031" y="369468"/>
                  </a:lnTo>
                  <a:lnTo>
                    <a:pt x="32359" y="360146"/>
                  </a:lnTo>
                  <a:lnTo>
                    <a:pt x="67665" y="322795"/>
                  </a:lnTo>
                  <a:lnTo>
                    <a:pt x="110401" y="287528"/>
                  </a:lnTo>
                  <a:lnTo>
                    <a:pt x="133311" y="271830"/>
                  </a:lnTo>
                  <a:lnTo>
                    <a:pt x="130835" y="265925"/>
                  </a:lnTo>
                  <a:lnTo>
                    <a:pt x="128803" y="259854"/>
                  </a:lnTo>
                  <a:lnTo>
                    <a:pt x="127228" y="253644"/>
                  </a:lnTo>
                  <a:lnTo>
                    <a:pt x="94729" y="256781"/>
                  </a:lnTo>
                  <a:lnTo>
                    <a:pt x="88430" y="251650"/>
                  </a:lnTo>
                  <a:lnTo>
                    <a:pt x="85712" y="223926"/>
                  </a:lnTo>
                  <a:lnTo>
                    <a:pt x="90893" y="217652"/>
                  </a:lnTo>
                  <a:lnTo>
                    <a:pt x="123380" y="214503"/>
                  </a:lnTo>
                  <a:lnTo>
                    <a:pt x="123990" y="207302"/>
                  </a:lnTo>
                  <a:lnTo>
                    <a:pt x="124993" y="200139"/>
                  </a:lnTo>
                  <a:lnTo>
                    <a:pt x="126390" y="193040"/>
                  </a:lnTo>
                  <a:lnTo>
                    <a:pt x="128181" y="186016"/>
                  </a:lnTo>
                  <a:lnTo>
                    <a:pt x="98463" y="172580"/>
                  </a:lnTo>
                  <a:lnTo>
                    <a:pt x="95592" y="164985"/>
                  </a:lnTo>
                  <a:lnTo>
                    <a:pt x="107200" y="139458"/>
                  </a:lnTo>
                  <a:lnTo>
                    <a:pt x="114782" y="136525"/>
                  </a:lnTo>
                  <a:lnTo>
                    <a:pt x="144703" y="149923"/>
                  </a:lnTo>
                  <a:lnTo>
                    <a:pt x="148805" y="143992"/>
                  </a:lnTo>
                  <a:lnTo>
                    <a:pt x="153238" y="138290"/>
                  </a:lnTo>
                  <a:lnTo>
                    <a:pt x="157975" y="132842"/>
                  </a:lnTo>
                  <a:lnTo>
                    <a:pt x="163004" y="127647"/>
                  </a:lnTo>
                  <a:lnTo>
                    <a:pt x="144284" y="101384"/>
                  </a:lnTo>
                  <a:lnTo>
                    <a:pt x="145605" y="93510"/>
                  </a:lnTo>
                  <a:lnTo>
                    <a:pt x="168490" y="77216"/>
                  </a:lnTo>
                  <a:lnTo>
                    <a:pt x="176542" y="78562"/>
                  </a:lnTo>
                  <a:lnTo>
                    <a:pt x="195554" y="104965"/>
                  </a:lnTo>
                  <a:lnTo>
                    <a:pt x="202120" y="101854"/>
                  </a:lnTo>
                  <a:lnTo>
                    <a:pt x="208838" y="99123"/>
                  </a:lnTo>
                  <a:lnTo>
                    <a:pt x="215722" y="96786"/>
                  </a:lnTo>
                  <a:lnTo>
                    <a:pt x="222732" y="94830"/>
                  </a:lnTo>
                  <a:lnTo>
                    <a:pt x="219595" y="62572"/>
                  </a:lnTo>
                  <a:lnTo>
                    <a:pt x="224739" y="56311"/>
                  </a:lnTo>
                  <a:lnTo>
                    <a:pt x="252717" y="53568"/>
                  </a:lnTo>
                  <a:lnTo>
                    <a:pt x="259016" y="58737"/>
                  </a:lnTo>
                  <a:lnTo>
                    <a:pt x="262178" y="91008"/>
                  </a:lnTo>
                  <a:lnTo>
                    <a:pt x="269430" y="91554"/>
                  </a:lnTo>
                  <a:lnTo>
                    <a:pt x="276644" y="92481"/>
                  </a:lnTo>
                  <a:lnTo>
                    <a:pt x="283806" y="93814"/>
                  </a:lnTo>
                  <a:lnTo>
                    <a:pt x="290880" y="95542"/>
                  </a:lnTo>
                  <a:lnTo>
                    <a:pt x="304393" y="66040"/>
                  </a:lnTo>
                  <a:lnTo>
                    <a:pt x="312013" y="63195"/>
                  </a:lnTo>
                  <a:lnTo>
                    <a:pt x="337870" y="74790"/>
                  </a:lnTo>
                  <a:lnTo>
                    <a:pt x="340741" y="82397"/>
                  </a:lnTo>
                  <a:lnTo>
                    <a:pt x="327253" y="112141"/>
                  </a:lnTo>
                  <a:lnTo>
                    <a:pt x="333235" y="116217"/>
                  </a:lnTo>
                  <a:lnTo>
                    <a:pt x="338975" y="120611"/>
                  </a:lnTo>
                  <a:lnTo>
                    <a:pt x="344462" y="125323"/>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56"/>
                  </a:lnTo>
                  <a:lnTo>
                    <a:pt x="427469" y="171665"/>
                  </a:lnTo>
                  <a:lnTo>
                    <a:pt x="451624" y="170065"/>
                  </a:lnTo>
                  <a:lnTo>
                    <a:pt x="475856" y="169456"/>
                  </a:lnTo>
                  <a:lnTo>
                    <a:pt x="492785" y="169684"/>
                  </a:lnTo>
                  <a:lnTo>
                    <a:pt x="509701" y="170522"/>
                  </a:lnTo>
                  <a:lnTo>
                    <a:pt x="526580" y="171958"/>
                  </a:lnTo>
                  <a:lnTo>
                    <a:pt x="543407" y="174002"/>
                  </a:lnTo>
                  <a:close/>
                </a:path>
                <a:path w="560704" h="492759">
                  <a:moveTo>
                    <a:pt x="560197" y="231698"/>
                  </a:moveTo>
                  <a:lnTo>
                    <a:pt x="516280" y="207543"/>
                  </a:lnTo>
                  <a:lnTo>
                    <a:pt x="475945" y="205828"/>
                  </a:lnTo>
                  <a:lnTo>
                    <a:pt x="431419" y="207924"/>
                  </a:lnTo>
                  <a:lnTo>
                    <a:pt x="387235" y="213334"/>
                  </a:lnTo>
                  <a:lnTo>
                    <a:pt x="343585" y="222034"/>
                  </a:lnTo>
                  <a:lnTo>
                    <a:pt x="300672" y="233972"/>
                  </a:lnTo>
                  <a:lnTo>
                    <a:pt x="246761" y="253453"/>
                  </a:lnTo>
                  <a:lnTo>
                    <a:pt x="196532" y="276923"/>
                  </a:lnTo>
                  <a:lnTo>
                    <a:pt x="150647" y="303961"/>
                  </a:lnTo>
                  <a:lnTo>
                    <a:pt x="109855" y="334149"/>
                  </a:lnTo>
                  <a:lnTo>
                    <a:pt x="74828" y="367068"/>
                  </a:lnTo>
                  <a:lnTo>
                    <a:pt x="44919" y="404533"/>
                  </a:lnTo>
                  <a:lnTo>
                    <a:pt x="36474" y="418109"/>
                  </a:lnTo>
                  <a:lnTo>
                    <a:pt x="49377" y="438658"/>
                  </a:lnTo>
                  <a:lnTo>
                    <a:pt x="63982" y="457987"/>
                  </a:lnTo>
                  <a:lnTo>
                    <a:pt x="80213" y="475996"/>
                  </a:lnTo>
                  <a:lnTo>
                    <a:pt x="97980" y="492569"/>
                  </a:lnTo>
                  <a:lnTo>
                    <a:pt x="105537" y="479437"/>
                  </a:lnTo>
                  <a:lnTo>
                    <a:pt x="109829" y="472846"/>
                  </a:lnTo>
                  <a:lnTo>
                    <a:pt x="135839" y="437299"/>
                  </a:lnTo>
                  <a:lnTo>
                    <a:pt x="166535" y="403364"/>
                  </a:lnTo>
                  <a:lnTo>
                    <a:pt x="201510" y="371386"/>
                  </a:lnTo>
                  <a:lnTo>
                    <a:pt x="240360" y="341693"/>
                  </a:lnTo>
                  <a:lnTo>
                    <a:pt x="282702" y="314617"/>
                  </a:lnTo>
                  <a:lnTo>
                    <a:pt x="328129" y="290474"/>
                  </a:lnTo>
                  <a:lnTo>
                    <a:pt x="374599" y="270294"/>
                  </a:lnTo>
                  <a:lnTo>
                    <a:pt x="421424" y="254228"/>
                  </a:lnTo>
                  <a:lnTo>
                    <a:pt x="468210" y="242392"/>
                  </a:lnTo>
                  <a:lnTo>
                    <a:pt x="514591" y="234848"/>
                  </a:lnTo>
                  <a:lnTo>
                    <a:pt x="560197" y="231698"/>
                  </a:lnTo>
                  <a:close/>
                </a:path>
              </a:pathLst>
            </a:custGeom>
            <a:solidFill>
              <a:srgbClr val="FFFFFF"/>
            </a:solidFill>
          </p:spPr>
          <p:txBody>
            <a:bodyPr wrap="square" lIns="0" tIns="0" rIns="0" bIns="0" rtlCol="0"/>
            <a:lstStyle/>
            <a:p>
              <a:endParaRPr/>
            </a:p>
          </p:txBody>
        </p:sp>
        <p:pic>
          <p:nvPicPr>
            <p:cNvPr id="22" name="object 18">
              <a:extLst>
                <a:ext uri="{FF2B5EF4-FFF2-40B4-BE49-F238E27FC236}">
                  <a16:creationId xmlns:a16="http://schemas.microsoft.com/office/drawing/2014/main" id="{49A0852E-76FB-4794-85A5-B21BA09021D1}"/>
                </a:ext>
              </a:extLst>
            </p:cNvPr>
            <p:cNvPicPr/>
            <p:nvPr/>
          </p:nvPicPr>
          <p:blipFill>
            <a:blip r:embed="rId13" cstate="print"/>
            <a:stretch>
              <a:fillRect/>
            </a:stretch>
          </p:blipFill>
          <p:spPr>
            <a:xfrm>
              <a:off x="9713774" y="414806"/>
              <a:ext cx="235826" cy="177101"/>
            </a:xfrm>
            <a:prstGeom prst="rect">
              <a:avLst/>
            </a:prstGeom>
          </p:spPr>
        </p:pic>
        <p:sp>
          <p:nvSpPr>
            <p:cNvPr id="23" name="object 19">
              <a:extLst>
                <a:ext uri="{FF2B5EF4-FFF2-40B4-BE49-F238E27FC236}">
                  <a16:creationId xmlns:a16="http://schemas.microsoft.com/office/drawing/2014/main" id="{5EF2A696-2593-4E79-BF96-D9A2720651C3}"/>
                </a:ext>
              </a:extLst>
            </p:cNvPr>
            <p:cNvSpPr/>
            <p:nvPr/>
          </p:nvSpPr>
          <p:spPr>
            <a:xfrm>
              <a:off x="9539739" y="309674"/>
              <a:ext cx="429259" cy="276860"/>
            </a:xfrm>
            <a:custGeom>
              <a:avLst/>
              <a:gdLst/>
              <a:ahLst/>
              <a:cxnLst/>
              <a:rect l="l" t="t" r="r" b="b"/>
              <a:pathLst>
                <a:path w="429259" h="276859">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sp>
          <p:nvSpPr>
            <p:cNvPr id="24" name="object 20">
              <a:extLst>
                <a:ext uri="{FF2B5EF4-FFF2-40B4-BE49-F238E27FC236}">
                  <a16:creationId xmlns:a16="http://schemas.microsoft.com/office/drawing/2014/main" id="{02CAE0AE-083A-48B1-B6E4-8A75D93BBE44}"/>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sp>
          <p:nvSpPr>
            <p:cNvPr id="25" name="object 21">
              <a:extLst>
                <a:ext uri="{FF2B5EF4-FFF2-40B4-BE49-F238E27FC236}">
                  <a16:creationId xmlns:a16="http://schemas.microsoft.com/office/drawing/2014/main" id="{C4CB5923-4B49-48FF-A205-508B62D1853D}"/>
                </a:ext>
              </a:extLst>
            </p:cNvPr>
            <p:cNvSpPr/>
            <p:nvPr/>
          </p:nvSpPr>
          <p:spPr>
            <a:xfrm>
              <a:off x="9239738"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sp>
          <p:nvSpPr>
            <p:cNvPr id="26" name="object 22">
              <a:extLst>
                <a:ext uri="{FF2B5EF4-FFF2-40B4-BE49-F238E27FC236}">
                  <a16:creationId xmlns:a16="http://schemas.microsoft.com/office/drawing/2014/main" id="{E0C85EA1-4D75-4A38-8D30-A270807A912A}"/>
                </a:ext>
              </a:extLst>
            </p:cNvPr>
            <p:cNvSpPr/>
            <p:nvPr/>
          </p:nvSpPr>
          <p:spPr>
            <a:xfrm>
              <a:off x="457194" y="400354"/>
              <a:ext cx="936625" cy="1021715"/>
            </a:xfrm>
            <a:custGeom>
              <a:avLst/>
              <a:gdLst/>
              <a:ahLst/>
              <a:cxnLst/>
              <a:rect l="l" t="t" r="r" b="b"/>
              <a:pathLst>
                <a:path w="936625" h="1021715">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A59581"/>
            </a:solidFill>
          </p:spPr>
          <p:txBody>
            <a:bodyPr wrap="square" lIns="0" tIns="0" rIns="0" bIns="0" rtlCol="0"/>
            <a:lstStyle/>
            <a:p>
              <a:endParaRPr/>
            </a:p>
          </p:txBody>
        </p:sp>
        <p:sp>
          <p:nvSpPr>
            <p:cNvPr id="27" name="object 23">
              <a:extLst>
                <a:ext uri="{FF2B5EF4-FFF2-40B4-BE49-F238E27FC236}">
                  <a16:creationId xmlns:a16="http://schemas.microsoft.com/office/drawing/2014/main" id="{276C53E4-6873-4CF8-A5E1-73D73ECBC5EA}"/>
                </a:ext>
              </a:extLst>
            </p:cNvPr>
            <p:cNvSpPr/>
            <p:nvPr/>
          </p:nvSpPr>
          <p:spPr>
            <a:xfrm>
              <a:off x="693652" y="614188"/>
              <a:ext cx="457200" cy="593090"/>
            </a:xfrm>
            <a:custGeom>
              <a:avLst/>
              <a:gdLst/>
              <a:ahLst/>
              <a:cxnLst/>
              <a:rect l="l" t="t" r="r" b="b"/>
              <a:pathLst>
                <a:path w="457200" h="593090">
                  <a:moveTo>
                    <a:pt x="379757" y="580390"/>
                  </a:moveTo>
                  <a:lnTo>
                    <a:pt x="343317" y="580390"/>
                  </a:lnTo>
                  <a:lnTo>
                    <a:pt x="349207" y="581660"/>
                  </a:lnTo>
                  <a:lnTo>
                    <a:pt x="356611" y="582930"/>
                  </a:lnTo>
                  <a:lnTo>
                    <a:pt x="363934" y="585470"/>
                  </a:lnTo>
                  <a:lnTo>
                    <a:pt x="375270" y="588010"/>
                  </a:lnTo>
                  <a:lnTo>
                    <a:pt x="380515" y="593090"/>
                  </a:lnTo>
                  <a:lnTo>
                    <a:pt x="380667" y="582930"/>
                  </a:lnTo>
                  <a:lnTo>
                    <a:pt x="379757" y="580390"/>
                  </a:lnTo>
                  <a:close/>
                </a:path>
                <a:path w="457200" h="593090">
                  <a:moveTo>
                    <a:pt x="294423" y="463550"/>
                  </a:moveTo>
                  <a:lnTo>
                    <a:pt x="227785" y="463550"/>
                  </a:lnTo>
                  <a:lnTo>
                    <a:pt x="231278" y="467360"/>
                  </a:lnTo>
                  <a:lnTo>
                    <a:pt x="237412" y="468630"/>
                  </a:lnTo>
                  <a:lnTo>
                    <a:pt x="243089" y="478790"/>
                  </a:lnTo>
                  <a:lnTo>
                    <a:pt x="256233" y="485140"/>
                  </a:lnTo>
                  <a:lnTo>
                    <a:pt x="270121" y="511810"/>
                  </a:lnTo>
                  <a:lnTo>
                    <a:pt x="280225" y="530860"/>
                  </a:lnTo>
                  <a:lnTo>
                    <a:pt x="285989" y="541020"/>
                  </a:lnTo>
                  <a:lnTo>
                    <a:pt x="288605" y="546100"/>
                  </a:lnTo>
                  <a:lnTo>
                    <a:pt x="295171" y="552450"/>
                  </a:lnTo>
                  <a:lnTo>
                    <a:pt x="289050" y="565150"/>
                  </a:lnTo>
                  <a:lnTo>
                    <a:pt x="288783" y="568960"/>
                  </a:lnTo>
                  <a:lnTo>
                    <a:pt x="288669" y="572770"/>
                  </a:lnTo>
                  <a:lnTo>
                    <a:pt x="289050" y="580390"/>
                  </a:lnTo>
                  <a:lnTo>
                    <a:pt x="299553" y="582930"/>
                  </a:lnTo>
                  <a:lnTo>
                    <a:pt x="294740" y="577850"/>
                  </a:lnTo>
                  <a:lnTo>
                    <a:pt x="303490" y="570230"/>
                  </a:lnTo>
                  <a:lnTo>
                    <a:pt x="311377" y="568960"/>
                  </a:lnTo>
                  <a:lnTo>
                    <a:pt x="391890" y="568960"/>
                  </a:lnTo>
                  <a:lnTo>
                    <a:pt x="391741" y="567690"/>
                  </a:lnTo>
                  <a:lnTo>
                    <a:pt x="389170" y="565150"/>
                  </a:lnTo>
                  <a:lnTo>
                    <a:pt x="382495" y="562610"/>
                  </a:lnTo>
                  <a:lnTo>
                    <a:pt x="369581" y="558800"/>
                  </a:lnTo>
                  <a:lnTo>
                    <a:pt x="366202" y="556260"/>
                  </a:lnTo>
                  <a:lnTo>
                    <a:pt x="323289" y="556260"/>
                  </a:lnTo>
                  <a:lnTo>
                    <a:pt x="316500" y="553720"/>
                  </a:lnTo>
                  <a:lnTo>
                    <a:pt x="291260" y="509270"/>
                  </a:lnTo>
                  <a:lnTo>
                    <a:pt x="282484" y="480060"/>
                  </a:lnTo>
                  <a:lnTo>
                    <a:pt x="287987" y="472440"/>
                  </a:lnTo>
                  <a:lnTo>
                    <a:pt x="293650" y="464820"/>
                  </a:lnTo>
                  <a:lnTo>
                    <a:pt x="294423" y="463550"/>
                  </a:lnTo>
                  <a:close/>
                </a:path>
                <a:path w="457200" h="593090">
                  <a:moveTo>
                    <a:pt x="391890" y="568960"/>
                  </a:moveTo>
                  <a:lnTo>
                    <a:pt x="311377" y="568960"/>
                  </a:lnTo>
                  <a:lnTo>
                    <a:pt x="318349" y="579120"/>
                  </a:lnTo>
                  <a:lnTo>
                    <a:pt x="330630" y="581660"/>
                  </a:lnTo>
                  <a:lnTo>
                    <a:pt x="337196" y="580390"/>
                  </a:lnTo>
                  <a:lnTo>
                    <a:pt x="379757" y="580390"/>
                  </a:lnTo>
                  <a:lnTo>
                    <a:pt x="378393" y="576580"/>
                  </a:lnTo>
                  <a:lnTo>
                    <a:pt x="371602" y="574040"/>
                  </a:lnTo>
                  <a:lnTo>
                    <a:pt x="358201" y="572770"/>
                  </a:lnTo>
                  <a:lnTo>
                    <a:pt x="392339" y="572770"/>
                  </a:lnTo>
                  <a:lnTo>
                    <a:pt x="391890" y="568960"/>
                  </a:lnTo>
                  <a:close/>
                </a:path>
                <a:path w="457200" h="593090">
                  <a:moveTo>
                    <a:pt x="356007" y="553720"/>
                  </a:moveTo>
                  <a:lnTo>
                    <a:pt x="346192" y="553720"/>
                  </a:lnTo>
                  <a:lnTo>
                    <a:pt x="337196" y="554990"/>
                  </a:lnTo>
                  <a:lnTo>
                    <a:pt x="329916" y="556260"/>
                  </a:lnTo>
                  <a:lnTo>
                    <a:pt x="366202" y="556260"/>
                  </a:lnTo>
                  <a:lnTo>
                    <a:pt x="364513" y="554990"/>
                  </a:lnTo>
                  <a:lnTo>
                    <a:pt x="356007" y="553720"/>
                  </a:lnTo>
                  <a:close/>
                </a:path>
                <a:path w="457200" h="593090">
                  <a:moveTo>
                    <a:pt x="178937" y="467360"/>
                  </a:moveTo>
                  <a:lnTo>
                    <a:pt x="157745" y="467360"/>
                  </a:lnTo>
                  <a:lnTo>
                    <a:pt x="161528" y="481330"/>
                  </a:lnTo>
                  <a:lnTo>
                    <a:pt x="169949" y="500380"/>
                  </a:lnTo>
                  <a:lnTo>
                    <a:pt x="178619" y="518160"/>
                  </a:lnTo>
                  <a:lnTo>
                    <a:pt x="183145" y="528320"/>
                  </a:lnTo>
                  <a:lnTo>
                    <a:pt x="184453" y="533400"/>
                  </a:lnTo>
                  <a:lnTo>
                    <a:pt x="180528" y="539750"/>
                  </a:lnTo>
                  <a:lnTo>
                    <a:pt x="180528" y="551180"/>
                  </a:lnTo>
                  <a:lnTo>
                    <a:pt x="193203" y="554990"/>
                  </a:lnTo>
                  <a:lnTo>
                    <a:pt x="189711" y="549910"/>
                  </a:lnTo>
                  <a:lnTo>
                    <a:pt x="189253" y="547370"/>
                  </a:lnTo>
                  <a:lnTo>
                    <a:pt x="188847" y="544830"/>
                  </a:lnTo>
                  <a:lnTo>
                    <a:pt x="195387" y="539750"/>
                  </a:lnTo>
                  <a:lnTo>
                    <a:pt x="256233" y="539750"/>
                  </a:lnTo>
                  <a:lnTo>
                    <a:pt x="256233" y="537210"/>
                  </a:lnTo>
                  <a:lnTo>
                    <a:pt x="238275" y="535940"/>
                  </a:lnTo>
                  <a:lnTo>
                    <a:pt x="246594" y="533400"/>
                  </a:lnTo>
                  <a:lnTo>
                    <a:pt x="265428" y="533400"/>
                  </a:lnTo>
                  <a:lnTo>
                    <a:pt x="264983" y="527050"/>
                  </a:lnTo>
                  <a:lnTo>
                    <a:pt x="208378" y="527050"/>
                  </a:lnTo>
                  <a:lnTo>
                    <a:pt x="201683" y="525780"/>
                  </a:lnTo>
                  <a:lnTo>
                    <a:pt x="181827" y="486410"/>
                  </a:lnTo>
                  <a:lnTo>
                    <a:pt x="179152" y="472440"/>
                  </a:lnTo>
                  <a:lnTo>
                    <a:pt x="178937" y="467360"/>
                  </a:lnTo>
                  <a:close/>
                </a:path>
                <a:path w="457200" h="593090">
                  <a:moveTo>
                    <a:pt x="256233" y="539750"/>
                  </a:moveTo>
                  <a:lnTo>
                    <a:pt x="195387" y="539750"/>
                  </a:lnTo>
                  <a:lnTo>
                    <a:pt x="202398" y="544830"/>
                  </a:lnTo>
                  <a:lnTo>
                    <a:pt x="208519" y="546100"/>
                  </a:lnTo>
                  <a:lnTo>
                    <a:pt x="216706" y="546100"/>
                  </a:lnTo>
                  <a:lnTo>
                    <a:pt x="228987" y="547370"/>
                  </a:lnTo>
                  <a:lnTo>
                    <a:pt x="250963" y="547370"/>
                  </a:lnTo>
                  <a:lnTo>
                    <a:pt x="256233" y="552450"/>
                  </a:lnTo>
                  <a:lnTo>
                    <a:pt x="256233" y="539750"/>
                  </a:lnTo>
                  <a:close/>
                </a:path>
                <a:path w="457200" h="593090">
                  <a:moveTo>
                    <a:pt x="236421" y="521970"/>
                  </a:moveTo>
                  <a:lnTo>
                    <a:pt x="228553" y="523240"/>
                  </a:lnTo>
                  <a:lnTo>
                    <a:pt x="218146" y="524510"/>
                  </a:lnTo>
                  <a:lnTo>
                    <a:pt x="208378" y="527050"/>
                  </a:lnTo>
                  <a:lnTo>
                    <a:pt x="264983" y="527050"/>
                  </a:lnTo>
                  <a:lnTo>
                    <a:pt x="246162" y="524510"/>
                  </a:lnTo>
                  <a:lnTo>
                    <a:pt x="242156" y="523240"/>
                  </a:lnTo>
                  <a:lnTo>
                    <a:pt x="236421" y="521970"/>
                  </a:lnTo>
                  <a:close/>
                </a:path>
                <a:path w="457200" h="593090">
                  <a:moveTo>
                    <a:pt x="16394" y="115570"/>
                  </a:moveTo>
                  <a:lnTo>
                    <a:pt x="4301" y="129540"/>
                  </a:lnTo>
                  <a:lnTo>
                    <a:pt x="0" y="140970"/>
                  </a:lnTo>
                  <a:lnTo>
                    <a:pt x="3244" y="157480"/>
                  </a:lnTo>
                  <a:lnTo>
                    <a:pt x="13790" y="184150"/>
                  </a:lnTo>
                  <a:lnTo>
                    <a:pt x="10272" y="196850"/>
                  </a:lnTo>
                  <a:lnTo>
                    <a:pt x="15975" y="207010"/>
                  </a:lnTo>
                  <a:lnTo>
                    <a:pt x="28217" y="207010"/>
                  </a:lnTo>
                  <a:lnTo>
                    <a:pt x="18578" y="209550"/>
                  </a:lnTo>
                  <a:lnTo>
                    <a:pt x="11953" y="228600"/>
                  </a:lnTo>
                  <a:lnTo>
                    <a:pt x="11204" y="241300"/>
                  </a:lnTo>
                  <a:lnTo>
                    <a:pt x="17644" y="254000"/>
                  </a:lnTo>
                  <a:lnTo>
                    <a:pt x="32586" y="273050"/>
                  </a:lnTo>
                  <a:lnTo>
                    <a:pt x="27750" y="278130"/>
                  </a:lnTo>
                  <a:lnTo>
                    <a:pt x="25092" y="283210"/>
                  </a:lnTo>
                  <a:lnTo>
                    <a:pt x="23669" y="290830"/>
                  </a:lnTo>
                  <a:lnTo>
                    <a:pt x="22540" y="302260"/>
                  </a:lnTo>
                  <a:lnTo>
                    <a:pt x="17714" y="309880"/>
                  </a:lnTo>
                  <a:lnTo>
                    <a:pt x="21664" y="317500"/>
                  </a:lnTo>
                  <a:lnTo>
                    <a:pt x="20490" y="326390"/>
                  </a:lnTo>
                  <a:lnTo>
                    <a:pt x="20507" y="331470"/>
                  </a:lnTo>
                  <a:lnTo>
                    <a:pt x="22084" y="335280"/>
                  </a:lnTo>
                  <a:lnTo>
                    <a:pt x="25588" y="341630"/>
                  </a:lnTo>
                  <a:lnTo>
                    <a:pt x="27334" y="355600"/>
                  </a:lnTo>
                  <a:lnTo>
                    <a:pt x="29694" y="361950"/>
                  </a:lnTo>
                  <a:lnTo>
                    <a:pt x="34268" y="364490"/>
                  </a:lnTo>
                  <a:lnTo>
                    <a:pt x="42657" y="364490"/>
                  </a:lnTo>
                  <a:lnTo>
                    <a:pt x="47902" y="373380"/>
                  </a:lnTo>
                  <a:lnTo>
                    <a:pt x="52728" y="377190"/>
                  </a:lnTo>
                  <a:lnTo>
                    <a:pt x="57680" y="383540"/>
                  </a:lnTo>
                  <a:lnTo>
                    <a:pt x="64108" y="394970"/>
                  </a:lnTo>
                  <a:lnTo>
                    <a:pt x="70202" y="407670"/>
                  </a:lnTo>
                  <a:lnTo>
                    <a:pt x="74153" y="414020"/>
                  </a:lnTo>
                  <a:lnTo>
                    <a:pt x="77227" y="417830"/>
                  </a:lnTo>
                  <a:lnTo>
                    <a:pt x="83793" y="424180"/>
                  </a:lnTo>
                  <a:lnTo>
                    <a:pt x="88009" y="433070"/>
                  </a:lnTo>
                  <a:lnTo>
                    <a:pt x="91282" y="438150"/>
                  </a:lnTo>
                  <a:lnTo>
                    <a:pt x="95294" y="440690"/>
                  </a:lnTo>
                  <a:lnTo>
                    <a:pt x="101725" y="441960"/>
                  </a:lnTo>
                  <a:lnTo>
                    <a:pt x="112228" y="453390"/>
                  </a:lnTo>
                  <a:lnTo>
                    <a:pt x="122299" y="453390"/>
                  </a:lnTo>
                  <a:lnTo>
                    <a:pt x="124089" y="463550"/>
                  </a:lnTo>
                  <a:lnTo>
                    <a:pt x="128377" y="468630"/>
                  </a:lnTo>
                  <a:lnTo>
                    <a:pt x="138488" y="469900"/>
                  </a:lnTo>
                  <a:lnTo>
                    <a:pt x="157745" y="467360"/>
                  </a:lnTo>
                  <a:lnTo>
                    <a:pt x="178937" y="467360"/>
                  </a:lnTo>
                  <a:lnTo>
                    <a:pt x="178776" y="463550"/>
                  </a:lnTo>
                  <a:lnTo>
                    <a:pt x="181685" y="461010"/>
                  </a:lnTo>
                  <a:lnTo>
                    <a:pt x="295968" y="461010"/>
                  </a:lnTo>
                  <a:lnTo>
                    <a:pt x="302919" y="449580"/>
                  </a:lnTo>
                  <a:lnTo>
                    <a:pt x="319238" y="422910"/>
                  </a:lnTo>
                  <a:lnTo>
                    <a:pt x="329188" y="417830"/>
                  </a:lnTo>
                  <a:lnTo>
                    <a:pt x="334830" y="414020"/>
                  </a:lnTo>
                  <a:lnTo>
                    <a:pt x="338258" y="408940"/>
                  </a:lnTo>
                  <a:lnTo>
                    <a:pt x="341564" y="401320"/>
                  </a:lnTo>
                  <a:lnTo>
                    <a:pt x="353243" y="396240"/>
                  </a:lnTo>
                  <a:lnTo>
                    <a:pt x="359505" y="393700"/>
                  </a:lnTo>
                  <a:lnTo>
                    <a:pt x="362483" y="388620"/>
                  </a:lnTo>
                  <a:lnTo>
                    <a:pt x="364310" y="382270"/>
                  </a:lnTo>
                  <a:lnTo>
                    <a:pt x="373477" y="377190"/>
                  </a:lnTo>
                  <a:lnTo>
                    <a:pt x="378496" y="373380"/>
                  </a:lnTo>
                  <a:lnTo>
                    <a:pt x="381134" y="368300"/>
                  </a:lnTo>
                  <a:lnTo>
                    <a:pt x="383157" y="359410"/>
                  </a:lnTo>
                  <a:lnTo>
                    <a:pt x="396708" y="358140"/>
                  </a:lnTo>
                  <a:lnTo>
                    <a:pt x="398905" y="346710"/>
                  </a:lnTo>
                  <a:lnTo>
                    <a:pt x="411480" y="332740"/>
                  </a:lnTo>
                  <a:lnTo>
                    <a:pt x="417495" y="322580"/>
                  </a:lnTo>
                  <a:lnTo>
                    <a:pt x="418590" y="313690"/>
                  </a:lnTo>
                  <a:lnTo>
                    <a:pt x="416406" y="298450"/>
                  </a:lnTo>
                  <a:lnTo>
                    <a:pt x="427105" y="259080"/>
                  </a:lnTo>
                  <a:lnTo>
                    <a:pt x="429806" y="229870"/>
                  </a:lnTo>
                  <a:lnTo>
                    <a:pt x="425672" y="208280"/>
                  </a:lnTo>
                  <a:lnTo>
                    <a:pt x="178576" y="208280"/>
                  </a:lnTo>
                  <a:lnTo>
                    <a:pt x="161047" y="204470"/>
                  </a:lnTo>
                  <a:lnTo>
                    <a:pt x="149423" y="200660"/>
                  </a:lnTo>
                  <a:lnTo>
                    <a:pt x="142886" y="195580"/>
                  </a:lnTo>
                  <a:lnTo>
                    <a:pt x="140702" y="189230"/>
                  </a:lnTo>
                  <a:lnTo>
                    <a:pt x="141511" y="180340"/>
                  </a:lnTo>
                  <a:lnTo>
                    <a:pt x="143554" y="171450"/>
                  </a:lnTo>
                  <a:lnTo>
                    <a:pt x="145070" y="162560"/>
                  </a:lnTo>
                  <a:lnTo>
                    <a:pt x="145093" y="157480"/>
                  </a:lnTo>
                  <a:lnTo>
                    <a:pt x="57999" y="157480"/>
                  </a:lnTo>
                  <a:lnTo>
                    <a:pt x="52707" y="148590"/>
                  </a:lnTo>
                  <a:lnTo>
                    <a:pt x="48523" y="143510"/>
                  </a:lnTo>
                  <a:lnTo>
                    <a:pt x="43270" y="138430"/>
                  </a:lnTo>
                  <a:lnTo>
                    <a:pt x="39627" y="134620"/>
                  </a:lnTo>
                  <a:lnTo>
                    <a:pt x="34771" y="134620"/>
                  </a:lnTo>
                  <a:lnTo>
                    <a:pt x="31783" y="127000"/>
                  </a:lnTo>
                  <a:lnTo>
                    <a:pt x="28873" y="121920"/>
                  </a:lnTo>
                  <a:lnTo>
                    <a:pt x="24317" y="119380"/>
                  </a:lnTo>
                  <a:lnTo>
                    <a:pt x="16394" y="115570"/>
                  </a:lnTo>
                  <a:close/>
                </a:path>
                <a:path w="457200" h="593090">
                  <a:moveTo>
                    <a:pt x="295968" y="461010"/>
                  </a:moveTo>
                  <a:lnTo>
                    <a:pt x="181685" y="461010"/>
                  </a:lnTo>
                  <a:lnTo>
                    <a:pt x="187675" y="462280"/>
                  </a:lnTo>
                  <a:lnTo>
                    <a:pt x="195556" y="466090"/>
                  </a:lnTo>
                  <a:lnTo>
                    <a:pt x="204138" y="467360"/>
                  </a:lnTo>
                  <a:lnTo>
                    <a:pt x="215530" y="467360"/>
                  </a:lnTo>
                  <a:lnTo>
                    <a:pt x="227785" y="463550"/>
                  </a:lnTo>
                  <a:lnTo>
                    <a:pt x="294423" y="463550"/>
                  </a:lnTo>
                  <a:lnTo>
                    <a:pt x="295968" y="461010"/>
                  </a:lnTo>
                  <a:close/>
                </a:path>
                <a:path w="457200" h="593090">
                  <a:moveTo>
                    <a:pt x="417711" y="179070"/>
                  </a:moveTo>
                  <a:lnTo>
                    <a:pt x="268057" y="179070"/>
                  </a:lnTo>
                  <a:lnTo>
                    <a:pt x="258292" y="193040"/>
                  </a:lnTo>
                  <a:lnTo>
                    <a:pt x="245125" y="200660"/>
                  </a:lnTo>
                  <a:lnTo>
                    <a:pt x="227118" y="205740"/>
                  </a:lnTo>
                  <a:lnTo>
                    <a:pt x="202830" y="208280"/>
                  </a:lnTo>
                  <a:lnTo>
                    <a:pt x="425672" y="208280"/>
                  </a:lnTo>
                  <a:lnTo>
                    <a:pt x="423726" y="198120"/>
                  </a:lnTo>
                  <a:lnTo>
                    <a:pt x="417711" y="179070"/>
                  </a:lnTo>
                  <a:close/>
                </a:path>
                <a:path w="457200" h="593090">
                  <a:moveTo>
                    <a:pt x="411295" y="158750"/>
                  </a:moveTo>
                  <a:lnTo>
                    <a:pt x="281176" y="158750"/>
                  </a:lnTo>
                  <a:lnTo>
                    <a:pt x="279848" y="161290"/>
                  </a:lnTo>
                  <a:lnTo>
                    <a:pt x="277128" y="165100"/>
                  </a:lnTo>
                  <a:lnTo>
                    <a:pt x="270964" y="171450"/>
                  </a:lnTo>
                  <a:lnTo>
                    <a:pt x="259307" y="181610"/>
                  </a:lnTo>
                  <a:lnTo>
                    <a:pt x="261923" y="181610"/>
                  </a:lnTo>
                  <a:lnTo>
                    <a:pt x="268057" y="179070"/>
                  </a:lnTo>
                  <a:lnTo>
                    <a:pt x="417711" y="179070"/>
                  </a:lnTo>
                  <a:lnTo>
                    <a:pt x="411295" y="158750"/>
                  </a:lnTo>
                  <a:close/>
                </a:path>
                <a:path w="457200" h="593090">
                  <a:moveTo>
                    <a:pt x="430690" y="135890"/>
                  </a:moveTo>
                  <a:lnTo>
                    <a:pt x="293000" y="135890"/>
                  </a:lnTo>
                  <a:lnTo>
                    <a:pt x="290456" y="143510"/>
                  </a:lnTo>
                  <a:lnTo>
                    <a:pt x="287466" y="149860"/>
                  </a:lnTo>
                  <a:lnTo>
                    <a:pt x="282098" y="154940"/>
                  </a:lnTo>
                  <a:lnTo>
                    <a:pt x="272426" y="162560"/>
                  </a:lnTo>
                  <a:lnTo>
                    <a:pt x="275931" y="161290"/>
                  </a:lnTo>
                  <a:lnTo>
                    <a:pt x="281176" y="158750"/>
                  </a:lnTo>
                  <a:lnTo>
                    <a:pt x="411295" y="158750"/>
                  </a:lnTo>
                  <a:lnTo>
                    <a:pt x="408087" y="148590"/>
                  </a:lnTo>
                  <a:lnTo>
                    <a:pt x="422653" y="146050"/>
                  </a:lnTo>
                  <a:lnTo>
                    <a:pt x="430690" y="135890"/>
                  </a:lnTo>
                  <a:close/>
                </a:path>
                <a:path w="457200" h="593090">
                  <a:moveTo>
                    <a:pt x="51408" y="137160"/>
                  </a:moveTo>
                  <a:lnTo>
                    <a:pt x="51865" y="140970"/>
                  </a:lnTo>
                  <a:lnTo>
                    <a:pt x="57999" y="157480"/>
                  </a:lnTo>
                  <a:lnTo>
                    <a:pt x="145093" y="157480"/>
                  </a:lnTo>
                  <a:lnTo>
                    <a:pt x="145116" y="152400"/>
                  </a:lnTo>
                  <a:lnTo>
                    <a:pt x="144554" y="144780"/>
                  </a:lnTo>
                  <a:lnTo>
                    <a:pt x="64984" y="144780"/>
                  </a:lnTo>
                  <a:lnTo>
                    <a:pt x="51408" y="137160"/>
                  </a:lnTo>
                  <a:close/>
                </a:path>
                <a:path w="457200" h="593090">
                  <a:moveTo>
                    <a:pt x="67587" y="66040"/>
                  </a:moveTo>
                  <a:lnTo>
                    <a:pt x="46736" y="104140"/>
                  </a:lnTo>
                  <a:lnTo>
                    <a:pt x="47292" y="113030"/>
                  </a:lnTo>
                  <a:lnTo>
                    <a:pt x="48791" y="130810"/>
                  </a:lnTo>
                  <a:lnTo>
                    <a:pt x="64984" y="144780"/>
                  </a:lnTo>
                  <a:lnTo>
                    <a:pt x="144554" y="144780"/>
                  </a:lnTo>
                  <a:lnTo>
                    <a:pt x="144179" y="139700"/>
                  </a:lnTo>
                  <a:lnTo>
                    <a:pt x="142990" y="132080"/>
                  </a:lnTo>
                  <a:lnTo>
                    <a:pt x="131075" y="132080"/>
                  </a:lnTo>
                  <a:lnTo>
                    <a:pt x="135863" y="123190"/>
                  </a:lnTo>
                  <a:lnTo>
                    <a:pt x="138072" y="119380"/>
                  </a:lnTo>
                  <a:lnTo>
                    <a:pt x="137748" y="113030"/>
                  </a:lnTo>
                  <a:lnTo>
                    <a:pt x="134840" y="101600"/>
                  </a:lnTo>
                  <a:lnTo>
                    <a:pt x="131361" y="92710"/>
                  </a:lnTo>
                  <a:lnTo>
                    <a:pt x="125817" y="92710"/>
                  </a:lnTo>
                  <a:lnTo>
                    <a:pt x="125565" y="91440"/>
                  </a:lnTo>
                  <a:lnTo>
                    <a:pt x="80300" y="91440"/>
                  </a:lnTo>
                  <a:lnTo>
                    <a:pt x="79239" y="78740"/>
                  </a:lnTo>
                  <a:lnTo>
                    <a:pt x="75753" y="71120"/>
                  </a:lnTo>
                  <a:lnTo>
                    <a:pt x="71363" y="67310"/>
                  </a:lnTo>
                  <a:lnTo>
                    <a:pt x="67587" y="66040"/>
                  </a:lnTo>
                  <a:close/>
                </a:path>
                <a:path w="457200" h="593090">
                  <a:moveTo>
                    <a:pt x="291513" y="136550"/>
                  </a:moveTo>
                  <a:lnTo>
                    <a:pt x="287285" y="138430"/>
                  </a:lnTo>
                  <a:lnTo>
                    <a:pt x="290803" y="138430"/>
                  </a:lnTo>
                  <a:lnTo>
                    <a:pt x="291513" y="136550"/>
                  </a:lnTo>
                  <a:close/>
                </a:path>
                <a:path w="457200" h="593090">
                  <a:moveTo>
                    <a:pt x="325804" y="25400"/>
                  </a:moveTo>
                  <a:lnTo>
                    <a:pt x="359090" y="44450"/>
                  </a:lnTo>
                  <a:lnTo>
                    <a:pt x="357338" y="50800"/>
                  </a:lnTo>
                  <a:lnTo>
                    <a:pt x="329720" y="63500"/>
                  </a:lnTo>
                  <a:lnTo>
                    <a:pt x="311702" y="85090"/>
                  </a:lnTo>
                  <a:lnTo>
                    <a:pt x="301068" y="109220"/>
                  </a:lnTo>
                  <a:lnTo>
                    <a:pt x="295603" y="125730"/>
                  </a:lnTo>
                  <a:lnTo>
                    <a:pt x="291513" y="136550"/>
                  </a:lnTo>
                  <a:lnTo>
                    <a:pt x="293000" y="135890"/>
                  </a:lnTo>
                  <a:lnTo>
                    <a:pt x="430690" y="135890"/>
                  </a:lnTo>
                  <a:lnTo>
                    <a:pt x="433883" y="124460"/>
                  </a:lnTo>
                  <a:lnTo>
                    <a:pt x="433919" y="116840"/>
                  </a:lnTo>
                  <a:lnTo>
                    <a:pt x="432611" y="109220"/>
                  </a:lnTo>
                  <a:lnTo>
                    <a:pt x="439164" y="105410"/>
                  </a:lnTo>
                  <a:lnTo>
                    <a:pt x="457109" y="105410"/>
                  </a:lnTo>
                  <a:lnTo>
                    <a:pt x="457109" y="104140"/>
                  </a:lnTo>
                  <a:lnTo>
                    <a:pt x="454168" y="99060"/>
                  </a:lnTo>
                  <a:lnTo>
                    <a:pt x="441228" y="81280"/>
                  </a:lnTo>
                  <a:lnTo>
                    <a:pt x="438288" y="73660"/>
                  </a:lnTo>
                  <a:lnTo>
                    <a:pt x="438288" y="64770"/>
                  </a:lnTo>
                  <a:lnTo>
                    <a:pt x="430414" y="58420"/>
                  </a:lnTo>
                  <a:lnTo>
                    <a:pt x="426282" y="39370"/>
                  </a:lnTo>
                  <a:lnTo>
                    <a:pt x="420244" y="26670"/>
                  </a:lnTo>
                  <a:lnTo>
                    <a:pt x="340256" y="26670"/>
                  </a:lnTo>
                  <a:lnTo>
                    <a:pt x="325804" y="25400"/>
                  </a:lnTo>
                  <a:close/>
                </a:path>
                <a:path w="457200" h="593090">
                  <a:moveTo>
                    <a:pt x="34771" y="129540"/>
                  </a:moveTo>
                  <a:lnTo>
                    <a:pt x="34771" y="134620"/>
                  </a:lnTo>
                  <a:lnTo>
                    <a:pt x="39627" y="134620"/>
                  </a:lnTo>
                  <a:lnTo>
                    <a:pt x="34771" y="129540"/>
                  </a:lnTo>
                  <a:close/>
                </a:path>
                <a:path w="457200" h="593090">
                  <a:moveTo>
                    <a:pt x="138072" y="123190"/>
                  </a:moveTo>
                  <a:lnTo>
                    <a:pt x="131075" y="132080"/>
                  </a:lnTo>
                  <a:lnTo>
                    <a:pt x="142990" y="132080"/>
                  </a:lnTo>
                  <a:lnTo>
                    <a:pt x="142593" y="129540"/>
                  </a:lnTo>
                  <a:lnTo>
                    <a:pt x="140689" y="124460"/>
                  </a:lnTo>
                  <a:lnTo>
                    <a:pt x="138072" y="123190"/>
                  </a:lnTo>
                  <a:close/>
                </a:path>
                <a:path w="457200" h="593090">
                  <a:moveTo>
                    <a:pt x="457109" y="105410"/>
                  </a:moveTo>
                  <a:lnTo>
                    <a:pt x="439164" y="105410"/>
                  </a:lnTo>
                  <a:lnTo>
                    <a:pt x="457109" y="109220"/>
                  </a:lnTo>
                  <a:lnTo>
                    <a:pt x="457109" y="105410"/>
                  </a:lnTo>
                  <a:close/>
                </a:path>
                <a:path w="457200" h="593090">
                  <a:moveTo>
                    <a:pt x="128433" y="86360"/>
                  </a:moveTo>
                  <a:lnTo>
                    <a:pt x="125817" y="92710"/>
                  </a:lnTo>
                  <a:lnTo>
                    <a:pt x="131361" y="92710"/>
                  </a:lnTo>
                  <a:lnTo>
                    <a:pt x="129322" y="87630"/>
                  </a:lnTo>
                  <a:lnTo>
                    <a:pt x="128433" y="86360"/>
                  </a:lnTo>
                  <a:close/>
                </a:path>
                <a:path w="457200" h="593090">
                  <a:moveTo>
                    <a:pt x="101319" y="55880"/>
                  </a:moveTo>
                  <a:lnTo>
                    <a:pt x="98025" y="55880"/>
                  </a:lnTo>
                  <a:lnTo>
                    <a:pt x="94738" y="60960"/>
                  </a:lnTo>
                  <a:lnTo>
                    <a:pt x="89487" y="71120"/>
                  </a:lnTo>
                  <a:lnTo>
                    <a:pt x="80300" y="91440"/>
                  </a:lnTo>
                  <a:lnTo>
                    <a:pt x="125565" y="91440"/>
                  </a:lnTo>
                  <a:lnTo>
                    <a:pt x="122537" y="76200"/>
                  </a:lnTo>
                  <a:lnTo>
                    <a:pt x="115363" y="64770"/>
                  </a:lnTo>
                  <a:lnTo>
                    <a:pt x="107291" y="58420"/>
                  </a:lnTo>
                  <a:lnTo>
                    <a:pt x="101319" y="55880"/>
                  </a:lnTo>
                  <a:close/>
                </a:path>
                <a:path w="457200" h="593090">
                  <a:moveTo>
                    <a:pt x="331711" y="15240"/>
                  </a:moveTo>
                  <a:lnTo>
                    <a:pt x="327988" y="16510"/>
                  </a:lnTo>
                  <a:lnTo>
                    <a:pt x="327125" y="19050"/>
                  </a:lnTo>
                  <a:lnTo>
                    <a:pt x="340256" y="26670"/>
                  </a:lnTo>
                  <a:lnTo>
                    <a:pt x="420244" y="26670"/>
                  </a:lnTo>
                  <a:lnTo>
                    <a:pt x="419036" y="24130"/>
                  </a:lnTo>
                  <a:lnTo>
                    <a:pt x="416195" y="20320"/>
                  </a:lnTo>
                  <a:lnTo>
                    <a:pt x="366520" y="20320"/>
                  </a:lnTo>
                  <a:lnTo>
                    <a:pt x="357528" y="19050"/>
                  </a:lnTo>
                  <a:lnTo>
                    <a:pt x="349234" y="17780"/>
                  </a:lnTo>
                  <a:lnTo>
                    <a:pt x="339710" y="16510"/>
                  </a:lnTo>
                  <a:lnTo>
                    <a:pt x="331711" y="15240"/>
                  </a:lnTo>
                  <a:close/>
                </a:path>
                <a:path w="457200" h="593090">
                  <a:moveTo>
                    <a:pt x="374838" y="0"/>
                  </a:moveTo>
                  <a:lnTo>
                    <a:pt x="368692" y="0"/>
                  </a:lnTo>
                  <a:lnTo>
                    <a:pt x="368692" y="19050"/>
                  </a:lnTo>
                  <a:lnTo>
                    <a:pt x="366520" y="20320"/>
                  </a:lnTo>
                  <a:lnTo>
                    <a:pt x="416195" y="20320"/>
                  </a:lnTo>
                  <a:lnTo>
                    <a:pt x="415248" y="19050"/>
                  </a:lnTo>
                  <a:lnTo>
                    <a:pt x="394955" y="19050"/>
                  </a:lnTo>
                  <a:lnTo>
                    <a:pt x="386205" y="7620"/>
                  </a:lnTo>
                  <a:lnTo>
                    <a:pt x="374838" y="0"/>
                  </a:lnTo>
                  <a:close/>
                </a:path>
                <a:path w="457200" h="593090">
                  <a:moveTo>
                    <a:pt x="406334" y="10160"/>
                  </a:moveTo>
                  <a:lnTo>
                    <a:pt x="402410" y="10160"/>
                  </a:lnTo>
                  <a:lnTo>
                    <a:pt x="400226" y="19050"/>
                  </a:lnTo>
                  <a:lnTo>
                    <a:pt x="415248" y="19050"/>
                  </a:lnTo>
                  <a:lnTo>
                    <a:pt x="411459" y="13970"/>
                  </a:lnTo>
                  <a:lnTo>
                    <a:pt x="406334" y="10160"/>
                  </a:lnTo>
                  <a:close/>
                </a:path>
              </a:pathLst>
            </a:custGeom>
            <a:solidFill>
              <a:srgbClr val="FFFFFF"/>
            </a:solidFill>
          </p:spPr>
          <p:txBody>
            <a:bodyPr wrap="square" lIns="0" tIns="0" rIns="0" bIns="0" rtlCol="0"/>
            <a:lstStyle/>
            <a:p>
              <a:endParaRPr/>
            </a:p>
          </p:txBody>
        </p:sp>
      </p:grpSp>
      <p:sp>
        <p:nvSpPr>
          <p:cNvPr id="28" name="Espace réservé du texte 45">
            <a:extLst>
              <a:ext uri="{FF2B5EF4-FFF2-40B4-BE49-F238E27FC236}">
                <a16:creationId xmlns:a16="http://schemas.microsoft.com/office/drawing/2014/main" id="{CD2BD595-8C8C-47BF-B88A-C3C283B604CB}"/>
              </a:ext>
            </a:extLst>
          </p:cNvPr>
          <p:cNvSpPr>
            <a:spLocks noGrp="1"/>
          </p:cNvSpPr>
          <p:nvPr>
            <p:ph type="body" sz="quarter" idx="13" hasCustomPrompt="1"/>
          </p:nvPr>
        </p:nvSpPr>
        <p:spPr>
          <a:xfrm>
            <a:off x="914400" y="2124075"/>
            <a:ext cx="5095875" cy="523875"/>
          </a:xfrm>
          <a:prstGeom prst="rect">
            <a:avLst/>
          </a:prstGeom>
        </p:spPr>
        <p:txBody>
          <a:bodyPr/>
          <a:lstStyle>
            <a:lvl1pPr marL="0" indent="0">
              <a:buNone/>
              <a:defRPr sz="2000" b="1">
                <a:solidFill>
                  <a:srgbClr val="19313B"/>
                </a:solidFill>
              </a:defRPr>
            </a:lvl1pPr>
          </a:lstStyle>
          <a:p>
            <a:r>
              <a:rPr lang="fr-FR" dirty="0"/>
              <a:t>Modifiez le style du titre</a:t>
            </a:r>
            <a:endParaRPr lang="fr-BE" dirty="0"/>
          </a:p>
        </p:txBody>
      </p:sp>
    </p:spTree>
    <p:extLst>
      <p:ext uri="{BB962C8B-B14F-4D97-AF65-F5344CB8AC3E}">
        <p14:creationId xmlns:p14="http://schemas.microsoft.com/office/powerpoint/2010/main" val="4234024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sposition AVICOLE 2">
    <p:spTree>
      <p:nvGrpSpPr>
        <p:cNvPr id="1" name=""/>
        <p:cNvGrpSpPr/>
        <p:nvPr/>
      </p:nvGrpSpPr>
      <p:grpSpPr>
        <a:xfrm>
          <a:off x="0" y="0"/>
          <a:ext cx="0" cy="0"/>
          <a:chOff x="0" y="0"/>
          <a:chExt cx="0" cy="0"/>
        </a:xfrm>
      </p:grpSpPr>
      <p:sp>
        <p:nvSpPr>
          <p:cNvPr id="6" name="Espace réservé de la date 6">
            <a:extLst>
              <a:ext uri="{FF2B5EF4-FFF2-40B4-BE49-F238E27FC236}">
                <a16:creationId xmlns:a16="http://schemas.microsoft.com/office/drawing/2014/main" id="{6F1AB9BD-6931-4A3B-AEAE-108622169C7E}"/>
              </a:ext>
            </a:extLst>
          </p:cNvPr>
          <p:cNvSpPr>
            <a:spLocks noGrp="1"/>
          </p:cNvSpPr>
          <p:nvPr>
            <p:ph type="dt" sz="half" idx="10"/>
          </p:nvPr>
        </p:nvSpPr>
        <p:spPr>
          <a:xfrm>
            <a:off x="838200" y="6356350"/>
            <a:ext cx="2743200" cy="365125"/>
          </a:xfrm>
          <a:prstGeom prst="rect">
            <a:avLst/>
          </a:prstGeom>
        </p:spPr>
        <p:txBody>
          <a:bodyPr/>
          <a:lstStyle/>
          <a:p>
            <a:fld id="{72A1D8EA-5DF6-451F-BBCF-8D43A5F80CF5}" type="datetimeFigureOut">
              <a:rPr lang="fr-BE" smtClean="0"/>
              <a:t>20-11-24</a:t>
            </a:fld>
            <a:endParaRPr lang="fr-BE"/>
          </a:p>
        </p:txBody>
      </p:sp>
      <p:sp>
        <p:nvSpPr>
          <p:cNvPr id="7" name="Espace réservé du pied de page 7">
            <a:extLst>
              <a:ext uri="{FF2B5EF4-FFF2-40B4-BE49-F238E27FC236}">
                <a16:creationId xmlns:a16="http://schemas.microsoft.com/office/drawing/2014/main" id="{5B30D084-2A9F-4769-8580-7E2ADA99BC17}"/>
              </a:ext>
            </a:extLst>
          </p:cNvPr>
          <p:cNvSpPr>
            <a:spLocks noGrp="1"/>
          </p:cNvSpPr>
          <p:nvPr>
            <p:ph type="ftr" sz="quarter" idx="11"/>
          </p:nvPr>
        </p:nvSpPr>
        <p:spPr>
          <a:xfrm>
            <a:off x="4038600" y="6356350"/>
            <a:ext cx="4114800" cy="365125"/>
          </a:xfrm>
          <a:prstGeom prst="rect">
            <a:avLst/>
          </a:prstGeom>
        </p:spPr>
        <p:txBody>
          <a:bodyPr/>
          <a:lstStyle/>
          <a:p>
            <a:endParaRPr lang="fr-BE"/>
          </a:p>
        </p:txBody>
      </p:sp>
      <p:sp>
        <p:nvSpPr>
          <p:cNvPr id="8" name="Espace réservé du numéro de diapositive 8">
            <a:extLst>
              <a:ext uri="{FF2B5EF4-FFF2-40B4-BE49-F238E27FC236}">
                <a16:creationId xmlns:a16="http://schemas.microsoft.com/office/drawing/2014/main" id="{A254D750-E7CC-44B0-B0E2-ACD6E1767670}"/>
              </a:ext>
            </a:extLst>
          </p:cNvPr>
          <p:cNvSpPr>
            <a:spLocks noGrp="1"/>
          </p:cNvSpPr>
          <p:nvPr>
            <p:ph type="sldNum" sz="quarter" idx="12"/>
          </p:nvPr>
        </p:nvSpPr>
        <p:spPr>
          <a:xfrm>
            <a:off x="8610600" y="6356350"/>
            <a:ext cx="2743200" cy="365125"/>
          </a:xfrm>
          <a:prstGeom prst="rect">
            <a:avLst/>
          </a:prstGeom>
        </p:spPr>
        <p:txBody>
          <a:bodyPr/>
          <a:lstStyle/>
          <a:p>
            <a:fld id="{E3C3F044-543A-412E-A42E-7B62475FA835}" type="slidenum">
              <a:rPr lang="fr-BE" smtClean="0"/>
              <a:t>‹N°›</a:t>
            </a:fld>
            <a:endParaRPr lang="fr-BE"/>
          </a:p>
        </p:txBody>
      </p:sp>
      <p:grpSp>
        <p:nvGrpSpPr>
          <p:cNvPr id="10" name="object 2">
            <a:extLst>
              <a:ext uri="{FF2B5EF4-FFF2-40B4-BE49-F238E27FC236}">
                <a16:creationId xmlns:a16="http://schemas.microsoft.com/office/drawing/2014/main" id="{18BF6EEE-DABE-42F2-B802-A128666A4835}"/>
              </a:ext>
            </a:extLst>
          </p:cNvPr>
          <p:cNvGrpSpPr/>
          <p:nvPr userDrawn="1"/>
        </p:nvGrpSpPr>
        <p:grpSpPr>
          <a:xfrm>
            <a:off x="347446" y="2096795"/>
            <a:ext cx="11785600" cy="3921125"/>
            <a:chOff x="347446" y="2096795"/>
            <a:chExt cx="11785600" cy="3921125"/>
          </a:xfrm>
        </p:grpSpPr>
        <p:pic>
          <p:nvPicPr>
            <p:cNvPr id="11" name="object 3">
              <a:extLst>
                <a:ext uri="{FF2B5EF4-FFF2-40B4-BE49-F238E27FC236}">
                  <a16:creationId xmlns:a16="http://schemas.microsoft.com/office/drawing/2014/main" id="{CB360230-D89E-4276-AE1B-43E4609F7BAB}"/>
                </a:ext>
              </a:extLst>
            </p:cNvPr>
            <p:cNvPicPr/>
            <p:nvPr/>
          </p:nvPicPr>
          <p:blipFill>
            <a:blip r:embed="rId2" cstate="print"/>
            <a:stretch>
              <a:fillRect/>
            </a:stretch>
          </p:blipFill>
          <p:spPr>
            <a:xfrm>
              <a:off x="3936606" y="2096808"/>
              <a:ext cx="8196345" cy="3920553"/>
            </a:xfrm>
            <a:prstGeom prst="rect">
              <a:avLst/>
            </a:prstGeom>
          </p:spPr>
        </p:pic>
        <p:sp>
          <p:nvSpPr>
            <p:cNvPr id="12" name="object 4">
              <a:extLst>
                <a:ext uri="{FF2B5EF4-FFF2-40B4-BE49-F238E27FC236}">
                  <a16:creationId xmlns:a16="http://schemas.microsoft.com/office/drawing/2014/main" id="{CA318A4D-2F13-425A-AAB5-929FA8A2BF59}"/>
                </a:ext>
              </a:extLst>
            </p:cNvPr>
            <p:cNvSpPr/>
            <p:nvPr/>
          </p:nvSpPr>
          <p:spPr>
            <a:xfrm>
              <a:off x="347446" y="2096795"/>
              <a:ext cx="3672204" cy="3921125"/>
            </a:xfrm>
            <a:custGeom>
              <a:avLst/>
              <a:gdLst/>
              <a:ahLst/>
              <a:cxnLst/>
              <a:rect l="l" t="t" r="r" b="b"/>
              <a:pathLst>
                <a:path w="3672204" h="3921125">
                  <a:moveTo>
                    <a:pt x="3671760" y="0"/>
                  </a:moveTo>
                  <a:lnTo>
                    <a:pt x="0" y="0"/>
                  </a:lnTo>
                  <a:lnTo>
                    <a:pt x="0" y="3920553"/>
                  </a:lnTo>
                  <a:lnTo>
                    <a:pt x="3671760" y="3920553"/>
                  </a:lnTo>
                  <a:lnTo>
                    <a:pt x="3671760" y="0"/>
                  </a:lnTo>
                  <a:close/>
                </a:path>
              </a:pathLst>
            </a:custGeom>
            <a:solidFill>
              <a:srgbClr val="19313B"/>
            </a:solidFill>
          </p:spPr>
          <p:txBody>
            <a:bodyPr wrap="square" lIns="0" tIns="0" rIns="0" bIns="0" rtlCol="0"/>
            <a:lstStyle/>
            <a:p>
              <a:endParaRPr/>
            </a:p>
          </p:txBody>
        </p:sp>
        <p:sp>
          <p:nvSpPr>
            <p:cNvPr id="13" name="object 5">
              <a:extLst>
                <a:ext uri="{FF2B5EF4-FFF2-40B4-BE49-F238E27FC236}">
                  <a16:creationId xmlns:a16="http://schemas.microsoft.com/office/drawing/2014/main" id="{B3424815-31E1-410B-849C-9A18C4E490A5}"/>
                </a:ext>
              </a:extLst>
            </p:cNvPr>
            <p:cNvSpPr/>
            <p:nvPr/>
          </p:nvSpPr>
          <p:spPr>
            <a:xfrm>
              <a:off x="1711171" y="2378277"/>
              <a:ext cx="936625" cy="1021715"/>
            </a:xfrm>
            <a:custGeom>
              <a:avLst/>
              <a:gdLst/>
              <a:ahLst/>
              <a:cxnLst/>
              <a:rect l="l" t="t" r="r" b="b"/>
              <a:pathLst>
                <a:path w="936625" h="1021714">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A59581"/>
            </a:solidFill>
          </p:spPr>
          <p:txBody>
            <a:bodyPr wrap="square" lIns="0" tIns="0" rIns="0" bIns="0" rtlCol="0"/>
            <a:lstStyle/>
            <a:p>
              <a:endParaRPr/>
            </a:p>
          </p:txBody>
        </p:sp>
      </p:grpSp>
      <p:grpSp>
        <p:nvGrpSpPr>
          <p:cNvPr id="14" name="object 6">
            <a:extLst>
              <a:ext uri="{FF2B5EF4-FFF2-40B4-BE49-F238E27FC236}">
                <a16:creationId xmlns:a16="http://schemas.microsoft.com/office/drawing/2014/main" id="{05FD2603-511D-45F0-8DE1-D3A919BE37C1}"/>
              </a:ext>
            </a:extLst>
          </p:cNvPr>
          <p:cNvGrpSpPr/>
          <p:nvPr userDrawn="1"/>
        </p:nvGrpSpPr>
        <p:grpSpPr>
          <a:xfrm>
            <a:off x="0" y="583349"/>
            <a:ext cx="995680" cy="971550"/>
            <a:chOff x="0" y="583349"/>
            <a:chExt cx="995680" cy="971550"/>
          </a:xfrm>
        </p:grpSpPr>
        <p:sp>
          <p:nvSpPr>
            <p:cNvPr id="15" name="object 7">
              <a:extLst>
                <a:ext uri="{FF2B5EF4-FFF2-40B4-BE49-F238E27FC236}">
                  <a16:creationId xmlns:a16="http://schemas.microsoft.com/office/drawing/2014/main" id="{74D7AB9A-62BC-4CDE-BB03-17878846B955}"/>
                </a:ext>
              </a:extLst>
            </p:cNvPr>
            <p:cNvSpPr/>
            <p:nvPr/>
          </p:nvSpPr>
          <p:spPr>
            <a:xfrm>
              <a:off x="0" y="583349"/>
              <a:ext cx="995680" cy="971550"/>
            </a:xfrm>
            <a:custGeom>
              <a:avLst/>
              <a:gdLst/>
              <a:ahLst/>
              <a:cxnLst/>
              <a:rect l="l" t="t" r="r" b="b"/>
              <a:pathLst>
                <a:path w="995680" h="971550">
                  <a:moveTo>
                    <a:pt x="995146" y="0"/>
                  </a:moveTo>
                  <a:lnTo>
                    <a:pt x="0" y="0"/>
                  </a:lnTo>
                  <a:lnTo>
                    <a:pt x="0" y="971334"/>
                  </a:lnTo>
                  <a:lnTo>
                    <a:pt x="995146" y="971334"/>
                  </a:lnTo>
                  <a:lnTo>
                    <a:pt x="995146" y="0"/>
                  </a:lnTo>
                  <a:close/>
                </a:path>
              </a:pathLst>
            </a:custGeom>
            <a:solidFill>
              <a:srgbClr val="19313B"/>
            </a:solidFill>
          </p:spPr>
          <p:txBody>
            <a:bodyPr wrap="square" lIns="0" tIns="0" rIns="0" bIns="0" rtlCol="0"/>
            <a:lstStyle/>
            <a:p>
              <a:endParaRPr/>
            </a:p>
          </p:txBody>
        </p:sp>
        <p:sp>
          <p:nvSpPr>
            <p:cNvPr id="16" name="object 8">
              <a:extLst>
                <a:ext uri="{FF2B5EF4-FFF2-40B4-BE49-F238E27FC236}">
                  <a16:creationId xmlns:a16="http://schemas.microsoft.com/office/drawing/2014/main" id="{47954214-3CEF-413A-BDDB-C153DB918F51}"/>
                </a:ext>
              </a:extLst>
            </p:cNvPr>
            <p:cNvSpPr/>
            <p:nvPr/>
          </p:nvSpPr>
          <p:spPr>
            <a:xfrm>
              <a:off x="209626" y="824166"/>
              <a:ext cx="561975" cy="490220"/>
            </a:xfrm>
            <a:custGeom>
              <a:avLst/>
              <a:gdLst/>
              <a:ahLst/>
              <a:cxnLst/>
              <a:rect l="l" t="t" r="r" b="b"/>
              <a:pathLst>
                <a:path w="561975" h="490219">
                  <a:moveTo>
                    <a:pt x="512292" y="456933"/>
                  </a:moveTo>
                  <a:lnTo>
                    <a:pt x="20497" y="456933"/>
                  </a:lnTo>
                  <a:lnTo>
                    <a:pt x="20497" y="489712"/>
                  </a:lnTo>
                  <a:lnTo>
                    <a:pt x="512292" y="489712"/>
                  </a:lnTo>
                  <a:lnTo>
                    <a:pt x="512292" y="456933"/>
                  </a:lnTo>
                  <a:close/>
                </a:path>
                <a:path w="561975" h="490219">
                  <a:moveTo>
                    <a:pt x="561454" y="198755"/>
                  </a:moveTo>
                  <a:lnTo>
                    <a:pt x="556133" y="172466"/>
                  </a:lnTo>
                  <a:lnTo>
                    <a:pt x="550367" y="163906"/>
                  </a:lnTo>
                  <a:lnTo>
                    <a:pt x="541629" y="150964"/>
                  </a:lnTo>
                  <a:lnTo>
                    <a:pt x="528662" y="142214"/>
                  </a:lnTo>
                  <a:lnTo>
                    <a:pt x="528662" y="198755"/>
                  </a:lnTo>
                  <a:lnTo>
                    <a:pt x="525919" y="212293"/>
                  </a:lnTo>
                  <a:lnTo>
                    <a:pt x="518452" y="223367"/>
                  </a:lnTo>
                  <a:lnTo>
                    <a:pt x="507377" y="230835"/>
                  </a:lnTo>
                  <a:lnTo>
                    <a:pt x="493839" y="233578"/>
                  </a:lnTo>
                  <a:lnTo>
                    <a:pt x="480288" y="230835"/>
                  </a:lnTo>
                  <a:lnTo>
                    <a:pt x="469214" y="223367"/>
                  </a:lnTo>
                  <a:lnTo>
                    <a:pt x="461733" y="212293"/>
                  </a:lnTo>
                  <a:lnTo>
                    <a:pt x="458990" y="198755"/>
                  </a:lnTo>
                  <a:lnTo>
                    <a:pt x="461733" y="185204"/>
                  </a:lnTo>
                  <a:lnTo>
                    <a:pt x="469214" y="174117"/>
                  </a:lnTo>
                  <a:lnTo>
                    <a:pt x="480288" y="166649"/>
                  </a:lnTo>
                  <a:lnTo>
                    <a:pt x="493839" y="163906"/>
                  </a:lnTo>
                  <a:lnTo>
                    <a:pt x="507377" y="166649"/>
                  </a:lnTo>
                  <a:lnTo>
                    <a:pt x="518452" y="174117"/>
                  </a:lnTo>
                  <a:lnTo>
                    <a:pt x="525919" y="185204"/>
                  </a:lnTo>
                  <a:lnTo>
                    <a:pt x="528662" y="198755"/>
                  </a:lnTo>
                  <a:lnTo>
                    <a:pt x="528662" y="142214"/>
                  </a:lnTo>
                  <a:lnTo>
                    <a:pt x="520128" y="136448"/>
                  </a:lnTo>
                  <a:lnTo>
                    <a:pt x="493839" y="131127"/>
                  </a:lnTo>
                  <a:lnTo>
                    <a:pt x="467550" y="136448"/>
                  </a:lnTo>
                  <a:lnTo>
                    <a:pt x="446049" y="150964"/>
                  </a:lnTo>
                  <a:lnTo>
                    <a:pt x="431546" y="172466"/>
                  </a:lnTo>
                  <a:lnTo>
                    <a:pt x="426212" y="198755"/>
                  </a:lnTo>
                  <a:lnTo>
                    <a:pt x="430555" y="220205"/>
                  </a:lnTo>
                  <a:lnTo>
                    <a:pt x="316395" y="288442"/>
                  </a:lnTo>
                  <a:lnTo>
                    <a:pt x="312127" y="282105"/>
                  </a:lnTo>
                  <a:lnTo>
                    <a:pt x="299161" y="273367"/>
                  </a:lnTo>
                  <a:lnTo>
                    <a:pt x="299161" y="329895"/>
                  </a:lnTo>
                  <a:lnTo>
                    <a:pt x="296418" y="343446"/>
                  </a:lnTo>
                  <a:lnTo>
                    <a:pt x="288950" y="354507"/>
                  </a:lnTo>
                  <a:lnTo>
                    <a:pt x="277888" y="361975"/>
                  </a:lnTo>
                  <a:lnTo>
                    <a:pt x="264337" y="364718"/>
                  </a:lnTo>
                  <a:lnTo>
                    <a:pt x="250786" y="361975"/>
                  </a:lnTo>
                  <a:lnTo>
                    <a:pt x="239712" y="354507"/>
                  </a:lnTo>
                  <a:lnTo>
                    <a:pt x="232232" y="343446"/>
                  </a:lnTo>
                  <a:lnTo>
                    <a:pt x="229489" y="329895"/>
                  </a:lnTo>
                  <a:lnTo>
                    <a:pt x="232232" y="316357"/>
                  </a:lnTo>
                  <a:lnTo>
                    <a:pt x="239712" y="305269"/>
                  </a:lnTo>
                  <a:lnTo>
                    <a:pt x="250786" y="297789"/>
                  </a:lnTo>
                  <a:lnTo>
                    <a:pt x="264337" y="295046"/>
                  </a:lnTo>
                  <a:lnTo>
                    <a:pt x="277888" y="297789"/>
                  </a:lnTo>
                  <a:lnTo>
                    <a:pt x="288950" y="305269"/>
                  </a:lnTo>
                  <a:lnTo>
                    <a:pt x="296418" y="316357"/>
                  </a:lnTo>
                  <a:lnTo>
                    <a:pt x="299161" y="329895"/>
                  </a:lnTo>
                  <a:lnTo>
                    <a:pt x="299161" y="273367"/>
                  </a:lnTo>
                  <a:lnTo>
                    <a:pt x="290626" y="267601"/>
                  </a:lnTo>
                  <a:lnTo>
                    <a:pt x="264337" y="262267"/>
                  </a:lnTo>
                  <a:lnTo>
                    <a:pt x="238048" y="267601"/>
                  </a:lnTo>
                  <a:lnTo>
                    <a:pt x="236956" y="268338"/>
                  </a:lnTo>
                  <a:lnTo>
                    <a:pt x="118719" y="110502"/>
                  </a:lnTo>
                  <a:lnTo>
                    <a:pt x="124155" y="102450"/>
                  </a:lnTo>
                  <a:lnTo>
                    <a:pt x="129921" y="93903"/>
                  </a:lnTo>
                  <a:lnTo>
                    <a:pt x="135242" y="67614"/>
                  </a:lnTo>
                  <a:lnTo>
                    <a:pt x="129921" y="41325"/>
                  </a:lnTo>
                  <a:lnTo>
                    <a:pt x="124155" y="32778"/>
                  </a:lnTo>
                  <a:lnTo>
                    <a:pt x="115417" y="19824"/>
                  </a:lnTo>
                  <a:lnTo>
                    <a:pt x="102463" y="11087"/>
                  </a:lnTo>
                  <a:lnTo>
                    <a:pt x="102463" y="67614"/>
                  </a:lnTo>
                  <a:lnTo>
                    <a:pt x="99720" y="81153"/>
                  </a:lnTo>
                  <a:lnTo>
                    <a:pt x="92252" y="92227"/>
                  </a:lnTo>
                  <a:lnTo>
                    <a:pt x="81178" y="99707"/>
                  </a:lnTo>
                  <a:lnTo>
                    <a:pt x="67627" y="102450"/>
                  </a:lnTo>
                  <a:lnTo>
                    <a:pt x="54076" y="99707"/>
                  </a:lnTo>
                  <a:lnTo>
                    <a:pt x="43002" y="92227"/>
                  </a:lnTo>
                  <a:lnTo>
                    <a:pt x="35534" y="81153"/>
                  </a:lnTo>
                  <a:lnTo>
                    <a:pt x="32791" y="67614"/>
                  </a:lnTo>
                  <a:lnTo>
                    <a:pt x="35534" y="54063"/>
                  </a:lnTo>
                  <a:lnTo>
                    <a:pt x="43002" y="42989"/>
                  </a:lnTo>
                  <a:lnTo>
                    <a:pt x="54076" y="35509"/>
                  </a:lnTo>
                  <a:lnTo>
                    <a:pt x="67627" y="32778"/>
                  </a:lnTo>
                  <a:lnTo>
                    <a:pt x="81178" y="35509"/>
                  </a:lnTo>
                  <a:lnTo>
                    <a:pt x="92252" y="42989"/>
                  </a:lnTo>
                  <a:lnTo>
                    <a:pt x="99720" y="54063"/>
                  </a:lnTo>
                  <a:lnTo>
                    <a:pt x="102463" y="67614"/>
                  </a:lnTo>
                  <a:lnTo>
                    <a:pt x="102463" y="11087"/>
                  </a:lnTo>
                  <a:lnTo>
                    <a:pt x="93916" y="5321"/>
                  </a:lnTo>
                  <a:lnTo>
                    <a:pt x="67627" y="0"/>
                  </a:lnTo>
                  <a:lnTo>
                    <a:pt x="41325" y="5321"/>
                  </a:lnTo>
                  <a:lnTo>
                    <a:pt x="19837" y="19824"/>
                  </a:lnTo>
                  <a:lnTo>
                    <a:pt x="5321" y="41325"/>
                  </a:lnTo>
                  <a:lnTo>
                    <a:pt x="0" y="67614"/>
                  </a:lnTo>
                  <a:lnTo>
                    <a:pt x="5321" y="93903"/>
                  </a:lnTo>
                  <a:lnTo>
                    <a:pt x="19837" y="115404"/>
                  </a:lnTo>
                  <a:lnTo>
                    <a:pt x="41325" y="129908"/>
                  </a:lnTo>
                  <a:lnTo>
                    <a:pt x="67627" y="135242"/>
                  </a:lnTo>
                  <a:lnTo>
                    <a:pt x="92519" y="130200"/>
                  </a:lnTo>
                  <a:lnTo>
                    <a:pt x="211683" y="289306"/>
                  </a:lnTo>
                  <a:lnTo>
                    <a:pt x="202031" y="303606"/>
                  </a:lnTo>
                  <a:lnTo>
                    <a:pt x="196710" y="329895"/>
                  </a:lnTo>
                  <a:lnTo>
                    <a:pt x="202031" y="356196"/>
                  </a:lnTo>
                  <a:lnTo>
                    <a:pt x="216547" y="377685"/>
                  </a:lnTo>
                  <a:lnTo>
                    <a:pt x="238048" y="392188"/>
                  </a:lnTo>
                  <a:lnTo>
                    <a:pt x="264337" y="397510"/>
                  </a:lnTo>
                  <a:lnTo>
                    <a:pt x="290626" y="392188"/>
                  </a:lnTo>
                  <a:lnTo>
                    <a:pt x="312127" y="377685"/>
                  </a:lnTo>
                  <a:lnTo>
                    <a:pt x="320878" y="364718"/>
                  </a:lnTo>
                  <a:lnTo>
                    <a:pt x="326631" y="356196"/>
                  </a:lnTo>
                  <a:lnTo>
                    <a:pt x="331952" y="329895"/>
                  </a:lnTo>
                  <a:lnTo>
                    <a:pt x="328891" y="314820"/>
                  </a:lnTo>
                  <a:lnTo>
                    <a:pt x="330809" y="318008"/>
                  </a:lnTo>
                  <a:lnTo>
                    <a:pt x="448068" y="247916"/>
                  </a:lnTo>
                  <a:lnTo>
                    <a:pt x="467550" y="261048"/>
                  </a:lnTo>
                  <a:lnTo>
                    <a:pt x="493839" y="266369"/>
                  </a:lnTo>
                  <a:lnTo>
                    <a:pt x="520128" y="261048"/>
                  </a:lnTo>
                  <a:lnTo>
                    <a:pt x="541629" y="246545"/>
                  </a:lnTo>
                  <a:lnTo>
                    <a:pt x="550379" y="233578"/>
                  </a:lnTo>
                  <a:lnTo>
                    <a:pt x="556133" y="225056"/>
                  </a:lnTo>
                  <a:lnTo>
                    <a:pt x="561454" y="198755"/>
                  </a:lnTo>
                  <a:close/>
                </a:path>
              </a:pathLst>
            </a:custGeom>
            <a:solidFill>
              <a:srgbClr val="FFFFFF"/>
            </a:solidFill>
          </p:spPr>
          <p:txBody>
            <a:bodyPr wrap="square" lIns="0" tIns="0" rIns="0" bIns="0" rtlCol="0"/>
            <a:lstStyle/>
            <a:p>
              <a:endParaRPr/>
            </a:p>
          </p:txBody>
        </p:sp>
      </p:grpSp>
      <p:sp>
        <p:nvSpPr>
          <p:cNvPr id="17" name="object 9">
            <a:extLst>
              <a:ext uri="{FF2B5EF4-FFF2-40B4-BE49-F238E27FC236}">
                <a16:creationId xmlns:a16="http://schemas.microsoft.com/office/drawing/2014/main" id="{F6363150-C175-4BED-B26D-78887858FCA2}"/>
              </a:ext>
            </a:extLst>
          </p:cNvPr>
          <p:cNvSpPr/>
          <p:nvPr userDrawn="1"/>
        </p:nvSpPr>
        <p:spPr>
          <a:xfrm>
            <a:off x="1947615" y="2592113"/>
            <a:ext cx="457200" cy="593090"/>
          </a:xfrm>
          <a:custGeom>
            <a:avLst/>
            <a:gdLst/>
            <a:ahLst/>
            <a:cxnLst/>
            <a:rect l="l" t="t" r="r" b="b"/>
            <a:pathLst>
              <a:path w="457200" h="593089">
                <a:moveTo>
                  <a:pt x="379757" y="580390"/>
                </a:moveTo>
                <a:lnTo>
                  <a:pt x="343317" y="580390"/>
                </a:lnTo>
                <a:lnTo>
                  <a:pt x="349207" y="581660"/>
                </a:lnTo>
                <a:lnTo>
                  <a:pt x="356611" y="582930"/>
                </a:lnTo>
                <a:lnTo>
                  <a:pt x="363934" y="585470"/>
                </a:lnTo>
                <a:lnTo>
                  <a:pt x="375270" y="588010"/>
                </a:lnTo>
                <a:lnTo>
                  <a:pt x="380515" y="593090"/>
                </a:lnTo>
                <a:lnTo>
                  <a:pt x="380667" y="582930"/>
                </a:lnTo>
                <a:lnTo>
                  <a:pt x="379757" y="580390"/>
                </a:lnTo>
                <a:close/>
              </a:path>
              <a:path w="457200" h="593089">
                <a:moveTo>
                  <a:pt x="294423" y="463550"/>
                </a:moveTo>
                <a:lnTo>
                  <a:pt x="227785" y="463550"/>
                </a:lnTo>
                <a:lnTo>
                  <a:pt x="231278" y="467360"/>
                </a:lnTo>
                <a:lnTo>
                  <a:pt x="237412" y="468630"/>
                </a:lnTo>
                <a:lnTo>
                  <a:pt x="243089" y="478790"/>
                </a:lnTo>
                <a:lnTo>
                  <a:pt x="256233" y="485140"/>
                </a:lnTo>
                <a:lnTo>
                  <a:pt x="270121" y="511810"/>
                </a:lnTo>
                <a:lnTo>
                  <a:pt x="280225" y="530860"/>
                </a:lnTo>
                <a:lnTo>
                  <a:pt x="285989" y="541020"/>
                </a:lnTo>
                <a:lnTo>
                  <a:pt x="288605" y="546100"/>
                </a:lnTo>
                <a:lnTo>
                  <a:pt x="295171" y="552450"/>
                </a:lnTo>
                <a:lnTo>
                  <a:pt x="289050" y="565150"/>
                </a:lnTo>
                <a:lnTo>
                  <a:pt x="288783" y="568960"/>
                </a:lnTo>
                <a:lnTo>
                  <a:pt x="288669" y="572770"/>
                </a:lnTo>
                <a:lnTo>
                  <a:pt x="289050" y="580390"/>
                </a:lnTo>
                <a:lnTo>
                  <a:pt x="299553" y="582930"/>
                </a:lnTo>
                <a:lnTo>
                  <a:pt x="294740" y="577850"/>
                </a:lnTo>
                <a:lnTo>
                  <a:pt x="303490" y="570230"/>
                </a:lnTo>
                <a:lnTo>
                  <a:pt x="311377" y="568960"/>
                </a:lnTo>
                <a:lnTo>
                  <a:pt x="391890" y="568960"/>
                </a:lnTo>
                <a:lnTo>
                  <a:pt x="391741" y="567690"/>
                </a:lnTo>
                <a:lnTo>
                  <a:pt x="389170" y="565150"/>
                </a:lnTo>
                <a:lnTo>
                  <a:pt x="382495" y="562610"/>
                </a:lnTo>
                <a:lnTo>
                  <a:pt x="369581" y="558800"/>
                </a:lnTo>
                <a:lnTo>
                  <a:pt x="366202" y="556260"/>
                </a:lnTo>
                <a:lnTo>
                  <a:pt x="323289" y="556260"/>
                </a:lnTo>
                <a:lnTo>
                  <a:pt x="316500" y="553720"/>
                </a:lnTo>
                <a:lnTo>
                  <a:pt x="291260" y="509270"/>
                </a:lnTo>
                <a:lnTo>
                  <a:pt x="282484" y="480060"/>
                </a:lnTo>
                <a:lnTo>
                  <a:pt x="287987" y="472440"/>
                </a:lnTo>
                <a:lnTo>
                  <a:pt x="293650" y="464820"/>
                </a:lnTo>
                <a:lnTo>
                  <a:pt x="294423" y="463550"/>
                </a:lnTo>
                <a:close/>
              </a:path>
              <a:path w="457200" h="593089">
                <a:moveTo>
                  <a:pt x="391890" y="568960"/>
                </a:moveTo>
                <a:lnTo>
                  <a:pt x="311377" y="568960"/>
                </a:lnTo>
                <a:lnTo>
                  <a:pt x="318349" y="579120"/>
                </a:lnTo>
                <a:lnTo>
                  <a:pt x="330630" y="581660"/>
                </a:lnTo>
                <a:lnTo>
                  <a:pt x="337196" y="580390"/>
                </a:lnTo>
                <a:lnTo>
                  <a:pt x="379757" y="580390"/>
                </a:lnTo>
                <a:lnTo>
                  <a:pt x="378393" y="576580"/>
                </a:lnTo>
                <a:lnTo>
                  <a:pt x="371602" y="574040"/>
                </a:lnTo>
                <a:lnTo>
                  <a:pt x="358201" y="572770"/>
                </a:lnTo>
                <a:lnTo>
                  <a:pt x="392339" y="572770"/>
                </a:lnTo>
                <a:lnTo>
                  <a:pt x="391890" y="568960"/>
                </a:lnTo>
                <a:close/>
              </a:path>
              <a:path w="457200" h="593089">
                <a:moveTo>
                  <a:pt x="356007" y="553720"/>
                </a:moveTo>
                <a:lnTo>
                  <a:pt x="346192" y="553720"/>
                </a:lnTo>
                <a:lnTo>
                  <a:pt x="337196" y="554990"/>
                </a:lnTo>
                <a:lnTo>
                  <a:pt x="329916" y="556260"/>
                </a:lnTo>
                <a:lnTo>
                  <a:pt x="366202" y="556260"/>
                </a:lnTo>
                <a:lnTo>
                  <a:pt x="364513" y="554990"/>
                </a:lnTo>
                <a:lnTo>
                  <a:pt x="356007" y="553720"/>
                </a:lnTo>
                <a:close/>
              </a:path>
              <a:path w="457200" h="593089">
                <a:moveTo>
                  <a:pt x="178937" y="467360"/>
                </a:moveTo>
                <a:lnTo>
                  <a:pt x="157745" y="467360"/>
                </a:lnTo>
                <a:lnTo>
                  <a:pt x="161528" y="481330"/>
                </a:lnTo>
                <a:lnTo>
                  <a:pt x="169949" y="500380"/>
                </a:lnTo>
                <a:lnTo>
                  <a:pt x="178619" y="518160"/>
                </a:lnTo>
                <a:lnTo>
                  <a:pt x="183145" y="528320"/>
                </a:lnTo>
                <a:lnTo>
                  <a:pt x="184453" y="533400"/>
                </a:lnTo>
                <a:lnTo>
                  <a:pt x="180528" y="539750"/>
                </a:lnTo>
                <a:lnTo>
                  <a:pt x="180528" y="551180"/>
                </a:lnTo>
                <a:lnTo>
                  <a:pt x="193203" y="554990"/>
                </a:lnTo>
                <a:lnTo>
                  <a:pt x="189711" y="549910"/>
                </a:lnTo>
                <a:lnTo>
                  <a:pt x="189253" y="547370"/>
                </a:lnTo>
                <a:lnTo>
                  <a:pt x="188847" y="544830"/>
                </a:lnTo>
                <a:lnTo>
                  <a:pt x="195387" y="539750"/>
                </a:lnTo>
                <a:lnTo>
                  <a:pt x="256233" y="539750"/>
                </a:lnTo>
                <a:lnTo>
                  <a:pt x="256233" y="537210"/>
                </a:lnTo>
                <a:lnTo>
                  <a:pt x="238275" y="535940"/>
                </a:lnTo>
                <a:lnTo>
                  <a:pt x="246594" y="533400"/>
                </a:lnTo>
                <a:lnTo>
                  <a:pt x="265428" y="533400"/>
                </a:lnTo>
                <a:lnTo>
                  <a:pt x="264983" y="527050"/>
                </a:lnTo>
                <a:lnTo>
                  <a:pt x="208378" y="527050"/>
                </a:lnTo>
                <a:lnTo>
                  <a:pt x="201683" y="525780"/>
                </a:lnTo>
                <a:lnTo>
                  <a:pt x="181827" y="486410"/>
                </a:lnTo>
                <a:lnTo>
                  <a:pt x="179152" y="472440"/>
                </a:lnTo>
                <a:lnTo>
                  <a:pt x="178937" y="467360"/>
                </a:lnTo>
                <a:close/>
              </a:path>
              <a:path w="457200" h="593089">
                <a:moveTo>
                  <a:pt x="256233" y="539750"/>
                </a:moveTo>
                <a:lnTo>
                  <a:pt x="195387" y="539750"/>
                </a:lnTo>
                <a:lnTo>
                  <a:pt x="202398" y="544830"/>
                </a:lnTo>
                <a:lnTo>
                  <a:pt x="208519" y="546100"/>
                </a:lnTo>
                <a:lnTo>
                  <a:pt x="216706" y="546100"/>
                </a:lnTo>
                <a:lnTo>
                  <a:pt x="228987" y="547370"/>
                </a:lnTo>
                <a:lnTo>
                  <a:pt x="250963" y="547370"/>
                </a:lnTo>
                <a:lnTo>
                  <a:pt x="256233" y="552450"/>
                </a:lnTo>
                <a:lnTo>
                  <a:pt x="256233" y="539750"/>
                </a:lnTo>
                <a:close/>
              </a:path>
              <a:path w="457200" h="593089">
                <a:moveTo>
                  <a:pt x="236421" y="521970"/>
                </a:moveTo>
                <a:lnTo>
                  <a:pt x="228553" y="523240"/>
                </a:lnTo>
                <a:lnTo>
                  <a:pt x="218146" y="524510"/>
                </a:lnTo>
                <a:lnTo>
                  <a:pt x="208378" y="527050"/>
                </a:lnTo>
                <a:lnTo>
                  <a:pt x="264983" y="527050"/>
                </a:lnTo>
                <a:lnTo>
                  <a:pt x="246162" y="524510"/>
                </a:lnTo>
                <a:lnTo>
                  <a:pt x="242156" y="523240"/>
                </a:lnTo>
                <a:lnTo>
                  <a:pt x="236421" y="521970"/>
                </a:lnTo>
                <a:close/>
              </a:path>
              <a:path w="457200" h="593089">
                <a:moveTo>
                  <a:pt x="16394" y="115570"/>
                </a:moveTo>
                <a:lnTo>
                  <a:pt x="4301" y="129540"/>
                </a:lnTo>
                <a:lnTo>
                  <a:pt x="0" y="140970"/>
                </a:lnTo>
                <a:lnTo>
                  <a:pt x="3244" y="157480"/>
                </a:lnTo>
                <a:lnTo>
                  <a:pt x="13790" y="184150"/>
                </a:lnTo>
                <a:lnTo>
                  <a:pt x="10272" y="196850"/>
                </a:lnTo>
                <a:lnTo>
                  <a:pt x="15975" y="207010"/>
                </a:lnTo>
                <a:lnTo>
                  <a:pt x="28217" y="207010"/>
                </a:lnTo>
                <a:lnTo>
                  <a:pt x="18578" y="209550"/>
                </a:lnTo>
                <a:lnTo>
                  <a:pt x="11953" y="228600"/>
                </a:lnTo>
                <a:lnTo>
                  <a:pt x="11204" y="241300"/>
                </a:lnTo>
                <a:lnTo>
                  <a:pt x="17644" y="254000"/>
                </a:lnTo>
                <a:lnTo>
                  <a:pt x="32586" y="273050"/>
                </a:lnTo>
                <a:lnTo>
                  <a:pt x="27750" y="278130"/>
                </a:lnTo>
                <a:lnTo>
                  <a:pt x="25092" y="283210"/>
                </a:lnTo>
                <a:lnTo>
                  <a:pt x="23669" y="290830"/>
                </a:lnTo>
                <a:lnTo>
                  <a:pt x="22540" y="302260"/>
                </a:lnTo>
                <a:lnTo>
                  <a:pt x="17714" y="309880"/>
                </a:lnTo>
                <a:lnTo>
                  <a:pt x="21664" y="317500"/>
                </a:lnTo>
                <a:lnTo>
                  <a:pt x="20490" y="326390"/>
                </a:lnTo>
                <a:lnTo>
                  <a:pt x="20507" y="331470"/>
                </a:lnTo>
                <a:lnTo>
                  <a:pt x="22084" y="335280"/>
                </a:lnTo>
                <a:lnTo>
                  <a:pt x="25588" y="341630"/>
                </a:lnTo>
                <a:lnTo>
                  <a:pt x="27334" y="355600"/>
                </a:lnTo>
                <a:lnTo>
                  <a:pt x="29694" y="361950"/>
                </a:lnTo>
                <a:lnTo>
                  <a:pt x="34268" y="364490"/>
                </a:lnTo>
                <a:lnTo>
                  <a:pt x="42657" y="364490"/>
                </a:lnTo>
                <a:lnTo>
                  <a:pt x="47902" y="373380"/>
                </a:lnTo>
                <a:lnTo>
                  <a:pt x="52728" y="377190"/>
                </a:lnTo>
                <a:lnTo>
                  <a:pt x="57680" y="383540"/>
                </a:lnTo>
                <a:lnTo>
                  <a:pt x="64108" y="394970"/>
                </a:lnTo>
                <a:lnTo>
                  <a:pt x="70202" y="407670"/>
                </a:lnTo>
                <a:lnTo>
                  <a:pt x="74153" y="414020"/>
                </a:lnTo>
                <a:lnTo>
                  <a:pt x="77227" y="417830"/>
                </a:lnTo>
                <a:lnTo>
                  <a:pt x="83793" y="424180"/>
                </a:lnTo>
                <a:lnTo>
                  <a:pt x="88009" y="433070"/>
                </a:lnTo>
                <a:lnTo>
                  <a:pt x="91282" y="438150"/>
                </a:lnTo>
                <a:lnTo>
                  <a:pt x="95294" y="440690"/>
                </a:lnTo>
                <a:lnTo>
                  <a:pt x="101725" y="441960"/>
                </a:lnTo>
                <a:lnTo>
                  <a:pt x="112228" y="453390"/>
                </a:lnTo>
                <a:lnTo>
                  <a:pt x="122299" y="453390"/>
                </a:lnTo>
                <a:lnTo>
                  <a:pt x="124089" y="463550"/>
                </a:lnTo>
                <a:lnTo>
                  <a:pt x="128377" y="468630"/>
                </a:lnTo>
                <a:lnTo>
                  <a:pt x="138488" y="469900"/>
                </a:lnTo>
                <a:lnTo>
                  <a:pt x="157745" y="467360"/>
                </a:lnTo>
                <a:lnTo>
                  <a:pt x="178937" y="467360"/>
                </a:lnTo>
                <a:lnTo>
                  <a:pt x="178776" y="463550"/>
                </a:lnTo>
                <a:lnTo>
                  <a:pt x="181685" y="461010"/>
                </a:lnTo>
                <a:lnTo>
                  <a:pt x="295968" y="461010"/>
                </a:lnTo>
                <a:lnTo>
                  <a:pt x="302919" y="449580"/>
                </a:lnTo>
                <a:lnTo>
                  <a:pt x="319238" y="422910"/>
                </a:lnTo>
                <a:lnTo>
                  <a:pt x="329188" y="417830"/>
                </a:lnTo>
                <a:lnTo>
                  <a:pt x="334830" y="414020"/>
                </a:lnTo>
                <a:lnTo>
                  <a:pt x="338258" y="408940"/>
                </a:lnTo>
                <a:lnTo>
                  <a:pt x="341564" y="401320"/>
                </a:lnTo>
                <a:lnTo>
                  <a:pt x="353243" y="396240"/>
                </a:lnTo>
                <a:lnTo>
                  <a:pt x="359505" y="393700"/>
                </a:lnTo>
                <a:lnTo>
                  <a:pt x="362483" y="388620"/>
                </a:lnTo>
                <a:lnTo>
                  <a:pt x="364310" y="382270"/>
                </a:lnTo>
                <a:lnTo>
                  <a:pt x="373477" y="377190"/>
                </a:lnTo>
                <a:lnTo>
                  <a:pt x="378496" y="373380"/>
                </a:lnTo>
                <a:lnTo>
                  <a:pt x="381134" y="368300"/>
                </a:lnTo>
                <a:lnTo>
                  <a:pt x="383157" y="359410"/>
                </a:lnTo>
                <a:lnTo>
                  <a:pt x="396708" y="358140"/>
                </a:lnTo>
                <a:lnTo>
                  <a:pt x="398905" y="346710"/>
                </a:lnTo>
                <a:lnTo>
                  <a:pt x="411480" y="332740"/>
                </a:lnTo>
                <a:lnTo>
                  <a:pt x="417495" y="322580"/>
                </a:lnTo>
                <a:lnTo>
                  <a:pt x="418590" y="313690"/>
                </a:lnTo>
                <a:lnTo>
                  <a:pt x="416406" y="298450"/>
                </a:lnTo>
                <a:lnTo>
                  <a:pt x="427105" y="259080"/>
                </a:lnTo>
                <a:lnTo>
                  <a:pt x="429806" y="229870"/>
                </a:lnTo>
                <a:lnTo>
                  <a:pt x="425672" y="208280"/>
                </a:lnTo>
                <a:lnTo>
                  <a:pt x="178576" y="208280"/>
                </a:lnTo>
                <a:lnTo>
                  <a:pt x="161047" y="204470"/>
                </a:lnTo>
                <a:lnTo>
                  <a:pt x="149423" y="200660"/>
                </a:lnTo>
                <a:lnTo>
                  <a:pt x="142886" y="195580"/>
                </a:lnTo>
                <a:lnTo>
                  <a:pt x="140702" y="189230"/>
                </a:lnTo>
                <a:lnTo>
                  <a:pt x="141511" y="180340"/>
                </a:lnTo>
                <a:lnTo>
                  <a:pt x="143554" y="171450"/>
                </a:lnTo>
                <a:lnTo>
                  <a:pt x="145070" y="162560"/>
                </a:lnTo>
                <a:lnTo>
                  <a:pt x="145093" y="157480"/>
                </a:lnTo>
                <a:lnTo>
                  <a:pt x="57999" y="157480"/>
                </a:lnTo>
                <a:lnTo>
                  <a:pt x="52707" y="148590"/>
                </a:lnTo>
                <a:lnTo>
                  <a:pt x="48523" y="143510"/>
                </a:lnTo>
                <a:lnTo>
                  <a:pt x="43270" y="138430"/>
                </a:lnTo>
                <a:lnTo>
                  <a:pt x="39627" y="134620"/>
                </a:lnTo>
                <a:lnTo>
                  <a:pt x="34771" y="134620"/>
                </a:lnTo>
                <a:lnTo>
                  <a:pt x="31783" y="127000"/>
                </a:lnTo>
                <a:lnTo>
                  <a:pt x="28873" y="121920"/>
                </a:lnTo>
                <a:lnTo>
                  <a:pt x="24317" y="119380"/>
                </a:lnTo>
                <a:lnTo>
                  <a:pt x="16394" y="115570"/>
                </a:lnTo>
                <a:close/>
              </a:path>
              <a:path w="457200" h="593089">
                <a:moveTo>
                  <a:pt x="295968" y="461010"/>
                </a:moveTo>
                <a:lnTo>
                  <a:pt x="181685" y="461010"/>
                </a:lnTo>
                <a:lnTo>
                  <a:pt x="187675" y="462280"/>
                </a:lnTo>
                <a:lnTo>
                  <a:pt x="195556" y="466090"/>
                </a:lnTo>
                <a:lnTo>
                  <a:pt x="204138" y="467360"/>
                </a:lnTo>
                <a:lnTo>
                  <a:pt x="215530" y="467360"/>
                </a:lnTo>
                <a:lnTo>
                  <a:pt x="227785" y="463550"/>
                </a:lnTo>
                <a:lnTo>
                  <a:pt x="294423" y="463550"/>
                </a:lnTo>
                <a:lnTo>
                  <a:pt x="295968" y="461010"/>
                </a:lnTo>
                <a:close/>
              </a:path>
              <a:path w="457200" h="593089">
                <a:moveTo>
                  <a:pt x="417711" y="179070"/>
                </a:moveTo>
                <a:lnTo>
                  <a:pt x="268057" y="179070"/>
                </a:lnTo>
                <a:lnTo>
                  <a:pt x="258292" y="193040"/>
                </a:lnTo>
                <a:lnTo>
                  <a:pt x="245125" y="200660"/>
                </a:lnTo>
                <a:lnTo>
                  <a:pt x="227118" y="205740"/>
                </a:lnTo>
                <a:lnTo>
                  <a:pt x="202830" y="208280"/>
                </a:lnTo>
                <a:lnTo>
                  <a:pt x="425672" y="208280"/>
                </a:lnTo>
                <a:lnTo>
                  <a:pt x="423726" y="198120"/>
                </a:lnTo>
                <a:lnTo>
                  <a:pt x="417711" y="179070"/>
                </a:lnTo>
                <a:close/>
              </a:path>
              <a:path w="457200" h="593089">
                <a:moveTo>
                  <a:pt x="411295" y="158750"/>
                </a:moveTo>
                <a:lnTo>
                  <a:pt x="281176" y="158750"/>
                </a:lnTo>
                <a:lnTo>
                  <a:pt x="279848" y="161290"/>
                </a:lnTo>
                <a:lnTo>
                  <a:pt x="277128" y="165100"/>
                </a:lnTo>
                <a:lnTo>
                  <a:pt x="270964" y="171450"/>
                </a:lnTo>
                <a:lnTo>
                  <a:pt x="259307" y="181610"/>
                </a:lnTo>
                <a:lnTo>
                  <a:pt x="261923" y="181610"/>
                </a:lnTo>
                <a:lnTo>
                  <a:pt x="268057" y="179070"/>
                </a:lnTo>
                <a:lnTo>
                  <a:pt x="417711" y="179070"/>
                </a:lnTo>
                <a:lnTo>
                  <a:pt x="411295" y="158750"/>
                </a:lnTo>
                <a:close/>
              </a:path>
              <a:path w="457200" h="593089">
                <a:moveTo>
                  <a:pt x="430685" y="135890"/>
                </a:moveTo>
                <a:lnTo>
                  <a:pt x="293000" y="135890"/>
                </a:lnTo>
                <a:lnTo>
                  <a:pt x="290456" y="143510"/>
                </a:lnTo>
                <a:lnTo>
                  <a:pt x="287466" y="149860"/>
                </a:lnTo>
                <a:lnTo>
                  <a:pt x="282098" y="154940"/>
                </a:lnTo>
                <a:lnTo>
                  <a:pt x="272426" y="162560"/>
                </a:lnTo>
                <a:lnTo>
                  <a:pt x="275931" y="161290"/>
                </a:lnTo>
                <a:lnTo>
                  <a:pt x="281176" y="158750"/>
                </a:lnTo>
                <a:lnTo>
                  <a:pt x="411295" y="158750"/>
                </a:lnTo>
                <a:lnTo>
                  <a:pt x="408087" y="148590"/>
                </a:lnTo>
                <a:lnTo>
                  <a:pt x="422648" y="146050"/>
                </a:lnTo>
                <a:lnTo>
                  <a:pt x="430685" y="135890"/>
                </a:lnTo>
                <a:close/>
              </a:path>
              <a:path w="457200" h="593089">
                <a:moveTo>
                  <a:pt x="51408" y="137160"/>
                </a:moveTo>
                <a:lnTo>
                  <a:pt x="51865" y="140970"/>
                </a:lnTo>
                <a:lnTo>
                  <a:pt x="57999" y="157480"/>
                </a:lnTo>
                <a:lnTo>
                  <a:pt x="145093" y="157480"/>
                </a:lnTo>
                <a:lnTo>
                  <a:pt x="145116" y="152400"/>
                </a:lnTo>
                <a:lnTo>
                  <a:pt x="144554" y="144780"/>
                </a:lnTo>
                <a:lnTo>
                  <a:pt x="64984" y="144780"/>
                </a:lnTo>
                <a:lnTo>
                  <a:pt x="51408" y="137160"/>
                </a:lnTo>
                <a:close/>
              </a:path>
              <a:path w="457200" h="593089">
                <a:moveTo>
                  <a:pt x="67587" y="66040"/>
                </a:moveTo>
                <a:lnTo>
                  <a:pt x="46736" y="104140"/>
                </a:lnTo>
                <a:lnTo>
                  <a:pt x="47292" y="113030"/>
                </a:lnTo>
                <a:lnTo>
                  <a:pt x="48791" y="130810"/>
                </a:lnTo>
                <a:lnTo>
                  <a:pt x="64984" y="144780"/>
                </a:lnTo>
                <a:lnTo>
                  <a:pt x="144554" y="144780"/>
                </a:lnTo>
                <a:lnTo>
                  <a:pt x="144179" y="139700"/>
                </a:lnTo>
                <a:lnTo>
                  <a:pt x="142990" y="132080"/>
                </a:lnTo>
                <a:lnTo>
                  <a:pt x="131075" y="132080"/>
                </a:lnTo>
                <a:lnTo>
                  <a:pt x="135863" y="123190"/>
                </a:lnTo>
                <a:lnTo>
                  <a:pt x="138072" y="119380"/>
                </a:lnTo>
                <a:lnTo>
                  <a:pt x="137748" y="113030"/>
                </a:lnTo>
                <a:lnTo>
                  <a:pt x="134840" y="101600"/>
                </a:lnTo>
                <a:lnTo>
                  <a:pt x="131361" y="92710"/>
                </a:lnTo>
                <a:lnTo>
                  <a:pt x="125817" y="92710"/>
                </a:lnTo>
                <a:lnTo>
                  <a:pt x="125565" y="91440"/>
                </a:lnTo>
                <a:lnTo>
                  <a:pt x="80300" y="91440"/>
                </a:lnTo>
                <a:lnTo>
                  <a:pt x="79239" y="78740"/>
                </a:lnTo>
                <a:lnTo>
                  <a:pt x="75753" y="71120"/>
                </a:lnTo>
                <a:lnTo>
                  <a:pt x="71363" y="67310"/>
                </a:lnTo>
                <a:lnTo>
                  <a:pt x="67587" y="66040"/>
                </a:lnTo>
                <a:close/>
              </a:path>
              <a:path w="457200" h="593089">
                <a:moveTo>
                  <a:pt x="291513" y="136550"/>
                </a:moveTo>
                <a:lnTo>
                  <a:pt x="287285" y="138430"/>
                </a:lnTo>
                <a:lnTo>
                  <a:pt x="290803" y="138430"/>
                </a:lnTo>
                <a:lnTo>
                  <a:pt x="291513" y="136550"/>
                </a:lnTo>
                <a:close/>
              </a:path>
              <a:path w="457200" h="593089">
                <a:moveTo>
                  <a:pt x="325804" y="25400"/>
                </a:moveTo>
                <a:lnTo>
                  <a:pt x="359090" y="44450"/>
                </a:lnTo>
                <a:lnTo>
                  <a:pt x="357338" y="50800"/>
                </a:lnTo>
                <a:lnTo>
                  <a:pt x="329720" y="63500"/>
                </a:lnTo>
                <a:lnTo>
                  <a:pt x="311702" y="85090"/>
                </a:lnTo>
                <a:lnTo>
                  <a:pt x="301068" y="109220"/>
                </a:lnTo>
                <a:lnTo>
                  <a:pt x="295603" y="125730"/>
                </a:lnTo>
                <a:lnTo>
                  <a:pt x="291513" y="136550"/>
                </a:lnTo>
                <a:lnTo>
                  <a:pt x="293000" y="135890"/>
                </a:lnTo>
                <a:lnTo>
                  <a:pt x="430685" y="135890"/>
                </a:lnTo>
                <a:lnTo>
                  <a:pt x="433881" y="124460"/>
                </a:lnTo>
                <a:lnTo>
                  <a:pt x="433919" y="116840"/>
                </a:lnTo>
                <a:lnTo>
                  <a:pt x="432598" y="109220"/>
                </a:lnTo>
                <a:lnTo>
                  <a:pt x="439164" y="105410"/>
                </a:lnTo>
                <a:lnTo>
                  <a:pt x="457109" y="105410"/>
                </a:lnTo>
                <a:lnTo>
                  <a:pt x="457109" y="104140"/>
                </a:lnTo>
                <a:lnTo>
                  <a:pt x="454168" y="99060"/>
                </a:lnTo>
                <a:lnTo>
                  <a:pt x="441228" y="81280"/>
                </a:lnTo>
                <a:lnTo>
                  <a:pt x="438288" y="73660"/>
                </a:lnTo>
                <a:lnTo>
                  <a:pt x="438288" y="64770"/>
                </a:lnTo>
                <a:lnTo>
                  <a:pt x="430414" y="58420"/>
                </a:lnTo>
                <a:lnTo>
                  <a:pt x="426282" y="39370"/>
                </a:lnTo>
                <a:lnTo>
                  <a:pt x="420244" y="26670"/>
                </a:lnTo>
                <a:lnTo>
                  <a:pt x="340256" y="26670"/>
                </a:lnTo>
                <a:lnTo>
                  <a:pt x="325804" y="25400"/>
                </a:lnTo>
                <a:close/>
              </a:path>
              <a:path w="457200" h="593089">
                <a:moveTo>
                  <a:pt x="34771" y="129540"/>
                </a:moveTo>
                <a:lnTo>
                  <a:pt x="34771" y="134620"/>
                </a:lnTo>
                <a:lnTo>
                  <a:pt x="39627" y="134620"/>
                </a:lnTo>
                <a:lnTo>
                  <a:pt x="34771" y="129540"/>
                </a:lnTo>
                <a:close/>
              </a:path>
              <a:path w="457200" h="593089">
                <a:moveTo>
                  <a:pt x="138072" y="123190"/>
                </a:moveTo>
                <a:lnTo>
                  <a:pt x="131075" y="132080"/>
                </a:lnTo>
                <a:lnTo>
                  <a:pt x="142990" y="132080"/>
                </a:lnTo>
                <a:lnTo>
                  <a:pt x="142593" y="129540"/>
                </a:lnTo>
                <a:lnTo>
                  <a:pt x="140689" y="124460"/>
                </a:lnTo>
                <a:lnTo>
                  <a:pt x="138072" y="123190"/>
                </a:lnTo>
                <a:close/>
              </a:path>
              <a:path w="457200" h="593089">
                <a:moveTo>
                  <a:pt x="457109" y="105410"/>
                </a:moveTo>
                <a:lnTo>
                  <a:pt x="439164" y="105410"/>
                </a:lnTo>
                <a:lnTo>
                  <a:pt x="457109" y="109220"/>
                </a:lnTo>
                <a:lnTo>
                  <a:pt x="457109" y="105410"/>
                </a:lnTo>
                <a:close/>
              </a:path>
              <a:path w="457200" h="593089">
                <a:moveTo>
                  <a:pt x="128433" y="86360"/>
                </a:moveTo>
                <a:lnTo>
                  <a:pt x="125817" y="92710"/>
                </a:lnTo>
                <a:lnTo>
                  <a:pt x="131361" y="92710"/>
                </a:lnTo>
                <a:lnTo>
                  <a:pt x="129322" y="87630"/>
                </a:lnTo>
                <a:lnTo>
                  <a:pt x="128433" y="86360"/>
                </a:lnTo>
                <a:close/>
              </a:path>
              <a:path w="457200" h="593089">
                <a:moveTo>
                  <a:pt x="101319" y="55880"/>
                </a:moveTo>
                <a:lnTo>
                  <a:pt x="98025" y="55880"/>
                </a:lnTo>
                <a:lnTo>
                  <a:pt x="94738" y="60960"/>
                </a:lnTo>
                <a:lnTo>
                  <a:pt x="89487" y="71120"/>
                </a:lnTo>
                <a:lnTo>
                  <a:pt x="80300" y="91440"/>
                </a:lnTo>
                <a:lnTo>
                  <a:pt x="125565" y="91440"/>
                </a:lnTo>
                <a:lnTo>
                  <a:pt x="122537" y="76200"/>
                </a:lnTo>
                <a:lnTo>
                  <a:pt x="115363" y="64770"/>
                </a:lnTo>
                <a:lnTo>
                  <a:pt x="107291" y="58420"/>
                </a:lnTo>
                <a:lnTo>
                  <a:pt x="101319" y="55880"/>
                </a:lnTo>
                <a:close/>
              </a:path>
              <a:path w="457200" h="593089">
                <a:moveTo>
                  <a:pt x="331711" y="15240"/>
                </a:moveTo>
                <a:lnTo>
                  <a:pt x="327988" y="16510"/>
                </a:lnTo>
                <a:lnTo>
                  <a:pt x="327125" y="19050"/>
                </a:lnTo>
                <a:lnTo>
                  <a:pt x="340256" y="26670"/>
                </a:lnTo>
                <a:lnTo>
                  <a:pt x="420244" y="26670"/>
                </a:lnTo>
                <a:lnTo>
                  <a:pt x="419036" y="24130"/>
                </a:lnTo>
                <a:lnTo>
                  <a:pt x="416195" y="20320"/>
                </a:lnTo>
                <a:lnTo>
                  <a:pt x="366520" y="20320"/>
                </a:lnTo>
                <a:lnTo>
                  <a:pt x="357528" y="19050"/>
                </a:lnTo>
                <a:lnTo>
                  <a:pt x="349234" y="17780"/>
                </a:lnTo>
                <a:lnTo>
                  <a:pt x="339710" y="16510"/>
                </a:lnTo>
                <a:lnTo>
                  <a:pt x="331711" y="15240"/>
                </a:lnTo>
                <a:close/>
              </a:path>
              <a:path w="457200" h="593089">
                <a:moveTo>
                  <a:pt x="374838" y="0"/>
                </a:moveTo>
                <a:lnTo>
                  <a:pt x="368692" y="0"/>
                </a:lnTo>
                <a:lnTo>
                  <a:pt x="368692" y="19050"/>
                </a:lnTo>
                <a:lnTo>
                  <a:pt x="366520" y="20320"/>
                </a:lnTo>
                <a:lnTo>
                  <a:pt x="416195" y="20320"/>
                </a:lnTo>
                <a:lnTo>
                  <a:pt x="415248" y="19050"/>
                </a:lnTo>
                <a:lnTo>
                  <a:pt x="394955" y="19050"/>
                </a:lnTo>
                <a:lnTo>
                  <a:pt x="386205" y="7620"/>
                </a:lnTo>
                <a:lnTo>
                  <a:pt x="374838" y="0"/>
                </a:lnTo>
                <a:close/>
              </a:path>
              <a:path w="457200" h="593089">
                <a:moveTo>
                  <a:pt x="406334" y="10160"/>
                </a:moveTo>
                <a:lnTo>
                  <a:pt x="402410" y="10160"/>
                </a:lnTo>
                <a:lnTo>
                  <a:pt x="400226" y="19050"/>
                </a:lnTo>
                <a:lnTo>
                  <a:pt x="415248" y="19050"/>
                </a:lnTo>
                <a:lnTo>
                  <a:pt x="411459" y="13970"/>
                </a:lnTo>
                <a:lnTo>
                  <a:pt x="406334" y="10160"/>
                </a:lnTo>
                <a:close/>
              </a:path>
            </a:pathLst>
          </a:custGeom>
          <a:solidFill>
            <a:srgbClr val="FFFFFF"/>
          </a:solidFill>
        </p:spPr>
        <p:txBody>
          <a:bodyPr wrap="square" lIns="0" tIns="0" rIns="0" bIns="0" rtlCol="0"/>
          <a:lstStyle/>
          <a:p>
            <a:endParaRPr/>
          </a:p>
        </p:txBody>
      </p:sp>
      <p:sp>
        <p:nvSpPr>
          <p:cNvPr id="18" name="object 10">
            <a:extLst>
              <a:ext uri="{FF2B5EF4-FFF2-40B4-BE49-F238E27FC236}">
                <a16:creationId xmlns:a16="http://schemas.microsoft.com/office/drawing/2014/main" id="{125F8D6B-6AE6-42E4-933A-1C7C8B7DD787}"/>
              </a:ext>
            </a:extLst>
          </p:cNvPr>
          <p:cNvSpPr txBox="1">
            <a:spLocks noGrp="1"/>
          </p:cNvSpPr>
          <p:nvPr>
            <p:ph type="title"/>
          </p:nvPr>
        </p:nvSpPr>
        <p:spPr>
          <a:xfrm>
            <a:off x="1351863" y="754693"/>
            <a:ext cx="10410645" cy="604520"/>
          </a:xfrm>
          <a:prstGeom prst="rect">
            <a:avLst/>
          </a:prstGeom>
        </p:spPr>
        <p:txBody>
          <a:bodyPr vert="horz" wrap="square" lIns="0" tIns="12700" rIns="0" bIns="0" rtlCol="0">
            <a:spAutoFit/>
          </a:bodyPr>
          <a:lstStyle/>
          <a:p>
            <a:pPr marL="12700">
              <a:lnSpc>
                <a:spcPct val="100000"/>
              </a:lnSpc>
              <a:spcBef>
                <a:spcPts val="100"/>
              </a:spcBef>
            </a:pPr>
            <a:r>
              <a:rPr sz="3800" spc="90" dirty="0"/>
              <a:t>AVICOLE</a:t>
            </a:r>
            <a:r>
              <a:rPr sz="3800" spc="35" dirty="0"/>
              <a:t> </a:t>
            </a:r>
            <a:r>
              <a:rPr sz="3800" dirty="0"/>
              <a:t>&amp;</a:t>
            </a:r>
            <a:r>
              <a:rPr sz="3800" spc="40" dirty="0"/>
              <a:t> </a:t>
            </a:r>
            <a:r>
              <a:rPr sz="3800" spc="140" dirty="0"/>
              <a:t>CUNICOLE</a:t>
            </a:r>
            <a:endParaRPr sz="3800" dirty="0"/>
          </a:p>
        </p:txBody>
      </p:sp>
      <p:sp>
        <p:nvSpPr>
          <p:cNvPr id="19" name="object 11">
            <a:extLst>
              <a:ext uri="{FF2B5EF4-FFF2-40B4-BE49-F238E27FC236}">
                <a16:creationId xmlns:a16="http://schemas.microsoft.com/office/drawing/2014/main" id="{8107182C-1756-4297-A828-4C164A0934CA}"/>
              </a:ext>
            </a:extLst>
          </p:cNvPr>
          <p:cNvSpPr txBox="1"/>
          <p:nvPr userDrawn="1"/>
        </p:nvSpPr>
        <p:spPr>
          <a:xfrm>
            <a:off x="347446" y="2096795"/>
            <a:ext cx="3672204" cy="2008242"/>
          </a:xfrm>
          <a:prstGeom prst="rect">
            <a:avLst/>
          </a:prstGeom>
        </p:spPr>
        <p:txBody>
          <a:bodyPr vert="horz" wrap="square" lIns="0" tIns="0" rIns="0" bIns="0" rtlCol="0">
            <a:spAutoFit/>
          </a:bodyPr>
          <a:lstStyle/>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spcBef>
                <a:spcPts val="25"/>
              </a:spcBef>
            </a:pPr>
            <a:endParaRPr sz="1850" dirty="0">
              <a:latin typeface="Times New Roman"/>
              <a:cs typeface="Times New Roman"/>
            </a:endParaRPr>
          </a:p>
        </p:txBody>
      </p:sp>
      <p:pic>
        <p:nvPicPr>
          <p:cNvPr id="20" name="Image 19">
            <a:extLst>
              <a:ext uri="{FF2B5EF4-FFF2-40B4-BE49-F238E27FC236}">
                <a16:creationId xmlns:a16="http://schemas.microsoft.com/office/drawing/2014/main" id="{EADEC57F-2973-4F1F-A59D-431FE7BDA40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96550" y="6182113"/>
            <a:ext cx="1506175" cy="494049"/>
          </a:xfrm>
          <a:prstGeom prst="rect">
            <a:avLst/>
          </a:prstGeom>
        </p:spPr>
      </p:pic>
      <p:sp>
        <p:nvSpPr>
          <p:cNvPr id="21" name="Sous-titre 2">
            <a:extLst>
              <a:ext uri="{FF2B5EF4-FFF2-40B4-BE49-F238E27FC236}">
                <a16:creationId xmlns:a16="http://schemas.microsoft.com/office/drawing/2014/main" id="{3AC97D57-3839-457F-B71F-4AFE51FE847B}"/>
              </a:ext>
            </a:extLst>
          </p:cNvPr>
          <p:cNvSpPr>
            <a:spLocks noGrp="1"/>
          </p:cNvSpPr>
          <p:nvPr>
            <p:ph type="subTitle" idx="1"/>
          </p:nvPr>
        </p:nvSpPr>
        <p:spPr>
          <a:xfrm>
            <a:off x="523702" y="3602037"/>
            <a:ext cx="3250276" cy="2009053"/>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fr-BE" dirty="0"/>
          </a:p>
        </p:txBody>
      </p:sp>
    </p:spTree>
    <p:extLst>
      <p:ext uri="{BB962C8B-B14F-4D97-AF65-F5344CB8AC3E}">
        <p14:creationId xmlns:p14="http://schemas.microsoft.com/office/powerpoint/2010/main" val="16555386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sposition AVICOLE 3">
    <p:spTree>
      <p:nvGrpSpPr>
        <p:cNvPr id="1" name=""/>
        <p:cNvGrpSpPr/>
        <p:nvPr/>
      </p:nvGrpSpPr>
      <p:grpSpPr>
        <a:xfrm>
          <a:off x="0" y="0"/>
          <a:ext cx="0" cy="0"/>
          <a:chOff x="0" y="0"/>
          <a:chExt cx="0" cy="0"/>
        </a:xfrm>
      </p:grpSpPr>
      <p:sp>
        <p:nvSpPr>
          <p:cNvPr id="3" name="Espace réservé de la date 3">
            <a:extLst>
              <a:ext uri="{FF2B5EF4-FFF2-40B4-BE49-F238E27FC236}">
                <a16:creationId xmlns:a16="http://schemas.microsoft.com/office/drawing/2014/main" id="{D9CA6EF9-BB12-4C94-84A6-A1890D0336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A1D8EA-5DF6-451F-BBCF-8D43A5F80CF5}" type="datetimeFigureOut">
              <a:rPr lang="fr-BE" smtClean="0"/>
              <a:t>20-11-24</a:t>
            </a:fld>
            <a:endParaRPr lang="fr-BE"/>
          </a:p>
        </p:txBody>
      </p:sp>
      <p:sp>
        <p:nvSpPr>
          <p:cNvPr id="4" name="Espace réservé du pied de page 4">
            <a:extLst>
              <a:ext uri="{FF2B5EF4-FFF2-40B4-BE49-F238E27FC236}">
                <a16:creationId xmlns:a16="http://schemas.microsoft.com/office/drawing/2014/main" id="{B387F785-5D01-4D24-969A-31254DA591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5" name="Espace réservé du numéro de diapositive 5">
            <a:extLst>
              <a:ext uri="{FF2B5EF4-FFF2-40B4-BE49-F238E27FC236}">
                <a16:creationId xmlns:a16="http://schemas.microsoft.com/office/drawing/2014/main" id="{8CE41311-6473-4AEB-AA04-76860BE0C2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C3F044-543A-412E-A42E-7B62475FA835}" type="slidenum">
              <a:rPr lang="fr-BE" smtClean="0"/>
              <a:t>‹N°›</a:t>
            </a:fld>
            <a:endParaRPr lang="fr-BE"/>
          </a:p>
        </p:txBody>
      </p:sp>
      <p:grpSp>
        <p:nvGrpSpPr>
          <p:cNvPr id="7" name="object 2">
            <a:extLst>
              <a:ext uri="{FF2B5EF4-FFF2-40B4-BE49-F238E27FC236}">
                <a16:creationId xmlns:a16="http://schemas.microsoft.com/office/drawing/2014/main" id="{2149E4D0-F81B-4FB1-B0EC-8823C99A0B63}"/>
              </a:ext>
            </a:extLst>
          </p:cNvPr>
          <p:cNvGrpSpPr/>
          <p:nvPr userDrawn="1"/>
        </p:nvGrpSpPr>
        <p:grpSpPr>
          <a:xfrm>
            <a:off x="457201" y="457200"/>
            <a:ext cx="11278870" cy="5944235"/>
            <a:chOff x="457201" y="457200"/>
            <a:chExt cx="11278870" cy="5944235"/>
          </a:xfrm>
        </p:grpSpPr>
        <p:pic>
          <p:nvPicPr>
            <p:cNvPr id="8" name="object 3">
              <a:extLst>
                <a:ext uri="{FF2B5EF4-FFF2-40B4-BE49-F238E27FC236}">
                  <a16:creationId xmlns:a16="http://schemas.microsoft.com/office/drawing/2014/main" id="{C3FF1B25-BFCD-4A8F-BC76-81E499BDFC5E}"/>
                </a:ext>
              </a:extLst>
            </p:cNvPr>
            <p:cNvPicPr/>
            <p:nvPr/>
          </p:nvPicPr>
          <p:blipFill>
            <a:blip r:embed="rId2" cstate="print"/>
            <a:stretch>
              <a:fillRect/>
            </a:stretch>
          </p:blipFill>
          <p:spPr>
            <a:xfrm>
              <a:off x="457201" y="457200"/>
              <a:ext cx="11278799" cy="5943600"/>
            </a:xfrm>
            <a:prstGeom prst="rect">
              <a:avLst/>
            </a:prstGeom>
          </p:spPr>
        </p:pic>
        <p:sp>
          <p:nvSpPr>
            <p:cNvPr id="9" name="object 4">
              <a:extLst>
                <a:ext uri="{FF2B5EF4-FFF2-40B4-BE49-F238E27FC236}">
                  <a16:creationId xmlns:a16="http://schemas.microsoft.com/office/drawing/2014/main" id="{7421F875-1BD1-4232-9F86-1C7A0DA2F1E7}"/>
                </a:ext>
              </a:extLst>
            </p:cNvPr>
            <p:cNvSpPr/>
            <p:nvPr/>
          </p:nvSpPr>
          <p:spPr>
            <a:xfrm>
              <a:off x="1236611" y="457212"/>
              <a:ext cx="4451985" cy="5943600"/>
            </a:xfrm>
            <a:custGeom>
              <a:avLst/>
              <a:gdLst/>
              <a:ahLst/>
              <a:cxnLst/>
              <a:rect l="l" t="t" r="r" b="b"/>
              <a:pathLst>
                <a:path w="4451985" h="5943600">
                  <a:moveTo>
                    <a:pt x="4451388" y="0"/>
                  </a:moveTo>
                  <a:lnTo>
                    <a:pt x="0" y="0"/>
                  </a:lnTo>
                  <a:lnTo>
                    <a:pt x="0" y="5943600"/>
                  </a:lnTo>
                  <a:lnTo>
                    <a:pt x="4451388" y="5943600"/>
                  </a:lnTo>
                  <a:lnTo>
                    <a:pt x="4451388" y="0"/>
                  </a:lnTo>
                  <a:close/>
                </a:path>
              </a:pathLst>
            </a:custGeom>
            <a:solidFill>
              <a:srgbClr val="19313B"/>
            </a:solidFill>
          </p:spPr>
          <p:txBody>
            <a:bodyPr wrap="square" lIns="0" tIns="0" rIns="0" bIns="0" rtlCol="0"/>
            <a:lstStyle/>
            <a:p>
              <a:endParaRPr dirty="0"/>
            </a:p>
          </p:txBody>
        </p:sp>
        <p:sp>
          <p:nvSpPr>
            <p:cNvPr id="10" name="object 5">
              <a:extLst>
                <a:ext uri="{FF2B5EF4-FFF2-40B4-BE49-F238E27FC236}">
                  <a16:creationId xmlns:a16="http://schemas.microsoft.com/office/drawing/2014/main" id="{D6DF8E0A-2FAF-4289-B990-E9A9BD323C4A}"/>
                </a:ext>
              </a:extLst>
            </p:cNvPr>
            <p:cNvSpPr/>
            <p:nvPr/>
          </p:nvSpPr>
          <p:spPr>
            <a:xfrm>
              <a:off x="1776601" y="3708000"/>
              <a:ext cx="846455" cy="0"/>
            </a:xfrm>
            <a:custGeom>
              <a:avLst/>
              <a:gdLst/>
              <a:ahLst/>
              <a:cxnLst/>
              <a:rect l="l" t="t" r="r" b="b"/>
              <a:pathLst>
                <a:path w="846455">
                  <a:moveTo>
                    <a:pt x="0" y="0"/>
                  </a:moveTo>
                  <a:lnTo>
                    <a:pt x="845997" y="0"/>
                  </a:lnTo>
                </a:path>
              </a:pathLst>
            </a:custGeom>
            <a:ln w="25400">
              <a:solidFill>
                <a:srgbClr val="006175"/>
              </a:solidFill>
            </a:ln>
          </p:spPr>
          <p:txBody>
            <a:bodyPr wrap="square" lIns="0" tIns="0" rIns="0" bIns="0" rtlCol="0"/>
            <a:lstStyle/>
            <a:p>
              <a:endParaRPr/>
            </a:p>
          </p:txBody>
        </p:sp>
        <p:pic>
          <p:nvPicPr>
            <p:cNvPr id="11" name="object 6">
              <a:extLst>
                <a:ext uri="{FF2B5EF4-FFF2-40B4-BE49-F238E27FC236}">
                  <a16:creationId xmlns:a16="http://schemas.microsoft.com/office/drawing/2014/main" id="{5F8EA320-A7D6-4FF0-88CA-D6D01F7835F5}"/>
                </a:ext>
              </a:extLst>
            </p:cNvPr>
            <p:cNvPicPr/>
            <p:nvPr/>
          </p:nvPicPr>
          <p:blipFill>
            <a:blip r:embed="rId3" cstate="print"/>
            <a:stretch>
              <a:fillRect/>
            </a:stretch>
          </p:blipFill>
          <p:spPr>
            <a:xfrm>
              <a:off x="2262897" y="845892"/>
              <a:ext cx="191192" cy="116827"/>
            </a:xfrm>
            <a:prstGeom prst="rect">
              <a:avLst/>
            </a:prstGeom>
          </p:spPr>
        </p:pic>
        <p:pic>
          <p:nvPicPr>
            <p:cNvPr id="12" name="object 7">
              <a:extLst>
                <a:ext uri="{FF2B5EF4-FFF2-40B4-BE49-F238E27FC236}">
                  <a16:creationId xmlns:a16="http://schemas.microsoft.com/office/drawing/2014/main" id="{1E3274EB-CB4E-4AC9-8918-FE1FA9E5368A}"/>
                </a:ext>
              </a:extLst>
            </p:cNvPr>
            <p:cNvPicPr/>
            <p:nvPr/>
          </p:nvPicPr>
          <p:blipFill>
            <a:blip r:embed="rId4" cstate="print"/>
            <a:stretch>
              <a:fillRect/>
            </a:stretch>
          </p:blipFill>
          <p:spPr>
            <a:xfrm>
              <a:off x="2476724" y="807203"/>
              <a:ext cx="314252" cy="155332"/>
            </a:xfrm>
            <a:prstGeom prst="rect">
              <a:avLst/>
            </a:prstGeom>
          </p:spPr>
        </p:pic>
        <p:pic>
          <p:nvPicPr>
            <p:cNvPr id="13" name="object 8">
              <a:extLst>
                <a:ext uri="{FF2B5EF4-FFF2-40B4-BE49-F238E27FC236}">
                  <a16:creationId xmlns:a16="http://schemas.microsoft.com/office/drawing/2014/main" id="{7C3F50C1-EBFC-4F46-9CAF-FBC80CF3591F}"/>
                </a:ext>
              </a:extLst>
            </p:cNvPr>
            <p:cNvPicPr/>
            <p:nvPr/>
          </p:nvPicPr>
          <p:blipFill>
            <a:blip r:embed="rId5" cstate="print"/>
            <a:stretch>
              <a:fillRect/>
            </a:stretch>
          </p:blipFill>
          <p:spPr>
            <a:xfrm>
              <a:off x="2818598" y="846974"/>
              <a:ext cx="65265" cy="114312"/>
            </a:xfrm>
            <a:prstGeom prst="rect">
              <a:avLst/>
            </a:prstGeom>
          </p:spPr>
        </p:pic>
        <p:pic>
          <p:nvPicPr>
            <p:cNvPr id="14" name="object 9">
              <a:extLst>
                <a:ext uri="{FF2B5EF4-FFF2-40B4-BE49-F238E27FC236}">
                  <a16:creationId xmlns:a16="http://schemas.microsoft.com/office/drawing/2014/main" id="{DF6E7C5E-90FB-40CF-8822-416086DC20E7}"/>
                </a:ext>
              </a:extLst>
            </p:cNvPr>
            <p:cNvPicPr/>
            <p:nvPr/>
          </p:nvPicPr>
          <p:blipFill>
            <a:blip r:embed="rId6" cstate="print"/>
            <a:stretch>
              <a:fillRect/>
            </a:stretch>
          </p:blipFill>
          <p:spPr>
            <a:xfrm>
              <a:off x="2924698" y="836085"/>
              <a:ext cx="223836" cy="126636"/>
            </a:xfrm>
            <a:prstGeom prst="rect">
              <a:avLst/>
            </a:prstGeom>
          </p:spPr>
        </p:pic>
        <p:pic>
          <p:nvPicPr>
            <p:cNvPr id="15" name="object 10">
              <a:extLst>
                <a:ext uri="{FF2B5EF4-FFF2-40B4-BE49-F238E27FC236}">
                  <a16:creationId xmlns:a16="http://schemas.microsoft.com/office/drawing/2014/main" id="{278E5718-6FC0-441F-814F-D8088FBA79AA}"/>
                </a:ext>
              </a:extLst>
            </p:cNvPr>
            <p:cNvPicPr/>
            <p:nvPr/>
          </p:nvPicPr>
          <p:blipFill>
            <a:blip r:embed="rId7" cstate="print"/>
            <a:stretch>
              <a:fillRect/>
            </a:stretch>
          </p:blipFill>
          <p:spPr>
            <a:xfrm>
              <a:off x="2262898" y="1030259"/>
              <a:ext cx="71958" cy="117830"/>
            </a:xfrm>
            <a:prstGeom prst="rect">
              <a:avLst/>
            </a:prstGeom>
          </p:spPr>
        </p:pic>
        <p:pic>
          <p:nvPicPr>
            <p:cNvPr id="16" name="object 11">
              <a:extLst>
                <a:ext uri="{FF2B5EF4-FFF2-40B4-BE49-F238E27FC236}">
                  <a16:creationId xmlns:a16="http://schemas.microsoft.com/office/drawing/2014/main" id="{D2B3275C-2C0A-4DEE-8D16-1B4D9DB51540}"/>
                </a:ext>
              </a:extLst>
            </p:cNvPr>
            <p:cNvPicPr/>
            <p:nvPr/>
          </p:nvPicPr>
          <p:blipFill>
            <a:blip r:embed="rId8" cstate="print"/>
            <a:stretch>
              <a:fillRect/>
            </a:stretch>
          </p:blipFill>
          <p:spPr>
            <a:xfrm>
              <a:off x="2358335" y="1029333"/>
              <a:ext cx="192708" cy="120397"/>
            </a:xfrm>
            <a:prstGeom prst="rect">
              <a:avLst/>
            </a:prstGeom>
          </p:spPr>
        </p:pic>
        <p:pic>
          <p:nvPicPr>
            <p:cNvPr id="17" name="object 12">
              <a:extLst>
                <a:ext uri="{FF2B5EF4-FFF2-40B4-BE49-F238E27FC236}">
                  <a16:creationId xmlns:a16="http://schemas.microsoft.com/office/drawing/2014/main" id="{D6758772-557D-4996-B5DF-A85E4CEDB5C8}"/>
                </a:ext>
              </a:extLst>
            </p:cNvPr>
            <p:cNvPicPr/>
            <p:nvPr/>
          </p:nvPicPr>
          <p:blipFill>
            <a:blip r:embed="rId9" cstate="print"/>
            <a:stretch>
              <a:fillRect/>
            </a:stretch>
          </p:blipFill>
          <p:spPr>
            <a:xfrm>
              <a:off x="2574900" y="1029707"/>
              <a:ext cx="94526" cy="119481"/>
            </a:xfrm>
            <a:prstGeom prst="rect">
              <a:avLst/>
            </a:prstGeom>
          </p:spPr>
        </p:pic>
        <p:pic>
          <p:nvPicPr>
            <p:cNvPr id="18" name="object 13">
              <a:extLst>
                <a:ext uri="{FF2B5EF4-FFF2-40B4-BE49-F238E27FC236}">
                  <a16:creationId xmlns:a16="http://schemas.microsoft.com/office/drawing/2014/main" id="{394167DC-C50A-4266-BA73-E1C8EF9B25F2}"/>
                </a:ext>
              </a:extLst>
            </p:cNvPr>
            <p:cNvPicPr/>
            <p:nvPr/>
          </p:nvPicPr>
          <p:blipFill>
            <a:blip r:embed="rId10" cstate="print"/>
            <a:stretch>
              <a:fillRect/>
            </a:stretch>
          </p:blipFill>
          <p:spPr>
            <a:xfrm>
              <a:off x="2689975" y="1030433"/>
              <a:ext cx="87718" cy="118935"/>
            </a:xfrm>
            <a:prstGeom prst="rect">
              <a:avLst/>
            </a:prstGeom>
          </p:spPr>
        </p:pic>
        <p:pic>
          <p:nvPicPr>
            <p:cNvPr id="19" name="object 14">
              <a:extLst>
                <a:ext uri="{FF2B5EF4-FFF2-40B4-BE49-F238E27FC236}">
                  <a16:creationId xmlns:a16="http://schemas.microsoft.com/office/drawing/2014/main" id="{D42C180C-D2C1-4CFB-BF47-AD0B0F78C28A}"/>
                </a:ext>
              </a:extLst>
            </p:cNvPr>
            <p:cNvPicPr/>
            <p:nvPr/>
          </p:nvPicPr>
          <p:blipFill>
            <a:blip r:embed="rId11" cstate="print"/>
            <a:stretch>
              <a:fillRect/>
            </a:stretch>
          </p:blipFill>
          <p:spPr>
            <a:xfrm>
              <a:off x="2798246" y="1029522"/>
              <a:ext cx="174541" cy="119837"/>
            </a:xfrm>
            <a:prstGeom prst="rect">
              <a:avLst/>
            </a:prstGeom>
          </p:spPr>
        </p:pic>
        <p:pic>
          <p:nvPicPr>
            <p:cNvPr id="20" name="object 15">
              <a:extLst>
                <a:ext uri="{FF2B5EF4-FFF2-40B4-BE49-F238E27FC236}">
                  <a16:creationId xmlns:a16="http://schemas.microsoft.com/office/drawing/2014/main" id="{95437E3E-DDD6-413B-A8D7-B22AB3FB233E}"/>
                </a:ext>
              </a:extLst>
            </p:cNvPr>
            <p:cNvPicPr/>
            <p:nvPr/>
          </p:nvPicPr>
          <p:blipFill>
            <a:blip r:embed="rId12" cstate="print"/>
            <a:stretch>
              <a:fillRect/>
            </a:stretch>
          </p:blipFill>
          <p:spPr>
            <a:xfrm>
              <a:off x="2993711" y="1030433"/>
              <a:ext cx="172717" cy="118935"/>
            </a:xfrm>
            <a:prstGeom prst="rect">
              <a:avLst/>
            </a:prstGeom>
          </p:spPr>
        </p:pic>
        <p:pic>
          <p:nvPicPr>
            <p:cNvPr id="21" name="object 16">
              <a:extLst>
                <a:ext uri="{FF2B5EF4-FFF2-40B4-BE49-F238E27FC236}">
                  <a16:creationId xmlns:a16="http://schemas.microsoft.com/office/drawing/2014/main" id="{2A02ADFF-9083-4478-B2D9-24A2579E5763}"/>
                </a:ext>
              </a:extLst>
            </p:cNvPr>
            <p:cNvPicPr/>
            <p:nvPr/>
          </p:nvPicPr>
          <p:blipFill>
            <a:blip r:embed="rId13" cstate="print"/>
            <a:stretch>
              <a:fillRect/>
            </a:stretch>
          </p:blipFill>
          <p:spPr>
            <a:xfrm>
              <a:off x="3197052" y="1029512"/>
              <a:ext cx="163522" cy="120218"/>
            </a:xfrm>
            <a:prstGeom prst="rect">
              <a:avLst/>
            </a:prstGeom>
          </p:spPr>
        </p:pic>
        <p:sp>
          <p:nvSpPr>
            <p:cNvPr id="22" name="object 17">
              <a:extLst>
                <a:ext uri="{FF2B5EF4-FFF2-40B4-BE49-F238E27FC236}">
                  <a16:creationId xmlns:a16="http://schemas.microsoft.com/office/drawing/2014/main" id="{59D2F606-6879-4B5C-BFD2-254CD9F8885A}"/>
                </a:ext>
              </a:extLst>
            </p:cNvPr>
            <p:cNvSpPr/>
            <p:nvPr/>
          </p:nvSpPr>
          <p:spPr>
            <a:xfrm>
              <a:off x="1619986" y="693000"/>
              <a:ext cx="567055" cy="501650"/>
            </a:xfrm>
            <a:custGeom>
              <a:avLst/>
              <a:gdLst/>
              <a:ahLst/>
              <a:cxnLst/>
              <a:rect l="l" t="t" r="r" b="b"/>
              <a:pathLst>
                <a:path w="567055" h="501650">
                  <a:moveTo>
                    <a:pt x="549694" y="177368"/>
                  </a:moveTo>
                  <a:lnTo>
                    <a:pt x="527913" y="134785"/>
                  </a:lnTo>
                  <a:lnTo>
                    <a:pt x="499567" y="96710"/>
                  </a:lnTo>
                  <a:lnTo>
                    <a:pt x="465404" y="63881"/>
                  </a:lnTo>
                  <a:lnTo>
                    <a:pt x="426173" y="37058"/>
                  </a:lnTo>
                  <a:lnTo>
                    <a:pt x="382612" y="16967"/>
                  </a:lnTo>
                  <a:lnTo>
                    <a:pt x="335470" y="4368"/>
                  </a:lnTo>
                  <a:lnTo>
                    <a:pt x="285470" y="0"/>
                  </a:lnTo>
                  <a:lnTo>
                    <a:pt x="239166" y="3746"/>
                  </a:lnTo>
                  <a:lnTo>
                    <a:pt x="195249" y="14554"/>
                  </a:lnTo>
                  <a:lnTo>
                    <a:pt x="154279" y="31864"/>
                  </a:lnTo>
                  <a:lnTo>
                    <a:pt x="116878" y="55079"/>
                  </a:lnTo>
                  <a:lnTo>
                    <a:pt x="83616" y="83616"/>
                  </a:lnTo>
                  <a:lnTo>
                    <a:pt x="55079" y="116878"/>
                  </a:lnTo>
                  <a:lnTo>
                    <a:pt x="31864" y="154292"/>
                  </a:lnTo>
                  <a:lnTo>
                    <a:pt x="14554" y="195249"/>
                  </a:lnTo>
                  <a:lnTo>
                    <a:pt x="3746" y="239166"/>
                  </a:lnTo>
                  <a:lnTo>
                    <a:pt x="0" y="285470"/>
                  </a:lnTo>
                  <a:lnTo>
                    <a:pt x="1206" y="311708"/>
                  </a:lnTo>
                  <a:lnTo>
                    <a:pt x="4724" y="337273"/>
                  </a:lnTo>
                  <a:lnTo>
                    <a:pt x="10452" y="362077"/>
                  </a:lnTo>
                  <a:lnTo>
                    <a:pt x="18262" y="385991"/>
                  </a:lnTo>
                  <a:lnTo>
                    <a:pt x="25069" y="376580"/>
                  </a:lnTo>
                  <a:lnTo>
                    <a:pt x="32385" y="367207"/>
                  </a:lnTo>
                  <a:lnTo>
                    <a:pt x="67614" y="329425"/>
                  </a:lnTo>
                  <a:lnTo>
                    <a:pt x="110883" y="293497"/>
                  </a:lnTo>
                  <a:lnTo>
                    <a:pt x="134874" y="276834"/>
                  </a:lnTo>
                  <a:lnTo>
                    <a:pt x="132410" y="270929"/>
                  </a:lnTo>
                  <a:lnTo>
                    <a:pt x="130314" y="264820"/>
                  </a:lnTo>
                  <a:lnTo>
                    <a:pt x="128727" y="258495"/>
                  </a:lnTo>
                  <a:lnTo>
                    <a:pt x="95859" y="261696"/>
                  </a:lnTo>
                  <a:lnTo>
                    <a:pt x="89471" y="256438"/>
                  </a:lnTo>
                  <a:lnTo>
                    <a:pt x="86715" y="228003"/>
                  </a:lnTo>
                  <a:lnTo>
                    <a:pt x="91973" y="221615"/>
                  </a:lnTo>
                  <a:lnTo>
                    <a:pt x="124828" y="218427"/>
                  </a:lnTo>
                  <a:lnTo>
                    <a:pt x="125450" y="211010"/>
                  </a:lnTo>
                  <a:lnTo>
                    <a:pt x="126479" y="203695"/>
                  </a:lnTo>
                  <a:lnTo>
                    <a:pt x="127901" y="196494"/>
                  </a:lnTo>
                  <a:lnTo>
                    <a:pt x="129692" y="189420"/>
                  </a:lnTo>
                  <a:lnTo>
                    <a:pt x="99606" y="175742"/>
                  </a:lnTo>
                  <a:lnTo>
                    <a:pt x="96710" y="167995"/>
                  </a:lnTo>
                  <a:lnTo>
                    <a:pt x="108546" y="142011"/>
                  </a:lnTo>
                  <a:lnTo>
                    <a:pt x="116281" y="139103"/>
                  </a:lnTo>
                  <a:lnTo>
                    <a:pt x="146380" y="152793"/>
                  </a:lnTo>
                  <a:lnTo>
                    <a:pt x="150583" y="146748"/>
                  </a:lnTo>
                  <a:lnTo>
                    <a:pt x="155105" y="140931"/>
                  </a:lnTo>
                  <a:lnTo>
                    <a:pt x="159931" y="135382"/>
                  </a:lnTo>
                  <a:lnTo>
                    <a:pt x="165061" y="130098"/>
                  </a:lnTo>
                  <a:lnTo>
                    <a:pt x="145834" y="103200"/>
                  </a:lnTo>
                  <a:lnTo>
                    <a:pt x="147193" y="95034"/>
                  </a:lnTo>
                  <a:lnTo>
                    <a:pt x="170446" y="78435"/>
                  </a:lnTo>
                  <a:lnTo>
                    <a:pt x="178587" y="79794"/>
                  </a:lnTo>
                  <a:lnTo>
                    <a:pt x="197802" y="106680"/>
                  </a:lnTo>
                  <a:lnTo>
                    <a:pt x="204393" y="103555"/>
                  </a:lnTo>
                  <a:lnTo>
                    <a:pt x="211188" y="100787"/>
                  </a:lnTo>
                  <a:lnTo>
                    <a:pt x="218173" y="98374"/>
                  </a:lnTo>
                  <a:lnTo>
                    <a:pt x="225336" y="96342"/>
                  </a:lnTo>
                  <a:lnTo>
                    <a:pt x="222148" y="63474"/>
                  </a:lnTo>
                  <a:lnTo>
                    <a:pt x="227406" y="57099"/>
                  </a:lnTo>
                  <a:lnTo>
                    <a:pt x="255828" y="54330"/>
                  </a:lnTo>
                  <a:lnTo>
                    <a:pt x="262216" y="59588"/>
                  </a:lnTo>
                  <a:lnTo>
                    <a:pt x="265404" y="92456"/>
                  </a:lnTo>
                  <a:lnTo>
                    <a:pt x="272834" y="93078"/>
                  </a:lnTo>
                  <a:lnTo>
                    <a:pt x="280149" y="94094"/>
                  </a:lnTo>
                  <a:lnTo>
                    <a:pt x="287350" y="95516"/>
                  </a:lnTo>
                  <a:lnTo>
                    <a:pt x="294411" y="97307"/>
                  </a:lnTo>
                  <a:lnTo>
                    <a:pt x="308089" y="67233"/>
                  </a:lnTo>
                  <a:lnTo>
                    <a:pt x="315836" y="64325"/>
                  </a:lnTo>
                  <a:lnTo>
                    <a:pt x="341820" y="76161"/>
                  </a:lnTo>
                  <a:lnTo>
                    <a:pt x="344728" y="83908"/>
                  </a:lnTo>
                  <a:lnTo>
                    <a:pt x="331050" y="113995"/>
                  </a:lnTo>
                  <a:lnTo>
                    <a:pt x="337096" y="118198"/>
                  </a:lnTo>
                  <a:lnTo>
                    <a:pt x="342912" y="122720"/>
                  </a:lnTo>
                  <a:lnTo>
                    <a:pt x="348462" y="127558"/>
                  </a:lnTo>
                  <a:lnTo>
                    <a:pt x="353745" y="132689"/>
                  </a:lnTo>
                  <a:lnTo>
                    <a:pt x="380644" y="113461"/>
                  </a:lnTo>
                  <a:lnTo>
                    <a:pt x="388797" y="114820"/>
                  </a:lnTo>
                  <a:lnTo>
                    <a:pt x="405396" y="138061"/>
                  </a:lnTo>
                  <a:lnTo>
                    <a:pt x="404037" y="146215"/>
                  </a:lnTo>
                  <a:lnTo>
                    <a:pt x="377151" y="165430"/>
                  </a:lnTo>
                  <a:lnTo>
                    <a:pt x="379704" y="170446"/>
                  </a:lnTo>
                  <a:lnTo>
                    <a:pt x="381914" y="175691"/>
                  </a:lnTo>
                  <a:lnTo>
                    <a:pt x="383844" y="181076"/>
                  </a:lnTo>
                  <a:lnTo>
                    <a:pt x="408635" y="177406"/>
                  </a:lnTo>
                  <a:lnTo>
                    <a:pt x="433209" y="174752"/>
                  </a:lnTo>
                  <a:lnTo>
                    <a:pt x="457479" y="173126"/>
                  </a:lnTo>
                  <a:lnTo>
                    <a:pt x="481342" y="172580"/>
                  </a:lnTo>
                  <a:lnTo>
                    <a:pt x="499110" y="172897"/>
                  </a:lnTo>
                  <a:lnTo>
                    <a:pt x="516432" y="173799"/>
                  </a:lnTo>
                  <a:lnTo>
                    <a:pt x="533298" y="175298"/>
                  </a:lnTo>
                  <a:lnTo>
                    <a:pt x="549694" y="177368"/>
                  </a:lnTo>
                  <a:close/>
                </a:path>
                <a:path w="567055" h="501650">
                  <a:moveTo>
                    <a:pt x="566572" y="235953"/>
                  </a:moveTo>
                  <a:lnTo>
                    <a:pt x="523621" y="211493"/>
                  </a:lnTo>
                  <a:lnTo>
                    <a:pt x="481342" y="209626"/>
                  </a:lnTo>
                  <a:lnTo>
                    <a:pt x="438111" y="211467"/>
                  </a:lnTo>
                  <a:lnTo>
                    <a:pt x="393738" y="216916"/>
                  </a:lnTo>
                  <a:lnTo>
                    <a:pt x="348843" y="225869"/>
                  </a:lnTo>
                  <a:lnTo>
                    <a:pt x="304038" y="238239"/>
                  </a:lnTo>
                  <a:lnTo>
                    <a:pt x="249580" y="258076"/>
                  </a:lnTo>
                  <a:lnTo>
                    <a:pt x="198805" y="281978"/>
                  </a:lnTo>
                  <a:lnTo>
                    <a:pt x="152412" y="309511"/>
                  </a:lnTo>
                  <a:lnTo>
                    <a:pt x="111137" y="340258"/>
                  </a:lnTo>
                  <a:lnTo>
                    <a:pt x="75692" y="373786"/>
                  </a:lnTo>
                  <a:lnTo>
                    <a:pt x="44831" y="412800"/>
                  </a:lnTo>
                  <a:lnTo>
                    <a:pt x="36906" y="425792"/>
                  </a:lnTo>
                  <a:lnTo>
                    <a:pt x="49999" y="446760"/>
                  </a:lnTo>
                  <a:lnTo>
                    <a:pt x="64795" y="466445"/>
                  </a:lnTo>
                  <a:lnTo>
                    <a:pt x="81203" y="484771"/>
                  </a:lnTo>
                  <a:lnTo>
                    <a:pt x="99123" y="501624"/>
                  </a:lnTo>
                  <a:lnTo>
                    <a:pt x="106781" y="488226"/>
                  </a:lnTo>
                  <a:lnTo>
                    <a:pt x="111099" y="481520"/>
                  </a:lnTo>
                  <a:lnTo>
                    <a:pt x="137426" y="445300"/>
                  </a:lnTo>
                  <a:lnTo>
                    <a:pt x="168478" y="410743"/>
                  </a:lnTo>
                  <a:lnTo>
                    <a:pt x="203847" y="378180"/>
                  </a:lnTo>
                  <a:lnTo>
                    <a:pt x="243154" y="347941"/>
                  </a:lnTo>
                  <a:lnTo>
                    <a:pt x="285991" y="320357"/>
                  </a:lnTo>
                  <a:lnTo>
                    <a:pt x="331939" y="295795"/>
                  </a:lnTo>
                  <a:lnTo>
                    <a:pt x="378942" y="275234"/>
                  </a:lnTo>
                  <a:lnTo>
                    <a:pt x="426300" y="258889"/>
                  </a:lnTo>
                  <a:lnTo>
                    <a:pt x="473608" y="246824"/>
                  </a:lnTo>
                  <a:lnTo>
                    <a:pt x="520496" y="239153"/>
                  </a:lnTo>
                  <a:lnTo>
                    <a:pt x="566572" y="235953"/>
                  </a:lnTo>
                  <a:close/>
                </a:path>
              </a:pathLst>
            </a:custGeom>
            <a:solidFill>
              <a:srgbClr val="FFFFFF"/>
            </a:solidFill>
          </p:spPr>
          <p:txBody>
            <a:bodyPr wrap="square" lIns="0" tIns="0" rIns="0" bIns="0" rtlCol="0"/>
            <a:lstStyle/>
            <a:p>
              <a:endParaRPr/>
            </a:p>
          </p:txBody>
        </p:sp>
        <p:pic>
          <p:nvPicPr>
            <p:cNvPr id="23" name="object 18">
              <a:extLst>
                <a:ext uri="{FF2B5EF4-FFF2-40B4-BE49-F238E27FC236}">
                  <a16:creationId xmlns:a16="http://schemas.microsoft.com/office/drawing/2014/main" id="{EEB4C3E1-279F-418B-A761-46A491443944}"/>
                </a:ext>
              </a:extLst>
            </p:cNvPr>
            <p:cNvPicPr/>
            <p:nvPr/>
          </p:nvPicPr>
          <p:blipFill>
            <a:blip r:embed="rId14" cstate="print"/>
            <a:stretch>
              <a:fillRect/>
            </a:stretch>
          </p:blipFill>
          <p:spPr>
            <a:xfrm>
              <a:off x="1932697" y="1082268"/>
              <a:ext cx="238683" cy="180339"/>
            </a:xfrm>
            <a:prstGeom prst="rect">
              <a:avLst/>
            </a:prstGeom>
          </p:spPr>
        </p:pic>
        <p:sp>
          <p:nvSpPr>
            <p:cNvPr id="24" name="object 19">
              <a:extLst>
                <a:ext uri="{FF2B5EF4-FFF2-40B4-BE49-F238E27FC236}">
                  <a16:creationId xmlns:a16="http://schemas.microsoft.com/office/drawing/2014/main" id="{F82A4D28-BD85-4235-93CA-D2DDCE805CCA}"/>
                </a:ext>
              </a:extLst>
            </p:cNvPr>
            <p:cNvSpPr/>
            <p:nvPr/>
          </p:nvSpPr>
          <p:spPr>
            <a:xfrm>
              <a:off x="1756747" y="975169"/>
              <a:ext cx="434340" cy="281940"/>
            </a:xfrm>
            <a:custGeom>
              <a:avLst/>
              <a:gdLst/>
              <a:ahLst/>
              <a:cxnLst/>
              <a:rect l="l" t="t" r="r" b="b"/>
              <a:pathLst>
                <a:path w="434339" h="281940">
                  <a:moveTo>
                    <a:pt x="434098" y="0"/>
                  </a:moveTo>
                  <a:lnTo>
                    <a:pt x="391637" y="2747"/>
                  </a:lnTo>
                  <a:lnTo>
                    <a:pt x="347882" y="9805"/>
                  </a:lnTo>
                  <a:lnTo>
                    <a:pt x="303484" y="21017"/>
                  </a:lnTo>
                  <a:lnTo>
                    <a:pt x="259095" y="36228"/>
                  </a:lnTo>
                  <a:lnTo>
                    <a:pt x="215366" y="55283"/>
                  </a:lnTo>
                  <a:lnTo>
                    <a:pt x="164990" y="82690"/>
                  </a:lnTo>
                  <a:lnTo>
                    <a:pt x="118954" y="113841"/>
                  </a:lnTo>
                  <a:lnTo>
                    <a:pt x="77895" y="148204"/>
                  </a:lnTo>
                  <a:lnTo>
                    <a:pt x="42451" y="185249"/>
                  </a:lnTo>
                  <a:lnTo>
                    <a:pt x="13258" y="224447"/>
                  </a:lnTo>
                  <a:lnTo>
                    <a:pt x="0" y="246989"/>
                  </a:lnTo>
                  <a:lnTo>
                    <a:pt x="20240" y="258250"/>
                  </a:lnTo>
                  <a:lnTo>
                    <a:pt x="41451" y="267865"/>
                  </a:lnTo>
                  <a:lnTo>
                    <a:pt x="63545" y="275761"/>
                  </a:lnTo>
                  <a:lnTo>
                    <a:pt x="86436" y="281863"/>
                  </a:lnTo>
                  <a:lnTo>
                    <a:pt x="111570" y="242176"/>
                  </a:lnTo>
                  <a:lnTo>
                    <a:pt x="140885" y="204224"/>
                  </a:lnTo>
                  <a:lnTo>
                    <a:pt x="174128" y="168332"/>
                  </a:lnTo>
                  <a:lnTo>
                    <a:pt x="211046" y="134825"/>
                  </a:lnTo>
                  <a:lnTo>
                    <a:pt x="251383" y="104025"/>
                  </a:lnTo>
                  <a:lnTo>
                    <a:pt x="295207" y="76123"/>
                  </a:lnTo>
                  <a:lnTo>
                    <a:pt x="340496" y="52557"/>
                  </a:lnTo>
                  <a:lnTo>
                    <a:pt x="386818" y="33465"/>
                  </a:lnTo>
                  <a:lnTo>
                    <a:pt x="433743" y="18986"/>
                  </a:lnTo>
                  <a:lnTo>
                    <a:pt x="434174" y="8559"/>
                  </a:lnTo>
                  <a:lnTo>
                    <a:pt x="434098" y="0"/>
                  </a:lnTo>
                  <a:close/>
                </a:path>
              </a:pathLst>
            </a:custGeom>
            <a:solidFill>
              <a:srgbClr val="FFFFFF"/>
            </a:solidFill>
          </p:spPr>
          <p:txBody>
            <a:bodyPr wrap="square" lIns="0" tIns="0" rIns="0" bIns="0" rtlCol="0"/>
            <a:lstStyle/>
            <a:p>
              <a:endParaRPr/>
            </a:p>
          </p:txBody>
        </p:sp>
        <p:sp>
          <p:nvSpPr>
            <p:cNvPr id="25" name="object 20">
              <a:extLst>
                <a:ext uri="{FF2B5EF4-FFF2-40B4-BE49-F238E27FC236}">
                  <a16:creationId xmlns:a16="http://schemas.microsoft.com/office/drawing/2014/main" id="{18E85E95-C06E-487C-BCC1-F09D69297A0D}"/>
                </a:ext>
              </a:extLst>
            </p:cNvPr>
            <p:cNvSpPr/>
            <p:nvPr/>
          </p:nvSpPr>
          <p:spPr>
            <a:xfrm>
              <a:off x="10416593" y="693000"/>
              <a:ext cx="936625" cy="1021715"/>
            </a:xfrm>
            <a:custGeom>
              <a:avLst/>
              <a:gdLst/>
              <a:ahLst/>
              <a:cxnLst/>
              <a:rect l="l" t="t" r="r" b="b"/>
              <a:pathLst>
                <a:path w="936625" h="1021714">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A59581"/>
            </a:solidFill>
          </p:spPr>
          <p:txBody>
            <a:bodyPr wrap="square" lIns="0" tIns="0" rIns="0" bIns="0" rtlCol="0"/>
            <a:lstStyle/>
            <a:p>
              <a:endParaRPr/>
            </a:p>
          </p:txBody>
        </p:sp>
        <p:sp>
          <p:nvSpPr>
            <p:cNvPr id="26" name="object 21">
              <a:extLst>
                <a:ext uri="{FF2B5EF4-FFF2-40B4-BE49-F238E27FC236}">
                  <a16:creationId xmlns:a16="http://schemas.microsoft.com/office/drawing/2014/main" id="{86221CAE-A952-4575-AE7B-E05F1EC9F351}"/>
                </a:ext>
              </a:extLst>
            </p:cNvPr>
            <p:cNvSpPr/>
            <p:nvPr/>
          </p:nvSpPr>
          <p:spPr>
            <a:xfrm>
              <a:off x="10653053" y="906833"/>
              <a:ext cx="457200" cy="593090"/>
            </a:xfrm>
            <a:custGeom>
              <a:avLst/>
              <a:gdLst/>
              <a:ahLst/>
              <a:cxnLst/>
              <a:rect l="l" t="t" r="r" b="b"/>
              <a:pathLst>
                <a:path w="457200" h="593090">
                  <a:moveTo>
                    <a:pt x="379757" y="580390"/>
                  </a:moveTo>
                  <a:lnTo>
                    <a:pt x="343317" y="580390"/>
                  </a:lnTo>
                  <a:lnTo>
                    <a:pt x="349207" y="581660"/>
                  </a:lnTo>
                  <a:lnTo>
                    <a:pt x="356611" y="582930"/>
                  </a:lnTo>
                  <a:lnTo>
                    <a:pt x="363934" y="585470"/>
                  </a:lnTo>
                  <a:lnTo>
                    <a:pt x="375270" y="588010"/>
                  </a:lnTo>
                  <a:lnTo>
                    <a:pt x="380515" y="593090"/>
                  </a:lnTo>
                  <a:lnTo>
                    <a:pt x="380667" y="582930"/>
                  </a:lnTo>
                  <a:lnTo>
                    <a:pt x="379757" y="580390"/>
                  </a:lnTo>
                  <a:close/>
                </a:path>
                <a:path w="457200" h="593090">
                  <a:moveTo>
                    <a:pt x="294423" y="463550"/>
                  </a:moveTo>
                  <a:lnTo>
                    <a:pt x="227785" y="463550"/>
                  </a:lnTo>
                  <a:lnTo>
                    <a:pt x="231278" y="467360"/>
                  </a:lnTo>
                  <a:lnTo>
                    <a:pt x="237412" y="468630"/>
                  </a:lnTo>
                  <a:lnTo>
                    <a:pt x="243089" y="478790"/>
                  </a:lnTo>
                  <a:lnTo>
                    <a:pt x="256233" y="485140"/>
                  </a:lnTo>
                  <a:lnTo>
                    <a:pt x="270121" y="511810"/>
                  </a:lnTo>
                  <a:lnTo>
                    <a:pt x="280225" y="530860"/>
                  </a:lnTo>
                  <a:lnTo>
                    <a:pt x="285989" y="541020"/>
                  </a:lnTo>
                  <a:lnTo>
                    <a:pt x="288618" y="546100"/>
                  </a:lnTo>
                  <a:lnTo>
                    <a:pt x="295171" y="552450"/>
                  </a:lnTo>
                  <a:lnTo>
                    <a:pt x="289050" y="565150"/>
                  </a:lnTo>
                  <a:lnTo>
                    <a:pt x="288791" y="568960"/>
                  </a:lnTo>
                  <a:lnTo>
                    <a:pt x="288741" y="574040"/>
                  </a:lnTo>
                  <a:lnTo>
                    <a:pt x="289050" y="580390"/>
                  </a:lnTo>
                  <a:lnTo>
                    <a:pt x="299553" y="582930"/>
                  </a:lnTo>
                  <a:lnTo>
                    <a:pt x="294740" y="577850"/>
                  </a:lnTo>
                  <a:lnTo>
                    <a:pt x="303490" y="570230"/>
                  </a:lnTo>
                  <a:lnTo>
                    <a:pt x="311377" y="568960"/>
                  </a:lnTo>
                  <a:lnTo>
                    <a:pt x="391890" y="568960"/>
                  </a:lnTo>
                  <a:lnTo>
                    <a:pt x="391741" y="567690"/>
                  </a:lnTo>
                  <a:lnTo>
                    <a:pt x="389170" y="565150"/>
                  </a:lnTo>
                  <a:lnTo>
                    <a:pt x="382495" y="562610"/>
                  </a:lnTo>
                  <a:lnTo>
                    <a:pt x="369581" y="558800"/>
                  </a:lnTo>
                  <a:lnTo>
                    <a:pt x="366202" y="556260"/>
                  </a:lnTo>
                  <a:lnTo>
                    <a:pt x="323289" y="556260"/>
                  </a:lnTo>
                  <a:lnTo>
                    <a:pt x="316500" y="553720"/>
                  </a:lnTo>
                  <a:lnTo>
                    <a:pt x="291260" y="509270"/>
                  </a:lnTo>
                  <a:lnTo>
                    <a:pt x="282484" y="480060"/>
                  </a:lnTo>
                  <a:lnTo>
                    <a:pt x="287987" y="472440"/>
                  </a:lnTo>
                  <a:lnTo>
                    <a:pt x="293650" y="464820"/>
                  </a:lnTo>
                  <a:lnTo>
                    <a:pt x="294423" y="463550"/>
                  </a:lnTo>
                  <a:close/>
                </a:path>
                <a:path w="457200" h="593090">
                  <a:moveTo>
                    <a:pt x="391890" y="568960"/>
                  </a:moveTo>
                  <a:lnTo>
                    <a:pt x="311377" y="568960"/>
                  </a:lnTo>
                  <a:lnTo>
                    <a:pt x="318349" y="579120"/>
                  </a:lnTo>
                  <a:lnTo>
                    <a:pt x="330630" y="581660"/>
                  </a:lnTo>
                  <a:lnTo>
                    <a:pt x="337196" y="580390"/>
                  </a:lnTo>
                  <a:lnTo>
                    <a:pt x="379757" y="580390"/>
                  </a:lnTo>
                  <a:lnTo>
                    <a:pt x="378393" y="576580"/>
                  </a:lnTo>
                  <a:lnTo>
                    <a:pt x="371602" y="574040"/>
                  </a:lnTo>
                  <a:lnTo>
                    <a:pt x="358201" y="572770"/>
                  </a:lnTo>
                  <a:lnTo>
                    <a:pt x="392339" y="572770"/>
                  </a:lnTo>
                  <a:lnTo>
                    <a:pt x="391890" y="568960"/>
                  </a:lnTo>
                  <a:close/>
                </a:path>
                <a:path w="457200" h="593090">
                  <a:moveTo>
                    <a:pt x="356007" y="553720"/>
                  </a:moveTo>
                  <a:lnTo>
                    <a:pt x="346192" y="553720"/>
                  </a:lnTo>
                  <a:lnTo>
                    <a:pt x="337196" y="554990"/>
                  </a:lnTo>
                  <a:lnTo>
                    <a:pt x="329916" y="556260"/>
                  </a:lnTo>
                  <a:lnTo>
                    <a:pt x="366202" y="556260"/>
                  </a:lnTo>
                  <a:lnTo>
                    <a:pt x="364513" y="554990"/>
                  </a:lnTo>
                  <a:lnTo>
                    <a:pt x="356007" y="553720"/>
                  </a:lnTo>
                  <a:close/>
                </a:path>
                <a:path w="457200" h="593090">
                  <a:moveTo>
                    <a:pt x="178937" y="467360"/>
                  </a:moveTo>
                  <a:lnTo>
                    <a:pt x="157745" y="467360"/>
                  </a:lnTo>
                  <a:lnTo>
                    <a:pt x="161528" y="481330"/>
                  </a:lnTo>
                  <a:lnTo>
                    <a:pt x="169949" y="500380"/>
                  </a:lnTo>
                  <a:lnTo>
                    <a:pt x="178619" y="518160"/>
                  </a:lnTo>
                  <a:lnTo>
                    <a:pt x="183145" y="528320"/>
                  </a:lnTo>
                  <a:lnTo>
                    <a:pt x="184453" y="533400"/>
                  </a:lnTo>
                  <a:lnTo>
                    <a:pt x="180528" y="539750"/>
                  </a:lnTo>
                  <a:lnTo>
                    <a:pt x="180528" y="551180"/>
                  </a:lnTo>
                  <a:lnTo>
                    <a:pt x="193203" y="554990"/>
                  </a:lnTo>
                  <a:lnTo>
                    <a:pt x="189711" y="549910"/>
                  </a:lnTo>
                  <a:lnTo>
                    <a:pt x="189253" y="547370"/>
                  </a:lnTo>
                  <a:lnTo>
                    <a:pt x="188834" y="544830"/>
                  </a:lnTo>
                  <a:lnTo>
                    <a:pt x="195387" y="539750"/>
                  </a:lnTo>
                  <a:lnTo>
                    <a:pt x="256233" y="539750"/>
                  </a:lnTo>
                  <a:lnTo>
                    <a:pt x="256233" y="537210"/>
                  </a:lnTo>
                  <a:lnTo>
                    <a:pt x="238275" y="535940"/>
                  </a:lnTo>
                  <a:lnTo>
                    <a:pt x="246594" y="533400"/>
                  </a:lnTo>
                  <a:lnTo>
                    <a:pt x="265428" y="533400"/>
                  </a:lnTo>
                  <a:lnTo>
                    <a:pt x="264983" y="527050"/>
                  </a:lnTo>
                  <a:lnTo>
                    <a:pt x="208378" y="527050"/>
                  </a:lnTo>
                  <a:lnTo>
                    <a:pt x="201683" y="525780"/>
                  </a:lnTo>
                  <a:lnTo>
                    <a:pt x="181827" y="486410"/>
                  </a:lnTo>
                  <a:lnTo>
                    <a:pt x="179152" y="472440"/>
                  </a:lnTo>
                  <a:lnTo>
                    <a:pt x="178937" y="467360"/>
                  </a:lnTo>
                  <a:close/>
                </a:path>
                <a:path w="457200" h="593090">
                  <a:moveTo>
                    <a:pt x="256233" y="539750"/>
                  </a:moveTo>
                  <a:lnTo>
                    <a:pt x="195387" y="539750"/>
                  </a:lnTo>
                  <a:lnTo>
                    <a:pt x="202398" y="544830"/>
                  </a:lnTo>
                  <a:lnTo>
                    <a:pt x="208519" y="546100"/>
                  </a:lnTo>
                  <a:lnTo>
                    <a:pt x="216706" y="546100"/>
                  </a:lnTo>
                  <a:lnTo>
                    <a:pt x="228987" y="547370"/>
                  </a:lnTo>
                  <a:lnTo>
                    <a:pt x="250963" y="547370"/>
                  </a:lnTo>
                  <a:lnTo>
                    <a:pt x="256233" y="552450"/>
                  </a:lnTo>
                  <a:lnTo>
                    <a:pt x="256233" y="539750"/>
                  </a:lnTo>
                  <a:close/>
                </a:path>
                <a:path w="457200" h="593090">
                  <a:moveTo>
                    <a:pt x="236421" y="521970"/>
                  </a:moveTo>
                  <a:lnTo>
                    <a:pt x="228553" y="523240"/>
                  </a:lnTo>
                  <a:lnTo>
                    <a:pt x="218146" y="524510"/>
                  </a:lnTo>
                  <a:lnTo>
                    <a:pt x="208378" y="527050"/>
                  </a:lnTo>
                  <a:lnTo>
                    <a:pt x="264983" y="527050"/>
                  </a:lnTo>
                  <a:lnTo>
                    <a:pt x="246162" y="524510"/>
                  </a:lnTo>
                  <a:lnTo>
                    <a:pt x="242156" y="523240"/>
                  </a:lnTo>
                  <a:lnTo>
                    <a:pt x="236421" y="521970"/>
                  </a:lnTo>
                  <a:close/>
                </a:path>
                <a:path w="457200" h="593090">
                  <a:moveTo>
                    <a:pt x="16394" y="115570"/>
                  </a:moveTo>
                  <a:lnTo>
                    <a:pt x="4301" y="129540"/>
                  </a:lnTo>
                  <a:lnTo>
                    <a:pt x="0" y="140970"/>
                  </a:lnTo>
                  <a:lnTo>
                    <a:pt x="3244" y="157480"/>
                  </a:lnTo>
                  <a:lnTo>
                    <a:pt x="13790" y="184150"/>
                  </a:lnTo>
                  <a:lnTo>
                    <a:pt x="10272" y="196850"/>
                  </a:lnTo>
                  <a:lnTo>
                    <a:pt x="15975" y="207010"/>
                  </a:lnTo>
                  <a:lnTo>
                    <a:pt x="28217" y="207010"/>
                  </a:lnTo>
                  <a:lnTo>
                    <a:pt x="18578" y="209550"/>
                  </a:lnTo>
                  <a:lnTo>
                    <a:pt x="11953" y="228600"/>
                  </a:lnTo>
                  <a:lnTo>
                    <a:pt x="11204" y="241300"/>
                  </a:lnTo>
                  <a:lnTo>
                    <a:pt x="17644" y="254000"/>
                  </a:lnTo>
                  <a:lnTo>
                    <a:pt x="32586" y="273050"/>
                  </a:lnTo>
                  <a:lnTo>
                    <a:pt x="27750" y="278130"/>
                  </a:lnTo>
                  <a:lnTo>
                    <a:pt x="25092" y="283210"/>
                  </a:lnTo>
                  <a:lnTo>
                    <a:pt x="23669" y="290830"/>
                  </a:lnTo>
                  <a:lnTo>
                    <a:pt x="22540" y="302260"/>
                  </a:lnTo>
                  <a:lnTo>
                    <a:pt x="17714" y="309880"/>
                  </a:lnTo>
                  <a:lnTo>
                    <a:pt x="21664" y="317500"/>
                  </a:lnTo>
                  <a:lnTo>
                    <a:pt x="20490" y="326390"/>
                  </a:lnTo>
                  <a:lnTo>
                    <a:pt x="20507" y="331470"/>
                  </a:lnTo>
                  <a:lnTo>
                    <a:pt x="22084" y="335280"/>
                  </a:lnTo>
                  <a:lnTo>
                    <a:pt x="25588" y="341630"/>
                  </a:lnTo>
                  <a:lnTo>
                    <a:pt x="27334" y="355600"/>
                  </a:lnTo>
                  <a:lnTo>
                    <a:pt x="29694" y="361950"/>
                  </a:lnTo>
                  <a:lnTo>
                    <a:pt x="34268" y="364490"/>
                  </a:lnTo>
                  <a:lnTo>
                    <a:pt x="42657" y="364490"/>
                  </a:lnTo>
                  <a:lnTo>
                    <a:pt x="47902" y="373380"/>
                  </a:lnTo>
                  <a:lnTo>
                    <a:pt x="52728" y="377190"/>
                  </a:lnTo>
                  <a:lnTo>
                    <a:pt x="57680" y="383540"/>
                  </a:lnTo>
                  <a:lnTo>
                    <a:pt x="64108" y="394970"/>
                  </a:lnTo>
                  <a:lnTo>
                    <a:pt x="70202" y="407670"/>
                  </a:lnTo>
                  <a:lnTo>
                    <a:pt x="74153" y="414020"/>
                  </a:lnTo>
                  <a:lnTo>
                    <a:pt x="77227" y="417830"/>
                  </a:lnTo>
                  <a:lnTo>
                    <a:pt x="83793" y="424180"/>
                  </a:lnTo>
                  <a:lnTo>
                    <a:pt x="88009" y="433070"/>
                  </a:lnTo>
                  <a:lnTo>
                    <a:pt x="91282" y="438150"/>
                  </a:lnTo>
                  <a:lnTo>
                    <a:pt x="95294" y="440690"/>
                  </a:lnTo>
                  <a:lnTo>
                    <a:pt x="101725" y="441960"/>
                  </a:lnTo>
                  <a:lnTo>
                    <a:pt x="112241" y="453390"/>
                  </a:lnTo>
                  <a:lnTo>
                    <a:pt x="122299" y="453390"/>
                  </a:lnTo>
                  <a:lnTo>
                    <a:pt x="124089" y="463550"/>
                  </a:lnTo>
                  <a:lnTo>
                    <a:pt x="128377" y="468630"/>
                  </a:lnTo>
                  <a:lnTo>
                    <a:pt x="138488" y="469900"/>
                  </a:lnTo>
                  <a:lnTo>
                    <a:pt x="157745" y="467360"/>
                  </a:lnTo>
                  <a:lnTo>
                    <a:pt x="178937" y="467360"/>
                  </a:lnTo>
                  <a:lnTo>
                    <a:pt x="178776" y="463550"/>
                  </a:lnTo>
                  <a:lnTo>
                    <a:pt x="181687" y="461010"/>
                  </a:lnTo>
                  <a:lnTo>
                    <a:pt x="295968" y="461010"/>
                  </a:lnTo>
                  <a:lnTo>
                    <a:pt x="302919" y="449580"/>
                  </a:lnTo>
                  <a:lnTo>
                    <a:pt x="319238" y="422910"/>
                  </a:lnTo>
                  <a:lnTo>
                    <a:pt x="329188" y="417830"/>
                  </a:lnTo>
                  <a:lnTo>
                    <a:pt x="334830" y="414020"/>
                  </a:lnTo>
                  <a:lnTo>
                    <a:pt x="338258" y="408940"/>
                  </a:lnTo>
                  <a:lnTo>
                    <a:pt x="341564" y="401320"/>
                  </a:lnTo>
                  <a:lnTo>
                    <a:pt x="353243" y="396240"/>
                  </a:lnTo>
                  <a:lnTo>
                    <a:pt x="359505" y="393700"/>
                  </a:lnTo>
                  <a:lnTo>
                    <a:pt x="362483" y="388620"/>
                  </a:lnTo>
                  <a:lnTo>
                    <a:pt x="364310" y="382270"/>
                  </a:lnTo>
                  <a:lnTo>
                    <a:pt x="373477" y="377190"/>
                  </a:lnTo>
                  <a:lnTo>
                    <a:pt x="378496" y="373380"/>
                  </a:lnTo>
                  <a:lnTo>
                    <a:pt x="381134" y="368300"/>
                  </a:lnTo>
                  <a:lnTo>
                    <a:pt x="383157" y="359410"/>
                  </a:lnTo>
                  <a:lnTo>
                    <a:pt x="396708" y="358140"/>
                  </a:lnTo>
                  <a:lnTo>
                    <a:pt x="398905" y="346710"/>
                  </a:lnTo>
                  <a:lnTo>
                    <a:pt x="411480" y="332740"/>
                  </a:lnTo>
                  <a:lnTo>
                    <a:pt x="417495" y="322580"/>
                  </a:lnTo>
                  <a:lnTo>
                    <a:pt x="418590" y="313690"/>
                  </a:lnTo>
                  <a:lnTo>
                    <a:pt x="416406" y="298450"/>
                  </a:lnTo>
                  <a:lnTo>
                    <a:pt x="427105" y="259080"/>
                  </a:lnTo>
                  <a:lnTo>
                    <a:pt x="429806" y="229870"/>
                  </a:lnTo>
                  <a:lnTo>
                    <a:pt x="425672" y="208280"/>
                  </a:lnTo>
                  <a:lnTo>
                    <a:pt x="178576" y="208280"/>
                  </a:lnTo>
                  <a:lnTo>
                    <a:pt x="161047" y="204470"/>
                  </a:lnTo>
                  <a:lnTo>
                    <a:pt x="149423" y="200660"/>
                  </a:lnTo>
                  <a:lnTo>
                    <a:pt x="142886" y="195580"/>
                  </a:lnTo>
                  <a:lnTo>
                    <a:pt x="140707" y="189230"/>
                  </a:lnTo>
                  <a:lnTo>
                    <a:pt x="141516" y="180340"/>
                  </a:lnTo>
                  <a:lnTo>
                    <a:pt x="143555" y="171450"/>
                  </a:lnTo>
                  <a:lnTo>
                    <a:pt x="145070" y="162560"/>
                  </a:lnTo>
                  <a:lnTo>
                    <a:pt x="145093" y="157480"/>
                  </a:lnTo>
                  <a:lnTo>
                    <a:pt x="57999" y="157480"/>
                  </a:lnTo>
                  <a:lnTo>
                    <a:pt x="52707" y="148590"/>
                  </a:lnTo>
                  <a:lnTo>
                    <a:pt x="48525" y="143510"/>
                  </a:lnTo>
                  <a:lnTo>
                    <a:pt x="43276" y="138430"/>
                  </a:lnTo>
                  <a:lnTo>
                    <a:pt x="39636" y="134620"/>
                  </a:lnTo>
                  <a:lnTo>
                    <a:pt x="34783" y="134620"/>
                  </a:lnTo>
                  <a:lnTo>
                    <a:pt x="31788" y="127000"/>
                  </a:lnTo>
                  <a:lnTo>
                    <a:pt x="28875" y="121920"/>
                  </a:lnTo>
                  <a:lnTo>
                    <a:pt x="24318" y="119380"/>
                  </a:lnTo>
                  <a:lnTo>
                    <a:pt x="16394" y="115570"/>
                  </a:lnTo>
                  <a:close/>
                </a:path>
                <a:path w="457200" h="593090">
                  <a:moveTo>
                    <a:pt x="295968" y="461010"/>
                  </a:moveTo>
                  <a:lnTo>
                    <a:pt x="181687" y="461010"/>
                  </a:lnTo>
                  <a:lnTo>
                    <a:pt x="187680" y="462280"/>
                  </a:lnTo>
                  <a:lnTo>
                    <a:pt x="195562" y="466090"/>
                  </a:lnTo>
                  <a:lnTo>
                    <a:pt x="204138" y="467360"/>
                  </a:lnTo>
                  <a:lnTo>
                    <a:pt x="215530" y="467360"/>
                  </a:lnTo>
                  <a:lnTo>
                    <a:pt x="227785" y="463550"/>
                  </a:lnTo>
                  <a:lnTo>
                    <a:pt x="294423" y="463550"/>
                  </a:lnTo>
                  <a:lnTo>
                    <a:pt x="295968" y="461010"/>
                  </a:lnTo>
                  <a:close/>
                </a:path>
                <a:path w="457200" h="593090">
                  <a:moveTo>
                    <a:pt x="417711" y="179070"/>
                  </a:moveTo>
                  <a:lnTo>
                    <a:pt x="268057" y="179070"/>
                  </a:lnTo>
                  <a:lnTo>
                    <a:pt x="258292" y="193040"/>
                  </a:lnTo>
                  <a:lnTo>
                    <a:pt x="245125" y="200660"/>
                  </a:lnTo>
                  <a:lnTo>
                    <a:pt x="227118" y="205740"/>
                  </a:lnTo>
                  <a:lnTo>
                    <a:pt x="202830" y="208280"/>
                  </a:lnTo>
                  <a:lnTo>
                    <a:pt x="425672" y="208280"/>
                  </a:lnTo>
                  <a:lnTo>
                    <a:pt x="423726" y="198120"/>
                  </a:lnTo>
                  <a:lnTo>
                    <a:pt x="417711" y="179070"/>
                  </a:lnTo>
                  <a:close/>
                </a:path>
                <a:path w="457200" h="593090">
                  <a:moveTo>
                    <a:pt x="411295" y="158750"/>
                  </a:moveTo>
                  <a:lnTo>
                    <a:pt x="281176" y="158750"/>
                  </a:lnTo>
                  <a:lnTo>
                    <a:pt x="279848" y="161290"/>
                  </a:lnTo>
                  <a:lnTo>
                    <a:pt x="277128" y="165100"/>
                  </a:lnTo>
                  <a:lnTo>
                    <a:pt x="270964" y="171450"/>
                  </a:lnTo>
                  <a:lnTo>
                    <a:pt x="259307" y="181610"/>
                  </a:lnTo>
                  <a:lnTo>
                    <a:pt x="261923" y="181610"/>
                  </a:lnTo>
                  <a:lnTo>
                    <a:pt x="268057" y="179070"/>
                  </a:lnTo>
                  <a:lnTo>
                    <a:pt x="417711" y="179070"/>
                  </a:lnTo>
                  <a:lnTo>
                    <a:pt x="411295" y="158750"/>
                  </a:lnTo>
                  <a:close/>
                </a:path>
                <a:path w="457200" h="593090">
                  <a:moveTo>
                    <a:pt x="430690" y="135890"/>
                  </a:moveTo>
                  <a:lnTo>
                    <a:pt x="293000" y="135890"/>
                  </a:lnTo>
                  <a:lnTo>
                    <a:pt x="290456" y="143510"/>
                  </a:lnTo>
                  <a:lnTo>
                    <a:pt x="287466" y="149860"/>
                  </a:lnTo>
                  <a:lnTo>
                    <a:pt x="282098" y="154940"/>
                  </a:lnTo>
                  <a:lnTo>
                    <a:pt x="272426" y="162560"/>
                  </a:lnTo>
                  <a:lnTo>
                    <a:pt x="275931" y="161290"/>
                  </a:lnTo>
                  <a:lnTo>
                    <a:pt x="281176" y="158750"/>
                  </a:lnTo>
                  <a:lnTo>
                    <a:pt x="411295" y="158750"/>
                  </a:lnTo>
                  <a:lnTo>
                    <a:pt x="408087" y="148590"/>
                  </a:lnTo>
                  <a:lnTo>
                    <a:pt x="422653" y="146050"/>
                  </a:lnTo>
                  <a:lnTo>
                    <a:pt x="430690" y="135890"/>
                  </a:lnTo>
                  <a:close/>
                </a:path>
                <a:path w="457200" h="593090">
                  <a:moveTo>
                    <a:pt x="51408" y="137160"/>
                  </a:moveTo>
                  <a:lnTo>
                    <a:pt x="51865" y="140970"/>
                  </a:lnTo>
                  <a:lnTo>
                    <a:pt x="57999" y="157480"/>
                  </a:lnTo>
                  <a:lnTo>
                    <a:pt x="145093" y="157480"/>
                  </a:lnTo>
                  <a:lnTo>
                    <a:pt x="145116" y="152400"/>
                  </a:lnTo>
                  <a:lnTo>
                    <a:pt x="144554" y="144780"/>
                  </a:lnTo>
                  <a:lnTo>
                    <a:pt x="64984" y="144780"/>
                  </a:lnTo>
                  <a:lnTo>
                    <a:pt x="51408" y="137160"/>
                  </a:lnTo>
                  <a:close/>
                </a:path>
                <a:path w="457200" h="593090">
                  <a:moveTo>
                    <a:pt x="67587" y="66040"/>
                  </a:moveTo>
                  <a:lnTo>
                    <a:pt x="46736" y="104140"/>
                  </a:lnTo>
                  <a:lnTo>
                    <a:pt x="47292" y="113030"/>
                  </a:lnTo>
                  <a:lnTo>
                    <a:pt x="48791" y="130810"/>
                  </a:lnTo>
                  <a:lnTo>
                    <a:pt x="64984" y="144780"/>
                  </a:lnTo>
                  <a:lnTo>
                    <a:pt x="144554" y="144780"/>
                  </a:lnTo>
                  <a:lnTo>
                    <a:pt x="144179" y="139700"/>
                  </a:lnTo>
                  <a:lnTo>
                    <a:pt x="142990" y="132080"/>
                  </a:lnTo>
                  <a:lnTo>
                    <a:pt x="131075" y="132080"/>
                  </a:lnTo>
                  <a:lnTo>
                    <a:pt x="135863" y="123190"/>
                  </a:lnTo>
                  <a:lnTo>
                    <a:pt x="138072" y="119380"/>
                  </a:lnTo>
                  <a:lnTo>
                    <a:pt x="137748" y="113030"/>
                  </a:lnTo>
                  <a:lnTo>
                    <a:pt x="134840" y="101600"/>
                  </a:lnTo>
                  <a:lnTo>
                    <a:pt x="131361" y="92710"/>
                  </a:lnTo>
                  <a:lnTo>
                    <a:pt x="125817" y="92710"/>
                  </a:lnTo>
                  <a:lnTo>
                    <a:pt x="125565" y="91440"/>
                  </a:lnTo>
                  <a:lnTo>
                    <a:pt x="80300" y="91440"/>
                  </a:lnTo>
                  <a:lnTo>
                    <a:pt x="79239" y="78740"/>
                  </a:lnTo>
                  <a:lnTo>
                    <a:pt x="75753" y="71120"/>
                  </a:lnTo>
                  <a:lnTo>
                    <a:pt x="71363" y="67310"/>
                  </a:lnTo>
                  <a:lnTo>
                    <a:pt x="67587" y="66040"/>
                  </a:lnTo>
                  <a:close/>
                </a:path>
                <a:path w="457200" h="593090">
                  <a:moveTo>
                    <a:pt x="291513" y="136550"/>
                  </a:moveTo>
                  <a:lnTo>
                    <a:pt x="287285" y="138430"/>
                  </a:lnTo>
                  <a:lnTo>
                    <a:pt x="290803" y="138430"/>
                  </a:lnTo>
                  <a:lnTo>
                    <a:pt x="291513" y="136550"/>
                  </a:lnTo>
                  <a:close/>
                </a:path>
                <a:path w="457200" h="593090">
                  <a:moveTo>
                    <a:pt x="325804" y="25400"/>
                  </a:moveTo>
                  <a:lnTo>
                    <a:pt x="359090" y="44450"/>
                  </a:lnTo>
                  <a:lnTo>
                    <a:pt x="357338" y="50800"/>
                  </a:lnTo>
                  <a:lnTo>
                    <a:pt x="329720" y="63500"/>
                  </a:lnTo>
                  <a:lnTo>
                    <a:pt x="311702" y="85090"/>
                  </a:lnTo>
                  <a:lnTo>
                    <a:pt x="301068" y="109220"/>
                  </a:lnTo>
                  <a:lnTo>
                    <a:pt x="295603" y="125730"/>
                  </a:lnTo>
                  <a:lnTo>
                    <a:pt x="291513" y="136550"/>
                  </a:lnTo>
                  <a:lnTo>
                    <a:pt x="293000" y="135890"/>
                  </a:lnTo>
                  <a:lnTo>
                    <a:pt x="430690" y="135890"/>
                  </a:lnTo>
                  <a:lnTo>
                    <a:pt x="433883" y="124460"/>
                  </a:lnTo>
                  <a:lnTo>
                    <a:pt x="433919" y="116840"/>
                  </a:lnTo>
                  <a:lnTo>
                    <a:pt x="432611" y="109220"/>
                  </a:lnTo>
                  <a:lnTo>
                    <a:pt x="439164" y="105410"/>
                  </a:lnTo>
                  <a:lnTo>
                    <a:pt x="457109" y="105410"/>
                  </a:lnTo>
                  <a:lnTo>
                    <a:pt x="457109" y="104140"/>
                  </a:lnTo>
                  <a:lnTo>
                    <a:pt x="454168" y="99060"/>
                  </a:lnTo>
                  <a:lnTo>
                    <a:pt x="441228" y="81280"/>
                  </a:lnTo>
                  <a:lnTo>
                    <a:pt x="438288" y="73660"/>
                  </a:lnTo>
                  <a:lnTo>
                    <a:pt x="438288" y="64770"/>
                  </a:lnTo>
                  <a:lnTo>
                    <a:pt x="430414" y="58420"/>
                  </a:lnTo>
                  <a:lnTo>
                    <a:pt x="426282" y="39370"/>
                  </a:lnTo>
                  <a:lnTo>
                    <a:pt x="420244" y="26670"/>
                  </a:lnTo>
                  <a:lnTo>
                    <a:pt x="340244" y="26670"/>
                  </a:lnTo>
                  <a:lnTo>
                    <a:pt x="325804" y="25400"/>
                  </a:lnTo>
                  <a:close/>
                </a:path>
                <a:path w="457200" h="593090">
                  <a:moveTo>
                    <a:pt x="34783" y="129540"/>
                  </a:moveTo>
                  <a:lnTo>
                    <a:pt x="34783" y="134620"/>
                  </a:lnTo>
                  <a:lnTo>
                    <a:pt x="39636" y="134620"/>
                  </a:lnTo>
                  <a:lnTo>
                    <a:pt x="34783" y="129540"/>
                  </a:lnTo>
                  <a:close/>
                </a:path>
                <a:path w="457200" h="593090">
                  <a:moveTo>
                    <a:pt x="138072" y="123190"/>
                  </a:moveTo>
                  <a:lnTo>
                    <a:pt x="131075" y="132080"/>
                  </a:lnTo>
                  <a:lnTo>
                    <a:pt x="142990" y="132080"/>
                  </a:lnTo>
                  <a:lnTo>
                    <a:pt x="142593" y="129540"/>
                  </a:lnTo>
                  <a:lnTo>
                    <a:pt x="140689" y="124460"/>
                  </a:lnTo>
                  <a:lnTo>
                    <a:pt x="138072" y="123190"/>
                  </a:lnTo>
                  <a:close/>
                </a:path>
                <a:path w="457200" h="593090">
                  <a:moveTo>
                    <a:pt x="457109" y="105410"/>
                  </a:moveTo>
                  <a:lnTo>
                    <a:pt x="439164" y="105410"/>
                  </a:lnTo>
                  <a:lnTo>
                    <a:pt x="457109" y="109220"/>
                  </a:lnTo>
                  <a:lnTo>
                    <a:pt x="457109" y="105410"/>
                  </a:lnTo>
                  <a:close/>
                </a:path>
                <a:path w="457200" h="593090">
                  <a:moveTo>
                    <a:pt x="128433" y="86360"/>
                  </a:moveTo>
                  <a:lnTo>
                    <a:pt x="125817" y="92710"/>
                  </a:lnTo>
                  <a:lnTo>
                    <a:pt x="131361" y="92710"/>
                  </a:lnTo>
                  <a:lnTo>
                    <a:pt x="129322" y="87630"/>
                  </a:lnTo>
                  <a:lnTo>
                    <a:pt x="128433" y="86360"/>
                  </a:lnTo>
                  <a:close/>
                </a:path>
                <a:path w="457200" h="593090">
                  <a:moveTo>
                    <a:pt x="101319" y="55880"/>
                  </a:moveTo>
                  <a:lnTo>
                    <a:pt x="98025" y="55880"/>
                  </a:lnTo>
                  <a:lnTo>
                    <a:pt x="94738" y="60960"/>
                  </a:lnTo>
                  <a:lnTo>
                    <a:pt x="89487" y="71120"/>
                  </a:lnTo>
                  <a:lnTo>
                    <a:pt x="80300" y="91440"/>
                  </a:lnTo>
                  <a:lnTo>
                    <a:pt x="125565" y="91440"/>
                  </a:lnTo>
                  <a:lnTo>
                    <a:pt x="122537" y="76200"/>
                  </a:lnTo>
                  <a:lnTo>
                    <a:pt x="115363" y="64770"/>
                  </a:lnTo>
                  <a:lnTo>
                    <a:pt x="107291" y="58420"/>
                  </a:lnTo>
                  <a:lnTo>
                    <a:pt x="101319" y="55880"/>
                  </a:lnTo>
                  <a:close/>
                </a:path>
                <a:path w="457200" h="593090">
                  <a:moveTo>
                    <a:pt x="331711" y="15240"/>
                  </a:moveTo>
                  <a:lnTo>
                    <a:pt x="327988" y="16510"/>
                  </a:lnTo>
                  <a:lnTo>
                    <a:pt x="327125" y="19050"/>
                  </a:lnTo>
                  <a:lnTo>
                    <a:pt x="340244" y="26670"/>
                  </a:lnTo>
                  <a:lnTo>
                    <a:pt x="420244" y="26670"/>
                  </a:lnTo>
                  <a:lnTo>
                    <a:pt x="419036" y="24130"/>
                  </a:lnTo>
                  <a:lnTo>
                    <a:pt x="416195" y="20320"/>
                  </a:lnTo>
                  <a:lnTo>
                    <a:pt x="366520" y="20320"/>
                  </a:lnTo>
                  <a:lnTo>
                    <a:pt x="357528" y="19050"/>
                  </a:lnTo>
                  <a:lnTo>
                    <a:pt x="349234" y="17780"/>
                  </a:lnTo>
                  <a:lnTo>
                    <a:pt x="339710" y="16510"/>
                  </a:lnTo>
                  <a:lnTo>
                    <a:pt x="331711" y="15240"/>
                  </a:lnTo>
                  <a:close/>
                </a:path>
                <a:path w="457200" h="593090">
                  <a:moveTo>
                    <a:pt x="374838" y="0"/>
                  </a:moveTo>
                  <a:lnTo>
                    <a:pt x="368692" y="0"/>
                  </a:lnTo>
                  <a:lnTo>
                    <a:pt x="368692" y="19050"/>
                  </a:lnTo>
                  <a:lnTo>
                    <a:pt x="366520" y="20320"/>
                  </a:lnTo>
                  <a:lnTo>
                    <a:pt x="416195" y="20320"/>
                  </a:lnTo>
                  <a:lnTo>
                    <a:pt x="415248" y="19050"/>
                  </a:lnTo>
                  <a:lnTo>
                    <a:pt x="394955" y="19050"/>
                  </a:lnTo>
                  <a:lnTo>
                    <a:pt x="386205" y="7620"/>
                  </a:lnTo>
                  <a:lnTo>
                    <a:pt x="374838" y="0"/>
                  </a:lnTo>
                  <a:close/>
                </a:path>
                <a:path w="457200" h="593090">
                  <a:moveTo>
                    <a:pt x="406334" y="10160"/>
                  </a:moveTo>
                  <a:lnTo>
                    <a:pt x="402410" y="10160"/>
                  </a:lnTo>
                  <a:lnTo>
                    <a:pt x="400226" y="19050"/>
                  </a:lnTo>
                  <a:lnTo>
                    <a:pt x="415248" y="19050"/>
                  </a:lnTo>
                  <a:lnTo>
                    <a:pt x="411459" y="13970"/>
                  </a:lnTo>
                  <a:lnTo>
                    <a:pt x="406334" y="10160"/>
                  </a:lnTo>
                  <a:close/>
                </a:path>
              </a:pathLst>
            </a:custGeom>
            <a:solidFill>
              <a:srgbClr val="FFFFFF"/>
            </a:solidFill>
          </p:spPr>
          <p:txBody>
            <a:bodyPr wrap="square" lIns="0" tIns="0" rIns="0" bIns="0" rtlCol="0"/>
            <a:lstStyle/>
            <a:p>
              <a:endParaRPr/>
            </a:p>
          </p:txBody>
        </p:sp>
      </p:grpSp>
      <p:sp>
        <p:nvSpPr>
          <p:cNvPr id="28" name="object 23">
            <a:extLst>
              <a:ext uri="{FF2B5EF4-FFF2-40B4-BE49-F238E27FC236}">
                <a16:creationId xmlns:a16="http://schemas.microsoft.com/office/drawing/2014/main" id="{02E89B06-0776-44D3-8E92-89A4E529AA26}"/>
              </a:ext>
            </a:extLst>
          </p:cNvPr>
          <p:cNvSpPr txBox="1">
            <a:spLocks noGrp="1"/>
          </p:cNvSpPr>
          <p:nvPr>
            <p:ph type="title"/>
          </p:nvPr>
        </p:nvSpPr>
        <p:spPr>
          <a:xfrm>
            <a:off x="1769606" y="1856675"/>
            <a:ext cx="3691856" cy="375920"/>
          </a:xfrm>
          <a:prstGeom prst="rect">
            <a:avLst/>
          </a:prstGeom>
        </p:spPr>
        <p:txBody>
          <a:bodyPr vert="horz" wrap="square" lIns="0" tIns="12700" rIns="0" bIns="0" rtlCol="0">
            <a:spAutoFit/>
          </a:bodyPr>
          <a:lstStyle/>
          <a:p>
            <a:pPr marL="12700">
              <a:lnSpc>
                <a:spcPct val="100000"/>
              </a:lnSpc>
              <a:spcBef>
                <a:spcPts val="100"/>
              </a:spcBef>
            </a:pPr>
            <a:r>
              <a:rPr sz="2300" spc="-30" dirty="0">
                <a:solidFill>
                  <a:srgbClr val="FFFFFF"/>
                </a:solidFill>
              </a:rPr>
              <a:t>A</a:t>
            </a:r>
            <a:r>
              <a:rPr sz="2300" spc="85" dirty="0">
                <a:solidFill>
                  <a:srgbClr val="FFFFFF"/>
                </a:solidFill>
              </a:rPr>
              <a:t>VI</a:t>
            </a:r>
            <a:r>
              <a:rPr sz="2300" spc="70" dirty="0">
                <a:solidFill>
                  <a:srgbClr val="FFFFFF"/>
                </a:solidFill>
              </a:rPr>
              <a:t>C</a:t>
            </a:r>
            <a:r>
              <a:rPr sz="2300" spc="85" dirty="0">
                <a:solidFill>
                  <a:srgbClr val="FFFFFF"/>
                </a:solidFill>
              </a:rPr>
              <a:t>OLE</a:t>
            </a:r>
            <a:endParaRPr sz="2300" dirty="0"/>
          </a:p>
        </p:txBody>
      </p:sp>
      <p:sp>
        <p:nvSpPr>
          <p:cNvPr id="29" name="Espace réservé du texte 31">
            <a:extLst>
              <a:ext uri="{FF2B5EF4-FFF2-40B4-BE49-F238E27FC236}">
                <a16:creationId xmlns:a16="http://schemas.microsoft.com/office/drawing/2014/main" id="{318D9FC6-53FD-430E-9801-64AE79D57BA1}"/>
              </a:ext>
              <a:ext uri="{C183D7F6-B498-43B3-948B-1728B52AA6E4}">
                <adec:decorative xmlns:adec="http://schemas.microsoft.com/office/drawing/2017/decorative" val="1"/>
              </a:ext>
            </a:extLst>
          </p:cNvPr>
          <p:cNvSpPr>
            <a:spLocks noGrp="1"/>
          </p:cNvSpPr>
          <p:nvPr>
            <p:ph type="body" sz="quarter" idx="13"/>
          </p:nvPr>
        </p:nvSpPr>
        <p:spPr>
          <a:xfrm>
            <a:off x="1770063" y="4014788"/>
            <a:ext cx="3724275" cy="2152650"/>
          </a:xfrm>
          <a:prstGeom prst="rect">
            <a:avLst/>
          </a:prstGeom>
        </p:spPr>
        <p:txBody>
          <a:bodyPr/>
          <a:lstStyle>
            <a:lvl1pPr marL="0" indent="0">
              <a:buFontTx/>
              <a:buNone/>
              <a:defRPr sz="180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fr-FR" dirty="0"/>
              <a:t>Modifier les styles du texte</a:t>
            </a:r>
            <a:endParaRPr lang="fr-BE" dirty="0"/>
          </a:p>
        </p:txBody>
      </p:sp>
    </p:spTree>
    <p:extLst>
      <p:ext uri="{BB962C8B-B14F-4D97-AF65-F5344CB8AC3E}">
        <p14:creationId xmlns:p14="http://schemas.microsoft.com/office/powerpoint/2010/main" val="22422082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représentatnts Avicole et cunicole">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758C4C44-C668-4960-B7B3-44A259D797C3}"/>
              </a:ext>
            </a:extLst>
          </p:cNvPr>
          <p:cNvSpPr>
            <a:spLocks noGrp="1"/>
          </p:cNvSpPr>
          <p:nvPr>
            <p:ph type="dt" sz="half" idx="10"/>
          </p:nvPr>
        </p:nvSpPr>
        <p:spPr/>
        <p:txBody>
          <a:bodyPr/>
          <a:lstStyle/>
          <a:p>
            <a:fld id="{DE592864-E9EC-40B5-B0E7-55DAAAF5399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C2900EEF-EF9F-4417-8502-7CF2FBCB2B4A}"/>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3748EB36-187B-4564-A679-15D77A972723}"/>
              </a:ext>
            </a:extLst>
          </p:cNvPr>
          <p:cNvSpPr>
            <a:spLocks noGrp="1"/>
          </p:cNvSpPr>
          <p:nvPr>
            <p:ph type="sldNum" sz="quarter" idx="12"/>
          </p:nvPr>
        </p:nvSpPr>
        <p:spPr/>
        <p:txBody>
          <a:bodyPr/>
          <a:lstStyle/>
          <a:p>
            <a:fld id="{CD211B58-6E75-4FD1-BF39-E0DE25A782AE}" type="slidenum">
              <a:rPr lang="fr-BE" smtClean="0"/>
              <a:t>‹N°›</a:t>
            </a:fld>
            <a:endParaRPr lang="fr-BE"/>
          </a:p>
        </p:txBody>
      </p:sp>
      <p:sp>
        <p:nvSpPr>
          <p:cNvPr id="6" name="object 3">
            <a:extLst>
              <a:ext uri="{FF2B5EF4-FFF2-40B4-BE49-F238E27FC236}">
                <a16:creationId xmlns:a16="http://schemas.microsoft.com/office/drawing/2014/main" id="{24AE50E9-71A8-E82F-D4F0-459C0C7DA89E}"/>
              </a:ext>
            </a:extLst>
          </p:cNvPr>
          <p:cNvSpPr/>
          <p:nvPr userDrawn="1"/>
        </p:nvSpPr>
        <p:spPr>
          <a:xfrm>
            <a:off x="6053724" y="944366"/>
            <a:ext cx="484505" cy="932180"/>
          </a:xfrm>
          <a:custGeom>
            <a:avLst/>
            <a:gdLst/>
            <a:ahLst/>
            <a:cxnLst/>
            <a:rect l="l" t="t" r="r" b="b"/>
            <a:pathLst>
              <a:path w="484504" h="932180">
                <a:moveTo>
                  <a:pt x="467232" y="0"/>
                </a:moveTo>
                <a:lnTo>
                  <a:pt x="0" y="923251"/>
                </a:lnTo>
                <a:lnTo>
                  <a:pt x="16675" y="931621"/>
                </a:lnTo>
                <a:lnTo>
                  <a:pt x="483882" y="8420"/>
                </a:lnTo>
                <a:lnTo>
                  <a:pt x="467232" y="0"/>
                </a:lnTo>
                <a:close/>
              </a:path>
            </a:pathLst>
          </a:custGeom>
          <a:solidFill>
            <a:srgbClr val="9D8B75"/>
          </a:solidFill>
        </p:spPr>
        <p:txBody>
          <a:bodyPr wrap="square" lIns="0" tIns="0" rIns="0" bIns="0" rtlCol="0"/>
          <a:lstStyle/>
          <a:p>
            <a:endParaRPr/>
          </a:p>
        </p:txBody>
      </p:sp>
      <p:sp>
        <p:nvSpPr>
          <p:cNvPr id="8" name="object 4">
            <a:extLst>
              <a:ext uri="{FF2B5EF4-FFF2-40B4-BE49-F238E27FC236}">
                <a16:creationId xmlns:a16="http://schemas.microsoft.com/office/drawing/2014/main" id="{7B990274-C617-CDB8-0DC2-E191B83B474C}"/>
              </a:ext>
            </a:extLst>
          </p:cNvPr>
          <p:cNvSpPr txBox="1"/>
          <p:nvPr userDrawn="1"/>
        </p:nvSpPr>
        <p:spPr>
          <a:xfrm>
            <a:off x="1206500" y="1075993"/>
            <a:ext cx="4749800" cy="604520"/>
          </a:xfrm>
          <a:prstGeom prst="rect">
            <a:avLst/>
          </a:prstGeom>
        </p:spPr>
        <p:txBody>
          <a:bodyPr vert="horz" wrap="square" lIns="0" tIns="12700" rIns="0" bIns="0" rtlCol="0">
            <a:spAutoFit/>
          </a:bodyPr>
          <a:lstStyle/>
          <a:p>
            <a:pPr marL="12700">
              <a:lnSpc>
                <a:spcPct val="100000"/>
              </a:lnSpc>
              <a:spcBef>
                <a:spcPts val="100"/>
              </a:spcBef>
            </a:pPr>
            <a:r>
              <a:rPr sz="3800" b="1" spc="100" dirty="0">
                <a:solidFill>
                  <a:srgbClr val="2D2D33"/>
                </a:solidFill>
                <a:latin typeface="Calibri"/>
                <a:cs typeface="Calibri"/>
              </a:rPr>
              <a:t>REPRÉSENTANTS</a:t>
            </a:r>
            <a:r>
              <a:rPr sz="3800" b="1" spc="145" dirty="0">
                <a:solidFill>
                  <a:srgbClr val="2D2D33"/>
                </a:solidFill>
                <a:latin typeface="Calibri"/>
                <a:cs typeface="Calibri"/>
              </a:rPr>
              <a:t> </a:t>
            </a:r>
            <a:r>
              <a:rPr sz="3800" b="1" spc="90" dirty="0">
                <a:solidFill>
                  <a:srgbClr val="2D2D33"/>
                </a:solidFill>
                <a:latin typeface="Calibri"/>
                <a:cs typeface="Calibri"/>
              </a:rPr>
              <a:t>ÉLUS</a:t>
            </a:r>
            <a:endParaRPr sz="3800">
              <a:latin typeface="Calibri"/>
              <a:cs typeface="Calibri"/>
            </a:endParaRPr>
          </a:p>
        </p:txBody>
      </p:sp>
      <p:sp>
        <p:nvSpPr>
          <p:cNvPr id="9" name="object 5">
            <a:extLst>
              <a:ext uri="{FF2B5EF4-FFF2-40B4-BE49-F238E27FC236}">
                <a16:creationId xmlns:a16="http://schemas.microsoft.com/office/drawing/2014/main" id="{05C2B62A-8A3A-1C7A-732D-661A9E3538FB}"/>
              </a:ext>
            </a:extLst>
          </p:cNvPr>
          <p:cNvSpPr txBox="1">
            <a:spLocks noGrp="1"/>
          </p:cNvSpPr>
          <p:nvPr>
            <p:ph type="title"/>
          </p:nvPr>
        </p:nvSpPr>
        <p:spPr>
          <a:xfrm>
            <a:off x="6634864" y="910893"/>
            <a:ext cx="3582670" cy="939800"/>
          </a:xfrm>
          <a:prstGeom prst="rect">
            <a:avLst/>
          </a:prstGeom>
        </p:spPr>
        <p:txBody>
          <a:bodyPr vert="horz" wrap="square" lIns="0" tIns="12700" rIns="0" bIns="0" rtlCol="0">
            <a:spAutoFit/>
          </a:bodyPr>
          <a:lstStyle/>
          <a:p>
            <a:pPr marL="27940">
              <a:lnSpc>
                <a:spcPct val="100000"/>
              </a:lnSpc>
              <a:spcBef>
                <a:spcPts val="100"/>
              </a:spcBef>
            </a:pPr>
            <a:r>
              <a:rPr sz="3000" b="0" spc="105" dirty="0">
                <a:solidFill>
                  <a:srgbClr val="2D2D33"/>
                </a:solidFill>
                <a:latin typeface="Calibri"/>
                <a:cs typeface="Calibri"/>
              </a:rPr>
              <a:t>FILIÈRE</a:t>
            </a:r>
            <a:endParaRPr sz="3000">
              <a:latin typeface="Calibri"/>
              <a:cs typeface="Calibri"/>
            </a:endParaRPr>
          </a:p>
          <a:p>
            <a:pPr marL="12700">
              <a:lnSpc>
                <a:spcPct val="100000"/>
              </a:lnSpc>
            </a:pPr>
            <a:r>
              <a:rPr sz="3000" b="0" spc="65" dirty="0">
                <a:solidFill>
                  <a:srgbClr val="2D2D33"/>
                </a:solidFill>
                <a:latin typeface="Calibri"/>
                <a:cs typeface="Calibri"/>
              </a:rPr>
              <a:t>AVICOLE</a:t>
            </a:r>
            <a:r>
              <a:rPr sz="3000" b="0" spc="40" dirty="0">
                <a:solidFill>
                  <a:srgbClr val="2D2D33"/>
                </a:solidFill>
                <a:latin typeface="Calibri"/>
                <a:cs typeface="Calibri"/>
              </a:rPr>
              <a:t> </a:t>
            </a:r>
            <a:r>
              <a:rPr sz="3000" b="0" dirty="0">
                <a:solidFill>
                  <a:srgbClr val="2D2D33"/>
                </a:solidFill>
                <a:latin typeface="Calibri"/>
                <a:cs typeface="Calibri"/>
              </a:rPr>
              <a:t>&amp;</a:t>
            </a:r>
            <a:r>
              <a:rPr sz="3000" b="0" spc="55" dirty="0">
                <a:solidFill>
                  <a:srgbClr val="2D2D33"/>
                </a:solidFill>
                <a:latin typeface="Calibri"/>
                <a:cs typeface="Calibri"/>
              </a:rPr>
              <a:t> </a:t>
            </a:r>
            <a:r>
              <a:rPr sz="3000" b="0" spc="85" dirty="0">
                <a:solidFill>
                  <a:srgbClr val="2D2D33"/>
                </a:solidFill>
                <a:latin typeface="Calibri"/>
                <a:cs typeface="Calibri"/>
              </a:rPr>
              <a:t>CUNICOLE</a:t>
            </a:r>
            <a:endParaRPr sz="3000">
              <a:latin typeface="Calibri"/>
              <a:cs typeface="Calibri"/>
            </a:endParaRPr>
          </a:p>
        </p:txBody>
      </p:sp>
      <p:grpSp>
        <p:nvGrpSpPr>
          <p:cNvPr id="10" name="object 6">
            <a:extLst>
              <a:ext uri="{FF2B5EF4-FFF2-40B4-BE49-F238E27FC236}">
                <a16:creationId xmlns:a16="http://schemas.microsoft.com/office/drawing/2014/main" id="{44E19DBC-B2BB-1EEB-CDCA-B1F9CA70344E}"/>
              </a:ext>
            </a:extLst>
          </p:cNvPr>
          <p:cNvGrpSpPr/>
          <p:nvPr userDrawn="1"/>
        </p:nvGrpSpPr>
        <p:grpSpPr>
          <a:xfrm>
            <a:off x="10162516" y="6189377"/>
            <a:ext cx="875665" cy="153035"/>
            <a:chOff x="10518874" y="5816844"/>
            <a:chExt cx="875665" cy="153035"/>
          </a:xfrm>
        </p:grpSpPr>
        <p:pic>
          <p:nvPicPr>
            <p:cNvPr id="11" name="object 7">
              <a:extLst>
                <a:ext uri="{FF2B5EF4-FFF2-40B4-BE49-F238E27FC236}">
                  <a16:creationId xmlns:a16="http://schemas.microsoft.com/office/drawing/2014/main" id="{C3EBC1ED-FE8F-5768-4942-DE9C0C170364}"/>
                </a:ext>
              </a:extLst>
            </p:cNvPr>
            <p:cNvPicPr/>
            <p:nvPr/>
          </p:nvPicPr>
          <p:blipFill>
            <a:blip r:embed="rId2" cstate="print"/>
            <a:stretch>
              <a:fillRect/>
            </a:stretch>
          </p:blipFill>
          <p:spPr>
            <a:xfrm>
              <a:off x="10518874" y="5854847"/>
              <a:ext cx="189007" cy="114731"/>
            </a:xfrm>
            <a:prstGeom prst="rect">
              <a:avLst/>
            </a:prstGeom>
          </p:spPr>
        </p:pic>
        <p:pic>
          <p:nvPicPr>
            <p:cNvPr id="12" name="object 8">
              <a:extLst>
                <a:ext uri="{FF2B5EF4-FFF2-40B4-BE49-F238E27FC236}">
                  <a16:creationId xmlns:a16="http://schemas.microsoft.com/office/drawing/2014/main" id="{2CF6131A-F2A7-617F-8B4B-E4D69CFF203D}"/>
                </a:ext>
              </a:extLst>
            </p:cNvPr>
            <p:cNvPicPr/>
            <p:nvPr/>
          </p:nvPicPr>
          <p:blipFill>
            <a:blip r:embed="rId3" cstate="print"/>
            <a:stretch>
              <a:fillRect/>
            </a:stretch>
          </p:blipFill>
          <p:spPr>
            <a:xfrm>
              <a:off x="10730267" y="5816844"/>
              <a:ext cx="310642" cy="152642"/>
            </a:xfrm>
            <a:prstGeom prst="rect">
              <a:avLst/>
            </a:prstGeom>
          </p:spPr>
        </p:pic>
        <p:pic>
          <p:nvPicPr>
            <p:cNvPr id="13" name="object 9">
              <a:extLst>
                <a:ext uri="{FF2B5EF4-FFF2-40B4-BE49-F238E27FC236}">
                  <a16:creationId xmlns:a16="http://schemas.microsoft.com/office/drawing/2014/main" id="{1557A66D-87F4-34B6-9451-A25B837EEB42}"/>
                </a:ext>
              </a:extLst>
            </p:cNvPr>
            <p:cNvPicPr/>
            <p:nvPr/>
          </p:nvPicPr>
          <p:blipFill>
            <a:blip r:embed="rId4" cstate="print"/>
            <a:stretch>
              <a:fillRect/>
            </a:stretch>
          </p:blipFill>
          <p:spPr>
            <a:xfrm>
              <a:off x="11068231" y="5855889"/>
              <a:ext cx="64706" cy="112280"/>
            </a:xfrm>
            <a:prstGeom prst="rect">
              <a:avLst/>
            </a:prstGeom>
          </p:spPr>
        </p:pic>
        <p:pic>
          <p:nvPicPr>
            <p:cNvPr id="14" name="object 10">
              <a:extLst>
                <a:ext uri="{FF2B5EF4-FFF2-40B4-BE49-F238E27FC236}">
                  <a16:creationId xmlns:a16="http://schemas.microsoft.com/office/drawing/2014/main" id="{899C1020-9397-FEF7-B03C-7506381B1260}"/>
                </a:ext>
              </a:extLst>
            </p:cNvPr>
            <p:cNvPicPr/>
            <p:nvPr/>
          </p:nvPicPr>
          <p:blipFill>
            <a:blip r:embed="rId5" cstate="print"/>
            <a:stretch>
              <a:fillRect/>
            </a:stretch>
          </p:blipFill>
          <p:spPr>
            <a:xfrm>
              <a:off x="11173120" y="5845112"/>
              <a:ext cx="221231" cy="124470"/>
            </a:xfrm>
            <a:prstGeom prst="rect">
              <a:avLst/>
            </a:prstGeom>
          </p:spPr>
        </p:pic>
      </p:grpSp>
      <p:grpSp>
        <p:nvGrpSpPr>
          <p:cNvPr id="15" name="object 11">
            <a:extLst>
              <a:ext uri="{FF2B5EF4-FFF2-40B4-BE49-F238E27FC236}">
                <a16:creationId xmlns:a16="http://schemas.microsoft.com/office/drawing/2014/main" id="{34089D2A-3047-8D9A-CE44-F5C4299D248D}"/>
              </a:ext>
            </a:extLst>
          </p:cNvPr>
          <p:cNvGrpSpPr/>
          <p:nvPr userDrawn="1"/>
        </p:nvGrpSpPr>
        <p:grpSpPr>
          <a:xfrm>
            <a:off x="10162607" y="6407339"/>
            <a:ext cx="1085215" cy="118745"/>
            <a:chOff x="10518965" y="6034806"/>
            <a:chExt cx="1085215" cy="118745"/>
          </a:xfrm>
        </p:grpSpPr>
        <p:pic>
          <p:nvPicPr>
            <p:cNvPr id="16" name="object 12">
              <a:extLst>
                <a:ext uri="{FF2B5EF4-FFF2-40B4-BE49-F238E27FC236}">
                  <a16:creationId xmlns:a16="http://schemas.microsoft.com/office/drawing/2014/main" id="{07535C3D-696F-DC1E-B704-8D3A6F910AFC}"/>
                </a:ext>
              </a:extLst>
            </p:cNvPr>
            <p:cNvPicPr/>
            <p:nvPr/>
          </p:nvPicPr>
          <p:blipFill>
            <a:blip r:embed="rId6" cstate="print"/>
            <a:stretch>
              <a:fillRect/>
            </a:stretch>
          </p:blipFill>
          <p:spPr>
            <a:xfrm>
              <a:off x="10518965" y="6035902"/>
              <a:ext cx="71031" cy="115735"/>
            </a:xfrm>
            <a:prstGeom prst="rect">
              <a:avLst/>
            </a:prstGeom>
          </p:spPr>
        </p:pic>
        <p:pic>
          <p:nvPicPr>
            <p:cNvPr id="17" name="object 13">
              <a:extLst>
                <a:ext uri="{FF2B5EF4-FFF2-40B4-BE49-F238E27FC236}">
                  <a16:creationId xmlns:a16="http://schemas.microsoft.com/office/drawing/2014/main" id="{3486CA03-7A7C-8200-5BDD-62267C309918}"/>
                </a:ext>
              </a:extLst>
            </p:cNvPr>
            <p:cNvPicPr/>
            <p:nvPr/>
          </p:nvPicPr>
          <p:blipFill>
            <a:blip r:embed="rId7" cstate="print"/>
            <a:stretch>
              <a:fillRect/>
            </a:stretch>
          </p:blipFill>
          <p:spPr>
            <a:xfrm>
              <a:off x="10613057" y="6034991"/>
              <a:ext cx="190657" cy="118228"/>
            </a:xfrm>
            <a:prstGeom prst="rect">
              <a:avLst/>
            </a:prstGeom>
          </p:spPr>
        </p:pic>
        <p:pic>
          <p:nvPicPr>
            <p:cNvPr id="18" name="object 14">
              <a:extLst>
                <a:ext uri="{FF2B5EF4-FFF2-40B4-BE49-F238E27FC236}">
                  <a16:creationId xmlns:a16="http://schemas.microsoft.com/office/drawing/2014/main" id="{5C4C00A2-1ED7-CD4D-533D-C6204C60443A}"/>
                </a:ext>
              </a:extLst>
            </p:cNvPr>
            <p:cNvPicPr/>
            <p:nvPr/>
          </p:nvPicPr>
          <p:blipFill>
            <a:blip r:embed="rId8" cstate="print"/>
            <a:stretch>
              <a:fillRect/>
            </a:stretch>
          </p:blipFill>
          <p:spPr>
            <a:xfrm>
              <a:off x="10827508" y="6035352"/>
              <a:ext cx="93268" cy="117462"/>
            </a:xfrm>
            <a:prstGeom prst="rect">
              <a:avLst/>
            </a:prstGeom>
          </p:spPr>
        </p:pic>
        <p:pic>
          <p:nvPicPr>
            <p:cNvPr id="19" name="object 15">
              <a:extLst>
                <a:ext uri="{FF2B5EF4-FFF2-40B4-BE49-F238E27FC236}">
                  <a16:creationId xmlns:a16="http://schemas.microsoft.com/office/drawing/2014/main" id="{484A4CF1-E50D-5B58-940D-0CE5496FF1FA}"/>
                </a:ext>
              </a:extLst>
            </p:cNvPr>
            <p:cNvPicPr/>
            <p:nvPr/>
          </p:nvPicPr>
          <p:blipFill>
            <a:blip r:embed="rId9" cstate="print"/>
            <a:stretch>
              <a:fillRect/>
            </a:stretch>
          </p:blipFill>
          <p:spPr>
            <a:xfrm>
              <a:off x="10941095" y="6036038"/>
              <a:ext cx="86728" cy="116776"/>
            </a:xfrm>
            <a:prstGeom prst="rect">
              <a:avLst/>
            </a:prstGeom>
          </p:spPr>
        </p:pic>
        <p:pic>
          <p:nvPicPr>
            <p:cNvPr id="20" name="object 16">
              <a:extLst>
                <a:ext uri="{FF2B5EF4-FFF2-40B4-BE49-F238E27FC236}">
                  <a16:creationId xmlns:a16="http://schemas.microsoft.com/office/drawing/2014/main" id="{9FF727A6-5062-7C48-1D87-C98A772CCE5E}"/>
                </a:ext>
              </a:extLst>
            </p:cNvPr>
            <p:cNvPicPr/>
            <p:nvPr/>
          </p:nvPicPr>
          <p:blipFill>
            <a:blip r:embed="rId10" cstate="print"/>
            <a:stretch>
              <a:fillRect/>
            </a:stretch>
          </p:blipFill>
          <p:spPr>
            <a:xfrm>
              <a:off x="11048188" y="6035123"/>
              <a:ext cx="172477" cy="117690"/>
            </a:xfrm>
            <a:prstGeom prst="rect">
              <a:avLst/>
            </a:prstGeom>
          </p:spPr>
        </p:pic>
        <p:pic>
          <p:nvPicPr>
            <p:cNvPr id="21" name="object 17">
              <a:extLst>
                <a:ext uri="{FF2B5EF4-FFF2-40B4-BE49-F238E27FC236}">
                  <a16:creationId xmlns:a16="http://schemas.microsoft.com/office/drawing/2014/main" id="{E81F4C65-8A11-B343-113E-68FB54D22B25}"/>
                </a:ext>
              </a:extLst>
            </p:cNvPr>
            <p:cNvPicPr/>
            <p:nvPr/>
          </p:nvPicPr>
          <p:blipFill>
            <a:blip r:embed="rId11" cstate="print"/>
            <a:stretch>
              <a:fillRect/>
            </a:stretch>
          </p:blipFill>
          <p:spPr>
            <a:xfrm>
              <a:off x="11241360" y="6036038"/>
              <a:ext cx="170746" cy="116776"/>
            </a:xfrm>
            <a:prstGeom prst="rect">
              <a:avLst/>
            </a:prstGeom>
          </p:spPr>
        </p:pic>
        <p:pic>
          <p:nvPicPr>
            <p:cNvPr id="22" name="object 18">
              <a:extLst>
                <a:ext uri="{FF2B5EF4-FFF2-40B4-BE49-F238E27FC236}">
                  <a16:creationId xmlns:a16="http://schemas.microsoft.com/office/drawing/2014/main" id="{FB28B095-9123-6B34-B8EE-6091B1189300}"/>
                </a:ext>
              </a:extLst>
            </p:cNvPr>
            <p:cNvPicPr/>
            <p:nvPr/>
          </p:nvPicPr>
          <p:blipFill>
            <a:blip r:embed="rId12" cstate="print"/>
            <a:stretch>
              <a:fillRect/>
            </a:stretch>
          </p:blipFill>
          <p:spPr>
            <a:xfrm>
              <a:off x="11442586" y="6034806"/>
              <a:ext cx="161450" cy="118413"/>
            </a:xfrm>
            <a:prstGeom prst="rect">
              <a:avLst/>
            </a:prstGeom>
          </p:spPr>
        </p:pic>
      </p:grpSp>
      <p:grpSp>
        <p:nvGrpSpPr>
          <p:cNvPr id="23" name="object 19">
            <a:extLst>
              <a:ext uri="{FF2B5EF4-FFF2-40B4-BE49-F238E27FC236}">
                <a16:creationId xmlns:a16="http://schemas.microsoft.com/office/drawing/2014/main" id="{5F88D7AE-45F2-D1B3-C4CA-76AA897C5ECB}"/>
              </a:ext>
            </a:extLst>
          </p:cNvPr>
          <p:cNvGrpSpPr/>
          <p:nvPr userDrawn="1"/>
        </p:nvGrpSpPr>
        <p:grpSpPr>
          <a:xfrm>
            <a:off x="9526945" y="6077234"/>
            <a:ext cx="564515" cy="559435"/>
            <a:chOff x="9883303" y="5704701"/>
            <a:chExt cx="564515" cy="559435"/>
          </a:xfrm>
        </p:grpSpPr>
        <p:sp>
          <p:nvSpPr>
            <p:cNvPr id="24" name="object 20">
              <a:extLst>
                <a:ext uri="{FF2B5EF4-FFF2-40B4-BE49-F238E27FC236}">
                  <a16:creationId xmlns:a16="http://schemas.microsoft.com/office/drawing/2014/main" id="{BEFEF8A2-95E3-E84F-FE26-846A0AD9544D}"/>
                </a:ext>
              </a:extLst>
            </p:cNvPr>
            <p:cNvSpPr/>
            <p:nvPr/>
          </p:nvSpPr>
          <p:spPr>
            <a:xfrm>
              <a:off x="9883292" y="5704712"/>
              <a:ext cx="560705" cy="492759"/>
            </a:xfrm>
            <a:custGeom>
              <a:avLst/>
              <a:gdLst/>
              <a:ahLst/>
              <a:cxnLst/>
              <a:rect l="l" t="t" r="r" b="b"/>
              <a:pathLst>
                <a:path w="560704" h="492760">
                  <a:moveTo>
                    <a:pt x="543407" y="174002"/>
                  </a:moveTo>
                  <a:lnTo>
                    <a:pt x="521271" y="131203"/>
                  </a:lnTo>
                  <a:lnTo>
                    <a:pt x="492671" y="93446"/>
                  </a:lnTo>
                  <a:lnTo>
                    <a:pt x="458431" y="61290"/>
                  </a:lnTo>
                  <a:lnTo>
                    <a:pt x="419417" y="35306"/>
                  </a:lnTo>
                  <a:lnTo>
                    <a:pt x="376478" y="16052"/>
                  </a:lnTo>
                  <a:lnTo>
                    <a:pt x="330454" y="4089"/>
                  </a:lnTo>
                  <a:lnTo>
                    <a:pt x="282181" y="0"/>
                  </a:lnTo>
                  <a:lnTo>
                    <a:pt x="236397" y="3683"/>
                  </a:lnTo>
                  <a:lnTo>
                    <a:pt x="192963" y="14338"/>
                  </a:lnTo>
                  <a:lnTo>
                    <a:pt x="152463" y="31356"/>
                  </a:lnTo>
                  <a:lnTo>
                    <a:pt x="115481" y="54178"/>
                  </a:lnTo>
                  <a:lnTo>
                    <a:pt x="82600" y="82232"/>
                  </a:lnTo>
                  <a:lnTo>
                    <a:pt x="54394" y="114909"/>
                  </a:lnTo>
                  <a:lnTo>
                    <a:pt x="31457" y="151676"/>
                  </a:lnTo>
                  <a:lnTo>
                    <a:pt x="14351" y="191909"/>
                  </a:lnTo>
                  <a:lnTo>
                    <a:pt x="3683" y="235064"/>
                  </a:lnTo>
                  <a:lnTo>
                    <a:pt x="0" y="280555"/>
                  </a:lnTo>
                  <a:lnTo>
                    <a:pt x="1155" y="305701"/>
                  </a:lnTo>
                  <a:lnTo>
                    <a:pt x="4559" y="330581"/>
                  </a:lnTo>
                  <a:lnTo>
                    <a:pt x="10198" y="355079"/>
                  </a:lnTo>
                  <a:lnTo>
                    <a:pt x="18034" y="379018"/>
                  </a:lnTo>
                  <a:lnTo>
                    <a:pt x="25044" y="369455"/>
                  </a:lnTo>
                  <a:lnTo>
                    <a:pt x="32372" y="360133"/>
                  </a:lnTo>
                  <a:lnTo>
                    <a:pt x="67678" y="322783"/>
                  </a:lnTo>
                  <a:lnTo>
                    <a:pt x="110413" y="287515"/>
                  </a:lnTo>
                  <a:lnTo>
                    <a:pt x="133311" y="271830"/>
                  </a:lnTo>
                  <a:lnTo>
                    <a:pt x="130835" y="265925"/>
                  </a:lnTo>
                  <a:lnTo>
                    <a:pt x="128803" y="259854"/>
                  </a:lnTo>
                  <a:lnTo>
                    <a:pt x="127228" y="253657"/>
                  </a:lnTo>
                  <a:lnTo>
                    <a:pt x="94729" y="256781"/>
                  </a:lnTo>
                  <a:lnTo>
                    <a:pt x="88430" y="251650"/>
                  </a:lnTo>
                  <a:lnTo>
                    <a:pt x="85712" y="223926"/>
                  </a:lnTo>
                  <a:lnTo>
                    <a:pt x="90893" y="217652"/>
                  </a:lnTo>
                  <a:lnTo>
                    <a:pt x="123380" y="214503"/>
                  </a:lnTo>
                  <a:lnTo>
                    <a:pt x="123990" y="207289"/>
                  </a:lnTo>
                  <a:lnTo>
                    <a:pt x="125006" y="200126"/>
                  </a:lnTo>
                  <a:lnTo>
                    <a:pt x="126403" y="193027"/>
                  </a:lnTo>
                  <a:lnTo>
                    <a:pt x="128181" y="186016"/>
                  </a:lnTo>
                  <a:lnTo>
                    <a:pt x="98463" y="172580"/>
                  </a:lnTo>
                  <a:lnTo>
                    <a:pt x="95592" y="164985"/>
                  </a:lnTo>
                  <a:lnTo>
                    <a:pt x="107200" y="139458"/>
                  </a:lnTo>
                  <a:lnTo>
                    <a:pt x="114782" y="136525"/>
                  </a:lnTo>
                  <a:lnTo>
                    <a:pt x="144703" y="149923"/>
                  </a:lnTo>
                  <a:lnTo>
                    <a:pt x="148818" y="143979"/>
                  </a:lnTo>
                  <a:lnTo>
                    <a:pt x="153250" y="138277"/>
                  </a:lnTo>
                  <a:lnTo>
                    <a:pt x="157975" y="132829"/>
                  </a:lnTo>
                  <a:lnTo>
                    <a:pt x="163004" y="127647"/>
                  </a:lnTo>
                  <a:lnTo>
                    <a:pt x="144284" y="101384"/>
                  </a:lnTo>
                  <a:lnTo>
                    <a:pt x="145605" y="93510"/>
                  </a:lnTo>
                  <a:lnTo>
                    <a:pt x="168490" y="77216"/>
                  </a:lnTo>
                  <a:lnTo>
                    <a:pt x="176542" y="78562"/>
                  </a:lnTo>
                  <a:lnTo>
                    <a:pt x="195554" y="104965"/>
                  </a:lnTo>
                  <a:lnTo>
                    <a:pt x="202120" y="101841"/>
                  </a:lnTo>
                  <a:lnTo>
                    <a:pt x="208851" y="99110"/>
                  </a:lnTo>
                  <a:lnTo>
                    <a:pt x="215734" y="96774"/>
                  </a:lnTo>
                  <a:lnTo>
                    <a:pt x="222732" y="94830"/>
                  </a:lnTo>
                  <a:lnTo>
                    <a:pt x="219595" y="62572"/>
                  </a:lnTo>
                  <a:lnTo>
                    <a:pt x="224739" y="56311"/>
                  </a:lnTo>
                  <a:lnTo>
                    <a:pt x="252717" y="53568"/>
                  </a:lnTo>
                  <a:lnTo>
                    <a:pt x="259016" y="58737"/>
                  </a:lnTo>
                  <a:lnTo>
                    <a:pt x="262178" y="91008"/>
                  </a:lnTo>
                  <a:lnTo>
                    <a:pt x="269443" y="91541"/>
                  </a:lnTo>
                  <a:lnTo>
                    <a:pt x="276656" y="92481"/>
                  </a:lnTo>
                  <a:lnTo>
                    <a:pt x="283806" y="93814"/>
                  </a:lnTo>
                  <a:lnTo>
                    <a:pt x="290880" y="95554"/>
                  </a:lnTo>
                  <a:lnTo>
                    <a:pt x="304393" y="66040"/>
                  </a:lnTo>
                  <a:lnTo>
                    <a:pt x="312013" y="63195"/>
                  </a:lnTo>
                  <a:lnTo>
                    <a:pt x="337870" y="74790"/>
                  </a:lnTo>
                  <a:lnTo>
                    <a:pt x="340741" y="82397"/>
                  </a:lnTo>
                  <a:lnTo>
                    <a:pt x="327253" y="112141"/>
                  </a:lnTo>
                  <a:lnTo>
                    <a:pt x="333248" y="116205"/>
                  </a:lnTo>
                  <a:lnTo>
                    <a:pt x="338988" y="120599"/>
                  </a:lnTo>
                  <a:lnTo>
                    <a:pt x="344474" y="125310"/>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44"/>
                  </a:lnTo>
                  <a:lnTo>
                    <a:pt x="427469" y="171653"/>
                  </a:lnTo>
                  <a:lnTo>
                    <a:pt x="451637" y="170065"/>
                  </a:lnTo>
                  <a:lnTo>
                    <a:pt x="475856" y="169456"/>
                  </a:lnTo>
                  <a:lnTo>
                    <a:pt x="492798" y="169672"/>
                  </a:lnTo>
                  <a:lnTo>
                    <a:pt x="509714" y="170510"/>
                  </a:lnTo>
                  <a:lnTo>
                    <a:pt x="526592" y="171945"/>
                  </a:lnTo>
                  <a:lnTo>
                    <a:pt x="543407" y="174002"/>
                  </a:lnTo>
                  <a:close/>
                </a:path>
                <a:path w="560704" h="492760">
                  <a:moveTo>
                    <a:pt x="560197" y="231686"/>
                  </a:moveTo>
                  <a:lnTo>
                    <a:pt x="516293" y="207530"/>
                  </a:lnTo>
                  <a:lnTo>
                    <a:pt x="475945" y="205816"/>
                  </a:lnTo>
                  <a:lnTo>
                    <a:pt x="431431" y="207911"/>
                  </a:lnTo>
                  <a:lnTo>
                    <a:pt x="387248" y="213321"/>
                  </a:lnTo>
                  <a:lnTo>
                    <a:pt x="343598" y="222021"/>
                  </a:lnTo>
                  <a:lnTo>
                    <a:pt x="300672" y="233959"/>
                  </a:lnTo>
                  <a:lnTo>
                    <a:pt x="246773" y="253441"/>
                  </a:lnTo>
                  <a:lnTo>
                    <a:pt x="196532" y="276910"/>
                  </a:lnTo>
                  <a:lnTo>
                    <a:pt x="150660" y="303949"/>
                  </a:lnTo>
                  <a:lnTo>
                    <a:pt x="109855" y="334137"/>
                  </a:lnTo>
                  <a:lnTo>
                    <a:pt x="74828" y="367055"/>
                  </a:lnTo>
                  <a:lnTo>
                    <a:pt x="44919" y="404520"/>
                  </a:lnTo>
                  <a:lnTo>
                    <a:pt x="36474" y="418096"/>
                  </a:lnTo>
                  <a:lnTo>
                    <a:pt x="49377" y="438645"/>
                  </a:lnTo>
                  <a:lnTo>
                    <a:pt x="63995" y="457974"/>
                  </a:lnTo>
                  <a:lnTo>
                    <a:pt x="80225" y="475983"/>
                  </a:lnTo>
                  <a:lnTo>
                    <a:pt x="97980" y="492556"/>
                  </a:lnTo>
                  <a:lnTo>
                    <a:pt x="105537" y="479425"/>
                  </a:lnTo>
                  <a:lnTo>
                    <a:pt x="109829" y="472833"/>
                  </a:lnTo>
                  <a:lnTo>
                    <a:pt x="135851" y="437286"/>
                  </a:lnTo>
                  <a:lnTo>
                    <a:pt x="166547" y="403352"/>
                  </a:lnTo>
                  <a:lnTo>
                    <a:pt x="201510" y="371373"/>
                  </a:lnTo>
                  <a:lnTo>
                    <a:pt x="240372" y="341680"/>
                  </a:lnTo>
                  <a:lnTo>
                    <a:pt x="282714" y="314604"/>
                  </a:lnTo>
                  <a:lnTo>
                    <a:pt x="328129" y="290461"/>
                  </a:lnTo>
                  <a:lnTo>
                    <a:pt x="374611" y="270281"/>
                  </a:lnTo>
                  <a:lnTo>
                    <a:pt x="421436" y="254215"/>
                  </a:lnTo>
                  <a:lnTo>
                    <a:pt x="468223" y="242379"/>
                  </a:lnTo>
                  <a:lnTo>
                    <a:pt x="514604" y="234848"/>
                  </a:lnTo>
                  <a:lnTo>
                    <a:pt x="560197" y="231686"/>
                  </a:lnTo>
                  <a:close/>
                </a:path>
              </a:pathLst>
            </a:custGeom>
            <a:solidFill>
              <a:srgbClr val="FFFFFF"/>
            </a:solidFill>
          </p:spPr>
          <p:txBody>
            <a:bodyPr wrap="square" lIns="0" tIns="0" rIns="0" bIns="0" rtlCol="0"/>
            <a:lstStyle/>
            <a:p>
              <a:endParaRPr/>
            </a:p>
          </p:txBody>
        </p:sp>
        <p:pic>
          <p:nvPicPr>
            <p:cNvPr id="25" name="object 21">
              <a:extLst>
                <a:ext uri="{FF2B5EF4-FFF2-40B4-BE49-F238E27FC236}">
                  <a16:creationId xmlns:a16="http://schemas.microsoft.com/office/drawing/2014/main" id="{75DC5C99-B4FA-2630-6D11-FFDB55F1AEF3}"/>
                </a:ext>
              </a:extLst>
            </p:cNvPr>
            <p:cNvPicPr/>
            <p:nvPr/>
          </p:nvPicPr>
          <p:blipFill>
            <a:blip r:embed="rId13" cstate="print"/>
            <a:stretch>
              <a:fillRect/>
            </a:stretch>
          </p:blipFill>
          <p:spPr>
            <a:xfrm>
              <a:off x="10192574" y="6086944"/>
              <a:ext cx="235826" cy="177101"/>
            </a:xfrm>
            <a:prstGeom prst="rect">
              <a:avLst/>
            </a:prstGeom>
          </p:spPr>
        </p:pic>
        <p:sp>
          <p:nvSpPr>
            <p:cNvPr id="26" name="object 22">
              <a:extLst>
                <a:ext uri="{FF2B5EF4-FFF2-40B4-BE49-F238E27FC236}">
                  <a16:creationId xmlns:a16="http://schemas.microsoft.com/office/drawing/2014/main" id="{73DB7DBB-65EA-DB4C-26BB-AE558E3DE947}"/>
                </a:ext>
              </a:extLst>
            </p:cNvPr>
            <p:cNvSpPr/>
            <p:nvPr/>
          </p:nvSpPr>
          <p:spPr>
            <a:xfrm>
              <a:off x="10018539" y="5981814"/>
              <a:ext cx="429259" cy="276860"/>
            </a:xfrm>
            <a:custGeom>
              <a:avLst/>
              <a:gdLst/>
              <a:ahLst/>
              <a:cxnLst/>
              <a:rect l="l" t="t" r="r" b="b"/>
              <a:pathLst>
                <a:path w="429259" h="276860">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grpSp>
      <p:grpSp>
        <p:nvGrpSpPr>
          <p:cNvPr id="27" name="object 23">
            <a:extLst>
              <a:ext uri="{FF2B5EF4-FFF2-40B4-BE49-F238E27FC236}">
                <a16:creationId xmlns:a16="http://schemas.microsoft.com/office/drawing/2014/main" id="{6FA33B89-67BE-CBAC-1C80-52B7FEFA6D56}"/>
              </a:ext>
            </a:extLst>
          </p:cNvPr>
          <p:cNvGrpSpPr/>
          <p:nvPr userDrawn="1"/>
        </p:nvGrpSpPr>
        <p:grpSpPr>
          <a:xfrm>
            <a:off x="10774087" y="615530"/>
            <a:ext cx="711835" cy="776605"/>
            <a:chOff x="11130445" y="242997"/>
            <a:chExt cx="711835" cy="776605"/>
          </a:xfrm>
        </p:grpSpPr>
        <p:sp>
          <p:nvSpPr>
            <p:cNvPr id="28" name="object 24">
              <a:extLst>
                <a:ext uri="{FF2B5EF4-FFF2-40B4-BE49-F238E27FC236}">
                  <a16:creationId xmlns:a16="http://schemas.microsoft.com/office/drawing/2014/main" id="{1A576B39-B7FD-D193-FBD0-6430C2F0E684}"/>
                </a:ext>
              </a:extLst>
            </p:cNvPr>
            <p:cNvSpPr/>
            <p:nvPr/>
          </p:nvSpPr>
          <p:spPr>
            <a:xfrm>
              <a:off x="11130445" y="242997"/>
              <a:ext cx="711835" cy="776605"/>
            </a:xfrm>
            <a:custGeom>
              <a:avLst/>
              <a:gdLst/>
              <a:ahLst/>
              <a:cxnLst/>
              <a:rect l="l" t="t" r="r" b="b"/>
              <a:pathLst>
                <a:path w="711834" h="776605">
                  <a:moveTo>
                    <a:pt x="355707" y="0"/>
                  </a:moveTo>
                  <a:lnTo>
                    <a:pt x="282371" y="19650"/>
                  </a:lnTo>
                  <a:lnTo>
                    <a:pt x="73355" y="140325"/>
                  </a:lnTo>
                  <a:lnTo>
                    <a:pt x="42744" y="163863"/>
                  </a:lnTo>
                  <a:lnTo>
                    <a:pt x="5078" y="229088"/>
                  </a:lnTo>
                  <a:lnTo>
                    <a:pt x="0" y="267363"/>
                  </a:lnTo>
                  <a:lnTo>
                    <a:pt x="0" y="508714"/>
                  </a:lnTo>
                  <a:lnTo>
                    <a:pt x="5078" y="546984"/>
                  </a:lnTo>
                  <a:lnTo>
                    <a:pt x="42744" y="612207"/>
                  </a:lnTo>
                  <a:lnTo>
                    <a:pt x="73355" y="635739"/>
                  </a:lnTo>
                  <a:lnTo>
                    <a:pt x="282371" y="756415"/>
                  </a:lnTo>
                  <a:lnTo>
                    <a:pt x="318051" y="771152"/>
                  </a:lnTo>
                  <a:lnTo>
                    <a:pt x="355707" y="776065"/>
                  </a:lnTo>
                  <a:lnTo>
                    <a:pt x="393364" y="771152"/>
                  </a:lnTo>
                  <a:lnTo>
                    <a:pt x="429044" y="756415"/>
                  </a:lnTo>
                  <a:lnTo>
                    <a:pt x="638060" y="635739"/>
                  </a:lnTo>
                  <a:lnTo>
                    <a:pt x="668667" y="612207"/>
                  </a:lnTo>
                  <a:lnTo>
                    <a:pt x="706315" y="546984"/>
                  </a:lnTo>
                  <a:lnTo>
                    <a:pt x="711390" y="508714"/>
                  </a:lnTo>
                  <a:lnTo>
                    <a:pt x="711390" y="267363"/>
                  </a:lnTo>
                  <a:lnTo>
                    <a:pt x="706315" y="229088"/>
                  </a:lnTo>
                  <a:lnTo>
                    <a:pt x="668667" y="163863"/>
                  </a:lnTo>
                  <a:lnTo>
                    <a:pt x="638060" y="140325"/>
                  </a:lnTo>
                  <a:lnTo>
                    <a:pt x="429044" y="19650"/>
                  </a:lnTo>
                  <a:lnTo>
                    <a:pt x="393364" y="4912"/>
                  </a:lnTo>
                  <a:lnTo>
                    <a:pt x="355707" y="0"/>
                  </a:lnTo>
                  <a:close/>
                </a:path>
              </a:pathLst>
            </a:custGeom>
            <a:solidFill>
              <a:srgbClr val="9D8B75"/>
            </a:solidFill>
          </p:spPr>
          <p:txBody>
            <a:bodyPr wrap="square" lIns="0" tIns="0" rIns="0" bIns="0" rtlCol="0"/>
            <a:lstStyle/>
            <a:p>
              <a:endParaRPr/>
            </a:p>
          </p:txBody>
        </p:sp>
        <p:sp>
          <p:nvSpPr>
            <p:cNvPr id="29" name="object 25">
              <a:extLst>
                <a:ext uri="{FF2B5EF4-FFF2-40B4-BE49-F238E27FC236}">
                  <a16:creationId xmlns:a16="http://schemas.microsoft.com/office/drawing/2014/main" id="{D4F10E39-E8B8-FBB8-0F6D-99E2B424B5E8}"/>
                </a:ext>
              </a:extLst>
            </p:cNvPr>
            <p:cNvSpPr/>
            <p:nvPr/>
          </p:nvSpPr>
          <p:spPr>
            <a:xfrm>
              <a:off x="11310128" y="404564"/>
              <a:ext cx="347980" cy="452120"/>
            </a:xfrm>
            <a:custGeom>
              <a:avLst/>
              <a:gdLst/>
              <a:ahLst/>
              <a:cxnLst/>
              <a:rect l="l" t="t" r="r" b="b"/>
              <a:pathLst>
                <a:path w="347979" h="452119">
                  <a:moveTo>
                    <a:pt x="289630" y="441299"/>
                  </a:moveTo>
                  <a:lnTo>
                    <a:pt x="265556" y="441299"/>
                  </a:lnTo>
                  <a:lnTo>
                    <a:pt x="276517" y="445630"/>
                  </a:lnTo>
                  <a:lnTo>
                    <a:pt x="285178" y="446951"/>
                  </a:lnTo>
                  <a:lnTo>
                    <a:pt x="289166" y="451624"/>
                  </a:lnTo>
                  <a:lnTo>
                    <a:pt x="289376" y="446951"/>
                  </a:lnTo>
                  <a:lnTo>
                    <a:pt x="289435" y="445630"/>
                  </a:lnTo>
                  <a:lnTo>
                    <a:pt x="289525" y="443623"/>
                  </a:lnTo>
                  <a:lnTo>
                    <a:pt x="289630" y="441299"/>
                  </a:lnTo>
                  <a:close/>
                </a:path>
                <a:path w="347979" h="452119">
                  <a:moveTo>
                    <a:pt x="223349" y="352926"/>
                  </a:moveTo>
                  <a:lnTo>
                    <a:pt x="173174" y="352926"/>
                  </a:lnTo>
                  <a:lnTo>
                    <a:pt x="175755" y="355828"/>
                  </a:lnTo>
                  <a:lnTo>
                    <a:pt x="180416" y="356831"/>
                  </a:lnTo>
                  <a:lnTo>
                    <a:pt x="184721" y="364490"/>
                  </a:lnTo>
                  <a:lnTo>
                    <a:pt x="194716" y="368795"/>
                  </a:lnTo>
                  <a:lnTo>
                    <a:pt x="205273" y="389169"/>
                  </a:lnTo>
                  <a:lnTo>
                    <a:pt x="212954" y="403878"/>
                  </a:lnTo>
                  <a:lnTo>
                    <a:pt x="217335" y="412038"/>
                  </a:lnTo>
                  <a:lnTo>
                    <a:pt x="219131" y="415036"/>
                  </a:lnTo>
                  <a:lnTo>
                    <a:pt x="219395" y="415428"/>
                  </a:lnTo>
                  <a:lnTo>
                    <a:pt x="224307" y="420014"/>
                  </a:lnTo>
                  <a:lnTo>
                    <a:pt x="219659" y="429996"/>
                  </a:lnTo>
                  <a:lnTo>
                    <a:pt x="219460" y="432993"/>
                  </a:lnTo>
                  <a:lnTo>
                    <a:pt x="219411" y="436651"/>
                  </a:lnTo>
                  <a:lnTo>
                    <a:pt x="219542" y="439293"/>
                  </a:lnTo>
                  <a:lnTo>
                    <a:pt x="219659" y="441642"/>
                  </a:lnTo>
                  <a:lnTo>
                    <a:pt x="227634" y="443623"/>
                  </a:lnTo>
                  <a:lnTo>
                    <a:pt x="223977" y="439293"/>
                  </a:lnTo>
                  <a:lnTo>
                    <a:pt x="230631" y="433654"/>
                  </a:lnTo>
                  <a:lnTo>
                    <a:pt x="236626" y="432993"/>
                  </a:lnTo>
                  <a:lnTo>
                    <a:pt x="298006" y="432993"/>
                  </a:lnTo>
                  <a:lnTo>
                    <a:pt x="297850" y="429996"/>
                  </a:lnTo>
                  <a:lnTo>
                    <a:pt x="297814" y="429323"/>
                  </a:lnTo>
                  <a:lnTo>
                    <a:pt x="280847" y="425335"/>
                  </a:lnTo>
                  <a:lnTo>
                    <a:pt x="278159" y="423176"/>
                  </a:lnTo>
                  <a:lnTo>
                    <a:pt x="245676" y="423176"/>
                  </a:lnTo>
                  <a:lnTo>
                    <a:pt x="240519" y="420797"/>
                  </a:lnTo>
                  <a:lnTo>
                    <a:pt x="221337" y="386998"/>
                  </a:lnTo>
                  <a:lnTo>
                    <a:pt x="214668" y="365467"/>
                  </a:lnTo>
                  <a:lnTo>
                    <a:pt x="218847" y="359731"/>
                  </a:lnTo>
                  <a:lnTo>
                    <a:pt x="223349" y="352926"/>
                  </a:lnTo>
                  <a:close/>
                </a:path>
                <a:path w="347979" h="452119">
                  <a:moveTo>
                    <a:pt x="298006" y="432993"/>
                  </a:moveTo>
                  <a:lnTo>
                    <a:pt x="236626" y="432993"/>
                  </a:lnTo>
                  <a:lnTo>
                    <a:pt x="241922" y="440969"/>
                  </a:lnTo>
                  <a:lnTo>
                    <a:pt x="251256" y="442302"/>
                  </a:lnTo>
                  <a:lnTo>
                    <a:pt x="256247" y="441299"/>
                  </a:lnTo>
                  <a:lnTo>
                    <a:pt x="289630" y="441299"/>
                  </a:lnTo>
                  <a:lnTo>
                    <a:pt x="289720" y="439293"/>
                  </a:lnTo>
                  <a:lnTo>
                    <a:pt x="289839" y="436651"/>
                  </a:lnTo>
                  <a:lnTo>
                    <a:pt x="272211" y="435648"/>
                  </a:lnTo>
                  <a:lnTo>
                    <a:pt x="274667" y="435462"/>
                  </a:lnTo>
                  <a:lnTo>
                    <a:pt x="298135" y="435462"/>
                  </a:lnTo>
                  <a:lnTo>
                    <a:pt x="298041" y="433654"/>
                  </a:lnTo>
                  <a:lnTo>
                    <a:pt x="298006" y="432993"/>
                  </a:lnTo>
                  <a:close/>
                </a:path>
                <a:path w="347979" h="452119">
                  <a:moveTo>
                    <a:pt x="298135" y="435462"/>
                  </a:moveTo>
                  <a:lnTo>
                    <a:pt x="285202" y="435462"/>
                  </a:lnTo>
                  <a:lnTo>
                    <a:pt x="298145" y="435648"/>
                  </a:lnTo>
                  <a:lnTo>
                    <a:pt x="298135" y="435462"/>
                  </a:lnTo>
                  <a:close/>
                </a:path>
                <a:path w="347979" h="452119">
                  <a:moveTo>
                    <a:pt x="271184" y="421176"/>
                  </a:moveTo>
                  <a:lnTo>
                    <a:pt x="263081" y="421176"/>
                  </a:lnTo>
                  <a:lnTo>
                    <a:pt x="256247" y="422008"/>
                  </a:lnTo>
                  <a:lnTo>
                    <a:pt x="250101" y="423176"/>
                  </a:lnTo>
                  <a:lnTo>
                    <a:pt x="278159" y="423176"/>
                  </a:lnTo>
                  <a:lnTo>
                    <a:pt x="277131" y="422351"/>
                  </a:lnTo>
                  <a:lnTo>
                    <a:pt x="277573" y="422351"/>
                  </a:lnTo>
                  <a:lnTo>
                    <a:pt x="271184" y="421176"/>
                  </a:lnTo>
                  <a:close/>
                </a:path>
                <a:path w="347979" h="452119">
                  <a:moveTo>
                    <a:pt x="135960" y="355168"/>
                  </a:moveTo>
                  <a:lnTo>
                    <a:pt x="119875" y="355168"/>
                  </a:lnTo>
                  <a:lnTo>
                    <a:pt x="122631" y="365467"/>
                  </a:lnTo>
                  <a:lnTo>
                    <a:pt x="122750" y="365912"/>
                  </a:lnTo>
                  <a:lnTo>
                    <a:pt x="129151" y="380736"/>
                  </a:lnTo>
                  <a:lnTo>
                    <a:pt x="135739" y="394498"/>
                  </a:lnTo>
                  <a:lnTo>
                    <a:pt x="139179" y="402056"/>
                  </a:lnTo>
                  <a:lnTo>
                    <a:pt x="140083" y="405384"/>
                  </a:lnTo>
                  <a:lnTo>
                    <a:pt x="140169" y="405701"/>
                  </a:lnTo>
                  <a:lnTo>
                    <a:pt x="137185" y="410375"/>
                  </a:lnTo>
                  <a:lnTo>
                    <a:pt x="137185" y="419684"/>
                  </a:lnTo>
                  <a:lnTo>
                    <a:pt x="146824" y="422351"/>
                  </a:lnTo>
                  <a:lnTo>
                    <a:pt x="144170" y="418033"/>
                  </a:lnTo>
                  <a:lnTo>
                    <a:pt x="143894" y="416369"/>
                  </a:lnTo>
                  <a:lnTo>
                    <a:pt x="143838" y="416026"/>
                  </a:lnTo>
                  <a:lnTo>
                    <a:pt x="143739" y="415428"/>
                  </a:lnTo>
                  <a:lnTo>
                    <a:pt x="143619" y="414705"/>
                  </a:lnTo>
                  <a:lnTo>
                    <a:pt x="143509" y="414045"/>
                  </a:lnTo>
                  <a:lnTo>
                    <a:pt x="148475" y="410375"/>
                  </a:lnTo>
                  <a:lnTo>
                    <a:pt x="194716" y="410375"/>
                  </a:lnTo>
                  <a:lnTo>
                    <a:pt x="194716" y="408381"/>
                  </a:lnTo>
                  <a:lnTo>
                    <a:pt x="181076" y="407708"/>
                  </a:lnTo>
                  <a:lnTo>
                    <a:pt x="186054" y="406044"/>
                  </a:lnTo>
                  <a:lnTo>
                    <a:pt x="201714" y="405384"/>
                  </a:lnTo>
                  <a:lnTo>
                    <a:pt x="201427" y="402056"/>
                  </a:lnTo>
                  <a:lnTo>
                    <a:pt x="201371" y="401408"/>
                  </a:lnTo>
                  <a:lnTo>
                    <a:pt x="197388" y="400758"/>
                  </a:lnTo>
                  <a:lnTo>
                    <a:pt x="158357" y="400758"/>
                  </a:lnTo>
                  <a:lnTo>
                    <a:pt x="153266" y="399527"/>
                  </a:lnTo>
                  <a:lnTo>
                    <a:pt x="136164" y="359731"/>
                  </a:lnTo>
                  <a:lnTo>
                    <a:pt x="136044" y="357245"/>
                  </a:lnTo>
                  <a:lnTo>
                    <a:pt x="135960" y="355168"/>
                  </a:lnTo>
                  <a:close/>
                </a:path>
                <a:path w="347979" h="452119">
                  <a:moveTo>
                    <a:pt x="194716" y="410375"/>
                  </a:moveTo>
                  <a:lnTo>
                    <a:pt x="148475" y="410375"/>
                  </a:lnTo>
                  <a:lnTo>
                    <a:pt x="153809" y="414705"/>
                  </a:lnTo>
                  <a:lnTo>
                    <a:pt x="158457" y="415036"/>
                  </a:lnTo>
                  <a:lnTo>
                    <a:pt x="175472" y="416026"/>
                  </a:lnTo>
                  <a:lnTo>
                    <a:pt x="190715" y="416026"/>
                  </a:lnTo>
                  <a:lnTo>
                    <a:pt x="194716" y="420014"/>
                  </a:lnTo>
                  <a:lnTo>
                    <a:pt x="194716" y="410375"/>
                  </a:lnTo>
                  <a:close/>
                </a:path>
                <a:path w="347979" h="452119">
                  <a:moveTo>
                    <a:pt x="190715" y="416026"/>
                  </a:moveTo>
                  <a:lnTo>
                    <a:pt x="175843" y="416026"/>
                  </a:lnTo>
                  <a:lnTo>
                    <a:pt x="183601" y="416369"/>
                  </a:lnTo>
                  <a:lnTo>
                    <a:pt x="188061" y="416369"/>
                  </a:lnTo>
                  <a:lnTo>
                    <a:pt x="190715" y="416026"/>
                  </a:lnTo>
                  <a:close/>
                </a:path>
                <a:path w="347979" h="452119">
                  <a:moveTo>
                    <a:pt x="177749" y="395744"/>
                  </a:moveTo>
                  <a:lnTo>
                    <a:pt x="165375" y="399527"/>
                  </a:lnTo>
                  <a:lnTo>
                    <a:pt x="165098" y="399527"/>
                  </a:lnTo>
                  <a:lnTo>
                    <a:pt x="158357" y="400758"/>
                  </a:lnTo>
                  <a:lnTo>
                    <a:pt x="197388" y="400758"/>
                  </a:lnTo>
                  <a:lnTo>
                    <a:pt x="187058" y="399072"/>
                  </a:lnTo>
                  <a:lnTo>
                    <a:pt x="183756" y="397738"/>
                  </a:lnTo>
                  <a:lnTo>
                    <a:pt x="177749" y="395744"/>
                  </a:lnTo>
                  <a:close/>
                </a:path>
                <a:path w="347979" h="452119">
                  <a:moveTo>
                    <a:pt x="228556" y="344538"/>
                  </a:moveTo>
                  <a:lnTo>
                    <a:pt x="92951" y="344538"/>
                  </a:lnTo>
                  <a:lnTo>
                    <a:pt x="94232" y="352501"/>
                  </a:lnTo>
                  <a:lnTo>
                    <a:pt x="94300" y="352926"/>
                  </a:lnTo>
                  <a:lnTo>
                    <a:pt x="96719" y="355828"/>
                  </a:lnTo>
                  <a:lnTo>
                    <a:pt x="97584" y="356831"/>
                  </a:lnTo>
                  <a:lnTo>
                    <a:pt x="105238" y="357245"/>
                  </a:lnTo>
                  <a:lnTo>
                    <a:pt x="119875" y="355168"/>
                  </a:lnTo>
                  <a:lnTo>
                    <a:pt x="135960" y="355168"/>
                  </a:lnTo>
                  <a:lnTo>
                    <a:pt x="135851" y="352501"/>
                  </a:lnTo>
                  <a:lnTo>
                    <a:pt x="136842" y="346862"/>
                  </a:lnTo>
                  <a:lnTo>
                    <a:pt x="227113" y="346862"/>
                  </a:lnTo>
                  <a:lnTo>
                    <a:pt x="228556" y="344538"/>
                  </a:lnTo>
                  <a:close/>
                </a:path>
                <a:path w="347979" h="452119">
                  <a:moveTo>
                    <a:pt x="227113" y="346862"/>
                  </a:moveTo>
                  <a:lnTo>
                    <a:pt x="136842" y="346862"/>
                  </a:lnTo>
                  <a:lnTo>
                    <a:pt x="146494" y="355498"/>
                  </a:lnTo>
                  <a:lnTo>
                    <a:pt x="163791" y="355498"/>
                  </a:lnTo>
                  <a:lnTo>
                    <a:pt x="172810" y="352926"/>
                  </a:lnTo>
                  <a:lnTo>
                    <a:pt x="223349" y="352926"/>
                  </a:lnTo>
                  <a:lnTo>
                    <a:pt x="227113" y="346862"/>
                  </a:lnTo>
                  <a:close/>
                </a:path>
                <a:path w="347979" h="452119">
                  <a:moveTo>
                    <a:pt x="12458" y="88455"/>
                  </a:moveTo>
                  <a:lnTo>
                    <a:pt x="3269" y="98622"/>
                  </a:lnTo>
                  <a:lnTo>
                    <a:pt x="0" y="107449"/>
                  </a:lnTo>
                  <a:lnTo>
                    <a:pt x="2464" y="119832"/>
                  </a:lnTo>
                  <a:lnTo>
                    <a:pt x="10477" y="140665"/>
                  </a:lnTo>
                  <a:lnTo>
                    <a:pt x="7908" y="149313"/>
                  </a:lnTo>
                  <a:lnTo>
                    <a:pt x="7810" y="149644"/>
                  </a:lnTo>
                  <a:lnTo>
                    <a:pt x="12141" y="157949"/>
                  </a:lnTo>
                  <a:lnTo>
                    <a:pt x="21437" y="157949"/>
                  </a:lnTo>
                  <a:lnTo>
                    <a:pt x="14122" y="159956"/>
                  </a:lnTo>
                  <a:lnTo>
                    <a:pt x="9088" y="174086"/>
                  </a:lnTo>
                  <a:lnTo>
                    <a:pt x="8518" y="183749"/>
                  </a:lnTo>
                  <a:lnTo>
                    <a:pt x="13411" y="193403"/>
                  </a:lnTo>
                  <a:lnTo>
                    <a:pt x="24764" y="207505"/>
                  </a:lnTo>
                  <a:lnTo>
                    <a:pt x="18453" y="214833"/>
                  </a:lnTo>
                  <a:lnTo>
                    <a:pt x="17132" y="230454"/>
                  </a:lnTo>
                  <a:lnTo>
                    <a:pt x="13461" y="236118"/>
                  </a:lnTo>
                  <a:lnTo>
                    <a:pt x="16471" y="241757"/>
                  </a:lnTo>
                  <a:lnTo>
                    <a:pt x="14795" y="252412"/>
                  </a:lnTo>
                  <a:lnTo>
                    <a:pt x="19456" y="260375"/>
                  </a:lnTo>
                  <a:lnTo>
                    <a:pt x="21437" y="277342"/>
                  </a:lnTo>
                  <a:lnTo>
                    <a:pt x="32423" y="277660"/>
                  </a:lnTo>
                  <a:lnTo>
                    <a:pt x="36410" y="283997"/>
                  </a:lnTo>
                  <a:lnTo>
                    <a:pt x="40081" y="286664"/>
                  </a:lnTo>
                  <a:lnTo>
                    <a:pt x="43837" y="291877"/>
                  </a:lnTo>
                  <a:lnTo>
                    <a:pt x="48721" y="300958"/>
                  </a:lnTo>
                  <a:lnTo>
                    <a:pt x="53356" y="310038"/>
                  </a:lnTo>
                  <a:lnTo>
                    <a:pt x="56362" y="315252"/>
                  </a:lnTo>
                  <a:lnTo>
                    <a:pt x="58699" y="317919"/>
                  </a:lnTo>
                  <a:lnTo>
                    <a:pt x="63677" y="322580"/>
                  </a:lnTo>
                  <a:lnTo>
                    <a:pt x="68999" y="335216"/>
                  </a:lnTo>
                  <a:lnTo>
                    <a:pt x="77304" y="336537"/>
                  </a:lnTo>
                  <a:lnTo>
                    <a:pt x="85293" y="345198"/>
                  </a:lnTo>
                  <a:lnTo>
                    <a:pt x="92951" y="344538"/>
                  </a:lnTo>
                  <a:lnTo>
                    <a:pt x="228556" y="344538"/>
                  </a:lnTo>
                  <a:lnTo>
                    <a:pt x="230193" y="341900"/>
                  </a:lnTo>
                  <a:lnTo>
                    <a:pt x="242595" y="321576"/>
                  </a:lnTo>
                  <a:lnTo>
                    <a:pt x="255574" y="315252"/>
                  </a:lnTo>
                  <a:lnTo>
                    <a:pt x="259562" y="304952"/>
                  </a:lnTo>
                  <a:lnTo>
                    <a:pt x="274853" y="299631"/>
                  </a:lnTo>
                  <a:lnTo>
                    <a:pt x="276847" y="290982"/>
                  </a:lnTo>
                  <a:lnTo>
                    <a:pt x="288836" y="285000"/>
                  </a:lnTo>
                  <a:lnTo>
                    <a:pt x="291172" y="274027"/>
                  </a:lnTo>
                  <a:lnTo>
                    <a:pt x="301472" y="272364"/>
                  </a:lnTo>
                  <a:lnTo>
                    <a:pt x="303136" y="264045"/>
                  </a:lnTo>
                  <a:lnTo>
                    <a:pt x="312695" y="253360"/>
                  </a:lnTo>
                  <a:lnTo>
                    <a:pt x="317266" y="245952"/>
                  </a:lnTo>
                  <a:lnTo>
                    <a:pt x="318097" y="238362"/>
                  </a:lnTo>
                  <a:lnTo>
                    <a:pt x="316433" y="227126"/>
                  </a:lnTo>
                  <a:lnTo>
                    <a:pt x="324564" y="197108"/>
                  </a:lnTo>
                  <a:lnTo>
                    <a:pt x="326617" y="175291"/>
                  </a:lnTo>
                  <a:lnTo>
                    <a:pt x="323378" y="158286"/>
                  </a:lnTo>
                  <a:lnTo>
                    <a:pt x="135709" y="158286"/>
                  </a:lnTo>
                  <a:lnTo>
                    <a:pt x="122389" y="156292"/>
                  </a:lnTo>
                  <a:lnTo>
                    <a:pt x="113556" y="153050"/>
                  </a:lnTo>
                  <a:lnTo>
                    <a:pt x="108584" y="149313"/>
                  </a:lnTo>
                  <a:lnTo>
                    <a:pt x="106928" y="144373"/>
                  </a:lnTo>
                  <a:lnTo>
                    <a:pt x="107459" y="138671"/>
                  </a:lnTo>
                  <a:lnTo>
                    <a:pt x="107545" y="137748"/>
                  </a:lnTo>
                  <a:lnTo>
                    <a:pt x="109097" y="130502"/>
                  </a:lnTo>
                  <a:lnTo>
                    <a:pt x="110136" y="124358"/>
                  </a:lnTo>
                  <a:lnTo>
                    <a:pt x="110263" y="120700"/>
                  </a:lnTo>
                  <a:lnTo>
                    <a:pt x="110266" y="120040"/>
                  </a:lnTo>
                  <a:lnTo>
                    <a:pt x="44068" y="120040"/>
                  </a:lnTo>
                  <a:lnTo>
                    <a:pt x="40061" y="113741"/>
                  </a:lnTo>
                  <a:lnTo>
                    <a:pt x="36882" y="109448"/>
                  </a:lnTo>
                  <a:lnTo>
                    <a:pt x="32890" y="105220"/>
                  </a:lnTo>
                  <a:lnTo>
                    <a:pt x="29933" y="102412"/>
                  </a:lnTo>
                  <a:lnTo>
                    <a:pt x="26428" y="102412"/>
                  </a:lnTo>
                  <a:lnTo>
                    <a:pt x="22783" y="92773"/>
                  </a:lnTo>
                  <a:lnTo>
                    <a:pt x="12458" y="88455"/>
                  </a:lnTo>
                  <a:close/>
                </a:path>
                <a:path w="347979" h="452119">
                  <a:moveTo>
                    <a:pt x="317525" y="136994"/>
                  </a:moveTo>
                  <a:lnTo>
                    <a:pt x="203695" y="136994"/>
                  </a:lnTo>
                  <a:lnTo>
                    <a:pt x="196280" y="147105"/>
                  </a:lnTo>
                  <a:lnTo>
                    <a:pt x="186280" y="153252"/>
                  </a:lnTo>
                  <a:lnTo>
                    <a:pt x="172598" y="156591"/>
                  </a:lnTo>
                  <a:lnTo>
                    <a:pt x="154070" y="158286"/>
                  </a:lnTo>
                  <a:lnTo>
                    <a:pt x="323378" y="158286"/>
                  </a:lnTo>
                  <a:lnTo>
                    <a:pt x="321999" y="151045"/>
                  </a:lnTo>
                  <a:lnTo>
                    <a:pt x="317525" y="136994"/>
                  </a:lnTo>
                  <a:close/>
                </a:path>
                <a:path w="347979" h="452119">
                  <a:moveTo>
                    <a:pt x="312337" y="120700"/>
                  </a:moveTo>
                  <a:lnTo>
                    <a:pt x="213677" y="120700"/>
                  </a:lnTo>
                  <a:lnTo>
                    <a:pt x="212343" y="124358"/>
                  </a:lnTo>
                  <a:lnTo>
                    <a:pt x="197053" y="138671"/>
                  </a:lnTo>
                  <a:lnTo>
                    <a:pt x="199047" y="138671"/>
                  </a:lnTo>
                  <a:lnTo>
                    <a:pt x="203695" y="136994"/>
                  </a:lnTo>
                  <a:lnTo>
                    <a:pt x="317525" y="136994"/>
                  </a:lnTo>
                  <a:lnTo>
                    <a:pt x="312337" y="120700"/>
                  </a:lnTo>
                  <a:close/>
                </a:path>
                <a:path w="347979" h="452119">
                  <a:moveTo>
                    <a:pt x="327285" y="103871"/>
                  </a:moveTo>
                  <a:lnTo>
                    <a:pt x="222619" y="103871"/>
                  </a:lnTo>
                  <a:lnTo>
                    <a:pt x="219747" y="113741"/>
                  </a:lnTo>
                  <a:lnTo>
                    <a:pt x="219659" y="114046"/>
                  </a:lnTo>
                  <a:lnTo>
                    <a:pt x="207022" y="123698"/>
                  </a:lnTo>
                  <a:lnTo>
                    <a:pt x="209689" y="123024"/>
                  </a:lnTo>
                  <a:lnTo>
                    <a:pt x="213677" y="120700"/>
                  </a:lnTo>
                  <a:lnTo>
                    <a:pt x="312337" y="120700"/>
                  </a:lnTo>
                  <a:lnTo>
                    <a:pt x="310218" y="114046"/>
                  </a:lnTo>
                  <a:lnTo>
                    <a:pt x="310121" y="113741"/>
                  </a:lnTo>
                  <a:lnTo>
                    <a:pt x="321181" y="111374"/>
                  </a:lnTo>
                  <a:lnTo>
                    <a:pt x="327285" y="103871"/>
                  </a:lnTo>
                  <a:close/>
                </a:path>
                <a:path w="347979" h="452119">
                  <a:moveTo>
                    <a:pt x="39077" y="105079"/>
                  </a:moveTo>
                  <a:lnTo>
                    <a:pt x="39098" y="105220"/>
                  </a:lnTo>
                  <a:lnTo>
                    <a:pt x="39224" y="106070"/>
                  </a:lnTo>
                  <a:lnTo>
                    <a:pt x="39328" y="106780"/>
                  </a:lnTo>
                  <a:lnTo>
                    <a:pt x="39437" y="107449"/>
                  </a:lnTo>
                  <a:lnTo>
                    <a:pt x="43992" y="119832"/>
                  </a:lnTo>
                  <a:lnTo>
                    <a:pt x="44068" y="120040"/>
                  </a:lnTo>
                  <a:lnTo>
                    <a:pt x="110266" y="120040"/>
                  </a:lnTo>
                  <a:lnTo>
                    <a:pt x="110286" y="115911"/>
                  </a:lnTo>
                  <a:lnTo>
                    <a:pt x="109933" y="111374"/>
                  </a:lnTo>
                  <a:lnTo>
                    <a:pt x="109856" y="110388"/>
                  </a:lnTo>
                  <a:lnTo>
                    <a:pt x="49390" y="110388"/>
                  </a:lnTo>
                  <a:lnTo>
                    <a:pt x="39077" y="105079"/>
                  </a:lnTo>
                  <a:close/>
                </a:path>
                <a:path w="347979" h="452119">
                  <a:moveTo>
                    <a:pt x="54368" y="50876"/>
                  </a:moveTo>
                  <a:lnTo>
                    <a:pt x="51371" y="50876"/>
                  </a:lnTo>
                  <a:lnTo>
                    <a:pt x="47864" y="53394"/>
                  </a:lnTo>
                  <a:lnTo>
                    <a:pt x="42984" y="59310"/>
                  </a:lnTo>
                  <a:lnTo>
                    <a:pt x="38478" y="66162"/>
                  </a:lnTo>
                  <a:lnTo>
                    <a:pt x="36093" y="71488"/>
                  </a:lnTo>
                  <a:lnTo>
                    <a:pt x="35544" y="74744"/>
                  </a:lnTo>
                  <a:lnTo>
                    <a:pt x="35595" y="80797"/>
                  </a:lnTo>
                  <a:lnTo>
                    <a:pt x="35927" y="85919"/>
                  </a:lnTo>
                  <a:lnTo>
                    <a:pt x="36989" y="98622"/>
                  </a:lnTo>
                  <a:lnTo>
                    <a:pt x="37083" y="99745"/>
                  </a:lnTo>
                  <a:lnTo>
                    <a:pt x="49390" y="110388"/>
                  </a:lnTo>
                  <a:lnTo>
                    <a:pt x="109856" y="110388"/>
                  </a:lnTo>
                  <a:lnTo>
                    <a:pt x="109627" y="107449"/>
                  </a:lnTo>
                  <a:lnTo>
                    <a:pt x="109575" y="106780"/>
                  </a:lnTo>
                  <a:lnTo>
                    <a:pt x="108594" y="100418"/>
                  </a:lnTo>
                  <a:lnTo>
                    <a:pt x="99606" y="100418"/>
                  </a:lnTo>
                  <a:lnTo>
                    <a:pt x="103250" y="93776"/>
                  </a:lnTo>
                  <a:lnTo>
                    <a:pt x="104927" y="90779"/>
                  </a:lnTo>
                  <a:lnTo>
                    <a:pt x="104810" y="88455"/>
                  </a:lnTo>
                  <a:lnTo>
                    <a:pt x="104697" y="86224"/>
                  </a:lnTo>
                  <a:lnTo>
                    <a:pt x="104682" y="85919"/>
                  </a:lnTo>
                  <a:lnTo>
                    <a:pt x="102471" y="78060"/>
                  </a:lnTo>
                  <a:lnTo>
                    <a:pt x="99824" y="70573"/>
                  </a:lnTo>
                  <a:lnTo>
                    <a:pt x="95620" y="70573"/>
                  </a:lnTo>
                  <a:lnTo>
                    <a:pt x="95536" y="70154"/>
                  </a:lnTo>
                  <a:lnTo>
                    <a:pt x="61023" y="70154"/>
                  </a:lnTo>
                  <a:lnTo>
                    <a:pt x="61062" y="69161"/>
                  </a:lnTo>
                  <a:lnTo>
                    <a:pt x="61182" y="66162"/>
                  </a:lnTo>
                  <a:lnTo>
                    <a:pt x="61215" y="65330"/>
                  </a:lnTo>
                  <a:lnTo>
                    <a:pt x="61331" y="62406"/>
                  </a:lnTo>
                  <a:lnTo>
                    <a:pt x="61454" y="59310"/>
                  </a:lnTo>
                  <a:lnTo>
                    <a:pt x="61564" y="56527"/>
                  </a:lnTo>
                  <a:lnTo>
                    <a:pt x="61683" y="53530"/>
                  </a:lnTo>
                  <a:lnTo>
                    <a:pt x="54368" y="50876"/>
                  </a:lnTo>
                  <a:close/>
                </a:path>
                <a:path w="347979" h="452119">
                  <a:moveTo>
                    <a:pt x="221479" y="104377"/>
                  </a:moveTo>
                  <a:lnTo>
                    <a:pt x="218325" y="106070"/>
                  </a:lnTo>
                  <a:lnTo>
                    <a:pt x="220979" y="105740"/>
                  </a:lnTo>
                  <a:lnTo>
                    <a:pt x="221479" y="104377"/>
                  </a:lnTo>
                  <a:close/>
                </a:path>
                <a:path w="347979" h="452119">
                  <a:moveTo>
                    <a:pt x="247586" y="19278"/>
                  </a:moveTo>
                  <a:lnTo>
                    <a:pt x="246265" y="26593"/>
                  </a:lnTo>
                  <a:lnTo>
                    <a:pt x="262216" y="32575"/>
                  </a:lnTo>
                  <a:lnTo>
                    <a:pt x="272884" y="33909"/>
                  </a:lnTo>
                  <a:lnTo>
                    <a:pt x="271551" y="38900"/>
                  </a:lnTo>
                  <a:lnTo>
                    <a:pt x="250565" y="48337"/>
                  </a:lnTo>
                  <a:lnTo>
                    <a:pt x="236874" y="65330"/>
                  </a:lnTo>
                  <a:lnTo>
                    <a:pt x="228792" y="83325"/>
                  </a:lnTo>
                  <a:lnTo>
                    <a:pt x="224637" y="95770"/>
                  </a:lnTo>
                  <a:lnTo>
                    <a:pt x="221479" y="104377"/>
                  </a:lnTo>
                  <a:lnTo>
                    <a:pt x="222422" y="103871"/>
                  </a:lnTo>
                  <a:lnTo>
                    <a:pt x="327285" y="103871"/>
                  </a:lnTo>
                  <a:lnTo>
                    <a:pt x="329699" y="95110"/>
                  </a:lnTo>
                  <a:lnTo>
                    <a:pt x="329678" y="88455"/>
                  </a:lnTo>
                  <a:lnTo>
                    <a:pt x="328739" y="83794"/>
                  </a:lnTo>
                  <a:lnTo>
                    <a:pt x="333730" y="80797"/>
                  </a:lnTo>
                  <a:lnTo>
                    <a:pt x="347357" y="80797"/>
                  </a:lnTo>
                  <a:lnTo>
                    <a:pt x="347357" y="79794"/>
                  </a:lnTo>
                  <a:lnTo>
                    <a:pt x="345123" y="75415"/>
                  </a:lnTo>
                  <a:lnTo>
                    <a:pt x="340207" y="69161"/>
                  </a:lnTo>
                  <a:lnTo>
                    <a:pt x="335291" y="62406"/>
                  </a:lnTo>
                  <a:lnTo>
                    <a:pt x="333057" y="56527"/>
                  </a:lnTo>
                  <a:lnTo>
                    <a:pt x="333057" y="49872"/>
                  </a:lnTo>
                  <a:lnTo>
                    <a:pt x="327088" y="45212"/>
                  </a:lnTo>
                  <a:lnTo>
                    <a:pt x="323943" y="30190"/>
                  </a:lnTo>
                  <a:lnTo>
                    <a:pt x="319410" y="20599"/>
                  </a:lnTo>
                  <a:lnTo>
                    <a:pt x="258559" y="20599"/>
                  </a:lnTo>
                  <a:lnTo>
                    <a:pt x="247586" y="19278"/>
                  </a:lnTo>
                  <a:close/>
                </a:path>
                <a:path w="347979" h="452119">
                  <a:moveTo>
                    <a:pt x="26428" y="99085"/>
                  </a:moveTo>
                  <a:lnTo>
                    <a:pt x="26428" y="102412"/>
                  </a:lnTo>
                  <a:lnTo>
                    <a:pt x="29933" y="102412"/>
                  </a:lnTo>
                  <a:lnTo>
                    <a:pt x="26428" y="99085"/>
                  </a:lnTo>
                  <a:close/>
                </a:path>
                <a:path w="347979" h="452119">
                  <a:moveTo>
                    <a:pt x="104927" y="93776"/>
                  </a:moveTo>
                  <a:lnTo>
                    <a:pt x="99606" y="100418"/>
                  </a:lnTo>
                  <a:lnTo>
                    <a:pt x="108594" y="100418"/>
                  </a:lnTo>
                  <a:lnTo>
                    <a:pt x="104927" y="93776"/>
                  </a:lnTo>
                  <a:close/>
                </a:path>
                <a:path w="347979" h="452119">
                  <a:moveTo>
                    <a:pt x="347357" y="80797"/>
                  </a:moveTo>
                  <a:lnTo>
                    <a:pt x="333730" y="80797"/>
                  </a:lnTo>
                  <a:lnTo>
                    <a:pt x="347357" y="83794"/>
                  </a:lnTo>
                  <a:lnTo>
                    <a:pt x="347357" y="80797"/>
                  </a:lnTo>
                  <a:close/>
                </a:path>
                <a:path w="347979" h="452119">
                  <a:moveTo>
                    <a:pt x="97599" y="65824"/>
                  </a:moveTo>
                  <a:lnTo>
                    <a:pt x="95573" y="70573"/>
                  </a:lnTo>
                  <a:lnTo>
                    <a:pt x="99824" y="70573"/>
                  </a:lnTo>
                  <a:lnTo>
                    <a:pt x="98272" y="66827"/>
                  </a:lnTo>
                  <a:lnTo>
                    <a:pt x="97599" y="65824"/>
                  </a:lnTo>
                  <a:close/>
                </a:path>
                <a:path w="347979" h="452119">
                  <a:moveTo>
                    <a:pt x="77000" y="42875"/>
                  </a:moveTo>
                  <a:lnTo>
                    <a:pt x="74500" y="43301"/>
                  </a:lnTo>
                  <a:lnTo>
                    <a:pt x="72002" y="46285"/>
                  </a:lnTo>
                  <a:lnTo>
                    <a:pt x="68009" y="54383"/>
                  </a:lnTo>
                  <a:lnTo>
                    <a:pt x="61023" y="70154"/>
                  </a:lnTo>
                  <a:lnTo>
                    <a:pt x="95536" y="70154"/>
                  </a:lnTo>
                  <a:lnTo>
                    <a:pt x="93118" y="58182"/>
                  </a:lnTo>
                  <a:lnTo>
                    <a:pt x="87669" y="49576"/>
                  </a:lnTo>
                  <a:lnTo>
                    <a:pt x="81537" y="44524"/>
                  </a:lnTo>
                  <a:lnTo>
                    <a:pt x="77000" y="42875"/>
                  </a:lnTo>
                  <a:close/>
                </a:path>
                <a:path w="347979" h="452119">
                  <a:moveTo>
                    <a:pt x="249923" y="10629"/>
                  </a:moveTo>
                  <a:lnTo>
                    <a:pt x="248704" y="14274"/>
                  </a:lnTo>
                  <a:lnTo>
                    <a:pt x="248589" y="14617"/>
                  </a:lnTo>
                  <a:lnTo>
                    <a:pt x="258559" y="20599"/>
                  </a:lnTo>
                  <a:lnTo>
                    <a:pt x="319410" y="20599"/>
                  </a:lnTo>
                  <a:lnTo>
                    <a:pt x="318431" y="18527"/>
                  </a:lnTo>
                  <a:lnTo>
                    <a:pt x="316213" y="15621"/>
                  </a:lnTo>
                  <a:lnTo>
                    <a:pt x="278523" y="15621"/>
                  </a:lnTo>
                  <a:lnTo>
                    <a:pt x="264845" y="14274"/>
                  </a:lnTo>
                  <a:lnTo>
                    <a:pt x="249923" y="10629"/>
                  </a:lnTo>
                  <a:close/>
                </a:path>
                <a:path w="347979" h="452119">
                  <a:moveTo>
                    <a:pt x="284848" y="0"/>
                  </a:moveTo>
                  <a:lnTo>
                    <a:pt x="280174" y="660"/>
                  </a:lnTo>
                  <a:lnTo>
                    <a:pt x="280174" y="15278"/>
                  </a:lnTo>
                  <a:lnTo>
                    <a:pt x="278523" y="15621"/>
                  </a:lnTo>
                  <a:lnTo>
                    <a:pt x="316213" y="15621"/>
                  </a:lnTo>
                  <a:lnTo>
                    <a:pt x="315952" y="15278"/>
                  </a:lnTo>
                  <a:lnTo>
                    <a:pt x="300139" y="15278"/>
                  </a:lnTo>
                  <a:lnTo>
                    <a:pt x="293484" y="5981"/>
                  </a:lnTo>
                  <a:lnTo>
                    <a:pt x="284848" y="0"/>
                  </a:lnTo>
                  <a:close/>
                </a:path>
                <a:path w="347979" h="452119">
                  <a:moveTo>
                    <a:pt x="308775" y="8293"/>
                  </a:moveTo>
                  <a:lnTo>
                    <a:pt x="305803" y="8293"/>
                  </a:lnTo>
                  <a:lnTo>
                    <a:pt x="304378" y="14274"/>
                  </a:lnTo>
                  <a:lnTo>
                    <a:pt x="304296" y="14617"/>
                  </a:lnTo>
                  <a:lnTo>
                    <a:pt x="304221" y="14935"/>
                  </a:lnTo>
                  <a:lnTo>
                    <a:pt x="304139" y="15278"/>
                  </a:lnTo>
                  <a:lnTo>
                    <a:pt x="315952" y="15278"/>
                  </a:lnTo>
                  <a:lnTo>
                    <a:pt x="312670" y="10977"/>
                  </a:lnTo>
                  <a:lnTo>
                    <a:pt x="308775" y="8293"/>
                  </a:lnTo>
                  <a:close/>
                </a:path>
              </a:pathLst>
            </a:custGeom>
            <a:solidFill>
              <a:srgbClr val="FFFFFF"/>
            </a:solidFill>
          </p:spPr>
          <p:txBody>
            <a:bodyPr wrap="square" lIns="0" tIns="0" rIns="0" bIns="0" rtlCol="0"/>
            <a:lstStyle/>
            <a:p>
              <a:endParaRPr/>
            </a:p>
          </p:txBody>
        </p:sp>
      </p:grpSp>
      <p:grpSp>
        <p:nvGrpSpPr>
          <p:cNvPr id="30" name="object 26">
            <a:extLst>
              <a:ext uri="{FF2B5EF4-FFF2-40B4-BE49-F238E27FC236}">
                <a16:creationId xmlns:a16="http://schemas.microsoft.com/office/drawing/2014/main" id="{04736D5C-D3FB-BB20-A7FF-B02EB62014B6}"/>
              </a:ext>
            </a:extLst>
          </p:cNvPr>
          <p:cNvGrpSpPr/>
          <p:nvPr userDrawn="1"/>
        </p:nvGrpSpPr>
        <p:grpSpPr>
          <a:xfrm>
            <a:off x="1144648" y="2253536"/>
            <a:ext cx="2279650" cy="1814830"/>
            <a:chOff x="1501006" y="1881003"/>
            <a:chExt cx="2279650" cy="1814830"/>
          </a:xfrm>
        </p:grpSpPr>
        <p:sp>
          <p:nvSpPr>
            <p:cNvPr id="31" name="object 27">
              <a:extLst>
                <a:ext uri="{FF2B5EF4-FFF2-40B4-BE49-F238E27FC236}">
                  <a16:creationId xmlns:a16="http://schemas.microsoft.com/office/drawing/2014/main" id="{C96F5171-9CDE-249C-0BA9-A060558C8E60}"/>
                </a:ext>
              </a:extLst>
            </p:cNvPr>
            <p:cNvSpPr/>
            <p:nvPr/>
          </p:nvSpPr>
          <p:spPr>
            <a:xfrm>
              <a:off x="2503173" y="3435715"/>
              <a:ext cx="259715" cy="259715"/>
            </a:xfrm>
            <a:custGeom>
              <a:avLst/>
              <a:gdLst/>
              <a:ahLst/>
              <a:cxnLst/>
              <a:rect l="l" t="t" r="r" b="b"/>
              <a:pathLst>
                <a:path w="259714" h="259714">
                  <a:moveTo>
                    <a:pt x="129768" y="0"/>
                  </a:moveTo>
                  <a:lnTo>
                    <a:pt x="0" y="129768"/>
                  </a:lnTo>
                  <a:lnTo>
                    <a:pt x="129768" y="259537"/>
                  </a:lnTo>
                  <a:lnTo>
                    <a:pt x="259549" y="129768"/>
                  </a:lnTo>
                  <a:lnTo>
                    <a:pt x="129768" y="0"/>
                  </a:lnTo>
                  <a:close/>
                </a:path>
              </a:pathLst>
            </a:custGeom>
            <a:solidFill>
              <a:srgbClr val="A39480"/>
            </a:solidFill>
          </p:spPr>
          <p:txBody>
            <a:bodyPr wrap="square" lIns="0" tIns="0" rIns="0" bIns="0" rtlCol="0"/>
            <a:lstStyle/>
            <a:p>
              <a:endParaRPr/>
            </a:p>
          </p:txBody>
        </p:sp>
        <p:pic>
          <p:nvPicPr>
            <p:cNvPr id="32" name="object 28">
              <a:extLst>
                <a:ext uri="{FF2B5EF4-FFF2-40B4-BE49-F238E27FC236}">
                  <a16:creationId xmlns:a16="http://schemas.microsoft.com/office/drawing/2014/main" id="{54693C71-8E4A-6A36-A38B-38FFE0DB21E1}"/>
                </a:ext>
              </a:extLst>
            </p:cNvPr>
            <p:cNvPicPr/>
            <p:nvPr/>
          </p:nvPicPr>
          <p:blipFill>
            <a:blip r:embed="rId14" cstate="print"/>
            <a:stretch>
              <a:fillRect/>
            </a:stretch>
          </p:blipFill>
          <p:spPr>
            <a:xfrm>
              <a:off x="1506893" y="1886889"/>
              <a:ext cx="2267318" cy="1678593"/>
            </a:xfrm>
            <a:prstGeom prst="rect">
              <a:avLst/>
            </a:prstGeom>
          </p:spPr>
        </p:pic>
        <p:sp>
          <p:nvSpPr>
            <p:cNvPr id="33" name="object 29">
              <a:extLst>
                <a:ext uri="{FF2B5EF4-FFF2-40B4-BE49-F238E27FC236}">
                  <a16:creationId xmlns:a16="http://schemas.microsoft.com/office/drawing/2014/main" id="{5F8DDD6C-8C91-329A-6A69-C98AE505A006}"/>
                </a:ext>
              </a:extLst>
            </p:cNvPr>
            <p:cNvSpPr/>
            <p:nvPr/>
          </p:nvSpPr>
          <p:spPr>
            <a:xfrm>
              <a:off x="1506893" y="1886889"/>
              <a:ext cx="2267585" cy="1678939"/>
            </a:xfrm>
            <a:custGeom>
              <a:avLst/>
              <a:gdLst/>
              <a:ahLst/>
              <a:cxnLst/>
              <a:rect l="l" t="t" r="r" b="b"/>
              <a:pathLst>
                <a:path w="2267585" h="1678939">
                  <a:moveTo>
                    <a:pt x="0" y="1678597"/>
                  </a:moveTo>
                  <a:lnTo>
                    <a:pt x="2267318" y="1678597"/>
                  </a:lnTo>
                  <a:lnTo>
                    <a:pt x="2267318" y="0"/>
                  </a:lnTo>
                  <a:lnTo>
                    <a:pt x="0" y="0"/>
                  </a:lnTo>
                  <a:lnTo>
                    <a:pt x="0" y="1678597"/>
                  </a:lnTo>
                  <a:close/>
                </a:path>
              </a:pathLst>
            </a:custGeom>
            <a:ln w="11772">
              <a:solidFill>
                <a:srgbClr val="A39480"/>
              </a:solidFill>
            </a:ln>
          </p:spPr>
          <p:txBody>
            <a:bodyPr wrap="square" lIns="0" tIns="0" rIns="0" bIns="0" rtlCol="0"/>
            <a:lstStyle/>
            <a:p>
              <a:endParaRPr/>
            </a:p>
          </p:txBody>
        </p:sp>
      </p:grpSp>
      <p:grpSp>
        <p:nvGrpSpPr>
          <p:cNvPr id="34" name="object 30">
            <a:extLst>
              <a:ext uri="{FF2B5EF4-FFF2-40B4-BE49-F238E27FC236}">
                <a16:creationId xmlns:a16="http://schemas.microsoft.com/office/drawing/2014/main" id="{4CC5BB23-A393-8388-264D-BD303A354E47}"/>
              </a:ext>
            </a:extLst>
          </p:cNvPr>
          <p:cNvGrpSpPr/>
          <p:nvPr userDrawn="1"/>
        </p:nvGrpSpPr>
        <p:grpSpPr>
          <a:xfrm>
            <a:off x="3468951" y="2253536"/>
            <a:ext cx="2279650" cy="1814830"/>
            <a:chOff x="3825309" y="1881003"/>
            <a:chExt cx="2279650" cy="1814830"/>
          </a:xfrm>
        </p:grpSpPr>
        <p:sp>
          <p:nvSpPr>
            <p:cNvPr id="35" name="object 31">
              <a:extLst>
                <a:ext uri="{FF2B5EF4-FFF2-40B4-BE49-F238E27FC236}">
                  <a16:creationId xmlns:a16="http://schemas.microsoft.com/office/drawing/2014/main" id="{44E47253-29AA-5349-2C8C-5A8099F11365}"/>
                </a:ext>
              </a:extLst>
            </p:cNvPr>
            <p:cNvSpPr/>
            <p:nvPr/>
          </p:nvSpPr>
          <p:spPr>
            <a:xfrm>
              <a:off x="4811746" y="3435715"/>
              <a:ext cx="259715" cy="259715"/>
            </a:xfrm>
            <a:custGeom>
              <a:avLst/>
              <a:gdLst/>
              <a:ahLst/>
              <a:cxnLst/>
              <a:rect l="l" t="t" r="r" b="b"/>
              <a:pathLst>
                <a:path w="259714" h="259714">
                  <a:moveTo>
                    <a:pt x="129768" y="0"/>
                  </a:moveTo>
                  <a:lnTo>
                    <a:pt x="0" y="129768"/>
                  </a:lnTo>
                  <a:lnTo>
                    <a:pt x="129768" y="259537"/>
                  </a:lnTo>
                  <a:lnTo>
                    <a:pt x="259549" y="129768"/>
                  </a:lnTo>
                  <a:lnTo>
                    <a:pt x="129768" y="0"/>
                  </a:lnTo>
                  <a:close/>
                </a:path>
              </a:pathLst>
            </a:custGeom>
            <a:solidFill>
              <a:srgbClr val="A39480"/>
            </a:solidFill>
          </p:spPr>
          <p:txBody>
            <a:bodyPr wrap="square" lIns="0" tIns="0" rIns="0" bIns="0" rtlCol="0"/>
            <a:lstStyle/>
            <a:p>
              <a:endParaRPr/>
            </a:p>
          </p:txBody>
        </p:sp>
        <p:pic>
          <p:nvPicPr>
            <p:cNvPr id="36" name="object 32">
              <a:extLst>
                <a:ext uri="{FF2B5EF4-FFF2-40B4-BE49-F238E27FC236}">
                  <a16:creationId xmlns:a16="http://schemas.microsoft.com/office/drawing/2014/main" id="{F017CF25-086D-46EA-DFFE-EF62EEE02864}"/>
                </a:ext>
              </a:extLst>
            </p:cNvPr>
            <p:cNvPicPr/>
            <p:nvPr/>
          </p:nvPicPr>
          <p:blipFill>
            <a:blip r:embed="rId15" cstate="print"/>
            <a:stretch>
              <a:fillRect/>
            </a:stretch>
          </p:blipFill>
          <p:spPr>
            <a:xfrm>
              <a:off x="3831201" y="1886889"/>
              <a:ext cx="2267312" cy="1678597"/>
            </a:xfrm>
            <a:prstGeom prst="rect">
              <a:avLst/>
            </a:prstGeom>
          </p:spPr>
        </p:pic>
        <p:sp>
          <p:nvSpPr>
            <p:cNvPr id="37" name="object 33">
              <a:extLst>
                <a:ext uri="{FF2B5EF4-FFF2-40B4-BE49-F238E27FC236}">
                  <a16:creationId xmlns:a16="http://schemas.microsoft.com/office/drawing/2014/main" id="{3B4F16AC-88E0-DD93-964C-A6DEE26033E2}"/>
                </a:ext>
              </a:extLst>
            </p:cNvPr>
            <p:cNvSpPr/>
            <p:nvPr/>
          </p:nvSpPr>
          <p:spPr>
            <a:xfrm>
              <a:off x="3831196" y="1886889"/>
              <a:ext cx="2267585" cy="1678939"/>
            </a:xfrm>
            <a:custGeom>
              <a:avLst/>
              <a:gdLst/>
              <a:ahLst/>
              <a:cxnLst/>
              <a:rect l="l" t="t" r="r" b="b"/>
              <a:pathLst>
                <a:path w="2267585" h="1678939">
                  <a:moveTo>
                    <a:pt x="0" y="1678597"/>
                  </a:moveTo>
                  <a:lnTo>
                    <a:pt x="2267318" y="1678597"/>
                  </a:lnTo>
                  <a:lnTo>
                    <a:pt x="2267318" y="0"/>
                  </a:lnTo>
                  <a:lnTo>
                    <a:pt x="0" y="0"/>
                  </a:lnTo>
                  <a:lnTo>
                    <a:pt x="0" y="1678597"/>
                  </a:lnTo>
                  <a:close/>
                </a:path>
              </a:pathLst>
            </a:custGeom>
            <a:ln w="11772">
              <a:solidFill>
                <a:srgbClr val="A39480"/>
              </a:solidFill>
            </a:ln>
          </p:spPr>
          <p:txBody>
            <a:bodyPr wrap="square" lIns="0" tIns="0" rIns="0" bIns="0" rtlCol="0"/>
            <a:lstStyle/>
            <a:p>
              <a:endParaRPr/>
            </a:p>
          </p:txBody>
        </p:sp>
      </p:grpSp>
      <p:grpSp>
        <p:nvGrpSpPr>
          <p:cNvPr id="38" name="object 34">
            <a:extLst>
              <a:ext uri="{FF2B5EF4-FFF2-40B4-BE49-F238E27FC236}">
                <a16:creationId xmlns:a16="http://schemas.microsoft.com/office/drawing/2014/main" id="{58D7655F-3013-0552-E88F-CF2AB31C2BC3}"/>
              </a:ext>
            </a:extLst>
          </p:cNvPr>
          <p:cNvGrpSpPr/>
          <p:nvPr userDrawn="1"/>
        </p:nvGrpSpPr>
        <p:grpSpPr>
          <a:xfrm>
            <a:off x="5805040" y="2253536"/>
            <a:ext cx="4531360" cy="1814830"/>
            <a:chOff x="6161398" y="1881003"/>
            <a:chExt cx="4531360" cy="1814830"/>
          </a:xfrm>
        </p:grpSpPr>
        <p:sp>
          <p:nvSpPr>
            <p:cNvPr id="39" name="object 35">
              <a:extLst>
                <a:ext uri="{FF2B5EF4-FFF2-40B4-BE49-F238E27FC236}">
                  <a16:creationId xmlns:a16="http://schemas.microsoft.com/office/drawing/2014/main" id="{69D49AE9-923F-8EDF-306C-74142909123A}"/>
                </a:ext>
              </a:extLst>
            </p:cNvPr>
            <p:cNvSpPr/>
            <p:nvPr/>
          </p:nvSpPr>
          <p:spPr>
            <a:xfrm>
              <a:off x="7120318" y="3434486"/>
              <a:ext cx="2562225" cy="260985"/>
            </a:xfrm>
            <a:custGeom>
              <a:avLst/>
              <a:gdLst/>
              <a:ahLst/>
              <a:cxnLst/>
              <a:rect l="l" t="t" r="r" b="b"/>
              <a:pathLst>
                <a:path w="2562225" h="260985">
                  <a:moveTo>
                    <a:pt x="259549" y="131000"/>
                  </a:moveTo>
                  <a:lnTo>
                    <a:pt x="129768" y="1231"/>
                  </a:lnTo>
                  <a:lnTo>
                    <a:pt x="0" y="131000"/>
                  </a:lnTo>
                  <a:lnTo>
                    <a:pt x="129768" y="260769"/>
                  </a:lnTo>
                  <a:lnTo>
                    <a:pt x="259549" y="131000"/>
                  </a:lnTo>
                  <a:close/>
                </a:path>
                <a:path w="2562225" h="260985">
                  <a:moveTo>
                    <a:pt x="2562098" y="129768"/>
                  </a:moveTo>
                  <a:lnTo>
                    <a:pt x="2432316" y="0"/>
                  </a:lnTo>
                  <a:lnTo>
                    <a:pt x="2302548" y="129768"/>
                  </a:lnTo>
                  <a:lnTo>
                    <a:pt x="2432316" y="259537"/>
                  </a:lnTo>
                  <a:lnTo>
                    <a:pt x="2562098" y="129768"/>
                  </a:lnTo>
                  <a:close/>
                </a:path>
              </a:pathLst>
            </a:custGeom>
            <a:solidFill>
              <a:srgbClr val="A39480"/>
            </a:solidFill>
          </p:spPr>
          <p:txBody>
            <a:bodyPr wrap="square" lIns="0" tIns="0" rIns="0" bIns="0" rtlCol="0"/>
            <a:lstStyle/>
            <a:p>
              <a:endParaRPr/>
            </a:p>
          </p:txBody>
        </p:sp>
        <p:pic>
          <p:nvPicPr>
            <p:cNvPr id="40" name="object 36">
              <a:extLst>
                <a:ext uri="{FF2B5EF4-FFF2-40B4-BE49-F238E27FC236}">
                  <a16:creationId xmlns:a16="http://schemas.microsoft.com/office/drawing/2014/main" id="{C1EF4F47-531A-E217-06F5-1EF395B69CEE}"/>
                </a:ext>
              </a:extLst>
            </p:cNvPr>
            <p:cNvPicPr/>
            <p:nvPr/>
          </p:nvPicPr>
          <p:blipFill>
            <a:blip r:embed="rId16" cstate="print"/>
            <a:stretch>
              <a:fillRect/>
            </a:stretch>
          </p:blipFill>
          <p:spPr>
            <a:xfrm>
              <a:off x="6167285" y="1886889"/>
              <a:ext cx="2216467" cy="1678597"/>
            </a:xfrm>
            <a:prstGeom prst="rect">
              <a:avLst/>
            </a:prstGeom>
          </p:spPr>
        </p:pic>
        <p:sp>
          <p:nvSpPr>
            <p:cNvPr id="41" name="object 37">
              <a:extLst>
                <a:ext uri="{FF2B5EF4-FFF2-40B4-BE49-F238E27FC236}">
                  <a16:creationId xmlns:a16="http://schemas.microsoft.com/office/drawing/2014/main" id="{20B577B0-866D-E93C-DE8E-A8F6CD2B8A0D}"/>
                </a:ext>
              </a:extLst>
            </p:cNvPr>
            <p:cNvSpPr/>
            <p:nvPr/>
          </p:nvSpPr>
          <p:spPr>
            <a:xfrm>
              <a:off x="6167285" y="1886889"/>
              <a:ext cx="2216785" cy="1678939"/>
            </a:xfrm>
            <a:custGeom>
              <a:avLst/>
              <a:gdLst/>
              <a:ahLst/>
              <a:cxnLst/>
              <a:rect l="l" t="t" r="r" b="b"/>
              <a:pathLst>
                <a:path w="2216784" h="1678939">
                  <a:moveTo>
                    <a:pt x="0" y="1678597"/>
                  </a:moveTo>
                  <a:lnTo>
                    <a:pt x="2216467" y="1678597"/>
                  </a:lnTo>
                  <a:lnTo>
                    <a:pt x="2216467" y="0"/>
                  </a:lnTo>
                  <a:lnTo>
                    <a:pt x="0" y="0"/>
                  </a:lnTo>
                  <a:lnTo>
                    <a:pt x="0" y="1678597"/>
                  </a:lnTo>
                  <a:close/>
                </a:path>
              </a:pathLst>
            </a:custGeom>
            <a:ln w="11772">
              <a:solidFill>
                <a:srgbClr val="A39480"/>
              </a:solidFill>
            </a:ln>
          </p:spPr>
          <p:txBody>
            <a:bodyPr wrap="square" lIns="0" tIns="0" rIns="0" bIns="0" rtlCol="0"/>
            <a:lstStyle/>
            <a:p>
              <a:endParaRPr/>
            </a:p>
          </p:txBody>
        </p:sp>
        <p:pic>
          <p:nvPicPr>
            <p:cNvPr id="42" name="object 38">
              <a:extLst>
                <a:ext uri="{FF2B5EF4-FFF2-40B4-BE49-F238E27FC236}">
                  <a16:creationId xmlns:a16="http://schemas.microsoft.com/office/drawing/2014/main" id="{BFBA8379-DE55-38A2-AB32-7CA0A819D66E}"/>
                </a:ext>
              </a:extLst>
            </p:cNvPr>
            <p:cNvPicPr/>
            <p:nvPr/>
          </p:nvPicPr>
          <p:blipFill>
            <a:blip r:embed="rId17" cstate="print"/>
            <a:stretch>
              <a:fillRect/>
            </a:stretch>
          </p:blipFill>
          <p:spPr>
            <a:xfrm>
              <a:off x="8418982" y="1886889"/>
              <a:ext cx="2267318" cy="1678597"/>
            </a:xfrm>
            <a:prstGeom prst="rect">
              <a:avLst/>
            </a:prstGeom>
          </p:spPr>
        </p:pic>
        <p:sp>
          <p:nvSpPr>
            <p:cNvPr id="43" name="object 39">
              <a:extLst>
                <a:ext uri="{FF2B5EF4-FFF2-40B4-BE49-F238E27FC236}">
                  <a16:creationId xmlns:a16="http://schemas.microsoft.com/office/drawing/2014/main" id="{98F3EFAA-B408-64D0-5EF4-B13065D0AA88}"/>
                </a:ext>
              </a:extLst>
            </p:cNvPr>
            <p:cNvSpPr/>
            <p:nvPr/>
          </p:nvSpPr>
          <p:spPr>
            <a:xfrm>
              <a:off x="8418982" y="1886889"/>
              <a:ext cx="2267585" cy="1678939"/>
            </a:xfrm>
            <a:custGeom>
              <a:avLst/>
              <a:gdLst/>
              <a:ahLst/>
              <a:cxnLst/>
              <a:rect l="l" t="t" r="r" b="b"/>
              <a:pathLst>
                <a:path w="2267584" h="1678939">
                  <a:moveTo>
                    <a:pt x="0" y="1678597"/>
                  </a:moveTo>
                  <a:lnTo>
                    <a:pt x="2267318" y="1678597"/>
                  </a:lnTo>
                  <a:lnTo>
                    <a:pt x="2267318" y="0"/>
                  </a:lnTo>
                  <a:lnTo>
                    <a:pt x="0" y="0"/>
                  </a:lnTo>
                  <a:lnTo>
                    <a:pt x="0" y="1678597"/>
                  </a:lnTo>
                  <a:close/>
                </a:path>
              </a:pathLst>
            </a:custGeom>
            <a:ln w="11772">
              <a:solidFill>
                <a:srgbClr val="A39480"/>
              </a:solidFill>
            </a:ln>
          </p:spPr>
          <p:txBody>
            <a:bodyPr wrap="square" lIns="0" tIns="0" rIns="0" bIns="0" rtlCol="0"/>
            <a:lstStyle/>
            <a:p>
              <a:endParaRPr/>
            </a:p>
          </p:txBody>
        </p:sp>
      </p:grpSp>
      <p:sp>
        <p:nvSpPr>
          <p:cNvPr id="44" name="object 40">
            <a:extLst>
              <a:ext uri="{FF2B5EF4-FFF2-40B4-BE49-F238E27FC236}">
                <a16:creationId xmlns:a16="http://schemas.microsoft.com/office/drawing/2014/main" id="{5BDEA70E-9BCF-379D-399C-1BF11B1312CE}"/>
              </a:ext>
            </a:extLst>
          </p:cNvPr>
          <p:cNvSpPr txBox="1"/>
          <p:nvPr userDrawn="1"/>
        </p:nvSpPr>
        <p:spPr>
          <a:xfrm>
            <a:off x="3964458" y="4037848"/>
            <a:ext cx="1297305" cy="958850"/>
          </a:xfrm>
          <a:prstGeom prst="rect">
            <a:avLst/>
          </a:prstGeom>
        </p:spPr>
        <p:txBody>
          <a:bodyPr vert="horz" wrap="square" lIns="0" tIns="11430" rIns="0" bIns="0" rtlCol="0">
            <a:spAutoFit/>
          </a:bodyPr>
          <a:lstStyle/>
          <a:p>
            <a:pPr marL="12700" marR="5080" indent="287020">
              <a:lnSpc>
                <a:spcPct val="102000"/>
              </a:lnSpc>
              <a:spcBef>
                <a:spcPts val="90"/>
              </a:spcBef>
            </a:pPr>
            <a:r>
              <a:rPr sz="2000" spc="-10" dirty="0">
                <a:solidFill>
                  <a:srgbClr val="4C4D4F"/>
                </a:solidFill>
                <a:latin typeface="Myriad Pro"/>
                <a:cs typeface="Myriad Pro"/>
              </a:rPr>
              <a:t>Daniel COLLIENNE</a:t>
            </a:r>
            <a:endParaRPr sz="2000">
              <a:latin typeface="Myriad Pro"/>
              <a:cs typeface="Myriad Pro"/>
            </a:endParaRPr>
          </a:p>
          <a:p>
            <a:pPr marL="233045">
              <a:lnSpc>
                <a:spcPct val="100000"/>
              </a:lnSpc>
              <a:spcBef>
                <a:spcPts val="475"/>
              </a:spcBef>
            </a:pPr>
            <a:r>
              <a:rPr sz="1650" spc="-10" dirty="0">
                <a:solidFill>
                  <a:srgbClr val="4C4D4F"/>
                </a:solidFill>
                <a:latin typeface="Myriad Pro"/>
                <a:cs typeface="Myriad Pro"/>
              </a:rPr>
              <a:t>Sprimont</a:t>
            </a:r>
            <a:endParaRPr sz="1650">
              <a:latin typeface="Myriad Pro"/>
              <a:cs typeface="Myriad Pro"/>
            </a:endParaRPr>
          </a:p>
        </p:txBody>
      </p:sp>
      <p:sp>
        <p:nvSpPr>
          <p:cNvPr id="45" name="object 41">
            <a:extLst>
              <a:ext uri="{FF2B5EF4-FFF2-40B4-BE49-F238E27FC236}">
                <a16:creationId xmlns:a16="http://schemas.microsoft.com/office/drawing/2014/main" id="{19A50295-464F-5149-209E-32758AAF6087}"/>
              </a:ext>
            </a:extLst>
          </p:cNvPr>
          <p:cNvSpPr txBox="1"/>
          <p:nvPr userDrawn="1"/>
        </p:nvSpPr>
        <p:spPr>
          <a:xfrm>
            <a:off x="1392487" y="4037848"/>
            <a:ext cx="1778000" cy="948690"/>
          </a:xfrm>
          <a:prstGeom prst="rect">
            <a:avLst/>
          </a:prstGeom>
        </p:spPr>
        <p:txBody>
          <a:bodyPr vert="horz" wrap="square" lIns="0" tIns="11430" rIns="0" bIns="0" rtlCol="0">
            <a:spAutoFit/>
          </a:bodyPr>
          <a:lstStyle/>
          <a:p>
            <a:pPr marL="389890" marR="379730" indent="278130">
              <a:lnSpc>
                <a:spcPct val="102000"/>
              </a:lnSpc>
              <a:spcBef>
                <a:spcPts val="90"/>
              </a:spcBef>
            </a:pPr>
            <a:r>
              <a:rPr sz="2000" spc="-20" dirty="0">
                <a:solidFill>
                  <a:srgbClr val="4C4D4F"/>
                </a:solidFill>
                <a:latin typeface="Myriad Pro"/>
                <a:cs typeface="Myriad Pro"/>
              </a:rPr>
              <a:t>Loic </a:t>
            </a:r>
            <a:r>
              <a:rPr sz="2000" spc="45" dirty="0">
                <a:solidFill>
                  <a:srgbClr val="4C4D4F"/>
                </a:solidFill>
                <a:latin typeface="Myriad Pro"/>
                <a:cs typeface="Myriad Pro"/>
              </a:rPr>
              <a:t>MAZIERS</a:t>
            </a:r>
            <a:endParaRPr sz="2000">
              <a:latin typeface="Myriad Pro"/>
              <a:cs typeface="Myriad Pro"/>
            </a:endParaRPr>
          </a:p>
          <a:p>
            <a:pPr marL="12700">
              <a:lnSpc>
                <a:spcPct val="100000"/>
              </a:lnSpc>
              <a:spcBef>
                <a:spcPts val="395"/>
              </a:spcBef>
            </a:pPr>
            <a:r>
              <a:rPr sz="1650" spc="-10" dirty="0">
                <a:solidFill>
                  <a:srgbClr val="4C4D4F"/>
                </a:solidFill>
                <a:latin typeface="Myriad Pro"/>
                <a:cs typeface="Myriad Pro"/>
              </a:rPr>
              <a:t>Lavaux-</a:t>
            </a:r>
            <a:r>
              <a:rPr sz="1650" dirty="0">
                <a:solidFill>
                  <a:srgbClr val="4C4D4F"/>
                </a:solidFill>
                <a:latin typeface="Myriad Pro"/>
                <a:cs typeface="Myriad Pro"/>
              </a:rPr>
              <a:t>sainte-</a:t>
            </a:r>
            <a:r>
              <a:rPr sz="1650" spc="-20" dirty="0">
                <a:solidFill>
                  <a:srgbClr val="4C4D4F"/>
                </a:solidFill>
                <a:latin typeface="Myriad Pro"/>
                <a:cs typeface="Myriad Pro"/>
              </a:rPr>
              <a:t>Anne</a:t>
            </a:r>
            <a:endParaRPr sz="1650">
              <a:latin typeface="Myriad Pro"/>
              <a:cs typeface="Myriad Pro"/>
            </a:endParaRPr>
          </a:p>
        </p:txBody>
      </p:sp>
      <p:sp>
        <p:nvSpPr>
          <p:cNvPr id="46" name="object 42">
            <a:extLst>
              <a:ext uri="{FF2B5EF4-FFF2-40B4-BE49-F238E27FC236}">
                <a16:creationId xmlns:a16="http://schemas.microsoft.com/office/drawing/2014/main" id="{B37D62C3-37A1-D8D0-011C-2800A09330B7}"/>
              </a:ext>
            </a:extLst>
          </p:cNvPr>
          <p:cNvSpPr txBox="1"/>
          <p:nvPr userDrawn="1"/>
        </p:nvSpPr>
        <p:spPr>
          <a:xfrm>
            <a:off x="6449514" y="4037848"/>
            <a:ext cx="835660" cy="958850"/>
          </a:xfrm>
          <a:prstGeom prst="rect">
            <a:avLst/>
          </a:prstGeom>
        </p:spPr>
        <p:txBody>
          <a:bodyPr vert="horz" wrap="square" lIns="0" tIns="11430" rIns="0" bIns="0" rtlCol="0">
            <a:spAutoFit/>
          </a:bodyPr>
          <a:lstStyle/>
          <a:p>
            <a:pPr marL="12700" marR="5080" indent="50165">
              <a:lnSpc>
                <a:spcPct val="102000"/>
              </a:lnSpc>
              <a:spcBef>
                <a:spcPts val="90"/>
              </a:spcBef>
            </a:pPr>
            <a:r>
              <a:rPr sz="2000" spc="-10" dirty="0">
                <a:solidFill>
                  <a:srgbClr val="4C4D4F"/>
                </a:solidFill>
                <a:latin typeface="Myriad Pro"/>
                <a:cs typeface="Myriad Pro"/>
              </a:rPr>
              <a:t>Benoit </a:t>
            </a:r>
            <a:r>
              <a:rPr sz="2000" spc="40" dirty="0">
                <a:solidFill>
                  <a:srgbClr val="4C4D4F"/>
                </a:solidFill>
                <a:latin typeface="Myriad Pro"/>
                <a:cs typeface="Myriad Pro"/>
              </a:rPr>
              <a:t>KELLER</a:t>
            </a:r>
            <a:endParaRPr sz="2000">
              <a:latin typeface="Myriad Pro"/>
              <a:cs typeface="Myriad Pro"/>
            </a:endParaRPr>
          </a:p>
          <a:p>
            <a:pPr marL="76835">
              <a:lnSpc>
                <a:spcPct val="100000"/>
              </a:lnSpc>
              <a:spcBef>
                <a:spcPts val="475"/>
              </a:spcBef>
            </a:pPr>
            <a:r>
              <a:rPr sz="1650" spc="-10" dirty="0">
                <a:solidFill>
                  <a:srgbClr val="4C4D4F"/>
                </a:solidFill>
                <a:latin typeface="Myriad Pro"/>
                <a:cs typeface="Myriad Pro"/>
              </a:rPr>
              <a:t>Assesse</a:t>
            </a:r>
            <a:endParaRPr sz="1650">
              <a:latin typeface="Myriad Pro"/>
              <a:cs typeface="Myriad Pro"/>
            </a:endParaRPr>
          </a:p>
        </p:txBody>
      </p:sp>
      <p:sp>
        <p:nvSpPr>
          <p:cNvPr id="47" name="object 43">
            <a:extLst>
              <a:ext uri="{FF2B5EF4-FFF2-40B4-BE49-F238E27FC236}">
                <a16:creationId xmlns:a16="http://schemas.microsoft.com/office/drawing/2014/main" id="{92C89502-B199-3DC3-1C99-BA7871A0C212}"/>
              </a:ext>
            </a:extLst>
          </p:cNvPr>
          <p:cNvSpPr txBox="1"/>
          <p:nvPr userDrawn="1"/>
        </p:nvSpPr>
        <p:spPr>
          <a:xfrm>
            <a:off x="8524106" y="4037848"/>
            <a:ext cx="1303655" cy="958850"/>
          </a:xfrm>
          <a:prstGeom prst="rect">
            <a:avLst/>
          </a:prstGeom>
        </p:spPr>
        <p:txBody>
          <a:bodyPr vert="horz" wrap="square" lIns="0" tIns="11430" rIns="0" bIns="0" rtlCol="0">
            <a:spAutoFit/>
          </a:bodyPr>
          <a:lstStyle/>
          <a:p>
            <a:pPr marL="12700" marR="5080" indent="220979">
              <a:lnSpc>
                <a:spcPct val="102000"/>
              </a:lnSpc>
              <a:spcBef>
                <a:spcPts val="90"/>
              </a:spcBef>
            </a:pPr>
            <a:r>
              <a:rPr sz="2000" spc="-10" dirty="0">
                <a:solidFill>
                  <a:srgbClr val="4C4D4F"/>
                </a:solidFill>
                <a:latin typeface="Myriad Pro"/>
                <a:cs typeface="Myriad Pro"/>
              </a:rPr>
              <a:t>Laurent DECALUWE</a:t>
            </a:r>
            <a:endParaRPr sz="2000">
              <a:latin typeface="Myriad Pro"/>
              <a:cs typeface="Myriad Pro"/>
            </a:endParaRPr>
          </a:p>
          <a:p>
            <a:pPr marL="250825">
              <a:lnSpc>
                <a:spcPct val="100000"/>
              </a:lnSpc>
              <a:spcBef>
                <a:spcPts val="475"/>
              </a:spcBef>
            </a:pPr>
            <a:r>
              <a:rPr sz="1650" spc="-10" dirty="0">
                <a:solidFill>
                  <a:srgbClr val="4C4D4F"/>
                </a:solidFill>
                <a:latin typeface="Myriad Pro"/>
                <a:cs typeface="Myriad Pro"/>
              </a:rPr>
              <a:t>Walcourt</a:t>
            </a:r>
            <a:endParaRPr sz="1650">
              <a:latin typeface="Myriad Pro"/>
              <a:cs typeface="Myriad Pro"/>
            </a:endParaRPr>
          </a:p>
        </p:txBody>
      </p:sp>
      <p:sp>
        <p:nvSpPr>
          <p:cNvPr id="48" name="object 2">
            <a:extLst>
              <a:ext uri="{FF2B5EF4-FFF2-40B4-BE49-F238E27FC236}">
                <a16:creationId xmlns:a16="http://schemas.microsoft.com/office/drawing/2014/main" id="{BAAF1C9E-A91D-4A36-ECD5-85FBCDFE0A7B}"/>
              </a:ext>
            </a:extLst>
          </p:cNvPr>
          <p:cNvSpPr/>
          <p:nvPr userDrawn="1"/>
        </p:nvSpPr>
        <p:spPr>
          <a:xfrm>
            <a:off x="268609" y="5477002"/>
            <a:ext cx="11550015" cy="1066165"/>
          </a:xfrm>
          <a:custGeom>
            <a:avLst/>
            <a:gdLst/>
            <a:ahLst/>
            <a:cxnLst/>
            <a:rect l="l" t="t" r="r" b="b"/>
            <a:pathLst>
              <a:path w="11550015" h="1066164">
                <a:moveTo>
                  <a:pt x="11549888" y="0"/>
                </a:moveTo>
                <a:lnTo>
                  <a:pt x="0" y="0"/>
                </a:lnTo>
                <a:lnTo>
                  <a:pt x="0" y="1065618"/>
                </a:lnTo>
                <a:lnTo>
                  <a:pt x="11549888" y="1065618"/>
                </a:lnTo>
                <a:lnTo>
                  <a:pt x="11549888" y="0"/>
                </a:lnTo>
                <a:close/>
              </a:path>
            </a:pathLst>
          </a:custGeom>
          <a:solidFill>
            <a:srgbClr val="2D2D33"/>
          </a:solidFill>
        </p:spPr>
        <p:txBody>
          <a:bodyPr wrap="square" lIns="0" tIns="0" rIns="0" bIns="0" rtlCol="0"/>
          <a:lstStyle/>
          <a:p>
            <a:endParaRPr/>
          </a:p>
        </p:txBody>
      </p:sp>
      <p:grpSp>
        <p:nvGrpSpPr>
          <p:cNvPr id="49" name="object 6">
            <a:extLst>
              <a:ext uri="{FF2B5EF4-FFF2-40B4-BE49-F238E27FC236}">
                <a16:creationId xmlns:a16="http://schemas.microsoft.com/office/drawing/2014/main" id="{E70C9676-B9C7-7D39-5105-1EAAC952C241}"/>
              </a:ext>
            </a:extLst>
          </p:cNvPr>
          <p:cNvGrpSpPr/>
          <p:nvPr userDrawn="1"/>
        </p:nvGrpSpPr>
        <p:grpSpPr>
          <a:xfrm>
            <a:off x="10485008" y="5867644"/>
            <a:ext cx="875665" cy="153035"/>
            <a:chOff x="10518874" y="5816844"/>
            <a:chExt cx="875665" cy="153035"/>
          </a:xfrm>
        </p:grpSpPr>
        <p:pic>
          <p:nvPicPr>
            <p:cNvPr id="50" name="object 7">
              <a:extLst>
                <a:ext uri="{FF2B5EF4-FFF2-40B4-BE49-F238E27FC236}">
                  <a16:creationId xmlns:a16="http://schemas.microsoft.com/office/drawing/2014/main" id="{0671D0A5-087E-4A02-1BF2-51B9DB5126F0}"/>
                </a:ext>
              </a:extLst>
            </p:cNvPr>
            <p:cNvPicPr/>
            <p:nvPr/>
          </p:nvPicPr>
          <p:blipFill>
            <a:blip r:embed="rId2" cstate="print"/>
            <a:stretch>
              <a:fillRect/>
            </a:stretch>
          </p:blipFill>
          <p:spPr>
            <a:xfrm>
              <a:off x="10518874" y="5854847"/>
              <a:ext cx="189007" cy="114731"/>
            </a:xfrm>
            <a:prstGeom prst="rect">
              <a:avLst/>
            </a:prstGeom>
          </p:spPr>
        </p:pic>
        <p:pic>
          <p:nvPicPr>
            <p:cNvPr id="51" name="object 8">
              <a:extLst>
                <a:ext uri="{FF2B5EF4-FFF2-40B4-BE49-F238E27FC236}">
                  <a16:creationId xmlns:a16="http://schemas.microsoft.com/office/drawing/2014/main" id="{F0C61287-9108-A41C-C840-512B3696F142}"/>
                </a:ext>
              </a:extLst>
            </p:cNvPr>
            <p:cNvPicPr/>
            <p:nvPr/>
          </p:nvPicPr>
          <p:blipFill>
            <a:blip r:embed="rId3" cstate="print"/>
            <a:stretch>
              <a:fillRect/>
            </a:stretch>
          </p:blipFill>
          <p:spPr>
            <a:xfrm>
              <a:off x="10730267" y="5816844"/>
              <a:ext cx="310642" cy="152642"/>
            </a:xfrm>
            <a:prstGeom prst="rect">
              <a:avLst/>
            </a:prstGeom>
          </p:spPr>
        </p:pic>
        <p:pic>
          <p:nvPicPr>
            <p:cNvPr id="52" name="object 9">
              <a:extLst>
                <a:ext uri="{FF2B5EF4-FFF2-40B4-BE49-F238E27FC236}">
                  <a16:creationId xmlns:a16="http://schemas.microsoft.com/office/drawing/2014/main" id="{175741C8-D8DA-A222-723F-DF07398BC2ED}"/>
                </a:ext>
              </a:extLst>
            </p:cNvPr>
            <p:cNvPicPr/>
            <p:nvPr/>
          </p:nvPicPr>
          <p:blipFill>
            <a:blip r:embed="rId4" cstate="print"/>
            <a:stretch>
              <a:fillRect/>
            </a:stretch>
          </p:blipFill>
          <p:spPr>
            <a:xfrm>
              <a:off x="11068231" y="5855889"/>
              <a:ext cx="64706" cy="112280"/>
            </a:xfrm>
            <a:prstGeom prst="rect">
              <a:avLst/>
            </a:prstGeom>
          </p:spPr>
        </p:pic>
        <p:pic>
          <p:nvPicPr>
            <p:cNvPr id="53" name="object 10">
              <a:extLst>
                <a:ext uri="{FF2B5EF4-FFF2-40B4-BE49-F238E27FC236}">
                  <a16:creationId xmlns:a16="http://schemas.microsoft.com/office/drawing/2014/main" id="{B7F4DFF9-5108-23D0-7655-7B9EA1B8C91A}"/>
                </a:ext>
              </a:extLst>
            </p:cNvPr>
            <p:cNvPicPr/>
            <p:nvPr/>
          </p:nvPicPr>
          <p:blipFill>
            <a:blip r:embed="rId5" cstate="print"/>
            <a:stretch>
              <a:fillRect/>
            </a:stretch>
          </p:blipFill>
          <p:spPr>
            <a:xfrm>
              <a:off x="11173120" y="5845112"/>
              <a:ext cx="221231" cy="124470"/>
            </a:xfrm>
            <a:prstGeom prst="rect">
              <a:avLst/>
            </a:prstGeom>
          </p:spPr>
        </p:pic>
      </p:grpSp>
      <p:grpSp>
        <p:nvGrpSpPr>
          <p:cNvPr id="54" name="object 11">
            <a:extLst>
              <a:ext uri="{FF2B5EF4-FFF2-40B4-BE49-F238E27FC236}">
                <a16:creationId xmlns:a16="http://schemas.microsoft.com/office/drawing/2014/main" id="{7D0EC479-204E-02DA-A0A1-A6D596D5E981}"/>
              </a:ext>
            </a:extLst>
          </p:cNvPr>
          <p:cNvGrpSpPr/>
          <p:nvPr userDrawn="1"/>
        </p:nvGrpSpPr>
        <p:grpSpPr>
          <a:xfrm>
            <a:off x="10485099" y="6085606"/>
            <a:ext cx="1085215" cy="118745"/>
            <a:chOff x="10518965" y="6034806"/>
            <a:chExt cx="1085215" cy="118745"/>
          </a:xfrm>
        </p:grpSpPr>
        <p:pic>
          <p:nvPicPr>
            <p:cNvPr id="55" name="object 12">
              <a:extLst>
                <a:ext uri="{FF2B5EF4-FFF2-40B4-BE49-F238E27FC236}">
                  <a16:creationId xmlns:a16="http://schemas.microsoft.com/office/drawing/2014/main" id="{888A41CA-14F1-9F7B-D811-94D75DE1D539}"/>
                </a:ext>
              </a:extLst>
            </p:cNvPr>
            <p:cNvPicPr/>
            <p:nvPr/>
          </p:nvPicPr>
          <p:blipFill>
            <a:blip r:embed="rId6" cstate="print"/>
            <a:stretch>
              <a:fillRect/>
            </a:stretch>
          </p:blipFill>
          <p:spPr>
            <a:xfrm>
              <a:off x="10518965" y="6035902"/>
              <a:ext cx="71031" cy="115735"/>
            </a:xfrm>
            <a:prstGeom prst="rect">
              <a:avLst/>
            </a:prstGeom>
          </p:spPr>
        </p:pic>
        <p:pic>
          <p:nvPicPr>
            <p:cNvPr id="56" name="object 13">
              <a:extLst>
                <a:ext uri="{FF2B5EF4-FFF2-40B4-BE49-F238E27FC236}">
                  <a16:creationId xmlns:a16="http://schemas.microsoft.com/office/drawing/2014/main" id="{A87A5AF5-0922-442B-EED3-7B82C7591FC7}"/>
                </a:ext>
              </a:extLst>
            </p:cNvPr>
            <p:cNvPicPr/>
            <p:nvPr/>
          </p:nvPicPr>
          <p:blipFill>
            <a:blip r:embed="rId7" cstate="print"/>
            <a:stretch>
              <a:fillRect/>
            </a:stretch>
          </p:blipFill>
          <p:spPr>
            <a:xfrm>
              <a:off x="10613057" y="6034991"/>
              <a:ext cx="190657" cy="118228"/>
            </a:xfrm>
            <a:prstGeom prst="rect">
              <a:avLst/>
            </a:prstGeom>
          </p:spPr>
        </p:pic>
        <p:pic>
          <p:nvPicPr>
            <p:cNvPr id="57" name="object 14">
              <a:extLst>
                <a:ext uri="{FF2B5EF4-FFF2-40B4-BE49-F238E27FC236}">
                  <a16:creationId xmlns:a16="http://schemas.microsoft.com/office/drawing/2014/main" id="{ADB4C76D-AC52-B580-ACE0-2F28E39EEC0D}"/>
                </a:ext>
              </a:extLst>
            </p:cNvPr>
            <p:cNvPicPr/>
            <p:nvPr/>
          </p:nvPicPr>
          <p:blipFill>
            <a:blip r:embed="rId8" cstate="print"/>
            <a:stretch>
              <a:fillRect/>
            </a:stretch>
          </p:blipFill>
          <p:spPr>
            <a:xfrm>
              <a:off x="10827508" y="6035352"/>
              <a:ext cx="93268" cy="117462"/>
            </a:xfrm>
            <a:prstGeom prst="rect">
              <a:avLst/>
            </a:prstGeom>
          </p:spPr>
        </p:pic>
        <p:pic>
          <p:nvPicPr>
            <p:cNvPr id="58" name="object 15">
              <a:extLst>
                <a:ext uri="{FF2B5EF4-FFF2-40B4-BE49-F238E27FC236}">
                  <a16:creationId xmlns:a16="http://schemas.microsoft.com/office/drawing/2014/main" id="{DDD50042-8EC4-6BB1-1417-34014C3F3526}"/>
                </a:ext>
              </a:extLst>
            </p:cNvPr>
            <p:cNvPicPr/>
            <p:nvPr/>
          </p:nvPicPr>
          <p:blipFill>
            <a:blip r:embed="rId9" cstate="print"/>
            <a:stretch>
              <a:fillRect/>
            </a:stretch>
          </p:blipFill>
          <p:spPr>
            <a:xfrm>
              <a:off x="10941095" y="6036038"/>
              <a:ext cx="86728" cy="116776"/>
            </a:xfrm>
            <a:prstGeom prst="rect">
              <a:avLst/>
            </a:prstGeom>
          </p:spPr>
        </p:pic>
        <p:pic>
          <p:nvPicPr>
            <p:cNvPr id="59" name="object 16">
              <a:extLst>
                <a:ext uri="{FF2B5EF4-FFF2-40B4-BE49-F238E27FC236}">
                  <a16:creationId xmlns:a16="http://schemas.microsoft.com/office/drawing/2014/main" id="{473BD64C-E2CF-4B0E-A5B1-56D8965639B8}"/>
                </a:ext>
              </a:extLst>
            </p:cNvPr>
            <p:cNvPicPr/>
            <p:nvPr/>
          </p:nvPicPr>
          <p:blipFill>
            <a:blip r:embed="rId10" cstate="print"/>
            <a:stretch>
              <a:fillRect/>
            </a:stretch>
          </p:blipFill>
          <p:spPr>
            <a:xfrm>
              <a:off x="11048188" y="6035123"/>
              <a:ext cx="172477" cy="117690"/>
            </a:xfrm>
            <a:prstGeom prst="rect">
              <a:avLst/>
            </a:prstGeom>
          </p:spPr>
        </p:pic>
        <p:pic>
          <p:nvPicPr>
            <p:cNvPr id="60" name="object 17">
              <a:extLst>
                <a:ext uri="{FF2B5EF4-FFF2-40B4-BE49-F238E27FC236}">
                  <a16:creationId xmlns:a16="http://schemas.microsoft.com/office/drawing/2014/main" id="{B145FF85-8993-72C1-08A6-9D7146604B14}"/>
                </a:ext>
              </a:extLst>
            </p:cNvPr>
            <p:cNvPicPr/>
            <p:nvPr/>
          </p:nvPicPr>
          <p:blipFill>
            <a:blip r:embed="rId11" cstate="print"/>
            <a:stretch>
              <a:fillRect/>
            </a:stretch>
          </p:blipFill>
          <p:spPr>
            <a:xfrm>
              <a:off x="11241360" y="6036038"/>
              <a:ext cx="170746" cy="116776"/>
            </a:xfrm>
            <a:prstGeom prst="rect">
              <a:avLst/>
            </a:prstGeom>
          </p:spPr>
        </p:pic>
        <p:pic>
          <p:nvPicPr>
            <p:cNvPr id="61" name="object 18">
              <a:extLst>
                <a:ext uri="{FF2B5EF4-FFF2-40B4-BE49-F238E27FC236}">
                  <a16:creationId xmlns:a16="http://schemas.microsoft.com/office/drawing/2014/main" id="{8F9B11C1-BFEA-6A56-DB40-AF7CBAD5EEB5}"/>
                </a:ext>
              </a:extLst>
            </p:cNvPr>
            <p:cNvPicPr/>
            <p:nvPr/>
          </p:nvPicPr>
          <p:blipFill>
            <a:blip r:embed="rId12" cstate="print"/>
            <a:stretch>
              <a:fillRect/>
            </a:stretch>
          </p:blipFill>
          <p:spPr>
            <a:xfrm>
              <a:off x="11442586" y="6034806"/>
              <a:ext cx="161450" cy="118413"/>
            </a:xfrm>
            <a:prstGeom prst="rect">
              <a:avLst/>
            </a:prstGeom>
          </p:spPr>
        </p:pic>
      </p:grpSp>
      <p:grpSp>
        <p:nvGrpSpPr>
          <p:cNvPr id="62" name="object 19">
            <a:extLst>
              <a:ext uri="{FF2B5EF4-FFF2-40B4-BE49-F238E27FC236}">
                <a16:creationId xmlns:a16="http://schemas.microsoft.com/office/drawing/2014/main" id="{80EC93D0-7F02-4D2C-0BE4-4EDBA002015E}"/>
              </a:ext>
            </a:extLst>
          </p:cNvPr>
          <p:cNvGrpSpPr/>
          <p:nvPr userDrawn="1"/>
        </p:nvGrpSpPr>
        <p:grpSpPr>
          <a:xfrm>
            <a:off x="9849437" y="5755501"/>
            <a:ext cx="564515" cy="559435"/>
            <a:chOff x="9883303" y="5704701"/>
            <a:chExt cx="564515" cy="559435"/>
          </a:xfrm>
        </p:grpSpPr>
        <p:sp>
          <p:nvSpPr>
            <p:cNvPr id="63" name="object 20">
              <a:extLst>
                <a:ext uri="{FF2B5EF4-FFF2-40B4-BE49-F238E27FC236}">
                  <a16:creationId xmlns:a16="http://schemas.microsoft.com/office/drawing/2014/main" id="{365892D8-C65E-3DF3-DDD5-B8B05A55DB6F}"/>
                </a:ext>
              </a:extLst>
            </p:cNvPr>
            <p:cNvSpPr/>
            <p:nvPr/>
          </p:nvSpPr>
          <p:spPr>
            <a:xfrm>
              <a:off x="9883292" y="5704712"/>
              <a:ext cx="560705" cy="492759"/>
            </a:xfrm>
            <a:custGeom>
              <a:avLst/>
              <a:gdLst/>
              <a:ahLst/>
              <a:cxnLst/>
              <a:rect l="l" t="t" r="r" b="b"/>
              <a:pathLst>
                <a:path w="560704" h="492760">
                  <a:moveTo>
                    <a:pt x="543407" y="174002"/>
                  </a:moveTo>
                  <a:lnTo>
                    <a:pt x="521271" y="131203"/>
                  </a:lnTo>
                  <a:lnTo>
                    <a:pt x="492671" y="93446"/>
                  </a:lnTo>
                  <a:lnTo>
                    <a:pt x="458431" y="61290"/>
                  </a:lnTo>
                  <a:lnTo>
                    <a:pt x="419417" y="35306"/>
                  </a:lnTo>
                  <a:lnTo>
                    <a:pt x="376478" y="16052"/>
                  </a:lnTo>
                  <a:lnTo>
                    <a:pt x="330454" y="4089"/>
                  </a:lnTo>
                  <a:lnTo>
                    <a:pt x="282181" y="0"/>
                  </a:lnTo>
                  <a:lnTo>
                    <a:pt x="236397" y="3683"/>
                  </a:lnTo>
                  <a:lnTo>
                    <a:pt x="192963" y="14338"/>
                  </a:lnTo>
                  <a:lnTo>
                    <a:pt x="152463" y="31356"/>
                  </a:lnTo>
                  <a:lnTo>
                    <a:pt x="115481" y="54178"/>
                  </a:lnTo>
                  <a:lnTo>
                    <a:pt x="82600" y="82232"/>
                  </a:lnTo>
                  <a:lnTo>
                    <a:pt x="54394" y="114909"/>
                  </a:lnTo>
                  <a:lnTo>
                    <a:pt x="31457" y="151676"/>
                  </a:lnTo>
                  <a:lnTo>
                    <a:pt x="14351" y="191909"/>
                  </a:lnTo>
                  <a:lnTo>
                    <a:pt x="3683" y="235064"/>
                  </a:lnTo>
                  <a:lnTo>
                    <a:pt x="0" y="280555"/>
                  </a:lnTo>
                  <a:lnTo>
                    <a:pt x="1155" y="305701"/>
                  </a:lnTo>
                  <a:lnTo>
                    <a:pt x="4559" y="330581"/>
                  </a:lnTo>
                  <a:lnTo>
                    <a:pt x="10198" y="355079"/>
                  </a:lnTo>
                  <a:lnTo>
                    <a:pt x="18034" y="379018"/>
                  </a:lnTo>
                  <a:lnTo>
                    <a:pt x="25044" y="369455"/>
                  </a:lnTo>
                  <a:lnTo>
                    <a:pt x="32372" y="360133"/>
                  </a:lnTo>
                  <a:lnTo>
                    <a:pt x="67678" y="322783"/>
                  </a:lnTo>
                  <a:lnTo>
                    <a:pt x="110413" y="287515"/>
                  </a:lnTo>
                  <a:lnTo>
                    <a:pt x="133311" y="271830"/>
                  </a:lnTo>
                  <a:lnTo>
                    <a:pt x="130835" y="265925"/>
                  </a:lnTo>
                  <a:lnTo>
                    <a:pt x="128803" y="259854"/>
                  </a:lnTo>
                  <a:lnTo>
                    <a:pt x="127228" y="253657"/>
                  </a:lnTo>
                  <a:lnTo>
                    <a:pt x="94729" y="256781"/>
                  </a:lnTo>
                  <a:lnTo>
                    <a:pt x="88430" y="251650"/>
                  </a:lnTo>
                  <a:lnTo>
                    <a:pt x="85712" y="223926"/>
                  </a:lnTo>
                  <a:lnTo>
                    <a:pt x="90893" y="217652"/>
                  </a:lnTo>
                  <a:lnTo>
                    <a:pt x="123380" y="214503"/>
                  </a:lnTo>
                  <a:lnTo>
                    <a:pt x="123990" y="207289"/>
                  </a:lnTo>
                  <a:lnTo>
                    <a:pt x="125006" y="200126"/>
                  </a:lnTo>
                  <a:lnTo>
                    <a:pt x="126403" y="193027"/>
                  </a:lnTo>
                  <a:lnTo>
                    <a:pt x="128181" y="186016"/>
                  </a:lnTo>
                  <a:lnTo>
                    <a:pt x="98463" y="172580"/>
                  </a:lnTo>
                  <a:lnTo>
                    <a:pt x="95592" y="164985"/>
                  </a:lnTo>
                  <a:lnTo>
                    <a:pt x="107200" y="139458"/>
                  </a:lnTo>
                  <a:lnTo>
                    <a:pt x="114782" y="136525"/>
                  </a:lnTo>
                  <a:lnTo>
                    <a:pt x="144703" y="149923"/>
                  </a:lnTo>
                  <a:lnTo>
                    <a:pt x="148818" y="143979"/>
                  </a:lnTo>
                  <a:lnTo>
                    <a:pt x="153250" y="138277"/>
                  </a:lnTo>
                  <a:lnTo>
                    <a:pt x="157975" y="132829"/>
                  </a:lnTo>
                  <a:lnTo>
                    <a:pt x="163004" y="127647"/>
                  </a:lnTo>
                  <a:lnTo>
                    <a:pt x="144284" y="101384"/>
                  </a:lnTo>
                  <a:lnTo>
                    <a:pt x="145605" y="93510"/>
                  </a:lnTo>
                  <a:lnTo>
                    <a:pt x="168490" y="77216"/>
                  </a:lnTo>
                  <a:lnTo>
                    <a:pt x="176542" y="78562"/>
                  </a:lnTo>
                  <a:lnTo>
                    <a:pt x="195554" y="104965"/>
                  </a:lnTo>
                  <a:lnTo>
                    <a:pt x="202120" y="101841"/>
                  </a:lnTo>
                  <a:lnTo>
                    <a:pt x="208851" y="99110"/>
                  </a:lnTo>
                  <a:lnTo>
                    <a:pt x="215734" y="96774"/>
                  </a:lnTo>
                  <a:lnTo>
                    <a:pt x="222732" y="94830"/>
                  </a:lnTo>
                  <a:lnTo>
                    <a:pt x="219595" y="62572"/>
                  </a:lnTo>
                  <a:lnTo>
                    <a:pt x="224739" y="56311"/>
                  </a:lnTo>
                  <a:lnTo>
                    <a:pt x="252717" y="53568"/>
                  </a:lnTo>
                  <a:lnTo>
                    <a:pt x="259016" y="58737"/>
                  </a:lnTo>
                  <a:lnTo>
                    <a:pt x="262178" y="91008"/>
                  </a:lnTo>
                  <a:lnTo>
                    <a:pt x="269443" y="91541"/>
                  </a:lnTo>
                  <a:lnTo>
                    <a:pt x="276656" y="92481"/>
                  </a:lnTo>
                  <a:lnTo>
                    <a:pt x="283806" y="93814"/>
                  </a:lnTo>
                  <a:lnTo>
                    <a:pt x="290880" y="95554"/>
                  </a:lnTo>
                  <a:lnTo>
                    <a:pt x="304393" y="66040"/>
                  </a:lnTo>
                  <a:lnTo>
                    <a:pt x="312013" y="63195"/>
                  </a:lnTo>
                  <a:lnTo>
                    <a:pt x="337870" y="74790"/>
                  </a:lnTo>
                  <a:lnTo>
                    <a:pt x="340741" y="82397"/>
                  </a:lnTo>
                  <a:lnTo>
                    <a:pt x="327253" y="112141"/>
                  </a:lnTo>
                  <a:lnTo>
                    <a:pt x="333248" y="116205"/>
                  </a:lnTo>
                  <a:lnTo>
                    <a:pt x="338988" y="120599"/>
                  </a:lnTo>
                  <a:lnTo>
                    <a:pt x="344474" y="125310"/>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44"/>
                  </a:lnTo>
                  <a:lnTo>
                    <a:pt x="427469" y="171653"/>
                  </a:lnTo>
                  <a:lnTo>
                    <a:pt x="451637" y="170065"/>
                  </a:lnTo>
                  <a:lnTo>
                    <a:pt x="475856" y="169456"/>
                  </a:lnTo>
                  <a:lnTo>
                    <a:pt x="492798" y="169672"/>
                  </a:lnTo>
                  <a:lnTo>
                    <a:pt x="509714" y="170510"/>
                  </a:lnTo>
                  <a:lnTo>
                    <a:pt x="526592" y="171945"/>
                  </a:lnTo>
                  <a:lnTo>
                    <a:pt x="543407" y="174002"/>
                  </a:lnTo>
                  <a:close/>
                </a:path>
                <a:path w="560704" h="492760">
                  <a:moveTo>
                    <a:pt x="560197" y="231686"/>
                  </a:moveTo>
                  <a:lnTo>
                    <a:pt x="516293" y="207530"/>
                  </a:lnTo>
                  <a:lnTo>
                    <a:pt x="475945" y="205816"/>
                  </a:lnTo>
                  <a:lnTo>
                    <a:pt x="431431" y="207911"/>
                  </a:lnTo>
                  <a:lnTo>
                    <a:pt x="387248" y="213321"/>
                  </a:lnTo>
                  <a:lnTo>
                    <a:pt x="343598" y="222021"/>
                  </a:lnTo>
                  <a:lnTo>
                    <a:pt x="300672" y="233959"/>
                  </a:lnTo>
                  <a:lnTo>
                    <a:pt x="246773" y="253441"/>
                  </a:lnTo>
                  <a:lnTo>
                    <a:pt x="196532" y="276910"/>
                  </a:lnTo>
                  <a:lnTo>
                    <a:pt x="150660" y="303949"/>
                  </a:lnTo>
                  <a:lnTo>
                    <a:pt x="109855" y="334137"/>
                  </a:lnTo>
                  <a:lnTo>
                    <a:pt x="74828" y="367055"/>
                  </a:lnTo>
                  <a:lnTo>
                    <a:pt x="44919" y="404520"/>
                  </a:lnTo>
                  <a:lnTo>
                    <a:pt x="36474" y="418096"/>
                  </a:lnTo>
                  <a:lnTo>
                    <a:pt x="49377" y="438645"/>
                  </a:lnTo>
                  <a:lnTo>
                    <a:pt x="63995" y="457974"/>
                  </a:lnTo>
                  <a:lnTo>
                    <a:pt x="80225" y="475983"/>
                  </a:lnTo>
                  <a:lnTo>
                    <a:pt x="97980" y="492556"/>
                  </a:lnTo>
                  <a:lnTo>
                    <a:pt x="105537" y="479425"/>
                  </a:lnTo>
                  <a:lnTo>
                    <a:pt x="109829" y="472833"/>
                  </a:lnTo>
                  <a:lnTo>
                    <a:pt x="135851" y="437286"/>
                  </a:lnTo>
                  <a:lnTo>
                    <a:pt x="166547" y="403352"/>
                  </a:lnTo>
                  <a:lnTo>
                    <a:pt x="201510" y="371373"/>
                  </a:lnTo>
                  <a:lnTo>
                    <a:pt x="240372" y="341680"/>
                  </a:lnTo>
                  <a:lnTo>
                    <a:pt x="282714" y="314604"/>
                  </a:lnTo>
                  <a:lnTo>
                    <a:pt x="328129" y="290461"/>
                  </a:lnTo>
                  <a:lnTo>
                    <a:pt x="374611" y="270281"/>
                  </a:lnTo>
                  <a:lnTo>
                    <a:pt x="421436" y="254215"/>
                  </a:lnTo>
                  <a:lnTo>
                    <a:pt x="468223" y="242379"/>
                  </a:lnTo>
                  <a:lnTo>
                    <a:pt x="514604" y="234848"/>
                  </a:lnTo>
                  <a:lnTo>
                    <a:pt x="560197" y="231686"/>
                  </a:lnTo>
                  <a:close/>
                </a:path>
              </a:pathLst>
            </a:custGeom>
            <a:solidFill>
              <a:srgbClr val="FFFFFF"/>
            </a:solidFill>
          </p:spPr>
          <p:txBody>
            <a:bodyPr wrap="square" lIns="0" tIns="0" rIns="0" bIns="0" rtlCol="0"/>
            <a:lstStyle/>
            <a:p>
              <a:endParaRPr/>
            </a:p>
          </p:txBody>
        </p:sp>
        <p:pic>
          <p:nvPicPr>
            <p:cNvPr id="64" name="object 21">
              <a:extLst>
                <a:ext uri="{FF2B5EF4-FFF2-40B4-BE49-F238E27FC236}">
                  <a16:creationId xmlns:a16="http://schemas.microsoft.com/office/drawing/2014/main" id="{AD3973EB-0FFB-60A4-48E4-479CC9BFBBAD}"/>
                </a:ext>
              </a:extLst>
            </p:cNvPr>
            <p:cNvPicPr/>
            <p:nvPr/>
          </p:nvPicPr>
          <p:blipFill>
            <a:blip r:embed="rId13" cstate="print"/>
            <a:stretch>
              <a:fillRect/>
            </a:stretch>
          </p:blipFill>
          <p:spPr>
            <a:xfrm>
              <a:off x="10192574" y="6086944"/>
              <a:ext cx="235826" cy="177101"/>
            </a:xfrm>
            <a:prstGeom prst="rect">
              <a:avLst/>
            </a:prstGeom>
          </p:spPr>
        </p:pic>
        <p:sp>
          <p:nvSpPr>
            <p:cNvPr id="65" name="object 22">
              <a:extLst>
                <a:ext uri="{FF2B5EF4-FFF2-40B4-BE49-F238E27FC236}">
                  <a16:creationId xmlns:a16="http://schemas.microsoft.com/office/drawing/2014/main" id="{736270C5-6DBA-D706-5DDB-2D9FAA2ED620}"/>
                </a:ext>
              </a:extLst>
            </p:cNvPr>
            <p:cNvSpPr/>
            <p:nvPr/>
          </p:nvSpPr>
          <p:spPr>
            <a:xfrm>
              <a:off x="10018539" y="5981814"/>
              <a:ext cx="429259" cy="276860"/>
            </a:xfrm>
            <a:custGeom>
              <a:avLst/>
              <a:gdLst/>
              <a:ahLst/>
              <a:cxnLst/>
              <a:rect l="l" t="t" r="r" b="b"/>
              <a:pathLst>
                <a:path w="429259" h="276860">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33468142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isposition BOVINS LAIT 1">
    <p:spTree>
      <p:nvGrpSpPr>
        <p:cNvPr id="1" name=""/>
        <p:cNvGrpSpPr/>
        <p:nvPr/>
      </p:nvGrpSpPr>
      <p:grpSpPr>
        <a:xfrm>
          <a:off x="0" y="0"/>
          <a:ext cx="0" cy="0"/>
          <a:chOff x="0" y="0"/>
          <a:chExt cx="0" cy="0"/>
        </a:xfrm>
      </p:grpSpPr>
      <p:sp>
        <p:nvSpPr>
          <p:cNvPr id="3" name="Espace réservé de la date 3">
            <a:extLst>
              <a:ext uri="{FF2B5EF4-FFF2-40B4-BE49-F238E27FC236}">
                <a16:creationId xmlns:a16="http://schemas.microsoft.com/office/drawing/2014/main" id="{883C5C18-ED60-42E6-879C-1ED0726949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A1D8EA-5DF6-451F-BBCF-8D43A5F80CF5}" type="datetimeFigureOut">
              <a:rPr lang="fr-BE" smtClean="0"/>
              <a:t>20-11-24</a:t>
            </a:fld>
            <a:endParaRPr lang="fr-BE"/>
          </a:p>
        </p:txBody>
      </p:sp>
      <p:sp>
        <p:nvSpPr>
          <p:cNvPr id="4" name="Espace réservé du pied de page 4">
            <a:extLst>
              <a:ext uri="{FF2B5EF4-FFF2-40B4-BE49-F238E27FC236}">
                <a16:creationId xmlns:a16="http://schemas.microsoft.com/office/drawing/2014/main" id="{CAFB1790-A653-478D-98B7-4A6CF760D8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5" name="Espace réservé du numéro de diapositive 5">
            <a:extLst>
              <a:ext uri="{FF2B5EF4-FFF2-40B4-BE49-F238E27FC236}">
                <a16:creationId xmlns:a16="http://schemas.microsoft.com/office/drawing/2014/main" id="{B96B7339-A551-4DB2-938F-3F4817BD7B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C3F044-543A-412E-A42E-7B62475FA835}" type="slidenum">
              <a:rPr lang="fr-BE" smtClean="0"/>
              <a:t>‹N°›</a:t>
            </a:fld>
            <a:endParaRPr lang="fr-BE"/>
          </a:p>
        </p:txBody>
      </p:sp>
      <p:sp>
        <p:nvSpPr>
          <p:cNvPr id="6" name="object 2">
            <a:extLst>
              <a:ext uri="{FF2B5EF4-FFF2-40B4-BE49-F238E27FC236}">
                <a16:creationId xmlns:a16="http://schemas.microsoft.com/office/drawing/2014/main" id="{08FB57FE-AB58-489F-9570-145863720ACE}"/>
              </a:ext>
            </a:extLst>
          </p:cNvPr>
          <p:cNvSpPr txBox="1">
            <a:spLocks noGrp="1"/>
          </p:cNvSpPr>
          <p:nvPr>
            <p:ph type="title"/>
          </p:nvPr>
        </p:nvSpPr>
        <p:spPr>
          <a:xfrm>
            <a:off x="2209800" y="618554"/>
            <a:ext cx="7029938" cy="695960"/>
          </a:xfrm>
          <a:prstGeom prst="rect">
            <a:avLst/>
          </a:prstGeom>
        </p:spPr>
        <p:txBody>
          <a:bodyPr vert="horz" wrap="square" lIns="0" tIns="12700" rIns="0" bIns="0" rtlCol="0">
            <a:spAutoFit/>
          </a:bodyPr>
          <a:lstStyle/>
          <a:p>
            <a:pPr marL="12700">
              <a:lnSpc>
                <a:spcPct val="100000"/>
              </a:lnSpc>
              <a:spcBef>
                <a:spcPts val="100"/>
              </a:spcBef>
            </a:pPr>
            <a:r>
              <a:rPr sz="4400" spc="125" dirty="0"/>
              <a:t>BOVINS </a:t>
            </a:r>
            <a:r>
              <a:rPr sz="4400" spc="140" dirty="0"/>
              <a:t>LAITIERS</a:t>
            </a:r>
            <a:endParaRPr sz="4400" dirty="0"/>
          </a:p>
        </p:txBody>
      </p:sp>
      <p:grpSp>
        <p:nvGrpSpPr>
          <p:cNvPr id="7" name="object 3">
            <a:extLst>
              <a:ext uri="{FF2B5EF4-FFF2-40B4-BE49-F238E27FC236}">
                <a16:creationId xmlns:a16="http://schemas.microsoft.com/office/drawing/2014/main" id="{991C9831-188B-42C8-AB6C-D22C0CDDD977}"/>
              </a:ext>
            </a:extLst>
          </p:cNvPr>
          <p:cNvGrpSpPr/>
          <p:nvPr userDrawn="1"/>
        </p:nvGrpSpPr>
        <p:grpSpPr>
          <a:xfrm>
            <a:off x="8394" y="203"/>
            <a:ext cx="12179300" cy="1421765"/>
            <a:chOff x="8394" y="203"/>
            <a:chExt cx="12179300" cy="1421765"/>
          </a:xfrm>
        </p:grpSpPr>
        <p:sp>
          <p:nvSpPr>
            <p:cNvPr id="8" name="object 4">
              <a:extLst>
                <a:ext uri="{FF2B5EF4-FFF2-40B4-BE49-F238E27FC236}">
                  <a16:creationId xmlns:a16="http://schemas.microsoft.com/office/drawing/2014/main" id="{F3299E9D-40B0-4355-8172-553768877C7C}"/>
                </a:ext>
              </a:extLst>
            </p:cNvPr>
            <p:cNvSpPr/>
            <p:nvPr/>
          </p:nvSpPr>
          <p:spPr>
            <a:xfrm>
              <a:off x="8394"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9" name="object 5">
              <a:extLst>
                <a:ext uri="{FF2B5EF4-FFF2-40B4-BE49-F238E27FC236}">
                  <a16:creationId xmlns:a16="http://schemas.microsoft.com/office/drawing/2014/main" id="{88680D41-86FB-4F9D-962D-DCF66D359083}"/>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pic>
          <p:nvPicPr>
            <p:cNvPr id="10" name="object 6">
              <a:extLst>
                <a:ext uri="{FF2B5EF4-FFF2-40B4-BE49-F238E27FC236}">
                  <a16:creationId xmlns:a16="http://schemas.microsoft.com/office/drawing/2014/main" id="{07F1F95C-9EAA-4E01-9CDF-9A3EE9152329}"/>
                </a:ext>
              </a:extLst>
            </p:cNvPr>
            <p:cNvPicPr/>
            <p:nvPr/>
          </p:nvPicPr>
          <p:blipFill>
            <a:blip r:embed="rId2" cstate="print"/>
            <a:stretch>
              <a:fillRect/>
            </a:stretch>
          </p:blipFill>
          <p:spPr>
            <a:xfrm>
              <a:off x="10040075" y="182708"/>
              <a:ext cx="189007" cy="114731"/>
            </a:xfrm>
            <a:prstGeom prst="rect">
              <a:avLst/>
            </a:prstGeom>
          </p:spPr>
        </p:pic>
        <p:pic>
          <p:nvPicPr>
            <p:cNvPr id="11" name="object 7">
              <a:extLst>
                <a:ext uri="{FF2B5EF4-FFF2-40B4-BE49-F238E27FC236}">
                  <a16:creationId xmlns:a16="http://schemas.microsoft.com/office/drawing/2014/main" id="{485AD656-58B0-4732-8690-5E161D2C8B1D}"/>
                </a:ext>
              </a:extLst>
            </p:cNvPr>
            <p:cNvPicPr/>
            <p:nvPr/>
          </p:nvPicPr>
          <p:blipFill>
            <a:blip r:embed="rId3" cstate="print"/>
            <a:stretch>
              <a:fillRect/>
            </a:stretch>
          </p:blipFill>
          <p:spPr>
            <a:xfrm>
              <a:off x="10251467" y="144706"/>
              <a:ext cx="310641" cy="152642"/>
            </a:xfrm>
            <a:prstGeom prst="rect">
              <a:avLst/>
            </a:prstGeom>
          </p:spPr>
        </p:pic>
        <p:pic>
          <p:nvPicPr>
            <p:cNvPr id="12" name="object 8">
              <a:extLst>
                <a:ext uri="{FF2B5EF4-FFF2-40B4-BE49-F238E27FC236}">
                  <a16:creationId xmlns:a16="http://schemas.microsoft.com/office/drawing/2014/main" id="{BAD5AF29-A7F1-42D3-8826-C16ECC48A6E5}"/>
                </a:ext>
              </a:extLst>
            </p:cNvPr>
            <p:cNvPicPr/>
            <p:nvPr/>
          </p:nvPicPr>
          <p:blipFill>
            <a:blip r:embed="rId4" cstate="print"/>
            <a:stretch>
              <a:fillRect/>
            </a:stretch>
          </p:blipFill>
          <p:spPr>
            <a:xfrm>
              <a:off x="10589431" y="183751"/>
              <a:ext cx="64706" cy="112280"/>
            </a:xfrm>
            <a:prstGeom prst="rect">
              <a:avLst/>
            </a:prstGeom>
          </p:spPr>
        </p:pic>
        <p:pic>
          <p:nvPicPr>
            <p:cNvPr id="13" name="object 9">
              <a:extLst>
                <a:ext uri="{FF2B5EF4-FFF2-40B4-BE49-F238E27FC236}">
                  <a16:creationId xmlns:a16="http://schemas.microsoft.com/office/drawing/2014/main" id="{1B5A7185-7FCA-4F2C-87A7-32DAEB73CA3C}"/>
                </a:ext>
              </a:extLst>
            </p:cNvPr>
            <p:cNvPicPr/>
            <p:nvPr/>
          </p:nvPicPr>
          <p:blipFill>
            <a:blip r:embed="rId5" cstate="print"/>
            <a:stretch>
              <a:fillRect/>
            </a:stretch>
          </p:blipFill>
          <p:spPr>
            <a:xfrm>
              <a:off x="10694320" y="172974"/>
              <a:ext cx="221231" cy="124470"/>
            </a:xfrm>
            <a:prstGeom prst="rect">
              <a:avLst/>
            </a:prstGeom>
          </p:spPr>
        </p:pic>
        <p:pic>
          <p:nvPicPr>
            <p:cNvPr id="14" name="object 10">
              <a:extLst>
                <a:ext uri="{FF2B5EF4-FFF2-40B4-BE49-F238E27FC236}">
                  <a16:creationId xmlns:a16="http://schemas.microsoft.com/office/drawing/2014/main" id="{194BA105-AE42-44AA-959C-069CC99AF8AC}"/>
                </a:ext>
              </a:extLst>
            </p:cNvPr>
            <p:cNvPicPr/>
            <p:nvPr/>
          </p:nvPicPr>
          <p:blipFill>
            <a:blip r:embed="rId6" cstate="print"/>
            <a:stretch>
              <a:fillRect/>
            </a:stretch>
          </p:blipFill>
          <p:spPr>
            <a:xfrm>
              <a:off x="10040165" y="363762"/>
              <a:ext cx="71031" cy="115735"/>
            </a:xfrm>
            <a:prstGeom prst="rect">
              <a:avLst/>
            </a:prstGeom>
          </p:spPr>
        </p:pic>
        <p:pic>
          <p:nvPicPr>
            <p:cNvPr id="15" name="object 11">
              <a:extLst>
                <a:ext uri="{FF2B5EF4-FFF2-40B4-BE49-F238E27FC236}">
                  <a16:creationId xmlns:a16="http://schemas.microsoft.com/office/drawing/2014/main" id="{A430F511-FEF3-447B-B692-357C69625569}"/>
                </a:ext>
              </a:extLst>
            </p:cNvPr>
            <p:cNvPicPr/>
            <p:nvPr/>
          </p:nvPicPr>
          <p:blipFill>
            <a:blip r:embed="rId7" cstate="print"/>
            <a:stretch>
              <a:fillRect/>
            </a:stretch>
          </p:blipFill>
          <p:spPr>
            <a:xfrm>
              <a:off x="10134258" y="362852"/>
              <a:ext cx="190656" cy="118228"/>
            </a:xfrm>
            <a:prstGeom prst="rect">
              <a:avLst/>
            </a:prstGeom>
          </p:spPr>
        </p:pic>
        <p:pic>
          <p:nvPicPr>
            <p:cNvPr id="16" name="object 12">
              <a:extLst>
                <a:ext uri="{FF2B5EF4-FFF2-40B4-BE49-F238E27FC236}">
                  <a16:creationId xmlns:a16="http://schemas.microsoft.com/office/drawing/2014/main" id="{47E01F92-CF29-4F7D-A20F-A14F5E3624A3}"/>
                </a:ext>
              </a:extLst>
            </p:cNvPr>
            <p:cNvPicPr/>
            <p:nvPr/>
          </p:nvPicPr>
          <p:blipFill>
            <a:blip r:embed="rId8" cstate="print"/>
            <a:stretch>
              <a:fillRect/>
            </a:stretch>
          </p:blipFill>
          <p:spPr>
            <a:xfrm>
              <a:off x="10348707" y="363213"/>
              <a:ext cx="93268" cy="117462"/>
            </a:xfrm>
            <a:prstGeom prst="rect">
              <a:avLst/>
            </a:prstGeom>
          </p:spPr>
        </p:pic>
        <p:pic>
          <p:nvPicPr>
            <p:cNvPr id="17" name="object 13">
              <a:extLst>
                <a:ext uri="{FF2B5EF4-FFF2-40B4-BE49-F238E27FC236}">
                  <a16:creationId xmlns:a16="http://schemas.microsoft.com/office/drawing/2014/main" id="{C5D98B9A-A714-4B45-93CA-890A6EFEB4E5}"/>
                </a:ext>
              </a:extLst>
            </p:cNvPr>
            <p:cNvPicPr/>
            <p:nvPr/>
          </p:nvPicPr>
          <p:blipFill>
            <a:blip r:embed="rId9" cstate="print"/>
            <a:stretch>
              <a:fillRect/>
            </a:stretch>
          </p:blipFill>
          <p:spPr>
            <a:xfrm>
              <a:off x="10462295" y="363899"/>
              <a:ext cx="86728" cy="116776"/>
            </a:xfrm>
            <a:prstGeom prst="rect">
              <a:avLst/>
            </a:prstGeom>
          </p:spPr>
        </p:pic>
        <p:pic>
          <p:nvPicPr>
            <p:cNvPr id="18" name="object 14">
              <a:extLst>
                <a:ext uri="{FF2B5EF4-FFF2-40B4-BE49-F238E27FC236}">
                  <a16:creationId xmlns:a16="http://schemas.microsoft.com/office/drawing/2014/main" id="{0301DA76-27F2-462F-A0DB-94039858D8F1}"/>
                </a:ext>
              </a:extLst>
            </p:cNvPr>
            <p:cNvPicPr/>
            <p:nvPr/>
          </p:nvPicPr>
          <p:blipFill>
            <a:blip r:embed="rId10" cstate="print"/>
            <a:stretch>
              <a:fillRect/>
            </a:stretch>
          </p:blipFill>
          <p:spPr>
            <a:xfrm>
              <a:off x="10569388" y="362985"/>
              <a:ext cx="172477" cy="117690"/>
            </a:xfrm>
            <a:prstGeom prst="rect">
              <a:avLst/>
            </a:prstGeom>
          </p:spPr>
        </p:pic>
        <p:pic>
          <p:nvPicPr>
            <p:cNvPr id="19" name="object 15">
              <a:extLst>
                <a:ext uri="{FF2B5EF4-FFF2-40B4-BE49-F238E27FC236}">
                  <a16:creationId xmlns:a16="http://schemas.microsoft.com/office/drawing/2014/main" id="{4E34D43E-3150-4D51-9B49-8B33FD7C01B8}"/>
                </a:ext>
              </a:extLst>
            </p:cNvPr>
            <p:cNvPicPr/>
            <p:nvPr/>
          </p:nvPicPr>
          <p:blipFill>
            <a:blip r:embed="rId11" cstate="print"/>
            <a:stretch>
              <a:fillRect/>
            </a:stretch>
          </p:blipFill>
          <p:spPr>
            <a:xfrm>
              <a:off x="10762560" y="363899"/>
              <a:ext cx="170746" cy="116776"/>
            </a:xfrm>
            <a:prstGeom prst="rect">
              <a:avLst/>
            </a:prstGeom>
          </p:spPr>
        </p:pic>
        <p:pic>
          <p:nvPicPr>
            <p:cNvPr id="20" name="object 16">
              <a:extLst>
                <a:ext uri="{FF2B5EF4-FFF2-40B4-BE49-F238E27FC236}">
                  <a16:creationId xmlns:a16="http://schemas.microsoft.com/office/drawing/2014/main" id="{A1512BBE-68BA-4B9E-8A88-881246AB703F}"/>
                </a:ext>
              </a:extLst>
            </p:cNvPr>
            <p:cNvPicPr/>
            <p:nvPr/>
          </p:nvPicPr>
          <p:blipFill>
            <a:blip r:embed="rId12" cstate="print"/>
            <a:stretch>
              <a:fillRect/>
            </a:stretch>
          </p:blipFill>
          <p:spPr>
            <a:xfrm>
              <a:off x="10963786" y="362667"/>
              <a:ext cx="161450" cy="118413"/>
            </a:xfrm>
            <a:prstGeom prst="rect">
              <a:avLst/>
            </a:prstGeom>
          </p:spPr>
        </p:pic>
        <p:sp>
          <p:nvSpPr>
            <p:cNvPr id="21" name="object 17">
              <a:extLst>
                <a:ext uri="{FF2B5EF4-FFF2-40B4-BE49-F238E27FC236}">
                  <a16:creationId xmlns:a16="http://schemas.microsoft.com/office/drawing/2014/main" id="{83351638-DC77-478D-8811-2E47ED8BCA8A}"/>
                </a:ext>
              </a:extLst>
            </p:cNvPr>
            <p:cNvSpPr/>
            <p:nvPr/>
          </p:nvSpPr>
          <p:spPr>
            <a:xfrm>
              <a:off x="9404502" y="32562"/>
              <a:ext cx="560705" cy="492759"/>
            </a:xfrm>
            <a:custGeom>
              <a:avLst/>
              <a:gdLst/>
              <a:ahLst/>
              <a:cxnLst/>
              <a:rect l="l" t="t" r="r" b="b"/>
              <a:pathLst>
                <a:path w="560704" h="492759">
                  <a:moveTo>
                    <a:pt x="543407" y="174002"/>
                  </a:moveTo>
                  <a:lnTo>
                    <a:pt x="521258" y="131216"/>
                  </a:lnTo>
                  <a:lnTo>
                    <a:pt x="492658" y="93459"/>
                  </a:lnTo>
                  <a:lnTo>
                    <a:pt x="458419" y="61302"/>
                  </a:lnTo>
                  <a:lnTo>
                    <a:pt x="419404" y="35318"/>
                  </a:lnTo>
                  <a:lnTo>
                    <a:pt x="376466" y="16065"/>
                  </a:lnTo>
                  <a:lnTo>
                    <a:pt x="330441" y="4102"/>
                  </a:lnTo>
                  <a:lnTo>
                    <a:pt x="282181" y="0"/>
                  </a:lnTo>
                  <a:lnTo>
                    <a:pt x="236385" y="3695"/>
                  </a:lnTo>
                  <a:lnTo>
                    <a:pt x="192951" y="14351"/>
                  </a:lnTo>
                  <a:lnTo>
                    <a:pt x="152450" y="31369"/>
                  </a:lnTo>
                  <a:lnTo>
                    <a:pt x="115468" y="54190"/>
                  </a:lnTo>
                  <a:lnTo>
                    <a:pt x="82588" y="82232"/>
                  </a:lnTo>
                  <a:lnTo>
                    <a:pt x="54381" y="114922"/>
                  </a:lnTo>
                  <a:lnTo>
                    <a:pt x="31445" y="151676"/>
                  </a:lnTo>
                  <a:lnTo>
                    <a:pt x="14338" y="191922"/>
                  </a:lnTo>
                  <a:lnTo>
                    <a:pt x="3670" y="235077"/>
                  </a:lnTo>
                  <a:lnTo>
                    <a:pt x="0" y="280555"/>
                  </a:lnTo>
                  <a:lnTo>
                    <a:pt x="1143" y="305701"/>
                  </a:lnTo>
                  <a:lnTo>
                    <a:pt x="4559" y="330593"/>
                  </a:lnTo>
                  <a:lnTo>
                    <a:pt x="10185" y="355092"/>
                  </a:lnTo>
                  <a:lnTo>
                    <a:pt x="18034" y="379018"/>
                  </a:lnTo>
                  <a:lnTo>
                    <a:pt x="25031" y="369468"/>
                  </a:lnTo>
                  <a:lnTo>
                    <a:pt x="32359" y="360146"/>
                  </a:lnTo>
                  <a:lnTo>
                    <a:pt x="67665" y="322795"/>
                  </a:lnTo>
                  <a:lnTo>
                    <a:pt x="110401" y="287528"/>
                  </a:lnTo>
                  <a:lnTo>
                    <a:pt x="133311" y="271830"/>
                  </a:lnTo>
                  <a:lnTo>
                    <a:pt x="130835" y="265925"/>
                  </a:lnTo>
                  <a:lnTo>
                    <a:pt x="128803" y="259854"/>
                  </a:lnTo>
                  <a:lnTo>
                    <a:pt x="127228" y="253644"/>
                  </a:lnTo>
                  <a:lnTo>
                    <a:pt x="94729" y="256781"/>
                  </a:lnTo>
                  <a:lnTo>
                    <a:pt x="88430" y="251650"/>
                  </a:lnTo>
                  <a:lnTo>
                    <a:pt x="85712" y="223926"/>
                  </a:lnTo>
                  <a:lnTo>
                    <a:pt x="90893" y="217652"/>
                  </a:lnTo>
                  <a:lnTo>
                    <a:pt x="123380" y="214503"/>
                  </a:lnTo>
                  <a:lnTo>
                    <a:pt x="123990" y="207302"/>
                  </a:lnTo>
                  <a:lnTo>
                    <a:pt x="124993" y="200139"/>
                  </a:lnTo>
                  <a:lnTo>
                    <a:pt x="126390" y="193040"/>
                  </a:lnTo>
                  <a:lnTo>
                    <a:pt x="128181" y="186016"/>
                  </a:lnTo>
                  <a:lnTo>
                    <a:pt x="98463" y="172580"/>
                  </a:lnTo>
                  <a:lnTo>
                    <a:pt x="95592" y="164985"/>
                  </a:lnTo>
                  <a:lnTo>
                    <a:pt x="107200" y="139458"/>
                  </a:lnTo>
                  <a:lnTo>
                    <a:pt x="114782" y="136525"/>
                  </a:lnTo>
                  <a:lnTo>
                    <a:pt x="144703" y="149923"/>
                  </a:lnTo>
                  <a:lnTo>
                    <a:pt x="148805" y="143992"/>
                  </a:lnTo>
                  <a:lnTo>
                    <a:pt x="153238" y="138290"/>
                  </a:lnTo>
                  <a:lnTo>
                    <a:pt x="157975" y="132842"/>
                  </a:lnTo>
                  <a:lnTo>
                    <a:pt x="163004" y="127647"/>
                  </a:lnTo>
                  <a:lnTo>
                    <a:pt x="144284" y="101384"/>
                  </a:lnTo>
                  <a:lnTo>
                    <a:pt x="145605" y="93510"/>
                  </a:lnTo>
                  <a:lnTo>
                    <a:pt x="168490" y="77216"/>
                  </a:lnTo>
                  <a:lnTo>
                    <a:pt x="176542" y="78562"/>
                  </a:lnTo>
                  <a:lnTo>
                    <a:pt x="195554" y="104965"/>
                  </a:lnTo>
                  <a:lnTo>
                    <a:pt x="202120" y="101854"/>
                  </a:lnTo>
                  <a:lnTo>
                    <a:pt x="208838" y="99123"/>
                  </a:lnTo>
                  <a:lnTo>
                    <a:pt x="215722" y="96786"/>
                  </a:lnTo>
                  <a:lnTo>
                    <a:pt x="222732" y="94830"/>
                  </a:lnTo>
                  <a:lnTo>
                    <a:pt x="219595" y="62572"/>
                  </a:lnTo>
                  <a:lnTo>
                    <a:pt x="224739" y="56311"/>
                  </a:lnTo>
                  <a:lnTo>
                    <a:pt x="252717" y="53568"/>
                  </a:lnTo>
                  <a:lnTo>
                    <a:pt x="259016" y="58737"/>
                  </a:lnTo>
                  <a:lnTo>
                    <a:pt x="262178" y="91008"/>
                  </a:lnTo>
                  <a:lnTo>
                    <a:pt x="269430" y="91554"/>
                  </a:lnTo>
                  <a:lnTo>
                    <a:pt x="276644" y="92481"/>
                  </a:lnTo>
                  <a:lnTo>
                    <a:pt x="283806" y="93814"/>
                  </a:lnTo>
                  <a:lnTo>
                    <a:pt x="290880" y="95542"/>
                  </a:lnTo>
                  <a:lnTo>
                    <a:pt x="304393" y="66040"/>
                  </a:lnTo>
                  <a:lnTo>
                    <a:pt x="312013" y="63195"/>
                  </a:lnTo>
                  <a:lnTo>
                    <a:pt x="337870" y="74790"/>
                  </a:lnTo>
                  <a:lnTo>
                    <a:pt x="340741" y="82397"/>
                  </a:lnTo>
                  <a:lnTo>
                    <a:pt x="327253" y="112141"/>
                  </a:lnTo>
                  <a:lnTo>
                    <a:pt x="333235" y="116217"/>
                  </a:lnTo>
                  <a:lnTo>
                    <a:pt x="338975" y="120611"/>
                  </a:lnTo>
                  <a:lnTo>
                    <a:pt x="344462" y="125323"/>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56"/>
                  </a:lnTo>
                  <a:lnTo>
                    <a:pt x="427469" y="171665"/>
                  </a:lnTo>
                  <a:lnTo>
                    <a:pt x="451624" y="170065"/>
                  </a:lnTo>
                  <a:lnTo>
                    <a:pt x="475856" y="169456"/>
                  </a:lnTo>
                  <a:lnTo>
                    <a:pt x="492785" y="169684"/>
                  </a:lnTo>
                  <a:lnTo>
                    <a:pt x="509701" y="170522"/>
                  </a:lnTo>
                  <a:lnTo>
                    <a:pt x="526580" y="171958"/>
                  </a:lnTo>
                  <a:lnTo>
                    <a:pt x="543407" y="174002"/>
                  </a:lnTo>
                  <a:close/>
                </a:path>
                <a:path w="560704" h="492759">
                  <a:moveTo>
                    <a:pt x="560197" y="231698"/>
                  </a:moveTo>
                  <a:lnTo>
                    <a:pt x="516280" y="207543"/>
                  </a:lnTo>
                  <a:lnTo>
                    <a:pt x="475945" y="205828"/>
                  </a:lnTo>
                  <a:lnTo>
                    <a:pt x="431419" y="207924"/>
                  </a:lnTo>
                  <a:lnTo>
                    <a:pt x="387235" y="213334"/>
                  </a:lnTo>
                  <a:lnTo>
                    <a:pt x="343585" y="222034"/>
                  </a:lnTo>
                  <a:lnTo>
                    <a:pt x="300672" y="233972"/>
                  </a:lnTo>
                  <a:lnTo>
                    <a:pt x="246761" y="253453"/>
                  </a:lnTo>
                  <a:lnTo>
                    <a:pt x="196532" y="276923"/>
                  </a:lnTo>
                  <a:lnTo>
                    <a:pt x="150647" y="303961"/>
                  </a:lnTo>
                  <a:lnTo>
                    <a:pt x="109855" y="334149"/>
                  </a:lnTo>
                  <a:lnTo>
                    <a:pt x="74828" y="367068"/>
                  </a:lnTo>
                  <a:lnTo>
                    <a:pt x="44919" y="404533"/>
                  </a:lnTo>
                  <a:lnTo>
                    <a:pt x="36474" y="418109"/>
                  </a:lnTo>
                  <a:lnTo>
                    <a:pt x="49377" y="438658"/>
                  </a:lnTo>
                  <a:lnTo>
                    <a:pt x="63982" y="457987"/>
                  </a:lnTo>
                  <a:lnTo>
                    <a:pt x="80213" y="475996"/>
                  </a:lnTo>
                  <a:lnTo>
                    <a:pt x="97980" y="492569"/>
                  </a:lnTo>
                  <a:lnTo>
                    <a:pt x="105537" y="479437"/>
                  </a:lnTo>
                  <a:lnTo>
                    <a:pt x="109829" y="472846"/>
                  </a:lnTo>
                  <a:lnTo>
                    <a:pt x="135839" y="437299"/>
                  </a:lnTo>
                  <a:lnTo>
                    <a:pt x="166535" y="403364"/>
                  </a:lnTo>
                  <a:lnTo>
                    <a:pt x="201510" y="371386"/>
                  </a:lnTo>
                  <a:lnTo>
                    <a:pt x="240360" y="341693"/>
                  </a:lnTo>
                  <a:lnTo>
                    <a:pt x="282702" y="314617"/>
                  </a:lnTo>
                  <a:lnTo>
                    <a:pt x="328129" y="290474"/>
                  </a:lnTo>
                  <a:lnTo>
                    <a:pt x="374599" y="270294"/>
                  </a:lnTo>
                  <a:lnTo>
                    <a:pt x="421424" y="254228"/>
                  </a:lnTo>
                  <a:lnTo>
                    <a:pt x="468210" y="242392"/>
                  </a:lnTo>
                  <a:lnTo>
                    <a:pt x="514591" y="234848"/>
                  </a:lnTo>
                  <a:lnTo>
                    <a:pt x="560197" y="231698"/>
                  </a:lnTo>
                  <a:close/>
                </a:path>
              </a:pathLst>
            </a:custGeom>
            <a:solidFill>
              <a:srgbClr val="FFFFFF"/>
            </a:solidFill>
          </p:spPr>
          <p:txBody>
            <a:bodyPr wrap="square" lIns="0" tIns="0" rIns="0" bIns="0" rtlCol="0"/>
            <a:lstStyle/>
            <a:p>
              <a:endParaRPr/>
            </a:p>
          </p:txBody>
        </p:sp>
        <p:pic>
          <p:nvPicPr>
            <p:cNvPr id="22" name="object 18">
              <a:extLst>
                <a:ext uri="{FF2B5EF4-FFF2-40B4-BE49-F238E27FC236}">
                  <a16:creationId xmlns:a16="http://schemas.microsoft.com/office/drawing/2014/main" id="{BD969F15-A4BF-4953-999E-3D0435C267B1}"/>
                </a:ext>
              </a:extLst>
            </p:cNvPr>
            <p:cNvPicPr/>
            <p:nvPr/>
          </p:nvPicPr>
          <p:blipFill>
            <a:blip r:embed="rId13" cstate="print"/>
            <a:stretch>
              <a:fillRect/>
            </a:stretch>
          </p:blipFill>
          <p:spPr>
            <a:xfrm>
              <a:off x="9713774" y="414806"/>
              <a:ext cx="235826" cy="177101"/>
            </a:xfrm>
            <a:prstGeom prst="rect">
              <a:avLst/>
            </a:prstGeom>
          </p:spPr>
        </p:pic>
        <p:sp>
          <p:nvSpPr>
            <p:cNvPr id="23" name="object 19">
              <a:extLst>
                <a:ext uri="{FF2B5EF4-FFF2-40B4-BE49-F238E27FC236}">
                  <a16:creationId xmlns:a16="http://schemas.microsoft.com/office/drawing/2014/main" id="{23B6334E-82D6-4DE5-BF5E-74315C1EF99A}"/>
                </a:ext>
              </a:extLst>
            </p:cNvPr>
            <p:cNvSpPr/>
            <p:nvPr/>
          </p:nvSpPr>
          <p:spPr>
            <a:xfrm>
              <a:off x="9539739" y="309674"/>
              <a:ext cx="429259" cy="276860"/>
            </a:xfrm>
            <a:custGeom>
              <a:avLst/>
              <a:gdLst/>
              <a:ahLst/>
              <a:cxnLst/>
              <a:rect l="l" t="t" r="r" b="b"/>
              <a:pathLst>
                <a:path w="429259" h="276859">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sp>
          <p:nvSpPr>
            <p:cNvPr id="24" name="object 20">
              <a:extLst>
                <a:ext uri="{FF2B5EF4-FFF2-40B4-BE49-F238E27FC236}">
                  <a16:creationId xmlns:a16="http://schemas.microsoft.com/office/drawing/2014/main" id="{EC17A73E-43BE-43B4-9617-D28D67A0144E}"/>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sp>
          <p:nvSpPr>
            <p:cNvPr id="25" name="object 21">
              <a:extLst>
                <a:ext uri="{FF2B5EF4-FFF2-40B4-BE49-F238E27FC236}">
                  <a16:creationId xmlns:a16="http://schemas.microsoft.com/office/drawing/2014/main" id="{F965EBA8-F431-45B8-B749-4FE3EECB3A59}"/>
                </a:ext>
              </a:extLst>
            </p:cNvPr>
            <p:cNvSpPr/>
            <p:nvPr/>
          </p:nvSpPr>
          <p:spPr>
            <a:xfrm>
              <a:off x="9239738"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sp>
          <p:nvSpPr>
            <p:cNvPr id="26" name="object 22">
              <a:extLst>
                <a:ext uri="{FF2B5EF4-FFF2-40B4-BE49-F238E27FC236}">
                  <a16:creationId xmlns:a16="http://schemas.microsoft.com/office/drawing/2014/main" id="{8B3A5EDC-03F8-4F9D-92DD-702703C4A947}"/>
                </a:ext>
              </a:extLst>
            </p:cNvPr>
            <p:cNvSpPr/>
            <p:nvPr/>
          </p:nvSpPr>
          <p:spPr>
            <a:xfrm>
              <a:off x="457194" y="400354"/>
              <a:ext cx="936625" cy="1021715"/>
            </a:xfrm>
            <a:custGeom>
              <a:avLst/>
              <a:gdLst/>
              <a:ahLst/>
              <a:cxnLst/>
              <a:rect l="l" t="t" r="r" b="b"/>
              <a:pathLst>
                <a:path w="936625" h="1021715">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AC0A30"/>
            </a:solidFill>
          </p:spPr>
          <p:txBody>
            <a:bodyPr wrap="square" lIns="0" tIns="0" rIns="0" bIns="0" rtlCol="0"/>
            <a:lstStyle/>
            <a:p>
              <a:endParaRPr/>
            </a:p>
          </p:txBody>
        </p:sp>
        <p:sp>
          <p:nvSpPr>
            <p:cNvPr id="27" name="object 23">
              <a:extLst>
                <a:ext uri="{FF2B5EF4-FFF2-40B4-BE49-F238E27FC236}">
                  <a16:creationId xmlns:a16="http://schemas.microsoft.com/office/drawing/2014/main" id="{516D4447-FF30-4E3D-B79E-5FD03E13C0E3}"/>
                </a:ext>
              </a:extLst>
            </p:cNvPr>
            <p:cNvSpPr/>
            <p:nvPr/>
          </p:nvSpPr>
          <p:spPr>
            <a:xfrm>
              <a:off x="925602" y="746503"/>
              <a:ext cx="132715" cy="311785"/>
            </a:xfrm>
            <a:custGeom>
              <a:avLst/>
              <a:gdLst/>
              <a:ahLst/>
              <a:cxnLst/>
              <a:rect l="l" t="t" r="r" b="b"/>
              <a:pathLst>
                <a:path w="132715" h="311784">
                  <a:moveTo>
                    <a:pt x="0" y="0"/>
                  </a:moveTo>
                  <a:lnTo>
                    <a:pt x="0" y="253771"/>
                  </a:lnTo>
                  <a:lnTo>
                    <a:pt x="132334" y="311251"/>
                  </a:lnTo>
                  <a:lnTo>
                    <a:pt x="132334" y="57480"/>
                  </a:lnTo>
                  <a:lnTo>
                    <a:pt x="0" y="0"/>
                  </a:lnTo>
                  <a:close/>
                </a:path>
              </a:pathLst>
            </a:custGeom>
            <a:solidFill>
              <a:srgbClr val="FFFFFF"/>
            </a:solidFill>
          </p:spPr>
          <p:txBody>
            <a:bodyPr wrap="square" lIns="0" tIns="0" rIns="0" bIns="0" rtlCol="0"/>
            <a:lstStyle/>
            <a:p>
              <a:endParaRPr/>
            </a:p>
          </p:txBody>
        </p:sp>
        <p:pic>
          <p:nvPicPr>
            <p:cNvPr id="28" name="object 24">
              <a:extLst>
                <a:ext uri="{FF2B5EF4-FFF2-40B4-BE49-F238E27FC236}">
                  <a16:creationId xmlns:a16="http://schemas.microsoft.com/office/drawing/2014/main" id="{FAC2D6AA-BB56-491E-9B2E-7A124D348DBD}"/>
                </a:ext>
              </a:extLst>
            </p:cNvPr>
            <p:cNvPicPr/>
            <p:nvPr/>
          </p:nvPicPr>
          <p:blipFill>
            <a:blip r:embed="rId14" cstate="print"/>
            <a:stretch>
              <a:fillRect/>
            </a:stretch>
          </p:blipFill>
          <p:spPr>
            <a:xfrm>
              <a:off x="925602" y="619612"/>
              <a:ext cx="192534" cy="175689"/>
            </a:xfrm>
            <a:prstGeom prst="rect">
              <a:avLst/>
            </a:prstGeom>
          </p:spPr>
        </p:pic>
        <p:sp>
          <p:nvSpPr>
            <p:cNvPr id="29" name="object 25">
              <a:extLst>
                <a:ext uri="{FF2B5EF4-FFF2-40B4-BE49-F238E27FC236}">
                  <a16:creationId xmlns:a16="http://schemas.microsoft.com/office/drawing/2014/main" id="{C3E82777-FC22-4EBE-A690-B6D998E787D4}"/>
                </a:ext>
              </a:extLst>
            </p:cNvPr>
            <p:cNvSpPr/>
            <p:nvPr/>
          </p:nvSpPr>
          <p:spPr>
            <a:xfrm>
              <a:off x="1065797" y="717222"/>
              <a:ext cx="104139" cy="342265"/>
            </a:xfrm>
            <a:custGeom>
              <a:avLst/>
              <a:gdLst/>
              <a:ahLst/>
              <a:cxnLst/>
              <a:rect l="l" t="t" r="r" b="b"/>
              <a:pathLst>
                <a:path w="104140" h="342265">
                  <a:moveTo>
                    <a:pt x="51777" y="0"/>
                  </a:moveTo>
                  <a:lnTo>
                    <a:pt x="0" y="83235"/>
                  </a:lnTo>
                  <a:lnTo>
                    <a:pt x="0" y="341896"/>
                  </a:lnTo>
                  <a:lnTo>
                    <a:pt x="103568" y="295249"/>
                  </a:lnTo>
                  <a:lnTo>
                    <a:pt x="103568" y="41478"/>
                  </a:lnTo>
                  <a:lnTo>
                    <a:pt x="51777" y="0"/>
                  </a:lnTo>
                  <a:close/>
                </a:path>
              </a:pathLst>
            </a:custGeom>
            <a:solidFill>
              <a:srgbClr val="FFFFFF"/>
            </a:solidFill>
          </p:spPr>
          <p:txBody>
            <a:bodyPr wrap="square" lIns="0" tIns="0" rIns="0" bIns="0" rtlCol="0"/>
            <a:lstStyle/>
            <a:p>
              <a:endParaRPr/>
            </a:p>
          </p:txBody>
        </p:sp>
        <p:sp>
          <p:nvSpPr>
            <p:cNvPr id="30" name="object 26">
              <a:extLst>
                <a:ext uri="{FF2B5EF4-FFF2-40B4-BE49-F238E27FC236}">
                  <a16:creationId xmlns:a16="http://schemas.microsoft.com/office/drawing/2014/main" id="{DA4C2A4E-AAC9-48AB-A083-5FCEC1F3B7E3}"/>
                </a:ext>
              </a:extLst>
            </p:cNvPr>
            <p:cNvSpPr/>
            <p:nvPr/>
          </p:nvSpPr>
          <p:spPr>
            <a:xfrm>
              <a:off x="937068" y="853399"/>
              <a:ext cx="99060" cy="125095"/>
            </a:xfrm>
            <a:custGeom>
              <a:avLst/>
              <a:gdLst/>
              <a:ahLst/>
              <a:cxnLst/>
              <a:rect l="l" t="t" r="r" b="b"/>
              <a:pathLst>
                <a:path w="99059" h="125094">
                  <a:moveTo>
                    <a:pt x="0" y="0"/>
                  </a:moveTo>
                  <a:lnTo>
                    <a:pt x="98577" y="33553"/>
                  </a:lnTo>
                </a:path>
                <a:path w="99059" h="125094">
                  <a:moveTo>
                    <a:pt x="0" y="43129"/>
                  </a:moveTo>
                  <a:lnTo>
                    <a:pt x="98577" y="76669"/>
                  </a:lnTo>
                </a:path>
                <a:path w="99059" h="125094">
                  <a:moveTo>
                    <a:pt x="0" y="91033"/>
                  </a:moveTo>
                  <a:lnTo>
                    <a:pt x="98577" y="124587"/>
                  </a:lnTo>
                </a:path>
              </a:pathLst>
            </a:custGeom>
            <a:ln w="3175">
              <a:solidFill>
                <a:srgbClr val="AC0A30"/>
              </a:solidFill>
            </a:ln>
          </p:spPr>
          <p:txBody>
            <a:bodyPr wrap="square" lIns="0" tIns="0" rIns="0" bIns="0" rtlCol="0"/>
            <a:lstStyle/>
            <a:p>
              <a:endParaRPr/>
            </a:p>
          </p:txBody>
        </p:sp>
        <p:sp>
          <p:nvSpPr>
            <p:cNvPr id="31" name="object 27">
              <a:extLst>
                <a:ext uri="{FF2B5EF4-FFF2-40B4-BE49-F238E27FC236}">
                  <a16:creationId xmlns:a16="http://schemas.microsoft.com/office/drawing/2014/main" id="{0EA1E8E8-BD80-4E23-8C3D-A2E0649E01FE}"/>
                </a:ext>
              </a:extLst>
            </p:cNvPr>
            <p:cNvSpPr/>
            <p:nvPr/>
          </p:nvSpPr>
          <p:spPr>
            <a:xfrm>
              <a:off x="618718" y="871880"/>
              <a:ext cx="274955" cy="267970"/>
            </a:xfrm>
            <a:custGeom>
              <a:avLst/>
              <a:gdLst/>
              <a:ahLst/>
              <a:cxnLst/>
              <a:rect l="l" t="t" r="r" b="b"/>
              <a:pathLst>
                <a:path w="274955" h="267969">
                  <a:moveTo>
                    <a:pt x="273316" y="120916"/>
                  </a:moveTo>
                  <a:lnTo>
                    <a:pt x="265328" y="118529"/>
                  </a:lnTo>
                  <a:lnTo>
                    <a:pt x="208407" y="101549"/>
                  </a:lnTo>
                  <a:lnTo>
                    <a:pt x="208407" y="155879"/>
                  </a:lnTo>
                  <a:lnTo>
                    <a:pt x="208407" y="168706"/>
                  </a:lnTo>
                  <a:lnTo>
                    <a:pt x="202857" y="173901"/>
                  </a:lnTo>
                  <a:lnTo>
                    <a:pt x="189217" y="173901"/>
                  </a:lnTo>
                  <a:lnTo>
                    <a:pt x="183680" y="168706"/>
                  </a:lnTo>
                  <a:lnTo>
                    <a:pt x="183680" y="155879"/>
                  </a:lnTo>
                  <a:lnTo>
                    <a:pt x="189217" y="150672"/>
                  </a:lnTo>
                  <a:lnTo>
                    <a:pt x="202857" y="150672"/>
                  </a:lnTo>
                  <a:lnTo>
                    <a:pt x="208407" y="155879"/>
                  </a:lnTo>
                  <a:lnTo>
                    <a:pt x="208407" y="101549"/>
                  </a:lnTo>
                  <a:lnTo>
                    <a:pt x="206908" y="101092"/>
                  </a:lnTo>
                  <a:lnTo>
                    <a:pt x="204558" y="107988"/>
                  </a:lnTo>
                  <a:lnTo>
                    <a:pt x="200088" y="113512"/>
                  </a:lnTo>
                  <a:lnTo>
                    <a:pt x="193967" y="117195"/>
                  </a:lnTo>
                  <a:lnTo>
                    <a:pt x="186677" y="118529"/>
                  </a:lnTo>
                  <a:lnTo>
                    <a:pt x="183718" y="117932"/>
                  </a:lnTo>
                  <a:lnTo>
                    <a:pt x="178676" y="116928"/>
                  </a:lnTo>
                  <a:lnTo>
                    <a:pt x="172135" y="112522"/>
                  </a:lnTo>
                  <a:lnTo>
                    <a:pt x="167728" y="105994"/>
                  </a:lnTo>
                  <a:lnTo>
                    <a:pt x="166408" y="99479"/>
                  </a:lnTo>
                  <a:lnTo>
                    <a:pt x="166103" y="97993"/>
                  </a:lnTo>
                  <a:lnTo>
                    <a:pt x="166103" y="94957"/>
                  </a:lnTo>
                  <a:lnTo>
                    <a:pt x="166827" y="92087"/>
                  </a:lnTo>
                  <a:lnTo>
                    <a:pt x="167805" y="89954"/>
                  </a:lnTo>
                  <a:lnTo>
                    <a:pt x="168021" y="89484"/>
                  </a:lnTo>
                  <a:lnTo>
                    <a:pt x="155117" y="85636"/>
                  </a:lnTo>
                  <a:lnTo>
                    <a:pt x="155117" y="179578"/>
                  </a:lnTo>
                  <a:lnTo>
                    <a:pt x="155117" y="188468"/>
                  </a:lnTo>
                  <a:lnTo>
                    <a:pt x="151523" y="192074"/>
                  </a:lnTo>
                  <a:lnTo>
                    <a:pt x="142659" y="192074"/>
                  </a:lnTo>
                  <a:lnTo>
                    <a:pt x="139039" y="188468"/>
                  </a:lnTo>
                  <a:lnTo>
                    <a:pt x="139039" y="187604"/>
                  </a:lnTo>
                  <a:lnTo>
                    <a:pt x="139039" y="179578"/>
                  </a:lnTo>
                  <a:lnTo>
                    <a:pt x="142659" y="175983"/>
                  </a:lnTo>
                  <a:lnTo>
                    <a:pt x="151523" y="175983"/>
                  </a:lnTo>
                  <a:lnTo>
                    <a:pt x="155117" y="179578"/>
                  </a:lnTo>
                  <a:lnTo>
                    <a:pt x="155117" y="85636"/>
                  </a:lnTo>
                  <a:lnTo>
                    <a:pt x="129222" y="77914"/>
                  </a:lnTo>
                  <a:lnTo>
                    <a:pt x="129222" y="103593"/>
                  </a:lnTo>
                  <a:lnTo>
                    <a:pt x="129222" y="113804"/>
                  </a:lnTo>
                  <a:lnTo>
                    <a:pt x="124815" y="117932"/>
                  </a:lnTo>
                  <a:lnTo>
                    <a:pt x="113969" y="117932"/>
                  </a:lnTo>
                  <a:lnTo>
                    <a:pt x="109588" y="113804"/>
                  </a:lnTo>
                  <a:lnTo>
                    <a:pt x="109588" y="103593"/>
                  </a:lnTo>
                  <a:lnTo>
                    <a:pt x="113969" y="99479"/>
                  </a:lnTo>
                  <a:lnTo>
                    <a:pt x="124815" y="99479"/>
                  </a:lnTo>
                  <a:lnTo>
                    <a:pt x="129222" y="103593"/>
                  </a:lnTo>
                  <a:lnTo>
                    <a:pt x="129222" y="77914"/>
                  </a:lnTo>
                  <a:lnTo>
                    <a:pt x="104444" y="70510"/>
                  </a:lnTo>
                  <a:lnTo>
                    <a:pt x="97053" y="68313"/>
                  </a:lnTo>
                  <a:lnTo>
                    <a:pt x="97053" y="166560"/>
                  </a:lnTo>
                  <a:lnTo>
                    <a:pt x="95491" y="174752"/>
                  </a:lnTo>
                  <a:lnTo>
                    <a:pt x="91224" y="181444"/>
                  </a:lnTo>
                  <a:lnTo>
                    <a:pt x="84874" y="185953"/>
                  </a:lnTo>
                  <a:lnTo>
                    <a:pt x="77089" y="187604"/>
                  </a:lnTo>
                  <a:lnTo>
                    <a:pt x="69329" y="185953"/>
                  </a:lnTo>
                  <a:lnTo>
                    <a:pt x="62992" y="181444"/>
                  </a:lnTo>
                  <a:lnTo>
                    <a:pt x="61417" y="178981"/>
                  </a:lnTo>
                  <a:lnTo>
                    <a:pt x="58712" y="174752"/>
                  </a:lnTo>
                  <a:lnTo>
                    <a:pt x="57137" y="166560"/>
                  </a:lnTo>
                  <a:lnTo>
                    <a:pt x="57848" y="162877"/>
                  </a:lnTo>
                  <a:lnTo>
                    <a:pt x="58712" y="158369"/>
                  </a:lnTo>
                  <a:lnTo>
                    <a:pt x="62992" y="151676"/>
                  </a:lnTo>
                  <a:lnTo>
                    <a:pt x="69329" y="147167"/>
                  </a:lnTo>
                  <a:lnTo>
                    <a:pt x="77089" y="145503"/>
                  </a:lnTo>
                  <a:lnTo>
                    <a:pt x="84874" y="147167"/>
                  </a:lnTo>
                  <a:lnTo>
                    <a:pt x="91224" y="151676"/>
                  </a:lnTo>
                  <a:lnTo>
                    <a:pt x="95491" y="158369"/>
                  </a:lnTo>
                  <a:lnTo>
                    <a:pt x="97053" y="166560"/>
                  </a:lnTo>
                  <a:lnTo>
                    <a:pt x="97053" y="68313"/>
                  </a:lnTo>
                  <a:lnTo>
                    <a:pt x="50025" y="54279"/>
                  </a:lnTo>
                  <a:lnTo>
                    <a:pt x="50025" y="109004"/>
                  </a:lnTo>
                  <a:lnTo>
                    <a:pt x="48526" y="116420"/>
                  </a:lnTo>
                  <a:lnTo>
                    <a:pt x="44450" y="122466"/>
                  </a:lnTo>
                  <a:lnTo>
                    <a:pt x="38392" y="126555"/>
                  </a:lnTo>
                  <a:lnTo>
                    <a:pt x="30962" y="128041"/>
                  </a:lnTo>
                  <a:lnTo>
                    <a:pt x="27114" y="127279"/>
                  </a:lnTo>
                  <a:lnTo>
                    <a:pt x="27114" y="166484"/>
                  </a:lnTo>
                  <a:lnTo>
                    <a:pt x="27114" y="175374"/>
                  </a:lnTo>
                  <a:lnTo>
                    <a:pt x="23507" y="178981"/>
                  </a:lnTo>
                  <a:lnTo>
                    <a:pt x="14630" y="178981"/>
                  </a:lnTo>
                  <a:lnTo>
                    <a:pt x="11023" y="175374"/>
                  </a:lnTo>
                  <a:lnTo>
                    <a:pt x="11023" y="166484"/>
                  </a:lnTo>
                  <a:lnTo>
                    <a:pt x="14630" y="162877"/>
                  </a:lnTo>
                  <a:lnTo>
                    <a:pt x="23507" y="162877"/>
                  </a:lnTo>
                  <a:lnTo>
                    <a:pt x="27114" y="166484"/>
                  </a:lnTo>
                  <a:lnTo>
                    <a:pt x="27114" y="127279"/>
                  </a:lnTo>
                  <a:lnTo>
                    <a:pt x="23558" y="126555"/>
                  </a:lnTo>
                  <a:lnTo>
                    <a:pt x="17500" y="122466"/>
                  </a:lnTo>
                  <a:lnTo>
                    <a:pt x="13411" y="116420"/>
                  </a:lnTo>
                  <a:lnTo>
                    <a:pt x="11912" y="109004"/>
                  </a:lnTo>
                  <a:lnTo>
                    <a:pt x="13411" y="101587"/>
                  </a:lnTo>
                  <a:lnTo>
                    <a:pt x="17500" y="95542"/>
                  </a:lnTo>
                  <a:lnTo>
                    <a:pt x="23558" y="91452"/>
                  </a:lnTo>
                  <a:lnTo>
                    <a:pt x="30962" y="89954"/>
                  </a:lnTo>
                  <a:lnTo>
                    <a:pt x="38392" y="91452"/>
                  </a:lnTo>
                  <a:lnTo>
                    <a:pt x="44450" y="95542"/>
                  </a:lnTo>
                  <a:lnTo>
                    <a:pt x="48526" y="101587"/>
                  </a:lnTo>
                  <a:lnTo>
                    <a:pt x="50025" y="109004"/>
                  </a:lnTo>
                  <a:lnTo>
                    <a:pt x="50025" y="54279"/>
                  </a:lnTo>
                  <a:lnTo>
                    <a:pt x="23241" y="46278"/>
                  </a:lnTo>
                  <a:lnTo>
                    <a:pt x="0" y="39344"/>
                  </a:lnTo>
                  <a:lnTo>
                    <a:pt x="0" y="48145"/>
                  </a:lnTo>
                  <a:lnTo>
                    <a:pt x="1778" y="46990"/>
                  </a:lnTo>
                  <a:lnTo>
                    <a:pt x="3860" y="46278"/>
                  </a:lnTo>
                  <a:lnTo>
                    <a:pt x="12471" y="46278"/>
                  </a:lnTo>
                  <a:lnTo>
                    <a:pt x="17589" y="51714"/>
                  </a:lnTo>
                  <a:lnTo>
                    <a:pt x="17589" y="65074"/>
                  </a:lnTo>
                  <a:lnTo>
                    <a:pt x="12471" y="70510"/>
                  </a:lnTo>
                  <a:lnTo>
                    <a:pt x="3860" y="70510"/>
                  </a:lnTo>
                  <a:lnTo>
                    <a:pt x="1778" y="69824"/>
                  </a:lnTo>
                  <a:lnTo>
                    <a:pt x="0" y="68643"/>
                  </a:lnTo>
                  <a:lnTo>
                    <a:pt x="0" y="185813"/>
                  </a:lnTo>
                  <a:lnTo>
                    <a:pt x="155181" y="232117"/>
                  </a:lnTo>
                  <a:lnTo>
                    <a:pt x="158229" y="224586"/>
                  </a:lnTo>
                  <a:lnTo>
                    <a:pt x="165315" y="219329"/>
                  </a:lnTo>
                  <a:lnTo>
                    <a:pt x="173545" y="219329"/>
                  </a:lnTo>
                  <a:lnTo>
                    <a:pt x="181330" y="220992"/>
                  </a:lnTo>
                  <a:lnTo>
                    <a:pt x="187680" y="225501"/>
                  </a:lnTo>
                  <a:lnTo>
                    <a:pt x="191922" y="232117"/>
                  </a:lnTo>
                  <a:lnTo>
                    <a:pt x="192036" y="232562"/>
                  </a:lnTo>
                  <a:lnTo>
                    <a:pt x="193535" y="240372"/>
                  </a:lnTo>
                  <a:lnTo>
                    <a:pt x="193522" y="241592"/>
                  </a:lnTo>
                  <a:lnTo>
                    <a:pt x="193230" y="243471"/>
                  </a:lnTo>
                  <a:lnTo>
                    <a:pt x="273316" y="267385"/>
                  </a:lnTo>
                  <a:lnTo>
                    <a:pt x="273316" y="154762"/>
                  </a:lnTo>
                  <a:lnTo>
                    <a:pt x="272338" y="155003"/>
                  </a:lnTo>
                  <a:lnTo>
                    <a:pt x="271373" y="155143"/>
                  </a:lnTo>
                  <a:lnTo>
                    <a:pt x="265569" y="155143"/>
                  </a:lnTo>
                  <a:lnTo>
                    <a:pt x="265569" y="223520"/>
                  </a:lnTo>
                  <a:lnTo>
                    <a:pt x="265569" y="241592"/>
                  </a:lnTo>
                  <a:lnTo>
                    <a:pt x="258216" y="248932"/>
                  </a:lnTo>
                  <a:lnTo>
                    <a:pt x="240144" y="248932"/>
                  </a:lnTo>
                  <a:lnTo>
                    <a:pt x="232803" y="241592"/>
                  </a:lnTo>
                  <a:lnTo>
                    <a:pt x="232803" y="223520"/>
                  </a:lnTo>
                  <a:lnTo>
                    <a:pt x="236994" y="219329"/>
                  </a:lnTo>
                  <a:lnTo>
                    <a:pt x="240144" y="216166"/>
                  </a:lnTo>
                  <a:lnTo>
                    <a:pt x="258216" y="216166"/>
                  </a:lnTo>
                  <a:lnTo>
                    <a:pt x="265569" y="223520"/>
                  </a:lnTo>
                  <a:lnTo>
                    <a:pt x="265569" y="155143"/>
                  </a:lnTo>
                  <a:lnTo>
                    <a:pt x="263512" y="155143"/>
                  </a:lnTo>
                  <a:lnTo>
                    <a:pt x="258749" y="150672"/>
                  </a:lnTo>
                  <a:lnTo>
                    <a:pt x="257962" y="149936"/>
                  </a:lnTo>
                  <a:lnTo>
                    <a:pt x="257962" y="145503"/>
                  </a:lnTo>
                  <a:lnTo>
                    <a:pt x="257962" y="137147"/>
                  </a:lnTo>
                  <a:lnTo>
                    <a:pt x="263512" y="131940"/>
                  </a:lnTo>
                  <a:lnTo>
                    <a:pt x="271373" y="131940"/>
                  </a:lnTo>
                  <a:lnTo>
                    <a:pt x="272338" y="132080"/>
                  </a:lnTo>
                  <a:lnTo>
                    <a:pt x="273316" y="132295"/>
                  </a:lnTo>
                  <a:lnTo>
                    <a:pt x="273316" y="131940"/>
                  </a:lnTo>
                  <a:lnTo>
                    <a:pt x="273316" y="128041"/>
                  </a:lnTo>
                  <a:lnTo>
                    <a:pt x="273316" y="120916"/>
                  </a:lnTo>
                  <a:close/>
                </a:path>
                <a:path w="274955" h="267969">
                  <a:moveTo>
                    <a:pt x="274497" y="114973"/>
                  </a:moveTo>
                  <a:lnTo>
                    <a:pt x="153035" y="4229"/>
                  </a:lnTo>
                  <a:lnTo>
                    <a:pt x="89738" y="0"/>
                  </a:lnTo>
                  <a:lnTo>
                    <a:pt x="52946" y="1689"/>
                  </a:lnTo>
                  <a:lnTo>
                    <a:pt x="28549" y="12090"/>
                  </a:lnTo>
                  <a:lnTo>
                    <a:pt x="2413" y="33997"/>
                  </a:lnTo>
                  <a:lnTo>
                    <a:pt x="274497" y="114973"/>
                  </a:lnTo>
                  <a:close/>
                </a:path>
              </a:pathLst>
            </a:custGeom>
            <a:solidFill>
              <a:srgbClr val="FFFFFF"/>
            </a:solidFill>
          </p:spPr>
          <p:txBody>
            <a:bodyPr wrap="square" lIns="0" tIns="0" rIns="0" bIns="0" rtlCol="0"/>
            <a:lstStyle/>
            <a:p>
              <a:endParaRPr/>
            </a:p>
          </p:txBody>
        </p:sp>
      </p:grpSp>
      <p:sp>
        <p:nvSpPr>
          <p:cNvPr id="32" name="Espace réservé du texte 45">
            <a:extLst>
              <a:ext uri="{FF2B5EF4-FFF2-40B4-BE49-F238E27FC236}">
                <a16:creationId xmlns:a16="http://schemas.microsoft.com/office/drawing/2014/main" id="{040955B6-D17E-431E-A2BC-3714057DE328}"/>
              </a:ext>
            </a:extLst>
          </p:cNvPr>
          <p:cNvSpPr>
            <a:spLocks noGrp="1"/>
          </p:cNvSpPr>
          <p:nvPr>
            <p:ph type="body" sz="quarter" idx="13" hasCustomPrompt="1"/>
          </p:nvPr>
        </p:nvSpPr>
        <p:spPr>
          <a:xfrm>
            <a:off x="914400" y="2124075"/>
            <a:ext cx="5095875" cy="523875"/>
          </a:xfrm>
          <a:prstGeom prst="rect">
            <a:avLst/>
          </a:prstGeom>
        </p:spPr>
        <p:txBody>
          <a:bodyPr/>
          <a:lstStyle>
            <a:lvl1pPr marL="0" indent="0">
              <a:buNone/>
              <a:defRPr sz="2000" b="1">
                <a:solidFill>
                  <a:srgbClr val="19313B"/>
                </a:solidFill>
              </a:defRPr>
            </a:lvl1pPr>
          </a:lstStyle>
          <a:p>
            <a:r>
              <a:rPr lang="fr-FR" dirty="0"/>
              <a:t>Modifiez le style du titre</a:t>
            </a:r>
            <a:endParaRPr lang="fr-BE" dirty="0"/>
          </a:p>
        </p:txBody>
      </p:sp>
    </p:spTree>
    <p:extLst>
      <p:ext uri="{BB962C8B-B14F-4D97-AF65-F5344CB8AC3E}">
        <p14:creationId xmlns:p14="http://schemas.microsoft.com/office/powerpoint/2010/main" val="12039324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sposition BOVINS LAIT 2">
    <p:spTree>
      <p:nvGrpSpPr>
        <p:cNvPr id="1" name=""/>
        <p:cNvGrpSpPr/>
        <p:nvPr/>
      </p:nvGrpSpPr>
      <p:grpSpPr>
        <a:xfrm>
          <a:off x="0" y="0"/>
          <a:ext cx="0" cy="0"/>
          <a:chOff x="0" y="0"/>
          <a:chExt cx="0" cy="0"/>
        </a:xfrm>
      </p:grpSpPr>
      <p:sp>
        <p:nvSpPr>
          <p:cNvPr id="3" name="Espace réservé de la date 3">
            <a:extLst>
              <a:ext uri="{FF2B5EF4-FFF2-40B4-BE49-F238E27FC236}">
                <a16:creationId xmlns:a16="http://schemas.microsoft.com/office/drawing/2014/main" id="{83A22210-AF77-4250-B6F6-F7BCCACCEE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A1D8EA-5DF6-451F-BBCF-8D43A5F80CF5}" type="datetimeFigureOut">
              <a:rPr lang="fr-BE" smtClean="0"/>
              <a:t>20-11-24</a:t>
            </a:fld>
            <a:endParaRPr lang="fr-BE"/>
          </a:p>
        </p:txBody>
      </p:sp>
      <p:sp>
        <p:nvSpPr>
          <p:cNvPr id="4" name="Espace réservé du pied de page 4">
            <a:extLst>
              <a:ext uri="{FF2B5EF4-FFF2-40B4-BE49-F238E27FC236}">
                <a16:creationId xmlns:a16="http://schemas.microsoft.com/office/drawing/2014/main" id="{1E2705FD-EA0B-4260-AAE3-6A417EC841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5" name="Espace réservé du numéro de diapositive 5">
            <a:extLst>
              <a:ext uri="{FF2B5EF4-FFF2-40B4-BE49-F238E27FC236}">
                <a16:creationId xmlns:a16="http://schemas.microsoft.com/office/drawing/2014/main" id="{39765161-79F8-4752-87C1-A5F2DAE733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C3F044-543A-412E-A42E-7B62475FA835}" type="slidenum">
              <a:rPr lang="fr-BE" smtClean="0"/>
              <a:t>‹N°›</a:t>
            </a:fld>
            <a:endParaRPr lang="fr-BE"/>
          </a:p>
        </p:txBody>
      </p:sp>
      <p:grpSp>
        <p:nvGrpSpPr>
          <p:cNvPr id="6" name="object 2">
            <a:extLst>
              <a:ext uri="{FF2B5EF4-FFF2-40B4-BE49-F238E27FC236}">
                <a16:creationId xmlns:a16="http://schemas.microsoft.com/office/drawing/2014/main" id="{F8EF4B4C-2CB6-43A1-8505-BD444D76CF7B}"/>
              </a:ext>
            </a:extLst>
          </p:cNvPr>
          <p:cNvGrpSpPr/>
          <p:nvPr userDrawn="1"/>
        </p:nvGrpSpPr>
        <p:grpSpPr>
          <a:xfrm>
            <a:off x="347446" y="2096795"/>
            <a:ext cx="11785600" cy="3921125"/>
            <a:chOff x="347446" y="2096795"/>
            <a:chExt cx="11785600" cy="3921125"/>
          </a:xfrm>
        </p:grpSpPr>
        <p:sp>
          <p:nvSpPr>
            <p:cNvPr id="7" name="object 3">
              <a:extLst>
                <a:ext uri="{FF2B5EF4-FFF2-40B4-BE49-F238E27FC236}">
                  <a16:creationId xmlns:a16="http://schemas.microsoft.com/office/drawing/2014/main" id="{A1195F8F-213E-4DCC-A254-F501787F92D4}"/>
                </a:ext>
              </a:extLst>
            </p:cNvPr>
            <p:cNvSpPr/>
            <p:nvPr/>
          </p:nvSpPr>
          <p:spPr>
            <a:xfrm>
              <a:off x="347446" y="2096795"/>
              <a:ext cx="3672204" cy="3921125"/>
            </a:xfrm>
            <a:custGeom>
              <a:avLst/>
              <a:gdLst/>
              <a:ahLst/>
              <a:cxnLst/>
              <a:rect l="l" t="t" r="r" b="b"/>
              <a:pathLst>
                <a:path w="3672204" h="3921125">
                  <a:moveTo>
                    <a:pt x="3671760" y="0"/>
                  </a:moveTo>
                  <a:lnTo>
                    <a:pt x="0" y="0"/>
                  </a:lnTo>
                  <a:lnTo>
                    <a:pt x="0" y="3920553"/>
                  </a:lnTo>
                  <a:lnTo>
                    <a:pt x="3671760" y="3920553"/>
                  </a:lnTo>
                  <a:lnTo>
                    <a:pt x="3671760" y="0"/>
                  </a:lnTo>
                  <a:close/>
                </a:path>
              </a:pathLst>
            </a:custGeom>
            <a:solidFill>
              <a:srgbClr val="19313B"/>
            </a:solidFill>
          </p:spPr>
          <p:txBody>
            <a:bodyPr wrap="square" lIns="0" tIns="0" rIns="0" bIns="0" rtlCol="0"/>
            <a:lstStyle/>
            <a:p>
              <a:endParaRPr/>
            </a:p>
          </p:txBody>
        </p:sp>
        <p:sp>
          <p:nvSpPr>
            <p:cNvPr id="8" name="object 4">
              <a:extLst>
                <a:ext uri="{FF2B5EF4-FFF2-40B4-BE49-F238E27FC236}">
                  <a16:creationId xmlns:a16="http://schemas.microsoft.com/office/drawing/2014/main" id="{D640D1DE-CFDF-4ED8-8444-9183C7118D88}"/>
                </a:ext>
              </a:extLst>
            </p:cNvPr>
            <p:cNvSpPr/>
            <p:nvPr/>
          </p:nvSpPr>
          <p:spPr>
            <a:xfrm>
              <a:off x="1711171" y="2378277"/>
              <a:ext cx="936625" cy="1021715"/>
            </a:xfrm>
            <a:custGeom>
              <a:avLst/>
              <a:gdLst/>
              <a:ahLst/>
              <a:cxnLst/>
              <a:rect l="l" t="t" r="r" b="b"/>
              <a:pathLst>
                <a:path w="936625" h="1021714">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AC0A30"/>
            </a:solidFill>
          </p:spPr>
          <p:txBody>
            <a:bodyPr wrap="square" lIns="0" tIns="0" rIns="0" bIns="0" rtlCol="0"/>
            <a:lstStyle/>
            <a:p>
              <a:endParaRPr/>
            </a:p>
          </p:txBody>
        </p:sp>
        <p:pic>
          <p:nvPicPr>
            <p:cNvPr id="9" name="object 5">
              <a:extLst>
                <a:ext uri="{FF2B5EF4-FFF2-40B4-BE49-F238E27FC236}">
                  <a16:creationId xmlns:a16="http://schemas.microsoft.com/office/drawing/2014/main" id="{397D2E29-C3B5-4832-8111-16C04CFA27E2}"/>
                </a:ext>
              </a:extLst>
            </p:cNvPr>
            <p:cNvPicPr/>
            <p:nvPr/>
          </p:nvPicPr>
          <p:blipFill>
            <a:blip r:embed="rId2" cstate="print"/>
            <a:stretch>
              <a:fillRect/>
            </a:stretch>
          </p:blipFill>
          <p:spPr>
            <a:xfrm>
              <a:off x="4019203" y="2096808"/>
              <a:ext cx="8113748" cy="3920553"/>
            </a:xfrm>
            <a:prstGeom prst="rect">
              <a:avLst/>
            </a:prstGeom>
          </p:spPr>
        </p:pic>
        <p:sp>
          <p:nvSpPr>
            <p:cNvPr id="10" name="object 6">
              <a:extLst>
                <a:ext uri="{FF2B5EF4-FFF2-40B4-BE49-F238E27FC236}">
                  <a16:creationId xmlns:a16="http://schemas.microsoft.com/office/drawing/2014/main" id="{4A88DDA5-EC21-48FF-8525-BDE7F0155380}"/>
                </a:ext>
              </a:extLst>
            </p:cNvPr>
            <p:cNvSpPr/>
            <p:nvPr/>
          </p:nvSpPr>
          <p:spPr>
            <a:xfrm>
              <a:off x="2179565" y="2724428"/>
              <a:ext cx="132715" cy="311785"/>
            </a:xfrm>
            <a:custGeom>
              <a:avLst/>
              <a:gdLst/>
              <a:ahLst/>
              <a:cxnLst/>
              <a:rect l="l" t="t" r="r" b="b"/>
              <a:pathLst>
                <a:path w="132714" h="311785">
                  <a:moveTo>
                    <a:pt x="0" y="0"/>
                  </a:moveTo>
                  <a:lnTo>
                    <a:pt x="0" y="253771"/>
                  </a:lnTo>
                  <a:lnTo>
                    <a:pt x="132333" y="311251"/>
                  </a:lnTo>
                  <a:lnTo>
                    <a:pt x="132333" y="57480"/>
                  </a:lnTo>
                  <a:lnTo>
                    <a:pt x="0" y="0"/>
                  </a:lnTo>
                  <a:close/>
                </a:path>
              </a:pathLst>
            </a:custGeom>
            <a:solidFill>
              <a:srgbClr val="FFFFFF"/>
            </a:solidFill>
          </p:spPr>
          <p:txBody>
            <a:bodyPr wrap="square" lIns="0" tIns="0" rIns="0" bIns="0" rtlCol="0"/>
            <a:lstStyle/>
            <a:p>
              <a:endParaRPr/>
            </a:p>
          </p:txBody>
        </p:sp>
        <p:pic>
          <p:nvPicPr>
            <p:cNvPr id="11" name="object 7">
              <a:extLst>
                <a:ext uri="{FF2B5EF4-FFF2-40B4-BE49-F238E27FC236}">
                  <a16:creationId xmlns:a16="http://schemas.microsoft.com/office/drawing/2014/main" id="{312C2B2B-E821-4051-83A2-301C743BEAA2}"/>
                </a:ext>
              </a:extLst>
            </p:cNvPr>
            <p:cNvPicPr/>
            <p:nvPr/>
          </p:nvPicPr>
          <p:blipFill>
            <a:blip r:embed="rId3" cstate="print"/>
            <a:stretch>
              <a:fillRect/>
            </a:stretch>
          </p:blipFill>
          <p:spPr>
            <a:xfrm>
              <a:off x="2179565" y="2597536"/>
              <a:ext cx="192534" cy="175690"/>
            </a:xfrm>
            <a:prstGeom prst="rect">
              <a:avLst/>
            </a:prstGeom>
          </p:spPr>
        </p:pic>
        <p:sp>
          <p:nvSpPr>
            <p:cNvPr id="12" name="object 8">
              <a:extLst>
                <a:ext uri="{FF2B5EF4-FFF2-40B4-BE49-F238E27FC236}">
                  <a16:creationId xmlns:a16="http://schemas.microsoft.com/office/drawing/2014/main" id="{BFB359C0-7AE4-4D0D-B96F-6CE8BE663644}"/>
                </a:ext>
              </a:extLst>
            </p:cNvPr>
            <p:cNvSpPr/>
            <p:nvPr/>
          </p:nvSpPr>
          <p:spPr>
            <a:xfrm>
              <a:off x="2319759" y="2695147"/>
              <a:ext cx="104139" cy="342265"/>
            </a:xfrm>
            <a:custGeom>
              <a:avLst/>
              <a:gdLst/>
              <a:ahLst/>
              <a:cxnLst/>
              <a:rect l="l" t="t" r="r" b="b"/>
              <a:pathLst>
                <a:path w="104139" h="342264">
                  <a:moveTo>
                    <a:pt x="51777" y="0"/>
                  </a:moveTo>
                  <a:lnTo>
                    <a:pt x="0" y="83235"/>
                  </a:lnTo>
                  <a:lnTo>
                    <a:pt x="0" y="341896"/>
                  </a:lnTo>
                  <a:lnTo>
                    <a:pt x="103568" y="295249"/>
                  </a:lnTo>
                  <a:lnTo>
                    <a:pt x="103568" y="41478"/>
                  </a:lnTo>
                  <a:lnTo>
                    <a:pt x="51777" y="0"/>
                  </a:lnTo>
                  <a:close/>
                </a:path>
              </a:pathLst>
            </a:custGeom>
            <a:solidFill>
              <a:srgbClr val="FFFFFF"/>
            </a:solidFill>
          </p:spPr>
          <p:txBody>
            <a:bodyPr wrap="square" lIns="0" tIns="0" rIns="0" bIns="0" rtlCol="0"/>
            <a:lstStyle/>
            <a:p>
              <a:endParaRPr/>
            </a:p>
          </p:txBody>
        </p:sp>
        <p:sp>
          <p:nvSpPr>
            <p:cNvPr id="13" name="object 9">
              <a:extLst>
                <a:ext uri="{FF2B5EF4-FFF2-40B4-BE49-F238E27FC236}">
                  <a16:creationId xmlns:a16="http://schemas.microsoft.com/office/drawing/2014/main" id="{D4ACB3EF-1A85-4D45-A542-A66727C78705}"/>
                </a:ext>
              </a:extLst>
            </p:cNvPr>
            <p:cNvSpPr/>
            <p:nvPr/>
          </p:nvSpPr>
          <p:spPr>
            <a:xfrm>
              <a:off x="2191029" y="2831324"/>
              <a:ext cx="99060" cy="125095"/>
            </a:xfrm>
            <a:custGeom>
              <a:avLst/>
              <a:gdLst/>
              <a:ahLst/>
              <a:cxnLst/>
              <a:rect l="l" t="t" r="r" b="b"/>
              <a:pathLst>
                <a:path w="99060" h="125094">
                  <a:moveTo>
                    <a:pt x="0" y="0"/>
                  </a:moveTo>
                  <a:lnTo>
                    <a:pt x="98577" y="33553"/>
                  </a:lnTo>
                </a:path>
                <a:path w="99060" h="125094">
                  <a:moveTo>
                    <a:pt x="0" y="43129"/>
                  </a:moveTo>
                  <a:lnTo>
                    <a:pt x="98577" y="76669"/>
                  </a:lnTo>
                </a:path>
                <a:path w="99060" h="125094">
                  <a:moveTo>
                    <a:pt x="0" y="91033"/>
                  </a:moveTo>
                  <a:lnTo>
                    <a:pt x="98577" y="124587"/>
                  </a:lnTo>
                </a:path>
              </a:pathLst>
            </a:custGeom>
            <a:ln w="3175">
              <a:solidFill>
                <a:srgbClr val="AC0A30"/>
              </a:solidFill>
            </a:ln>
          </p:spPr>
          <p:txBody>
            <a:bodyPr wrap="square" lIns="0" tIns="0" rIns="0" bIns="0" rtlCol="0"/>
            <a:lstStyle/>
            <a:p>
              <a:endParaRPr/>
            </a:p>
          </p:txBody>
        </p:sp>
        <p:sp>
          <p:nvSpPr>
            <p:cNvPr id="14" name="object 10">
              <a:extLst>
                <a:ext uri="{FF2B5EF4-FFF2-40B4-BE49-F238E27FC236}">
                  <a16:creationId xmlns:a16="http://schemas.microsoft.com/office/drawing/2014/main" id="{E0B18F7D-D36B-464C-80C2-06E648473F14}"/>
                </a:ext>
              </a:extLst>
            </p:cNvPr>
            <p:cNvSpPr/>
            <p:nvPr/>
          </p:nvSpPr>
          <p:spPr>
            <a:xfrm>
              <a:off x="1872678" y="2849803"/>
              <a:ext cx="274955" cy="267970"/>
            </a:xfrm>
            <a:custGeom>
              <a:avLst/>
              <a:gdLst/>
              <a:ahLst/>
              <a:cxnLst/>
              <a:rect l="l" t="t" r="r" b="b"/>
              <a:pathLst>
                <a:path w="274955" h="267969">
                  <a:moveTo>
                    <a:pt x="273316" y="120929"/>
                  </a:moveTo>
                  <a:lnTo>
                    <a:pt x="265328" y="118541"/>
                  </a:lnTo>
                  <a:lnTo>
                    <a:pt x="208407" y="101561"/>
                  </a:lnTo>
                  <a:lnTo>
                    <a:pt x="208407" y="155892"/>
                  </a:lnTo>
                  <a:lnTo>
                    <a:pt x="208407" y="168719"/>
                  </a:lnTo>
                  <a:lnTo>
                    <a:pt x="202857" y="173913"/>
                  </a:lnTo>
                  <a:lnTo>
                    <a:pt x="189217" y="173913"/>
                  </a:lnTo>
                  <a:lnTo>
                    <a:pt x="183680" y="168719"/>
                  </a:lnTo>
                  <a:lnTo>
                    <a:pt x="183680" y="155892"/>
                  </a:lnTo>
                  <a:lnTo>
                    <a:pt x="189217" y="150685"/>
                  </a:lnTo>
                  <a:lnTo>
                    <a:pt x="202857" y="150685"/>
                  </a:lnTo>
                  <a:lnTo>
                    <a:pt x="208407" y="155892"/>
                  </a:lnTo>
                  <a:lnTo>
                    <a:pt x="208407" y="101561"/>
                  </a:lnTo>
                  <a:lnTo>
                    <a:pt x="206908" y="101104"/>
                  </a:lnTo>
                  <a:lnTo>
                    <a:pt x="204558" y="107988"/>
                  </a:lnTo>
                  <a:lnTo>
                    <a:pt x="200088" y="113512"/>
                  </a:lnTo>
                  <a:lnTo>
                    <a:pt x="193967" y="117195"/>
                  </a:lnTo>
                  <a:lnTo>
                    <a:pt x="186677" y="118541"/>
                  </a:lnTo>
                  <a:lnTo>
                    <a:pt x="183718" y="117944"/>
                  </a:lnTo>
                  <a:lnTo>
                    <a:pt x="178689" y="116928"/>
                  </a:lnTo>
                  <a:lnTo>
                    <a:pt x="172148" y="112522"/>
                  </a:lnTo>
                  <a:lnTo>
                    <a:pt x="167728" y="105994"/>
                  </a:lnTo>
                  <a:lnTo>
                    <a:pt x="166408" y="99491"/>
                  </a:lnTo>
                  <a:lnTo>
                    <a:pt x="166103" y="98005"/>
                  </a:lnTo>
                  <a:lnTo>
                    <a:pt x="166103" y="94970"/>
                  </a:lnTo>
                  <a:lnTo>
                    <a:pt x="166827" y="92100"/>
                  </a:lnTo>
                  <a:lnTo>
                    <a:pt x="167805" y="89966"/>
                  </a:lnTo>
                  <a:lnTo>
                    <a:pt x="168021" y="89496"/>
                  </a:lnTo>
                  <a:lnTo>
                    <a:pt x="155117" y="85648"/>
                  </a:lnTo>
                  <a:lnTo>
                    <a:pt x="155117" y="179590"/>
                  </a:lnTo>
                  <a:lnTo>
                    <a:pt x="155117" y="188480"/>
                  </a:lnTo>
                  <a:lnTo>
                    <a:pt x="151523" y="192087"/>
                  </a:lnTo>
                  <a:lnTo>
                    <a:pt x="142659" y="192087"/>
                  </a:lnTo>
                  <a:lnTo>
                    <a:pt x="139039" y="188480"/>
                  </a:lnTo>
                  <a:lnTo>
                    <a:pt x="139039" y="187617"/>
                  </a:lnTo>
                  <a:lnTo>
                    <a:pt x="139039" y="179590"/>
                  </a:lnTo>
                  <a:lnTo>
                    <a:pt x="142659" y="175996"/>
                  </a:lnTo>
                  <a:lnTo>
                    <a:pt x="151523" y="175996"/>
                  </a:lnTo>
                  <a:lnTo>
                    <a:pt x="155117" y="179590"/>
                  </a:lnTo>
                  <a:lnTo>
                    <a:pt x="155117" y="85648"/>
                  </a:lnTo>
                  <a:lnTo>
                    <a:pt x="129222" y="77927"/>
                  </a:lnTo>
                  <a:lnTo>
                    <a:pt x="129222" y="103606"/>
                  </a:lnTo>
                  <a:lnTo>
                    <a:pt x="129222" y="113817"/>
                  </a:lnTo>
                  <a:lnTo>
                    <a:pt x="124815" y="117944"/>
                  </a:lnTo>
                  <a:lnTo>
                    <a:pt x="113969" y="117944"/>
                  </a:lnTo>
                  <a:lnTo>
                    <a:pt x="109588" y="113817"/>
                  </a:lnTo>
                  <a:lnTo>
                    <a:pt x="109588" y="103606"/>
                  </a:lnTo>
                  <a:lnTo>
                    <a:pt x="113969" y="99491"/>
                  </a:lnTo>
                  <a:lnTo>
                    <a:pt x="124815" y="99491"/>
                  </a:lnTo>
                  <a:lnTo>
                    <a:pt x="129222" y="103606"/>
                  </a:lnTo>
                  <a:lnTo>
                    <a:pt x="129222" y="77927"/>
                  </a:lnTo>
                  <a:lnTo>
                    <a:pt x="104444" y="70523"/>
                  </a:lnTo>
                  <a:lnTo>
                    <a:pt x="97053" y="68326"/>
                  </a:lnTo>
                  <a:lnTo>
                    <a:pt x="97053" y="166573"/>
                  </a:lnTo>
                  <a:lnTo>
                    <a:pt x="95491" y="174764"/>
                  </a:lnTo>
                  <a:lnTo>
                    <a:pt x="91224" y="181444"/>
                  </a:lnTo>
                  <a:lnTo>
                    <a:pt x="84874" y="185953"/>
                  </a:lnTo>
                  <a:lnTo>
                    <a:pt x="77089" y="187617"/>
                  </a:lnTo>
                  <a:lnTo>
                    <a:pt x="69329" y="185953"/>
                  </a:lnTo>
                  <a:lnTo>
                    <a:pt x="62992" y="181444"/>
                  </a:lnTo>
                  <a:lnTo>
                    <a:pt x="61417" y="178993"/>
                  </a:lnTo>
                  <a:lnTo>
                    <a:pt x="58712" y="174764"/>
                  </a:lnTo>
                  <a:lnTo>
                    <a:pt x="57137" y="166573"/>
                  </a:lnTo>
                  <a:lnTo>
                    <a:pt x="57848" y="162890"/>
                  </a:lnTo>
                  <a:lnTo>
                    <a:pt x="58712" y="158381"/>
                  </a:lnTo>
                  <a:lnTo>
                    <a:pt x="62992" y="151676"/>
                  </a:lnTo>
                  <a:lnTo>
                    <a:pt x="69329" y="147167"/>
                  </a:lnTo>
                  <a:lnTo>
                    <a:pt x="77089" y="145516"/>
                  </a:lnTo>
                  <a:lnTo>
                    <a:pt x="84874" y="147167"/>
                  </a:lnTo>
                  <a:lnTo>
                    <a:pt x="91224" y="151676"/>
                  </a:lnTo>
                  <a:lnTo>
                    <a:pt x="95491" y="158381"/>
                  </a:lnTo>
                  <a:lnTo>
                    <a:pt x="97053" y="166573"/>
                  </a:lnTo>
                  <a:lnTo>
                    <a:pt x="97053" y="68326"/>
                  </a:lnTo>
                  <a:lnTo>
                    <a:pt x="50025" y="54292"/>
                  </a:lnTo>
                  <a:lnTo>
                    <a:pt x="50025" y="109016"/>
                  </a:lnTo>
                  <a:lnTo>
                    <a:pt x="48539" y="116420"/>
                  </a:lnTo>
                  <a:lnTo>
                    <a:pt x="44450" y="122478"/>
                  </a:lnTo>
                  <a:lnTo>
                    <a:pt x="38392" y="126555"/>
                  </a:lnTo>
                  <a:lnTo>
                    <a:pt x="30962" y="128054"/>
                  </a:lnTo>
                  <a:lnTo>
                    <a:pt x="27114" y="127279"/>
                  </a:lnTo>
                  <a:lnTo>
                    <a:pt x="27114" y="166497"/>
                  </a:lnTo>
                  <a:lnTo>
                    <a:pt x="27114" y="175387"/>
                  </a:lnTo>
                  <a:lnTo>
                    <a:pt x="23507" y="178993"/>
                  </a:lnTo>
                  <a:lnTo>
                    <a:pt x="14630" y="178993"/>
                  </a:lnTo>
                  <a:lnTo>
                    <a:pt x="11023" y="175387"/>
                  </a:lnTo>
                  <a:lnTo>
                    <a:pt x="11023" y="166497"/>
                  </a:lnTo>
                  <a:lnTo>
                    <a:pt x="14630" y="162890"/>
                  </a:lnTo>
                  <a:lnTo>
                    <a:pt x="23507" y="162890"/>
                  </a:lnTo>
                  <a:lnTo>
                    <a:pt x="27114" y="166497"/>
                  </a:lnTo>
                  <a:lnTo>
                    <a:pt x="27114" y="127279"/>
                  </a:lnTo>
                  <a:lnTo>
                    <a:pt x="23558" y="126555"/>
                  </a:lnTo>
                  <a:lnTo>
                    <a:pt x="17500" y="122478"/>
                  </a:lnTo>
                  <a:lnTo>
                    <a:pt x="13411" y="116420"/>
                  </a:lnTo>
                  <a:lnTo>
                    <a:pt x="11912" y="109016"/>
                  </a:lnTo>
                  <a:lnTo>
                    <a:pt x="13411" y="101587"/>
                  </a:lnTo>
                  <a:lnTo>
                    <a:pt x="17500" y="95542"/>
                  </a:lnTo>
                  <a:lnTo>
                    <a:pt x="23558" y="91452"/>
                  </a:lnTo>
                  <a:lnTo>
                    <a:pt x="30962" y="89966"/>
                  </a:lnTo>
                  <a:lnTo>
                    <a:pt x="38392" y="91452"/>
                  </a:lnTo>
                  <a:lnTo>
                    <a:pt x="44450" y="95542"/>
                  </a:lnTo>
                  <a:lnTo>
                    <a:pt x="48539" y="101587"/>
                  </a:lnTo>
                  <a:lnTo>
                    <a:pt x="50025" y="109016"/>
                  </a:lnTo>
                  <a:lnTo>
                    <a:pt x="50025" y="54292"/>
                  </a:lnTo>
                  <a:lnTo>
                    <a:pt x="23241" y="46291"/>
                  </a:lnTo>
                  <a:lnTo>
                    <a:pt x="0" y="39357"/>
                  </a:lnTo>
                  <a:lnTo>
                    <a:pt x="0" y="48158"/>
                  </a:lnTo>
                  <a:lnTo>
                    <a:pt x="1778" y="47002"/>
                  </a:lnTo>
                  <a:lnTo>
                    <a:pt x="3860" y="46291"/>
                  </a:lnTo>
                  <a:lnTo>
                    <a:pt x="12471" y="46291"/>
                  </a:lnTo>
                  <a:lnTo>
                    <a:pt x="17589" y="51727"/>
                  </a:lnTo>
                  <a:lnTo>
                    <a:pt x="17589" y="65087"/>
                  </a:lnTo>
                  <a:lnTo>
                    <a:pt x="12471" y="70523"/>
                  </a:lnTo>
                  <a:lnTo>
                    <a:pt x="3860" y="70523"/>
                  </a:lnTo>
                  <a:lnTo>
                    <a:pt x="1778" y="69837"/>
                  </a:lnTo>
                  <a:lnTo>
                    <a:pt x="0" y="68656"/>
                  </a:lnTo>
                  <a:lnTo>
                    <a:pt x="0" y="185826"/>
                  </a:lnTo>
                  <a:lnTo>
                    <a:pt x="155181" y="232130"/>
                  </a:lnTo>
                  <a:lnTo>
                    <a:pt x="158229" y="224599"/>
                  </a:lnTo>
                  <a:lnTo>
                    <a:pt x="165315" y="219341"/>
                  </a:lnTo>
                  <a:lnTo>
                    <a:pt x="173545" y="219341"/>
                  </a:lnTo>
                  <a:lnTo>
                    <a:pt x="181330" y="220992"/>
                  </a:lnTo>
                  <a:lnTo>
                    <a:pt x="187680" y="225501"/>
                  </a:lnTo>
                  <a:lnTo>
                    <a:pt x="191922" y="232130"/>
                  </a:lnTo>
                  <a:lnTo>
                    <a:pt x="192036" y="232575"/>
                  </a:lnTo>
                  <a:lnTo>
                    <a:pt x="193535" y="240385"/>
                  </a:lnTo>
                  <a:lnTo>
                    <a:pt x="193522" y="241604"/>
                  </a:lnTo>
                  <a:lnTo>
                    <a:pt x="193230" y="243484"/>
                  </a:lnTo>
                  <a:lnTo>
                    <a:pt x="273316" y="267398"/>
                  </a:lnTo>
                  <a:lnTo>
                    <a:pt x="273316" y="154774"/>
                  </a:lnTo>
                  <a:lnTo>
                    <a:pt x="272338" y="155016"/>
                  </a:lnTo>
                  <a:lnTo>
                    <a:pt x="271373" y="155155"/>
                  </a:lnTo>
                  <a:lnTo>
                    <a:pt x="265569" y="155155"/>
                  </a:lnTo>
                  <a:lnTo>
                    <a:pt x="265569" y="223532"/>
                  </a:lnTo>
                  <a:lnTo>
                    <a:pt x="265569" y="241604"/>
                  </a:lnTo>
                  <a:lnTo>
                    <a:pt x="258216" y="248945"/>
                  </a:lnTo>
                  <a:lnTo>
                    <a:pt x="240144" y="248945"/>
                  </a:lnTo>
                  <a:lnTo>
                    <a:pt x="232803" y="241604"/>
                  </a:lnTo>
                  <a:lnTo>
                    <a:pt x="232803" y="223532"/>
                  </a:lnTo>
                  <a:lnTo>
                    <a:pt x="236994" y="219341"/>
                  </a:lnTo>
                  <a:lnTo>
                    <a:pt x="240144" y="216179"/>
                  </a:lnTo>
                  <a:lnTo>
                    <a:pt x="258216" y="216179"/>
                  </a:lnTo>
                  <a:lnTo>
                    <a:pt x="265569" y="223532"/>
                  </a:lnTo>
                  <a:lnTo>
                    <a:pt x="265569" y="155155"/>
                  </a:lnTo>
                  <a:lnTo>
                    <a:pt x="263512" y="155155"/>
                  </a:lnTo>
                  <a:lnTo>
                    <a:pt x="258749" y="150685"/>
                  </a:lnTo>
                  <a:lnTo>
                    <a:pt x="257962" y="149948"/>
                  </a:lnTo>
                  <a:lnTo>
                    <a:pt x="257962" y="145516"/>
                  </a:lnTo>
                  <a:lnTo>
                    <a:pt x="257962" y="137160"/>
                  </a:lnTo>
                  <a:lnTo>
                    <a:pt x="263512" y="131953"/>
                  </a:lnTo>
                  <a:lnTo>
                    <a:pt x="271373" y="131953"/>
                  </a:lnTo>
                  <a:lnTo>
                    <a:pt x="272338" y="132092"/>
                  </a:lnTo>
                  <a:lnTo>
                    <a:pt x="273316" y="132308"/>
                  </a:lnTo>
                  <a:lnTo>
                    <a:pt x="273316" y="131953"/>
                  </a:lnTo>
                  <a:lnTo>
                    <a:pt x="273316" y="128054"/>
                  </a:lnTo>
                  <a:lnTo>
                    <a:pt x="273316" y="120929"/>
                  </a:lnTo>
                  <a:close/>
                </a:path>
                <a:path w="274955" h="267969">
                  <a:moveTo>
                    <a:pt x="274497" y="114973"/>
                  </a:moveTo>
                  <a:lnTo>
                    <a:pt x="153035" y="4229"/>
                  </a:lnTo>
                  <a:lnTo>
                    <a:pt x="89738" y="0"/>
                  </a:lnTo>
                  <a:lnTo>
                    <a:pt x="52946" y="1689"/>
                  </a:lnTo>
                  <a:lnTo>
                    <a:pt x="28549" y="12090"/>
                  </a:lnTo>
                  <a:lnTo>
                    <a:pt x="2413" y="33997"/>
                  </a:lnTo>
                  <a:lnTo>
                    <a:pt x="274497" y="114973"/>
                  </a:lnTo>
                  <a:close/>
                </a:path>
              </a:pathLst>
            </a:custGeom>
            <a:solidFill>
              <a:srgbClr val="FFFFFF"/>
            </a:solidFill>
          </p:spPr>
          <p:txBody>
            <a:bodyPr wrap="square" lIns="0" tIns="0" rIns="0" bIns="0" rtlCol="0"/>
            <a:lstStyle/>
            <a:p>
              <a:endParaRPr/>
            </a:p>
          </p:txBody>
        </p:sp>
      </p:grpSp>
      <p:grpSp>
        <p:nvGrpSpPr>
          <p:cNvPr id="15" name="object 11">
            <a:extLst>
              <a:ext uri="{FF2B5EF4-FFF2-40B4-BE49-F238E27FC236}">
                <a16:creationId xmlns:a16="http://schemas.microsoft.com/office/drawing/2014/main" id="{E33791CE-BD2E-4F9D-A9FC-4884BAEB0469}"/>
              </a:ext>
            </a:extLst>
          </p:cNvPr>
          <p:cNvGrpSpPr/>
          <p:nvPr userDrawn="1"/>
        </p:nvGrpSpPr>
        <p:grpSpPr>
          <a:xfrm>
            <a:off x="0" y="583349"/>
            <a:ext cx="995680" cy="971550"/>
            <a:chOff x="0" y="583349"/>
            <a:chExt cx="995680" cy="971550"/>
          </a:xfrm>
        </p:grpSpPr>
        <p:sp>
          <p:nvSpPr>
            <p:cNvPr id="16" name="object 12">
              <a:extLst>
                <a:ext uri="{FF2B5EF4-FFF2-40B4-BE49-F238E27FC236}">
                  <a16:creationId xmlns:a16="http://schemas.microsoft.com/office/drawing/2014/main" id="{90116B32-E7E2-4192-8457-CF1F36DE4AE0}"/>
                </a:ext>
              </a:extLst>
            </p:cNvPr>
            <p:cNvSpPr/>
            <p:nvPr/>
          </p:nvSpPr>
          <p:spPr>
            <a:xfrm>
              <a:off x="0" y="583349"/>
              <a:ext cx="995680" cy="971550"/>
            </a:xfrm>
            <a:custGeom>
              <a:avLst/>
              <a:gdLst/>
              <a:ahLst/>
              <a:cxnLst/>
              <a:rect l="l" t="t" r="r" b="b"/>
              <a:pathLst>
                <a:path w="995680" h="971550">
                  <a:moveTo>
                    <a:pt x="995146" y="0"/>
                  </a:moveTo>
                  <a:lnTo>
                    <a:pt x="0" y="0"/>
                  </a:lnTo>
                  <a:lnTo>
                    <a:pt x="0" y="971334"/>
                  </a:lnTo>
                  <a:lnTo>
                    <a:pt x="995146" y="971334"/>
                  </a:lnTo>
                  <a:lnTo>
                    <a:pt x="995146" y="0"/>
                  </a:lnTo>
                  <a:close/>
                </a:path>
              </a:pathLst>
            </a:custGeom>
            <a:solidFill>
              <a:srgbClr val="19313B"/>
            </a:solidFill>
          </p:spPr>
          <p:txBody>
            <a:bodyPr wrap="square" lIns="0" tIns="0" rIns="0" bIns="0" rtlCol="0"/>
            <a:lstStyle/>
            <a:p>
              <a:endParaRPr/>
            </a:p>
          </p:txBody>
        </p:sp>
        <p:sp>
          <p:nvSpPr>
            <p:cNvPr id="17" name="object 13">
              <a:extLst>
                <a:ext uri="{FF2B5EF4-FFF2-40B4-BE49-F238E27FC236}">
                  <a16:creationId xmlns:a16="http://schemas.microsoft.com/office/drawing/2014/main" id="{8728AA3D-C832-4B93-8E5C-751AEA493923}"/>
                </a:ext>
              </a:extLst>
            </p:cNvPr>
            <p:cNvSpPr/>
            <p:nvPr/>
          </p:nvSpPr>
          <p:spPr>
            <a:xfrm>
              <a:off x="176466" y="824166"/>
              <a:ext cx="561975" cy="490220"/>
            </a:xfrm>
            <a:custGeom>
              <a:avLst/>
              <a:gdLst/>
              <a:ahLst/>
              <a:cxnLst/>
              <a:rect l="l" t="t" r="r" b="b"/>
              <a:pathLst>
                <a:path w="561975" h="490219">
                  <a:moveTo>
                    <a:pt x="512292" y="456933"/>
                  </a:moveTo>
                  <a:lnTo>
                    <a:pt x="20497" y="456933"/>
                  </a:lnTo>
                  <a:lnTo>
                    <a:pt x="20497" y="489712"/>
                  </a:lnTo>
                  <a:lnTo>
                    <a:pt x="512292" y="489712"/>
                  </a:lnTo>
                  <a:lnTo>
                    <a:pt x="512292" y="456933"/>
                  </a:lnTo>
                  <a:close/>
                </a:path>
                <a:path w="561975" h="490219">
                  <a:moveTo>
                    <a:pt x="561454" y="198755"/>
                  </a:moveTo>
                  <a:lnTo>
                    <a:pt x="556133" y="172466"/>
                  </a:lnTo>
                  <a:lnTo>
                    <a:pt x="550367" y="163906"/>
                  </a:lnTo>
                  <a:lnTo>
                    <a:pt x="541629" y="150964"/>
                  </a:lnTo>
                  <a:lnTo>
                    <a:pt x="528662" y="142214"/>
                  </a:lnTo>
                  <a:lnTo>
                    <a:pt x="528662" y="198755"/>
                  </a:lnTo>
                  <a:lnTo>
                    <a:pt x="525919" y="212293"/>
                  </a:lnTo>
                  <a:lnTo>
                    <a:pt x="518452" y="223367"/>
                  </a:lnTo>
                  <a:lnTo>
                    <a:pt x="507377" y="230835"/>
                  </a:lnTo>
                  <a:lnTo>
                    <a:pt x="493839" y="233578"/>
                  </a:lnTo>
                  <a:lnTo>
                    <a:pt x="480288" y="230835"/>
                  </a:lnTo>
                  <a:lnTo>
                    <a:pt x="469214" y="223367"/>
                  </a:lnTo>
                  <a:lnTo>
                    <a:pt x="461733" y="212293"/>
                  </a:lnTo>
                  <a:lnTo>
                    <a:pt x="458990" y="198755"/>
                  </a:lnTo>
                  <a:lnTo>
                    <a:pt x="461733" y="185204"/>
                  </a:lnTo>
                  <a:lnTo>
                    <a:pt x="469214" y="174117"/>
                  </a:lnTo>
                  <a:lnTo>
                    <a:pt x="480288" y="166649"/>
                  </a:lnTo>
                  <a:lnTo>
                    <a:pt x="493839" y="163906"/>
                  </a:lnTo>
                  <a:lnTo>
                    <a:pt x="507377" y="166649"/>
                  </a:lnTo>
                  <a:lnTo>
                    <a:pt x="518452" y="174117"/>
                  </a:lnTo>
                  <a:lnTo>
                    <a:pt x="525919" y="185204"/>
                  </a:lnTo>
                  <a:lnTo>
                    <a:pt x="528662" y="198755"/>
                  </a:lnTo>
                  <a:lnTo>
                    <a:pt x="528662" y="142214"/>
                  </a:lnTo>
                  <a:lnTo>
                    <a:pt x="520128" y="136448"/>
                  </a:lnTo>
                  <a:lnTo>
                    <a:pt x="493839" y="131127"/>
                  </a:lnTo>
                  <a:lnTo>
                    <a:pt x="467550" y="136448"/>
                  </a:lnTo>
                  <a:lnTo>
                    <a:pt x="446049" y="150964"/>
                  </a:lnTo>
                  <a:lnTo>
                    <a:pt x="431546" y="172466"/>
                  </a:lnTo>
                  <a:lnTo>
                    <a:pt x="426212" y="198755"/>
                  </a:lnTo>
                  <a:lnTo>
                    <a:pt x="430555" y="220205"/>
                  </a:lnTo>
                  <a:lnTo>
                    <a:pt x="316395" y="288442"/>
                  </a:lnTo>
                  <a:lnTo>
                    <a:pt x="312127" y="282105"/>
                  </a:lnTo>
                  <a:lnTo>
                    <a:pt x="299161" y="273367"/>
                  </a:lnTo>
                  <a:lnTo>
                    <a:pt x="299161" y="329895"/>
                  </a:lnTo>
                  <a:lnTo>
                    <a:pt x="296418" y="343446"/>
                  </a:lnTo>
                  <a:lnTo>
                    <a:pt x="288950" y="354507"/>
                  </a:lnTo>
                  <a:lnTo>
                    <a:pt x="277888" y="361975"/>
                  </a:lnTo>
                  <a:lnTo>
                    <a:pt x="264337" y="364718"/>
                  </a:lnTo>
                  <a:lnTo>
                    <a:pt x="250786" y="361975"/>
                  </a:lnTo>
                  <a:lnTo>
                    <a:pt x="239712" y="354507"/>
                  </a:lnTo>
                  <a:lnTo>
                    <a:pt x="232232" y="343446"/>
                  </a:lnTo>
                  <a:lnTo>
                    <a:pt x="229489" y="329895"/>
                  </a:lnTo>
                  <a:lnTo>
                    <a:pt x="232232" y="316357"/>
                  </a:lnTo>
                  <a:lnTo>
                    <a:pt x="239712" y="305269"/>
                  </a:lnTo>
                  <a:lnTo>
                    <a:pt x="250786" y="297789"/>
                  </a:lnTo>
                  <a:lnTo>
                    <a:pt x="264337" y="295046"/>
                  </a:lnTo>
                  <a:lnTo>
                    <a:pt x="277888" y="297789"/>
                  </a:lnTo>
                  <a:lnTo>
                    <a:pt x="288950" y="305269"/>
                  </a:lnTo>
                  <a:lnTo>
                    <a:pt x="296418" y="316357"/>
                  </a:lnTo>
                  <a:lnTo>
                    <a:pt x="299161" y="329895"/>
                  </a:lnTo>
                  <a:lnTo>
                    <a:pt x="299161" y="273367"/>
                  </a:lnTo>
                  <a:lnTo>
                    <a:pt x="290626" y="267601"/>
                  </a:lnTo>
                  <a:lnTo>
                    <a:pt x="264337" y="262267"/>
                  </a:lnTo>
                  <a:lnTo>
                    <a:pt x="238048" y="267601"/>
                  </a:lnTo>
                  <a:lnTo>
                    <a:pt x="236956" y="268338"/>
                  </a:lnTo>
                  <a:lnTo>
                    <a:pt x="118719" y="110502"/>
                  </a:lnTo>
                  <a:lnTo>
                    <a:pt x="124155" y="102450"/>
                  </a:lnTo>
                  <a:lnTo>
                    <a:pt x="129921" y="93903"/>
                  </a:lnTo>
                  <a:lnTo>
                    <a:pt x="135242" y="67614"/>
                  </a:lnTo>
                  <a:lnTo>
                    <a:pt x="129921" y="41325"/>
                  </a:lnTo>
                  <a:lnTo>
                    <a:pt x="124155" y="32778"/>
                  </a:lnTo>
                  <a:lnTo>
                    <a:pt x="115417" y="19824"/>
                  </a:lnTo>
                  <a:lnTo>
                    <a:pt x="102463" y="11087"/>
                  </a:lnTo>
                  <a:lnTo>
                    <a:pt x="102463" y="67614"/>
                  </a:lnTo>
                  <a:lnTo>
                    <a:pt x="99720" y="81153"/>
                  </a:lnTo>
                  <a:lnTo>
                    <a:pt x="92252" y="92227"/>
                  </a:lnTo>
                  <a:lnTo>
                    <a:pt x="81178" y="99707"/>
                  </a:lnTo>
                  <a:lnTo>
                    <a:pt x="67627" y="102450"/>
                  </a:lnTo>
                  <a:lnTo>
                    <a:pt x="54076" y="99707"/>
                  </a:lnTo>
                  <a:lnTo>
                    <a:pt x="43002" y="92227"/>
                  </a:lnTo>
                  <a:lnTo>
                    <a:pt x="35534" y="81153"/>
                  </a:lnTo>
                  <a:lnTo>
                    <a:pt x="32791" y="67614"/>
                  </a:lnTo>
                  <a:lnTo>
                    <a:pt x="35534" y="54063"/>
                  </a:lnTo>
                  <a:lnTo>
                    <a:pt x="43002" y="42989"/>
                  </a:lnTo>
                  <a:lnTo>
                    <a:pt x="54076" y="35509"/>
                  </a:lnTo>
                  <a:lnTo>
                    <a:pt x="67627" y="32778"/>
                  </a:lnTo>
                  <a:lnTo>
                    <a:pt x="81178" y="35509"/>
                  </a:lnTo>
                  <a:lnTo>
                    <a:pt x="92252" y="42989"/>
                  </a:lnTo>
                  <a:lnTo>
                    <a:pt x="99720" y="54063"/>
                  </a:lnTo>
                  <a:lnTo>
                    <a:pt x="102463" y="67614"/>
                  </a:lnTo>
                  <a:lnTo>
                    <a:pt x="102463" y="11087"/>
                  </a:lnTo>
                  <a:lnTo>
                    <a:pt x="93916" y="5321"/>
                  </a:lnTo>
                  <a:lnTo>
                    <a:pt x="67627" y="0"/>
                  </a:lnTo>
                  <a:lnTo>
                    <a:pt x="41325" y="5321"/>
                  </a:lnTo>
                  <a:lnTo>
                    <a:pt x="19837" y="19824"/>
                  </a:lnTo>
                  <a:lnTo>
                    <a:pt x="5321" y="41325"/>
                  </a:lnTo>
                  <a:lnTo>
                    <a:pt x="0" y="67614"/>
                  </a:lnTo>
                  <a:lnTo>
                    <a:pt x="5321" y="93903"/>
                  </a:lnTo>
                  <a:lnTo>
                    <a:pt x="19837" y="115404"/>
                  </a:lnTo>
                  <a:lnTo>
                    <a:pt x="41325" y="129908"/>
                  </a:lnTo>
                  <a:lnTo>
                    <a:pt x="67627" y="135242"/>
                  </a:lnTo>
                  <a:lnTo>
                    <a:pt x="92519" y="130200"/>
                  </a:lnTo>
                  <a:lnTo>
                    <a:pt x="211683" y="289306"/>
                  </a:lnTo>
                  <a:lnTo>
                    <a:pt x="202031" y="303606"/>
                  </a:lnTo>
                  <a:lnTo>
                    <a:pt x="196710" y="329895"/>
                  </a:lnTo>
                  <a:lnTo>
                    <a:pt x="202031" y="356196"/>
                  </a:lnTo>
                  <a:lnTo>
                    <a:pt x="216547" y="377685"/>
                  </a:lnTo>
                  <a:lnTo>
                    <a:pt x="238048" y="392188"/>
                  </a:lnTo>
                  <a:lnTo>
                    <a:pt x="264337" y="397510"/>
                  </a:lnTo>
                  <a:lnTo>
                    <a:pt x="290626" y="392188"/>
                  </a:lnTo>
                  <a:lnTo>
                    <a:pt x="312127" y="377685"/>
                  </a:lnTo>
                  <a:lnTo>
                    <a:pt x="320878" y="364718"/>
                  </a:lnTo>
                  <a:lnTo>
                    <a:pt x="326631" y="356196"/>
                  </a:lnTo>
                  <a:lnTo>
                    <a:pt x="331952" y="329895"/>
                  </a:lnTo>
                  <a:lnTo>
                    <a:pt x="328891" y="314820"/>
                  </a:lnTo>
                  <a:lnTo>
                    <a:pt x="330809" y="318008"/>
                  </a:lnTo>
                  <a:lnTo>
                    <a:pt x="448068" y="247916"/>
                  </a:lnTo>
                  <a:lnTo>
                    <a:pt x="467550" y="261048"/>
                  </a:lnTo>
                  <a:lnTo>
                    <a:pt x="493839" y="266369"/>
                  </a:lnTo>
                  <a:lnTo>
                    <a:pt x="520128" y="261048"/>
                  </a:lnTo>
                  <a:lnTo>
                    <a:pt x="541629" y="246545"/>
                  </a:lnTo>
                  <a:lnTo>
                    <a:pt x="550379" y="233578"/>
                  </a:lnTo>
                  <a:lnTo>
                    <a:pt x="556133" y="225056"/>
                  </a:lnTo>
                  <a:lnTo>
                    <a:pt x="561454" y="198755"/>
                  </a:lnTo>
                  <a:close/>
                </a:path>
              </a:pathLst>
            </a:custGeom>
            <a:solidFill>
              <a:srgbClr val="FFFFFF"/>
            </a:solidFill>
          </p:spPr>
          <p:txBody>
            <a:bodyPr wrap="square" lIns="0" tIns="0" rIns="0" bIns="0" rtlCol="0"/>
            <a:lstStyle/>
            <a:p>
              <a:endParaRPr/>
            </a:p>
          </p:txBody>
        </p:sp>
      </p:grpSp>
      <p:sp>
        <p:nvSpPr>
          <p:cNvPr id="18" name="object 14">
            <a:extLst>
              <a:ext uri="{FF2B5EF4-FFF2-40B4-BE49-F238E27FC236}">
                <a16:creationId xmlns:a16="http://schemas.microsoft.com/office/drawing/2014/main" id="{839DABE5-EE9F-42F0-A848-4F20F361B5FD}"/>
              </a:ext>
            </a:extLst>
          </p:cNvPr>
          <p:cNvSpPr txBox="1">
            <a:spLocks noGrp="1"/>
          </p:cNvSpPr>
          <p:nvPr>
            <p:ph type="title"/>
          </p:nvPr>
        </p:nvSpPr>
        <p:spPr>
          <a:xfrm>
            <a:off x="1351864" y="754693"/>
            <a:ext cx="10781087" cy="604520"/>
          </a:xfrm>
          <a:prstGeom prst="rect">
            <a:avLst/>
          </a:prstGeom>
        </p:spPr>
        <p:txBody>
          <a:bodyPr vert="horz" wrap="square" lIns="0" tIns="12700" rIns="0" bIns="0" rtlCol="0">
            <a:spAutoFit/>
          </a:bodyPr>
          <a:lstStyle/>
          <a:p>
            <a:pPr marL="12700">
              <a:lnSpc>
                <a:spcPct val="100000"/>
              </a:lnSpc>
              <a:spcBef>
                <a:spcPts val="100"/>
              </a:spcBef>
            </a:pPr>
            <a:r>
              <a:rPr sz="3800" spc="110" dirty="0"/>
              <a:t>BOVINS</a:t>
            </a:r>
            <a:r>
              <a:rPr sz="3800" spc="75" dirty="0"/>
              <a:t> </a:t>
            </a:r>
            <a:r>
              <a:rPr sz="3800" spc="120" dirty="0"/>
              <a:t>LAITIERS</a:t>
            </a:r>
            <a:endParaRPr sz="3800" dirty="0"/>
          </a:p>
        </p:txBody>
      </p:sp>
      <p:sp>
        <p:nvSpPr>
          <p:cNvPr id="19" name="object 15">
            <a:extLst>
              <a:ext uri="{FF2B5EF4-FFF2-40B4-BE49-F238E27FC236}">
                <a16:creationId xmlns:a16="http://schemas.microsoft.com/office/drawing/2014/main" id="{8FE8A161-4C48-404C-8EA1-84F95A333B04}"/>
              </a:ext>
            </a:extLst>
          </p:cNvPr>
          <p:cNvSpPr txBox="1"/>
          <p:nvPr userDrawn="1"/>
        </p:nvSpPr>
        <p:spPr>
          <a:xfrm>
            <a:off x="347446" y="2096795"/>
            <a:ext cx="3672204" cy="2008242"/>
          </a:xfrm>
          <a:prstGeom prst="rect">
            <a:avLst/>
          </a:prstGeom>
        </p:spPr>
        <p:txBody>
          <a:bodyPr vert="horz" wrap="square" lIns="0" tIns="0" rIns="0" bIns="0" rtlCol="0">
            <a:spAutoFit/>
          </a:bodyPr>
          <a:lstStyle/>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spcBef>
                <a:spcPts val="25"/>
              </a:spcBef>
            </a:pPr>
            <a:endParaRPr sz="1850" dirty="0">
              <a:latin typeface="Times New Roman"/>
              <a:cs typeface="Times New Roman"/>
            </a:endParaRPr>
          </a:p>
        </p:txBody>
      </p:sp>
      <p:sp>
        <p:nvSpPr>
          <p:cNvPr id="20" name="Sous-titre 2">
            <a:extLst>
              <a:ext uri="{FF2B5EF4-FFF2-40B4-BE49-F238E27FC236}">
                <a16:creationId xmlns:a16="http://schemas.microsoft.com/office/drawing/2014/main" id="{F085B09E-13DD-497F-B276-2224814F346F}"/>
              </a:ext>
            </a:extLst>
          </p:cNvPr>
          <p:cNvSpPr>
            <a:spLocks noGrp="1"/>
          </p:cNvSpPr>
          <p:nvPr>
            <p:ph type="subTitle" idx="1"/>
          </p:nvPr>
        </p:nvSpPr>
        <p:spPr>
          <a:xfrm>
            <a:off x="523702" y="3602037"/>
            <a:ext cx="3250276" cy="2009053"/>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fr-BE" dirty="0"/>
          </a:p>
        </p:txBody>
      </p:sp>
      <p:pic>
        <p:nvPicPr>
          <p:cNvPr id="21" name="Image 20">
            <a:extLst>
              <a:ext uri="{FF2B5EF4-FFF2-40B4-BE49-F238E27FC236}">
                <a16:creationId xmlns:a16="http://schemas.microsoft.com/office/drawing/2014/main" id="{145E9B3D-0F74-459A-BD29-E9BAE6F9EE2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96550" y="6182113"/>
            <a:ext cx="1506175" cy="494049"/>
          </a:xfrm>
          <a:prstGeom prst="rect">
            <a:avLst/>
          </a:prstGeom>
        </p:spPr>
      </p:pic>
    </p:spTree>
    <p:extLst>
      <p:ext uri="{BB962C8B-B14F-4D97-AF65-F5344CB8AC3E}">
        <p14:creationId xmlns:p14="http://schemas.microsoft.com/office/powerpoint/2010/main" val="36039924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sposition BOVINS LAIT 3">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569DCCC1-1E74-479B-BE07-4D31ADF56D6A}"/>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A54AC244-3612-4249-B7D8-7DD9163957CF}"/>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E3959024-2185-4FFB-A637-C78A5740EFC4}"/>
              </a:ext>
            </a:extLst>
          </p:cNvPr>
          <p:cNvSpPr>
            <a:spLocks noGrp="1"/>
          </p:cNvSpPr>
          <p:nvPr>
            <p:ph type="sldNum" sz="quarter" idx="12"/>
          </p:nvPr>
        </p:nvSpPr>
        <p:spPr/>
        <p:txBody>
          <a:bodyPr/>
          <a:lstStyle/>
          <a:p>
            <a:fld id="{E3C3F044-543A-412E-A42E-7B62475FA835}" type="slidenum">
              <a:rPr lang="fr-BE" smtClean="0"/>
              <a:t>‹N°›</a:t>
            </a:fld>
            <a:endParaRPr lang="fr-BE"/>
          </a:p>
        </p:txBody>
      </p:sp>
      <p:grpSp>
        <p:nvGrpSpPr>
          <p:cNvPr id="6" name="object 2">
            <a:extLst>
              <a:ext uri="{FF2B5EF4-FFF2-40B4-BE49-F238E27FC236}">
                <a16:creationId xmlns:a16="http://schemas.microsoft.com/office/drawing/2014/main" id="{3ECEAC0D-4126-4E6E-900F-CDC4A8630EF2}"/>
              </a:ext>
            </a:extLst>
          </p:cNvPr>
          <p:cNvGrpSpPr/>
          <p:nvPr userDrawn="1"/>
        </p:nvGrpSpPr>
        <p:grpSpPr>
          <a:xfrm>
            <a:off x="457201" y="457200"/>
            <a:ext cx="11278870" cy="5944235"/>
            <a:chOff x="457201" y="457200"/>
            <a:chExt cx="11278870" cy="5944235"/>
          </a:xfrm>
        </p:grpSpPr>
        <p:pic>
          <p:nvPicPr>
            <p:cNvPr id="7" name="object 3">
              <a:extLst>
                <a:ext uri="{FF2B5EF4-FFF2-40B4-BE49-F238E27FC236}">
                  <a16:creationId xmlns:a16="http://schemas.microsoft.com/office/drawing/2014/main" id="{D89123E1-DE70-4E41-AF48-96E1D561A278}"/>
                </a:ext>
              </a:extLst>
            </p:cNvPr>
            <p:cNvPicPr/>
            <p:nvPr/>
          </p:nvPicPr>
          <p:blipFill>
            <a:blip r:embed="rId2" cstate="print"/>
            <a:stretch>
              <a:fillRect/>
            </a:stretch>
          </p:blipFill>
          <p:spPr>
            <a:xfrm>
              <a:off x="457201" y="457200"/>
              <a:ext cx="11278800" cy="5943600"/>
            </a:xfrm>
            <a:prstGeom prst="rect">
              <a:avLst/>
            </a:prstGeom>
          </p:spPr>
        </p:pic>
        <p:sp>
          <p:nvSpPr>
            <p:cNvPr id="8" name="object 4">
              <a:extLst>
                <a:ext uri="{FF2B5EF4-FFF2-40B4-BE49-F238E27FC236}">
                  <a16:creationId xmlns:a16="http://schemas.microsoft.com/office/drawing/2014/main" id="{34BF2856-717A-437D-BFA3-F0BDCB727382}"/>
                </a:ext>
              </a:extLst>
            </p:cNvPr>
            <p:cNvSpPr/>
            <p:nvPr/>
          </p:nvSpPr>
          <p:spPr>
            <a:xfrm>
              <a:off x="1236611" y="457212"/>
              <a:ext cx="4451985" cy="5943600"/>
            </a:xfrm>
            <a:custGeom>
              <a:avLst/>
              <a:gdLst/>
              <a:ahLst/>
              <a:cxnLst/>
              <a:rect l="l" t="t" r="r" b="b"/>
              <a:pathLst>
                <a:path w="4451985" h="5943600">
                  <a:moveTo>
                    <a:pt x="4451388" y="0"/>
                  </a:moveTo>
                  <a:lnTo>
                    <a:pt x="0" y="0"/>
                  </a:lnTo>
                  <a:lnTo>
                    <a:pt x="0" y="5943600"/>
                  </a:lnTo>
                  <a:lnTo>
                    <a:pt x="4451388" y="5943600"/>
                  </a:lnTo>
                  <a:lnTo>
                    <a:pt x="4451388" y="0"/>
                  </a:lnTo>
                  <a:close/>
                </a:path>
              </a:pathLst>
            </a:custGeom>
            <a:solidFill>
              <a:srgbClr val="19313B"/>
            </a:solidFill>
          </p:spPr>
          <p:txBody>
            <a:bodyPr wrap="square" lIns="0" tIns="0" rIns="0" bIns="0" rtlCol="0"/>
            <a:lstStyle/>
            <a:p>
              <a:endParaRPr/>
            </a:p>
          </p:txBody>
        </p:sp>
        <p:sp>
          <p:nvSpPr>
            <p:cNvPr id="9" name="object 5">
              <a:extLst>
                <a:ext uri="{FF2B5EF4-FFF2-40B4-BE49-F238E27FC236}">
                  <a16:creationId xmlns:a16="http://schemas.microsoft.com/office/drawing/2014/main" id="{B6A98EDA-C9A2-445E-B190-1C2DF7DDB1E3}"/>
                </a:ext>
              </a:extLst>
            </p:cNvPr>
            <p:cNvSpPr/>
            <p:nvPr/>
          </p:nvSpPr>
          <p:spPr>
            <a:xfrm>
              <a:off x="1776601" y="3708000"/>
              <a:ext cx="846455" cy="0"/>
            </a:xfrm>
            <a:custGeom>
              <a:avLst/>
              <a:gdLst/>
              <a:ahLst/>
              <a:cxnLst/>
              <a:rect l="l" t="t" r="r" b="b"/>
              <a:pathLst>
                <a:path w="846455">
                  <a:moveTo>
                    <a:pt x="0" y="0"/>
                  </a:moveTo>
                  <a:lnTo>
                    <a:pt x="845997" y="0"/>
                  </a:lnTo>
                </a:path>
              </a:pathLst>
            </a:custGeom>
            <a:ln w="25400">
              <a:solidFill>
                <a:srgbClr val="006175"/>
              </a:solidFill>
            </a:ln>
          </p:spPr>
          <p:txBody>
            <a:bodyPr wrap="square" lIns="0" tIns="0" rIns="0" bIns="0" rtlCol="0"/>
            <a:lstStyle/>
            <a:p>
              <a:endParaRPr/>
            </a:p>
          </p:txBody>
        </p:sp>
        <p:pic>
          <p:nvPicPr>
            <p:cNvPr id="10" name="object 6">
              <a:extLst>
                <a:ext uri="{FF2B5EF4-FFF2-40B4-BE49-F238E27FC236}">
                  <a16:creationId xmlns:a16="http://schemas.microsoft.com/office/drawing/2014/main" id="{8833AEE0-99F9-4DE5-9526-300C11069A39}"/>
                </a:ext>
              </a:extLst>
            </p:cNvPr>
            <p:cNvPicPr/>
            <p:nvPr/>
          </p:nvPicPr>
          <p:blipFill>
            <a:blip r:embed="rId3" cstate="print"/>
            <a:stretch>
              <a:fillRect/>
            </a:stretch>
          </p:blipFill>
          <p:spPr>
            <a:xfrm>
              <a:off x="2262897" y="845892"/>
              <a:ext cx="191192" cy="116827"/>
            </a:xfrm>
            <a:prstGeom prst="rect">
              <a:avLst/>
            </a:prstGeom>
          </p:spPr>
        </p:pic>
        <p:pic>
          <p:nvPicPr>
            <p:cNvPr id="11" name="object 7">
              <a:extLst>
                <a:ext uri="{FF2B5EF4-FFF2-40B4-BE49-F238E27FC236}">
                  <a16:creationId xmlns:a16="http://schemas.microsoft.com/office/drawing/2014/main" id="{51D19D0E-5EA4-43A3-9A5D-032DC3857BF1}"/>
                </a:ext>
              </a:extLst>
            </p:cNvPr>
            <p:cNvPicPr/>
            <p:nvPr/>
          </p:nvPicPr>
          <p:blipFill>
            <a:blip r:embed="rId4" cstate="print"/>
            <a:stretch>
              <a:fillRect/>
            </a:stretch>
          </p:blipFill>
          <p:spPr>
            <a:xfrm>
              <a:off x="2476724" y="807203"/>
              <a:ext cx="314252" cy="155332"/>
            </a:xfrm>
            <a:prstGeom prst="rect">
              <a:avLst/>
            </a:prstGeom>
          </p:spPr>
        </p:pic>
        <p:pic>
          <p:nvPicPr>
            <p:cNvPr id="12" name="object 8">
              <a:extLst>
                <a:ext uri="{FF2B5EF4-FFF2-40B4-BE49-F238E27FC236}">
                  <a16:creationId xmlns:a16="http://schemas.microsoft.com/office/drawing/2014/main" id="{A92209D5-C6FB-4948-BFFF-5BD6071EEFEF}"/>
                </a:ext>
              </a:extLst>
            </p:cNvPr>
            <p:cNvPicPr/>
            <p:nvPr/>
          </p:nvPicPr>
          <p:blipFill>
            <a:blip r:embed="rId5" cstate="print"/>
            <a:stretch>
              <a:fillRect/>
            </a:stretch>
          </p:blipFill>
          <p:spPr>
            <a:xfrm>
              <a:off x="2818598" y="846974"/>
              <a:ext cx="65265" cy="114312"/>
            </a:xfrm>
            <a:prstGeom prst="rect">
              <a:avLst/>
            </a:prstGeom>
          </p:spPr>
        </p:pic>
        <p:pic>
          <p:nvPicPr>
            <p:cNvPr id="13" name="object 9">
              <a:extLst>
                <a:ext uri="{FF2B5EF4-FFF2-40B4-BE49-F238E27FC236}">
                  <a16:creationId xmlns:a16="http://schemas.microsoft.com/office/drawing/2014/main" id="{23EB84DE-0B8E-456B-9686-5F711EC0FC4B}"/>
                </a:ext>
              </a:extLst>
            </p:cNvPr>
            <p:cNvPicPr/>
            <p:nvPr/>
          </p:nvPicPr>
          <p:blipFill>
            <a:blip r:embed="rId6" cstate="print"/>
            <a:stretch>
              <a:fillRect/>
            </a:stretch>
          </p:blipFill>
          <p:spPr>
            <a:xfrm>
              <a:off x="2924698" y="836085"/>
              <a:ext cx="223836" cy="126636"/>
            </a:xfrm>
            <a:prstGeom prst="rect">
              <a:avLst/>
            </a:prstGeom>
          </p:spPr>
        </p:pic>
        <p:pic>
          <p:nvPicPr>
            <p:cNvPr id="14" name="object 10">
              <a:extLst>
                <a:ext uri="{FF2B5EF4-FFF2-40B4-BE49-F238E27FC236}">
                  <a16:creationId xmlns:a16="http://schemas.microsoft.com/office/drawing/2014/main" id="{D62CF5E7-8480-4585-986F-1BA3EE051E63}"/>
                </a:ext>
              </a:extLst>
            </p:cNvPr>
            <p:cNvPicPr/>
            <p:nvPr/>
          </p:nvPicPr>
          <p:blipFill>
            <a:blip r:embed="rId7" cstate="print"/>
            <a:stretch>
              <a:fillRect/>
            </a:stretch>
          </p:blipFill>
          <p:spPr>
            <a:xfrm>
              <a:off x="2262898" y="1030259"/>
              <a:ext cx="71958" cy="117830"/>
            </a:xfrm>
            <a:prstGeom prst="rect">
              <a:avLst/>
            </a:prstGeom>
          </p:spPr>
        </p:pic>
        <p:pic>
          <p:nvPicPr>
            <p:cNvPr id="15" name="object 11">
              <a:extLst>
                <a:ext uri="{FF2B5EF4-FFF2-40B4-BE49-F238E27FC236}">
                  <a16:creationId xmlns:a16="http://schemas.microsoft.com/office/drawing/2014/main" id="{AF67E691-4940-4551-8A79-8C352E32E505}"/>
                </a:ext>
              </a:extLst>
            </p:cNvPr>
            <p:cNvPicPr/>
            <p:nvPr/>
          </p:nvPicPr>
          <p:blipFill>
            <a:blip r:embed="rId8" cstate="print"/>
            <a:stretch>
              <a:fillRect/>
            </a:stretch>
          </p:blipFill>
          <p:spPr>
            <a:xfrm>
              <a:off x="2358335" y="1029333"/>
              <a:ext cx="192708" cy="120397"/>
            </a:xfrm>
            <a:prstGeom prst="rect">
              <a:avLst/>
            </a:prstGeom>
          </p:spPr>
        </p:pic>
        <p:pic>
          <p:nvPicPr>
            <p:cNvPr id="16" name="object 12">
              <a:extLst>
                <a:ext uri="{FF2B5EF4-FFF2-40B4-BE49-F238E27FC236}">
                  <a16:creationId xmlns:a16="http://schemas.microsoft.com/office/drawing/2014/main" id="{45CE2729-CB37-4A32-BD70-95D66A0FABEB}"/>
                </a:ext>
              </a:extLst>
            </p:cNvPr>
            <p:cNvPicPr/>
            <p:nvPr/>
          </p:nvPicPr>
          <p:blipFill>
            <a:blip r:embed="rId9" cstate="print"/>
            <a:stretch>
              <a:fillRect/>
            </a:stretch>
          </p:blipFill>
          <p:spPr>
            <a:xfrm>
              <a:off x="2574900" y="1029707"/>
              <a:ext cx="94526" cy="119481"/>
            </a:xfrm>
            <a:prstGeom prst="rect">
              <a:avLst/>
            </a:prstGeom>
          </p:spPr>
        </p:pic>
        <p:pic>
          <p:nvPicPr>
            <p:cNvPr id="17" name="object 13">
              <a:extLst>
                <a:ext uri="{FF2B5EF4-FFF2-40B4-BE49-F238E27FC236}">
                  <a16:creationId xmlns:a16="http://schemas.microsoft.com/office/drawing/2014/main" id="{9E52E69D-E921-478D-933D-324D821F097B}"/>
                </a:ext>
              </a:extLst>
            </p:cNvPr>
            <p:cNvPicPr/>
            <p:nvPr/>
          </p:nvPicPr>
          <p:blipFill>
            <a:blip r:embed="rId10" cstate="print"/>
            <a:stretch>
              <a:fillRect/>
            </a:stretch>
          </p:blipFill>
          <p:spPr>
            <a:xfrm>
              <a:off x="2689975" y="1030433"/>
              <a:ext cx="87718" cy="118935"/>
            </a:xfrm>
            <a:prstGeom prst="rect">
              <a:avLst/>
            </a:prstGeom>
          </p:spPr>
        </p:pic>
        <p:pic>
          <p:nvPicPr>
            <p:cNvPr id="18" name="object 14">
              <a:extLst>
                <a:ext uri="{FF2B5EF4-FFF2-40B4-BE49-F238E27FC236}">
                  <a16:creationId xmlns:a16="http://schemas.microsoft.com/office/drawing/2014/main" id="{0E81C3C8-C359-45B2-A0D0-5ADB42D5EA35}"/>
                </a:ext>
              </a:extLst>
            </p:cNvPr>
            <p:cNvPicPr/>
            <p:nvPr/>
          </p:nvPicPr>
          <p:blipFill>
            <a:blip r:embed="rId11" cstate="print"/>
            <a:stretch>
              <a:fillRect/>
            </a:stretch>
          </p:blipFill>
          <p:spPr>
            <a:xfrm>
              <a:off x="2798246" y="1029522"/>
              <a:ext cx="174541" cy="119837"/>
            </a:xfrm>
            <a:prstGeom prst="rect">
              <a:avLst/>
            </a:prstGeom>
          </p:spPr>
        </p:pic>
        <p:pic>
          <p:nvPicPr>
            <p:cNvPr id="19" name="object 15">
              <a:extLst>
                <a:ext uri="{FF2B5EF4-FFF2-40B4-BE49-F238E27FC236}">
                  <a16:creationId xmlns:a16="http://schemas.microsoft.com/office/drawing/2014/main" id="{67279AEB-103F-44FC-B082-D55BA82765C5}"/>
                </a:ext>
              </a:extLst>
            </p:cNvPr>
            <p:cNvPicPr/>
            <p:nvPr/>
          </p:nvPicPr>
          <p:blipFill>
            <a:blip r:embed="rId12" cstate="print"/>
            <a:stretch>
              <a:fillRect/>
            </a:stretch>
          </p:blipFill>
          <p:spPr>
            <a:xfrm>
              <a:off x="2993711" y="1030433"/>
              <a:ext cx="172717" cy="118935"/>
            </a:xfrm>
            <a:prstGeom prst="rect">
              <a:avLst/>
            </a:prstGeom>
          </p:spPr>
        </p:pic>
        <p:pic>
          <p:nvPicPr>
            <p:cNvPr id="20" name="object 16">
              <a:extLst>
                <a:ext uri="{FF2B5EF4-FFF2-40B4-BE49-F238E27FC236}">
                  <a16:creationId xmlns:a16="http://schemas.microsoft.com/office/drawing/2014/main" id="{E86D4FE5-A6B6-4D2E-90B4-F46C1B2C5BC7}"/>
                </a:ext>
              </a:extLst>
            </p:cNvPr>
            <p:cNvPicPr/>
            <p:nvPr/>
          </p:nvPicPr>
          <p:blipFill>
            <a:blip r:embed="rId13" cstate="print"/>
            <a:stretch>
              <a:fillRect/>
            </a:stretch>
          </p:blipFill>
          <p:spPr>
            <a:xfrm>
              <a:off x="3197052" y="1029512"/>
              <a:ext cx="163522" cy="120218"/>
            </a:xfrm>
            <a:prstGeom prst="rect">
              <a:avLst/>
            </a:prstGeom>
          </p:spPr>
        </p:pic>
        <p:sp>
          <p:nvSpPr>
            <p:cNvPr id="21" name="object 17">
              <a:extLst>
                <a:ext uri="{FF2B5EF4-FFF2-40B4-BE49-F238E27FC236}">
                  <a16:creationId xmlns:a16="http://schemas.microsoft.com/office/drawing/2014/main" id="{BFE52FD5-B4D9-4584-B602-DB41C49D9A68}"/>
                </a:ext>
              </a:extLst>
            </p:cNvPr>
            <p:cNvSpPr/>
            <p:nvPr/>
          </p:nvSpPr>
          <p:spPr>
            <a:xfrm>
              <a:off x="1619986" y="693000"/>
              <a:ext cx="567055" cy="501650"/>
            </a:xfrm>
            <a:custGeom>
              <a:avLst/>
              <a:gdLst/>
              <a:ahLst/>
              <a:cxnLst/>
              <a:rect l="l" t="t" r="r" b="b"/>
              <a:pathLst>
                <a:path w="567055" h="501650">
                  <a:moveTo>
                    <a:pt x="549694" y="177368"/>
                  </a:moveTo>
                  <a:lnTo>
                    <a:pt x="527913" y="134785"/>
                  </a:lnTo>
                  <a:lnTo>
                    <a:pt x="499567" y="96710"/>
                  </a:lnTo>
                  <a:lnTo>
                    <a:pt x="465404" y="63881"/>
                  </a:lnTo>
                  <a:lnTo>
                    <a:pt x="426173" y="37058"/>
                  </a:lnTo>
                  <a:lnTo>
                    <a:pt x="382612" y="16967"/>
                  </a:lnTo>
                  <a:lnTo>
                    <a:pt x="335470" y="4368"/>
                  </a:lnTo>
                  <a:lnTo>
                    <a:pt x="285470" y="0"/>
                  </a:lnTo>
                  <a:lnTo>
                    <a:pt x="239166" y="3746"/>
                  </a:lnTo>
                  <a:lnTo>
                    <a:pt x="195249" y="14554"/>
                  </a:lnTo>
                  <a:lnTo>
                    <a:pt x="154279" y="31864"/>
                  </a:lnTo>
                  <a:lnTo>
                    <a:pt x="116878" y="55079"/>
                  </a:lnTo>
                  <a:lnTo>
                    <a:pt x="83616" y="83616"/>
                  </a:lnTo>
                  <a:lnTo>
                    <a:pt x="55079" y="116878"/>
                  </a:lnTo>
                  <a:lnTo>
                    <a:pt x="31864" y="154292"/>
                  </a:lnTo>
                  <a:lnTo>
                    <a:pt x="14554" y="195249"/>
                  </a:lnTo>
                  <a:lnTo>
                    <a:pt x="3746" y="239166"/>
                  </a:lnTo>
                  <a:lnTo>
                    <a:pt x="0" y="285470"/>
                  </a:lnTo>
                  <a:lnTo>
                    <a:pt x="1206" y="311708"/>
                  </a:lnTo>
                  <a:lnTo>
                    <a:pt x="4724" y="337273"/>
                  </a:lnTo>
                  <a:lnTo>
                    <a:pt x="10452" y="362077"/>
                  </a:lnTo>
                  <a:lnTo>
                    <a:pt x="18262" y="385991"/>
                  </a:lnTo>
                  <a:lnTo>
                    <a:pt x="25069" y="376580"/>
                  </a:lnTo>
                  <a:lnTo>
                    <a:pt x="32385" y="367207"/>
                  </a:lnTo>
                  <a:lnTo>
                    <a:pt x="67614" y="329425"/>
                  </a:lnTo>
                  <a:lnTo>
                    <a:pt x="110883" y="293497"/>
                  </a:lnTo>
                  <a:lnTo>
                    <a:pt x="134874" y="276834"/>
                  </a:lnTo>
                  <a:lnTo>
                    <a:pt x="132410" y="270929"/>
                  </a:lnTo>
                  <a:lnTo>
                    <a:pt x="130314" y="264820"/>
                  </a:lnTo>
                  <a:lnTo>
                    <a:pt x="128727" y="258495"/>
                  </a:lnTo>
                  <a:lnTo>
                    <a:pt x="95859" y="261696"/>
                  </a:lnTo>
                  <a:lnTo>
                    <a:pt x="89471" y="256438"/>
                  </a:lnTo>
                  <a:lnTo>
                    <a:pt x="86715" y="228003"/>
                  </a:lnTo>
                  <a:lnTo>
                    <a:pt x="91973" y="221615"/>
                  </a:lnTo>
                  <a:lnTo>
                    <a:pt x="124828" y="218427"/>
                  </a:lnTo>
                  <a:lnTo>
                    <a:pt x="125450" y="211010"/>
                  </a:lnTo>
                  <a:lnTo>
                    <a:pt x="126479" y="203695"/>
                  </a:lnTo>
                  <a:lnTo>
                    <a:pt x="127901" y="196494"/>
                  </a:lnTo>
                  <a:lnTo>
                    <a:pt x="129692" y="189420"/>
                  </a:lnTo>
                  <a:lnTo>
                    <a:pt x="99606" y="175742"/>
                  </a:lnTo>
                  <a:lnTo>
                    <a:pt x="96710" y="167995"/>
                  </a:lnTo>
                  <a:lnTo>
                    <a:pt x="108546" y="142011"/>
                  </a:lnTo>
                  <a:lnTo>
                    <a:pt x="116281" y="139103"/>
                  </a:lnTo>
                  <a:lnTo>
                    <a:pt x="146380" y="152793"/>
                  </a:lnTo>
                  <a:lnTo>
                    <a:pt x="150583" y="146748"/>
                  </a:lnTo>
                  <a:lnTo>
                    <a:pt x="155105" y="140931"/>
                  </a:lnTo>
                  <a:lnTo>
                    <a:pt x="159931" y="135382"/>
                  </a:lnTo>
                  <a:lnTo>
                    <a:pt x="165061" y="130098"/>
                  </a:lnTo>
                  <a:lnTo>
                    <a:pt x="145834" y="103200"/>
                  </a:lnTo>
                  <a:lnTo>
                    <a:pt x="147193" y="95034"/>
                  </a:lnTo>
                  <a:lnTo>
                    <a:pt x="170446" y="78435"/>
                  </a:lnTo>
                  <a:lnTo>
                    <a:pt x="178587" y="79794"/>
                  </a:lnTo>
                  <a:lnTo>
                    <a:pt x="197802" y="106680"/>
                  </a:lnTo>
                  <a:lnTo>
                    <a:pt x="204393" y="103555"/>
                  </a:lnTo>
                  <a:lnTo>
                    <a:pt x="211188" y="100787"/>
                  </a:lnTo>
                  <a:lnTo>
                    <a:pt x="218173" y="98374"/>
                  </a:lnTo>
                  <a:lnTo>
                    <a:pt x="225336" y="96342"/>
                  </a:lnTo>
                  <a:lnTo>
                    <a:pt x="222148" y="63474"/>
                  </a:lnTo>
                  <a:lnTo>
                    <a:pt x="227406" y="57099"/>
                  </a:lnTo>
                  <a:lnTo>
                    <a:pt x="255828" y="54330"/>
                  </a:lnTo>
                  <a:lnTo>
                    <a:pt x="262216" y="59588"/>
                  </a:lnTo>
                  <a:lnTo>
                    <a:pt x="265404" y="92456"/>
                  </a:lnTo>
                  <a:lnTo>
                    <a:pt x="272834" y="93078"/>
                  </a:lnTo>
                  <a:lnTo>
                    <a:pt x="280149" y="94094"/>
                  </a:lnTo>
                  <a:lnTo>
                    <a:pt x="287350" y="95516"/>
                  </a:lnTo>
                  <a:lnTo>
                    <a:pt x="294411" y="97307"/>
                  </a:lnTo>
                  <a:lnTo>
                    <a:pt x="308089" y="67233"/>
                  </a:lnTo>
                  <a:lnTo>
                    <a:pt x="315836" y="64325"/>
                  </a:lnTo>
                  <a:lnTo>
                    <a:pt x="341820" y="76161"/>
                  </a:lnTo>
                  <a:lnTo>
                    <a:pt x="344728" y="83908"/>
                  </a:lnTo>
                  <a:lnTo>
                    <a:pt x="331050" y="113995"/>
                  </a:lnTo>
                  <a:lnTo>
                    <a:pt x="337096" y="118198"/>
                  </a:lnTo>
                  <a:lnTo>
                    <a:pt x="342912" y="122720"/>
                  </a:lnTo>
                  <a:lnTo>
                    <a:pt x="348462" y="127558"/>
                  </a:lnTo>
                  <a:lnTo>
                    <a:pt x="353745" y="132689"/>
                  </a:lnTo>
                  <a:lnTo>
                    <a:pt x="380644" y="113461"/>
                  </a:lnTo>
                  <a:lnTo>
                    <a:pt x="388797" y="114820"/>
                  </a:lnTo>
                  <a:lnTo>
                    <a:pt x="405396" y="138061"/>
                  </a:lnTo>
                  <a:lnTo>
                    <a:pt x="404037" y="146215"/>
                  </a:lnTo>
                  <a:lnTo>
                    <a:pt x="377151" y="165430"/>
                  </a:lnTo>
                  <a:lnTo>
                    <a:pt x="379704" y="170446"/>
                  </a:lnTo>
                  <a:lnTo>
                    <a:pt x="381914" y="175691"/>
                  </a:lnTo>
                  <a:lnTo>
                    <a:pt x="383844" y="181076"/>
                  </a:lnTo>
                  <a:lnTo>
                    <a:pt x="408635" y="177406"/>
                  </a:lnTo>
                  <a:lnTo>
                    <a:pt x="433209" y="174752"/>
                  </a:lnTo>
                  <a:lnTo>
                    <a:pt x="457479" y="173126"/>
                  </a:lnTo>
                  <a:lnTo>
                    <a:pt x="481342" y="172580"/>
                  </a:lnTo>
                  <a:lnTo>
                    <a:pt x="499110" y="172897"/>
                  </a:lnTo>
                  <a:lnTo>
                    <a:pt x="516432" y="173799"/>
                  </a:lnTo>
                  <a:lnTo>
                    <a:pt x="533298" y="175298"/>
                  </a:lnTo>
                  <a:lnTo>
                    <a:pt x="549694" y="177368"/>
                  </a:lnTo>
                  <a:close/>
                </a:path>
                <a:path w="567055" h="501650">
                  <a:moveTo>
                    <a:pt x="566572" y="235953"/>
                  </a:moveTo>
                  <a:lnTo>
                    <a:pt x="523621" y="211493"/>
                  </a:lnTo>
                  <a:lnTo>
                    <a:pt x="481342" y="209626"/>
                  </a:lnTo>
                  <a:lnTo>
                    <a:pt x="438111" y="211467"/>
                  </a:lnTo>
                  <a:lnTo>
                    <a:pt x="393738" y="216916"/>
                  </a:lnTo>
                  <a:lnTo>
                    <a:pt x="348843" y="225869"/>
                  </a:lnTo>
                  <a:lnTo>
                    <a:pt x="304038" y="238239"/>
                  </a:lnTo>
                  <a:lnTo>
                    <a:pt x="249580" y="258076"/>
                  </a:lnTo>
                  <a:lnTo>
                    <a:pt x="198805" y="281978"/>
                  </a:lnTo>
                  <a:lnTo>
                    <a:pt x="152412" y="309511"/>
                  </a:lnTo>
                  <a:lnTo>
                    <a:pt x="111137" y="340258"/>
                  </a:lnTo>
                  <a:lnTo>
                    <a:pt x="75692" y="373786"/>
                  </a:lnTo>
                  <a:lnTo>
                    <a:pt x="44831" y="412800"/>
                  </a:lnTo>
                  <a:lnTo>
                    <a:pt x="36906" y="425792"/>
                  </a:lnTo>
                  <a:lnTo>
                    <a:pt x="49999" y="446760"/>
                  </a:lnTo>
                  <a:lnTo>
                    <a:pt x="64795" y="466445"/>
                  </a:lnTo>
                  <a:lnTo>
                    <a:pt x="81203" y="484771"/>
                  </a:lnTo>
                  <a:lnTo>
                    <a:pt x="99123" y="501624"/>
                  </a:lnTo>
                  <a:lnTo>
                    <a:pt x="106781" y="488226"/>
                  </a:lnTo>
                  <a:lnTo>
                    <a:pt x="111099" y="481520"/>
                  </a:lnTo>
                  <a:lnTo>
                    <a:pt x="137426" y="445300"/>
                  </a:lnTo>
                  <a:lnTo>
                    <a:pt x="168478" y="410743"/>
                  </a:lnTo>
                  <a:lnTo>
                    <a:pt x="203847" y="378180"/>
                  </a:lnTo>
                  <a:lnTo>
                    <a:pt x="243154" y="347941"/>
                  </a:lnTo>
                  <a:lnTo>
                    <a:pt x="285991" y="320357"/>
                  </a:lnTo>
                  <a:lnTo>
                    <a:pt x="331939" y="295795"/>
                  </a:lnTo>
                  <a:lnTo>
                    <a:pt x="378942" y="275234"/>
                  </a:lnTo>
                  <a:lnTo>
                    <a:pt x="426300" y="258889"/>
                  </a:lnTo>
                  <a:lnTo>
                    <a:pt x="473608" y="246824"/>
                  </a:lnTo>
                  <a:lnTo>
                    <a:pt x="520496" y="239153"/>
                  </a:lnTo>
                  <a:lnTo>
                    <a:pt x="566572" y="235953"/>
                  </a:lnTo>
                  <a:close/>
                </a:path>
              </a:pathLst>
            </a:custGeom>
            <a:solidFill>
              <a:srgbClr val="FFFFFF"/>
            </a:solidFill>
          </p:spPr>
          <p:txBody>
            <a:bodyPr wrap="square" lIns="0" tIns="0" rIns="0" bIns="0" rtlCol="0"/>
            <a:lstStyle/>
            <a:p>
              <a:endParaRPr/>
            </a:p>
          </p:txBody>
        </p:sp>
        <p:pic>
          <p:nvPicPr>
            <p:cNvPr id="22" name="object 18">
              <a:extLst>
                <a:ext uri="{FF2B5EF4-FFF2-40B4-BE49-F238E27FC236}">
                  <a16:creationId xmlns:a16="http://schemas.microsoft.com/office/drawing/2014/main" id="{99957F1C-6577-419A-B50E-BC19815C761D}"/>
                </a:ext>
              </a:extLst>
            </p:cNvPr>
            <p:cNvPicPr/>
            <p:nvPr/>
          </p:nvPicPr>
          <p:blipFill>
            <a:blip r:embed="rId14" cstate="print"/>
            <a:stretch>
              <a:fillRect/>
            </a:stretch>
          </p:blipFill>
          <p:spPr>
            <a:xfrm>
              <a:off x="1932697" y="1082268"/>
              <a:ext cx="238683" cy="180339"/>
            </a:xfrm>
            <a:prstGeom prst="rect">
              <a:avLst/>
            </a:prstGeom>
          </p:spPr>
        </p:pic>
        <p:sp>
          <p:nvSpPr>
            <p:cNvPr id="23" name="object 19">
              <a:extLst>
                <a:ext uri="{FF2B5EF4-FFF2-40B4-BE49-F238E27FC236}">
                  <a16:creationId xmlns:a16="http://schemas.microsoft.com/office/drawing/2014/main" id="{4A547CAC-D249-42F9-AAD6-326E038421A6}"/>
                </a:ext>
              </a:extLst>
            </p:cNvPr>
            <p:cNvSpPr/>
            <p:nvPr/>
          </p:nvSpPr>
          <p:spPr>
            <a:xfrm>
              <a:off x="1756747" y="975169"/>
              <a:ext cx="434340" cy="281940"/>
            </a:xfrm>
            <a:custGeom>
              <a:avLst/>
              <a:gdLst/>
              <a:ahLst/>
              <a:cxnLst/>
              <a:rect l="l" t="t" r="r" b="b"/>
              <a:pathLst>
                <a:path w="434339" h="281940">
                  <a:moveTo>
                    <a:pt x="434098" y="0"/>
                  </a:moveTo>
                  <a:lnTo>
                    <a:pt x="391637" y="2747"/>
                  </a:lnTo>
                  <a:lnTo>
                    <a:pt x="347882" y="9805"/>
                  </a:lnTo>
                  <a:lnTo>
                    <a:pt x="303484" y="21017"/>
                  </a:lnTo>
                  <a:lnTo>
                    <a:pt x="259095" y="36228"/>
                  </a:lnTo>
                  <a:lnTo>
                    <a:pt x="215366" y="55283"/>
                  </a:lnTo>
                  <a:lnTo>
                    <a:pt x="164990" y="82690"/>
                  </a:lnTo>
                  <a:lnTo>
                    <a:pt x="118954" y="113841"/>
                  </a:lnTo>
                  <a:lnTo>
                    <a:pt x="77895" y="148204"/>
                  </a:lnTo>
                  <a:lnTo>
                    <a:pt x="42451" y="185249"/>
                  </a:lnTo>
                  <a:lnTo>
                    <a:pt x="13258" y="224447"/>
                  </a:lnTo>
                  <a:lnTo>
                    <a:pt x="0" y="246989"/>
                  </a:lnTo>
                  <a:lnTo>
                    <a:pt x="20240" y="258250"/>
                  </a:lnTo>
                  <a:lnTo>
                    <a:pt x="41451" y="267865"/>
                  </a:lnTo>
                  <a:lnTo>
                    <a:pt x="63545" y="275761"/>
                  </a:lnTo>
                  <a:lnTo>
                    <a:pt x="86436" y="281863"/>
                  </a:lnTo>
                  <a:lnTo>
                    <a:pt x="111570" y="242176"/>
                  </a:lnTo>
                  <a:lnTo>
                    <a:pt x="140885" y="204224"/>
                  </a:lnTo>
                  <a:lnTo>
                    <a:pt x="174128" y="168332"/>
                  </a:lnTo>
                  <a:lnTo>
                    <a:pt x="211046" y="134825"/>
                  </a:lnTo>
                  <a:lnTo>
                    <a:pt x="251383" y="104025"/>
                  </a:lnTo>
                  <a:lnTo>
                    <a:pt x="295207" y="76123"/>
                  </a:lnTo>
                  <a:lnTo>
                    <a:pt x="340496" y="52557"/>
                  </a:lnTo>
                  <a:lnTo>
                    <a:pt x="386818" y="33465"/>
                  </a:lnTo>
                  <a:lnTo>
                    <a:pt x="433743" y="18986"/>
                  </a:lnTo>
                  <a:lnTo>
                    <a:pt x="434174" y="8559"/>
                  </a:lnTo>
                  <a:lnTo>
                    <a:pt x="434098" y="0"/>
                  </a:lnTo>
                  <a:close/>
                </a:path>
              </a:pathLst>
            </a:custGeom>
            <a:solidFill>
              <a:srgbClr val="FFFFFF"/>
            </a:solidFill>
          </p:spPr>
          <p:txBody>
            <a:bodyPr wrap="square" lIns="0" tIns="0" rIns="0" bIns="0" rtlCol="0"/>
            <a:lstStyle/>
            <a:p>
              <a:endParaRPr/>
            </a:p>
          </p:txBody>
        </p:sp>
        <p:sp>
          <p:nvSpPr>
            <p:cNvPr id="24" name="object 20">
              <a:extLst>
                <a:ext uri="{FF2B5EF4-FFF2-40B4-BE49-F238E27FC236}">
                  <a16:creationId xmlns:a16="http://schemas.microsoft.com/office/drawing/2014/main" id="{F5D8D274-33AB-4DA0-9572-A3891FB415EB}"/>
                </a:ext>
              </a:extLst>
            </p:cNvPr>
            <p:cNvSpPr/>
            <p:nvPr/>
          </p:nvSpPr>
          <p:spPr>
            <a:xfrm>
              <a:off x="10416593" y="728998"/>
              <a:ext cx="936625" cy="1021715"/>
            </a:xfrm>
            <a:custGeom>
              <a:avLst/>
              <a:gdLst/>
              <a:ahLst/>
              <a:cxnLst/>
              <a:rect l="l" t="t" r="r" b="b"/>
              <a:pathLst>
                <a:path w="936625" h="1021714">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AC0A30"/>
            </a:solidFill>
          </p:spPr>
          <p:txBody>
            <a:bodyPr wrap="square" lIns="0" tIns="0" rIns="0" bIns="0" rtlCol="0"/>
            <a:lstStyle/>
            <a:p>
              <a:endParaRPr/>
            </a:p>
          </p:txBody>
        </p:sp>
        <p:sp>
          <p:nvSpPr>
            <p:cNvPr id="25" name="object 21">
              <a:extLst>
                <a:ext uri="{FF2B5EF4-FFF2-40B4-BE49-F238E27FC236}">
                  <a16:creationId xmlns:a16="http://schemas.microsoft.com/office/drawing/2014/main" id="{CBB4CF5B-5506-4B03-850D-9D7DF827DAF8}"/>
                </a:ext>
              </a:extLst>
            </p:cNvPr>
            <p:cNvSpPr/>
            <p:nvPr/>
          </p:nvSpPr>
          <p:spPr>
            <a:xfrm>
              <a:off x="10885004" y="1075148"/>
              <a:ext cx="132715" cy="311785"/>
            </a:xfrm>
            <a:custGeom>
              <a:avLst/>
              <a:gdLst/>
              <a:ahLst/>
              <a:cxnLst/>
              <a:rect l="l" t="t" r="r" b="b"/>
              <a:pathLst>
                <a:path w="132715" h="311784">
                  <a:moveTo>
                    <a:pt x="0" y="0"/>
                  </a:moveTo>
                  <a:lnTo>
                    <a:pt x="0" y="253771"/>
                  </a:lnTo>
                  <a:lnTo>
                    <a:pt x="132333" y="311251"/>
                  </a:lnTo>
                  <a:lnTo>
                    <a:pt x="132333" y="57480"/>
                  </a:lnTo>
                  <a:lnTo>
                    <a:pt x="0" y="0"/>
                  </a:lnTo>
                  <a:close/>
                </a:path>
              </a:pathLst>
            </a:custGeom>
            <a:solidFill>
              <a:srgbClr val="FFFFFF"/>
            </a:solidFill>
          </p:spPr>
          <p:txBody>
            <a:bodyPr wrap="square" lIns="0" tIns="0" rIns="0" bIns="0" rtlCol="0"/>
            <a:lstStyle/>
            <a:p>
              <a:endParaRPr/>
            </a:p>
          </p:txBody>
        </p:sp>
        <p:pic>
          <p:nvPicPr>
            <p:cNvPr id="26" name="object 22">
              <a:extLst>
                <a:ext uri="{FF2B5EF4-FFF2-40B4-BE49-F238E27FC236}">
                  <a16:creationId xmlns:a16="http://schemas.microsoft.com/office/drawing/2014/main" id="{69210BBF-F879-49D7-867B-AB028BAA9500}"/>
                </a:ext>
              </a:extLst>
            </p:cNvPr>
            <p:cNvPicPr/>
            <p:nvPr/>
          </p:nvPicPr>
          <p:blipFill>
            <a:blip r:embed="rId15" cstate="print"/>
            <a:stretch>
              <a:fillRect/>
            </a:stretch>
          </p:blipFill>
          <p:spPr>
            <a:xfrm>
              <a:off x="10885004" y="948256"/>
              <a:ext cx="192534" cy="175689"/>
            </a:xfrm>
            <a:prstGeom prst="rect">
              <a:avLst/>
            </a:prstGeom>
          </p:spPr>
        </p:pic>
        <p:sp>
          <p:nvSpPr>
            <p:cNvPr id="27" name="object 23">
              <a:extLst>
                <a:ext uri="{FF2B5EF4-FFF2-40B4-BE49-F238E27FC236}">
                  <a16:creationId xmlns:a16="http://schemas.microsoft.com/office/drawing/2014/main" id="{569334EA-C85A-4E04-BB75-9FD6B9A097AA}"/>
                </a:ext>
              </a:extLst>
            </p:cNvPr>
            <p:cNvSpPr/>
            <p:nvPr/>
          </p:nvSpPr>
          <p:spPr>
            <a:xfrm>
              <a:off x="11025199" y="1045867"/>
              <a:ext cx="104139" cy="342265"/>
            </a:xfrm>
            <a:custGeom>
              <a:avLst/>
              <a:gdLst/>
              <a:ahLst/>
              <a:cxnLst/>
              <a:rect l="l" t="t" r="r" b="b"/>
              <a:pathLst>
                <a:path w="104140" h="342265">
                  <a:moveTo>
                    <a:pt x="51777" y="0"/>
                  </a:moveTo>
                  <a:lnTo>
                    <a:pt x="0" y="83235"/>
                  </a:lnTo>
                  <a:lnTo>
                    <a:pt x="0" y="341896"/>
                  </a:lnTo>
                  <a:lnTo>
                    <a:pt x="103568" y="295249"/>
                  </a:lnTo>
                  <a:lnTo>
                    <a:pt x="103568" y="41478"/>
                  </a:lnTo>
                  <a:lnTo>
                    <a:pt x="51777" y="0"/>
                  </a:lnTo>
                  <a:close/>
                </a:path>
              </a:pathLst>
            </a:custGeom>
            <a:solidFill>
              <a:srgbClr val="FFFFFF"/>
            </a:solidFill>
          </p:spPr>
          <p:txBody>
            <a:bodyPr wrap="square" lIns="0" tIns="0" rIns="0" bIns="0" rtlCol="0"/>
            <a:lstStyle/>
            <a:p>
              <a:endParaRPr/>
            </a:p>
          </p:txBody>
        </p:sp>
        <p:sp>
          <p:nvSpPr>
            <p:cNvPr id="28" name="object 24">
              <a:extLst>
                <a:ext uri="{FF2B5EF4-FFF2-40B4-BE49-F238E27FC236}">
                  <a16:creationId xmlns:a16="http://schemas.microsoft.com/office/drawing/2014/main" id="{84918092-920E-4AF7-87C3-7A88DF84BBD3}"/>
                </a:ext>
              </a:extLst>
            </p:cNvPr>
            <p:cNvSpPr/>
            <p:nvPr/>
          </p:nvSpPr>
          <p:spPr>
            <a:xfrm>
              <a:off x="10896469" y="1182044"/>
              <a:ext cx="99060" cy="125095"/>
            </a:xfrm>
            <a:custGeom>
              <a:avLst/>
              <a:gdLst/>
              <a:ahLst/>
              <a:cxnLst/>
              <a:rect l="l" t="t" r="r" b="b"/>
              <a:pathLst>
                <a:path w="99059" h="125094">
                  <a:moveTo>
                    <a:pt x="0" y="0"/>
                  </a:moveTo>
                  <a:lnTo>
                    <a:pt x="98577" y="33553"/>
                  </a:lnTo>
                </a:path>
                <a:path w="99059" h="125094">
                  <a:moveTo>
                    <a:pt x="0" y="43129"/>
                  </a:moveTo>
                  <a:lnTo>
                    <a:pt x="98577" y="76669"/>
                  </a:lnTo>
                </a:path>
                <a:path w="99059" h="125094">
                  <a:moveTo>
                    <a:pt x="0" y="91033"/>
                  </a:moveTo>
                  <a:lnTo>
                    <a:pt x="98577" y="124587"/>
                  </a:lnTo>
                </a:path>
              </a:pathLst>
            </a:custGeom>
            <a:ln w="3175">
              <a:solidFill>
                <a:srgbClr val="AC0A30"/>
              </a:solidFill>
            </a:ln>
          </p:spPr>
          <p:txBody>
            <a:bodyPr wrap="square" lIns="0" tIns="0" rIns="0" bIns="0" rtlCol="0"/>
            <a:lstStyle/>
            <a:p>
              <a:endParaRPr/>
            </a:p>
          </p:txBody>
        </p:sp>
        <p:sp>
          <p:nvSpPr>
            <p:cNvPr id="29" name="object 25">
              <a:extLst>
                <a:ext uri="{FF2B5EF4-FFF2-40B4-BE49-F238E27FC236}">
                  <a16:creationId xmlns:a16="http://schemas.microsoft.com/office/drawing/2014/main" id="{6307DD32-C2A7-4B4A-9B14-0E1DE62752E2}"/>
                </a:ext>
              </a:extLst>
            </p:cNvPr>
            <p:cNvSpPr/>
            <p:nvPr/>
          </p:nvSpPr>
          <p:spPr>
            <a:xfrm>
              <a:off x="10578122" y="1200518"/>
              <a:ext cx="274955" cy="267970"/>
            </a:xfrm>
            <a:custGeom>
              <a:avLst/>
              <a:gdLst/>
              <a:ahLst/>
              <a:cxnLst/>
              <a:rect l="l" t="t" r="r" b="b"/>
              <a:pathLst>
                <a:path w="274954" h="267969">
                  <a:moveTo>
                    <a:pt x="273316" y="120929"/>
                  </a:moveTo>
                  <a:lnTo>
                    <a:pt x="265315" y="118541"/>
                  </a:lnTo>
                  <a:lnTo>
                    <a:pt x="208407" y="101561"/>
                  </a:lnTo>
                  <a:lnTo>
                    <a:pt x="208407" y="155892"/>
                  </a:lnTo>
                  <a:lnTo>
                    <a:pt x="208407" y="168719"/>
                  </a:lnTo>
                  <a:lnTo>
                    <a:pt x="202857" y="173913"/>
                  </a:lnTo>
                  <a:lnTo>
                    <a:pt x="189217" y="173913"/>
                  </a:lnTo>
                  <a:lnTo>
                    <a:pt x="183680" y="168719"/>
                  </a:lnTo>
                  <a:lnTo>
                    <a:pt x="183680" y="155892"/>
                  </a:lnTo>
                  <a:lnTo>
                    <a:pt x="189217" y="150685"/>
                  </a:lnTo>
                  <a:lnTo>
                    <a:pt x="202857" y="150685"/>
                  </a:lnTo>
                  <a:lnTo>
                    <a:pt x="208407" y="155892"/>
                  </a:lnTo>
                  <a:lnTo>
                    <a:pt x="208407" y="101561"/>
                  </a:lnTo>
                  <a:lnTo>
                    <a:pt x="206908" y="101104"/>
                  </a:lnTo>
                  <a:lnTo>
                    <a:pt x="204558" y="107988"/>
                  </a:lnTo>
                  <a:lnTo>
                    <a:pt x="200088" y="113525"/>
                  </a:lnTo>
                  <a:lnTo>
                    <a:pt x="193967" y="117208"/>
                  </a:lnTo>
                  <a:lnTo>
                    <a:pt x="186677" y="118541"/>
                  </a:lnTo>
                  <a:lnTo>
                    <a:pt x="183718" y="117944"/>
                  </a:lnTo>
                  <a:lnTo>
                    <a:pt x="178676" y="116928"/>
                  </a:lnTo>
                  <a:lnTo>
                    <a:pt x="172135" y="112534"/>
                  </a:lnTo>
                  <a:lnTo>
                    <a:pt x="167728" y="106006"/>
                  </a:lnTo>
                  <a:lnTo>
                    <a:pt x="166408" y="99491"/>
                  </a:lnTo>
                  <a:lnTo>
                    <a:pt x="166103" y="98005"/>
                  </a:lnTo>
                  <a:lnTo>
                    <a:pt x="166103" y="94970"/>
                  </a:lnTo>
                  <a:lnTo>
                    <a:pt x="166827" y="92100"/>
                  </a:lnTo>
                  <a:lnTo>
                    <a:pt x="167805" y="89966"/>
                  </a:lnTo>
                  <a:lnTo>
                    <a:pt x="168021" y="89496"/>
                  </a:lnTo>
                  <a:lnTo>
                    <a:pt x="155117" y="85648"/>
                  </a:lnTo>
                  <a:lnTo>
                    <a:pt x="155117" y="179590"/>
                  </a:lnTo>
                  <a:lnTo>
                    <a:pt x="155117" y="188480"/>
                  </a:lnTo>
                  <a:lnTo>
                    <a:pt x="151523" y="192087"/>
                  </a:lnTo>
                  <a:lnTo>
                    <a:pt x="142659" y="192087"/>
                  </a:lnTo>
                  <a:lnTo>
                    <a:pt x="139039" y="188480"/>
                  </a:lnTo>
                  <a:lnTo>
                    <a:pt x="139039" y="187617"/>
                  </a:lnTo>
                  <a:lnTo>
                    <a:pt x="139039" y="179590"/>
                  </a:lnTo>
                  <a:lnTo>
                    <a:pt x="142659" y="175996"/>
                  </a:lnTo>
                  <a:lnTo>
                    <a:pt x="151523" y="175996"/>
                  </a:lnTo>
                  <a:lnTo>
                    <a:pt x="155117" y="179590"/>
                  </a:lnTo>
                  <a:lnTo>
                    <a:pt x="155117" y="85648"/>
                  </a:lnTo>
                  <a:lnTo>
                    <a:pt x="129222" y="77927"/>
                  </a:lnTo>
                  <a:lnTo>
                    <a:pt x="129222" y="103606"/>
                  </a:lnTo>
                  <a:lnTo>
                    <a:pt x="129222" y="113817"/>
                  </a:lnTo>
                  <a:lnTo>
                    <a:pt x="124815" y="117944"/>
                  </a:lnTo>
                  <a:lnTo>
                    <a:pt x="113969" y="117944"/>
                  </a:lnTo>
                  <a:lnTo>
                    <a:pt x="109588" y="113817"/>
                  </a:lnTo>
                  <a:lnTo>
                    <a:pt x="109588" y="103606"/>
                  </a:lnTo>
                  <a:lnTo>
                    <a:pt x="113969" y="99491"/>
                  </a:lnTo>
                  <a:lnTo>
                    <a:pt x="124815" y="99491"/>
                  </a:lnTo>
                  <a:lnTo>
                    <a:pt x="129222" y="103606"/>
                  </a:lnTo>
                  <a:lnTo>
                    <a:pt x="129222" y="77927"/>
                  </a:lnTo>
                  <a:lnTo>
                    <a:pt x="104444" y="70523"/>
                  </a:lnTo>
                  <a:lnTo>
                    <a:pt x="97053" y="68326"/>
                  </a:lnTo>
                  <a:lnTo>
                    <a:pt x="97053" y="166573"/>
                  </a:lnTo>
                  <a:lnTo>
                    <a:pt x="95491" y="174764"/>
                  </a:lnTo>
                  <a:lnTo>
                    <a:pt x="91211" y="181457"/>
                  </a:lnTo>
                  <a:lnTo>
                    <a:pt x="84874" y="185966"/>
                  </a:lnTo>
                  <a:lnTo>
                    <a:pt x="77089" y="187617"/>
                  </a:lnTo>
                  <a:lnTo>
                    <a:pt x="69329" y="185966"/>
                  </a:lnTo>
                  <a:lnTo>
                    <a:pt x="62992" y="181457"/>
                  </a:lnTo>
                  <a:lnTo>
                    <a:pt x="61417" y="178993"/>
                  </a:lnTo>
                  <a:lnTo>
                    <a:pt x="58712" y="174764"/>
                  </a:lnTo>
                  <a:lnTo>
                    <a:pt x="57137" y="166573"/>
                  </a:lnTo>
                  <a:lnTo>
                    <a:pt x="57848" y="162890"/>
                  </a:lnTo>
                  <a:lnTo>
                    <a:pt x="58712" y="158381"/>
                  </a:lnTo>
                  <a:lnTo>
                    <a:pt x="62992" y="151688"/>
                  </a:lnTo>
                  <a:lnTo>
                    <a:pt x="69329" y="147167"/>
                  </a:lnTo>
                  <a:lnTo>
                    <a:pt x="77089" y="145516"/>
                  </a:lnTo>
                  <a:lnTo>
                    <a:pt x="84874" y="147167"/>
                  </a:lnTo>
                  <a:lnTo>
                    <a:pt x="91211" y="151688"/>
                  </a:lnTo>
                  <a:lnTo>
                    <a:pt x="95491" y="158381"/>
                  </a:lnTo>
                  <a:lnTo>
                    <a:pt x="97053" y="166573"/>
                  </a:lnTo>
                  <a:lnTo>
                    <a:pt x="97053" y="68326"/>
                  </a:lnTo>
                  <a:lnTo>
                    <a:pt x="50025" y="54292"/>
                  </a:lnTo>
                  <a:lnTo>
                    <a:pt x="50025" y="109016"/>
                  </a:lnTo>
                  <a:lnTo>
                    <a:pt x="48526" y="116433"/>
                  </a:lnTo>
                  <a:lnTo>
                    <a:pt x="44450" y="122478"/>
                  </a:lnTo>
                  <a:lnTo>
                    <a:pt x="38392" y="126555"/>
                  </a:lnTo>
                  <a:lnTo>
                    <a:pt x="30962" y="128054"/>
                  </a:lnTo>
                  <a:lnTo>
                    <a:pt x="27114" y="127279"/>
                  </a:lnTo>
                  <a:lnTo>
                    <a:pt x="27114" y="166497"/>
                  </a:lnTo>
                  <a:lnTo>
                    <a:pt x="27114" y="175387"/>
                  </a:lnTo>
                  <a:lnTo>
                    <a:pt x="23507" y="178993"/>
                  </a:lnTo>
                  <a:lnTo>
                    <a:pt x="14630" y="178993"/>
                  </a:lnTo>
                  <a:lnTo>
                    <a:pt x="11023" y="175387"/>
                  </a:lnTo>
                  <a:lnTo>
                    <a:pt x="11023" y="166497"/>
                  </a:lnTo>
                  <a:lnTo>
                    <a:pt x="14630" y="162890"/>
                  </a:lnTo>
                  <a:lnTo>
                    <a:pt x="23507" y="162890"/>
                  </a:lnTo>
                  <a:lnTo>
                    <a:pt x="27114" y="166497"/>
                  </a:lnTo>
                  <a:lnTo>
                    <a:pt x="27114" y="127279"/>
                  </a:lnTo>
                  <a:lnTo>
                    <a:pt x="23558" y="126555"/>
                  </a:lnTo>
                  <a:lnTo>
                    <a:pt x="17500" y="122478"/>
                  </a:lnTo>
                  <a:lnTo>
                    <a:pt x="13411" y="116433"/>
                  </a:lnTo>
                  <a:lnTo>
                    <a:pt x="11912" y="109016"/>
                  </a:lnTo>
                  <a:lnTo>
                    <a:pt x="13411" y="101600"/>
                  </a:lnTo>
                  <a:lnTo>
                    <a:pt x="17500" y="95542"/>
                  </a:lnTo>
                  <a:lnTo>
                    <a:pt x="23558" y="91465"/>
                  </a:lnTo>
                  <a:lnTo>
                    <a:pt x="30962" y="89966"/>
                  </a:lnTo>
                  <a:lnTo>
                    <a:pt x="38392" y="91465"/>
                  </a:lnTo>
                  <a:lnTo>
                    <a:pt x="44450" y="95542"/>
                  </a:lnTo>
                  <a:lnTo>
                    <a:pt x="48526" y="101600"/>
                  </a:lnTo>
                  <a:lnTo>
                    <a:pt x="50025" y="109016"/>
                  </a:lnTo>
                  <a:lnTo>
                    <a:pt x="50025" y="54292"/>
                  </a:lnTo>
                  <a:lnTo>
                    <a:pt x="23241" y="46291"/>
                  </a:lnTo>
                  <a:lnTo>
                    <a:pt x="0" y="39357"/>
                  </a:lnTo>
                  <a:lnTo>
                    <a:pt x="0" y="48158"/>
                  </a:lnTo>
                  <a:lnTo>
                    <a:pt x="1778" y="47002"/>
                  </a:lnTo>
                  <a:lnTo>
                    <a:pt x="3860" y="46291"/>
                  </a:lnTo>
                  <a:lnTo>
                    <a:pt x="12471" y="46291"/>
                  </a:lnTo>
                  <a:lnTo>
                    <a:pt x="17589" y="51727"/>
                  </a:lnTo>
                  <a:lnTo>
                    <a:pt x="17589" y="65087"/>
                  </a:lnTo>
                  <a:lnTo>
                    <a:pt x="12471" y="70523"/>
                  </a:lnTo>
                  <a:lnTo>
                    <a:pt x="3860" y="70523"/>
                  </a:lnTo>
                  <a:lnTo>
                    <a:pt x="1778" y="69837"/>
                  </a:lnTo>
                  <a:lnTo>
                    <a:pt x="0" y="68656"/>
                  </a:lnTo>
                  <a:lnTo>
                    <a:pt x="0" y="185826"/>
                  </a:lnTo>
                  <a:lnTo>
                    <a:pt x="155181" y="232130"/>
                  </a:lnTo>
                  <a:lnTo>
                    <a:pt x="158229" y="224599"/>
                  </a:lnTo>
                  <a:lnTo>
                    <a:pt x="165315" y="219341"/>
                  </a:lnTo>
                  <a:lnTo>
                    <a:pt x="173545" y="219341"/>
                  </a:lnTo>
                  <a:lnTo>
                    <a:pt x="181330" y="220992"/>
                  </a:lnTo>
                  <a:lnTo>
                    <a:pt x="187680" y="225501"/>
                  </a:lnTo>
                  <a:lnTo>
                    <a:pt x="191922" y="232130"/>
                  </a:lnTo>
                  <a:lnTo>
                    <a:pt x="192036" y="232575"/>
                  </a:lnTo>
                  <a:lnTo>
                    <a:pt x="193535" y="240385"/>
                  </a:lnTo>
                  <a:lnTo>
                    <a:pt x="193509" y="241604"/>
                  </a:lnTo>
                  <a:lnTo>
                    <a:pt x="193230" y="243484"/>
                  </a:lnTo>
                  <a:lnTo>
                    <a:pt x="273316" y="267398"/>
                  </a:lnTo>
                  <a:lnTo>
                    <a:pt x="273316" y="154774"/>
                  </a:lnTo>
                  <a:lnTo>
                    <a:pt x="272338" y="155016"/>
                  </a:lnTo>
                  <a:lnTo>
                    <a:pt x="271373" y="155155"/>
                  </a:lnTo>
                  <a:lnTo>
                    <a:pt x="265569" y="155155"/>
                  </a:lnTo>
                  <a:lnTo>
                    <a:pt x="265569" y="223532"/>
                  </a:lnTo>
                  <a:lnTo>
                    <a:pt x="265569" y="241604"/>
                  </a:lnTo>
                  <a:lnTo>
                    <a:pt x="258216" y="248945"/>
                  </a:lnTo>
                  <a:lnTo>
                    <a:pt x="240144" y="248945"/>
                  </a:lnTo>
                  <a:lnTo>
                    <a:pt x="232803" y="241604"/>
                  </a:lnTo>
                  <a:lnTo>
                    <a:pt x="232803" y="223532"/>
                  </a:lnTo>
                  <a:lnTo>
                    <a:pt x="236994" y="219341"/>
                  </a:lnTo>
                  <a:lnTo>
                    <a:pt x="240144" y="216179"/>
                  </a:lnTo>
                  <a:lnTo>
                    <a:pt x="258216" y="216179"/>
                  </a:lnTo>
                  <a:lnTo>
                    <a:pt x="265569" y="223532"/>
                  </a:lnTo>
                  <a:lnTo>
                    <a:pt x="265569" y="155155"/>
                  </a:lnTo>
                  <a:lnTo>
                    <a:pt x="263512" y="155155"/>
                  </a:lnTo>
                  <a:lnTo>
                    <a:pt x="258749" y="150685"/>
                  </a:lnTo>
                  <a:lnTo>
                    <a:pt x="257962" y="149948"/>
                  </a:lnTo>
                  <a:lnTo>
                    <a:pt x="257962" y="145516"/>
                  </a:lnTo>
                  <a:lnTo>
                    <a:pt x="257962" y="137160"/>
                  </a:lnTo>
                  <a:lnTo>
                    <a:pt x="263512" y="131953"/>
                  </a:lnTo>
                  <a:lnTo>
                    <a:pt x="271373" y="131953"/>
                  </a:lnTo>
                  <a:lnTo>
                    <a:pt x="272338" y="132092"/>
                  </a:lnTo>
                  <a:lnTo>
                    <a:pt x="273316" y="132308"/>
                  </a:lnTo>
                  <a:lnTo>
                    <a:pt x="273316" y="131953"/>
                  </a:lnTo>
                  <a:lnTo>
                    <a:pt x="273316" y="128054"/>
                  </a:lnTo>
                  <a:lnTo>
                    <a:pt x="273316" y="120929"/>
                  </a:lnTo>
                  <a:close/>
                </a:path>
                <a:path w="274954" h="267969">
                  <a:moveTo>
                    <a:pt x="274497" y="114973"/>
                  </a:moveTo>
                  <a:lnTo>
                    <a:pt x="153035" y="4229"/>
                  </a:lnTo>
                  <a:lnTo>
                    <a:pt x="89738" y="0"/>
                  </a:lnTo>
                  <a:lnTo>
                    <a:pt x="52946" y="1701"/>
                  </a:lnTo>
                  <a:lnTo>
                    <a:pt x="28549" y="12103"/>
                  </a:lnTo>
                  <a:lnTo>
                    <a:pt x="2413" y="33997"/>
                  </a:lnTo>
                  <a:lnTo>
                    <a:pt x="274497" y="114973"/>
                  </a:lnTo>
                  <a:close/>
                </a:path>
              </a:pathLst>
            </a:custGeom>
            <a:solidFill>
              <a:srgbClr val="FFFFFF"/>
            </a:solidFill>
          </p:spPr>
          <p:txBody>
            <a:bodyPr wrap="square" lIns="0" tIns="0" rIns="0" bIns="0" rtlCol="0"/>
            <a:lstStyle/>
            <a:p>
              <a:endParaRPr/>
            </a:p>
          </p:txBody>
        </p:sp>
      </p:grpSp>
      <p:sp>
        <p:nvSpPr>
          <p:cNvPr id="31" name="object 27">
            <a:extLst>
              <a:ext uri="{FF2B5EF4-FFF2-40B4-BE49-F238E27FC236}">
                <a16:creationId xmlns:a16="http://schemas.microsoft.com/office/drawing/2014/main" id="{D9DCA6F6-2C6B-4078-B70D-87C141E39B01}"/>
              </a:ext>
            </a:extLst>
          </p:cNvPr>
          <p:cNvSpPr txBox="1">
            <a:spLocks noGrp="1"/>
          </p:cNvSpPr>
          <p:nvPr>
            <p:ph type="title"/>
          </p:nvPr>
        </p:nvSpPr>
        <p:spPr>
          <a:xfrm>
            <a:off x="1769606" y="1856675"/>
            <a:ext cx="3800614" cy="375920"/>
          </a:xfrm>
          <a:prstGeom prst="rect">
            <a:avLst/>
          </a:prstGeom>
        </p:spPr>
        <p:txBody>
          <a:bodyPr vert="horz" wrap="square" lIns="0" tIns="12700" rIns="0" bIns="0" rtlCol="0">
            <a:spAutoFit/>
          </a:bodyPr>
          <a:lstStyle/>
          <a:p>
            <a:pPr marL="12700">
              <a:lnSpc>
                <a:spcPct val="100000"/>
              </a:lnSpc>
              <a:spcBef>
                <a:spcPts val="100"/>
              </a:spcBef>
            </a:pPr>
            <a:r>
              <a:rPr sz="2300" spc="65" dirty="0">
                <a:solidFill>
                  <a:srgbClr val="FFFFFF"/>
                </a:solidFill>
              </a:rPr>
              <a:t>BOVINS</a:t>
            </a:r>
            <a:r>
              <a:rPr sz="2300" spc="10" dirty="0">
                <a:solidFill>
                  <a:srgbClr val="FFFFFF"/>
                </a:solidFill>
              </a:rPr>
              <a:t> </a:t>
            </a:r>
            <a:r>
              <a:rPr sz="2300" spc="75" dirty="0">
                <a:solidFill>
                  <a:srgbClr val="FFFFFF"/>
                </a:solidFill>
              </a:rPr>
              <a:t>LAITIERS</a:t>
            </a:r>
            <a:endParaRPr sz="2300" dirty="0"/>
          </a:p>
        </p:txBody>
      </p:sp>
      <p:sp>
        <p:nvSpPr>
          <p:cNvPr id="32" name="Espace réservé du texte 31">
            <a:extLst>
              <a:ext uri="{FF2B5EF4-FFF2-40B4-BE49-F238E27FC236}">
                <a16:creationId xmlns:a16="http://schemas.microsoft.com/office/drawing/2014/main" id="{E7C7C370-406D-4D0C-A725-F386190EE644}"/>
              </a:ext>
              <a:ext uri="{C183D7F6-B498-43B3-948B-1728B52AA6E4}">
                <adec:decorative xmlns:adec="http://schemas.microsoft.com/office/drawing/2017/decorative" val="1"/>
              </a:ext>
            </a:extLst>
          </p:cNvPr>
          <p:cNvSpPr>
            <a:spLocks noGrp="1"/>
          </p:cNvSpPr>
          <p:nvPr>
            <p:ph type="body" sz="quarter" idx="13"/>
          </p:nvPr>
        </p:nvSpPr>
        <p:spPr>
          <a:xfrm>
            <a:off x="1770063" y="4014788"/>
            <a:ext cx="3724275" cy="2152650"/>
          </a:xfrm>
          <a:prstGeom prst="rect">
            <a:avLst/>
          </a:prstGeom>
        </p:spPr>
        <p:txBody>
          <a:bodyPr/>
          <a:lstStyle>
            <a:lvl1pPr marL="0" indent="0">
              <a:buFontTx/>
              <a:buNone/>
              <a:defRPr sz="180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fr-FR" dirty="0"/>
              <a:t>Modifier les styles du texte</a:t>
            </a:r>
            <a:endParaRPr lang="fr-BE" dirty="0"/>
          </a:p>
        </p:txBody>
      </p:sp>
    </p:spTree>
    <p:extLst>
      <p:ext uri="{BB962C8B-B14F-4D97-AF65-F5344CB8AC3E}">
        <p14:creationId xmlns:p14="http://schemas.microsoft.com/office/powerpoint/2010/main" val="657244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eprésentants Bovins Lait">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2DFAB55A-D603-43B1-A5D7-D7F8FE6B3642}"/>
              </a:ext>
            </a:extLst>
          </p:cNvPr>
          <p:cNvSpPr>
            <a:spLocks noGrp="1"/>
          </p:cNvSpPr>
          <p:nvPr>
            <p:ph type="dt" sz="half" idx="10"/>
          </p:nvPr>
        </p:nvSpPr>
        <p:spPr/>
        <p:txBody>
          <a:bodyPr/>
          <a:lstStyle/>
          <a:p>
            <a:fld id="{9D25C72A-E75F-49D7-A847-093685E77C1D}" type="datetimeFigureOut">
              <a:rPr lang="fr-BE" smtClean="0"/>
              <a:t>20-11-24</a:t>
            </a:fld>
            <a:endParaRPr lang="fr-BE"/>
          </a:p>
        </p:txBody>
      </p:sp>
      <p:sp>
        <p:nvSpPr>
          <p:cNvPr id="4" name="Espace réservé du pied de page 3">
            <a:extLst>
              <a:ext uri="{FF2B5EF4-FFF2-40B4-BE49-F238E27FC236}">
                <a16:creationId xmlns:a16="http://schemas.microsoft.com/office/drawing/2014/main" id="{554A8CE7-DAF5-44BA-84A4-CAB3E5010413}"/>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AA4162E4-566E-4A64-83D9-152FE1DA4570}"/>
              </a:ext>
            </a:extLst>
          </p:cNvPr>
          <p:cNvSpPr>
            <a:spLocks noGrp="1"/>
          </p:cNvSpPr>
          <p:nvPr>
            <p:ph type="sldNum" sz="quarter" idx="12"/>
          </p:nvPr>
        </p:nvSpPr>
        <p:spPr/>
        <p:txBody>
          <a:bodyPr/>
          <a:lstStyle/>
          <a:p>
            <a:fld id="{F3C1756F-8401-4669-98EF-8113205C6091}" type="slidenum">
              <a:rPr lang="fr-BE" smtClean="0"/>
              <a:t>‹N°›</a:t>
            </a:fld>
            <a:endParaRPr lang="fr-BE"/>
          </a:p>
        </p:txBody>
      </p:sp>
      <p:sp>
        <p:nvSpPr>
          <p:cNvPr id="2" name="object 3">
            <a:extLst>
              <a:ext uri="{FF2B5EF4-FFF2-40B4-BE49-F238E27FC236}">
                <a16:creationId xmlns:a16="http://schemas.microsoft.com/office/drawing/2014/main" id="{39823358-5260-8315-4916-AA0A1DA36E7F}"/>
              </a:ext>
            </a:extLst>
          </p:cNvPr>
          <p:cNvSpPr/>
          <p:nvPr userDrawn="1"/>
        </p:nvSpPr>
        <p:spPr>
          <a:xfrm>
            <a:off x="6000563" y="972589"/>
            <a:ext cx="484505" cy="932180"/>
          </a:xfrm>
          <a:custGeom>
            <a:avLst/>
            <a:gdLst/>
            <a:ahLst/>
            <a:cxnLst/>
            <a:rect l="l" t="t" r="r" b="b"/>
            <a:pathLst>
              <a:path w="484504" h="932180">
                <a:moveTo>
                  <a:pt x="467232" y="0"/>
                </a:moveTo>
                <a:lnTo>
                  <a:pt x="0" y="923251"/>
                </a:lnTo>
                <a:lnTo>
                  <a:pt x="16675" y="931621"/>
                </a:lnTo>
                <a:lnTo>
                  <a:pt x="483882" y="8420"/>
                </a:lnTo>
                <a:lnTo>
                  <a:pt x="467232" y="0"/>
                </a:lnTo>
                <a:close/>
              </a:path>
            </a:pathLst>
          </a:custGeom>
          <a:solidFill>
            <a:srgbClr val="AD0535"/>
          </a:solidFill>
        </p:spPr>
        <p:txBody>
          <a:bodyPr wrap="square" lIns="0" tIns="0" rIns="0" bIns="0" rtlCol="0"/>
          <a:lstStyle/>
          <a:p>
            <a:endParaRPr/>
          </a:p>
        </p:txBody>
      </p:sp>
      <p:sp>
        <p:nvSpPr>
          <p:cNvPr id="8" name="object 4">
            <a:extLst>
              <a:ext uri="{FF2B5EF4-FFF2-40B4-BE49-F238E27FC236}">
                <a16:creationId xmlns:a16="http://schemas.microsoft.com/office/drawing/2014/main" id="{53A37703-7AE7-3085-B353-CF6C99135636}"/>
              </a:ext>
            </a:extLst>
          </p:cNvPr>
          <p:cNvSpPr txBox="1">
            <a:spLocks noGrp="1"/>
          </p:cNvSpPr>
          <p:nvPr>
            <p:ph type="title"/>
          </p:nvPr>
        </p:nvSpPr>
        <p:spPr>
          <a:xfrm>
            <a:off x="509396" y="1105497"/>
            <a:ext cx="5393736" cy="689932"/>
          </a:xfrm>
          <a:prstGeom prst="rect">
            <a:avLst/>
          </a:prstGeom>
        </p:spPr>
        <p:txBody>
          <a:bodyPr vert="horz" wrap="square" lIns="0" tIns="12700" rIns="0" bIns="0" rtlCol="0">
            <a:spAutoFit/>
          </a:bodyPr>
          <a:lstStyle>
            <a:lvl1pPr>
              <a:defRPr b="1">
                <a:latin typeface="+mn-lt"/>
              </a:defRPr>
            </a:lvl1pPr>
          </a:lstStyle>
          <a:p>
            <a:pPr marL="12700">
              <a:lnSpc>
                <a:spcPct val="100000"/>
              </a:lnSpc>
              <a:spcBef>
                <a:spcPts val="100"/>
              </a:spcBef>
            </a:pPr>
            <a:r>
              <a:rPr spc="100" dirty="0">
                <a:solidFill>
                  <a:srgbClr val="2D2D33"/>
                </a:solidFill>
              </a:rPr>
              <a:t>REPRÉSENTANTS</a:t>
            </a:r>
            <a:r>
              <a:rPr spc="145" dirty="0">
                <a:solidFill>
                  <a:srgbClr val="2D2D33"/>
                </a:solidFill>
              </a:rPr>
              <a:t> </a:t>
            </a:r>
            <a:r>
              <a:rPr spc="90" dirty="0">
                <a:solidFill>
                  <a:srgbClr val="2D2D33"/>
                </a:solidFill>
              </a:rPr>
              <a:t>ÉLUS</a:t>
            </a:r>
          </a:p>
        </p:txBody>
      </p:sp>
      <p:sp>
        <p:nvSpPr>
          <p:cNvPr id="9" name="object 5">
            <a:extLst>
              <a:ext uri="{FF2B5EF4-FFF2-40B4-BE49-F238E27FC236}">
                <a16:creationId xmlns:a16="http://schemas.microsoft.com/office/drawing/2014/main" id="{04A872F2-F176-044C-53CA-BFB7CBAF96F6}"/>
              </a:ext>
            </a:extLst>
          </p:cNvPr>
          <p:cNvSpPr txBox="1"/>
          <p:nvPr userDrawn="1"/>
        </p:nvSpPr>
        <p:spPr>
          <a:xfrm>
            <a:off x="6597244" y="1168997"/>
            <a:ext cx="4109720" cy="482600"/>
          </a:xfrm>
          <a:prstGeom prst="rect">
            <a:avLst/>
          </a:prstGeom>
        </p:spPr>
        <p:txBody>
          <a:bodyPr vert="horz" wrap="square" lIns="0" tIns="12700" rIns="0" bIns="0" rtlCol="0">
            <a:spAutoFit/>
          </a:bodyPr>
          <a:lstStyle/>
          <a:p>
            <a:pPr marL="12700">
              <a:lnSpc>
                <a:spcPct val="100000"/>
              </a:lnSpc>
              <a:spcBef>
                <a:spcPts val="100"/>
              </a:spcBef>
            </a:pPr>
            <a:r>
              <a:rPr sz="3000" spc="95" dirty="0">
                <a:solidFill>
                  <a:srgbClr val="2D2D33"/>
                </a:solidFill>
                <a:latin typeface="Calibri"/>
                <a:cs typeface="Calibri"/>
              </a:rPr>
              <a:t>FILIÈRE</a:t>
            </a:r>
            <a:r>
              <a:rPr sz="3000" spc="135" dirty="0">
                <a:solidFill>
                  <a:srgbClr val="2D2D33"/>
                </a:solidFill>
                <a:latin typeface="Calibri"/>
                <a:cs typeface="Calibri"/>
              </a:rPr>
              <a:t> </a:t>
            </a:r>
            <a:r>
              <a:rPr sz="3000" spc="80" dirty="0">
                <a:solidFill>
                  <a:srgbClr val="2D2D33"/>
                </a:solidFill>
                <a:latin typeface="Calibri"/>
                <a:cs typeface="Calibri"/>
              </a:rPr>
              <a:t>BOVINS</a:t>
            </a:r>
            <a:r>
              <a:rPr sz="3000" spc="140" dirty="0">
                <a:solidFill>
                  <a:srgbClr val="2D2D33"/>
                </a:solidFill>
                <a:latin typeface="Calibri"/>
                <a:cs typeface="Calibri"/>
              </a:rPr>
              <a:t> </a:t>
            </a:r>
            <a:r>
              <a:rPr sz="3000" spc="85" dirty="0">
                <a:solidFill>
                  <a:srgbClr val="2D2D33"/>
                </a:solidFill>
                <a:latin typeface="Calibri"/>
                <a:cs typeface="Calibri"/>
              </a:rPr>
              <a:t>LAITIERS</a:t>
            </a:r>
            <a:endParaRPr sz="3000">
              <a:latin typeface="Calibri"/>
              <a:cs typeface="Calibri"/>
            </a:endParaRPr>
          </a:p>
        </p:txBody>
      </p:sp>
      <p:grpSp>
        <p:nvGrpSpPr>
          <p:cNvPr id="10" name="object 6">
            <a:extLst>
              <a:ext uri="{FF2B5EF4-FFF2-40B4-BE49-F238E27FC236}">
                <a16:creationId xmlns:a16="http://schemas.microsoft.com/office/drawing/2014/main" id="{A0069D1B-F4E7-5F93-DD26-940C2A482FA3}"/>
              </a:ext>
            </a:extLst>
          </p:cNvPr>
          <p:cNvGrpSpPr/>
          <p:nvPr userDrawn="1"/>
        </p:nvGrpSpPr>
        <p:grpSpPr>
          <a:xfrm>
            <a:off x="10389052" y="6217600"/>
            <a:ext cx="875665" cy="153035"/>
            <a:chOff x="10518874" y="5816844"/>
            <a:chExt cx="875665" cy="153035"/>
          </a:xfrm>
        </p:grpSpPr>
        <p:pic>
          <p:nvPicPr>
            <p:cNvPr id="11" name="object 7">
              <a:extLst>
                <a:ext uri="{FF2B5EF4-FFF2-40B4-BE49-F238E27FC236}">
                  <a16:creationId xmlns:a16="http://schemas.microsoft.com/office/drawing/2014/main" id="{132CEAEE-B0E6-EEDC-3149-F60C1EBF1060}"/>
                </a:ext>
              </a:extLst>
            </p:cNvPr>
            <p:cNvPicPr/>
            <p:nvPr/>
          </p:nvPicPr>
          <p:blipFill>
            <a:blip r:embed="rId2" cstate="print"/>
            <a:stretch>
              <a:fillRect/>
            </a:stretch>
          </p:blipFill>
          <p:spPr>
            <a:xfrm>
              <a:off x="10518874" y="5854847"/>
              <a:ext cx="189007" cy="114731"/>
            </a:xfrm>
            <a:prstGeom prst="rect">
              <a:avLst/>
            </a:prstGeom>
          </p:spPr>
        </p:pic>
        <p:pic>
          <p:nvPicPr>
            <p:cNvPr id="12" name="object 8">
              <a:extLst>
                <a:ext uri="{FF2B5EF4-FFF2-40B4-BE49-F238E27FC236}">
                  <a16:creationId xmlns:a16="http://schemas.microsoft.com/office/drawing/2014/main" id="{3F44A3FA-4FB0-699B-3551-F1E0E4CE13C7}"/>
                </a:ext>
              </a:extLst>
            </p:cNvPr>
            <p:cNvPicPr/>
            <p:nvPr/>
          </p:nvPicPr>
          <p:blipFill>
            <a:blip r:embed="rId3" cstate="print"/>
            <a:stretch>
              <a:fillRect/>
            </a:stretch>
          </p:blipFill>
          <p:spPr>
            <a:xfrm>
              <a:off x="10730267" y="5816844"/>
              <a:ext cx="310642" cy="152642"/>
            </a:xfrm>
            <a:prstGeom prst="rect">
              <a:avLst/>
            </a:prstGeom>
          </p:spPr>
        </p:pic>
        <p:pic>
          <p:nvPicPr>
            <p:cNvPr id="13" name="object 9">
              <a:extLst>
                <a:ext uri="{FF2B5EF4-FFF2-40B4-BE49-F238E27FC236}">
                  <a16:creationId xmlns:a16="http://schemas.microsoft.com/office/drawing/2014/main" id="{FF8A401F-BD48-FA79-3597-CE861E395411}"/>
                </a:ext>
              </a:extLst>
            </p:cNvPr>
            <p:cNvPicPr/>
            <p:nvPr/>
          </p:nvPicPr>
          <p:blipFill>
            <a:blip r:embed="rId4" cstate="print"/>
            <a:stretch>
              <a:fillRect/>
            </a:stretch>
          </p:blipFill>
          <p:spPr>
            <a:xfrm>
              <a:off x="11068231" y="5855889"/>
              <a:ext cx="64706" cy="112280"/>
            </a:xfrm>
            <a:prstGeom prst="rect">
              <a:avLst/>
            </a:prstGeom>
          </p:spPr>
        </p:pic>
        <p:pic>
          <p:nvPicPr>
            <p:cNvPr id="14" name="object 10">
              <a:extLst>
                <a:ext uri="{FF2B5EF4-FFF2-40B4-BE49-F238E27FC236}">
                  <a16:creationId xmlns:a16="http://schemas.microsoft.com/office/drawing/2014/main" id="{8335DC2C-52D5-7FAC-7322-BB166694AEC8}"/>
                </a:ext>
              </a:extLst>
            </p:cNvPr>
            <p:cNvPicPr/>
            <p:nvPr/>
          </p:nvPicPr>
          <p:blipFill>
            <a:blip r:embed="rId5" cstate="print"/>
            <a:stretch>
              <a:fillRect/>
            </a:stretch>
          </p:blipFill>
          <p:spPr>
            <a:xfrm>
              <a:off x="11173120" y="5845112"/>
              <a:ext cx="221231" cy="124470"/>
            </a:xfrm>
            <a:prstGeom prst="rect">
              <a:avLst/>
            </a:prstGeom>
          </p:spPr>
        </p:pic>
      </p:grpSp>
      <p:grpSp>
        <p:nvGrpSpPr>
          <p:cNvPr id="15" name="object 11">
            <a:extLst>
              <a:ext uri="{FF2B5EF4-FFF2-40B4-BE49-F238E27FC236}">
                <a16:creationId xmlns:a16="http://schemas.microsoft.com/office/drawing/2014/main" id="{F3F27C2A-066D-FA78-C5D3-67C28F402C18}"/>
              </a:ext>
            </a:extLst>
          </p:cNvPr>
          <p:cNvGrpSpPr/>
          <p:nvPr userDrawn="1"/>
        </p:nvGrpSpPr>
        <p:grpSpPr>
          <a:xfrm>
            <a:off x="10389143" y="6435562"/>
            <a:ext cx="1085215" cy="118745"/>
            <a:chOff x="10518965" y="6034806"/>
            <a:chExt cx="1085215" cy="118745"/>
          </a:xfrm>
        </p:grpSpPr>
        <p:pic>
          <p:nvPicPr>
            <p:cNvPr id="16" name="object 12">
              <a:extLst>
                <a:ext uri="{FF2B5EF4-FFF2-40B4-BE49-F238E27FC236}">
                  <a16:creationId xmlns:a16="http://schemas.microsoft.com/office/drawing/2014/main" id="{E7FD2953-847F-C2A6-AFB1-B66275440E4B}"/>
                </a:ext>
              </a:extLst>
            </p:cNvPr>
            <p:cNvPicPr/>
            <p:nvPr/>
          </p:nvPicPr>
          <p:blipFill>
            <a:blip r:embed="rId6" cstate="print"/>
            <a:stretch>
              <a:fillRect/>
            </a:stretch>
          </p:blipFill>
          <p:spPr>
            <a:xfrm>
              <a:off x="10518965" y="6035902"/>
              <a:ext cx="71031" cy="115735"/>
            </a:xfrm>
            <a:prstGeom prst="rect">
              <a:avLst/>
            </a:prstGeom>
          </p:spPr>
        </p:pic>
        <p:pic>
          <p:nvPicPr>
            <p:cNvPr id="17" name="object 13">
              <a:extLst>
                <a:ext uri="{FF2B5EF4-FFF2-40B4-BE49-F238E27FC236}">
                  <a16:creationId xmlns:a16="http://schemas.microsoft.com/office/drawing/2014/main" id="{1D51822A-D7EC-6850-CBBC-4E49B600B6C5}"/>
                </a:ext>
              </a:extLst>
            </p:cNvPr>
            <p:cNvPicPr/>
            <p:nvPr/>
          </p:nvPicPr>
          <p:blipFill>
            <a:blip r:embed="rId7" cstate="print"/>
            <a:stretch>
              <a:fillRect/>
            </a:stretch>
          </p:blipFill>
          <p:spPr>
            <a:xfrm>
              <a:off x="10613057" y="6034991"/>
              <a:ext cx="190657" cy="118228"/>
            </a:xfrm>
            <a:prstGeom prst="rect">
              <a:avLst/>
            </a:prstGeom>
          </p:spPr>
        </p:pic>
        <p:pic>
          <p:nvPicPr>
            <p:cNvPr id="18" name="object 14">
              <a:extLst>
                <a:ext uri="{FF2B5EF4-FFF2-40B4-BE49-F238E27FC236}">
                  <a16:creationId xmlns:a16="http://schemas.microsoft.com/office/drawing/2014/main" id="{A27A5680-14BA-1D10-CBB2-A17DFEDA581F}"/>
                </a:ext>
              </a:extLst>
            </p:cNvPr>
            <p:cNvPicPr/>
            <p:nvPr/>
          </p:nvPicPr>
          <p:blipFill>
            <a:blip r:embed="rId8" cstate="print"/>
            <a:stretch>
              <a:fillRect/>
            </a:stretch>
          </p:blipFill>
          <p:spPr>
            <a:xfrm>
              <a:off x="10827508" y="6035352"/>
              <a:ext cx="93268" cy="117462"/>
            </a:xfrm>
            <a:prstGeom prst="rect">
              <a:avLst/>
            </a:prstGeom>
          </p:spPr>
        </p:pic>
        <p:pic>
          <p:nvPicPr>
            <p:cNvPr id="19" name="object 15">
              <a:extLst>
                <a:ext uri="{FF2B5EF4-FFF2-40B4-BE49-F238E27FC236}">
                  <a16:creationId xmlns:a16="http://schemas.microsoft.com/office/drawing/2014/main" id="{D9F1F356-E2E8-75AC-CED1-99D665DBF0A5}"/>
                </a:ext>
              </a:extLst>
            </p:cNvPr>
            <p:cNvPicPr/>
            <p:nvPr/>
          </p:nvPicPr>
          <p:blipFill>
            <a:blip r:embed="rId9" cstate="print"/>
            <a:stretch>
              <a:fillRect/>
            </a:stretch>
          </p:blipFill>
          <p:spPr>
            <a:xfrm>
              <a:off x="10941095" y="6036038"/>
              <a:ext cx="86728" cy="116776"/>
            </a:xfrm>
            <a:prstGeom prst="rect">
              <a:avLst/>
            </a:prstGeom>
          </p:spPr>
        </p:pic>
        <p:pic>
          <p:nvPicPr>
            <p:cNvPr id="20" name="object 16">
              <a:extLst>
                <a:ext uri="{FF2B5EF4-FFF2-40B4-BE49-F238E27FC236}">
                  <a16:creationId xmlns:a16="http://schemas.microsoft.com/office/drawing/2014/main" id="{0EF1BA22-E166-3B3A-39AC-56CAFD6B61BB}"/>
                </a:ext>
              </a:extLst>
            </p:cNvPr>
            <p:cNvPicPr/>
            <p:nvPr/>
          </p:nvPicPr>
          <p:blipFill>
            <a:blip r:embed="rId10" cstate="print"/>
            <a:stretch>
              <a:fillRect/>
            </a:stretch>
          </p:blipFill>
          <p:spPr>
            <a:xfrm>
              <a:off x="11048188" y="6035123"/>
              <a:ext cx="172477" cy="117690"/>
            </a:xfrm>
            <a:prstGeom prst="rect">
              <a:avLst/>
            </a:prstGeom>
          </p:spPr>
        </p:pic>
        <p:pic>
          <p:nvPicPr>
            <p:cNvPr id="21" name="object 17">
              <a:extLst>
                <a:ext uri="{FF2B5EF4-FFF2-40B4-BE49-F238E27FC236}">
                  <a16:creationId xmlns:a16="http://schemas.microsoft.com/office/drawing/2014/main" id="{15A7BFBD-6300-B21F-A228-64650A87741F}"/>
                </a:ext>
              </a:extLst>
            </p:cNvPr>
            <p:cNvPicPr/>
            <p:nvPr/>
          </p:nvPicPr>
          <p:blipFill>
            <a:blip r:embed="rId11" cstate="print"/>
            <a:stretch>
              <a:fillRect/>
            </a:stretch>
          </p:blipFill>
          <p:spPr>
            <a:xfrm>
              <a:off x="11241360" y="6036038"/>
              <a:ext cx="170746" cy="116776"/>
            </a:xfrm>
            <a:prstGeom prst="rect">
              <a:avLst/>
            </a:prstGeom>
          </p:spPr>
        </p:pic>
        <p:pic>
          <p:nvPicPr>
            <p:cNvPr id="22" name="object 18">
              <a:extLst>
                <a:ext uri="{FF2B5EF4-FFF2-40B4-BE49-F238E27FC236}">
                  <a16:creationId xmlns:a16="http://schemas.microsoft.com/office/drawing/2014/main" id="{6651B73E-CB50-4900-9CE6-EF54D8330FC8}"/>
                </a:ext>
              </a:extLst>
            </p:cNvPr>
            <p:cNvPicPr/>
            <p:nvPr/>
          </p:nvPicPr>
          <p:blipFill>
            <a:blip r:embed="rId12" cstate="print"/>
            <a:stretch>
              <a:fillRect/>
            </a:stretch>
          </p:blipFill>
          <p:spPr>
            <a:xfrm>
              <a:off x="11442586" y="6034806"/>
              <a:ext cx="161450" cy="118413"/>
            </a:xfrm>
            <a:prstGeom prst="rect">
              <a:avLst/>
            </a:prstGeom>
          </p:spPr>
        </p:pic>
      </p:grpSp>
      <p:grpSp>
        <p:nvGrpSpPr>
          <p:cNvPr id="23" name="object 19">
            <a:extLst>
              <a:ext uri="{FF2B5EF4-FFF2-40B4-BE49-F238E27FC236}">
                <a16:creationId xmlns:a16="http://schemas.microsoft.com/office/drawing/2014/main" id="{36F1FEE7-1065-FB11-142A-65F54BDFEA6A}"/>
              </a:ext>
            </a:extLst>
          </p:cNvPr>
          <p:cNvGrpSpPr/>
          <p:nvPr userDrawn="1"/>
        </p:nvGrpSpPr>
        <p:grpSpPr>
          <a:xfrm>
            <a:off x="9753481" y="6105457"/>
            <a:ext cx="564515" cy="559435"/>
            <a:chOff x="9883303" y="5704701"/>
            <a:chExt cx="564515" cy="559435"/>
          </a:xfrm>
        </p:grpSpPr>
        <p:sp>
          <p:nvSpPr>
            <p:cNvPr id="24" name="object 20">
              <a:extLst>
                <a:ext uri="{FF2B5EF4-FFF2-40B4-BE49-F238E27FC236}">
                  <a16:creationId xmlns:a16="http://schemas.microsoft.com/office/drawing/2014/main" id="{446853DE-F517-2B8E-42A5-0D81CCE083BE}"/>
                </a:ext>
              </a:extLst>
            </p:cNvPr>
            <p:cNvSpPr/>
            <p:nvPr/>
          </p:nvSpPr>
          <p:spPr>
            <a:xfrm>
              <a:off x="9883292" y="5704712"/>
              <a:ext cx="560705" cy="492759"/>
            </a:xfrm>
            <a:custGeom>
              <a:avLst/>
              <a:gdLst/>
              <a:ahLst/>
              <a:cxnLst/>
              <a:rect l="l" t="t" r="r" b="b"/>
              <a:pathLst>
                <a:path w="560704" h="492760">
                  <a:moveTo>
                    <a:pt x="543407" y="174002"/>
                  </a:moveTo>
                  <a:lnTo>
                    <a:pt x="521271" y="131203"/>
                  </a:lnTo>
                  <a:lnTo>
                    <a:pt x="492671" y="93446"/>
                  </a:lnTo>
                  <a:lnTo>
                    <a:pt x="458431" y="61290"/>
                  </a:lnTo>
                  <a:lnTo>
                    <a:pt x="419417" y="35306"/>
                  </a:lnTo>
                  <a:lnTo>
                    <a:pt x="376478" y="16052"/>
                  </a:lnTo>
                  <a:lnTo>
                    <a:pt x="330454" y="4089"/>
                  </a:lnTo>
                  <a:lnTo>
                    <a:pt x="282181" y="0"/>
                  </a:lnTo>
                  <a:lnTo>
                    <a:pt x="236397" y="3683"/>
                  </a:lnTo>
                  <a:lnTo>
                    <a:pt x="192963" y="14338"/>
                  </a:lnTo>
                  <a:lnTo>
                    <a:pt x="152463" y="31356"/>
                  </a:lnTo>
                  <a:lnTo>
                    <a:pt x="115481" y="54178"/>
                  </a:lnTo>
                  <a:lnTo>
                    <a:pt x="82600" y="82232"/>
                  </a:lnTo>
                  <a:lnTo>
                    <a:pt x="54394" y="114909"/>
                  </a:lnTo>
                  <a:lnTo>
                    <a:pt x="31457" y="151676"/>
                  </a:lnTo>
                  <a:lnTo>
                    <a:pt x="14351" y="191909"/>
                  </a:lnTo>
                  <a:lnTo>
                    <a:pt x="3683" y="235064"/>
                  </a:lnTo>
                  <a:lnTo>
                    <a:pt x="0" y="280555"/>
                  </a:lnTo>
                  <a:lnTo>
                    <a:pt x="1155" y="305701"/>
                  </a:lnTo>
                  <a:lnTo>
                    <a:pt x="4559" y="330581"/>
                  </a:lnTo>
                  <a:lnTo>
                    <a:pt x="10198" y="355079"/>
                  </a:lnTo>
                  <a:lnTo>
                    <a:pt x="18034" y="379018"/>
                  </a:lnTo>
                  <a:lnTo>
                    <a:pt x="25044" y="369455"/>
                  </a:lnTo>
                  <a:lnTo>
                    <a:pt x="32372" y="360133"/>
                  </a:lnTo>
                  <a:lnTo>
                    <a:pt x="67678" y="322783"/>
                  </a:lnTo>
                  <a:lnTo>
                    <a:pt x="110413" y="287515"/>
                  </a:lnTo>
                  <a:lnTo>
                    <a:pt x="133311" y="271830"/>
                  </a:lnTo>
                  <a:lnTo>
                    <a:pt x="130835" y="265925"/>
                  </a:lnTo>
                  <a:lnTo>
                    <a:pt x="128803" y="259854"/>
                  </a:lnTo>
                  <a:lnTo>
                    <a:pt x="127228" y="253657"/>
                  </a:lnTo>
                  <a:lnTo>
                    <a:pt x="94729" y="256781"/>
                  </a:lnTo>
                  <a:lnTo>
                    <a:pt x="88430" y="251650"/>
                  </a:lnTo>
                  <a:lnTo>
                    <a:pt x="85712" y="223926"/>
                  </a:lnTo>
                  <a:lnTo>
                    <a:pt x="90893" y="217652"/>
                  </a:lnTo>
                  <a:lnTo>
                    <a:pt x="123380" y="214503"/>
                  </a:lnTo>
                  <a:lnTo>
                    <a:pt x="123990" y="207289"/>
                  </a:lnTo>
                  <a:lnTo>
                    <a:pt x="125006" y="200126"/>
                  </a:lnTo>
                  <a:lnTo>
                    <a:pt x="126403" y="193027"/>
                  </a:lnTo>
                  <a:lnTo>
                    <a:pt x="128181" y="186016"/>
                  </a:lnTo>
                  <a:lnTo>
                    <a:pt x="98463" y="172580"/>
                  </a:lnTo>
                  <a:lnTo>
                    <a:pt x="95592" y="164985"/>
                  </a:lnTo>
                  <a:lnTo>
                    <a:pt x="107200" y="139458"/>
                  </a:lnTo>
                  <a:lnTo>
                    <a:pt x="114782" y="136525"/>
                  </a:lnTo>
                  <a:lnTo>
                    <a:pt x="144703" y="149923"/>
                  </a:lnTo>
                  <a:lnTo>
                    <a:pt x="148818" y="143979"/>
                  </a:lnTo>
                  <a:lnTo>
                    <a:pt x="153250" y="138277"/>
                  </a:lnTo>
                  <a:lnTo>
                    <a:pt x="157975" y="132829"/>
                  </a:lnTo>
                  <a:lnTo>
                    <a:pt x="163004" y="127647"/>
                  </a:lnTo>
                  <a:lnTo>
                    <a:pt x="144284" y="101384"/>
                  </a:lnTo>
                  <a:lnTo>
                    <a:pt x="145605" y="93510"/>
                  </a:lnTo>
                  <a:lnTo>
                    <a:pt x="168490" y="77216"/>
                  </a:lnTo>
                  <a:lnTo>
                    <a:pt x="176542" y="78562"/>
                  </a:lnTo>
                  <a:lnTo>
                    <a:pt x="195554" y="104965"/>
                  </a:lnTo>
                  <a:lnTo>
                    <a:pt x="202120" y="101841"/>
                  </a:lnTo>
                  <a:lnTo>
                    <a:pt x="208851" y="99110"/>
                  </a:lnTo>
                  <a:lnTo>
                    <a:pt x="215734" y="96774"/>
                  </a:lnTo>
                  <a:lnTo>
                    <a:pt x="222732" y="94830"/>
                  </a:lnTo>
                  <a:lnTo>
                    <a:pt x="219595" y="62572"/>
                  </a:lnTo>
                  <a:lnTo>
                    <a:pt x="224739" y="56311"/>
                  </a:lnTo>
                  <a:lnTo>
                    <a:pt x="252717" y="53568"/>
                  </a:lnTo>
                  <a:lnTo>
                    <a:pt x="259016" y="58737"/>
                  </a:lnTo>
                  <a:lnTo>
                    <a:pt x="262178" y="91008"/>
                  </a:lnTo>
                  <a:lnTo>
                    <a:pt x="269443" y="91541"/>
                  </a:lnTo>
                  <a:lnTo>
                    <a:pt x="276656" y="92481"/>
                  </a:lnTo>
                  <a:lnTo>
                    <a:pt x="283806" y="93814"/>
                  </a:lnTo>
                  <a:lnTo>
                    <a:pt x="290880" y="95554"/>
                  </a:lnTo>
                  <a:lnTo>
                    <a:pt x="304393" y="66040"/>
                  </a:lnTo>
                  <a:lnTo>
                    <a:pt x="312013" y="63195"/>
                  </a:lnTo>
                  <a:lnTo>
                    <a:pt x="337870" y="74790"/>
                  </a:lnTo>
                  <a:lnTo>
                    <a:pt x="340741" y="82397"/>
                  </a:lnTo>
                  <a:lnTo>
                    <a:pt x="327253" y="112141"/>
                  </a:lnTo>
                  <a:lnTo>
                    <a:pt x="333248" y="116205"/>
                  </a:lnTo>
                  <a:lnTo>
                    <a:pt x="338988" y="120599"/>
                  </a:lnTo>
                  <a:lnTo>
                    <a:pt x="344474" y="125310"/>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44"/>
                  </a:lnTo>
                  <a:lnTo>
                    <a:pt x="427469" y="171653"/>
                  </a:lnTo>
                  <a:lnTo>
                    <a:pt x="451637" y="170065"/>
                  </a:lnTo>
                  <a:lnTo>
                    <a:pt x="475856" y="169456"/>
                  </a:lnTo>
                  <a:lnTo>
                    <a:pt x="492798" y="169672"/>
                  </a:lnTo>
                  <a:lnTo>
                    <a:pt x="509714" y="170510"/>
                  </a:lnTo>
                  <a:lnTo>
                    <a:pt x="526592" y="171945"/>
                  </a:lnTo>
                  <a:lnTo>
                    <a:pt x="543407" y="174002"/>
                  </a:lnTo>
                  <a:close/>
                </a:path>
                <a:path w="560704" h="492760">
                  <a:moveTo>
                    <a:pt x="560197" y="231686"/>
                  </a:moveTo>
                  <a:lnTo>
                    <a:pt x="516293" y="207530"/>
                  </a:lnTo>
                  <a:lnTo>
                    <a:pt x="475945" y="205816"/>
                  </a:lnTo>
                  <a:lnTo>
                    <a:pt x="431431" y="207911"/>
                  </a:lnTo>
                  <a:lnTo>
                    <a:pt x="387248" y="213321"/>
                  </a:lnTo>
                  <a:lnTo>
                    <a:pt x="343598" y="222021"/>
                  </a:lnTo>
                  <a:lnTo>
                    <a:pt x="300672" y="233959"/>
                  </a:lnTo>
                  <a:lnTo>
                    <a:pt x="246773" y="253441"/>
                  </a:lnTo>
                  <a:lnTo>
                    <a:pt x="196532" y="276910"/>
                  </a:lnTo>
                  <a:lnTo>
                    <a:pt x="150660" y="303949"/>
                  </a:lnTo>
                  <a:lnTo>
                    <a:pt x="109855" y="334137"/>
                  </a:lnTo>
                  <a:lnTo>
                    <a:pt x="74828" y="367055"/>
                  </a:lnTo>
                  <a:lnTo>
                    <a:pt x="44919" y="404520"/>
                  </a:lnTo>
                  <a:lnTo>
                    <a:pt x="36474" y="418096"/>
                  </a:lnTo>
                  <a:lnTo>
                    <a:pt x="49377" y="438645"/>
                  </a:lnTo>
                  <a:lnTo>
                    <a:pt x="63995" y="457974"/>
                  </a:lnTo>
                  <a:lnTo>
                    <a:pt x="80225" y="475983"/>
                  </a:lnTo>
                  <a:lnTo>
                    <a:pt x="97980" y="492556"/>
                  </a:lnTo>
                  <a:lnTo>
                    <a:pt x="105537" y="479425"/>
                  </a:lnTo>
                  <a:lnTo>
                    <a:pt x="109829" y="472833"/>
                  </a:lnTo>
                  <a:lnTo>
                    <a:pt x="135851" y="437286"/>
                  </a:lnTo>
                  <a:lnTo>
                    <a:pt x="166547" y="403352"/>
                  </a:lnTo>
                  <a:lnTo>
                    <a:pt x="201510" y="371373"/>
                  </a:lnTo>
                  <a:lnTo>
                    <a:pt x="240372" y="341680"/>
                  </a:lnTo>
                  <a:lnTo>
                    <a:pt x="282714" y="314604"/>
                  </a:lnTo>
                  <a:lnTo>
                    <a:pt x="328129" y="290461"/>
                  </a:lnTo>
                  <a:lnTo>
                    <a:pt x="374611" y="270281"/>
                  </a:lnTo>
                  <a:lnTo>
                    <a:pt x="421436" y="254215"/>
                  </a:lnTo>
                  <a:lnTo>
                    <a:pt x="468223" y="242379"/>
                  </a:lnTo>
                  <a:lnTo>
                    <a:pt x="514604" y="234848"/>
                  </a:lnTo>
                  <a:lnTo>
                    <a:pt x="560197" y="231686"/>
                  </a:lnTo>
                  <a:close/>
                </a:path>
              </a:pathLst>
            </a:custGeom>
            <a:solidFill>
              <a:srgbClr val="FFFFFF"/>
            </a:solidFill>
          </p:spPr>
          <p:txBody>
            <a:bodyPr wrap="square" lIns="0" tIns="0" rIns="0" bIns="0" rtlCol="0"/>
            <a:lstStyle/>
            <a:p>
              <a:endParaRPr/>
            </a:p>
          </p:txBody>
        </p:sp>
        <p:pic>
          <p:nvPicPr>
            <p:cNvPr id="25" name="object 21">
              <a:extLst>
                <a:ext uri="{FF2B5EF4-FFF2-40B4-BE49-F238E27FC236}">
                  <a16:creationId xmlns:a16="http://schemas.microsoft.com/office/drawing/2014/main" id="{78402CEB-A26B-C030-AE3C-40CD0B8AB946}"/>
                </a:ext>
              </a:extLst>
            </p:cNvPr>
            <p:cNvPicPr/>
            <p:nvPr/>
          </p:nvPicPr>
          <p:blipFill>
            <a:blip r:embed="rId13" cstate="print"/>
            <a:stretch>
              <a:fillRect/>
            </a:stretch>
          </p:blipFill>
          <p:spPr>
            <a:xfrm>
              <a:off x="10192574" y="6086944"/>
              <a:ext cx="235826" cy="177101"/>
            </a:xfrm>
            <a:prstGeom prst="rect">
              <a:avLst/>
            </a:prstGeom>
          </p:spPr>
        </p:pic>
        <p:sp>
          <p:nvSpPr>
            <p:cNvPr id="26" name="object 22">
              <a:extLst>
                <a:ext uri="{FF2B5EF4-FFF2-40B4-BE49-F238E27FC236}">
                  <a16:creationId xmlns:a16="http://schemas.microsoft.com/office/drawing/2014/main" id="{C8C6F24E-C5E7-F92A-20E4-C3B117B6965C}"/>
                </a:ext>
              </a:extLst>
            </p:cNvPr>
            <p:cNvSpPr/>
            <p:nvPr/>
          </p:nvSpPr>
          <p:spPr>
            <a:xfrm>
              <a:off x="10018539" y="5981814"/>
              <a:ext cx="429259" cy="276860"/>
            </a:xfrm>
            <a:custGeom>
              <a:avLst/>
              <a:gdLst/>
              <a:ahLst/>
              <a:cxnLst/>
              <a:rect l="l" t="t" r="r" b="b"/>
              <a:pathLst>
                <a:path w="429259" h="276860">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grpSp>
      <p:grpSp>
        <p:nvGrpSpPr>
          <p:cNvPr id="27" name="object 23">
            <a:extLst>
              <a:ext uri="{FF2B5EF4-FFF2-40B4-BE49-F238E27FC236}">
                <a16:creationId xmlns:a16="http://schemas.microsoft.com/office/drawing/2014/main" id="{55CC3DEF-17F3-1BA8-7D48-9DB56216926E}"/>
              </a:ext>
            </a:extLst>
          </p:cNvPr>
          <p:cNvGrpSpPr/>
          <p:nvPr userDrawn="1"/>
        </p:nvGrpSpPr>
        <p:grpSpPr>
          <a:xfrm>
            <a:off x="10970770" y="643753"/>
            <a:ext cx="711835" cy="776605"/>
            <a:chOff x="11100592" y="242997"/>
            <a:chExt cx="711835" cy="776605"/>
          </a:xfrm>
        </p:grpSpPr>
        <p:sp>
          <p:nvSpPr>
            <p:cNvPr id="28" name="object 24">
              <a:extLst>
                <a:ext uri="{FF2B5EF4-FFF2-40B4-BE49-F238E27FC236}">
                  <a16:creationId xmlns:a16="http://schemas.microsoft.com/office/drawing/2014/main" id="{B4AE8777-8AF5-2609-1909-D1C5B6CF3DF0}"/>
                </a:ext>
              </a:extLst>
            </p:cNvPr>
            <p:cNvSpPr/>
            <p:nvPr/>
          </p:nvSpPr>
          <p:spPr>
            <a:xfrm>
              <a:off x="11100592" y="242997"/>
              <a:ext cx="711835" cy="776605"/>
            </a:xfrm>
            <a:custGeom>
              <a:avLst/>
              <a:gdLst/>
              <a:ahLst/>
              <a:cxnLst/>
              <a:rect l="l" t="t" r="r" b="b"/>
              <a:pathLst>
                <a:path w="711834" h="776605">
                  <a:moveTo>
                    <a:pt x="355707" y="0"/>
                  </a:moveTo>
                  <a:lnTo>
                    <a:pt x="282371" y="19650"/>
                  </a:lnTo>
                  <a:lnTo>
                    <a:pt x="73355" y="140325"/>
                  </a:lnTo>
                  <a:lnTo>
                    <a:pt x="42744" y="163863"/>
                  </a:lnTo>
                  <a:lnTo>
                    <a:pt x="5078" y="229088"/>
                  </a:lnTo>
                  <a:lnTo>
                    <a:pt x="0" y="267363"/>
                  </a:lnTo>
                  <a:lnTo>
                    <a:pt x="0" y="508714"/>
                  </a:lnTo>
                  <a:lnTo>
                    <a:pt x="5078" y="546984"/>
                  </a:lnTo>
                  <a:lnTo>
                    <a:pt x="42744" y="612207"/>
                  </a:lnTo>
                  <a:lnTo>
                    <a:pt x="73355" y="635739"/>
                  </a:lnTo>
                  <a:lnTo>
                    <a:pt x="282371" y="756415"/>
                  </a:lnTo>
                  <a:lnTo>
                    <a:pt x="318051" y="771152"/>
                  </a:lnTo>
                  <a:lnTo>
                    <a:pt x="355707" y="776065"/>
                  </a:lnTo>
                  <a:lnTo>
                    <a:pt x="393364" y="771152"/>
                  </a:lnTo>
                  <a:lnTo>
                    <a:pt x="429044" y="756415"/>
                  </a:lnTo>
                  <a:lnTo>
                    <a:pt x="638060" y="635739"/>
                  </a:lnTo>
                  <a:lnTo>
                    <a:pt x="668667" y="612207"/>
                  </a:lnTo>
                  <a:lnTo>
                    <a:pt x="706315" y="546984"/>
                  </a:lnTo>
                  <a:lnTo>
                    <a:pt x="711390" y="508714"/>
                  </a:lnTo>
                  <a:lnTo>
                    <a:pt x="711390" y="267363"/>
                  </a:lnTo>
                  <a:lnTo>
                    <a:pt x="706315" y="229088"/>
                  </a:lnTo>
                  <a:lnTo>
                    <a:pt x="668667" y="163863"/>
                  </a:lnTo>
                  <a:lnTo>
                    <a:pt x="638060" y="140325"/>
                  </a:lnTo>
                  <a:lnTo>
                    <a:pt x="429044" y="19650"/>
                  </a:lnTo>
                  <a:lnTo>
                    <a:pt x="393364" y="4912"/>
                  </a:lnTo>
                  <a:lnTo>
                    <a:pt x="355707" y="0"/>
                  </a:lnTo>
                  <a:close/>
                </a:path>
              </a:pathLst>
            </a:custGeom>
            <a:solidFill>
              <a:srgbClr val="AD0535"/>
            </a:solidFill>
          </p:spPr>
          <p:txBody>
            <a:bodyPr wrap="square" lIns="0" tIns="0" rIns="0" bIns="0" rtlCol="0"/>
            <a:lstStyle/>
            <a:p>
              <a:endParaRPr/>
            </a:p>
          </p:txBody>
        </p:sp>
        <p:pic>
          <p:nvPicPr>
            <p:cNvPr id="29" name="object 25">
              <a:extLst>
                <a:ext uri="{FF2B5EF4-FFF2-40B4-BE49-F238E27FC236}">
                  <a16:creationId xmlns:a16="http://schemas.microsoft.com/office/drawing/2014/main" id="{015C2318-57DF-9086-5A73-FCA8A99BD4A9}"/>
                </a:ext>
              </a:extLst>
            </p:cNvPr>
            <p:cNvPicPr/>
            <p:nvPr/>
          </p:nvPicPr>
          <p:blipFill>
            <a:blip r:embed="rId14" cstate="print"/>
            <a:stretch>
              <a:fillRect/>
            </a:stretch>
          </p:blipFill>
          <p:spPr>
            <a:xfrm>
              <a:off x="11456547" y="409623"/>
              <a:ext cx="146305" cy="332941"/>
            </a:xfrm>
            <a:prstGeom prst="rect">
              <a:avLst/>
            </a:prstGeom>
          </p:spPr>
        </p:pic>
        <p:sp>
          <p:nvSpPr>
            <p:cNvPr id="30" name="object 26">
              <a:extLst>
                <a:ext uri="{FF2B5EF4-FFF2-40B4-BE49-F238E27FC236}">
                  <a16:creationId xmlns:a16="http://schemas.microsoft.com/office/drawing/2014/main" id="{68693739-5E8B-025F-C74B-100DC63B3F2C}"/>
                </a:ext>
              </a:extLst>
            </p:cNvPr>
            <p:cNvSpPr/>
            <p:nvPr/>
          </p:nvSpPr>
          <p:spPr>
            <a:xfrm>
              <a:off x="11563080" y="483784"/>
              <a:ext cx="78740" cy="260350"/>
            </a:xfrm>
            <a:custGeom>
              <a:avLst/>
              <a:gdLst/>
              <a:ahLst/>
              <a:cxnLst/>
              <a:rect l="l" t="t" r="r" b="b"/>
              <a:pathLst>
                <a:path w="78740" h="260350">
                  <a:moveTo>
                    <a:pt x="39344" y="0"/>
                  </a:moveTo>
                  <a:lnTo>
                    <a:pt x="0" y="63258"/>
                  </a:lnTo>
                  <a:lnTo>
                    <a:pt x="0" y="259816"/>
                  </a:lnTo>
                  <a:lnTo>
                    <a:pt x="78701" y="224358"/>
                  </a:lnTo>
                  <a:lnTo>
                    <a:pt x="78701" y="31521"/>
                  </a:lnTo>
                  <a:lnTo>
                    <a:pt x="39344" y="0"/>
                  </a:lnTo>
                  <a:close/>
                </a:path>
              </a:pathLst>
            </a:custGeom>
            <a:solidFill>
              <a:srgbClr val="FFFFFF"/>
            </a:solidFill>
          </p:spPr>
          <p:txBody>
            <a:bodyPr wrap="square" lIns="0" tIns="0" rIns="0" bIns="0" rtlCol="0"/>
            <a:lstStyle/>
            <a:p>
              <a:endParaRPr/>
            </a:p>
          </p:txBody>
        </p:sp>
        <p:sp>
          <p:nvSpPr>
            <p:cNvPr id="31" name="object 27">
              <a:extLst>
                <a:ext uri="{FF2B5EF4-FFF2-40B4-BE49-F238E27FC236}">
                  <a16:creationId xmlns:a16="http://schemas.microsoft.com/office/drawing/2014/main" id="{1E9AA56D-624D-0411-FE1A-3546DFABD26D}"/>
                </a:ext>
              </a:extLst>
            </p:cNvPr>
            <p:cNvSpPr/>
            <p:nvPr/>
          </p:nvSpPr>
          <p:spPr>
            <a:xfrm>
              <a:off x="11465257" y="587273"/>
              <a:ext cx="74930" cy="95250"/>
            </a:xfrm>
            <a:custGeom>
              <a:avLst/>
              <a:gdLst/>
              <a:ahLst/>
              <a:cxnLst/>
              <a:rect l="l" t="t" r="r" b="b"/>
              <a:pathLst>
                <a:path w="74929" h="95250">
                  <a:moveTo>
                    <a:pt x="0" y="0"/>
                  </a:moveTo>
                  <a:lnTo>
                    <a:pt x="74904" y="25501"/>
                  </a:lnTo>
                </a:path>
                <a:path w="74929" h="95250">
                  <a:moveTo>
                    <a:pt x="0" y="32778"/>
                  </a:moveTo>
                  <a:lnTo>
                    <a:pt x="74904" y="58267"/>
                  </a:lnTo>
                </a:path>
                <a:path w="74929" h="95250">
                  <a:moveTo>
                    <a:pt x="0" y="69176"/>
                  </a:moveTo>
                  <a:lnTo>
                    <a:pt x="74904" y="94678"/>
                  </a:lnTo>
                </a:path>
              </a:pathLst>
            </a:custGeom>
            <a:ln w="3175">
              <a:solidFill>
                <a:srgbClr val="AD0535"/>
              </a:solidFill>
            </a:ln>
          </p:spPr>
          <p:txBody>
            <a:bodyPr wrap="square" lIns="0" tIns="0" rIns="0" bIns="0" rtlCol="0"/>
            <a:lstStyle/>
            <a:p>
              <a:endParaRPr/>
            </a:p>
          </p:txBody>
        </p:sp>
        <p:pic>
          <p:nvPicPr>
            <p:cNvPr id="32" name="object 28">
              <a:extLst>
                <a:ext uri="{FF2B5EF4-FFF2-40B4-BE49-F238E27FC236}">
                  <a16:creationId xmlns:a16="http://schemas.microsoft.com/office/drawing/2014/main" id="{4FD37379-8980-5F99-8B75-4B48DA139E6E}"/>
                </a:ext>
              </a:extLst>
            </p:cNvPr>
            <p:cNvPicPr/>
            <p:nvPr/>
          </p:nvPicPr>
          <p:blipFill>
            <a:blip r:embed="rId15" cstate="print"/>
            <a:stretch>
              <a:fillRect/>
            </a:stretch>
          </p:blipFill>
          <p:spPr>
            <a:xfrm>
              <a:off x="11223352" y="601312"/>
              <a:ext cx="208588" cy="203189"/>
            </a:xfrm>
            <a:prstGeom prst="rect">
              <a:avLst/>
            </a:prstGeom>
          </p:spPr>
        </p:pic>
      </p:grpSp>
      <p:grpSp>
        <p:nvGrpSpPr>
          <p:cNvPr id="33" name="object 29">
            <a:extLst>
              <a:ext uri="{FF2B5EF4-FFF2-40B4-BE49-F238E27FC236}">
                <a16:creationId xmlns:a16="http://schemas.microsoft.com/office/drawing/2014/main" id="{71317053-837E-D7BB-DC3D-9893EF486A33}"/>
              </a:ext>
            </a:extLst>
          </p:cNvPr>
          <p:cNvGrpSpPr/>
          <p:nvPr userDrawn="1"/>
        </p:nvGrpSpPr>
        <p:grpSpPr>
          <a:xfrm>
            <a:off x="1307970" y="2263757"/>
            <a:ext cx="9284970" cy="1832610"/>
            <a:chOff x="1437792" y="1863001"/>
            <a:chExt cx="9284970" cy="1832610"/>
          </a:xfrm>
        </p:grpSpPr>
        <p:sp>
          <p:nvSpPr>
            <p:cNvPr id="34" name="object 30">
              <a:extLst>
                <a:ext uri="{FF2B5EF4-FFF2-40B4-BE49-F238E27FC236}">
                  <a16:creationId xmlns:a16="http://schemas.microsoft.com/office/drawing/2014/main" id="{265BE543-6B12-2BA4-B55C-07FCA08571BC}"/>
                </a:ext>
              </a:extLst>
            </p:cNvPr>
            <p:cNvSpPr/>
            <p:nvPr/>
          </p:nvSpPr>
          <p:spPr>
            <a:xfrm>
              <a:off x="2456180" y="3433076"/>
              <a:ext cx="7248525" cy="262255"/>
            </a:xfrm>
            <a:custGeom>
              <a:avLst/>
              <a:gdLst/>
              <a:ahLst/>
              <a:cxnLst/>
              <a:rect l="l" t="t" r="r" b="b"/>
              <a:pathLst>
                <a:path w="7248525" h="262254">
                  <a:moveTo>
                    <a:pt x="262115" y="131051"/>
                  </a:moveTo>
                  <a:lnTo>
                    <a:pt x="131051" y="0"/>
                  </a:lnTo>
                  <a:lnTo>
                    <a:pt x="0" y="131051"/>
                  </a:lnTo>
                  <a:lnTo>
                    <a:pt x="131051" y="262102"/>
                  </a:lnTo>
                  <a:lnTo>
                    <a:pt x="262115" y="131051"/>
                  </a:lnTo>
                  <a:close/>
                </a:path>
                <a:path w="7248525" h="262254">
                  <a:moveTo>
                    <a:pt x="2590736" y="131051"/>
                  </a:moveTo>
                  <a:lnTo>
                    <a:pt x="2459672" y="0"/>
                  </a:lnTo>
                  <a:lnTo>
                    <a:pt x="2328621" y="131051"/>
                  </a:lnTo>
                  <a:lnTo>
                    <a:pt x="2459672" y="262102"/>
                  </a:lnTo>
                  <a:lnTo>
                    <a:pt x="2590736" y="131051"/>
                  </a:lnTo>
                  <a:close/>
                </a:path>
                <a:path w="7248525" h="262254">
                  <a:moveTo>
                    <a:pt x="4919370" y="131051"/>
                  </a:moveTo>
                  <a:lnTo>
                    <a:pt x="4788306" y="0"/>
                  </a:lnTo>
                  <a:lnTo>
                    <a:pt x="4657255" y="131051"/>
                  </a:lnTo>
                  <a:lnTo>
                    <a:pt x="4788306" y="262102"/>
                  </a:lnTo>
                  <a:lnTo>
                    <a:pt x="4919370" y="131051"/>
                  </a:lnTo>
                  <a:close/>
                </a:path>
                <a:path w="7248525" h="262254">
                  <a:moveTo>
                    <a:pt x="7248004" y="131051"/>
                  </a:moveTo>
                  <a:lnTo>
                    <a:pt x="7116940" y="0"/>
                  </a:lnTo>
                  <a:lnTo>
                    <a:pt x="6985889" y="131051"/>
                  </a:lnTo>
                  <a:lnTo>
                    <a:pt x="7116940" y="262102"/>
                  </a:lnTo>
                  <a:lnTo>
                    <a:pt x="7248004" y="131051"/>
                  </a:lnTo>
                  <a:close/>
                </a:path>
              </a:pathLst>
            </a:custGeom>
            <a:solidFill>
              <a:srgbClr val="AB082F"/>
            </a:solidFill>
          </p:spPr>
          <p:txBody>
            <a:bodyPr wrap="square" lIns="0" tIns="0" rIns="0" bIns="0" rtlCol="0"/>
            <a:lstStyle/>
            <a:p>
              <a:endParaRPr/>
            </a:p>
          </p:txBody>
        </p:sp>
        <p:pic>
          <p:nvPicPr>
            <p:cNvPr id="35" name="object 31">
              <a:extLst>
                <a:ext uri="{FF2B5EF4-FFF2-40B4-BE49-F238E27FC236}">
                  <a16:creationId xmlns:a16="http://schemas.microsoft.com/office/drawing/2014/main" id="{5110B111-E13F-8C29-42C9-E5727ACEB407}"/>
                </a:ext>
              </a:extLst>
            </p:cNvPr>
            <p:cNvPicPr/>
            <p:nvPr/>
          </p:nvPicPr>
          <p:blipFill>
            <a:blip r:embed="rId16" cstate="print"/>
            <a:stretch>
              <a:fillRect/>
            </a:stretch>
          </p:blipFill>
          <p:spPr>
            <a:xfrm>
              <a:off x="1443735" y="1868944"/>
              <a:ext cx="2287003" cy="1695183"/>
            </a:xfrm>
            <a:prstGeom prst="rect">
              <a:avLst/>
            </a:prstGeom>
          </p:spPr>
        </p:pic>
        <p:sp>
          <p:nvSpPr>
            <p:cNvPr id="36" name="object 32">
              <a:extLst>
                <a:ext uri="{FF2B5EF4-FFF2-40B4-BE49-F238E27FC236}">
                  <a16:creationId xmlns:a16="http://schemas.microsoft.com/office/drawing/2014/main" id="{8702C591-01F6-7E4B-8050-D16580FD8780}"/>
                </a:ext>
              </a:extLst>
            </p:cNvPr>
            <p:cNvSpPr/>
            <p:nvPr/>
          </p:nvSpPr>
          <p:spPr>
            <a:xfrm>
              <a:off x="1443735" y="1868944"/>
              <a:ext cx="2287270" cy="1695450"/>
            </a:xfrm>
            <a:custGeom>
              <a:avLst/>
              <a:gdLst/>
              <a:ahLst/>
              <a:cxnLst/>
              <a:rect l="l" t="t" r="r" b="b"/>
              <a:pathLst>
                <a:path w="2287270" h="1695450">
                  <a:moveTo>
                    <a:pt x="0" y="1695183"/>
                  </a:moveTo>
                  <a:lnTo>
                    <a:pt x="2287003" y="1695183"/>
                  </a:lnTo>
                  <a:lnTo>
                    <a:pt x="2287003" y="0"/>
                  </a:lnTo>
                  <a:lnTo>
                    <a:pt x="0" y="0"/>
                  </a:lnTo>
                  <a:lnTo>
                    <a:pt x="0" y="1695183"/>
                  </a:lnTo>
                  <a:close/>
                </a:path>
              </a:pathLst>
            </a:custGeom>
            <a:ln w="11887">
              <a:solidFill>
                <a:srgbClr val="AB082F"/>
              </a:solidFill>
            </a:ln>
          </p:spPr>
          <p:txBody>
            <a:bodyPr wrap="square" lIns="0" tIns="0" rIns="0" bIns="0" rtlCol="0"/>
            <a:lstStyle/>
            <a:p>
              <a:endParaRPr/>
            </a:p>
          </p:txBody>
        </p:sp>
        <p:pic>
          <p:nvPicPr>
            <p:cNvPr id="37" name="object 33">
              <a:extLst>
                <a:ext uri="{FF2B5EF4-FFF2-40B4-BE49-F238E27FC236}">
                  <a16:creationId xmlns:a16="http://schemas.microsoft.com/office/drawing/2014/main" id="{881C579A-1E6C-6F8B-4329-B4B7CFD63CF0}"/>
                </a:ext>
              </a:extLst>
            </p:cNvPr>
            <p:cNvPicPr/>
            <p:nvPr/>
          </p:nvPicPr>
          <p:blipFill>
            <a:blip r:embed="rId17" cstate="print"/>
            <a:stretch>
              <a:fillRect/>
            </a:stretch>
          </p:blipFill>
          <p:spPr>
            <a:xfrm>
              <a:off x="3781642" y="1868944"/>
              <a:ext cx="2277730" cy="1695183"/>
            </a:xfrm>
            <a:prstGeom prst="rect">
              <a:avLst/>
            </a:prstGeom>
          </p:spPr>
        </p:pic>
        <p:sp>
          <p:nvSpPr>
            <p:cNvPr id="38" name="object 34">
              <a:extLst>
                <a:ext uri="{FF2B5EF4-FFF2-40B4-BE49-F238E27FC236}">
                  <a16:creationId xmlns:a16="http://schemas.microsoft.com/office/drawing/2014/main" id="{352266AC-B846-7448-8443-894AE6FDD019}"/>
                </a:ext>
              </a:extLst>
            </p:cNvPr>
            <p:cNvSpPr/>
            <p:nvPr/>
          </p:nvSpPr>
          <p:spPr>
            <a:xfrm>
              <a:off x="3772357" y="1868944"/>
              <a:ext cx="2287270" cy="1695450"/>
            </a:xfrm>
            <a:custGeom>
              <a:avLst/>
              <a:gdLst/>
              <a:ahLst/>
              <a:cxnLst/>
              <a:rect l="l" t="t" r="r" b="b"/>
              <a:pathLst>
                <a:path w="2287270" h="1695450">
                  <a:moveTo>
                    <a:pt x="0" y="1695183"/>
                  </a:moveTo>
                  <a:lnTo>
                    <a:pt x="2287003" y="1695183"/>
                  </a:lnTo>
                  <a:lnTo>
                    <a:pt x="2287003" y="0"/>
                  </a:lnTo>
                  <a:lnTo>
                    <a:pt x="0" y="0"/>
                  </a:lnTo>
                  <a:lnTo>
                    <a:pt x="0" y="1695183"/>
                  </a:lnTo>
                  <a:close/>
                </a:path>
              </a:pathLst>
            </a:custGeom>
            <a:ln w="11887">
              <a:solidFill>
                <a:srgbClr val="AB082F"/>
              </a:solidFill>
            </a:ln>
          </p:spPr>
          <p:txBody>
            <a:bodyPr wrap="square" lIns="0" tIns="0" rIns="0" bIns="0" rtlCol="0"/>
            <a:lstStyle/>
            <a:p>
              <a:endParaRPr/>
            </a:p>
          </p:txBody>
        </p:sp>
        <p:pic>
          <p:nvPicPr>
            <p:cNvPr id="39" name="object 35">
              <a:extLst>
                <a:ext uri="{FF2B5EF4-FFF2-40B4-BE49-F238E27FC236}">
                  <a16:creationId xmlns:a16="http://schemas.microsoft.com/office/drawing/2014/main" id="{C0E81CB4-379D-F0DA-FCC2-AFB07EE105EA}"/>
                </a:ext>
              </a:extLst>
            </p:cNvPr>
            <p:cNvPicPr/>
            <p:nvPr/>
          </p:nvPicPr>
          <p:blipFill>
            <a:blip r:embed="rId18" cstate="print"/>
            <a:stretch>
              <a:fillRect/>
            </a:stretch>
          </p:blipFill>
          <p:spPr>
            <a:xfrm>
              <a:off x="6100991" y="1868944"/>
              <a:ext cx="2287003" cy="1695183"/>
            </a:xfrm>
            <a:prstGeom prst="rect">
              <a:avLst/>
            </a:prstGeom>
          </p:spPr>
        </p:pic>
        <p:sp>
          <p:nvSpPr>
            <p:cNvPr id="40" name="object 36">
              <a:extLst>
                <a:ext uri="{FF2B5EF4-FFF2-40B4-BE49-F238E27FC236}">
                  <a16:creationId xmlns:a16="http://schemas.microsoft.com/office/drawing/2014/main" id="{7BB25216-6F6B-DC97-69D6-E42F84A2D0C7}"/>
                </a:ext>
              </a:extLst>
            </p:cNvPr>
            <p:cNvSpPr/>
            <p:nvPr/>
          </p:nvSpPr>
          <p:spPr>
            <a:xfrm>
              <a:off x="6100991" y="1868944"/>
              <a:ext cx="2287270" cy="1695450"/>
            </a:xfrm>
            <a:custGeom>
              <a:avLst/>
              <a:gdLst/>
              <a:ahLst/>
              <a:cxnLst/>
              <a:rect l="l" t="t" r="r" b="b"/>
              <a:pathLst>
                <a:path w="2287270" h="1695450">
                  <a:moveTo>
                    <a:pt x="0" y="1695183"/>
                  </a:moveTo>
                  <a:lnTo>
                    <a:pt x="2287003" y="1695183"/>
                  </a:lnTo>
                  <a:lnTo>
                    <a:pt x="2287003" y="0"/>
                  </a:lnTo>
                  <a:lnTo>
                    <a:pt x="0" y="0"/>
                  </a:lnTo>
                  <a:lnTo>
                    <a:pt x="0" y="1695183"/>
                  </a:lnTo>
                  <a:close/>
                </a:path>
              </a:pathLst>
            </a:custGeom>
            <a:ln w="11887">
              <a:solidFill>
                <a:srgbClr val="AB082F"/>
              </a:solidFill>
            </a:ln>
          </p:spPr>
          <p:txBody>
            <a:bodyPr wrap="square" lIns="0" tIns="0" rIns="0" bIns="0" rtlCol="0"/>
            <a:lstStyle/>
            <a:p>
              <a:endParaRPr/>
            </a:p>
          </p:txBody>
        </p:sp>
        <p:pic>
          <p:nvPicPr>
            <p:cNvPr id="41" name="object 37">
              <a:extLst>
                <a:ext uri="{FF2B5EF4-FFF2-40B4-BE49-F238E27FC236}">
                  <a16:creationId xmlns:a16="http://schemas.microsoft.com/office/drawing/2014/main" id="{9C85E3E2-248A-A58F-F3B4-5274A9DCCCF0}"/>
                </a:ext>
              </a:extLst>
            </p:cNvPr>
            <p:cNvPicPr/>
            <p:nvPr/>
          </p:nvPicPr>
          <p:blipFill>
            <a:blip r:embed="rId19" cstate="print"/>
            <a:stretch>
              <a:fillRect/>
            </a:stretch>
          </p:blipFill>
          <p:spPr>
            <a:xfrm>
              <a:off x="8429625" y="1868944"/>
              <a:ext cx="2285128" cy="1695183"/>
            </a:xfrm>
            <a:prstGeom prst="rect">
              <a:avLst/>
            </a:prstGeom>
          </p:spPr>
        </p:pic>
        <p:sp>
          <p:nvSpPr>
            <p:cNvPr id="42" name="object 38">
              <a:extLst>
                <a:ext uri="{FF2B5EF4-FFF2-40B4-BE49-F238E27FC236}">
                  <a16:creationId xmlns:a16="http://schemas.microsoft.com/office/drawing/2014/main" id="{612693E6-1E2C-ADFC-73FF-F35E48DDFE84}"/>
                </a:ext>
              </a:extLst>
            </p:cNvPr>
            <p:cNvSpPr/>
            <p:nvPr/>
          </p:nvSpPr>
          <p:spPr>
            <a:xfrm>
              <a:off x="8429625" y="1868944"/>
              <a:ext cx="2287270" cy="1695450"/>
            </a:xfrm>
            <a:custGeom>
              <a:avLst/>
              <a:gdLst/>
              <a:ahLst/>
              <a:cxnLst/>
              <a:rect l="l" t="t" r="r" b="b"/>
              <a:pathLst>
                <a:path w="2287270" h="1695450">
                  <a:moveTo>
                    <a:pt x="0" y="1695183"/>
                  </a:moveTo>
                  <a:lnTo>
                    <a:pt x="2287003" y="1695183"/>
                  </a:lnTo>
                  <a:lnTo>
                    <a:pt x="2287003" y="0"/>
                  </a:lnTo>
                  <a:lnTo>
                    <a:pt x="0" y="0"/>
                  </a:lnTo>
                  <a:lnTo>
                    <a:pt x="0" y="1695183"/>
                  </a:lnTo>
                  <a:close/>
                </a:path>
              </a:pathLst>
            </a:custGeom>
            <a:ln w="11887">
              <a:solidFill>
                <a:srgbClr val="AB082F"/>
              </a:solidFill>
            </a:ln>
          </p:spPr>
          <p:txBody>
            <a:bodyPr wrap="square" lIns="0" tIns="0" rIns="0" bIns="0" rtlCol="0"/>
            <a:lstStyle/>
            <a:p>
              <a:endParaRPr/>
            </a:p>
          </p:txBody>
        </p:sp>
      </p:grpSp>
      <p:sp>
        <p:nvSpPr>
          <p:cNvPr id="43" name="object 39">
            <a:extLst>
              <a:ext uri="{FF2B5EF4-FFF2-40B4-BE49-F238E27FC236}">
                <a16:creationId xmlns:a16="http://schemas.microsoft.com/office/drawing/2014/main" id="{F855E356-82A6-55E6-A75A-CAB1CB24190A}"/>
              </a:ext>
            </a:extLst>
          </p:cNvPr>
          <p:cNvSpPr txBox="1"/>
          <p:nvPr userDrawn="1"/>
        </p:nvSpPr>
        <p:spPr>
          <a:xfrm>
            <a:off x="1490983" y="4032124"/>
            <a:ext cx="1946275" cy="968375"/>
          </a:xfrm>
          <a:prstGeom prst="rect">
            <a:avLst/>
          </a:prstGeom>
        </p:spPr>
        <p:txBody>
          <a:bodyPr vert="horz" wrap="square" lIns="0" tIns="13970" rIns="0" bIns="0" rtlCol="0">
            <a:spAutoFit/>
          </a:bodyPr>
          <a:lstStyle/>
          <a:p>
            <a:pPr algn="ctr">
              <a:lnSpc>
                <a:spcPct val="100000"/>
              </a:lnSpc>
              <a:spcBef>
                <a:spcPts val="110"/>
              </a:spcBef>
            </a:pPr>
            <a:r>
              <a:rPr sz="2050" spc="-20" dirty="0">
                <a:solidFill>
                  <a:srgbClr val="4C4D4F"/>
                </a:solidFill>
                <a:latin typeface="Myriad Pro"/>
                <a:cs typeface="Myriad Pro"/>
              </a:rPr>
              <a:t>John</a:t>
            </a:r>
            <a:endParaRPr sz="2050">
              <a:latin typeface="Myriad Pro"/>
              <a:cs typeface="Myriad Pro"/>
            </a:endParaRPr>
          </a:p>
          <a:p>
            <a:pPr algn="ctr">
              <a:lnSpc>
                <a:spcPct val="100000"/>
              </a:lnSpc>
              <a:spcBef>
                <a:spcPts val="10"/>
              </a:spcBef>
            </a:pPr>
            <a:r>
              <a:rPr sz="2050" spc="-40" dirty="0">
                <a:solidFill>
                  <a:srgbClr val="4C4D4F"/>
                </a:solidFill>
                <a:latin typeface="Myriad Pro"/>
                <a:cs typeface="Myriad Pro"/>
              </a:rPr>
              <a:t>VAN</a:t>
            </a:r>
            <a:r>
              <a:rPr sz="2050" spc="-55" dirty="0">
                <a:solidFill>
                  <a:srgbClr val="4C4D4F"/>
                </a:solidFill>
                <a:latin typeface="Myriad Pro"/>
                <a:cs typeface="Myriad Pro"/>
              </a:rPr>
              <a:t> </a:t>
            </a:r>
            <a:r>
              <a:rPr sz="2050" spc="-10" dirty="0">
                <a:solidFill>
                  <a:srgbClr val="4C4D4F"/>
                </a:solidFill>
                <a:latin typeface="Myriad Pro"/>
                <a:cs typeface="Myriad Pro"/>
              </a:rPr>
              <a:t>MERHAEGHE</a:t>
            </a:r>
            <a:endParaRPr sz="2050">
              <a:latin typeface="Myriad Pro"/>
              <a:cs typeface="Myriad Pro"/>
            </a:endParaRPr>
          </a:p>
          <a:p>
            <a:pPr algn="ctr">
              <a:lnSpc>
                <a:spcPct val="100000"/>
              </a:lnSpc>
              <a:spcBef>
                <a:spcPts val="490"/>
              </a:spcBef>
            </a:pPr>
            <a:r>
              <a:rPr sz="1650" dirty="0">
                <a:solidFill>
                  <a:srgbClr val="4C4D4F"/>
                </a:solidFill>
                <a:latin typeface="Myriad Pro"/>
                <a:cs typeface="Myriad Pro"/>
              </a:rPr>
              <a:t>Frasnes-lez-</a:t>
            </a:r>
            <a:r>
              <a:rPr sz="1650" spc="-10" dirty="0">
                <a:solidFill>
                  <a:srgbClr val="4C4D4F"/>
                </a:solidFill>
                <a:latin typeface="Myriad Pro"/>
                <a:cs typeface="Myriad Pro"/>
              </a:rPr>
              <a:t>Anvaing</a:t>
            </a:r>
            <a:endParaRPr sz="1650">
              <a:latin typeface="Myriad Pro"/>
              <a:cs typeface="Myriad Pro"/>
            </a:endParaRPr>
          </a:p>
        </p:txBody>
      </p:sp>
      <p:sp>
        <p:nvSpPr>
          <p:cNvPr id="44" name="object 40">
            <a:extLst>
              <a:ext uri="{FF2B5EF4-FFF2-40B4-BE49-F238E27FC236}">
                <a16:creationId xmlns:a16="http://schemas.microsoft.com/office/drawing/2014/main" id="{F7956A51-FC5A-DAD5-4151-271B001B6AE1}"/>
              </a:ext>
            </a:extLst>
          </p:cNvPr>
          <p:cNvSpPr txBox="1"/>
          <p:nvPr userDrawn="1"/>
        </p:nvSpPr>
        <p:spPr>
          <a:xfrm>
            <a:off x="4253806" y="4032124"/>
            <a:ext cx="1023619" cy="968375"/>
          </a:xfrm>
          <a:prstGeom prst="rect">
            <a:avLst/>
          </a:prstGeom>
        </p:spPr>
        <p:txBody>
          <a:bodyPr vert="horz" wrap="square" lIns="0" tIns="12065" rIns="0" bIns="0" rtlCol="0">
            <a:spAutoFit/>
          </a:bodyPr>
          <a:lstStyle/>
          <a:p>
            <a:pPr marL="83185" marR="20320" indent="-55880">
              <a:lnSpc>
                <a:spcPct val="100499"/>
              </a:lnSpc>
              <a:spcBef>
                <a:spcPts val="95"/>
              </a:spcBef>
            </a:pPr>
            <a:r>
              <a:rPr sz="2050" spc="-10" dirty="0">
                <a:solidFill>
                  <a:srgbClr val="4C4D4F"/>
                </a:solidFill>
                <a:latin typeface="Myriad Pro"/>
                <a:cs typeface="Myriad Pro"/>
              </a:rPr>
              <a:t>Christian WIERTZ</a:t>
            </a:r>
            <a:endParaRPr sz="2050">
              <a:latin typeface="Myriad Pro"/>
              <a:cs typeface="Myriad Pro"/>
            </a:endParaRPr>
          </a:p>
          <a:p>
            <a:pPr marL="12700">
              <a:lnSpc>
                <a:spcPct val="100000"/>
              </a:lnSpc>
              <a:spcBef>
                <a:spcPts val="495"/>
              </a:spcBef>
            </a:pPr>
            <a:r>
              <a:rPr sz="1650" spc="-10" dirty="0">
                <a:solidFill>
                  <a:srgbClr val="4C4D4F"/>
                </a:solidFill>
                <a:latin typeface="Myriad Pro"/>
                <a:cs typeface="Myriad Pro"/>
              </a:rPr>
              <a:t>Plombières</a:t>
            </a:r>
            <a:endParaRPr sz="1650">
              <a:latin typeface="Myriad Pro"/>
              <a:cs typeface="Myriad Pro"/>
            </a:endParaRPr>
          </a:p>
        </p:txBody>
      </p:sp>
      <p:sp>
        <p:nvSpPr>
          <p:cNvPr id="45" name="object 41">
            <a:extLst>
              <a:ext uri="{FF2B5EF4-FFF2-40B4-BE49-F238E27FC236}">
                <a16:creationId xmlns:a16="http://schemas.microsoft.com/office/drawing/2014/main" id="{34442485-5F85-522B-3FE6-E2CF015CBBFC}"/>
              </a:ext>
            </a:extLst>
          </p:cNvPr>
          <p:cNvSpPr txBox="1"/>
          <p:nvPr userDrawn="1"/>
        </p:nvSpPr>
        <p:spPr>
          <a:xfrm>
            <a:off x="6562317" y="4032124"/>
            <a:ext cx="1060450" cy="968375"/>
          </a:xfrm>
          <a:prstGeom prst="rect">
            <a:avLst/>
          </a:prstGeom>
        </p:spPr>
        <p:txBody>
          <a:bodyPr vert="horz" wrap="square" lIns="0" tIns="12065" rIns="0" bIns="0" rtlCol="0">
            <a:spAutoFit/>
          </a:bodyPr>
          <a:lstStyle/>
          <a:p>
            <a:pPr marL="12700" marR="5080" indent="149860">
              <a:lnSpc>
                <a:spcPct val="100499"/>
              </a:lnSpc>
              <a:spcBef>
                <a:spcPts val="95"/>
              </a:spcBef>
            </a:pPr>
            <a:r>
              <a:rPr sz="2050" spc="-10" dirty="0">
                <a:solidFill>
                  <a:srgbClr val="4C4D4F"/>
                </a:solidFill>
                <a:latin typeface="Myriad Pro"/>
                <a:cs typeface="Myriad Pro"/>
              </a:rPr>
              <a:t>Michel WILLEME</a:t>
            </a:r>
            <a:endParaRPr sz="2050">
              <a:latin typeface="Myriad Pro"/>
              <a:cs typeface="Myriad Pro"/>
            </a:endParaRPr>
          </a:p>
          <a:p>
            <a:pPr marL="24765">
              <a:lnSpc>
                <a:spcPct val="100000"/>
              </a:lnSpc>
              <a:spcBef>
                <a:spcPts val="495"/>
              </a:spcBef>
            </a:pPr>
            <a:r>
              <a:rPr sz="1650" dirty="0">
                <a:solidFill>
                  <a:srgbClr val="4C4D4F"/>
                </a:solidFill>
                <a:latin typeface="Myriad Pro"/>
                <a:cs typeface="Myriad Pro"/>
              </a:rPr>
              <a:t>Sainte-</a:t>
            </a:r>
            <a:r>
              <a:rPr sz="1650" spc="-25" dirty="0">
                <a:solidFill>
                  <a:srgbClr val="4C4D4F"/>
                </a:solidFill>
                <a:latin typeface="Myriad Pro"/>
                <a:cs typeface="Myriad Pro"/>
              </a:rPr>
              <a:t>Ode</a:t>
            </a:r>
            <a:endParaRPr sz="1650">
              <a:latin typeface="Myriad Pro"/>
              <a:cs typeface="Myriad Pro"/>
            </a:endParaRPr>
          </a:p>
        </p:txBody>
      </p:sp>
      <p:sp>
        <p:nvSpPr>
          <p:cNvPr id="46" name="object 42">
            <a:extLst>
              <a:ext uri="{FF2B5EF4-FFF2-40B4-BE49-F238E27FC236}">
                <a16:creationId xmlns:a16="http://schemas.microsoft.com/office/drawing/2014/main" id="{FE91AE28-D9AA-1487-3D1E-661A56A37DFE}"/>
              </a:ext>
            </a:extLst>
          </p:cNvPr>
          <p:cNvSpPr txBox="1"/>
          <p:nvPr userDrawn="1"/>
        </p:nvSpPr>
        <p:spPr>
          <a:xfrm>
            <a:off x="8589534" y="4032124"/>
            <a:ext cx="1663700" cy="968375"/>
          </a:xfrm>
          <a:prstGeom prst="rect">
            <a:avLst/>
          </a:prstGeom>
        </p:spPr>
        <p:txBody>
          <a:bodyPr vert="horz" wrap="square" lIns="0" tIns="13970" rIns="0" bIns="0" rtlCol="0">
            <a:spAutoFit/>
          </a:bodyPr>
          <a:lstStyle/>
          <a:p>
            <a:pPr algn="ctr">
              <a:lnSpc>
                <a:spcPct val="100000"/>
              </a:lnSpc>
              <a:spcBef>
                <a:spcPts val="110"/>
              </a:spcBef>
            </a:pPr>
            <a:r>
              <a:rPr sz="2050" spc="-10" dirty="0">
                <a:solidFill>
                  <a:srgbClr val="4C4D4F"/>
                </a:solidFill>
                <a:latin typeface="Myriad Pro"/>
                <a:cs typeface="Myriad Pro"/>
              </a:rPr>
              <a:t>Michel</a:t>
            </a:r>
            <a:endParaRPr sz="2050">
              <a:latin typeface="Myriad Pro"/>
              <a:cs typeface="Myriad Pro"/>
            </a:endParaRPr>
          </a:p>
          <a:p>
            <a:pPr algn="ctr">
              <a:lnSpc>
                <a:spcPct val="100000"/>
              </a:lnSpc>
              <a:spcBef>
                <a:spcPts val="10"/>
              </a:spcBef>
            </a:pPr>
            <a:r>
              <a:rPr sz="2050" dirty="0">
                <a:solidFill>
                  <a:srgbClr val="4C4D4F"/>
                </a:solidFill>
                <a:latin typeface="Myriad Pro"/>
                <a:cs typeface="Myriad Pro"/>
              </a:rPr>
              <a:t>VAN</a:t>
            </a:r>
            <a:r>
              <a:rPr sz="2050" spc="-15" dirty="0">
                <a:solidFill>
                  <a:srgbClr val="4C4D4F"/>
                </a:solidFill>
                <a:latin typeface="Myriad Pro"/>
                <a:cs typeface="Myriad Pro"/>
              </a:rPr>
              <a:t> </a:t>
            </a:r>
            <a:r>
              <a:rPr sz="2050" spc="-10" dirty="0">
                <a:solidFill>
                  <a:srgbClr val="4C4D4F"/>
                </a:solidFill>
                <a:latin typeface="Myriad Pro"/>
                <a:cs typeface="Myriad Pro"/>
              </a:rPr>
              <a:t>ONGEVAL</a:t>
            </a:r>
            <a:endParaRPr sz="2050">
              <a:latin typeface="Myriad Pro"/>
              <a:cs typeface="Myriad Pro"/>
            </a:endParaRPr>
          </a:p>
          <a:p>
            <a:pPr algn="ctr">
              <a:lnSpc>
                <a:spcPct val="100000"/>
              </a:lnSpc>
              <a:spcBef>
                <a:spcPts val="490"/>
              </a:spcBef>
            </a:pPr>
            <a:r>
              <a:rPr sz="1650" spc="-10" dirty="0">
                <a:solidFill>
                  <a:srgbClr val="4C4D4F"/>
                </a:solidFill>
                <a:latin typeface="Myriad Pro"/>
                <a:cs typeface="Myriad Pro"/>
              </a:rPr>
              <a:t>Silly</a:t>
            </a:r>
            <a:endParaRPr sz="1650">
              <a:latin typeface="Myriad Pro"/>
              <a:cs typeface="Myriad Pro"/>
            </a:endParaRPr>
          </a:p>
        </p:txBody>
      </p:sp>
      <p:sp>
        <p:nvSpPr>
          <p:cNvPr id="47" name="object 2">
            <a:extLst>
              <a:ext uri="{FF2B5EF4-FFF2-40B4-BE49-F238E27FC236}">
                <a16:creationId xmlns:a16="http://schemas.microsoft.com/office/drawing/2014/main" id="{3620CF8D-E823-9CE4-D844-B03491747294}"/>
              </a:ext>
            </a:extLst>
          </p:cNvPr>
          <p:cNvSpPr/>
          <p:nvPr userDrawn="1"/>
        </p:nvSpPr>
        <p:spPr>
          <a:xfrm>
            <a:off x="268609" y="5477002"/>
            <a:ext cx="11550015" cy="1066165"/>
          </a:xfrm>
          <a:custGeom>
            <a:avLst/>
            <a:gdLst/>
            <a:ahLst/>
            <a:cxnLst/>
            <a:rect l="l" t="t" r="r" b="b"/>
            <a:pathLst>
              <a:path w="11550015" h="1066164">
                <a:moveTo>
                  <a:pt x="11549888" y="0"/>
                </a:moveTo>
                <a:lnTo>
                  <a:pt x="0" y="0"/>
                </a:lnTo>
                <a:lnTo>
                  <a:pt x="0" y="1065618"/>
                </a:lnTo>
                <a:lnTo>
                  <a:pt x="11549888" y="1065618"/>
                </a:lnTo>
                <a:lnTo>
                  <a:pt x="11549888" y="0"/>
                </a:lnTo>
                <a:close/>
              </a:path>
            </a:pathLst>
          </a:custGeom>
          <a:solidFill>
            <a:srgbClr val="2D2D33"/>
          </a:solidFill>
        </p:spPr>
        <p:txBody>
          <a:bodyPr wrap="square" lIns="0" tIns="0" rIns="0" bIns="0" rtlCol="0"/>
          <a:lstStyle/>
          <a:p>
            <a:endParaRPr/>
          </a:p>
        </p:txBody>
      </p:sp>
      <p:grpSp>
        <p:nvGrpSpPr>
          <p:cNvPr id="48" name="object 6">
            <a:extLst>
              <a:ext uri="{FF2B5EF4-FFF2-40B4-BE49-F238E27FC236}">
                <a16:creationId xmlns:a16="http://schemas.microsoft.com/office/drawing/2014/main" id="{EEACEACD-B0AA-F438-BB9B-A783A90C0821}"/>
              </a:ext>
            </a:extLst>
          </p:cNvPr>
          <p:cNvGrpSpPr/>
          <p:nvPr userDrawn="1"/>
        </p:nvGrpSpPr>
        <p:grpSpPr>
          <a:xfrm>
            <a:off x="10485008" y="5867644"/>
            <a:ext cx="875665" cy="153035"/>
            <a:chOff x="10518874" y="5816844"/>
            <a:chExt cx="875665" cy="153035"/>
          </a:xfrm>
        </p:grpSpPr>
        <p:pic>
          <p:nvPicPr>
            <p:cNvPr id="49" name="object 7">
              <a:extLst>
                <a:ext uri="{FF2B5EF4-FFF2-40B4-BE49-F238E27FC236}">
                  <a16:creationId xmlns:a16="http://schemas.microsoft.com/office/drawing/2014/main" id="{EF904D7B-EE0F-EDAB-29AA-98AE1AF6FC75}"/>
                </a:ext>
              </a:extLst>
            </p:cNvPr>
            <p:cNvPicPr/>
            <p:nvPr/>
          </p:nvPicPr>
          <p:blipFill>
            <a:blip r:embed="rId2" cstate="print"/>
            <a:stretch>
              <a:fillRect/>
            </a:stretch>
          </p:blipFill>
          <p:spPr>
            <a:xfrm>
              <a:off x="10518874" y="5854847"/>
              <a:ext cx="189007" cy="114731"/>
            </a:xfrm>
            <a:prstGeom prst="rect">
              <a:avLst/>
            </a:prstGeom>
          </p:spPr>
        </p:pic>
        <p:pic>
          <p:nvPicPr>
            <p:cNvPr id="50" name="object 8">
              <a:extLst>
                <a:ext uri="{FF2B5EF4-FFF2-40B4-BE49-F238E27FC236}">
                  <a16:creationId xmlns:a16="http://schemas.microsoft.com/office/drawing/2014/main" id="{F271FBF4-F81F-81E9-8E0B-6FF9B8D83DA1}"/>
                </a:ext>
              </a:extLst>
            </p:cNvPr>
            <p:cNvPicPr/>
            <p:nvPr/>
          </p:nvPicPr>
          <p:blipFill>
            <a:blip r:embed="rId3" cstate="print"/>
            <a:stretch>
              <a:fillRect/>
            </a:stretch>
          </p:blipFill>
          <p:spPr>
            <a:xfrm>
              <a:off x="10730267" y="5816844"/>
              <a:ext cx="310642" cy="152642"/>
            </a:xfrm>
            <a:prstGeom prst="rect">
              <a:avLst/>
            </a:prstGeom>
          </p:spPr>
        </p:pic>
        <p:pic>
          <p:nvPicPr>
            <p:cNvPr id="51" name="object 9">
              <a:extLst>
                <a:ext uri="{FF2B5EF4-FFF2-40B4-BE49-F238E27FC236}">
                  <a16:creationId xmlns:a16="http://schemas.microsoft.com/office/drawing/2014/main" id="{0055AEF8-5D7E-C6B6-6E40-3D2652EDCF86}"/>
                </a:ext>
              </a:extLst>
            </p:cNvPr>
            <p:cNvPicPr/>
            <p:nvPr/>
          </p:nvPicPr>
          <p:blipFill>
            <a:blip r:embed="rId4" cstate="print"/>
            <a:stretch>
              <a:fillRect/>
            </a:stretch>
          </p:blipFill>
          <p:spPr>
            <a:xfrm>
              <a:off x="11068231" y="5855889"/>
              <a:ext cx="64706" cy="112280"/>
            </a:xfrm>
            <a:prstGeom prst="rect">
              <a:avLst/>
            </a:prstGeom>
          </p:spPr>
        </p:pic>
        <p:pic>
          <p:nvPicPr>
            <p:cNvPr id="52" name="object 10">
              <a:extLst>
                <a:ext uri="{FF2B5EF4-FFF2-40B4-BE49-F238E27FC236}">
                  <a16:creationId xmlns:a16="http://schemas.microsoft.com/office/drawing/2014/main" id="{D3F2C72C-A6C7-FF09-BDCC-F76DEDA74097}"/>
                </a:ext>
              </a:extLst>
            </p:cNvPr>
            <p:cNvPicPr/>
            <p:nvPr/>
          </p:nvPicPr>
          <p:blipFill>
            <a:blip r:embed="rId5" cstate="print"/>
            <a:stretch>
              <a:fillRect/>
            </a:stretch>
          </p:blipFill>
          <p:spPr>
            <a:xfrm>
              <a:off x="11173120" y="5845112"/>
              <a:ext cx="221231" cy="124470"/>
            </a:xfrm>
            <a:prstGeom prst="rect">
              <a:avLst/>
            </a:prstGeom>
          </p:spPr>
        </p:pic>
      </p:grpSp>
      <p:grpSp>
        <p:nvGrpSpPr>
          <p:cNvPr id="53" name="object 11">
            <a:extLst>
              <a:ext uri="{FF2B5EF4-FFF2-40B4-BE49-F238E27FC236}">
                <a16:creationId xmlns:a16="http://schemas.microsoft.com/office/drawing/2014/main" id="{2645531D-52A0-F974-F35D-62454FFF34F6}"/>
              </a:ext>
            </a:extLst>
          </p:cNvPr>
          <p:cNvGrpSpPr/>
          <p:nvPr userDrawn="1"/>
        </p:nvGrpSpPr>
        <p:grpSpPr>
          <a:xfrm>
            <a:off x="10485099" y="6085606"/>
            <a:ext cx="1085215" cy="118745"/>
            <a:chOff x="10518965" y="6034806"/>
            <a:chExt cx="1085215" cy="118745"/>
          </a:xfrm>
        </p:grpSpPr>
        <p:pic>
          <p:nvPicPr>
            <p:cNvPr id="54" name="object 12">
              <a:extLst>
                <a:ext uri="{FF2B5EF4-FFF2-40B4-BE49-F238E27FC236}">
                  <a16:creationId xmlns:a16="http://schemas.microsoft.com/office/drawing/2014/main" id="{E8580314-4634-3984-464A-9153F451B804}"/>
                </a:ext>
              </a:extLst>
            </p:cNvPr>
            <p:cNvPicPr/>
            <p:nvPr/>
          </p:nvPicPr>
          <p:blipFill>
            <a:blip r:embed="rId6" cstate="print"/>
            <a:stretch>
              <a:fillRect/>
            </a:stretch>
          </p:blipFill>
          <p:spPr>
            <a:xfrm>
              <a:off x="10518965" y="6035902"/>
              <a:ext cx="71031" cy="115735"/>
            </a:xfrm>
            <a:prstGeom prst="rect">
              <a:avLst/>
            </a:prstGeom>
          </p:spPr>
        </p:pic>
        <p:pic>
          <p:nvPicPr>
            <p:cNvPr id="55" name="object 13">
              <a:extLst>
                <a:ext uri="{FF2B5EF4-FFF2-40B4-BE49-F238E27FC236}">
                  <a16:creationId xmlns:a16="http://schemas.microsoft.com/office/drawing/2014/main" id="{27AD2137-C66B-54DE-AB68-2F796912BDD0}"/>
                </a:ext>
              </a:extLst>
            </p:cNvPr>
            <p:cNvPicPr/>
            <p:nvPr/>
          </p:nvPicPr>
          <p:blipFill>
            <a:blip r:embed="rId7" cstate="print"/>
            <a:stretch>
              <a:fillRect/>
            </a:stretch>
          </p:blipFill>
          <p:spPr>
            <a:xfrm>
              <a:off x="10613057" y="6034991"/>
              <a:ext cx="190657" cy="118228"/>
            </a:xfrm>
            <a:prstGeom prst="rect">
              <a:avLst/>
            </a:prstGeom>
          </p:spPr>
        </p:pic>
        <p:pic>
          <p:nvPicPr>
            <p:cNvPr id="56" name="object 14">
              <a:extLst>
                <a:ext uri="{FF2B5EF4-FFF2-40B4-BE49-F238E27FC236}">
                  <a16:creationId xmlns:a16="http://schemas.microsoft.com/office/drawing/2014/main" id="{9B683EE2-FD94-17F1-9BC8-417A25D137DA}"/>
                </a:ext>
              </a:extLst>
            </p:cNvPr>
            <p:cNvPicPr/>
            <p:nvPr/>
          </p:nvPicPr>
          <p:blipFill>
            <a:blip r:embed="rId8" cstate="print"/>
            <a:stretch>
              <a:fillRect/>
            </a:stretch>
          </p:blipFill>
          <p:spPr>
            <a:xfrm>
              <a:off x="10827508" y="6035352"/>
              <a:ext cx="93268" cy="117462"/>
            </a:xfrm>
            <a:prstGeom prst="rect">
              <a:avLst/>
            </a:prstGeom>
          </p:spPr>
        </p:pic>
        <p:pic>
          <p:nvPicPr>
            <p:cNvPr id="57" name="object 15">
              <a:extLst>
                <a:ext uri="{FF2B5EF4-FFF2-40B4-BE49-F238E27FC236}">
                  <a16:creationId xmlns:a16="http://schemas.microsoft.com/office/drawing/2014/main" id="{2A128817-84E5-D47E-EC7E-D056A7F2DE52}"/>
                </a:ext>
              </a:extLst>
            </p:cNvPr>
            <p:cNvPicPr/>
            <p:nvPr/>
          </p:nvPicPr>
          <p:blipFill>
            <a:blip r:embed="rId9" cstate="print"/>
            <a:stretch>
              <a:fillRect/>
            </a:stretch>
          </p:blipFill>
          <p:spPr>
            <a:xfrm>
              <a:off x="10941095" y="6036038"/>
              <a:ext cx="86728" cy="116776"/>
            </a:xfrm>
            <a:prstGeom prst="rect">
              <a:avLst/>
            </a:prstGeom>
          </p:spPr>
        </p:pic>
        <p:pic>
          <p:nvPicPr>
            <p:cNvPr id="58" name="object 16">
              <a:extLst>
                <a:ext uri="{FF2B5EF4-FFF2-40B4-BE49-F238E27FC236}">
                  <a16:creationId xmlns:a16="http://schemas.microsoft.com/office/drawing/2014/main" id="{508103EE-D987-0A15-5823-54980FA560CF}"/>
                </a:ext>
              </a:extLst>
            </p:cNvPr>
            <p:cNvPicPr/>
            <p:nvPr/>
          </p:nvPicPr>
          <p:blipFill>
            <a:blip r:embed="rId10" cstate="print"/>
            <a:stretch>
              <a:fillRect/>
            </a:stretch>
          </p:blipFill>
          <p:spPr>
            <a:xfrm>
              <a:off x="11048188" y="6035123"/>
              <a:ext cx="172477" cy="117690"/>
            </a:xfrm>
            <a:prstGeom prst="rect">
              <a:avLst/>
            </a:prstGeom>
          </p:spPr>
        </p:pic>
        <p:pic>
          <p:nvPicPr>
            <p:cNvPr id="59" name="object 17">
              <a:extLst>
                <a:ext uri="{FF2B5EF4-FFF2-40B4-BE49-F238E27FC236}">
                  <a16:creationId xmlns:a16="http://schemas.microsoft.com/office/drawing/2014/main" id="{0888DF68-4916-5893-83D6-44ADE9D26175}"/>
                </a:ext>
              </a:extLst>
            </p:cNvPr>
            <p:cNvPicPr/>
            <p:nvPr/>
          </p:nvPicPr>
          <p:blipFill>
            <a:blip r:embed="rId11" cstate="print"/>
            <a:stretch>
              <a:fillRect/>
            </a:stretch>
          </p:blipFill>
          <p:spPr>
            <a:xfrm>
              <a:off x="11241360" y="6036038"/>
              <a:ext cx="170746" cy="116776"/>
            </a:xfrm>
            <a:prstGeom prst="rect">
              <a:avLst/>
            </a:prstGeom>
          </p:spPr>
        </p:pic>
        <p:pic>
          <p:nvPicPr>
            <p:cNvPr id="60" name="object 18">
              <a:extLst>
                <a:ext uri="{FF2B5EF4-FFF2-40B4-BE49-F238E27FC236}">
                  <a16:creationId xmlns:a16="http://schemas.microsoft.com/office/drawing/2014/main" id="{E54408A2-017C-67A9-6C07-FFA256E121D0}"/>
                </a:ext>
              </a:extLst>
            </p:cNvPr>
            <p:cNvPicPr/>
            <p:nvPr/>
          </p:nvPicPr>
          <p:blipFill>
            <a:blip r:embed="rId12" cstate="print"/>
            <a:stretch>
              <a:fillRect/>
            </a:stretch>
          </p:blipFill>
          <p:spPr>
            <a:xfrm>
              <a:off x="11442586" y="6034806"/>
              <a:ext cx="161450" cy="118413"/>
            </a:xfrm>
            <a:prstGeom prst="rect">
              <a:avLst/>
            </a:prstGeom>
          </p:spPr>
        </p:pic>
      </p:grpSp>
      <p:grpSp>
        <p:nvGrpSpPr>
          <p:cNvPr id="61" name="object 19">
            <a:extLst>
              <a:ext uri="{FF2B5EF4-FFF2-40B4-BE49-F238E27FC236}">
                <a16:creationId xmlns:a16="http://schemas.microsoft.com/office/drawing/2014/main" id="{77CC5E11-0ACD-5DCF-FED0-D746F5A922F7}"/>
              </a:ext>
            </a:extLst>
          </p:cNvPr>
          <p:cNvGrpSpPr/>
          <p:nvPr userDrawn="1"/>
        </p:nvGrpSpPr>
        <p:grpSpPr>
          <a:xfrm>
            <a:off x="9849437" y="5755501"/>
            <a:ext cx="564515" cy="559435"/>
            <a:chOff x="9883303" y="5704701"/>
            <a:chExt cx="564515" cy="559435"/>
          </a:xfrm>
        </p:grpSpPr>
        <p:sp>
          <p:nvSpPr>
            <p:cNvPr id="62" name="object 20">
              <a:extLst>
                <a:ext uri="{FF2B5EF4-FFF2-40B4-BE49-F238E27FC236}">
                  <a16:creationId xmlns:a16="http://schemas.microsoft.com/office/drawing/2014/main" id="{6048ABC8-2B52-F505-8500-3AAF98FDD1AF}"/>
                </a:ext>
              </a:extLst>
            </p:cNvPr>
            <p:cNvSpPr/>
            <p:nvPr/>
          </p:nvSpPr>
          <p:spPr>
            <a:xfrm>
              <a:off x="9883292" y="5704712"/>
              <a:ext cx="560705" cy="492759"/>
            </a:xfrm>
            <a:custGeom>
              <a:avLst/>
              <a:gdLst/>
              <a:ahLst/>
              <a:cxnLst/>
              <a:rect l="l" t="t" r="r" b="b"/>
              <a:pathLst>
                <a:path w="560704" h="492760">
                  <a:moveTo>
                    <a:pt x="543407" y="174002"/>
                  </a:moveTo>
                  <a:lnTo>
                    <a:pt x="521271" y="131203"/>
                  </a:lnTo>
                  <a:lnTo>
                    <a:pt x="492671" y="93446"/>
                  </a:lnTo>
                  <a:lnTo>
                    <a:pt x="458431" y="61290"/>
                  </a:lnTo>
                  <a:lnTo>
                    <a:pt x="419417" y="35306"/>
                  </a:lnTo>
                  <a:lnTo>
                    <a:pt x="376478" y="16052"/>
                  </a:lnTo>
                  <a:lnTo>
                    <a:pt x="330454" y="4089"/>
                  </a:lnTo>
                  <a:lnTo>
                    <a:pt x="282181" y="0"/>
                  </a:lnTo>
                  <a:lnTo>
                    <a:pt x="236397" y="3683"/>
                  </a:lnTo>
                  <a:lnTo>
                    <a:pt x="192963" y="14338"/>
                  </a:lnTo>
                  <a:lnTo>
                    <a:pt x="152463" y="31356"/>
                  </a:lnTo>
                  <a:lnTo>
                    <a:pt x="115481" y="54178"/>
                  </a:lnTo>
                  <a:lnTo>
                    <a:pt x="82600" y="82232"/>
                  </a:lnTo>
                  <a:lnTo>
                    <a:pt x="54394" y="114909"/>
                  </a:lnTo>
                  <a:lnTo>
                    <a:pt x="31457" y="151676"/>
                  </a:lnTo>
                  <a:lnTo>
                    <a:pt x="14351" y="191909"/>
                  </a:lnTo>
                  <a:lnTo>
                    <a:pt x="3683" y="235064"/>
                  </a:lnTo>
                  <a:lnTo>
                    <a:pt x="0" y="280555"/>
                  </a:lnTo>
                  <a:lnTo>
                    <a:pt x="1155" y="305701"/>
                  </a:lnTo>
                  <a:lnTo>
                    <a:pt x="4559" y="330581"/>
                  </a:lnTo>
                  <a:lnTo>
                    <a:pt x="10198" y="355079"/>
                  </a:lnTo>
                  <a:lnTo>
                    <a:pt x="18034" y="379018"/>
                  </a:lnTo>
                  <a:lnTo>
                    <a:pt x="25044" y="369455"/>
                  </a:lnTo>
                  <a:lnTo>
                    <a:pt x="32372" y="360133"/>
                  </a:lnTo>
                  <a:lnTo>
                    <a:pt x="67678" y="322783"/>
                  </a:lnTo>
                  <a:lnTo>
                    <a:pt x="110413" y="287515"/>
                  </a:lnTo>
                  <a:lnTo>
                    <a:pt x="133311" y="271830"/>
                  </a:lnTo>
                  <a:lnTo>
                    <a:pt x="130835" y="265925"/>
                  </a:lnTo>
                  <a:lnTo>
                    <a:pt x="128803" y="259854"/>
                  </a:lnTo>
                  <a:lnTo>
                    <a:pt x="127228" y="253657"/>
                  </a:lnTo>
                  <a:lnTo>
                    <a:pt x="94729" y="256781"/>
                  </a:lnTo>
                  <a:lnTo>
                    <a:pt x="88430" y="251650"/>
                  </a:lnTo>
                  <a:lnTo>
                    <a:pt x="85712" y="223926"/>
                  </a:lnTo>
                  <a:lnTo>
                    <a:pt x="90893" y="217652"/>
                  </a:lnTo>
                  <a:lnTo>
                    <a:pt x="123380" y="214503"/>
                  </a:lnTo>
                  <a:lnTo>
                    <a:pt x="123990" y="207289"/>
                  </a:lnTo>
                  <a:lnTo>
                    <a:pt x="125006" y="200126"/>
                  </a:lnTo>
                  <a:lnTo>
                    <a:pt x="126403" y="193027"/>
                  </a:lnTo>
                  <a:lnTo>
                    <a:pt x="128181" y="186016"/>
                  </a:lnTo>
                  <a:lnTo>
                    <a:pt x="98463" y="172580"/>
                  </a:lnTo>
                  <a:lnTo>
                    <a:pt x="95592" y="164985"/>
                  </a:lnTo>
                  <a:lnTo>
                    <a:pt x="107200" y="139458"/>
                  </a:lnTo>
                  <a:lnTo>
                    <a:pt x="114782" y="136525"/>
                  </a:lnTo>
                  <a:lnTo>
                    <a:pt x="144703" y="149923"/>
                  </a:lnTo>
                  <a:lnTo>
                    <a:pt x="148818" y="143979"/>
                  </a:lnTo>
                  <a:lnTo>
                    <a:pt x="153250" y="138277"/>
                  </a:lnTo>
                  <a:lnTo>
                    <a:pt x="157975" y="132829"/>
                  </a:lnTo>
                  <a:lnTo>
                    <a:pt x="163004" y="127647"/>
                  </a:lnTo>
                  <a:lnTo>
                    <a:pt x="144284" y="101384"/>
                  </a:lnTo>
                  <a:lnTo>
                    <a:pt x="145605" y="93510"/>
                  </a:lnTo>
                  <a:lnTo>
                    <a:pt x="168490" y="77216"/>
                  </a:lnTo>
                  <a:lnTo>
                    <a:pt x="176542" y="78562"/>
                  </a:lnTo>
                  <a:lnTo>
                    <a:pt x="195554" y="104965"/>
                  </a:lnTo>
                  <a:lnTo>
                    <a:pt x="202120" y="101841"/>
                  </a:lnTo>
                  <a:lnTo>
                    <a:pt x="208851" y="99110"/>
                  </a:lnTo>
                  <a:lnTo>
                    <a:pt x="215734" y="96774"/>
                  </a:lnTo>
                  <a:lnTo>
                    <a:pt x="222732" y="94830"/>
                  </a:lnTo>
                  <a:lnTo>
                    <a:pt x="219595" y="62572"/>
                  </a:lnTo>
                  <a:lnTo>
                    <a:pt x="224739" y="56311"/>
                  </a:lnTo>
                  <a:lnTo>
                    <a:pt x="252717" y="53568"/>
                  </a:lnTo>
                  <a:lnTo>
                    <a:pt x="259016" y="58737"/>
                  </a:lnTo>
                  <a:lnTo>
                    <a:pt x="262178" y="91008"/>
                  </a:lnTo>
                  <a:lnTo>
                    <a:pt x="269443" y="91541"/>
                  </a:lnTo>
                  <a:lnTo>
                    <a:pt x="276656" y="92481"/>
                  </a:lnTo>
                  <a:lnTo>
                    <a:pt x="283806" y="93814"/>
                  </a:lnTo>
                  <a:lnTo>
                    <a:pt x="290880" y="95554"/>
                  </a:lnTo>
                  <a:lnTo>
                    <a:pt x="304393" y="66040"/>
                  </a:lnTo>
                  <a:lnTo>
                    <a:pt x="312013" y="63195"/>
                  </a:lnTo>
                  <a:lnTo>
                    <a:pt x="337870" y="74790"/>
                  </a:lnTo>
                  <a:lnTo>
                    <a:pt x="340741" y="82397"/>
                  </a:lnTo>
                  <a:lnTo>
                    <a:pt x="327253" y="112141"/>
                  </a:lnTo>
                  <a:lnTo>
                    <a:pt x="333248" y="116205"/>
                  </a:lnTo>
                  <a:lnTo>
                    <a:pt x="338988" y="120599"/>
                  </a:lnTo>
                  <a:lnTo>
                    <a:pt x="344474" y="125310"/>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44"/>
                  </a:lnTo>
                  <a:lnTo>
                    <a:pt x="427469" y="171653"/>
                  </a:lnTo>
                  <a:lnTo>
                    <a:pt x="451637" y="170065"/>
                  </a:lnTo>
                  <a:lnTo>
                    <a:pt x="475856" y="169456"/>
                  </a:lnTo>
                  <a:lnTo>
                    <a:pt x="492798" y="169672"/>
                  </a:lnTo>
                  <a:lnTo>
                    <a:pt x="509714" y="170510"/>
                  </a:lnTo>
                  <a:lnTo>
                    <a:pt x="526592" y="171945"/>
                  </a:lnTo>
                  <a:lnTo>
                    <a:pt x="543407" y="174002"/>
                  </a:lnTo>
                  <a:close/>
                </a:path>
                <a:path w="560704" h="492760">
                  <a:moveTo>
                    <a:pt x="560197" y="231686"/>
                  </a:moveTo>
                  <a:lnTo>
                    <a:pt x="516293" y="207530"/>
                  </a:lnTo>
                  <a:lnTo>
                    <a:pt x="475945" y="205816"/>
                  </a:lnTo>
                  <a:lnTo>
                    <a:pt x="431431" y="207911"/>
                  </a:lnTo>
                  <a:lnTo>
                    <a:pt x="387248" y="213321"/>
                  </a:lnTo>
                  <a:lnTo>
                    <a:pt x="343598" y="222021"/>
                  </a:lnTo>
                  <a:lnTo>
                    <a:pt x="300672" y="233959"/>
                  </a:lnTo>
                  <a:lnTo>
                    <a:pt x="246773" y="253441"/>
                  </a:lnTo>
                  <a:lnTo>
                    <a:pt x="196532" y="276910"/>
                  </a:lnTo>
                  <a:lnTo>
                    <a:pt x="150660" y="303949"/>
                  </a:lnTo>
                  <a:lnTo>
                    <a:pt x="109855" y="334137"/>
                  </a:lnTo>
                  <a:lnTo>
                    <a:pt x="74828" y="367055"/>
                  </a:lnTo>
                  <a:lnTo>
                    <a:pt x="44919" y="404520"/>
                  </a:lnTo>
                  <a:lnTo>
                    <a:pt x="36474" y="418096"/>
                  </a:lnTo>
                  <a:lnTo>
                    <a:pt x="49377" y="438645"/>
                  </a:lnTo>
                  <a:lnTo>
                    <a:pt x="63995" y="457974"/>
                  </a:lnTo>
                  <a:lnTo>
                    <a:pt x="80225" y="475983"/>
                  </a:lnTo>
                  <a:lnTo>
                    <a:pt x="97980" y="492556"/>
                  </a:lnTo>
                  <a:lnTo>
                    <a:pt x="105537" y="479425"/>
                  </a:lnTo>
                  <a:lnTo>
                    <a:pt x="109829" y="472833"/>
                  </a:lnTo>
                  <a:lnTo>
                    <a:pt x="135851" y="437286"/>
                  </a:lnTo>
                  <a:lnTo>
                    <a:pt x="166547" y="403352"/>
                  </a:lnTo>
                  <a:lnTo>
                    <a:pt x="201510" y="371373"/>
                  </a:lnTo>
                  <a:lnTo>
                    <a:pt x="240372" y="341680"/>
                  </a:lnTo>
                  <a:lnTo>
                    <a:pt x="282714" y="314604"/>
                  </a:lnTo>
                  <a:lnTo>
                    <a:pt x="328129" y="290461"/>
                  </a:lnTo>
                  <a:lnTo>
                    <a:pt x="374611" y="270281"/>
                  </a:lnTo>
                  <a:lnTo>
                    <a:pt x="421436" y="254215"/>
                  </a:lnTo>
                  <a:lnTo>
                    <a:pt x="468223" y="242379"/>
                  </a:lnTo>
                  <a:lnTo>
                    <a:pt x="514604" y="234848"/>
                  </a:lnTo>
                  <a:lnTo>
                    <a:pt x="560197" y="231686"/>
                  </a:lnTo>
                  <a:close/>
                </a:path>
              </a:pathLst>
            </a:custGeom>
            <a:solidFill>
              <a:srgbClr val="FFFFFF"/>
            </a:solidFill>
          </p:spPr>
          <p:txBody>
            <a:bodyPr wrap="square" lIns="0" tIns="0" rIns="0" bIns="0" rtlCol="0"/>
            <a:lstStyle/>
            <a:p>
              <a:endParaRPr/>
            </a:p>
          </p:txBody>
        </p:sp>
        <p:pic>
          <p:nvPicPr>
            <p:cNvPr id="63" name="object 21">
              <a:extLst>
                <a:ext uri="{FF2B5EF4-FFF2-40B4-BE49-F238E27FC236}">
                  <a16:creationId xmlns:a16="http://schemas.microsoft.com/office/drawing/2014/main" id="{B83507B6-56D6-68FF-536A-35AF59B5E521}"/>
                </a:ext>
              </a:extLst>
            </p:cNvPr>
            <p:cNvPicPr/>
            <p:nvPr/>
          </p:nvPicPr>
          <p:blipFill>
            <a:blip r:embed="rId13" cstate="print"/>
            <a:stretch>
              <a:fillRect/>
            </a:stretch>
          </p:blipFill>
          <p:spPr>
            <a:xfrm>
              <a:off x="10192574" y="6086944"/>
              <a:ext cx="235826" cy="177101"/>
            </a:xfrm>
            <a:prstGeom prst="rect">
              <a:avLst/>
            </a:prstGeom>
          </p:spPr>
        </p:pic>
        <p:sp>
          <p:nvSpPr>
            <p:cNvPr id="64" name="object 22">
              <a:extLst>
                <a:ext uri="{FF2B5EF4-FFF2-40B4-BE49-F238E27FC236}">
                  <a16:creationId xmlns:a16="http://schemas.microsoft.com/office/drawing/2014/main" id="{D9F7A081-3320-8745-7755-CEE37AF8B9FC}"/>
                </a:ext>
              </a:extLst>
            </p:cNvPr>
            <p:cNvSpPr/>
            <p:nvPr/>
          </p:nvSpPr>
          <p:spPr>
            <a:xfrm>
              <a:off x="10018539" y="5981814"/>
              <a:ext cx="429259" cy="276860"/>
            </a:xfrm>
            <a:custGeom>
              <a:avLst/>
              <a:gdLst/>
              <a:ahLst/>
              <a:cxnLst/>
              <a:rect l="l" t="t" r="r" b="b"/>
              <a:pathLst>
                <a:path w="429259" h="276860">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37986845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isposition GRANDES CULTURES 1">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6244919D-DDC4-49BF-8D4E-499CDCDB7A37}"/>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DCA07C7C-4C1B-4468-9B78-61A56D137B56}"/>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8C4F36C9-D50F-49EA-AEDA-731DFCA4EB9D}"/>
              </a:ext>
            </a:extLst>
          </p:cNvPr>
          <p:cNvSpPr>
            <a:spLocks noGrp="1"/>
          </p:cNvSpPr>
          <p:nvPr>
            <p:ph type="sldNum" sz="quarter" idx="12"/>
          </p:nvPr>
        </p:nvSpPr>
        <p:spPr/>
        <p:txBody>
          <a:bodyPr/>
          <a:lstStyle/>
          <a:p>
            <a:fld id="{E3C3F044-543A-412E-A42E-7B62475FA835}" type="slidenum">
              <a:rPr lang="fr-BE" smtClean="0"/>
              <a:t>‹N°›</a:t>
            </a:fld>
            <a:endParaRPr lang="fr-BE"/>
          </a:p>
        </p:txBody>
      </p:sp>
      <p:sp>
        <p:nvSpPr>
          <p:cNvPr id="6" name="object 2">
            <a:extLst>
              <a:ext uri="{FF2B5EF4-FFF2-40B4-BE49-F238E27FC236}">
                <a16:creationId xmlns:a16="http://schemas.microsoft.com/office/drawing/2014/main" id="{2BD61C7F-2C16-4B3C-BA8E-6EEED31C0207}"/>
              </a:ext>
            </a:extLst>
          </p:cNvPr>
          <p:cNvSpPr txBox="1">
            <a:spLocks noGrp="1"/>
          </p:cNvSpPr>
          <p:nvPr>
            <p:ph type="title"/>
          </p:nvPr>
        </p:nvSpPr>
        <p:spPr>
          <a:xfrm>
            <a:off x="2206814" y="629488"/>
            <a:ext cx="5059680" cy="695960"/>
          </a:xfrm>
          <a:prstGeom prst="rect">
            <a:avLst/>
          </a:prstGeom>
        </p:spPr>
        <p:txBody>
          <a:bodyPr vert="horz" wrap="square" lIns="0" tIns="12700" rIns="0" bIns="0" rtlCol="0">
            <a:spAutoFit/>
          </a:bodyPr>
          <a:lstStyle/>
          <a:p>
            <a:pPr marL="12700">
              <a:lnSpc>
                <a:spcPct val="100000"/>
              </a:lnSpc>
              <a:spcBef>
                <a:spcPts val="100"/>
              </a:spcBef>
            </a:pPr>
            <a:r>
              <a:rPr sz="4400" spc="135" dirty="0"/>
              <a:t>GRANDES</a:t>
            </a:r>
            <a:r>
              <a:rPr sz="4400" spc="120" dirty="0"/>
              <a:t> </a:t>
            </a:r>
            <a:r>
              <a:rPr sz="4400" spc="100" dirty="0"/>
              <a:t>CULTURES</a:t>
            </a:r>
            <a:endParaRPr sz="4400" dirty="0"/>
          </a:p>
        </p:txBody>
      </p:sp>
      <p:grpSp>
        <p:nvGrpSpPr>
          <p:cNvPr id="7" name="object 3">
            <a:extLst>
              <a:ext uri="{FF2B5EF4-FFF2-40B4-BE49-F238E27FC236}">
                <a16:creationId xmlns:a16="http://schemas.microsoft.com/office/drawing/2014/main" id="{5233C979-C534-4DD5-80DD-65586467DD5F}"/>
              </a:ext>
            </a:extLst>
          </p:cNvPr>
          <p:cNvGrpSpPr/>
          <p:nvPr userDrawn="1"/>
        </p:nvGrpSpPr>
        <p:grpSpPr>
          <a:xfrm>
            <a:off x="8394" y="203"/>
            <a:ext cx="12179300" cy="1424940"/>
            <a:chOff x="8394" y="203"/>
            <a:chExt cx="12179300" cy="1424940"/>
          </a:xfrm>
        </p:grpSpPr>
        <p:sp>
          <p:nvSpPr>
            <p:cNvPr id="8" name="object 4">
              <a:extLst>
                <a:ext uri="{FF2B5EF4-FFF2-40B4-BE49-F238E27FC236}">
                  <a16:creationId xmlns:a16="http://schemas.microsoft.com/office/drawing/2014/main" id="{D5E27DDC-BDC2-4C44-9397-067CA0FAFAE8}"/>
                </a:ext>
              </a:extLst>
            </p:cNvPr>
            <p:cNvSpPr/>
            <p:nvPr/>
          </p:nvSpPr>
          <p:spPr>
            <a:xfrm>
              <a:off x="8394"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9" name="object 5">
              <a:extLst>
                <a:ext uri="{FF2B5EF4-FFF2-40B4-BE49-F238E27FC236}">
                  <a16:creationId xmlns:a16="http://schemas.microsoft.com/office/drawing/2014/main" id="{3ACFB507-98BE-4B63-8AFD-F4D5C93C7F01}"/>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pic>
          <p:nvPicPr>
            <p:cNvPr id="10" name="object 6">
              <a:extLst>
                <a:ext uri="{FF2B5EF4-FFF2-40B4-BE49-F238E27FC236}">
                  <a16:creationId xmlns:a16="http://schemas.microsoft.com/office/drawing/2014/main" id="{A7CFF0A0-A4F2-47D6-A073-53D3D7C8C755}"/>
                </a:ext>
              </a:extLst>
            </p:cNvPr>
            <p:cNvPicPr/>
            <p:nvPr/>
          </p:nvPicPr>
          <p:blipFill>
            <a:blip r:embed="rId2" cstate="print"/>
            <a:stretch>
              <a:fillRect/>
            </a:stretch>
          </p:blipFill>
          <p:spPr>
            <a:xfrm>
              <a:off x="10040075" y="182708"/>
              <a:ext cx="189007" cy="114731"/>
            </a:xfrm>
            <a:prstGeom prst="rect">
              <a:avLst/>
            </a:prstGeom>
          </p:spPr>
        </p:pic>
        <p:pic>
          <p:nvPicPr>
            <p:cNvPr id="11" name="object 7">
              <a:extLst>
                <a:ext uri="{FF2B5EF4-FFF2-40B4-BE49-F238E27FC236}">
                  <a16:creationId xmlns:a16="http://schemas.microsoft.com/office/drawing/2014/main" id="{957BD581-E583-4909-ADF9-3B71D35947A1}"/>
                </a:ext>
              </a:extLst>
            </p:cNvPr>
            <p:cNvPicPr/>
            <p:nvPr/>
          </p:nvPicPr>
          <p:blipFill>
            <a:blip r:embed="rId3" cstate="print"/>
            <a:stretch>
              <a:fillRect/>
            </a:stretch>
          </p:blipFill>
          <p:spPr>
            <a:xfrm>
              <a:off x="10251467" y="144706"/>
              <a:ext cx="310641" cy="152642"/>
            </a:xfrm>
            <a:prstGeom prst="rect">
              <a:avLst/>
            </a:prstGeom>
          </p:spPr>
        </p:pic>
        <p:pic>
          <p:nvPicPr>
            <p:cNvPr id="12" name="object 8">
              <a:extLst>
                <a:ext uri="{FF2B5EF4-FFF2-40B4-BE49-F238E27FC236}">
                  <a16:creationId xmlns:a16="http://schemas.microsoft.com/office/drawing/2014/main" id="{A1FCFFFC-4CF5-46EC-BCF1-C94D99A5D1B0}"/>
                </a:ext>
              </a:extLst>
            </p:cNvPr>
            <p:cNvPicPr/>
            <p:nvPr/>
          </p:nvPicPr>
          <p:blipFill>
            <a:blip r:embed="rId4" cstate="print"/>
            <a:stretch>
              <a:fillRect/>
            </a:stretch>
          </p:blipFill>
          <p:spPr>
            <a:xfrm>
              <a:off x="10589431" y="183751"/>
              <a:ext cx="64706" cy="112280"/>
            </a:xfrm>
            <a:prstGeom prst="rect">
              <a:avLst/>
            </a:prstGeom>
          </p:spPr>
        </p:pic>
        <p:pic>
          <p:nvPicPr>
            <p:cNvPr id="13" name="object 9">
              <a:extLst>
                <a:ext uri="{FF2B5EF4-FFF2-40B4-BE49-F238E27FC236}">
                  <a16:creationId xmlns:a16="http://schemas.microsoft.com/office/drawing/2014/main" id="{BFCC26ED-6582-451E-B649-6E85E88EB590}"/>
                </a:ext>
              </a:extLst>
            </p:cNvPr>
            <p:cNvPicPr/>
            <p:nvPr/>
          </p:nvPicPr>
          <p:blipFill>
            <a:blip r:embed="rId5" cstate="print"/>
            <a:stretch>
              <a:fillRect/>
            </a:stretch>
          </p:blipFill>
          <p:spPr>
            <a:xfrm>
              <a:off x="10694320" y="172974"/>
              <a:ext cx="221231" cy="124470"/>
            </a:xfrm>
            <a:prstGeom prst="rect">
              <a:avLst/>
            </a:prstGeom>
          </p:spPr>
        </p:pic>
        <p:pic>
          <p:nvPicPr>
            <p:cNvPr id="14" name="object 10">
              <a:extLst>
                <a:ext uri="{FF2B5EF4-FFF2-40B4-BE49-F238E27FC236}">
                  <a16:creationId xmlns:a16="http://schemas.microsoft.com/office/drawing/2014/main" id="{F00A6134-0D7D-478B-BD82-B9FAC4A0B5CE}"/>
                </a:ext>
              </a:extLst>
            </p:cNvPr>
            <p:cNvPicPr/>
            <p:nvPr/>
          </p:nvPicPr>
          <p:blipFill>
            <a:blip r:embed="rId6" cstate="print"/>
            <a:stretch>
              <a:fillRect/>
            </a:stretch>
          </p:blipFill>
          <p:spPr>
            <a:xfrm>
              <a:off x="10040165" y="363762"/>
              <a:ext cx="71031" cy="115735"/>
            </a:xfrm>
            <a:prstGeom prst="rect">
              <a:avLst/>
            </a:prstGeom>
          </p:spPr>
        </p:pic>
        <p:pic>
          <p:nvPicPr>
            <p:cNvPr id="15" name="object 11">
              <a:extLst>
                <a:ext uri="{FF2B5EF4-FFF2-40B4-BE49-F238E27FC236}">
                  <a16:creationId xmlns:a16="http://schemas.microsoft.com/office/drawing/2014/main" id="{33277242-E3E7-4F6A-A8E7-C1CBB469AB7E}"/>
                </a:ext>
              </a:extLst>
            </p:cNvPr>
            <p:cNvPicPr/>
            <p:nvPr/>
          </p:nvPicPr>
          <p:blipFill>
            <a:blip r:embed="rId7" cstate="print"/>
            <a:stretch>
              <a:fillRect/>
            </a:stretch>
          </p:blipFill>
          <p:spPr>
            <a:xfrm>
              <a:off x="10134258" y="362852"/>
              <a:ext cx="190656" cy="118228"/>
            </a:xfrm>
            <a:prstGeom prst="rect">
              <a:avLst/>
            </a:prstGeom>
          </p:spPr>
        </p:pic>
        <p:pic>
          <p:nvPicPr>
            <p:cNvPr id="16" name="object 12">
              <a:extLst>
                <a:ext uri="{FF2B5EF4-FFF2-40B4-BE49-F238E27FC236}">
                  <a16:creationId xmlns:a16="http://schemas.microsoft.com/office/drawing/2014/main" id="{9E621AF2-CA25-4DF6-AA9A-AA3C21484EEE}"/>
                </a:ext>
              </a:extLst>
            </p:cNvPr>
            <p:cNvPicPr/>
            <p:nvPr/>
          </p:nvPicPr>
          <p:blipFill>
            <a:blip r:embed="rId8" cstate="print"/>
            <a:stretch>
              <a:fillRect/>
            </a:stretch>
          </p:blipFill>
          <p:spPr>
            <a:xfrm>
              <a:off x="10348707" y="363213"/>
              <a:ext cx="93268" cy="117462"/>
            </a:xfrm>
            <a:prstGeom prst="rect">
              <a:avLst/>
            </a:prstGeom>
          </p:spPr>
        </p:pic>
        <p:pic>
          <p:nvPicPr>
            <p:cNvPr id="17" name="object 13">
              <a:extLst>
                <a:ext uri="{FF2B5EF4-FFF2-40B4-BE49-F238E27FC236}">
                  <a16:creationId xmlns:a16="http://schemas.microsoft.com/office/drawing/2014/main" id="{8B39051A-9527-403D-8527-8D1FD509767D}"/>
                </a:ext>
              </a:extLst>
            </p:cNvPr>
            <p:cNvPicPr/>
            <p:nvPr/>
          </p:nvPicPr>
          <p:blipFill>
            <a:blip r:embed="rId9" cstate="print"/>
            <a:stretch>
              <a:fillRect/>
            </a:stretch>
          </p:blipFill>
          <p:spPr>
            <a:xfrm>
              <a:off x="10462295" y="363899"/>
              <a:ext cx="86728" cy="116776"/>
            </a:xfrm>
            <a:prstGeom prst="rect">
              <a:avLst/>
            </a:prstGeom>
          </p:spPr>
        </p:pic>
        <p:pic>
          <p:nvPicPr>
            <p:cNvPr id="18" name="object 14">
              <a:extLst>
                <a:ext uri="{FF2B5EF4-FFF2-40B4-BE49-F238E27FC236}">
                  <a16:creationId xmlns:a16="http://schemas.microsoft.com/office/drawing/2014/main" id="{27974F1A-B3B9-4F16-9B6D-BF94BF03C687}"/>
                </a:ext>
              </a:extLst>
            </p:cNvPr>
            <p:cNvPicPr/>
            <p:nvPr/>
          </p:nvPicPr>
          <p:blipFill>
            <a:blip r:embed="rId10" cstate="print"/>
            <a:stretch>
              <a:fillRect/>
            </a:stretch>
          </p:blipFill>
          <p:spPr>
            <a:xfrm>
              <a:off x="10569388" y="362985"/>
              <a:ext cx="172477" cy="117690"/>
            </a:xfrm>
            <a:prstGeom prst="rect">
              <a:avLst/>
            </a:prstGeom>
          </p:spPr>
        </p:pic>
        <p:pic>
          <p:nvPicPr>
            <p:cNvPr id="19" name="object 15">
              <a:extLst>
                <a:ext uri="{FF2B5EF4-FFF2-40B4-BE49-F238E27FC236}">
                  <a16:creationId xmlns:a16="http://schemas.microsoft.com/office/drawing/2014/main" id="{D1BD6C85-B770-432C-8CEF-263C94C8D371}"/>
                </a:ext>
              </a:extLst>
            </p:cNvPr>
            <p:cNvPicPr/>
            <p:nvPr/>
          </p:nvPicPr>
          <p:blipFill>
            <a:blip r:embed="rId11" cstate="print"/>
            <a:stretch>
              <a:fillRect/>
            </a:stretch>
          </p:blipFill>
          <p:spPr>
            <a:xfrm>
              <a:off x="10762560" y="363899"/>
              <a:ext cx="170746" cy="116776"/>
            </a:xfrm>
            <a:prstGeom prst="rect">
              <a:avLst/>
            </a:prstGeom>
          </p:spPr>
        </p:pic>
        <p:pic>
          <p:nvPicPr>
            <p:cNvPr id="20" name="object 16">
              <a:extLst>
                <a:ext uri="{FF2B5EF4-FFF2-40B4-BE49-F238E27FC236}">
                  <a16:creationId xmlns:a16="http://schemas.microsoft.com/office/drawing/2014/main" id="{B093F823-66E9-4917-BDD7-1B0B7308F7DA}"/>
                </a:ext>
              </a:extLst>
            </p:cNvPr>
            <p:cNvPicPr/>
            <p:nvPr/>
          </p:nvPicPr>
          <p:blipFill>
            <a:blip r:embed="rId12" cstate="print"/>
            <a:stretch>
              <a:fillRect/>
            </a:stretch>
          </p:blipFill>
          <p:spPr>
            <a:xfrm>
              <a:off x="10963786" y="362667"/>
              <a:ext cx="161450" cy="118413"/>
            </a:xfrm>
            <a:prstGeom prst="rect">
              <a:avLst/>
            </a:prstGeom>
          </p:spPr>
        </p:pic>
        <p:sp>
          <p:nvSpPr>
            <p:cNvPr id="21" name="object 17">
              <a:extLst>
                <a:ext uri="{FF2B5EF4-FFF2-40B4-BE49-F238E27FC236}">
                  <a16:creationId xmlns:a16="http://schemas.microsoft.com/office/drawing/2014/main" id="{DEAA804E-783B-4726-B2AF-7816E3E91FE5}"/>
                </a:ext>
              </a:extLst>
            </p:cNvPr>
            <p:cNvSpPr/>
            <p:nvPr/>
          </p:nvSpPr>
          <p:spPr>
            <a:xfrm>
              <a:off x="9404502" y="32562"/>
              <a:ext cx="560705" cy="492759"/>
            </a:xfrm>
            <a:custGeom>
              <a:avLst/>
              <a:gdLst/>
              <a:ahLst/>
              <a:cxnLst/>
              <a:rect l="l" t="t" r="r" b="b"/>
              <a:pathLst>
                <a:path w="560704" h="492759">
                  <a:moveTo>
                    <a:pt x="543407" y="174002"/>
                  </a:moveTo>
                  <a:lnTo>
                    <a:pt x="521258" y="131216"/>
                  </a:lnTo>
                  <a:lnTo>
                    <a:pt x="492658" y="93459"/>
                  </a:lnTo>
                  <a:lnTo>
                    <a:pt x="458419" y="61302"/>
                  </a:lnTo>
                  <a:lnTo>
                    <a:pt x="419404" y="35318"/>
                  </a:lnTo>
                  <a:lnTo>
                    <a:pt x="376466" y="16065"/>
                  </a:lnTo>
                  <a:lnTo>
                    <a:pt x="330441" y="4102"/>
                  </a:lnTo>
                  <a:lnTo>
                    <a:pt x="282181" y="0"/>
                  </a:lnTo>
                  <a:lnTo>
                    <a:pt x="236385" y="3695"/>
                  </a:lnTo>
                  <a:lnTo>
                    <a:pt x="192951" y="14351"/>
                  </a:lnTo>
                  <a:lnTo>
                    <a:pt x="152450" y="31369"/>
                  </a:lnTo>
                  <a:lnTo>
                    <a:pt x="115468" y="54190"/>
                  </a:lnTo>
                  <a:lnTo>
                    <a:pt x="82588" y="82232"/>
                  </a:lnTo>
                  <a:lnTo>
                    <a:pt x="54381" y="114922"/>
                  </a:lnTo>
                  <a:lnTo>
                    <a:pt x="31445" y="151676"/>
                  </a:lnTo>
                  <a:lnTo>
                    <a:pt x="14338" y="191922"/>
                  </a:lnTo>
                  <a:lnTo>
                    <a:pt x="3670" y="235077"/>
                  </a:lnTo>
                  <a:lnTo>
                    <a:pt x="0" y="280555"/>
                  </a:lnTo>
                  <a:lnTo>
                    <a:pt x="1143" y="305701"/>
                  </a:lnTo>
                  <a:lnTo>
                    <a:pt x="4559" y="330593"/>
                  </a:lnTo>
                  <a:lnTo>
                    <a:pt x="10185" y="355092"/>
                  </a:lnTo>
                  <a:lnTo>
                    <a:pt x="18034" y="379018"/>
                  </a:lnTo>
                  <a:lnTo>
                    <a:pt x="25031" y="369468"/>
                  </a:lnTo>
                  <a:lnTo>
                    <a:pt x="32359" y="360146"/>
                  </a:lnTo>
                  <a:lnTo>
                    <a:pt x="67665" y="322795"/>
                  </a:lnTo>
                  <a:lnTo>
                    <a:pt x="110401" y="287528"/>
                  </a:lnTo>
                  <a:lnTo>
                    <a:pt x="133311" y="271830"/>
                  </a:lnTo>
                  <a:lnTo>
                    <a:pt x="130835" y="265925"/>
                  </a:lnTo>
                  <a:lnTo>
                    <a:pt x="128803" y="259854"/>
                  </a:lnTo>
                  <a:lnTo>
                    <a:pt x="127228" y="253644"/>
                  </a:lnTo>
                  <a:lnTo>
                    <a:pt x="94729" y="256781"/>
                  </a:lnTo>
                  <a:lnTo>
                    <a:pt x="88430" y="251650"/>
                  </a:lnTo>
                  <a:lnTo>
                    <a:pt x="85712" y="223926"/>
                  </a:lnTo>
                  <a:lnTo>
                    <a:pt x="90893" y="217652"/>
                  </a:lnTo>
                  <a:lnTo>
                    <a:pt x="123380" y="214503"/>
                  </a:lnTo>
                  <a:lnTo>
                    <a:pt x="123990" y="207302"/>
                  </a:lnTo>
                  <a:lnTo>
                    <a:pt x="124993" y="200139"/>
                  </a:lnTo>
                  <a:lnTo>
                    <a:pt x="126390" y="193040"/>
                  </a:lnTo>
                  <a:lnTo>
                    <a:pt x="128181" y="186016"/>
                  </a:lnTo>
                  <a:lnTo>
                    <a:pt x="98463" y="172580"/>
                  </a:lnTo>
                  <a:lnTo>
                    <a:pt x="95592" y="164985"/>
                  </a:lnTo>
                  <a:lnTo>
                    <a:pt x="107200" y="139458"/>
                  </a:lnTo>
                  <a:lnTo>
                    <a:pt x="114782" y="136525"/>
                  </a:lnTo>
                  <a:lnTo>
                    <a:pt x="144703" y="149923"/>
                  </a:lnTo>
                  <a:lnTo>
                    <a:pt x="148805" y="143992"/>
                  </a:lnTo>
                  <a:lnTo>
                    <a:pt x="153238" y="138290"/>
                  </a:lnTo>
                  <a:lnTo>
                    <a:pt x="157975" y="132842"/>
                  </a:lnTo>
                  <a:lnTo>
                    <a:pt x="163004" y="127647"/>
                  </a:lnTo>
                  <a:lnTo>
                    <a:pt x="144284" y="101384"/>
                  </a:lnTo>
                  <a:lnTo>
                    <a:pt x="145605" y="93510"/>
                  </a:lnTo>
                  <a:lnTo>
                    <a:pt x="168490" y="77216"/>
                  </a:lnTo>
                  <a:lnTo>
                    <a:pt x="176542" y="78562"/>
                  </a:lnTo>
                  <a:lnTo>
                    <a:pt x="195554" y="104965"/>
                  </a:lnTo>
                  <a:lnTo>
                    <a:pt x="202120" y="101854"/>
                  </a:lnTo>
                  <a:lnTo>
                    <a:pt x="208838" y="99123"/>
                  </a:lnTo>
                  <a:lnTo>
                    <a:pt x="215722" y="96786"/>
                  </a:lnTo>
                  <a:lnTo>
                    <a:pt x="222732" y="94830"/>
                  </a:lnTo>
                  <a:lnTo>
                    <a:pt x="219595" y="62572"/>
                  </a:lnTo>
                  <a:lnTo>
                    <a:pt x="224739" y="56311"/>
                  </a:lnTo>
                  <a:lnTo>
                    <a:pt x="252717" y="53568"/>
                  </a:lnTo>
                  <a:lnTo>
                    <a:pt x="259016" y="58737"/>
                  </a:lnTo>
                  <a:lnTo>
                    <a:pt x="262178" y="91008"/>
                  </a:lnTo>
                  <a:lnTo>
                    <a:pt x="269430" y="91554"/>
                  </a:lnTo>
                  <a:lnTo>
                    <a:pt x="276644" y="92481"/>
                  </a:lnTo>
                  <a:lnTo>
                    <a:pt x="283806" y="93814"/>
                  </a:lnTo>
                  <a:lnTo>
                    <a:pt x="290880" y="95542"/>
                  </a:lnTo>
                  <a:lnTo>
                    <a:pt x="304393" y="66040"/>
                  </a:lnTo>
                  <a:lnTo>
                    <a:pt x="312013" y="63195"/>
                  </a:lnTo>
                  <a:lnTo>
                    <a:pt x="337870" y="74790"/>
                  </a:lnTo>
                  <a:lnTo>
                    <a:pt x="340741" y="82397"/>
                  </a:lnTo>
                  <a:lnTo>
                    <a:pt x="327253" y="112141"/>
                  </a:lnTo>
                  <a:lnTo>
                    <a:pt x="333235" y="116217"/>
                  </a:lnTo>
                  <a:lnTo>
                    <a:pt x="338975" y="120611"/>
                  </a:lnTo>
                  <a:lnTo>
                    <a:pt x="344462" y="125323"/>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56"/>
                  </a:lnTo>
                  <a:lnTo>
                    <a:pt x="427469" y="171665"/>
                  </a:lnTo>
                  <a:lnTo>
                    <a:pt x="451624" y="170065"/>
                  </a:lnTo>
                  <a:lnTo>
                    <a:pt x="475856" y="169456"/>
                  </a:lnTo>
                  <a:lnTo>
                    <a:pt x="492785" y="169684"/>
                  </a:lnTo>
                  <a:lnTo>
                    <a:pt x="509701" y="170522"/>
                  </a:lnTo>
                  <a:lnTo>
                    <a:pt x="526580" y="171958"/>
                  </a:lnTo>
                  <a:lnTo>
                    <a:pt x="543407" y="174002"/>
                  </a:lnTo>
                  <a:close/>
                </a:path>
                <a:path w="560704" h="492759">
                  <a:moveTo>
                    <a:pt x="560197" y="231698"/>
                  </a:moveTo>
                  <a:lnTo>
                    <a:pt x="516280" y="207543"/>
                  </a:lnTo>
                  <a:lnTo>
                    <a:pt x="475945" y="205828"/>
                  </a:lnTo>
                  <a:lnTo>
                    <a:pt x="431419" y="207924"/>
                  </a:lnTo>
                  <a:lnTo>
                    <a:pt x="387235" y="213334"/>
                  </a:lnTo>
                  <a:lnTo>
                    <a:pt x="343585" y="222034"/>
                  </a:lnTo>
                  <a:lnTo>
                    <a:pt x="300672" y="233972"/>
                  </a:lnTo>
                  <a:lnTo>
                    <a:pt x="246761" y="253453"/>
                  </a:lnTo>
                  <a:lnTo>
                    <a:pt x="196532" y="276923"/>
                  </a:lnTo>
                  <a:lnTo>
                    <a:pt x="150647" y="303961"/>
                  </a:lnTo>
                  <a:lnTo>
                    <a:pt x="109855" y="334149"/>
                  </a:lnTo>
                  <a:lnTo>
                    <a:pt x="74828" y="367068"/>
                  </a:lnTo>
                  <a:lnTo>
                    <a:pt x="44919" y="404533"/>
                  </a:lnTo>
                  <a:lnTo>
                    <a:pt x="36474" y="418109"/>
                  </a:lnTo>
                  <a:lnTo>
                    <a:pt x="49377" y="438658"/>
                  </a:lnTo>
                  <a:lnTo>
                    <a:pt x="63982" y="457987"/>
                  </a:lnTo>
                  <a:lnTo>
                    <a:pt x="80213" y="475996"/>
                  </a:lnTo>
                  <a:lnTo>
                    <a:pt x="97980" y="492569"/>
                  </a:lnTo>
                  <a:lnTo>
                    <a:pt x="105537" y="479437"/>
                  </a:lnTo>
                  <a:lnTo>
                    <a:pt x="109829" y="472846"/>
                  </a:lnTo>
                  <a:lnTo>
                    <a:pt x="135839" y="437299"/>
                  </a:lnTo>
                  <a:lnTo>
                    <a:pt x="166535" y="403364"/>
                  </a:lnTo>
                  <a:lnTo>
                    <a:pt x="201510" y="371386"/>
                  </a:lnTo>
                  <a:lnTo>
                    <a:pt x="240360" y="341693"/>
                  </a:lnTo>
                  <a:lnTo>
                    <a:pt x="282702" y="314617"/>
                  </a:lnTo>
                  <a:lnTo>
                    <a:pt x="328129" y="290474"/>
                  </a:lnTo>
                  <a:lnTo>
                    <a:pt x="374599" y="270294"/>
                  </a:lnTo>
                  <a:lnTo>
                    <a:pt x="421424" y="254228"/>
                  </a:lnTo>
                  <a:lnTo>
                    <a:pt x="468210" y="242392"/>
                  </a:lnTo>
                  <a:lnTo>
                    <a:pt x="514591" y="234848"/>
                  </a:lnTo>
                  <a:lnTo>
                    <a:pt x="560197" y="231698"/>
                  </a:lnTo>
                  <a:close/>
                </a:path>
              </a:pathLst>
            </a:custGeom>
            <a:solidFill>
              <a:srgbClr val="FFFFFF"/>
            </a:solidFill>
          </p:spPr>
          <p:txBody>
            <a:bodyPr wrap="square" lIns="0" tIns="0" rIns="0" bIns="0" rtlCol="0"/>
            <a:lstStyle/>
            <a:p>
              <a:endParaRPr/>
            </a:p>
          </p:txBody>
        </p:sp>
        <p:pic>
          <p:nvPicPr>
            <p:cNvPr id="22" name="object 18">
              <a:extLst>
                <a:ext uri="{FF2B5EF4-FFF2-40B4-BE49-F238E27FC236}">
                  <a16:creationId xmlns:a16="http://schemas.microsoft.com/office/drawing/2014/main" id="{2DBE80FB-45D4-4CA0-88F5-3F4257027E9E}"/>
                </a:ext>
              </a:extLst>
            </p:cNvPr>
            <p:cNvPicPr/>
            <p:nvPr/>
          </p:nvPicPr>
          <p:blipFill>
            <a:blip r:embed="rId13" cstate="print"/>
            <a:stretch>
              <a:fillRect/>
            </a:stretch>
          </p:blipFill>
          <p:spPr>
            <a:xfrm>
              <a:off x="9713774" y="414806"/>
              <a:ext cx="235826" cy="177101"/>
            </a:xfrm>
            <a:prstGeom prst="rect">
              <a:avLst/>
            </a:prstGeom>
          </p:spPr>
        </p:pic>
        <p:sp>
          <p:nvSpPr>
            <p:cNvPr id="23" name="object 19">
              <a:extLst>
                <a:ext uri="{FF2B5EF4-FFF2-40B4-BE49-F238E27FC236}">
                  <a16:creationId xmlns:a16="http://schemas.microsoft.com/office/drawing/2014/main" id="{75390E9F-C68A-4741-9653-003FB509963C}"/>
                </a:ext>
              </a:extLst>
            </p:cNvPr>
            <p:cNvSpPr/>
            <p:nvPr/>
          </p:nvSpPr>
          <p:spPr>
            <a:xfrm>
              <a:off x="9539739" y="309674"/>
              <a:ext cx="429259" cy="276860"/>
            </a:xfrm>
            <a:custGeom>
              <a:avLst/>
              <a:gdLst/>
              <a:ahLst/>
              <a:cxnLst/>
              <a:rect l="l" t="t" r="r" b="b"/>
              <a:pathLst>
                <a:path w="429259" h="276859">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sp>
          <p:nvSpPr>
            <p:cNvPr id="24" name="object 20">
              <a:extLst>
                <a:ext uri="{FF2B5EF4-FFF2-40B4-BE49-F238E27FC236}">
                  <a16:creationId xmlns:a16="http://schemas.microsoft.com/office/drawing/2014/main" id="{95AF34DC-4CA3-463D-BE54-3CFCC82283F5}"/>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sp>
          <p:nvSpPr>
            <p:cNvPr id="25" name="object 21">
              <a:extLst>
                <a:ext uri="{FF2B5EF4-FFF2-40B4-BE49-F238E27FC236}">
                  <a16:creationId xmlns:a16="http://schemas.microsoft.com/office/drawing/2014/main" id="{842B1538-9D68-49ED-8217-2409C26BB44C}"/>
                </a:ext>
              </a:extLst>
            </p:cNvPr>
            <p:cNvSpPr/>
            <p:nvPr/>
          </p:nvSpPr>
          <p:spPr>
            <a:xfrm>
              <a:off x="9239738"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sp>
          <p:nvSpPr>
            <p:cNvPr id="26" name="object 22">
              <a:extLst>
                <a:ext uri="{FF2B5EF4-FFF2-40B4-BE49-F238E27FC236}">
                  <a16:creationId xmlns:a16="http://schemas.microsoft.com/office/drawing/2014/main" id="{75A0FBA5-8493-40C1-9CDB-87DB3F3E5623}"/>
                </a:ext>
              </a:extLst>
            </p:cNvPr>
            <p:cNvSpPr/>
            <p:nvPr/>
          </p:nvSpPr>
          <p:spPr>
            <a:xfrm>
              <a:off x="457193" y="397370"/>
              <a:ext cx="941705" cy="1027430"/>
            </a:xfrm>
            <a:custGeom>
              <a:avLst/>
              <a:gdLst/>
              <a:ahLst/>
              <a:cxnLst/>
              <a:rect l="l" t="t" r="r" b="b"/>
              <a:pathLst>
                <a:path w="941705" h="1027430">
                  <a:moveTo>
                    <a:pt x="470820" y="0"/>
                  </a:moveTo>
                  <a:lnTo>
                    <a:pt x="420978" y="6503"/>
                  </a:lnTo>
                  <a:lnTo>
                    <a:pt x="373748" y="26012"/>
                  </a:lnTo>
                  <a:lnTo>
                    <a:pt x="97091" y="185740"/>
                  </a:lnTo>
                  <a:lnTo>
                    <a:pt x="56578" y="216891"/>
                  </a:lnTo>
                  <a:lnTo>
                    <a:pt x="26019" y="256808"/>
                  </a:lnTo>
                  <a:lnTo>
                    <a:pt x="6723" y="303228"/>
                  </a:lnTo>
                  <a:lnTo>
                    <a:pt x="0" y="353888"/>
                  </a:lnTo>
                  <a:lnTo>
                    <a:pt x="0" y="673344"/>
                  </a:lnTo>
                  <a:lnTo>
                    <a:pt x="6723" y="724004"/>
                  </a:lnTo>
                  <a:lnTo>
                    <a:pt x="26019" y="770423"/>
                  </a:lnTo>
                  <a:lnTo>
                    <a:pt x="56578" y="810336"/>
                  </a:lnTo>
                  <a:lnTo>
                    <a:pt x="97091" y="841479"/>
                  </a:lnTo>
                  <a:lnTo>
                    <a:pt x="373748" y="1001207"/>
                  </a:lnTo>
                  <a:lnTo>
                    <a:pt x="420978" y="1020724"/>
                  </a:lnTo>
                  <a:lnTo>
                    <a:pt x="470820" y="1027229"/>
                  </a:lnTo>
                  <a:lnTo>
                    <a:pt x="520663" y="1020724"/>
                  </a:lnTo>
                  <a:lnTo>
                    <a:pt x="567893" y="1001207"/>
                  </a:lnTo>
                  <a:lnTo>
                    <a:pt x="844550" y="841479"/>
                  </a:lnTo>
                  <a:lnTo>
                    <a:pt x="885059" y="810336"/>
                  </a:lnTo>
                  <a:lnTo>
                    <a:pt x="915609" y="770423"/>
                  </a:lnTo>
                  <a:lnTo>
                    <a:pt x="934897" y="724004"/>
                  </a:lnTo>
                  <a:lnTo>
                    <a:pt x="941616" y="673344"/>
                  </a:lnTo>
                  <a:lnTo>
                    <a:pt x="941616" y="353888"/>
                  </a:lnTo>
                  <a:lnTo>
                    <a:pt x="934897" y="303228"/>
                  </a:lnTo>
                  <a:lnTo>
                    <a:pt x="915609" y="256808"/>
                  </a:lnTo>
                  <a:lnTo>
                    <a:pt x="885059" y="216891"/>
                  </a:lnTo>
                  <a:lnTo>
                    <a:pt x="844550" y="185740"/>
                  </a:lnTo>
                  <a:lnTo>
                    <a:pt x="567893" y="26012"/>
                  </a:lnTo>
                  <a:lnTo>
                    <a:pt x="520663" y="6503"/>
                  </a:lnTo>
                  <a:lnTo>
                    <a:pt x="470820" y="0"/>
                  </a:lnTo>
                  <a:close/>
                </a:path>
              </a:pathLst>
            </a:custGeom>
            <a:solidFill>
              <a:srgbClr val="FCC000"/>
            </a:solidFill>
          </p:spPr>
          <p:txBody>
            <a:bodyPr wrap="square" lIns="0" tIns="0" rIns="0" bIns="0" rtlCol="0"/>
            <a:lstStyle/>
            <a:p>
              <a:endParaRPr/>
            </a:p>
          </p:txBody>
        </p:sp>
        <p:sp>
          <p:nvSpPr>
            <p:cNvPr id="27" name="object 23">
              <a:extLst>
                <a:ext uri="{FF2B5EF4-FFF2-40B4-BE49-F238E27FC236}">
                  <a16:creationId xmlns:a16="http://schemas.microsoft.com/office/drawing/2014/main" id="{FDF5A27F-D643-4EB4-B2A6-91273490C7B0}"/>
                </a:ext>
              </a:extLst>
            </p:cNvPr>
            <p:cNvSpPr/>
            <p:nvPr/>
          </p:nvSpPr>
          <p:spPr>
            <a:xfrm>
              <a:off x="708520" y="617422"/>
              <a:ext cx="467995" cy="588645"/>
            </a:xfrm>
            <a:custGeom>
              <a:avLst/>
              <a:gdLst/>
              <a:ahLst/>
              <a:cxnLst/>
              <a:rect l="l" t="t" r="r" b="b"/>
              <a:pathLst>
                <a:path w="467994" h="588644">
                  <a:moveTo>
                    <a:pt x="209130" y="451231"/>
                  </a:moveTo>
                  <a:lnTo>
                    <a:pt x="196938" y="449059"/>
                  </a:lnTo>
                  <a:lnTo>
                    <a:pt x="168440" y="444931"/>
                  </a:lnTo>
                  <a:lnTo>
                    <a:pt x="135775" y="442417"/>
                  </a:lnTo>
                  <a:lnTo>
                    <a:pt x="111086" y="445071"/>
                  </a:lnTo>
                  <a:lnTo>
                    <a:pt x="111823" y="430301"/>
                  </a:lnTo>
                  <a:lnTo>
                    <a:pt x="108673" y="415721"/>
                  </a:lnTo>
                  <a:lnTo>
                    <a:pt x="98577" y="392658"/>
                  </a:lnTo>
                  <a:lnTo>
                    <a:pt x="78473" y="352412"/>
                  </a:lnTo>
                  <a:lnTo>
                    <a:pt x="72796" y="362521"/>
                  </a:lnTo>
                  <a:lnTo>
                    <a:pt x="60147" y="386537"/>
                  </a:lnTo>
                  <a:lnTo>
                    <a:pt x="47078" y="415010"/>
                  </a:lnTo>
                  <a:lnTo>
                    <a:pt x="40157" y="438467"/>
                  </a:lnTo>
                  <a:lnTo>
                    <a:pt x="39522" y="445338"/>
                  </a:lnTo>
                  <a:lnTo>
                    <a:pt x="40373" y="451878"/>
                  </a:lnTo>
                  <a:lnTo>
                    <a:pt x="42214" y="457835"/>
                  </a:lnTo>
                  <a:lnTo>
                    <a:pt x="44081" y="465010"/>
                  </a:lnTo>
                  <a:lnTo>
                    <a:pt x="47726" y="472592"/>
                  </a:lnTo>
                  <a:lnTo>
                    <a:pt x="53022" y="480339"/>
                  </a:lnTo>
                  <a:lnTo>
                    <a:pt x="59855" y="487997"/>
                  </a:lnTo>
                  <a:lnTo>
                    <a:pt x="635" y="566280"/>
                  </a:lnTo>
                  <a:lnTo>
                    <a:pt x="0" y="574700"/>
                  </a:lnTo>
                  <a:lnTo>
                    <a:pt x="17983" y="588302"/>
                  </a:lnTo>
                  <a:lnTo>
                    <a:pt x="25869" y="585393"/>
                  </a:lnTo>
                  <a:lnTo>
                    <a:pt x="85623" y="506425"/>
                  </a:lnTo>
                  <a:lnTo>
                    <a:pt x="92036" y="509536"/>
                  </a:lnTo>
                  <a:lnTo>
                    <a:pt x="98298" y="511594"/>
                  </a:lnTo>
                  <a:lnTo>
                    <a:pt x="104025" y="512508"/>
                  </a:lnTo>
                  <a:lnTo>
                    <a:pt x="111645" y="514413"/>
                  </a:lnTo>
                  <a:lnTo>
                    <a:pt x="150355" y="505739"/>
                  </a:lnTo>
                  <a:lnTo>
                    <a:pt x="179768" y="481253"/>
                  </a:lnTo>
                  <a:lnTo>
                    <a:pt x="209130" y="451231"/>
                  </a:lnTo>
                  <a:close/>
                </a:path>
                <a:path w="467994" h="588644">
                  <a:moveTo>
                    <a:pt x="291122" y="342811"/>
                  </a:moveTo>
                  <a:lnTo>
                    <a:pt x="278930" y="340652"/>
                  </a:lnTo>
                  <a:lnTo>
                    <a:pt x="250431" y="336524"/>
                  </a:lnTo>
                  <a:lnTo>
                    <a:pt x="217766" y="333997"/>
                  </a:lnTo>
                  <a:lnTo>
                    <a:pt x="193078" y="336651"/>
                  </a:lnTo>
                  <a:lnTo>
                    <a:pt x="193814" y="321881"/>
                  </a:lnTo>
                  <a:lnTo>
                    <a:pt x="190677" y="307314"/>
                  </a:lnTo>
                  <a:lnTo>
                    <a:pt x="180581" y="284238"/>
                  </a:lnTo>
                  <a:lnTo>
                    <a:pt x="160489" y="243992"/>
                  </a:lnTo>
                  <a:lnTo>
                    <a:pt x="154813" y="254114"/>
                  </a:lnTo>
                  <a:lnTo>
                    <a:pt x="142151" y="278142"/>
                  </a:lnTo>
                  <a:lnTo>
                    <a:pt x="129082" y="306616"/>
                  </a:lnTo>
                  <a:lnTo>
                    <a:pt x="122148" y="330047"/>
                  </a:lnTo>
                  <a:lnTo>
                    <a:pt x="121589" y="336092"/>
                  </a:lnTo>
                  <a:lnTo>
                    <a:pt x="122110" y="341909"/>
                  </a:lnTo>
                  <a:lnTo>
                    <a:pt x="123494" y="347294"/>
                  </a:lnTo>
                  <a:lnTo>
                    <a:pt x="125653" y="357149"/>
                  </a:lnTo>
                  <a:lnTo>
                    <a:pt x="151434" y="388772"/>
                  </a:lnTo>
                  <a:lnTo>
                    <a:pt x="195707" y="406184"/>
                  </a:lnTo>
                  <a:lnTo>
                    <a:pt x="203212" y="406425"/>
                  </a:lnTo>
                  <a:lnTo>
                    <a:pt x="210947" y="405434"/>
                  </a:lnTo>
                  <a:lnTo>
                    <a:pt x="218732" y="403110"/>
                  </a:lnTo>
                  <a:lnTo>
                    <a:pt x="232346" y="397344"/>
                  </a:lnTo>
                  <a:lnTo>
                    <a:pt x="244436" y="389153"/>
                  </a:lnTo>
                  <a:lnTo>
                    <a:pt x="261759" y="372859"/>
                  </a:lnTo>
                  <a:lnTo>
                    <a:pt x="291122" y="342811"/>
                  </a:lnTo>
                  <a:close/>
                </a:path>
                <a:path w="467994" h="588644">
                  <a:moveTo>
                    <a:pt x="333146" y="254736"/>
                  </a:moveTo>
                  <a:lnTo>
                    <a:pt x="323773" y="253072"/>
                  </a:lnTo>
                  <a:lnTo>
                    <a:pt x="301815" y="249885"/>
                  </a:lnTo>
                  <a:lnTo>
                    <a:pt x="300888" y="249809"/>
                  </a:lnTo>
                  <a:lnTo>
                    <a:pt x="276542" y="247891"/>
                  </a:lnTo>
                  <a:lnTo>
                    <a:pt x="257187" y="249809"/>
                  </a:lnTo>
                  <a:lnTo>
                    <a:pt x="257035" y="249707"/>
                  </a:lnTo>
                  <a:lnTo>
                    <a:pt x="256794" y="249478"/>
                  </a:lnTo>
                  <a:lnTo>
                    <a:pt x="256857" y="244767"/>
                  </a:lnTo>
                  <a:lnTo>
                    <a:pt x="257048" y="237718"/>
                  </a:lnTo>
                  <a:lnTo>
                    <a:pt x="254508" y="226339"/>
                  </a:lnTo>
                  <a:lnTo>
                    <a:pt x="246722" y="208572"/>
                  </a:lnTo>
                  <a:lnTo>
                    <a:pt x="231305" y="177698"/>
                  </a:lnTo>
                  <a:lnTo>
                    <a:pt x="226872" y="185585"/>
                  </a:lnTo>
                  <a:lnTo>
                    <a:pt x="217017" y="204304"/>
                  </a:lnTo>
                  <a:lnTo>
                    <a:pt x="206832" y="226504"/>
                  </a:lnTo>
                  <a:lnTo>
                    <a:pt x="201434" y="244767"/>
                  </a:lnTo>
                  <a:lnTo>
                    <a:pt x="200952" y="250190"/>
                  </a:lnTo>
                  <a:lnTo>
                    <a:pt x="201625" y="255308"/>
                  </a:lnTo>
                  <a:lnTo>
                    <a:pt x="224993" y="291528"/>
                  </a:lnTo>
                  <a:lnTo>
                    <a:pt x="257416" y="304050"/>
                  </a:lnTo>
                  <a:lnTo>
                    <a:pt x="263499" y="304939"/>
                  </a:lnTo>
                  <a:lnTo>
                    <a:pt x="310273" y="278142"/>
                  </a:lnTo>
                  <a:lnTo>
                    <a:pt x="333146" y="254736"/>
                  </a:lnTo>
                  <a:close/>
                </a:path>
                <a:path w="467994" h="588644">
                  <a:moveTo>
                    <a:pt x="385064" y="7924"/>
                  </a:moveTo>
                  <a:lnTo>
                    <a:pt x="384556" y="4089"/>
                  </a:lnTo>
                  <a:lnTo>
                    <a:pt x="379171" y="0"/>
                  </a:lnTo>
                  <a:lnTo>
                    <a:pt x="375335" y="546"/>
                  </a:lnTo>
                  <a:lnTo>
                    <a:pt x="320255" y="73355"/>
                  </a:lnTo>
                  <a:lnTo>
                    <a:pt x="318198" y="76060"/>
                  </a:lnTo>
                  <a:lnTo>
                    <a:pt x="318744" y="79895"/>
                  </a:lnTo>
                  <a:lnTo>
                    <a:pt x="324116" y="83959"/>
                  </a:lnTo>
                  <a:lnTo>
                    <a:pt x="327990" y="83439"/>
                  </a:lnTo>
                  <a:lnTo>
                    <a:pt x="385064" y="7924"/>
                  </a:lnTo>
                  <a:close/>
                </a:path>
                <a:path w="467994" h="588644">
                  <a:moveTo>
                    <a:pt x="392176" y="165785"/>
                  </a:moveTo>
                  <a:lnTo>
                    <a:pt x="384987" y="164503"/>
                  </a:lnTo>
                  <a:lnTo>
                    <a:pt x="367766" y="161937"/>
                  </a:lnTo>
                  <a:lnTo>
                    <a:pt x="347078" y="159994"/>
                  </a:lnTo>
                  <a:lnTo>
                    <a:pt x="329463" y="160591"/>
                  </a:lnTo>
                  <a:lnTo>
                    <a:pt x="328345" y="159562"/>
                  </a:lnTo>
                  <a:lnTo>
                    <a:pt x="325412" y="157556"/>
                  </a:lnTo>
                  <a:lnTo>
                    <a:pt x="324065" y="146100"/>
                  </a:lnTo>
                  <a:lnTo>
                    <a:pt x="321310" y="136131"/>
                  </a:lnTo>
                  <a:lnTo>
                    <a:pt x="315074" y="122123"/>
                  </a:lnTo>
                  <a:lnTo>
                    <a:pt x="303301" y="98552"/>
                  </a:lnTo>
                  <a:lnTo>
                    <a:pt x="299440" y="105435"/>
                  </a:lnTo>
                  <a:lnTo>
                    <a:pt x="290830" y="121793"/>
                  </a:lnTo>
                  <a:lnTo>
                    <a:pt x="281940" y="141160"/>
                  </a:lnTo>
                  <a:lnTo>
                    <a:pt x="277228" y="157111"/>
                  </a:lnTo>
                  <a:lnTo>
                    <a:pt x="277088" y="158572"/>
                  </a:lnTo>
                  <a:lnTo>
                    <a:pt x="277190" y="161391"/>
                  </a:lnTo>
                  <a:lnTo>
                    <a:pt x="298716" y="197421"/>
                  </a:lnTo>
                  <a:lnTo>
                    <a:pt x="333248" y="209664"/>
                  </a:lnTo>
                  <a:lnTo>
                    <a:pt x="342938" y="206806"/>
                  </a:lnTo>
                  <a:lnTo>
                    <a:pt x="352209" y="202895"/>
                  </a:lnTo>
                  <a:lnTo>
                    <a:pt x="360426" y="197307"/>
                  </a:lnTo>
                  <a:lnTo>
                    <a:pt x="372211" y="186220"/>
                  </a:lnTo>
                  <a:lnTo>
                    <a:pt x="392176" y="165785"/>
                  </a:lnTo>
                  <a:close/>
                </a:path>
                <a:path w="467994" h="588644">
                  <a:moveTo>
                    <a:pt x="425373" y="37769"/>
                  </a:moveTo>
                  <a:lnTo>
                    <a:pt x="424738" y="33362"/>
                  </a:lnTo>
                  <a:lnTo>
                    <a:pt x="421640" y="31038"/>
                  </a:lnTo>
                  <a:lnTo>
                    <a:pt x="418541" y="28689"/>
                  </a:lnTo>
                  <a:lnTo>
                    <a:pt x="414134" y="29298"/>
                  </a:lnTo>
                  <a:lnTo>
                    <a:pt x="339458" y="128041"/>
                  </a:lnTo>
                  <a:lnTo>
                    <a:pt x="340067" y="132435"/>
                  </a:lnTo>
                  <a:lnTo>
                    <a:pt x="346252" y="137134"/>
                  </a:lnTo>
                  <a:lnTo>
                    <a:pt x="350672" y="136525"/>
                  </a:lnTo>
                  <a:lnTo>
                    <a:pt x="425373" y="37769"/>
                  </a:lnTo>
                  <a:close/>
                </a:path>
                <a:path w="467994" h="588644">
                  <a:moveTo>
                    <a:pt x="467791" y="70510"/>
                  </a:moveTo>
                  <a:lnTo>
                    <a:pt x="467245" y="66675"/>
                  </a:lnTo>
                  <a:lnTo>
                    <a:pt x="461860" y="62585"/>
                  </a:lnTo>
                  <a:lnTo>
                    <a:pt x="458050" y="63106"/>
                  </a:lnTo>
                  <a:lnTo>
                    <a:pt x="400913" y="138620"/>
                  </a:lnTo>
                  <a:lnTo>
                    <a:pt x="401459" y="142443"/>
                  </a:lnTo>
                  <a:lnTo>
                    <a:pt x="406844" y="146545"/>
                  </a:lnTo>
                  <a:lnTo>
                    <a:pt x="410679" y="145999"/>
                  </a:lnTo>
                  <a:lnTo>
                    <a:pt x="465759" y="73190"/>
                  </a:lnTo>
                  <a:lnTo>
                    <a:pt x="467791" y="70510"/>
                  </a:lnTo>
                  <a:close/>
                </a:path>
              </a:pathLst>
            </a:custGeom>
            <a:solidFill>
              <a:srgbClr val="FFFFFF"/>
            </a:solidFill>
          </p:spPr>
          <p:txBody>
            <a:bodyPr wrap="square" lIns="0" tIns="0" rIns="0" bIns="0" rtlCol="0"/>
            <a:lstStyle/>
            <a:p>
              <a:endParaRPr/>
            </a:p>
          </p:txBody>
        </p:sp>
      </p:grpSp>
      <p:sp>
        <p:nvSpPr>
          <p:cNvPr id="28" name="Espace réservé du texte 45">
            <a:extLst>
              <a:ext uri="{FF2B5EF4-FFF2-40B4-BE49-F238E27FC236}">
                <a16:creationId xmlns:a16="http://schemas.microsoft.com/office/drawing/2014/main" id="{DAE5C804-DC27-4741-9EF8-1E32C87CAC82}"/>
              </a:ext>
            </a:extLst>
          </p:cNvPr>
          <p:cNvSpPr>
            <a:spLocks noGrp="1"/>
          </p:cNvSpPr>
          <p:nvPr>
            <p:ph type="body" sz="quarter" idx="13" hasCustomPrompt="1"/>
          </p:nvPr>
        </p:nvSpPr>
        <p:spPr>
          <a:xfrm>
            <a:off x="914400" y="2124075"/>
            <a:ext cx="5095875" cy="523875"/>
          </a:xfrm>
          <a:prstGeom prst="rect">
            <a:avLst/>
          </a:prstGeom>
        </p:spPr>
        <p:txBody>
          <a:bodyPr/>
          <a:lstStyle>
            <a:lvl1pPr marL="0" indent="0">
              <a:buNone/>
              <a:defRPr sz="2000" b="1">
                <a:solidFill>
                  <a:srgbClr val="19313B"/>
                </a:solidFill>
              </a:defRPr>
            </a:lvl1pPr>
          </a:lstStyle>
          <a:p>
            <a:r>
              <a:rPr lang="fr-FR" dirty="0"/>
              <a:t>Modifiez le style du titre</a:t>
            </a:r>
            <a:endParaRPr lang="fr-BE" dirty="0"/>
          </a:p>
        </p:txBody>
      </p:sp>
    </p:spTree>
    <p:extLst>
      <p:ext uri="{BB962C8B-B14F-4D97-AF65-F5344CB8AC3E}">
        <p14:creationId xmlns:p14="http://schemas.microsoft.com/office/powerpoint/2010/main" val="4034631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GRANDES CULTURES 2">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19E7CF31-B923-4A10-8675-D81193C975B8}"/>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513B5C95-8B5F-432F-884E-9F58D543929F}"/>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3E15FC5E-C807-4D26-80BC-3F7229415AE8}"/>
              </a:ext>
            </a:extLst>
          </p:cNvPr>
          <p:cNvSpPr>
            <a:spLocks noGrp="1"/>
          </p:cNvSpPr>
          <p:nvPr>
            <p:ph type="sldNum" sz="quarter" idx="12"/>
          </p:nvPr>
        </p:nvSpPr>
        <p:spPr/>
        <p:txBody>
          <a:bodyPr/>
          <a:lstStyle/>
          <a:p>
            <a:fld id="{E3C3F044-543A-412E-A42E-7B62475FA835}" type="slidenum">
              <a:rPr lang="fr-BE" smtClean="0"/>
              <a:t>‹N°›</a:t>
            </a:fld>
            <a:endParaRPr lang="fr-BE"/>
          </a:p>
        </p:txBody>
      </p:sp>
      <p:grpSp>
        <p:nvGrpSpPr>
          <p:cNvPr id="6" name="object 2">
            <a:extLst>
              <a:ext uri="{FF2B5EF4-FFF2-40B4-BE49-F238E27FC236}">
                <a16:creationId xmlns:a16="http://schemas.microsoft.com/office/drawing/2014/main" id="{127290AA-D263-43C3-AE20-D24BB9907E7A}"/>
              </a:ext>
            </a:extLst>
          </p:cNvPr>
          <p:cNvGrpSpPr/>
          <p:nvPr userDrawn="1"/>
        </p:nvGrpSpPr>
        <p:grpSpPr>
          <a:xfrm>
            <a:off x="340423" y="2130463"/>
            <a:ext cx="11852910" cy="3943985"/>
            <a:chOff x="340423" y="2426550"/>
            <a:chExt cx="11852910" cy="3943985"/>
          </a:xfrm>
        </p:grpSpPr>
        <p:pic>
          <p:nvPicPr>
            <p:cNvPr id="7" name="object 3">
              <a:extLst>
                <a:ext uri="{FF2B5EF4-FFF2-40B4-BE49-F238E27FC236}">
                  <a16:creationId xmlns:a16="http://schemas.microsoft.com/office/drawing/2014/main" id="{7BCCC84B-8297-42FA-B2FF-E84EDDD9E760}"/>
                </a:ext>
              </a:extLst>
            </p:cNvPr>
            <p:cNvPicPr/>
            <p:nvPr/>
          </p:nvPicPr>
          <p:blipFill>
            <a:blip r:embed="rId2" cstate="print"/>
            <a:stretch>
              <a:fillRect/>
            </a:stretch>
          </p:blipFill>
          <p:spPr>
            <a:xfrm>
              <a:off x="4032072" y="2426550"/>
              <a:ext cx="8161121" cy="3943451"/>
            </a:xfrm>
            <a:prstGeom prst="rect">
              <a:avLst/>
            </a:prstGeom>
          </p:spPr>
        </p:pic>
        <p:sp>
          <p:nvSpPr>
            <p:cNvPr id="8" name="object 4">
              <a:extLst>
                <a:ext uri="{FF2B5EF4-FFF2-40B4-BE49-F238E27FC236}">
                  <a16:creationId xmlns:a16="http://schemas.microsoft.com/office/drawing/2014/main" id="{1DB9C269-4743-4BFE-8A14-CAC6CA3221B7}"/>
                </a:ext>
              </a:extLst>
            </p:cNvPr>
            <p:cNvSpPr/>
            <p:nvPr/>
          </p:nvSpPr>
          <p:spPr>
            <a:xfrm>
              <a:off x="340423" y="2426550"/>
              <a:ext cx="3693795" cy="3943985"/>
            </a:xfrm>
            <a:custGeom>
              <a:avLst/>
              <a:gdLst/>
              <a:ahLst/>
              <a:cxnLst/>
              <a:rect l="l" t="t" r="r" b="b"/>
              <a:pathLst>
                <a:path w="3693795" h="3943985">
                  <a:moveTo>
                    <a:pt x="3693210" y="0"/>
                  </a:moveTo>
                  <a:lnTo>
                    <a:pt x="0" y="0"/>
                  </a:lnTo>
                  <a:lnTo>
                    <a:pt x="0" y="3943451"/>
                  </a:lnTo>
                  <a:lnTo>
                    <a:pt x="3693210" y="3943451"/>
                  </a:lnTo>
                  <a:lnTo>
                    <a:pt x="3693210" y="0"/>
                  </a:lnTo>
                  <a:close/>
                </a:path>
              </a:pathLst>
            </a:custGeom>
            <a:solidFill>
              <a:srgbClr val="19313B"/>
            </a:solidFill>
          </p:spPr>
          <p:txBody>
            <a:bodyPr wrap="square" lIns="0" tIns="0" rIns="0" bIns="0" rtlCol="0"/>
            <a:lstStyle/>
            <a:p>
              <a:endParaRPr/>
            </a:p>
          </p:txBody>
        </p:sp>
        <p:sp>
          <p:nvSpPr>
            <p:cNvPr id="9" name="object 5">
              <a:extLst>
                <a:ext uri="{FF2B5EF4-FFF2-40B4-BE49-F238E27FC236}">
                  <a16:creationId xmlns:a16="http://schemas.microsoft.com/office/drawing/2014/main" id="{391EA83A-8617-4F7D-BA11-701E11C6A975}"/>
                </a:ext>
              </a:extLst>
            </p:cNvPr>
            <p:cNvSpPr/>
            <p:nvPr/>
          </p:nvSpPr>
          <p:spPr>
            <a:xfrm>
              <a:off x="1712112" y="2709676"/>
              <a:ext cx="941705" cy="1027430"/>
            </a:xfrm>
            <a:custGeom>
              <a:avLst/>
              <a:gdLst/>
              <a:ahLst/>
              <a:cxnLst/>
              <a:rect l="l" t="t" r="r" b="b"/>
              <a:pathLst>
                <a:path w="941705" h="1027429">
                  <a:moveTo>
                    <a:pt x="470820" y="0"/>
                  </a:moveTo>
                  <a:lnTo>
                    <a:pt x="420978" y="6503"/>
                  </a:lnTo>
                  <a:lnTo>
                    <a:pt x="373748" y="26012"/>
                  </a:lnTo>
                  <a:lnTo>
                    <a:pt x="97091" y="185740"/>
                  </a:lnTo>
                  <a:lnTo>
                    <a:pt x="56578" y="216891"/>
                  </a:lnTo>
                  <a:lnTo>
                    <a:pt x="26019" y="256808"/>
                  </a:lnTo>
                  <a:lnTo>
                    <a:pt x="6723" y="303228"/>
                  </a:lnTo>
                  <a:lnTo>
                    <a:pt x="0" y="353888"/>
                  </a:lnTo>
                  <a:lnTo>
                    <a:pt x="0" y="673344"/>
                  </a:lnTo>
                  <a:lnTo>
                    <a:pt x="6723" y="724004"/>
                  </a:lnTo>
                  <a:lnTo>
                    <a:pt x="26019" y="770423"/>
                  </a:lnTo>
                  <a:lnTo>
                    <a:pt x="56578" y="810336"/>
                  </a:lnTo>
                  <a:lnTo>
                    <a:pt x="97091" y="841479"/>
                  </a:lnTo>
                  <a:lnTo>
                    <a:pt x="373748" y="1001207"/>
                  </a:lnTo>
                  <a:lnTo>
                    <a:pt x="420978" y="1020724"/>
                  </a:lnTo>
                  <a:lnTo>
                    <a:pt x="470820" y="1027229"/>
                  </a:lnTo>
                  <a:lnTo>
                    <a:pt x="520663" y="1020724"/>
                  </a:lnTo>
                  <a:lnTo>
                    <a:pt x="567893" y="1001207"/>
                  </a:lnTo>
                  <a:lnTo>
                    <a:pt x="844550" y="841479"/>
                  </a:lnTo>
                  <a:lnTo>
                    <a:pt x="885059" y="810336"/>
                  </a:lnTo>
                  <a:lnTo>
                    <a:pt x="915609" y="770423"/>
                  </a:lnTo>
                  <a:lnTo>
                    <a:pt x="934897" y="724004"/>
                  </a:lnTo>
                  <a:lnTo>
                    <a:pt x="941616" y="673344"/>
                  </a:lnTo>
                  <a:lnTo>
                    <a:pt x="941616" y="353888"/>
                  </a:lnTo>
                  <a:lnTo>
                    <a:pt x="934897" y="303228"/>
                  </a:lnTo>
                  <a:lnTo>
                    <a:pt x="915609" y="256808"/>
                  </a:lnTo>
                  <a:lnTo>
                    <a:pt x="885059" y="216891"/>
                  </a:lnTo>
                  <a:lnTo>
                    <a:pt x="844550" y="185740"/>
                  </a:lnTo>
                  <a:lnTo>
                    <a:pt x="567893" y="26012"/>
                  </a:lnTo>
                  <a:lnTo>
                    <a:pt x="520663" y="6503"/>
                  </a:lnTo>
                  <a:lnTo>
                    <a:pt x="470820" y="0"/>
                  </a:lnTo>
                  <a:close/>
                </a:path>
              </a:pathLst>
            </a:custGeom>
            <a:solidFill>
              <a:srgbClr val="FCC000"/>
            </a:solidFill>
          </p:spPr>
          <p:txBody>
            <a:bodyPr wrap="square" lIns="0" tIns="0" rIns="0" bIns="0" rtlCol="0"/>
            <a:lstStyle/>
            <a:p>
              <a:endParaRPr/>
            </a:p>
          </p:txBody>
        </p:sp>
      </p:grpSp>
      <p:sp>
        <p:nvSpPr>
          <p:cNvPr id="10" name="object 6">
            <a:extLst>
              <a:ext uri="{FF2B5EF4-FFF2-40B4-BE49-F238E27FC236}">
                <a16:creationId xmlns:a16="http://schemas.microsoft.com/office/drawing/2014/main" id="{0D260B05-238B-4BCD-B597-09827C3176DF}"/>
              </a:ext>
            </a:extLst>
          </p:cNvPr>
          <p:cNvSpPr/>
          <p:nvPr userDrawn="1"/>
        </p:nvSpPr>
        <p:spPr>
          <a:xfrm>
            <a:off x="12" y="639915"/>
            <a:ext cx="1009650" cy="971550"/>
          </a:xfrm>
          <a:custGeom>
            <a:avLst/>
            <a:gdLst/>
            <a:ahLst/>
            <a:cxnLst/>
            <a:rect l="l" t="t" r="r" b="b"/>
            <a:pathLst>
              <a:path w="1009650" h="971550">
                <a:moveTo>
                  <a:pt x="1009561" y="0"/>
                </a:moveTo>
                <a:lnTo>
                  <a:pt x="0" y="0"/>
                </a:lnTo>
                <a:lnTo>
                  <a:pt x="0" y="971334"/>
                </a:lnTo>
                <a:lnTo>
                  <a:pt x="1009561" y="971334"/>
                </a:lnTo>
                <a:lnTo>
                  <a:pt x="1009561" y="0"/>
                </a:lnTo>
                <a:close/>
              </a:path>
            </a:pathLst>
          </a:custGeom>
          <a:solidFill>
            <a:srgbClr val="19313B"/>
          </a:solidFill>
        </p:spPr>
        <p:txBody>
          <a:bodyPr wrap="square" lIns="0" tIns="0" rIns="0" bIns="0" rtlCol="0"/>
          <a:lstStyle/>
          <a:p>
            <a:endParaRPr/>
          </a:p>
        </p:txBody>
      </p:sp>
      <p:sp>
        <p:nvSpPr>
          <p:cNvPr id="11" name="object 7">
            <a:extLst>
              <a:ext uri="{FF2B5EF4-FFF2-40B4-BE49-F238E27FC236}">
                <a16:creationId xmlns:a16="http://schemas.microsoft.com/office/drawing/2014/main" id="{B1AA3DBA-5A87-493E-92D3-5157E52BB2B5}"/>
              </a:ext>
            </a:extLst>
          </p:cNvPr>
          <p:cNvSpPr/>
          <p:nvPr userDrawn="1"/>
        </p:nvSpPr>
        <p:spPr>
          <a:xfrm>
            <a:off x="2281618" y="2633637"/>
            <a:ext cx="107314" cy="137160"/>
          </a:xfrm>
          <a:custGeom>
            <a:avLst/>
            <a:gdLst/>
            <a:ahLst/>
            <a:cxnLst/>
            <a:rect l="l" t="t" r="r" b="b"/>
            <a:pathLst>
              <a:path w="107314" h="137160">
                <a:moveTo>
                  <a:pt x="66865" y="7924"/>
                </a:moveTo>
                <a:lnTo>
                  <a:pt x="66357" y="4089"/>
                </a:lnTo>
                <a:lnTo>
                  <a:pt x="60972" y="0"/>
                </a:lnTo>
                <a:lnTo>
                  <a:pt x="57137" y="546"/>
                </a:lnTo>
                <a:lnTo>
                  <a:pt x="2057" y="73355"/>
                </a:lnTo>
                <a:lnTo>
                  <a:pt x="0" y="76060"/>
                </a:lnTo>
                <a:lnTo>
                  <a:pt x="546" y="79895"/>
                </a:lnTo>
                <a:lnTo>
                  <a:pt x="5918" y="83959"/>
                </a:lnTo>
                <a:lnTo>
                  <a:pt x="9791" y="83439"/>
                </a:lnTo>
                <a:lnTo>
                  <a:pt x="66865" y="7924"/>
                </a:lnTo>
                <a:close/>
              </a:path>
              <a:path w="107314" h="137160">
                <a:moveTo>
                  <a:pt x="107188" y="37769"/>
                </a:moveTo>
                <a:lnTo>
                  <a:pt x="106553" y="33362"/>
                </a:lnTo>
                <a:lnTo>
                  <a:pt x="103454" y="31038"/>
                </a:lnTo>
                <a:lnTo>
                  <a:pt x="100355" y="28689"/>
                </a:lnTo>
                <a:lnTo>
                  <a:pt x="95948" y="29298"/>
                </a:lnTo>
                <a:lnTo>
                  <a:pt x="21272" y="128041"/>
                </a:lnTo>
                <a:lnTo>
                  <a:pt x="21882" y="132435"/>
                </a:lnTo>
                <a:lnTo>
                  <a:pt x="28067" y="137134"/>
                </a:lnTo>
                <a:lnTo>
                  <a:pt x="32486" y="136525"/>
                </a:lnTo>
                <a:lnTo>
                  <a:pt x="107188" y="37769"/>
                </a:lnTo>
                <a:close/>
              </a:path>
            </a:pathLst>
          </a:custGeom>
          <a:solidFill>
            <a:srgbClr val="FFFFFF"/>
          </a:solidFill>
        </p:spPr>
        <p:txBody>
          <a:bodyPr wrap="square" lIns="0" tIns="0" rIns="0" bIns="0" rtlCol="0"/>
          <a:lstStyle/>
          <a:p>
            <a:endParaRPr/>
          </a:p>
        </p:txBody>
      </p:sp>
      <p:sp>
        <p:nvSpPr>
          <p:cNvPr id="12" name="object 8">
            <a:extLst>
              <a:ext uri="{FF2B5EF4-FFF2-40B4-BE49-F238E27FC236}">
                <a16:creationId xmlns:a16="http://schemas.microsoft.com/office/drawing/2014/main" id="{52F86702-C452-4486-80DF-76E7B368252C}"/>
              </a:ext>
            </a:extLst>
          </p:cNvPr>
          <p:cNvSpPr/>
          <p:nvPr userDrawn="1"/>
        </p:nvSpPr>
        <p:spPr>
          <a:xfrm>
            <a:off x="1963420" y="2696223"/>
            <a:ext cx="467995" cy="525780"/>
          </a:xfrm>
          <a:custGeom>
            <a:avLst/>
            <a:gdLst/>
            <a:ahLst/>
            <a:cxnLst/>
            <a:rect l="l" t="t" r="r" b="b"/>
            <a:pathLst>
              <a:path w="467994" h="525779">
                <a:moveTo>
                  <a:pt x="209130" y="388645"/>
                </a:moveTo>
                <a:lnTo>
                  <a:pt x="196938" y="386486"/>
                </a:lnTo>
                <a:lnTo>
                  <a:pt x="168440" y="382358"/>
                </a:lnTo>
                <a:lnTo>
                  <a:pt x="135775" y="379831"/>
                </a:lnTo>
                <a:lnTo>
                  <a:pt x="111086" y="382485"/>
                </a:lnTo>
                <a:lnTo>
                  <a:pt x="111836" y="367715"/>
                </a:lnTo>
                <a:lnTo>
                  <a:pt x="108686" y="353148"/>
                </a:lnTo>
                <a:lnTo>
                  <a:pt x="98577" y="330073"/>
                </a:lnTo>
                <a:lnTo>
                  <a:pt x="78473" y="289826"/>
                </a:lnTo>
                <a:lnTo>
                  <a:pt x="72809" y="299935"/>
                </a:lnTo>
                <a:lnTo>
                  <a:pt x="60147" y="323964"/>
                </a:lnTo>
                <a:lnTo>
                  <a:pt x="47091" y="352437"/>
                </a:lnTo>
                <a:lnTo>
                  <a:pt x="40157" y="375881"/>
                </a:lnTo>
                <a:lnTo>
                  <a:pt x="39522" y="382752"/>
                </a:lnTo>
                <a:lnTo>
                  <a:pt x="40373" y="389293"/>
                </a:lnTo>
                <a:lnTo>
                  <a:pt x="42214" y="395249"/>
                </a:lnTo>
                <a:lnTo>
                  <a:pt x="44081" y="402424"/>
                </a:lnTo>
                <a:lnTo>
                  <a:pt x="47726" y="410006"/>
                </a:lnTo>
                <a:lnTo>
                  <a:pt x="53022" y="417753"/>
                </a:lnTo>
                <a:lnTo>
                  <a:pt x="59855" y="425411"/>
                </a:lnTo>
                <a:lnTo>
                  <a:pt x="635" y="503694"/>
                </a:lnTo>
                <a:lnTo>
                  <a:pt x="0" y="512114"/>
                </a:lnTo>
                <a:lnTo>
                  <a:pt x="17983" y="525716"/>
                </a:lnTo>
                <a:lnTo>
                  <a:pt x="25869" y="522808"/>
                </a:lnTo>
                <a:lnTo>
                  <a:pt x="85623" y="443839"/>
                </a:lnTo>
                <a:lnTo>
                  <a:pt x="92036" y="446951"/>
                </a:lnTo>
                <a:lnTo>
                  <a:pt x="98298" y="449008"/>
                </a:lnTo>
                <a:lnTo>
                  <a:pt x="104025" y="449922"/>
                </a:lnTo>
                <a:lnTo>
                  <a:pt x="111645" y="451827"/>
                </a:lnTo>
                <a:lnTo>
                  <a:pt x="150368" y="443166"/>
                </a:lnTo>
                <a:lnTo>
                  <a:pt x="179768" y="418668"/>
                </a:lnTo>
                <a:lnTo>
                  <a:pt x="209130" y="388645"/>
                </a:lnTo>
                <a:close/>
              </a:path>
              <a:path w="467994" h="525779">
                <a:moveTo>
                  <a:pt x="291122" y="280238"/>
                </a:moveTo>
                <a:lnTo>
                  <a:pt x="278930" y="278066"/>
                </a:lnTo>
                <a:lnTo>
                  <a:pt x="250431" y="273939"/>
                </a:lnTo>
                <a:lnTo>
                  <a:pt x="217766" y="271424"/>
                </a:lnTo>
                <a:lnTo>
                  <a:pt x="193078" y="274078"/>
                </a:lnTo>
                <a:lnTo>
                  <a:pt x="193827" y="259308"/>
                </a:lnTo>
                <a:lnTo>
                  <a:pt x="190677" y="244729"/>
                </a:lnTo>
                <a:lnTo>
                  <a:pt x="180581" y="221665"/>
                </a:lnTo>
                <a:lnTo>
                  <a:pt x="160489" y="181419"/>
                </a:lnTo>
                <a:lnTo>
                  <a:pt x="154813" y="191528"/>
                </a:lnTo>
                <a:lnTo>
                  <a:pt x="142151" y="215557"/>
                </a:lnTo>
                <a:lnTo>
                  <a:pt x="129082" y="244030"/>
                </a:lnTo>
                <a:lnTo>
                  <a:pt x="122148" y="267474"/>
                </a:lnTo>
                <a:lnTo>
                  <a:pt x="121589" y="273519"/>
                </a:lnTo>
                <a:lnTo>
                  <a:pt x="122110" y="279336"/>
                </a:lnTo>
                <a:lnTo>
                  <a:pt x="123494" y="284721"/>
                </a:lnTo>
                <a:lnTo>
                  <a:pt x="125653" y="294576"/>
                </a:lnTo>
                <a:lnTo>
                  <a:pt x="151434" y="326199"/>
                </a:lnTo>
                <a:lnTo>
                  <a:pt x="195707" y="343611"/>
                </a:lnTo>
                <a:lnTo>
                  <a:pt x="203212" y="343839"/>
                </a:lnTo>
                <a:lnTo>
                  <a:pt x="210947" y="342849"/>
                </a:lnTo>
                <a:lnTo>
                  <a:pt x="218732" y="340537"/>
                </a:lnTo>
                <a:lnTo>
                  <a:pt x="232359" y="334772"/>
                </a:lnTo>
                <a:lnTo>
                  <a:pt x="244436" y="326567"/>
                </a:lnTo>
                <a:lnTo>
                  <a:pt x="261759" y="310273"/>
                </a:lnTo>
                <a:lnTo>
                  <a:pt x="291122" y="280238"/>
                </a:lnTo>
                <a:close/>
              </a:path>
              <a:path w="467994" h="525779">
                <a:moveTo>
                  <a:pt x="333146" y="192163"/>
                </a:moveTo>
                <a:lnTo>
                  <a:pt x="323773" y="190487"/>
                </a:lnTo>
                <a:lnTo>
                  <a:pt x="301828" y="187299"/>
                </a:lnTo>
                <a:lnTo>
                  <a:pt x="300901" y="187236"/>
                </a:lnTo>
                <a:lnTo>
                  <a:pt x="276542" y="185305"/>
                </a:lnTo>
                <a:lnTo>
                  <a:pt x="257187" y="187236"/>
                </a:lnTo>
                <a:lnTo>
                  <a:pt x="257035" y="187134"/>
                </a:lnTo>
                <a:lnTo>
                  <a:pt x="256794" y="186905"/>
                </a:lnTo>
                <a:lnTo>
                  <a:pt x="256857" y="182194"/>
                </a:lnTo>
                <a:lnTo>
                  <a:pt x="257048" y="175145"/>
                </a:lnTo>
                <a:lnTo>
                  <a:pt x="254508" y="163753"/>
                </a:lnTo>
                <a:lnTo>
                  <a:pt x="246722" y="145999"/>
                </a:lnTo>
                <a:lnTo>
                  <a:pt x="231305" y="115125"/>
                </a:lnTo>
                <a:lnTo>
                  <a:pt x="226885" y="122999"/>
                </a:lnTo>
                <a:lnTo>
                  <a:pt x="217017" y="141732"/>
                </a:lnTo>
                <a:lnTo>
                  <a:pt x="206832" y="163918"/>
                </a:lnTo>
                <a:lnTo>
                  <a:pt x="201434" y="182194"/>
                </a:lnTo>
                <a:lnTo>
                  <a:pt x="200952" y="187617"/>
                </a:lnTo>
                <a:lnTo>
                  <a:pt x="201625" y="192735"/>
                </a:lnTo>
                <a:lnTo>
                  <a:pt x="224993" y="228955"/>
                </a:lnTo>
                <a:lnTo>
                  <a:pt x="257416" y="241477"/>
                </a:lnTo>
                <a:lnTo>
                  <a:pt x="263499" y="242366"/>
                </a:lnTo>
                <a:lnTo>
                  <a:pt x="310273" y="215569"/>
                </a:lnTo>
                <a:lnTo>
                  <a:pt x="333146" y="192163"/>
                </a:lnTo>
                <a:close/>
              </a:path>
              <a:path w="467994" h="525779">
                <a:moveTo>
                  <a:pt x="392176" y="103212"/>
                </a:moveTo>
                <a:lnTo>
                  <a:pt x="384987" y="101930"/>
                </a:lnTo>
                <a:lnTo>
                  <a:pt x="367779" y="99352"/>
                </a:lnTo>
                <a:lnTo>
                  <a:pt x="347078" y="97409"/>
                </a:lnTo>
                <a:lnTo>
                  <a:pt x="329463" y="98018"/>
                </a:lnTo>
                <a:lnTo>
                  <a:pt x="328345" y="96989"/>
                </a:lnTo>
                <a:lnTo>
                  <a:pt x="325412" y="94983"/>
                </a:lnTo>
                <a:lnTo>
                  <a:pt x="324065" y="83515"/>
                </a:lnTo>
                <a:lnTo>
                  <a:pt x="321310" y="73558"/>
                </a:lnTo>
                <a:lnTo>
                  <a:pt x="315087" y="59550"/>
                </a:lnTo>
                <a:lnTo>
                  <a:pt x="303301" y="35979"/>
                </a:lnTo>
                <a:lnTo>
                  <a:pt x="299440" y="42862"/>
                </a:lnTo>
                <a:lnTo>
                  <a:pt x="290842" y="59207"/>
                </a:lnTo>
                <a:lnTo>
                  <a:pt x="281940" y="78587"/>
                </a:lnTo>
                <a:lnTo>
                  <a:pt x="277228" y="94538"/>
                </a:lnTo>
                <a:lnTo>
                  <a:pt x="277088" y="95999"/>
                </a:lnTo>
                <a:lnTo>
                  <a:pt x="277190" y="98818"/>
                </a:lnTo>
                <a:lnTo>
                  <a:pt x="298716" y="134848"/>
                </a:lnTo>
                <a:lnTo>
                  <a:pt x="333260" y="147091"/>
                </a:lnTo>
                <a:lnTo>
                  <a:pt x="342938" y="144233"/>
                </a:lnTo>
                <a:lnTo>
                  <a:pt x="352209" y="140309"/>
                </a:lnTo>
                <a:lnTo>
                  <a:pt x="360438" y="134734"/>
                </a:lnTo>
                <a:lnTo>
                  <a:pt x="372211" y="123647"/>
                </a:lnTo>
                <a:lnTo>
                  <a:pt x="392176" y="103212"/>
                </a:lnTo>
                <a:close/>
              </a:path>
              <a:path w="467994" h="525779">
                <a:moveTo>
                  <a:pt x="467804" y="7924"/>
                </a:moveTo>
                <a:lnTo>
                  <a:pt x="467258" y="4089"/>
                </a:lnTo>
                <a:lnTo>
                  <a:pt x="461873" y="0"/>
                </a:lnTo>
                <a:lnTo>
                  <a:pt x="458063" y="520"/>
                </a:lnTo>
                <a:lnTo>
                  <a:pt x="400926" y="76034"/>
                </a:lnTo>
                <a:lnTo>
                  <a:pt x="401472" y="79857"/>
                </a:lnTo>
                <a:lnTo>
                  <a:pt x="406857" y="83959"/>
                </a:lnTo>
                <a:lnTo>
                  <a:pt x="410692" y="83413"/>
                </a:lnTo>
                <a:lnTo>
                  <a:pt x="465772" y="10604"/>
                </a:lnTo>
                <a:lnTo>
                  <a:pt x="467804" y="7924"/>
                </a:lnTo>
                <a:close/>
              </a:path>
            </a:pathLst>
          </a:custGeom>
          <a:solidFill>
            <a:srgbClr val="FFFFFF"/>
          </a:solidFill>
        </p:spPr>
        <p:txBody>
          <a:bodyPr wrap="square" lIns="0" tIns="0" rIns="0" bIns="0" rtlCol="0"/>
          <a:lstStyle/>
          <a:p>
            <a:endParaRPr/>
          </a:p>
        </p:txBody>
      </p:sp>
      <p:sp>
        <p:nvSpPr>
          <p:cNvPr id="13" name="object 9">
            <a:extLst>
              <a:ext uri="{FF2B5EF4-FFF2-40B4-BE49-F238E27FC236}">
                <a16:creationId xmlns:a16="http://schemas.microsoft.com/office/drawing/2014/main" id="{9E8A4C4B-AE7C-4BAA-94EB-0CE067252EEE}"/>
              </a:ext>
            </a:extLst>
          </p:cNvPr>
          <p:cNvSpPr/>
          <p:nvPr userDrawn="1"/>
        </p:nvSpPr>
        <p:spPr>
          <a:xfrm>
            <a:off x="420766" y="1142995"/>
            <a:ext cx="135255" cy="135255"/>
          </a:xfrm>
          <a:custGeom>
            <a:avLst/>
            <a:gdLst/>
            <a:ahLst/>
            <a:cxnLst/>
            <a:rect l="l" t="t" r="r" b="b"/>
            <a:pathLst>
              <a:path w="135254" h="135255">
                <a:moveTo>
                  <a:pt x="67627" y="0"/>
                </a:moveTo>
                <a:lnTo>
                  <a:pt x="41330" y="5325"/>
                </a:lnTo>
                <a:lnTo>
                  <a:pt x="19831" y="19835"/>
                </a:lnTo>
                <a:lnTo>
                  <a:pt x="5323" y="41335"/>
                </a:lnTo>
                <a:lnTo>
                  <a:pt x="0" y="67627"/>
                </a:lnTo>
                <a:lnTo>
                  <a:pt x="5323" y="93922"/>
                </a:lnTo>
                <a:lnTo>
                  <a:pt x="19831" y="115417"/>
                </a:lnTo>
                <a:lnTo>
                  <a:pt x="41330" y="129921"/>
                </a:lnTo>
                <a:lnTo>
                  <a:pt x="67627" y="135242"/>
                </a:lnTo>
                <a:lnTo>
                  <a:pt x="93917" y="129921"/>
                </a:lnTo>
                <a:lnTo>
                  <a:pt x="115412" y="115417"/>
                </a:lnTo>
                <a:lnTo>
                  <a:pt x="124163" y="102450"/>
                </a:lnTo>
                <a:lnTo>
                  <a:pt x="67627" y="102450"/>
                </a:lnTo>
                <a:lnTo>
                  <a:pt x="54076" y="99710"/>
                </a:lnTo>
                <a:lnTo>
                  <a:pt x="42997" y="92240"/>
                </a:lnTo>
                <a:lnTo>
                  <a:pt x="35521" y="81169"/>
                </a:lnTo>
                <a:lnTo>
                  <a:pt x="32778" y="67627"/>
                </a:lnTo>
                <a:lnTo>
                  <a:pt x="35521" y="54081"/>
                </a:lnTo>
                <a:lnTo>
                  <a:pt x="42997" y="43002"/>
                </a:lnTo>
                <a:lnTo>
                  <a:pt x="54076" y="35523"/>
                </a:lnTo>
                <a:lnTo>
                  <a:pt x="67627" y="32778"/>
                </a:lnTo>
                <a:lnTo>
                  <a:pt x="124145" y="32778"/>
                </a:lnTo>
                <a:lnTo>
                  <a:pt x="115412" y="19835"/>
                </a:lnTo>
                <a:lnTo>
                  <a:pt x="93917" y="5325"/>
                </a:lnTo>
                <a:lnTo>
                  <a:pt x="67627" y="0"/>
                </a:lnTo>
                <a:close/>
              </a:path>
              <a:path w="135254" h="135255">
                <a:moveTo>
                  <a:pt x="124145" y="32778"/>
                </a:moveTo>
                <a:lnTo>
                  <a:pt x="67627" y="32778"/>
                </a:lnTo>
                <a:lnTo>
                  <a:pt x="81169" y="35523"/>
                </a:lnTo>
                <a:lnTo>
                  <a:pt x="92240" y="43002"/>
                </a:lnTo>
                <a:lnTo>
                  <a:pt x="99710" y="54081"/>
                </a:lnTo>
                <a:lnTo>
                  <a:pt x="102450" y="67627"/>
                </a:lnTo>
                <a:lnTo>
                  <a:pt x="99710" y="81169"/>
                </a:lnTo>
                <a:lnTo>
                  <a:pt x="92240" y="92240"/>
                </a:lnTo>
                <a:lnTo>
                  <a:pt x="81169" y="99710"/>
                </a:lnTo>
                <a:lnTo>
                  <a:pt x="67627" y="102450"/>
                </a:lnTo>
                <a:lnTo>
                  <a:pt x="124163" y="102450"/>
                </a:lnTo>
                <a:lnTo>
                  <a:pt x="129919" y="93922"/>
                </a:lnTo>
                <a:lnTo>
                  <a:pt x="135242" y="67627"/>
                </a:lnTo>
                <a:lnTo>
                  <a:pt x="129919" y="41335"/>
                </a:lnTo>
                <a:lnTo>
                  <a:pt x="124145" y="32778"/>
                </a:lnTo>
                <a:close/>
              </a:path>
            </a:pathLst>
          </a:custGeom>
          <a:solidFill>
            <a:srgbClr val="FFFFFF"/>
          </a:solidFill>
        </p:spPr>
        <p:txBody>
          <a:bodyPr wrap="square" lIns="0" tIns="0" rIns="0" bIns="0" rtlCol="0"/>
          <a:lstStyle/>
          <a:p>
            <a:endParaRPr/>
          </a:p>
        </p:txBody>
      </p:sp>
      <p:sp>
        <p:nvSpPr>
          <p:cNvPr id="14" name="object 10">
            <a:extLst>
              <a:ext uri="{FF2B5EF4-FFF2-40B4-BE49-F238E27FC236}">
                <a16:creationId xmlns:a16="http://schemas.microsoft.com/office/drawing/2014/main" id="{34DE335C-011D-4BF9-A5B4-71505A194372}"/>
              </a:ext>
            </a:extLst>
          </p:cNvPr>
          <p:cNvSpPr/>
          <p:nvPr userDrawn="1"/>
        </p:nvSpPr>
        <p:spPr>
          <a:xfrm>
            <a:off x="650269" y="1011854"/>
            <a:ext cx="135255" cy="135255"/>
          </a:xfrm>
          <a:custGeom>
            <a:avLst/>
            <a:gdLst/>
            <a:ahLst/>
            <a:cxnLst/>
            <a:rect l="l" t="t" r="r" b="b"/>
            <a:pathLst>
              <a:path w="135254" h="135255">
                <a:moveTo>
                  <a:pt x="67627" y="0"/>
                </a:moveTo>
                <a:lnTo>
                  <a:pt x="41330" y="5325"/>
                </a:lnTo>
                <a:lnTo>
                  <a:pt x="19831" y="19835"/>
                </a:lnTo>
                <a:lnTo>
                  <a:pt x="5323" y="41335"/>
                </a:lnTo>
                <a:lnTo>
                  <a:pt x="0" y="67627"/>
                </a:lnTo>
                <a:lnTo>
                  <a:pt x="5323" y="93922"/>
                </a:lnTo>
                <a:lnTo>
                  <a:pt x="19831" y="115417"/>
                </a:lnTo>
                <a:lnTo>
                  <a:pt x="41330" y="129921"/>
                </a:lnTo>
                <a:lnTo>
                  <a:pt x="67627" y="135242"/>
                </a:lnTo>
                <a:lnTo>
                  <a:pt x="93917" y="129921"/>
                </a:lnTo>
                <a:lnTo>
                  <a:pt x="115412" y="115417"/>
                </a:lnTo>
                <a:lnTo>
                  <a:pt x="124163" y="102450"/>
                </a:lnTo>
                <a:lnTo>
                  <a:pt x="67627" y="102450"/>
                </a:lnTo>
                <a:lnTo>
                  <a:pt x="54076" y="99710"/>
                </a:lnTo>
                <a:lnTo>
                  <a:pt x="42997" y="92240"/>
                </a:lnTo>
                <a:lnTo>
                  <a:pt x="35521" y="81169"/>
                </a:lnTo>
                <a:lnTo>
                  <a:pt x="32778" y="67627"/>
                </a:lnTo>
                <a:lnTo>
                  <a:pt x="35521" y="54070"/>
                </a:lnTo>
                <a:lnTo>
                  <a:pt x="42997" y="42992"/>
                </a:lnTo>
                <a:lnTo>
                  <a:pt x="54076" y="35519"/>
                </a:lnTo>
                <a:lnTo>
                  <a:pt x="67627" y="32778"/>
                </a:lnTo>
                <a:lnTo>
                  <a:pt x="124145" y="32778"/>
                </a:lnTo>
                <a:lnTo>
                  <a:pt x="115412" y="19835"/>
                </a:lnTo>
                <a:lnTo>
                  <a:pt x="93917" y="5325"/>
                </a:lnTo>
                <a:lnTo>
                  <a:pt x="67627" y="0"/>
                </a:lnTo>
                <a:close/>
              </a:path>
              <a:path w="135254" h="135255">
                <a:moveTo>
                  <a:pt x="124145" y="32778"/>
                </a:moveTo>
                <a:lnTo>
                  <a:pt x="67627" y="32778"/>
                </a:lnTo>
                <a:lnTo>
                  <a:pt x="81164" y="35519"/>
                </a:lnTo>
                <a:lnTo>
                  <a:pt x="92235" y="42992"/>
                </a:lnTo>
                <a:lnTo>
                  <a:pt x="99708" y="54070"/>
                </a:lnTo>
                <a:lnTo>
                  <a:pt x="102450" y="67627"/>
                </a:lnTo>
                <a:lnTo>
                  <a:pt x="99708" y="81169"/>
                </a:lnTo>
                <a:lnTo>
                  <a:pt x="92235" y="92240"/>
                </a:lnTo>
                <a:lnTo>
                  <a:pt x="81164" y="99710"/>
                </a:lnTo>
                <a:lnTo>
                  <a:pt x="67627" y="102450"/>
                </a:lnTo>
                <a:lnTo>
                  <a:pt x="124163" y="102450"/>
                </a:lnTo>
                <a:lnTo>
                  <a:pt x="129919" y="93922"/>
                </a:lnTo>
                <a:lnTo>
                  <a:pt x="135242" y="67627"/>
                </a:lnTo>
                <a:lnTo>
                  <a:pt x="129919" y="41335"/>
                </a:lnTo>
                <a:lnTo>
                  <a:pt x="124145" y="32778"/>
                </a:lnTo>
                <a:close/>
              </a:path>
            </a:pathLst>
          </a:custGeom>
          <a:solidFill>
            <a:srgbClr val="FFFFFF"/>
          </a:solidFill>
        </p:spPr>
        <p:txBody>
          <a:bodyPr wrap="square" lIns="0" tIns="0" rIns="0" bIns="0" rtlCol="0"/>
          <a:lstStyle/>
          <a:p>
            <a:endParaRPr/>
          </a:p>
        </p:txBody>
      </p:sp>
      <p:sp>
        <p:nvSpPr>
          <p:cNvPr id="15" name="object 11">
            <a:extLst>
              <a:ext uri="{FF2B5EF4-FFF2-40B4-BE49-F238E27FC236}">
                <a16:creationId xmlns:a16="http://schemas.microsoft.com/office/drawing/2014/main" id="{1ADD3B6D-EB7B-40E2-B121-D083EA966561}"/>
              </a:ext>
            </a:extLst>
          </p:cNvPr>
          <p:cNvSpPr/>
          <p:nvPr userDrawn="1"/>
        </p:nvSpPr>
        <p:spPr>
          <a:xfrm>
            <a:off x="224040" y="880720"/>
            <a:ext cx="244475" cy="297815"/>
          </a:xfrm>
          <a:custGeom>
            <a:avLst/>
            <a:gdLst/>
            <a:ahLst/>
            <a:cxnLst/>
            <a:rect l="l" t="t" r="r" b="b"/>
            <a:pathLst>
              <a:path w="244475" h="297815">
                <a:moveTo>
                  <a:pt x="243992" y="277736"/>
                </a:moveTo>
                <a:lnTo>
                  <a:pt x="118719" y="110515"/>
                </a:lnTo>
                <a:lnTo>
                  <a:pt x="124167" y="102450"/>
                </a:lnTo>
                <a:lnTo>
                  <a:pt x="129921" y="93916"/>
                </a:lnTo>
                <a:lnTo>
                  <a:pt x="135242" y="67614"/>
                </a:lnTo>
                <a:lnTo>
                  <a:pt x="129921" y="41325"/>
                </a:lnTo>
                <a:lnTo>
                  <a:pt x="124155" y="32778"/>
                </a:lnTo>
                <a:lnTo>
                  <a:pt x="115417" y="19837"/>
                </a:lnTo>
                <a:lnTo>
                  <a:pt x="102463" y="11099"/>
                </a:lnTo>
                <a:lnTo>
                  <a:pt x="102463" y="67614"/>
                </a:lnTo>
                <a:lnTo>
                  <a:pt x="99733" y="81165"/>
                </a:lnTo>
                <a:lnTo>
                  <a:pt x="92252" y="92240"/>
                </a:lnTo>
                <a:lnTo>
                  <a:pt x="81178" y="99720"/>
                </a:lnTo>
                <a:lnTo>
                  <a:pt x="67627" y="102450"/>
                </a:lnTo>
                <a:lnTo>
                  <a:pt x="54089" y="99720"/>
                </a:lnTo>
                <a:lnTo>
                  <a:pt x="43014" y="92240"/>
                </a:lnTo>
                <a:lnTo>
                  <a:pt x="35534" y="81165"/>
                </a:lnTo>
                <a:lnTo>
                  <a:pt x="32791" y="67614"/>
                </a:lnTo>
                <a:lnTo>
                  <a:pt x="35534" y="54076"/>
                </a:lnTo>
                <a:lnTo>
                  <a:pt x="43014" y="43002"/>
                </a:lnTo>
                <a:lnTo>
                  <a:pt x="54089" y="35521"/>
                </a:lnTo>
                <a:lnTo>
                  <a:pt x="67627" y="32778"/>
                </a:lnTo>
                <a:lnTo>
                  <a:pt x="81178" y="35521"/>
                </a:lnTo>
                <a:lnTo>
                  <a:pt x="92252" y="43002"/>
                </a:lnTo>
                <a:lnTo>
                  <a:pt x="99733" y="54076"/>
                </a:lnTo>
                <a:lnTo>
                  <a:pt x="102463" y="67614"/>
                </a:lnTo>
                <a:lnTo>
                  <a:pt x="102463" y="11099"/>
                </a:lnTo>
                <a:lnTo>
                  <a:pt x="93916" y="5334"/>
                </a:lnTo>
                <a:lnTo>
                  <a:pt x="67627" y="0"/>
                </a:lnTo>
                <a:lnTo>
                  <a:pt x="41338" y="5334"/>
                </a:lnTo>
                <a:lnTo>
                  <a:pt x="19837" y="19837"/>
                </a:lnTo>
                <a:lnTo>
                  <a:pt x="5334" y="41325"/>
                </a:lnTo>
                <a:lnTo>
                  <a:pt x="0" y="67614"/>
                </a:lnTo>
                <a:lnTo>
                  <a:pt x="5334" y="93916"/>
                </a:lnTo>
                <a:lnTo>
                  <a:pt x="19837" y="115417"/>
                </a:lnTo>
                <a:lnTo>
                  <a:pt x="41338" y="129921"/>
                </a:lnTo>
                <a:lnTo>
                  <a:pt x="67627" y="135242"/>
                </a:lnTo>
                <a:lnTo>
                  <a:pt x="92519" y="130213"/>
                </a:lnTo>
                <a:lnTo>
                  <a:pt x="217741" y="297383"/>
                </a:lnTo>
                <a:lnTo>
                  <a:pt x="243992" y="277736"/>
                </a:lnTo>
                <a:close/>
              </a:path>
            </a:pathLst>
          </a:custGeom>
          <a:solidFill>
            <a:srgbClr val="FFFFFF"/>
          </a:solidFill>
        </p:spPr>
        <p:txBody>
          <a:bodyPr wrap="square" lIns="0" tIns="0" rIns="0" bIns="0" rtlCol="0"/>
          <a:lstStyle/>
          <a:p>
            <a:endParaRPr/>
          </a:p>
        </p:txBody>
      </p:sp>
      <p:sp>
        <p:nvSpPr>
          <p:cNvPr id="16" name="object 12">
            <a:extLst>
              <a:ext uri="{FF2B5EF4-FFF2-40B4-BE49-F238E27FC236}">
                <a16:creationId xmlns:a16="http://schemas.microsoft.com/office/drawing/2014/main" id="{F00EC75A-781F-4B94-8D3D-9E4A0561F997}"/>
              </a:ext>
            </a:extLst>
          </p:cNvPr>
          <p:cNvSpPr/>
          <p:nvPr userDrawn="1"/>
        </p:nvSpPr>
        <p:spPr>
          <a:xfrm>
            <a:off x="538041" y="1099550"/>
            <a:ext cx="135890" cy="99695"/>
          </a:xfrm>
          <a:custGeom>
            <a:avLst/>
            <a:gdLst/>
            <a:ahLst/>
            <a:cxnLst/>
            <a:rect l="l" t="t" r="r" b="b"/>
            <a:pathLst>
              <a:path w="135890" h="99694">
                <a:moveTo>
                  <a:pt x="118859" y="0"/>
                </a:moveTo>
                <a:lnTo>
                  <a:pt x="0" y="71056"/>
                </a:lnTo>
                <a:lnTo>
                  <a:pt x="16814" y="99187"/>
                </a:lnTo>
                <a:lnTo>
                  <a:pt x="135661" y="28143"/>
                </a:lnTo>
                <a:lnTo>
                  <a:pt x="118859" y="0"/>
                </a:lnTo>
                <a:close/>
              </a:path>
            </a:pathLst>
          </a:custGeom>
          <a:solidFill>
            <a:srgbClr val="FFFFFF"/>
          </a:solidFill>
        </p:spPr>
        <p:txBody>
          <a:bodyPr wrap="square" lIns="0" tIns="0" rIns="0" bIns="0" rtlCol="0"/>
          <a:lstStyle/>
          <a:p>
            <a:endParaRPr/>
          </a:p>
        </p:txBody>
      </p:sp>
      <p:sp>
        <p:nvSpPr>
          <p:cNvPr id="17" name="object 13">
            <a:extLst>
              <a:ext uri="{FF2B5EF4-FFF2-40B4-BE49-F238E27FC236}">
                <a16:creationId xmlns:a16="http://schemas.microsoft.com/office/drawing/2014/main" id="{1B1DFF06-BAE5-4FBF-8897-0E51F5A818A8}"/>
              </a:ext>
            </a:extLst>
          </p:cNvPr>
          <p:cNvSpPr/>
          <p:nvPr userDrawn="1"/>
        </p:nvSpPr>
        <p:spPr>
          <a:xfrm>
            <a:off x="244538" y="1337666"/>
            <a:ext cx="492125" cy="33020"/>
          </a:xfrm>
          <a:custGeom>
            <a:avLst/>
            <a:gdLst/>
            <a:ahLst/>
            <a:cxnLst/>
            <a:rect l="l" t="t" r="r" b="b"/>
            <a:pathLst>
              <a:path w="492125" h="33019">
                <a:moveTo>
                  <a:pt x="491794" y="0"/>
                </a:moveTo>
                <a:lnTo>
                  <a:pt x="0" y="0"/>
                </a:lnTo>
                <a:lnTo>
                  <a:pt x="0" y="32778"/>
                </a:lnTo>
                <a:lnTo>
                  <a:pt x="491794" y="32778"/>
                </a:lnTo>
                <a:lnTo>
                  <a:pt x="491794" y="0"/>
                </a:lnTo>
                <a:close/>
              </a:path>
            </a:pathLst>
          </a:custGeom>
          <a:solidFill>
            <a:srgbClr val="FFFFFF"/>
          </a:solidFill>
        </p:spPr>
        <p:txBody>
          <a:bodyPr wrap="square" lIns="0" tIns="0" rIns="0" bIns="0" rtlCol="0"/>
          <a:lstStyle/>
          <a:p>
            <a:endParaRPr/>
          </a:p>
        </p:txBody>
      </p:sp>
      <p:sp>
        <p:nvSpPr>
          <p:cNvPr id="18" name="object 14">
            <a:extLst>
              <a:ext uri="{FF2B5EF4-FFF2-40B4-BE49-F238E27FC236}">
                <a16:creationId xmlns:a16="http://schemas.microsoft.com/office/drawing/2014/main" id="{46D596FB-49DC-4C0F-B8DD-D8F607F4974E}"/>
              </a:ext>
            </a:extLst>
          </p:cNvPr>
          <p:cNvSpPr txBox="1">
            <a:spLocks noGrp="1"/>
          </p:cNvSpPr>
          <p:nvPr>
            <p:ph type="title"/>
          </p:nvPr>
        </p:nvSpPr>
        <p:spPr>
          <a:xfrm>
            <a:off x="1352247" y="811258"/>
            <a:ext cx="10615713" cy="604520"/>
          </a:xfrm>
          <a:prstGeom prst="rect">
            <a:avLst/>
          </a:prstGeom>
        </p:spPr>
        <p:txBody>
          <a:bodyPr vert="horz" wrap="square" lIns="0" tIns="12700" rIns="0" bIns="0" rtlCol="0">
            <a:spAutoFit/>
          </a:bodyPr>
          <a:lstStyle/>
          <a:p>
            <a:pPr marL="12700">
              <a:lnSpc>
                <a:spcPct val="100000"/>
              </a:lnSpc>
              <a:spcBef>
                <a:spcPts val="100"/>
              </a:spcBef>
            </a:pPr>
            <a:r>
              <a:rPr sz="3800" spc="114" dirty="0"/>
              <a:t>GRANDES</a:t>
            </a:r>
            <a:r>
              <a:rPr sz="3800" spc="100" dirty="0"/>
              <a:t> </a:t>
            </a:r>
            <a:r>
              <a:rPr sz="3800" spc="85" dirty="0"/>
              <a:t>CULTURES</a:t>
            </a:r>
            <a:endParaRPr sz="3800" dirty="0"/>
          </a:p>
        </p:txBody>
      </p:sp>
      <p:sp>
        <p:nvSpPr>
          <p:cNvPr id="19" name="object 15">
            <a:extLst>
              <a:ext uri="{FF2B5EF4-FFF2-40B4-BE49-F238E27FC236}">
                <a16:creationId xmlns:a16="http://schemas.microsoft.com/office/drawing/2014/main" id="{27B2DD36-46AB-4585-86C6-DA7688736873}"/>
              </a:ext>
            </a:extLst>
          </p:cNvPr>
          <p:cNvSpPr txBox="1"/>
          <p:nvPr userDrawn="1"/>
        </p:nvSpPr>
        <p:spPr>
          <a:xfrm>
            <a:off x="340423" y="2130463"/>
            <a:ext cx="3693795" cy="1477328"/>
          </a:xfrm>
          <a:prstGeom prst="rect">
            <a:avLst/>
          </a:prstGeom>
        </p:spPr>
        <p:txBody>
          <a:bodyPr vert="horz" wrap="square" lIns="0" tIns="0" rIns="0" bIns="0" rtlCol="0">
            <a:spAutoFit/>
          </a:bodyPr>
          <a:lstStyle/>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p:txBody>
      </p:sp>
      <p:sp>
        <p:nvSpPr>
          <p:cNvPr id="20" name="Sous-titre 2">
            <a:extLst>
              <a:ext uri="{FF2B5EF4-FFF2-40B4-BE49-F238E27FC236}">
                <a16:creationId xmlns:a16="http://schemas.microsoft.com/office/drawing/2014/main" id="{661940F7-BC2F-46B6-B3D9-A8B9F2DBC34E}"/>
              </a:ext>
            </a:extLst>
          </p:cNvPr>
          <p:cNvSpPr>
            <a:spLocks noGrp="1"/>
          </p:cNvSpPr>
          <p:nvPr>
            <p:ph type="subTitle" idx="1"/>
          </p:nvPr>
        </p:nvSpPr>
        <p:spPr>
          <a:xfrm>
            <a:off x="523702" y="3791711"/>
            <a:ext cx="3250276" cy="2009053"/>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fr-BE" dirty="0"/>
          </a:p>
        </p:txBody>
      </p:sp>
      <p:pic>
        <p:nvPicPr>
          <p:cNvPr id="21" name="Image 20">
            <a:extLst>
              <a:ext uri="{FF2B5EF4-FFF2-40B4-BE49-F238E27FC236}">
                <a16:creationId xmlns:a16="http://schemas.microsoft.com/office/drawing/2014/main" id="{691420BD-6350-41F6-9CB3-FC643010A0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96550" y="6173404"/>
            <a:ext cx="1506175" cy="494049"/>
          </a:xfrm>
          <a:prstGeom prst="rect">
            <a:avLst/>
          </a:prstGeom>
        </p:spPr>
      </p:pic>
    </p:spTree>
    <p:extLst>
      <p:ext uri="{BB962C8B-B14F-4D97-AF65-F5344CB8AC3E}">
        <p14:creationId xmlns:p14="http://schemas.microsoft.com/office/powerpoint/2010/main" val="2954622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sposition GRANDES CULTURES 3">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4B324BB-0549-45A9-9531-EBF41C8731FD}"/>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C097C14F-1026-4231-B793-6376CFF01EAF}"/>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A1C14986-465E-46D0-B183-5D2E8B7D6E61}"/>
              </a:ext>
            </a:extLst>
          </p:cNvPr>
          <p:cNvSpPr>
            <a:spLocks noGrp="1"/>
          </p:cNvSpPr>
          <p:nvPr>
            <p:ph type="sldNum" sz="quarter" idx="12"/>
          </p:nvPr>
        </p:nvSpPr>
        <p:spPr/>
        <p:txBody>
          <a:bodyPr/>
          <a:lstStyle/>
          <a:p>
            <a:fld id="{E3C3F044-543A-412E-A42E-7B62475FA835}" type="slidenum">
              <a:rPr lang="fr-BE" smtClean="0"/>
              <a:t>‹N°›</a:t>
            </a:fld>
            <a:endParaRPr lang="fr-BE"/>
          </a:p>
        </p:txBody>
      </p:sp>
      <p:grpSp>
        <p:nvGrpSpPr>
          <p:cNvPr id="6" name="object 2">
            <a:extLst>
              <a:ext uri="{FF2B5EF4-FFF2-40B4-BE49-F238E27FC236}">
                <a16:creationId xmlns:a16="http://schemas.microsoft.com/office/drawing/2014/main" id="{F96E8695-1870-4DDB-B05F-B3116D035E64}"/>
              </a:ext>
            </a:extLst>
          </p:cNvPr>
          <p:cNvGrpSpPr/>
          <p:nvPr userDrawn="1"/>
        </p:nvGrpSpPr>
        <p:grpSpPr>
          <a:xfrm>
            <a:off x="457201" y="457200"/>
            <a:ext cx="11278870" cy="5944235"/>
            <a:chOff x="457201" y="457200"/>
            <a:chExt cx="11278870" cy="5944235"/>
          </a:xfrm>
        </p:grpSpPr>
        <p:pic>
          <p:nvPicPr>
            <p:cNvPr id="7" name="object 3">
              <a:extLst>
                <a:ext uri="{FF2B5EF4-FFF2-40B4-BE49-F238E27FC236}">
                  <a16:creationId xmlns:a16="http://schemas.microsoft.com/office/drawing/2014/main" id="{D03787F1-7B1C-42B8-A562-715C23842CDC}"/>
                </a:ext>
              </a:extLst>
            </p:cNvPr>
            <p:cNvPicPr/>
            <p:nvPr/>
          </p:nvPicPr>
          <p:blipFill>
            <a:blip r:embed="rId2" cstate="print"/>
            <a:stretch>
              <a:fillRect/>
            </a:stretch>
          </p:blipFill>
          <p:spPr>
            <a:xfrm>
              <a:off x="457201" y="457200"/>
              <a:ext cx="11278799" cy="5943600"/>
            </a:xfrm>
            <a:prstGeom prst="rect">
              <a:avLst/>
            </a:prstGeom>
          </p:spPr>
        </p:pic>
        <p:sp>
          <p:nvSpPr>
            <p:cNvPr id="8" name="object 4">
              <a:extLst>
                <a:ext uri="{FF2B5EF4-FFF2-40B4-BE49-F238E27FC236}">
                  <a16:creationId xmlns:a16="http://schemas.microsoft.com/office/drawing/2014/main" id="{7E8597FF-6ABF-4FAD-BA66-3B0683556F88}"/>
                </a:ext>
              </a:extLst>
            </p:cNvPr>
            <p:cNvSpPr/>
            <p:nvPr/>
          </p:nvSpPr>
          <p:spPr>
            <a:xfrm>
              <a:off x="1236611" y="457212"/>
              <a:ext cx="4451985" cy="5943600"/>
            </a:xfrm>
            <a:custGeom>
              <a:avLst/>
              <a:gdLst/>
              <a:ahLst/>
              <a:cxnLst/>
              <a:rect l="l" t="t" r="r" b="b"/>
              <a:pathLst>
                <a:path w="4451985" h="5943600">
                  <a:moveTo>
                    <a:pt x="4451388" y="0"/>
                  </a:moveTo>
                  <a:lnTo>
                    <a:pt x="0" y="0"/>
                  </a:lnTo>
                  <a:lnTo>
                    <a:pt x="0" y="5943600"/>
                  </a:lnTo>
                  <a:lnTo>
                    <a:pt x="4451388" y="5943600"/>
                  </a:lnTo>
                  <a:lnTo>
                    <a:pt x="4451388" y="0"/>
                  </a:lnTo>
                  <a:close/>
                </a:path>
              </a:pathLst>
            </a:custGeom>
            <a:solidFill>
              <a:srgbClr val="19313B"/>
            </a:solidFill>
          </p:spPr>
          <p:txBody>
            <a:bodyPr wrap="square" lIns="0" tIns="0" rIns="0" bIns="0" rtlCol="0"/>
            <a:lstStyle/>
            <a:p>
              <a:endParaRPr dirty="0"/>
            </a:p>
          </p:txBody>
        </p:sp>
        <p:sp>
          <p:nvSpPr>
            <p:cNvPr id="9" name="object 5">
              <a:extLst>
                <a:ext uri="{FF2B5EF4-FFF2-40B4-BE49-F238E27FC236}">
                  <a16:creationId xmlns:a16="http://schemas.microsoft.com/office/drawing/2014/main" id="{4FE9AA7A-5025-486B-B894-A58D434E5676}"/>
                </a:ext>
              </a:extLst>
            </p:cNvPr>
            <p:cNvSpPr/>
            <p:nvPr/>
          </p:nvSpPr>
          <p:spPr>
            <a:xfrm>
              <a:off x="1776601" y="3708000"/>
              <a:ext cx="846455" cy="0"/>
            </a:xfrm>
            <a:custGeom>
              <a:avLst/>
              <a:gdLst/>
              <a:ahLst/>
              <a:cxnLst/>
              <a:rect l="l" t="t" r="r" b="b"/>
              <a:pathLst>
                <a:path w="846455">
                  <a:moveTo>
                    <a:pt x="0" y="0"/>
                  </a:moveTo>
                  <a:lnTo>
                    <a:pt x="845997" y="0"/>
                  </a:lnTo>
                </a:path>
              </a:pathLst>
            </a:custGeom>
            <a:ln w="25400">
              <a:solidFill>
                <a:srgbClr val="006175"/>
              </a:solidFill>
            </a:ln>
          </p:spPr>
          <p:txBody>
            <a:bodyPr wrap="square" lIns="0" tIns="0" rIns="0" bIns="0" rtlCol="0"/>
            <a:lstStyle/>
            <a:p>
              <a:endParaRPr/>
            </a:p>
          </p:txBody>
        </p:sp>
        <p:pic>
          <p:nvPicPr>
            <p:cNvPr id="10" name="object 6">
              <a:extLst>
                <a:ext uri="{FF2B5EF4-FFF2-40B4-BE49-F238E27FC236}">
                  <a16:creationId xmlns:a16="http://schemas.microsoft.com/office/drawing/2014/main" id="{05D77BBA-93A3-4A04-A23A-4FF57F2BA6E1}"/>
                </a:ext>
              </a:extLst>
            </p:cNvPr>
            <p:cNvPicPr/>
            <p:nvPr/>
          </p:nvPicPr>
          <p:blipFill>
            <a:blip r:embed="rId3" cstate="print"/>
            <a:stretch>
              <a:fillRect/>
            </a:stretch>
          </p:blipFill>
          <p:spPr>
            <a:xfrm>
              <a:off x="2262897" y="845892"/>
              <a:ext cx="191192" cy="116827"/>
            </a:xfrm>
            <a:prstGeom prst="rect">
              <a:avLst/>
            </a:prstGeom>
          </p:spPr>
        </p:pic>
        <p:pic>
          <p:nvPicPr>
            <p:cNvPr id="11" name="object 7">
              <a:extLst>
                <a:ext uri="{FF2B5EF4-FFF2-40B4-BE49-F238E27FC236}">
                  <a16:creationId xmlns:a16="http://schemas.microsoft.com/office/drawing/2014/main" id="{37819B3A-5EEC-4BE5-822B-D9A69D077E16}"/>
                </a:ext>
              </a:extLst>
            </p:cNvPr>
            <p:cNvPicPr/>
            <p:nvPr/>
          </p:nvPicPr>
          <p:blipFill>
            <a:blip r:embed="rId4" cstate="print"/>
            <a:stretch>
              <a:fillRect/>
            </a:stretch>
          </p:blipFill>
          <p:spPr>
            <a:xfrm>
              <a:off x="2476724" y="807203"/>
              <a:ext cx="314252" cy="155332"/>
            </a:xfrm>
            <a:prstGeom prst="rect">
              <a:avLst/>
            </a:prstGeom>
          </p:spPr>
        </p:pic>
        <p:pic>
          <p:nvPicPr>
            <p:cNvPr id="12" name="object 8">
              <a:extLst>
                <a:ext uri="{FF2B5EF4-FFF2-40B4-BE49-F238E27FC236}">
                  <a16:creationId xmlns:a16="http://schemas.microsoft.com/office/drawing/2014/main" id="{D9D868A7-1939-4EC2-AA40-EAC8DB8C89CE}"/>
                </a:ext>
              </a:extLst>
            </p:cNvPr>
            <p:cNvPicPr/>
            <p:nvPr/>
          </p:nvPicPr>
          <p:blipFill>
            <a:blip r:embed="rId5" cstate="print"/>
            <a:stretch>
              <a:fillRect/>
            </a:stretch>
          </p:blipFill>
          <p:spPr>
            <a:xfrm>
              <a:off x="2818598" y="846974"/>
              <a:ext cx="65265" cy="114312"/>
            </a:xfrm>
            <a:prstGeom prst="rect">
              <a:avLst/>
            </a:prstGeom>
          </p:spPr>
        </p:pic>
        <p:pic>
          <p:nvPicPr>
            <p:cNvPr id="13" name="object 9">
              <a:extLst>
                <a:ext uri="{FF2B5EF4-FFF2-40B4-BE49-F238E27FC236}">
                  <a16:creationId xmlns:a16="http://schemas.microsoft.com/office/drawing/2014/main" id="{D1E5EFB3-FEDD-4648-B538-517295EF0F6B}"/>
                </a:ext>
              </a:extLst>
            </p:cNvPr>
            <p:cNvPicPr/>
            <p:nvPr/>
          </p:nvPicPr>
          <p:blipFill>
            <a:blip r:embed="rId6" cstate="print"/>
            <a:stretch>
              <a:fillRect/>
            </a:stretch>
          </p:blipFill>
          <p:spPr>
            <a:xfrm>
              <a:off x="2924698" y="836085"/>
              <a:ext cx="223836" cy="126636"/>
            </a:xfrm>
            <a:prstGeom prst="rect">
              <a:avLst/>
            </a:prstGeom>
          </p:spPr>
        </p:pic>
        <p:pic>
          <p:nvPicPr>
            <p:cNvPr id="14" name="object 10">
              <a:extLst>
                <a:ext uri="{FF2B5EF4-FFF2-40B4-BE49-F238E27FC236}">
                  <a16:creationId xmlns:a16="http://schemas.microsoft.com/office/drawing/2014/main" id="{BFEFB4D0-5BB4-4060-B1CB-DAAA1B861FA3}"/>
                </a:ext>
              </a:extLst>
            </p:cNvPr>
            <p:cNvPicPr/>
            <p:nvPr/>
          </p:nvPicPr>
          <p:blipFill>
            <a:blip r:embed="rId7" cstate="print"/>
            <a:stretch>
              <a:fillRect/>
            </a:stretch>
          </p:blipFill>
          <p:spPr>
            <a:xfrm>
              <a:off x="2262898" y="1030259"/>
              <a:ext cx="71958" cy="117830"/>
            </a:xfrm>
            <a:prstGeom prst="rect">
              <a:avLst/>
            </a:prstGeom>
          </p:spPr>
        </p:pic>
        <p:pic>
          <p:nvPicPr>
            <p:cNvPr id="15" name="object 11">
              <a:extLst>
                <a:ext uri="{FF2B5EF4-FFF2-40B4-BE49-F238E27FC236}">
                  <a16:creationId xmlns:a16="http://schemas.microsoft.com/office/drawing/2014/main" id="{CB54409C-7D22-4D9E-AC43-0546CD074359}"/>
                </a:ext>
              </a:extLst>
            </p:cNvPr>
            <p:cNvPicPr/>
            <p:nvPr/>
          </p:nvPicPr>
          <p:blipFill>
            <a:blip r:embed="rId8" cstate="print"/>
            <a:stretch>
              <a:fillRect/>
            </a:stretch>
          </p:blipFill>
          <p:spPr>
            <a:xfrm>
              <a:off x="2358335" y="1029333"/>
              <a:ext cx="192708" cy="120397"/>
            </a:xfrm>
            <a:prstGeom prst="rect">
              <a:avLst/>
            </a:prstGeom>
          </p:spPr>
        </p:pic>
        <p:pic>
          <p:nvPicPr>
            <p:cNvPr id="16" name="object 12">
              <a:extLst>
                <a:ext uri="{FF2B5EF4-FFF2-40B4-BE49-F238E27FC236}">
                  <a16:creationId xmlns:a16="http://schemas.microsoft.com/office/drawing/2014/main" id="{CDD0DB64-8EC3-4090-BA15-70DE255A4BA1}"/>
                </a:ext>
              </a:extLst>
            </p:cNvPr>
            <p:cNvPicPr/>
            <p:nvPr/>
          </p:nvPicPr>
          <p:blipFill>
            <a:blip r:embed="rId9" cstate="print"/>
            <a:stretch>
              <a:fillRect/>
            </a:stretch>
          </p:blipFill>
          <p:spPr>
            <a:xfrm>
              <a:off x="2574900" y="1029707"/>
              <a:ext cx="94526" cy="119481"/>
            </a:xfrm>
            <a:prstGeom prst="rect">
              <a:avLst/>
            </a:prstGeom>
          </p:spPr>
        </p:pic>
        <p:pic>
          <p:nvPicPr>
            <p:cNvPr id="17" name="object 13">
              <a:extLst>
                <a:ext uri="{FF2B5EF4-FFF2-40B4-BE49-F238E27FC236}">
                  <a16:creationId xmlns:a16="http://schemas.microsoft.com/office/drawing/2014/main" id="{B09577A9-1EAD-4164-99B2-FC1AA8DF3868}"/>
                </a:ext>
              </a:extLst>
            </p:cNvPr>
            <p:cNvPicPr/>
            <p:nvPr/>
          </p:nvPicPr>
          <p:blipFill>
            <a:blip r:embed="rId10" cstate="print"/>
            <a:stretch>
              <a:fillRect/>
            </a:stretch>
          </p:blipFill>
          <p:spPr>
            <a:xfrm>
              <a:off x="2689975" y="1030433"/>
              <a:ext cx="87718" cy="118935"/>
            </a:xfrm>
            <a:prstGeom prst="rect">
              <a:avLst/>
            </a:prstGeom>
          </p:spPr>
        </p:pic>
        <p:pic>
          <p:nvPicPr>
            <p:cNvPr id="18" name="object 14">
              <a:extLst>
                <a:ext uri="{FF2B5EF4-FFF2-40B4-BE49-F238E27FC236}">
                  <a16:creationId xmlns:a16="http://schemas.microsoft.com/office/drawing/2014/main" id="{62B5EAC5-456E-4BFA-A9CE-DCF1AB7A4D85}"/>
                </a:ext>
              </a:extLst>
            </p:cNvPr>
            <p:cNvPicPr/>
            <p:nvPr/>
          </p:nvPicPr>
          <p:blipFill>
            <a:blip r:embed="rId11" cstate="print"/>
            <a:stretch>
              <a:fillRect/>
            </a:stretch>
          </p:blipFill>
          <p:spPr>
            <a:xfrm>
              <a:off x="2798246" y="1029522"/>
              <a:ext cx="174541" cy="119837"/>
            </a:xfrm>
            <a:prstGeom prst="rect">
              <a:avLst/>
            </a:prstGeom>
          </p:spPr>
        </p:pic>
        <p:pic>
          <p:nvPicPr>
            <p:cNvPr id="19" name="object 15">
              <a:extLst>
                <a:ext uri="{FF2B5EF4-FFF2-40B4-BE49-F238E27FC236}">
                  <a16:creationId xmlns:a16="http://schemas.microsoft.com/office/drawing/2014/main" id="{CB6CA77A-F30A-496A-B4C4-2856A7A76553}"/>
                </a:ext>
              </a:extLst>
            </p:cNvPr>
            <p:cNvPicPr/>
            <p:nvPr/>
          </p:nvPicPr>
          <p:blipFill>
            <a:blip r:embed="rId12" cstate="print"/>
            <a:stretch>
              <a:fillRect/>
            </a:stretch>
          </p:blipFill>
          <p:spPr>
            <a:xfrm>
              <a:off x="2993711" y="1030433"/>
              <a:ext cx="172717" cy="118935"/>
            </a:xfrm>
            <a:prstGeom prst="rect">
              <a:avLst/>
            </a:prstGeom>
          </p:spPr>
        </p:pic>
        <p:pic>
          <p:nvPicPr>
            <p:cNvPr id="20" name="object 16">
              <a:extLst>
                <a:ext uri="{FF2B5EF4-FFF2-40B4-BE49-F238E27FC236}">
                  <a16:creationId xmlns:a16="http://schemas.microsoft.com/office/drawing/2014/main" id="{FE1E2ABF-A380-4D2A-AA74-95B627CF4E63}"/>
                </a:ext>
              </a:extLst>
            </p:cNvPr>
            <p:cNvPicPr/>
            <p:nvPr/>
          </p:nvPicPr>
          <p:blipFill>
            <a:blip r:embed="rId13" cstate="print"/>
            <a:stretch>
              <a:fillRect/>
            </a:stretch>
          </p:blipFill>
          <p:spPr>
            <a:xfrm>
              <a:off x="3197052" y="1029512"/>
              <a:ext cx="163522" cy="120218"/>
            </a:xfrm>
            <a:prstGeom prst="rect">
              <a:avLst/>
            </a:prstGeom>
          </p:spPr>
        </p:pic>
        <p:sp>
          <p:nvSpPr>
            <p:cNvPr id="21" name="object 17">
              <a:extLst>
                <a:ext uri="{FF2B5EF4-FFF2-40B4-BE49-F238E27FC236}">
                  <a16:creationId xmlns:a16="http://schemas.microsoft.com/office/drawing/2014/main" id="{9FE39AD8-1363-4C09-8BC4-28EBF2CC1E8E}"/>
                </a:ext>
              </a:extLst>
            </p:cNvPr>
            <p:cNvSpPr/>
            <p:nvPr/>
          </p:nvSpPr>
          <p:spPr>
            <a:xfrm>
              <a:off x="1619986" y="693000"/>
              <a:ext cx="567055" cy="501650"/>
            </a:xfrm>
            <a:custGeom>
              <a:avLst/>
              <a:gdLst/>
              <a:ahLst/>
              <a:cxnLst/>
              <a:rect l="l" t="t" r="r" b="b"/>
              <a:pathLst>
                <a:path w="567055" h="501650">
                  <a:moveTo>
                    <a:pt x="549694" y="177368"/>
                  </a:moveTo>
                  <a:lnTo>
                    <a:pt x="527913" y="134785"/>
                  </a:lnTo>
                  <a:lnTo>
                    <a:pt x="499567" y="96710"/>
                  </a:lnTo>
                  <a:lnTo>
                    <a:pt x="465404" y="63881"/>
                  </a:lnTo>
                  <a:lnTo>
                    <a:pt x="426173" y="37058"/>
                  </a:lnTo>
                  <a:lnTo>
                    <a:pt x="382612" y="16967"/>
                  </a:lnTo>
                  <a:lnTo>
                    <a:pt x="335470" y="4368"/>
                  </a:lnTo>
                  <a:lnTo>
                    <a:pt x="285470" y="0"/>
                  </a:lnTo>
                  <a:lnTo>
                    <a:pt x="239166" y="3746"/>
                  </a:lnTo>
                  <a:lnTo>
                    <a:pt x="195249" y="14554"/>
                  </a:lnTo>
                  <a:lnTo>
                    <a:pt x="154279" y="31864"/>
                  </a:lnTo>
                  <a:lnTo>
                    <a:pt x="116878" y="55079"/>
                  </a:lnTo>
                  <a:lnTo>
                    <a:pt x="83616" y="83616"/>
                  </a:lnTo>
                  <a:lnTo>
                    <a:pt x="55079" y="116878"/>
                  </a:lnTo>
                  <a:lnTo>
                    <a:pt x="31864" y="154292"/>
                  </a:lnTo>
                  <a:lnTo>
                    <a:pt x="14554" y="195249"/>
                  </a:lnTo>
                  <a:lnTo>
                    <a:pt x="3746" y="239166"/>
                  </a:lnTo>
                  <a:lnTo>
                    <a:pt x="0" y="285470"/>
                  </a:lnTo>
                  <a:lnTo>
                    <a:pt x="1206" y="311708"/>
                  </a:lnTo>
                  <a:lnTo>
                    <a:pt x="4724" y="337273"/>
                  </a:lnTo>
                  <a:lnTo>
                    <a:pt x="10452" y="362077"/>
                  </a:lnTo>
                  <a:lnTo>
                    <a:pt x="18262" y="385991"/>
                  </a:lnTo>
                  <a:lnTo>
                    <a:pt x="25069" y="376580"/>
                  </a:lnTo>
                  <a:lnTo>
                    <a:pt x="32385" y="367207"/>
                  </a:lnTo>
                  <a:lnTo>
                    <a:pt x="67614" y="329425"/>
                  </a:lnTo>
                  <a:lnTo>
                    <a:pt x="110883" y="293497"/>
                  </a:lnTo>
                  <a:lnTo>
                    <a:pt x="134874" y="276834"/>
                  </a:lnTo>
                  <a:lnTo>
                    <a:pt x="132410" y="270929"/>
                  </a:lnTo>
                  <a:lnTo>
                    <a:pt x="130314" y="264820"/>
                  </a:lnTo>
                  <a:lnTo>
                    <a:pt x="128727" y="258495"/>
                  </a:lnTo>
                  <a:lnTo>
                    <a:pt x="95859" y="261696"/>
                  </a:lnTo>
                  <a:lnTo>
                    <a:pt x="89471" y="256438"/>
                  </a:lnTo>
                  <a:lnTo>
                    <a:pt x="86715" y="228003"/>
                  </a:lnTo>
                  <a:lnTo>
                    <a:pt x="91973" y="221615"/>
                  </a:lnTo>
                  <a:lnTo>
                    <a:pt x="124828" y="218427"/>
                  </a:lnTo>
                  <a:lnTo>
                    <a:pt x="125450" y="211010"/>
                  </a:lnTo>
                  <a:lnTo>
                    <a:pt x="126479" y="203695"/>
                  </a:lnTo>
                  <a:lnTo>
                    <a:pt x="127901" y="196494"/>
                  </a:lnTo>
                  <a:lnTo>
                    <a:pt x="129692" y="189420"/>
                  </a:lnTo>
                  <a:lnTo>
                    <a:pt x="99606" y="175742"/>
                  </a:lnTo>
                  <a:lnTo>
                    <a:pt x="96710" y="167995"/>
                  </a:lnTo>
                  <a:lnTo>
                    <a:pt x="108546" y="142011"/>
                  </a:lnTo>
                  <a:lnTo>
                    <a:pt x="116281" y="139103"/>
                  </a:lnTo>
                  <a:lnTo>
                    <a:pt x="146380" y="152793"/>
                  </a:lnTo>
                  <a:lnTo>
                    <a:pt x="150583" y="146748"/>
                  </a:lnTo>
                  <a:lnTo>
                    <a:pt x="155105" y="140931"/>
                  </a:lnTo>
                  <a:lnTo>
                    <a:pt x="159931" y="135382"/>
                  </a:lnTo>
                  <a:lnTo>
                    <a:pt x="165061" y="130098"/>
                  </a:lnTo>
                  <a:lnTo>
                    <a:pt x="145834" y="103200"/>
                  </a:lnTo>
                  <a:lnTo>
                    <a:pt x="147193" y="95034"/>
                  </a:lnTo>
                  <a:lnTo>
                    <a:pt x="170446" y="78435"/>
                  </a:lnTo>
                  <a:lnTo>
                    <a:pt x="178587" y="79794"/>
                  </a:lnTo>
                  <a:lnTo>
                    <a:pt x="197802" y="106680"/>
                  </a:lnTo>
                  <a:lnTo>
                    <a:pt x="204393" y="103555"/>
                  </a:lnTo>
                  <a:lnTo>
                    <a:pt x="211188" y="100787"/>
                  </a:lnTo>
                  <a:lnTo>
                    <a:pt x="218173" y="98374"/>
                  </a:lnTo>
                  <a:lnTo>
                    <a:pt x="225336" y="96342"/>
                  </a:lnTo>
                  <a:lnTo>
                    <a:pt x="222148" y="63474"/>
                  </a:lnTo>
                  <a:lnTo>
                    <a:pt x="227406" y="57099"/>
                  </a:lnTo>
                  <a:lnTo>
                    <a:pt x="255828" y="54330"/>
                  </a:lnTo>
                  <a:lnTo>
                    <a:pt x="262216" y="59588"/>
                  </a:lnTo>
                  <a:lnTo>
                    <a:pt x="265404" y="92456"/>
                  </a:lnTo>
                  <a:lnTo>
                    <a:pt x="272834" y="93078"/>
                  </a:lnTo>
                  <a:lnTo>
                    <a:pt x="280149" y="94094"/>
                  </a:lnTo>
                  <a:lnTo>
                    <a:pt x="287350" y="95516"/>
                  </a:lnTo>
                  <a:lnTo>
                    <a:pt x="294411" y="97307"/>
                  </a:lnTo>
                  <a:lnTo>
                    <a:pt x="308089" y="67233"/>
                  </a:lnTo>
                  <a:lnTo>
                    <a:pt x="315836" y="64325"/>
                  </a:lnTo>
                  <a:lnTo>
                    <a:pt x="341820" y="76161"/>
                  </a:lnTo>
                  <a:lnTo>
                    <a:pt x="344728" y="83908"/>
                  </a:lnTo>
                  <a:lnTo>
                    <a:pt x="331050" y="113995"/>
                  </a:lnTo>
                  <a:lnTo>
                    <a:pt x="337096" y="118198"/>
                  </a:lnTo>
                  <a:lnTo>
                    <a:pt x="342912" y="122720"/>
                  </a:lnTo>
                  <a:lnTo>
                    <a:pt x="348462" y="127558"/>
                  </a:lnTo>
                  <a:lnTo>
                    <a:pt x="353745" y="132689"/>
                  </a:lnTo>
                  <a:lnTo>
                    <a:pt x="380644" y="113461"/>
                  </a:lnTo>
                  <a:lnTo>
                    <a:pt x="388797" y="114820"/>
                  </a:lnTo>
                  <a:lnTo>
                    <a:pt x="405396" y="138061"/>
                  </a:lnTo>
                  <a:lnTo>
                    <a:pt x="404037" y="146215"/>
                  </a:lnTo>
                  <a:lnTo>
                    <a:pt x="377151" y="165430"/>
                  </a:lnTo>
                  <a:lnTo>
                    <a:pt x="379704" y="170446"/>
                  </a:lnTo>
                  <a:lnTo>
                    <a:pt x="381914" y="175691"/>
                  </a:lnTo>
                  <a:lnTo>
                    <a:pt x="383844" y="181076"/>
                  </a:lnTo>
                  <a:lnTo>
                    <a:pt x="408635" y="177406"/>
                  </a:lnTo>
                  <a:lnTo>
                    <a:pt x="433209" y="174752"/>
                  </a:lnTo>
                  <a:lnTo>
                    <a:pt x="457479" y="173126"/>
                  </a:lnTo>
                  <a:lnTo>
                    <a:pt x="481342" y="172580"/>
                  </a:lnTo>
                  <a:lnTo>
                    <a:pt x="499110" y="172897"/>
                  </a:lnTo>
                  <a:lnTo>
                    <a:pt x="516432" y="173799"/>
                  </a:lnTo>
                  <a:lnTo>
                    <a:pt x="533298" y="175298"/>
                  </a:lnTo>
                  <a:lnTo>
                    <a:pt x="549694" y="177368"/>
                  </a:lnTo>
                  <a:close/>
                </a:path>
                <a:path w="567055" h="501650">
                  <a:moveTo>
                    <a:pt x="566572" y="235953"/>
                  </a:moveTo>
                  <a:lnTo>
                    <a:pt x="523621" y="211493"/>
                  </a:lnTo>
                  <a:lnTo>
                    <a:pt x="481342" y="209626"/>
                  </a:lnTo>
                  <a:lnTo>
                    <a:pt x="438111" y="211467"/>
                  </a:lnTo>
                  <a:lnTo>
                    <a:pt x="393738" y="216916"/>
                  </a:lnTo>
                  <a:lnTo>
                    <a:pt x="348843" y="225869"/>
                  </a:lnTo>
                  <a:lnTo>
                    <a:pt x="304038" y="238239"/>
                  </a:lnTo>
                  <a:lnTo>
                    <a:pt x="249580" y="258076"/>
                  </a:lnTo>
                  <a:lnTo>
                    <a:pt x="198805" y="281978"/>
                  </a:lnTo>
                  <a:lnTo>
                    <a:pt x="152412" y="309511"/>
                  </a:lnTo>
                  <a:lnTo>
                    <a:pt x="111137" y="340258"/>
                  </a:lnTo>
                  <a:lnTo>
                    <a:pt x="75692" y="373786"/>
                  </a:lnTo>
                  <a:lnTo>
                    <a:pt x="44831" y="412800"/>
                  </a:lnTo>
                  <a:lnTo>
                    <a:pt x="36906" y="425792"/>
                  </a:lnTo>
                  <a:lnTo>
                    <a:pt x="49999" y="446760"/>
                  </a:lnTo>
                  <a:lnTo>
                    <a:pt x="64795" y="466445"/>
                  </a:lnTo>
                  <a:lnTo>
                    <a:pt x="81203" y="484771"/>
                  </a:lnTo>
                  <a:lnTo>
                    <a:pt x="99123" y="501624"/>
                  </a:lnTo>
                  <a:lnTo>
                    <a:pt x="106781" y="488226"/>
                  </a:lnTo>
                  <a:lnTo>
                    <a:pt x="111099" y="481520"/>
                  </a:lnTo>
                  <a:lnTo>
                    <a:pt x="137426" y="445300"/>
                  </a:lnTo>
                  <a:lnTo>
                    <a:pt x="168478" y="410743"/>
                  </a:lnTo>
                  <a:lnTo>
                    <a:pt x="203847" y="378180"/>
                  </a:lnTo>
                  <a:lnTo>
                    <a:pt x="243154" y="347941"/>
                  </a:lnTo>
                  <a:lnTo>
                    <a:pt x="285991" y="320357"/>
                  </a:lnTo>
                  <a:lnTo>
                    <a:pt x="331939" y="295795"/>
                  </a:lnTo>
                  <a:lnTo>
                    <a:pt x="378942" y="275234"/>
                  </a:lnTo>
                  <a:lnTo>
                    <a:pt x="426300" y="258889"/>
                  </a:lnTo>
                  <a:lnTo>
                    <a:pt x="473608" y="246824"/>
                  </a:lnTo>
                  <a:lnTo>
                    <a:pt x="520496" y="239153"/>
                  </a:lnTo>
                  <a:lnTo>
                    <a:pt x="566572" y="235953"/>
                  </a:lnTo>
                  <a:close/>
                </a:path>
              </a:pathLst>
            </a:custGeom>
            <a:solidFill>
              <a:srgbClr val="FFFFFF"/>
            </a:solidFill>
          </p:spPr>
          <p:txBody>
            <a:bodyPr wrap="square" lIns="0" tIns="0" rIns="0" bIns="0" rtlCol="0"/>
            <a:lstStyle/>
            <a:p>
              <a:endParaRPr/>
            </a:p>
          </p:txBody>
        </p:sp>
        <p:pic>
          <p:nvPicPr>
            <p:cNvPr id="22" name="object 18">
              <a:extLst>
                <a:ext uri="{FF2B5EF4-FFF2-40B4-BE49-F238E27FC236}">
                  <a16:creationId xmlns:a16="http://schemas.microsoft.com/office/drawing/2014/main" id="{6BF88D96-F500-409E-AF24-DE413FD863BF}"/>
                </a:ext>
              </a:extLst>
            </p:cNvPr>
            <p:cNvPicPr/>
            <p:nvPr/>
          </p:nvPicPr>
          <p:blipFill>
            <a:blip r:embed="rId14" cstate="print"/>
            <a:stretch>
              <a:fillRect/>
            </a:stretch>
          </p:blipFill>
          <p:spPr>
            <a:xfrm>
              <a:off x="1932697" y="1082268"/>
              <a:ext cx="238683" cy="180339"/>
            </a:xfrm>
            <a:prstGeom prst="rect">
              <a:avLst/>
            </a:prstGeom>
          </p:spPr>
        </p:pic>
        <p:sp>
          <p:nvSpPr>
            <p:cNvPr id="23" name="object 19">
              <a:extLst>
                <a:ext uri="{FF2B5EF4-FFF2-40B4-BE49-F238E27FC236}">
                  <a16:creationId xmlns:a16="http://schemas.microsoft.com/office/drawing/2014/main" id="{5F9E6180-7C04-48B2-8E01-9BFA4CB792CF}"/>
                </a:ext>
              </a:extLst>
            </p:cNvPr>
            <p:cNvSpPr/>
            <p:nvPr/>
          </p:nvSpPr>
          <p:spPr>
            <a:xfrm>
              <a:off x="1756747" y="975169"/>
              <a:ext cx="434340" cy="281940"/>
            </a:xfrm>
            <a:custGeom>
              <a:avLst/>
              <a:gdLst/>
              <a:ahLst/>
              <a:cxnLst/>
              <a:rect l="l" t="t" r="r" b="b"/>
              <a:pathLst>
                <a:path w="434339" h="281940">
                  <a:moveTo>
                    <a:pt x="434098" y="0"/>
                  </a:moveTo>
                  <a:lnTo>
                    <a:pt x="391637" y="2747"/>
                  </a:lnTo>
                  <a:lnTo>
                    <a:pt x="347882" y="9805"/>
                  </a:lnTo>
                  <a:lnTo>
                    <a:pt x="303484" y="21017"/>
                  </a:lnTo>
                  <a:lnTo>
                    <a:pt x="259095" y="36228"/>
                  </a:lnTo>
                  <a:lnTo>
                    <a:pt x="215366" y="55283"/>
                  </a:lnTo>
                  <a:lnTo>
                    <a:pt x="164990" y="82690"/>
                  </a:lnTo>
                  <a:lnTo>
                    <a:pt x="118954" y="113841"/>
                  </a:lnTo>
                  <a:lnTo>
                    <a:pt x="77895" y="148204"/>
                  </a:lnTo>
                  <a:lnTo>
                    <a:pt x="42451" y="185249"/>
                  </a:lnTo>
                  <a:lnTo>
                    <a:pt x="13258" y="224447"/>
                  </a:lnTo>
                  <a:lnTo>
                    <a:pt x="0" y="246989"/>
                  </a:lnTo>
                  <a:lnTo>
                    <a:pt x="20240" y="258250"/>
                  </a:lnTo>
                  <a:lnTo>
                    <a:pt x="41451" y="267865"/>
                  </a:lnTo>
                  <a:lnTo>
                    <a:pt x="63545" y="275761"/>
                  </a:lnTo>
                  <a:lnTo>
                    <a:pt x="86436" y="281863"/>
                  </a:lnTo>
                  <a:lnTo>
                    <a:pt x="111570" y="242176"/>
                  </a:lnTo>
                  <a:lnTo>
                    <a:pt x="140885" y="204224"/>
                  </a:lnTo>
                  <a:lnTo>
                    <a:pt x="174128" y="168332"/>
                  </a:lnTo>
                  <a:lnTo>
                    <a:pt x="211046" y="134825"/>
                  </a:lnTo>
                  <a:lnTo>
                    <a:pt x="251383" y="104025"/>
                  </a:lnTo>
                  <a:lnTo>
                    <a:pt x="295207" y="76123"/>
                  </a:lnTo>
                  <a:lnTo>
                    <a:pt x="340496" y="52557"/>
                  </a:lnTo>
                  <a:lnTo>
                    <a:pt x="386818" y="33465"/>
                  </a:lnTo>
                  <a:lnTo>
                    <a:pt x="433743" y="18986"/>
                  </a:lnTo>
                  <a:lnTo>
                    <a:pt x="434174" y="8559"/>
                  </a:lnTo>
                  <a:lnTo>
                    <a:pt x="434098" y="0"/>
                  </a:lnTo>
                  <a:close/>
                </a:path>
              </a:pathLst>
            </a:custGeom>
            <a:solidFill>
              <a:srgbClr val="FFFFFF"/>
            </a:solidFill>
          </p:spPr>
          <p:txBody>
            <a:bodyPr wrap="square" lIns="0" tIns="0" rIns="0" bIns="0" rtlCol="0"/>
            <a:lstStyle/>
            <a:p>
              <a:endParaRPr/>
            </a:p>
          </p:txBody>
        </p:sp>
        <p:sp>
          <p:nvSpPr>
            <p:cNvPr id="24" name="object 20">
              <a:extLst>
                <a:ext uri="{FF2B5EF4-FFF2-40B4-BE49-F238E27FC236}">
                  <a16:creationId xmlns:a16="http://schemas.microsoft.com/office/drawing/2014/main" id="{B13CAF57-B9D2-4B80-8820-9BFF8E8C54D6}"/>
                </a:ext>
              </a:extLst>
            </p:cNvPr>
            <p:cNvSpPr/>
            <p:nvPr/>
          </p:nvSpPr>
          <p:spPr>
            <a:xfrm>
              <a:off x="10416604" y="692996"/>
              <a:ext cx="941705" cy="1027430"/>
            </a:xfrm>
            <a:custGeom>
              <a:avLst/>
              <a:gdLst/>
              <a:ahLst/>
              <a:cxnLst/>
              <a:rect l="l" t="t" r="r" b="b"/>
              <a:pathLst>
                <a:path w="941704" h="1027430">
                  <a:moveTo>
                    <a:pt x="470820" y="0"/>
                  </a:moveTo>
                  <a:lnTo>
                    <a:pt x="420978" y="6503"/>
                  </a:lnTo>
                  <a:lnTo>
                    <a:pt x="373748" y="26012"/>
                  </a:lnTo>
                  <a:lnTo>
                    <a:pt x="97091" y="185740"/>
                  </a:lnTo>
                  <a:lnTo>
                    <a:pt x="56578" y="216891"/>
                  </a:lnTo>
                  <a:lnTo>
                    <a:pt x="26019" y="256808"/>
                  </a:lnTo>
                  <a:lnTo>
                    <a:pt x="6723" y="303228"/>
                  </a:lnTo>
                  <a:lnTo>
                    <a:pt x="0" y="353888"/>
                  </a:lnTo>
                  <a:lnTo>
                    <a:pt x="0" y="673344"/>
                  </a:lnTo>
                  <a:lnTo>
                    <a:pt x="6723" y="724004"/>
                  </a:lnTo>
                  <a:lnTo>
                    <a:pt x="26019" y="770423"/>
                  </a:lnTo>
                  <a:lnTo>
                    <a:pt x="56578" y="810336"/>
                  </a:lnTo>
                  <a:lnTo>
                    <a:pt x="97091" y="841479"/>
                  </a:lnTo>
                  <a:lnTo>
                    <a:pt x="373748" y="1001207"/>
                  </a:lnTo>
                  <a:lnTo>
                    <a:pt x="420978" y="1020724"/>
                  </a:lnTo>
                  <a:lnTo>
                    <a:pt x="470820" y="1027229"/>
                  </a:lnTo>
                  <a:lnTo>
                    <a:pt x="520663" y="1020724"/>
                  </a:lnTo>
                  <a:lnTo>
                    <a:pt x="567893" y="1001207"/>
                  </a:lnTo>
                  <a:lnTo>
                    <a:pt x="844549" y="841479"/>
                  </a:lnTo>
                  <a:lnTo>
                    <a:pt x="885059" y="810336"/>
                  </a:lnTo>
                  <a:lnTo>
                    <a:pt x="915609" y="770423"/>
                  </a:lnTo>
                  <a:lnTo>
                    <a:pt x="934897" y="724004"/>
                  </a:lnTo>
                  <a:lnTo>
                    <a:pt x="941616" y="673344"/>
                  </a:lnTo>
                  <a:lnTo>
                    <a:pt x="941616" y="353888"/>
                  </a:lnTo>
                  <a:lnTo>
                    <a:pt x="934897" y="303228"/>
                  </a:lnTo>
                  <a:lnTo>
                    <a:pt x="915609" y="256808"/>
                  </a:lnTo>
                  <a:lnTo>
                    <a:pt x="885059" y="216891"/>
                  </a:lnTo>
                  <a:lnTo>
                    <a:pt x="844549" y="185740"/>
                  </a:lnTo>
                  <a:lnTo>
                    <a:pt x="567893" y="26012"/>
                  </a:lnTo>
                  <a:lnTo>
                    <a:pt x="520663" y="6503"/>
                  </a:lnTo>
                  <a:lnTo>
                    <a:pt x="470820" y="0"/>
                  </a:lnTo>
                  <a:close/>
                </a:path>
              </a:pathLst>
            </a:custGeom>
            <a:solidFill>
              <a:srgbClr val="FCC000"/>
            </a:solidFill>
          </p:spPr>
          <p:txBody>
            <a:bodyPr wrap="square" lIns="0" tIns="0" rIns="0" bIns="0" rtlCol="0"/>
            <a:lstStyle/>
            <a:p>
              <a:endParaRPr/>
            </a:p>
          </p:txBody>
        </p:sp>
        <p:sp>
          <p:nvSpPr>
            <p:cNvPr id="25" name="object 21">
              <a:extLst>
                <a:ext uri="{FF2B5EF4-FFF2-40B4-BE49-F238E27FC236}">
                  <a16:creationId xmlns:a16="http://schemas.microsoft.com/office/drawing/2014/main" id="{A198530B-913F-4B8C-B48B-A0B0CADA39E4}"/>
                </a:ext>
              </a:extLst>
            </p:cNvPr>
            <p:cNvSpPr/>
            <p:nvPr/>
          </p:nvSpPr>
          <p:spPr>
            <a:xfrm>
              <a:off x="10667924" y="913040"/>
              <a:ext cx="467995" cy="588645"/>
            </a:xfrm>
            <a:custGeom>
              <a:avLst/>
              <a:gdLst/>
              <a:ahLst/>
              <a:cxnLst/>
              <a:rect l="l" t="t" r="r" b="b"/>
              <a:pathLst>
                <a:path w="467995" h="588644">
                  <a:moveTo>
                    <a:pt x="209130" y="451243"/>
                  </a:moveTo>
                  <a:lnTo>
                    <a:pt x="196926" y="449072"/>
                  </a:lnTo>
                  <a:lnTo>
                    <a:pt x="168427" y="444944"/>
                  </a:lnTo>
                  <a:lnTo>
                    <a:pt x="135775" y="442429"/>
                  </a:lnTo>
                  <a:lnTo>
                    <a:pt x="111086" y="445084"/>
                  </a:lnTo>
                  <a:lnTo>
                    <a:pt x="111823" y="430314"/>
                  </a:lnTo>
                  <a:lnTo>
                    <a:pt x="108673" y="415734"/>
                  </a:lnTo>
                  <a:lnTo>
                    <a:pt x="98577" y="392671"/>
                  </a:lnTo>
                  <a:lnTo>
                    <a:pt x="78473" y="352425"/>
                  </a:lnTo>
                  <a:lnTo>
                    <a:pt x="72796" y="362534"/>
                  </a:lnTo>
                  <a:lnTo>
                    <a:pt x="60147" y="386549"/>
                  </a:lnTo>
                  <a:lnTo>
                    <a:pt x="47078" y="415023"/>
                  </a:lnTo>
                  <a:lnTo>
                    <a:pt x="40157" y="438480"/>
                  </a:lnTo>
                  <a:lnTo>
                    <a:pt x="39522" y="445350"/>
                  </a:lnTo>
                  <a:lnTo>
                    <a:pt x="40373" y="451891"/>
                  </a:lnTo>
                  <a:lnTo>
                    <a:pt x="42214" y="457847"/>
                  </a:lnTo>
                  <a:lnTo>
                    <a:pt x="44081" y="465023"/>
                  </a:lnTo>
                  <a:lnTo>
                    <a:pt x="47713" y="472605"/>
                  </a:lnTo>
                  <a:lnTo>
                    <a:pt x="53009" y="480352"/>
                  </a:lnTo>
                  <a:lnTo>
                    <a:pt x="59855" y="488010"/>
                  </a:lnTo>
                  <a:lnTo>
                    <a:pt x="635" y="566293"/>
                  </a:lnTo>
                  <a:lnTo>
                    <a:pt x="0" y="574713"/>
                  </a:lnTo>
                  <a:lnTo>
                    <a:pt x="17983" y="588314"/>
                  </a:lnTo>
                  <a:lnTo>
                    <a:pt x="25869" y="585406"/>
                  </a:lnTo>
                  <a:lnTo>
                    <a:pt x="85623" y="506437"/>
                  </a:lnTo>
                  <a:lnTo>
                    <a:pt x="92036" y="509549"/>
                  </a:lnTo>
                  <a:lnTo>
                    <a:pt x="98298" y="511606"/>
                  </a:lnTo>
                  <a:lnTo>
                    <a:pt x="104025" y="512521"/>
                  </a:lnTo>
                  <a:lnTo>
                    <a:pt x="111633" y="514426"/>
                  </a:lnTo>
                  <a:lnTo>
                    <a:pt x="150355" y="505752"/>
                  </a:lnTo>
                  <a:lnTo>
                    <a:pt x="179768" y="481253"/>
                  </a:lnTo>
                  <a:lnTo>
                    <a:pt x="209130" y="451243"/>
                  </a:lnTo>
                  <a:close/>
                </a:path>
                <a:path w="467995" h="588644">
                  <a:moveTo>
                    <a:pt x="291122" y="342823"/>
                  </a:moveTo>
                  <a:lnTo>
                    <a:pt x="278917" y="340652"/>
                  </a:lnTo>
                  <a:lnTo>
                    <a:pt x="250418" y="336524"/>
                  </a:lnTo>
                  <a:lnTo>
                    <a:pt x="217754" y="334010"/>
                  </a:lnTo>
                  <a:lnTo>
                    <a:pt x="193078" y="336664"/>
                  </a:lnTo>
                  <a:lnTo>
                    <a:pt x="193814" y="321894"/>
                  </a:lnTo>
                  <a:lnTo>
                    <a:pt x="190665" y="307314"/>
                  </a:lnTo>
                  <a:lnTo>
                    <a:pt x="180581" y="284251"/>
                  </a:lnTo>
                  <a:lnTo>
                    <a:pt x="160489" y="244005"/>
                  </a:lnTo>
                  <a:lnTo>
                    <a:pt x="154813" y="254114"/>
                  </a:lnTo>
                  <a:lnTo>
                    <a:pt x="142151" y="278155"/>
                  </a:lnTo>
                  <a:lnTo>
                    <a:pt x="129070" y="306616"/>
                  </a:lnTo>
                  <a:lnTo>
                    <a:pt x="122148" y="330060"/>
                  </a:lnTo>
                  <a:lnTo>
                    <a:pt x="121589" y="336105"/>
                  </a:lnTo>
                  <a:lnTo>
                    <a:pt x="122110" y="341922"/>
                  </a:lnTo>
                  <a:lnTo>
                    <a:pt x="123494" y="347306"/>
                  </a:lnTo>
                  <a:lnTo>
                    <a:pt x="125641" y="357162"/>
                  </a:lnTo>
                  <a:lnTo>
                    <a:pt x="151434" y="388785"/>
                  </a:lnTo>
                  <a:lnTo>
                    <a:pt x="195694" y="406196"/>
                  </a:lnTo>
                  <a:lnTo>
                    <a:pt x="203212" y="406438"/>
                  </a:lnTo>
                  <a:lnTo>
                    <a:pt x="210947" y="405434"/>
                  </a:lnTo>
                  <a:lnTo>
                    <a:pt x="218732" y="403123"/>
                  </a:lnTo>
                  <a:lnTo>
                    <a:pt x="232346" y="397357"/>
                  </a:lnTo>
                  <a:lnTo>
                    <a:pt x="244424" y="389153"/>
                  </a:lnTo>
                  <a:lnTo>
                    <a:pt x="261759" y="372859"/>
                  </a:lnTo>
                  <a:lnTo>
                    <a:pt x="291122" y="342823"/>
                  </a:lnTo>
                  <a:close/>
                </a:path>
                <a:path w="467995" h="588644">
                  <a:moveTo>
                    <a:pt x="333133" y="254749"/>
                  </a:moveTo>
                  <a:lnTo>
                    <a:pt x="323761" y="253085"/>
                  </a:lnTo>
                  <a:lnTo>
                    <a:pt x="301815" y="249897"/>
                  </a:lnTo>
                  <a:lnTo>
                    <a:pt x="300888" y="249821"/>
                  </a:lnTo>
                  <a:lnTo>
                    <a:pt x="276542" y="247904"/>
                  </a:lnTo>
                  <a:lnTo>
                    <a:pt x="257175" y="249821"/>
                  </a:lnTo>
                  <a:lnTo>
                    <a:pt x="257022" y="249720"/>
                  </a:lnTo>
                  <a:lnTo>
                    <a:pt x="256781" y="249491"/>
                  </a:lnTo>
                  <a:lnTo>
                    <a:pt x="256857" y="244779"/>
                  </a:lnTo>
                  <a:lnTo>
                    <a:pt x="257048" y="237731"/>
                  </a:lnTo>
                  <a:lnTo>
                    <a:pt x="254508" y="226352"/>
                  </a:lnTo>
                  <a:lnTo>
                    <a:pt x="246722" y="208584"/>
                  </a:lnTo>
                  <a:lnTo>
                    <a:pt x="231292" y="177711"/>
                  </a:lnTo>
                  <a:lnTo>
                    <a:pt x="226872" y="185597"/>
                  </a:lnTo>
                  <a:lnTo>
                    <a:pt x="217017" y="204317"/>
                  </a:lnTo>
                  <a:lnTo>
                    <a:pt x="206832" y="226504"/>
                  </a:lnTo>
                  <a:lnTo>
                    <a:pt x="201422" y="244779"/>
                  </a:lnTo>
                  <a:lnTo>
                    <a:pt x="200939" y="250202"/>
                  </a:lnTo>
                  <a:lnTo>
                    <a:pt x="201612" y="255320"/>
                  </a:lnTo>
                  <a:lnTo>
                    <a:pt x="224980" y="291541"/>
                  </a:lnTo>
                  <a:lnTo>
                    <a:pt x="257403" y="304063"/>
                  </a:lnTo>
                  <a:lnTo>
                    <a:pt x="263486" y="304952"/>
                  </a:lnTo>
                  <a:lnTo>
                    <a:pt x="310273" y="278155"/>
                  </a:lnTo>
                  <a:lnTo>
                    <a:pt x="333133" y="254749"/>
                  </a:lnTo>
                  <a:close/>
                </a:path>
                <a:path w="467995" h="588644">
                  <a:moveTo>
                    <a:pt x="385051" y="7924"/>
                  </a:moveTo>
                  <a:lnTo>
                    <a:pt x="384543" y="4089"/>
                  </a:lnTo>
                  <a:lnTo>
                    <a:pt x="379158" y="0"/>
                  </a:lnTo>
                  <a:lnTo>
                    <a:pt x="375323" y="546"/>
                  </a:lnTo>
                  <a:lnTo>
                    <a:pt x="320243" y="73355"/>
                  </a:lnTo>
                  <a:lnTo>
                    <a:pt x="318185" y="76060"/>
                  </a:lnTo>
                  <a:lnTo>
                    <a:pt x="318731" y="79895"/>
                  </a:lnTo>
                  <a:lnTo>
                    <a:pt x="324104" y="83959"/>
                  </a:lnTo>
                  <a:lnTo>
                    <a:pt x="327977" y="83439"/>
                  </a:lnTo>
                  <a:lnTo>
                    <a:pt x="385051" y="7924"/>
                  </a:lnTo>
                  <a:close/>
                </a:path>
                <a:path w="467995" h="588644">
                  <a:moveTo>
                    <a:pt x="392188" y="165798"/>
                  </a:moveTo>
                  <a:lnTo>
                    <a:pt x="384987" y="164515"/>
                  </a:lnTo>
                  <a:lnTo>
                    <a:pt x="367779" y="161937"/>
                  </a:lnTo>
                  <a:lnTo>
                    <a:pt x="347078" y="160007"/>
                  </a:lnTo>
                  <a:lnTo>
                    <a:pt x="329463" y="160604"/>
                  </a:lnTo>
                  <a:lnTo>
                    <a:pt x="328345" y="159575"/>
                  </a:lnTo>
                  <a:lnTo>
                    <a:pt x="325412" y="157568"/>
                  </a:lnTo>
                  <a:lnTo>
                    <a:pt x="324053" y="146113"/>
                  </a:lnTo>
                  <a:lnTo>
                    <a:pt x="321310" y="136144"/>
                  </a:lnTo>
                  <a:lnTo>
                    <a:pt x="315074" y="122135"/>
                  </a:lnTo>
                  <a:lnTo>
                    <a:pt x="303301" y="98564"/>
                  </a:lnTo>
                  <a:lnTo>
                    <a:pt x="299440" y="105448"/>
                  </a:lnTo>
                  <a:lnTo>
                    <a:pt x="290830" y="121805"/>
                  </a:lnTo>
                  <a:lnTo>
                    <a:pt x="281940" y="141173"/>
                  </a:lnTo>
                  <a:lnTo>
                    <a:pt x="277228" y="157124"/>
                  </a:lnTo>
                  <a:lnTo>
                    <a:pt x="277088" y="158584"/>
                  </a:lnTo>
                  <a:lnTo>
                    <a:pt x="277190" y="161404"/>
                  </a:lnTo>
                  <a:lnTo>
                    <a:pt x="298716" y="197434"/>
                  </a:lnTo>
                  <a:lnTo>
                    <a:pt x="333248" y="209677"/>
                  </a:lnTo>
                  <a:lnTo>
                    <a:pt x="342938" y="206819"/>
                  </a:lnTo>
                  <a:lnTo>
                    <a:pt x="352209" y="202895"/>
                  </a:lnTo>
                  <a:lnTo>
                    <a:pt x="360426" y="197319"/>
                  </a:lnTo>
                  <a:lnTo>
                    <a:pt x="372211" y="186232"/>
                  </a:lnTo>
                  <a:lnTo>
                    <a:pt x="392188" y="165798"/>
                  </a:lnTo>
                  <a:close/>
                </a:path>
                <a:path w="467995" h="588644">
                  <a:moveTo>
                    <a:pt x="425373" y="37769"/>
                  </a:moveTo>
                  <a:lnTo>
                    <a:pt x="424738" y="33362"/>
                  </a:lnTo>
                  <a:lnTo>
                    <a:pt x="421640" y="31038"/>
                  </a:lnTo>
                  <a:lnTo>
                    <a:pt x="418541" y="28689"/>
                  </a:lnTo>
                  <a:lnTo>
                    <a:pt x="414134" y="29298"/>
                  </a:lnTo>
                  <a:lnTo>
                    <a:pt x="339458" y="128041"/>
                  </a:lnTo>
                  <a:lnTo>
                    <a:pt x="340067" y="132435"/>
                  </a:lnTo>
                  <a:lnTo>
                    <a:pt x="346252" y="137134"/>
                  </a:lnTo>
                  <a:lnTo>
                    <a:pt x="350672" y="136525"/>
                  </a:lnTo>
                  <a:lnTo>
                    <a:pt x="425373" y="37769"/>
                  </a:lnTo>
                  <a:close/>
                </a:path>
                <a:path w="467995" h="588644">
                  <a:moveTo>
                    <a:pt x="467791" y="70523"/>
                  </a:moveTo>
                  <a:lnTo>
                    <a:pt x="467245" y="66687"/>
                  </a:lnTo>
                  <a:lnTo>
                    <a:pt x="461860" y="62598"/>
                  </a:lnTo>
                  <a:lnTo>
                    <a:pt x="458050" y="63119"/>
                  </a:lnTo>
                  <a:lnTo>
                    <a:pt x="400913" y="138633"/>
                  </a:lnTo>
                  <a:lnTo>
                    <a:pt x="401459" y="142455"/>
                  </a:lnTo>
                  <a:lnTo>
                    <a:pt x="406844" y="146558"/>
                  </a:lnTo>
                  <a:lnTo>
                    <a:pt x="410679" y="146011"/>
                  </a:lnTo>
                  <a:lnTo>
                    <a:pt x="465759" y="73202"/>
                  </a:lnTo>
                  <a:lnTo>
                    <a:pt x="467791" y="70523"/>
                  </a:lnTo>
                  <a:close/>
                </a:path>
              </a:pathLst>
            </a:custGeom>
            <a:solidFill>
              <a:srgbClr val="FFFFFF"/>
            </a:solidFill>
          </p:spPr>
          <p:txBody>
            <a:bodyPr wrap="square" lIns="0" tIns="0" rIns="0" bIns="0" rtlCol="0"/>
            <a:lstStyle/>
            <a:p>
              <a:endParaRPr/>
            </a:p>
          </p:txBody>
        </p:sp>
      </p:grpSp>
      <p:sp>
        <p:nvSpPr>
          <p:cNvPr id="27" name="object 23">
            <a:extLst>
              <a:ext uri="{FF2B5EF4-FFF2-40B4-BE49-F238E27FC236}">
                <a16:creationId xmlns:a16="http://schemas.microsoft.com/office/drawing/2014/main" id="{03B0CB74-3C95-4BFB-B379-D12BC60857D3}"/>
              </a:ext>
            </a:extLst>
          </p:cNvPr>
          <p:cNvSpPr txBox="1">
            <a:spLocks noGrp="1"/>
          </p:cNvSpPr>
          <p:nvPr>
            <p:ph type="title"/>
          </p:nvPr>
        </p:nvSpPr>
        <p:spPr>
          <a:xfrm>
            <a:off x="1769606" y="1856675"/>
            <a:ext cx="3760337" cy="375920"/>
          </a:xfrm>
          <a:prstGeom prst="rect">
            <a:avLst/>
          </a:prstGeom>
        </p:spPr>
        <p:txBody>
          <a:bodyPr vert="horz" wrap="square" lIns="0" tIns="12700" rIns="0" bIns="0" rtlCol="0">
            <a:spAutoFit/>
          </a:bodyPr>
          <a:lstStyle/>
          <a:p>
            <a:pPr marL="12700">
              <a:lnSpc>
                <a:spcPct val="100000"/>
              </a:lnSpc>
              <a:spcBef>
                <a:spcPts val="100"/>
              </a:spcBef>
            </a:pPr>
            <a:r>
              <a:rPr sz="2300" spc="70" dirty="0">
                <a:solidFill>
                  <a:srgbClr val="FFFFFF"/>
                </a:solidFill>
              </a:rPr>
              <a:t>GRANDES</a:t>
            </a:r>
            <a:r>
              <a:rPr sz="2300" spc="15" dirty="0">
                <a:solidFill>
                  <a:srgbClr val="FFFFFF"/>
                </a:solidFill>
              </a:rPr>
              <a:t> </a:t>
            </a:r>
            <a:r>
              <a:rPr sz="2300" spc="50" dirty="0">
                <a:solidFill>
                  <a:srgbClr val="FFFFFF"/>
                </a:solidFill>
              </a:rPr>
              <a:t>CULTURES</a:t>
            </a:r>
            <a:endParaRPr sz="2300" dirty="0"/>
          </a:p>
        </p:txBody>
      </p:sp>
      <p:sp>
        <p:nvSpPr>
          <p:cNvPr id="28" name="Espace réservé du texte 31">
            <a:extLst>
              <a:ext uri="{FF2B5EF4-FFF2-40B4-BE49-F238E27FC236}">
                <a16:creationId xmlns:a16="http://schemas.microsoft.com/office/drawing/2014/main" id="{B968F424-0CB9-4FB3-BE27-C3B48EF6C3F2}"/>
              </a:ext>
              <a:ext uri="{C183D7F6-B498-43B3-948B-1728B52AA6E4}">
                <adec:decorative xmlns:adec="http://schemas.microsoft.com/office/drawing/2017/decorative" val="1"/>
              </a:ext>
            </a:extLst>
          </p:cNvPr>
          <p:cNvSpPr>
            <a:spLocks noGrp="1"/>
          </p:cNvSpPr>
          <p:nvPr>
            <p:ph type="body" sz="quarter" idx="13"/>
          </p:nvPr>
        </p:nvSpPr>
        <p:spPr>
          <a:xfrm>
            <a:off x="1770063" y="4014788"/>
            <a:ext cx="3724275" cy="2152650"/>
          </a:xfrm>
          <a:prstGeom prst="rect">
            <a:avLst/>
          </a:prstGeom>
        </p:spPr>
        <p:txBody>
          <a:bodyPr/>
          <a:lstStyle>
            <a:lvl1pPr marL="0" indent="0">
              <a:buFontTx/>
              <a:buNone/>
              <a:defRPr sz="180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fr-FR" dirty="0"/>
              <a:t>Modifier les styles du texte</a:t>
            </a:r>
            <a:endParaRPr lang="fr-BE" dirty="0"/>
          </a:p>
        </p:txBody>
      </p:sp>
    </p:spTree>
    <p:extLst>
      <p:ext uri="{BB962C8B-B14F-4D97-AF65-F5344CB8AC3E}">
        <p14:creationId xmlns:p14="http://schemas.microsoft.com/office/powerpoint/2010/main" val="19237559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18BA0507-F18F-44EF-BBF7-0D8E41454DE4}"/>
              </a:ext>
            </a:extLst>
          </p:cNvPr>
          <p:cNvSpPr>
            <a:spLocks noGrp="1"/>
          </p:cNvSpPr>
          <p:nvPr>
            <p:ph type="dt" sz="half" idx="10"/>
          </p:nvPr>
        </p:nvSpPr>
        <p:spPr/>
        <p:txBody>
          <a:bodyPr/>
          <a:lstStyle/>
          <a:p>
            <a:fld id="{8181C179-0A2F-4076-83B7-14FA97CB66ED}" type="datetimeFigureOut">
              <a:rPr lang="fr-BE" smtClean="0"/>
              <a:t>20-11-24</a:t>
            </a:fld>
            <a:endParaRPr lang="fr-BE"/>
          </a:p>
        </p:txBody>
      </p:sp>
      <p:sp>
        <p:nvSpPr>
          <p:cNvPr id="4" name="Espace réservé du pied de page 3">
            <a:extLst>
              <a:ext uri="{FF2B5EF4-FFF2-40B4-BE49-F238E27FC236}">
                <a16:creationId xmlns:a16="http://schemas.microsoft.com/office/drawing/2014/main" id="{D6365DD5-7A4E-4534-9F3C-3C00F7E1ECB6}"/>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B949A34E-DFA7-4907-A507-D14DDFEE6040}"/>
              </a:ext>
            </a:extLst>
          </p:cNvPr>
          <p:cNvSpPr>
            <a:spLocks noGrp="1"/>
          </p:cNvSpPr>
          <p:nvPr>
            <p:ph type="sldNum" sz="quarter" idx="12"/>
          </p:nvPr>
        </p:nvSpPr>
        <p:spPr/>
        <p:txBody>
          <a:bodyPr/>
          <a:lstStyle/>
          <a:p>
            <a:fld id="{E1AC3C0C-68B6-4D9E-A84B-BD06F75FD69D}" type="slidenum">
              <a:rPr lang="fr-BE" smtClean="0"/>
              <a:t>‹N°›</a:t>
            </a:fld>
            <a:endParaRPr lang="fr-BE"/>
          </a:p>
        </p:txBody>
      </p:sp>
      <p:sp>
        <p:nvSpPr>
          <p:cNvPr id="2" name="object 3">
            <a:extLst>
              <a:ext uri="{FF2B5EF4-FFF2-40B4-BE49-F238E27FC236}">
                <a16:creationId xmlns:a16="http://schemas.microsoft.com/office/drawing/2014/main" id="{FE39B0B6-CC63-C838-B690-C0611C2C5C1F}"/>
              </a:ext>
            </a:extLst>
          </p:cNvPr>
          <p:cNvSpPr/>
          <p:nvPr userDrawn="1"/>
        </p:nvSpPr>
        <p:spPr>
          <a:xfrm>
            <a:off x="6411473" y="1074189"/>
            <a:ext cx="484505" cy="932180"/>
          </a:xfrm>
          <a:custGeom>
            <a:avLst/>
            <a:gdLst/>
            <a:ahLst/>
            <a:cxnLst/>
            <a:rect l="l" t="t" r="r" b="b"/>
            <a:pathLst>
              <a:path w="484504" h="932180">
                <a:moveTo>
                  <a:pt x="467232" y="0"/>
                </a:moveTo>
                <a:lnTo>
                  <a:pt x="0" y="923251"/>
                </a:lnTo>
                <a:lnTo>
                  <a:pt x="16675" y="931621"/>
                </a:lnTo>
                <a:lnTo>
                  <a:pt x="483882" y="8420"/>
                </a:lnTo>
                <a:lnTo>
                  <a:pt x="467232" y="0"/>
                </a:lnTo>
                <a:close/>
              </a:path>
            </a:pathLst>
          </a:custGeom>
          <a:solidFill>
            <a:srgbClr val="FEBE1B"/>
          </a:solidFill>
        </p:spPr>
        <p:txBody>
          <a:bodyPr wrap="square" lIns="0" tIns="0" rIns="0" bIns="0" rtlCol="0"/>
          <a:lstStyle/>
          <a:p>
            <a:endParaRPr/>
          </a:p>
        </p:txBody>
      </p:sp>
      <p:sp>
        <p:nvSpPr>
          <p:cNvPr id="8" name="object 4">
            <a:extLst>
              <a:ext uri="{FF2B5EF4-FFF2-40B4-BE49-F238E27FC236}">
                <a16:creationId xmlns:a16="http://schemas.microsoft.com/office/drawing/2014/main" id="{3075D4C4-5D62-1C58-5658-13FEC4BA1D7C}"/>
              </a:ext>
            </a:extLst>
          </p:cNvPr>
          <p:cNvSpPr txBox="1"/>
          <p:nvPr userDrawn="1"/>
        </p:nvSpPr>
        <p:spPr>
          <a:xfrm>
            <a:off x="1564247" y="1205816"/>
            <a:ext cx="4749800" cy="604520"/>
          </a:xfrm>
          <a:prstGeom prst="rect">
            <a:avLst/>
          </a:prstGeom>
        </p:spPr>
        <p:txBody>
          <a:bodyPr vert="horz" wrap="square" lIns="0" tIns="12700" rIns="0" bIns="0" rtlCol="0">
            <a:spAutoFit/>
          </a:bodyPr>
          <a:lstStyle/>
          <a:p>
            <a:pPr marL="12700">
              <a:lnSpc>
                <a:spcPct val="100000"/>
              </a:lnSpc>
              <a:spcBef>
                <a:spcPts val="100"/>
              </a:spcBef>
            </a:pPr>
            <a:r>
              <a:rPr sz="3800" b="1" spc="100" dirty="0">
                <a:solidFill>
                  <a:srgbClr val="2D2D33"/>
                </a:solidFill>
                <a:latin typeface="Calibri"/>
                <a:cs typeface="Calibri"/>
              </a:rPr>
              <a:t>REPRÉSENTANTS</a:t>
            </a:r>
            <a:r>
              <a:rPr sz="3800" b="1" spc="145" dirty="0">
                <a:solidFill>
                  <a:srgbClr val="2D2D33"/>
                </a:solidFill>
                <a:latin typeface="Calibri"/>
                <a:cs typeface="Calibri"/>
              </a:rPr>
              <a:t> </a:t>
            </a:r>
            <a:r>
              <a:rPr sz="3800" b="1" spc="90" dirty="0">
                <a:solidFill>
                  <a:srgbClr val="2D2D33"/>
                </a:solidFill>
                <a:latin typeface="Calibri"/>
                <a:cs typeface="Calibri"/>
              </a:rPr>
              <a:t>ÉLUS</a:t>
            </a:r>
            <a:endParaRPr sz="3800">
              <a:latin typeface="Calibri"/>
              <a:cs typeface="Calibri"/>
            </a:endParaRPr>
          </a:p>
        </p:txBody>
      </p:sp>
      <p:sp>
        <p:nvSpPr>
          <p:cNvPr id="9" name="object 5">
            <a:extLst>
              <a:ext uri="{FF2B5EF4-FFF2-40B4-BE49-F238E27FC236}">
                <a16:creationId xmlns:a16="http://schemas.microsoft.com/office/drawing/2014/main" id="{D3FB918F-3E17-6B79-F2A2-579BD2121B5E}"/>
              </a:ext>
            </a:extLst>
          </p:cNvPr>
          <p:cNvSpPr txBox="1">
            <a:spLocks noGrp="1"/>
          </p:cNvSpPr>
          <p:nvPr>
            <p:ph type="title"/>
          </p:nvPr>
        </p:nvSpPr>
        <p:spPr>
          <a:xfrm>
            <a:off x="6992611" y="1040716"/>
            <a:ext cx="3399154" cy="939800"/>
          </a:xfrm>
          <a:prstGeom prst="rect">
            <a:avLst/>
          </a:prstGeom>
        </p:spPr>
        <p:txBody>
          <a:bodyPr vert="horz" wrap="square" lIns="0" tIns="12700" rIns="0" bIns="0" rtlCol="0">
            <a:spAutoFit/>
          </a:bodyPr>
          <a:lstStyle/>
          <a:p>
            <a:pPr marL="27940">
              <a:lnSpc>
                <a:spcPct val="100000"/>
              </a:lnSpc>
              <a:spcBef>
                <a:spcPts val="100"/>
              </a:spcBef>
            </a:pPr>
            <a:r>
              <a:rPr sz="3000" b="0" spc="105" dirty="0">
                <a:solidFill>
                  <a:srgbClr val="2D2D33"/>
                </a:solidFill>
                <a:latin typeface="Calibri"/>
                <a:cs typeface="Calibri"/>
              </a:rPr>
              <a:t>FILIÈRE</a:t>
            </a:r>
            <a:endParaRPr sz="3000">
              <a:latin typeface="Calibri"/>
              <a:cs typeface="Calibri"/>
            </a:endParaRPr>
          </a:p>
          <a:p>
            <a:pPr marL="12700">
              <a:lnSpc>
                <a:spcPct val="100000"/>
              </a:lnSpc>
            </a:pPr>
            <a:r>
              <a:rPr sz="3000" b="0" spc="85" dirty="0">
                <a:solidFill>
                  <a:srgbClr val="2D2D33"/>
                </a:solidFill>
                <a:latin typeface="Calibri"/>
                <a:cs typeface="Calibri"/>
              </a:rPr>
              <a:t>GRANDES</a:t>
            </a:r>
            <a:r>
              <a:rPr sz="3000" b="0" spc="145" dirty="0">
                <a:solidFill>
                  <a:srgbClr val="2D2D33"/>
                </a:solidFill>
                <a:latin typeface="Calibri"/>
                <a:cs typeface="Calibri"/>
              </a:rPr>
              <a:t> </a:t>
            </a:r>
            <a:r>
              <a:rPr sz="3000" b="0" spc="50" dirty="0">
                <a:solidFill>
                  <a:srgbClr val="2D2D33"/>
                </a:solidFill>
                <a:latin typeface="Calibri"/>
                <a:cs typeface="Calibri"/>
              </a:rPr>
              <a:t>CULTURES</a:t>
            </a:r>
            <a:endParaRPr sz="3000">
              <a:latin typeface="Calibri"/>
              <a:cs typeface="Calibri"/>
            </a:endParaRPr>
          </a:p>
        </p:txBody>
      </p:sp>
      <p:grpSp>
        <p:nvGrpSpPr>
          <p:cNvPr id="10" name="object 6">
            <a:extLst>
              <a:ext uri="{FF2B5EF4-FFF2-40B4-BE49-F238E27FC236}">
                <a16:creationId xmlns:a16="http://schemas.microsoft.com/office/drawing/2014/main" id="{5A8519F9-D6AE-FD11-5925-32E8C5B61A10}"/>
              </a:ext>
            </a:extLst>
          </p:cNvPr>
          <p:cNvGrpSpPr/>
          <p:nvPr userDrawn="1"/>
        </p:nvGrpSpPr>
        <p:grpSpPr>
          <a:xfrm>
            <a:off x="10422918" y="6319200"/>
            <a:ext cx="875665" cy="153035"/>
            <a:chOff x="10518874" y="5816844"/>
            <a:chExt cx="875665" cy="153035"/>
          </a:xfrm>
        </p:grpSpPr>
        <p:pic>
          <p:nvPicPr>
            <p:cNvPr id="11" name="object 7">
              <a:extLst>
                <a:ext uri="{FF2B5EF4-FFF2-40B4-BE49-F238E27FC236}">
                  <a16:creationId xmlns:a16="http://schemas.microsoft.com/office/drawing/2014/main" id="{CF58ADB5-B075-CB62-8EB4-2B743FFD70EA}"/>
                </a:ext>
              </a:extLst>
            </p:cNvPr>
            <p:cNvPicPr/>
            <p:nvPr/>
          </p:nvPicPr>
          <p:blipFill>
            <a:blip r:embed="rId2" cstate="print"/>
            <a:stretch>
              <a:fillRect/>
            </a:stretch>
          </p:blipFill>
          <p:spPr>
            <a:xfrm>
              <a:off x="10518874" y="5854847"/>
              <a:ext cx="189007" cy="114731"/>
            </a:xfrm>
            <a:prstGeom prst="rect">
              <a:avLst/>
            </a:prstGeom>
          </p:spPr>
        </p:pic>
        <p:pic>
          <p:nvPicPr>
            <p:cNvPr id="12" name="object 8">
              <a:extLst>
                <a:ext uri="{FF2B5EF4-FFF2-40B4-BE49-F238E27FC236}">
                  <a16:creationId xmlns:a16="http://schemas.microsoft.com/office/drawing/2014/main" id="{A857BC85-DB5B-4E5D-B056-83E73B6A176B}"/>
                </a:ext>
              </a:extLst>
            </p:cNvPr>
            <p:cNvPicPr/>
            <p:nvPr/>
          </p:nvPicPr>
          <p:blipFill>
            <a:blip r:embed="rId3" cstate="print"/>
            <a:stretch>
              <a:fillRect/>
            </a:stretch>
          </p:blipFill>
          <p:spPr>
            <a:xfrm>
              <a:off x="10730267" y="5816844"/>
              <a:ext cx="310642" cy="152642"/>
            </a:xfrm>
            <a:prstGeom prst="rect">
              <a:avLst/>
            </a:prstGeom>
          </p:spPr>
        </p:pic>
        <p:pic>
          <p:nvPicPr>
            <p:cNvPr id="13" name="object 9">
              <a:extLst>
                <a:ext uri="{FF2B5EF4-FFF2-40B4-BE49-F238E27FC236}">
                  <a16:creationId xmlns:a16="http://schemas.microsoft.com/office/drawing/2014/main" id="{9C99B9A5-74B3-D69D-636E-4C53A3862C4D}"/>
                </a:ext>
              </a:extLst>
            </p:cNvPr>
            <p:cNvPicPr/>
            <p:nvPr/>
          </p:nvPicPr>
          <p:blipFill>
            <a:blip r:embed="rId4" cstate="print"/>
            <a:stretch>
              <a:fillRect/>
            </a:stretch>
          </p:blipFill>
          <p:spPr>
            <a:xfrm>
              <a:off x="11068231" y="5855889"/>
              <a:ext cx="64706" cy="112280"/>
            </a:xfrm>
            <a:prstGeom prst="rect">
              <a:avLst/>
            </a:prstGeom>
          </p:spPr>
        </p:pic>
        <p:pic>
          <p:nvPicPr>
            <p:cNvPr id="14" name="object 10">
              <a:extLst>
                <a:ext uri="{FF2B5EF4-FFF2-40B4-BE49-F238E27FC236}">
                  <a16:creationId xmlns:a16="http://schemas.microsoft.com/office/drawing/2014/main" id="{23241008-12EF-E216-CE07-85628E932AC4}"/>
                </a:ext>
              </a:extLst>
            </p:cNvPr>
            <p:cNvPicPr/>
            <p:nvPr/>
          </p:nvPicPr>
          <p:blipFill>
            <a:blip r:embed="rId5" cstate="print"/>
            <a:stretch>
              <a:fillRect/>
            </a:stretch>
          </p:blipFill>
          <p:spPr>
            <a:xfrm>
              <a:off x="11173120" y="5845112"/>
              <a:ext cx="221231" cy="124470"/>
            </a:xfrm>
            <a:prstGeom prst="rect">
              <a:avLst/>
            </a:prstGeom>
          </p:spPr>
        </p:pic>
      </p:grpSp>
      <p:grpSp>
        <p:nvGrpSpPr>
          <p:cNvPr id="15" name="object 11">
            <a:extLst>
              <a:ext uri="{FF2B5EF4-FFF2-40B4-BE49-F238E27FC236}">
                <a16:creationId xmlns:a16="http://schemas.microsoft.com/office/drawing/2014/main" id="{89B31B87-266C-D363-9227-D0AD226AABC1}"/>
              </a:ext>
            </a:extLst>
          </p:cNvPr>
          <p:cNvGrpSpPr/>
          <p:nvPr userDrawn="1"/>
        </p:nvGrpSpPr>
        <p:grpSpPr>
          <a:xfrm>
            <a:off x="10423009" y="6537162"/>
            <a:ext cx="1085215" cy="118745"/>
            <a:chOff x="10518965" y="6034806"/>
            <a:chExt cx="1085215" cy="118745"/>
          </a:xfrm>
        </p:grpSpPr>
        <p:pic>
          <p:nvPicPr>
            <p:cNvPr id="16" name="object 12">
              <a:extLst>
                <a:ext uri="{FF2B5EF4-FFF2-40B4-BE49-F238E27FC236}">
                  <a16:creationId xmlns:a16="http://schemas.microsoft.com/office/drawing/2014/main" id="{E34C08B5-9421-1CFB-F3E0-C9C570515668}"/>
                </a:ext>
              </a:extLst>
            </p:cNvPr>
            <p:cNvPicPr/>
            <p:nvPr/>
          </p:nvPicPr>
          <p:blipFill>
            <a:blip r:embed="rId6" cstate="print"/>
            <a:stretch>
              <a:fillRect/>
            </a:stretch>
          </p:blipFill>
          <p:spPr>
            <a:xfrm>
              <a:off x="10518965" y="6035902"/>
              <a:ext cx="71031" cy="115735"/>
            </a:xfrm>
            <a:prstGeom prst="rect">
              <a:avLst/>
            </a:prstGeom>
          </p:spPr>
        </p:pic>
        <p:pic>
          <p:nvPicPr>
            <p:cNvPr id="17" name="object 13">
              <a:extLst>
                <a:ext uri="{FF2B5EF4-FFF2-40B4-BE49-F238E27FC236}">
                  <a16:creationId xmlns:a16="http://schemas.microsoft.com/office/drawing/2014/main" id="{3E2B8858-11B1-4A35-90BE-22739966F217}"/>
                </a:ext>
              </a:extLst>
            </p:cNvPr>
            <p:cNvPicPr/>
            <p:nvPr/>
          </p:nvPicPr>
          <p:blipFill>
            <a:blip r:embed="rId7" cstate="print"/>
            <a:stretch>
              <a:fillRect/>
            </a:stretch>
          </p:blipFill>
          <p:spPr>
            <a:xfrm>
              <a:off x="10613057" y="6034991"/>
              <a:ext cx="190657" cy="118228"/>
            </a:xfrm>
            <a:prstGeom prst="rect">
              <a:avLst/>
            </a:prstGeom>
          </p:spPr>
        </p:pic>
        <p:pic>
          <p:nvPicPr>
            <p:cNvPr id="18" name="object 14">
              <a:extLst>
                <a:ext uri="{FF2B5EF4-FFF2-40B4-BE49-F238E27FC236}">
                  <a16:creationId xmlns:a16="http://schemas.microsoft.com/office/drawing/2014/main" id="{0B023C24-F242-6771-79DD-F8047E53E435}"/>
                </a:ext>
              </a:extLst>
            </p:cNvPr>
            <p:cNvPicPr/>
            <p:nvPr/>
          </p:nvPicPr>
          <p:blipFill>
            <a:blip r:embed="rId8" cstate="print"/>
            <a:stretch>
              <a:fillRect/>
            </a:stretch>
          </p:blipFill>
          <p:spPr>
            <a:xfrm>
              <a:off x="10827508" y="6035352"/>
              <a:ext cx="93268" cy="117462"/>
            </a:xfrm>
            <a:prstGeom prst="rect">
              <a:avLst/>
            </a:prstGeom>
          </p:spPr>
        </p:pic>
        <p:pic>
          <p:nvPicPr>
            <p:cNvPr id="19" name="object 15">
              <a:extLst>
                <a:ext uri="{FF2B5EF4-FFF2-40B4-BE49-F238E27FC236}">
                  <a16:creationId xmlns:a16="http://schemas.microsoft.com/office/drawing/2014/main" id="{9B5025BF-A134-1E63-61F3-8EB36CD4C191}"/>
                </a:ext>
              </a:extLst>
            </p:cNvPr>
            <p:cNvPicPr/>
            <p:nvPr/>
          </p:nvPicPr>
          <p:blipFill>
            <a:blip r:embed="rId9" cstate="print"/>
            <a:stretch>
              <a:fillRect/>
            </a:stretch>
          </p:blipFill>
          <p:spPr>
            <a:xfrm>
              <a:off x="10941095" y="6036038"/>
              <a:ext cx="86728" cy="116776"/>
            </a:xfrm>
            <a:prstGeom prst="rect">
              <a:avLst/>
            </a:prstGeom>
          </p:spPr>
        </p:pic>
        <p:pic>
          <p:nvPicPr>
            <p:cNvPr id="20" name="object 16">
              <a:extLst>
                <a:ext uri="{FF2B5EF4-FFF2-40B4-BE49-F238E27FC236}">
                  <a16:creationId xmlns:a16="http://schemas.microsoft.com/office/drawing/2014/main" id="{86984340-3D07-075F-5F43-6B69867B3B69}"/>
                </a:ext>
              </a:extLst>
            </p:cNvPr>
            <p:cNvPicPr/>
            <p:nvPr/>
          </p:nvPicPr>
          <p:blipFill>
            <a:blip r:embed="rId10" cstate="print"/>
            <a:stretch>
              <a:fillRect/>
            </a:stretch>
          </p:blipFill>
          <p:spPr>
            <a:xfrm>
              <a:off x="11048188" y="6035123"/>
              <a:ext cx="172477" cy="117690"/>
            </a:xfrm>
            <a:prstGeom prst="rect">
              <a:avLst/>
            </a:prstGeom>
          </p:spPr>
        </p:pic>
        <p:pic>
          <p:nvPicPr>
            <p:cNvPr id="21" name="object 17">
              <a:extLst>
                <a:ext uri="{FF2B5EF4-FFF2-40B4-BE49-F238E27FC236}">
                  <a16:creationId xmlns:a16="http://schemas.microsoft.com/office/drawing/2014/main" id="{07BF48CF-C584-62B7-BAE9-62040E94832A}"/>
                </a:ext>
              </a:extLst>
            </p:cNvPr>
            <p:cNvPicPr/>
            <p:nvPr/>
          </p:nvPicPr>
          <p:blipFill>
            <a:blip r:embed="rId11" cstate="print"/>
            <a:stretch>
              <a:fillRect/>
            </a:stretch>
          </p:blipFill>
          <p:spPr>
            <a:xfrm>
              <a:off x="11241360" y="6036038"/>
              <a:ext cx="170746" cy="116776"/>
            </a:xfrm>
            <a:prstGeom prst="rect">
              <a:avLst/>
            </a:prstGeom>
          </p:spPr>
        </p:pic>
        <p:pic>
          <p:nvPicPr>
            <p:cNvPr id="22" name="object 18">
              <a:extLst>
                <a:ext uri="{FF2B5EF4-FFF2-40B4-BE49-F238E27FC236}">
                  <a16:creationId xmlns:a16="http://schemas.microsoft.com/office/drawing/2014/main" id="{3E34E9D4-5BF0-07A8-5CF3-0715A0012154}"/>
                </a:ext>
              </a:extLst>
            </p:cNvPr>
            <p:cNvPicPr/>
            <p:nvPr/>
          </p:nvPicPr>
          <p:blipFill>
            <a:blip r:embed="rId12" cstate="print"/>
            <a:stretch>
              <a:fillRect/>
            </a:stretch>
          </p:blipFill>
          <p:spPr>
            <a:xfrm>
              <a:off x="11442586" y="6034806"/>
              <a:ext cx="161450" cy="118413"/>
            </a:xfrm>
            <a:prstGeom prst="rect">
              <a:avLst/>
            </a:prstGeom>
          </p:spPr>
        </p:pic>
      </p:grpSp>
      <p:grpSp>
        <p:nvGrpSpPr>
          <p:cNvPr id="23" name="object 19">
            <a:extLst>
              <a:ext uri="{FF2B5EF4-FFF2-40B4-BE49-F238E27FC236}">
                <a16:creationId xmlns:a16="http://schemas.microsoft.com/office/drawing/2014/main" id="{1A63E1B5-6518-0C09-0D26-3C71BFB4E9F6}"/>
              </a:ext>
            </a:extLst>
          </p:cNvPr>
          <p:cNvGrpSpPr/>
          <p:nvPr userDrawn="1"/>
        </p:nvGrpSpPr>
        <p:grpSpPr>
          <a:xfrm>
            <a:off x="9787347" y="6207057"/>
            <a:ext cx="564515" cy="559435"/>
            <a:chOff x="9883303" y="5704701"/>
            <a:chExt cx="564515" cy="559435"/>
          </a:xfrm>
        </p:grpSpPr>
        <p:sp>
          <p:nvSpPr>
            <p:cNvPr id="24" name="object 20">
              <a:extLst>
                <a:ext uri="{FF2B5EF4-FFF2-40B4-BE49-F238E27FC236}">
                  <a16:creationId xmlns:a16="http://schemas.microsoft.com/office/drawing/2014/main" id="{1A3F5F03-DFB3-AE60-F1CD-B5EEEF0E52AD}"/>
                </a:ext>
              </a:extLst>
            </p:cNvPr>
            <p:cNvSpPr/>
            <p:nvPr/>
          </p:nvSpPr>
          <p:spPr>
            <a:xfrm>
              <a:off x="9883292" y="5704712"/>
              <a:ext cx="560705" cy="492759"/>
            </a:xfrm>
            <a:custGeom>
              <a:avLst/>
              <a:gdLst/>
              <a:ahLst/>
              <a:cxnLst/>
              <a:rect l="l" t="t" r="r" b="b"/>
              <a:pathLst>
                <a:path w="560704" h="492760">
                  <a:moveTo>
                    <a:pt x="543407" y="174002"/>
                  </a:moveTo>
                  <a:lnTo>
                    <a:pt x="521271" y="131203"/>
                  </a:lnTo>
                  <a:lnTo>
                    <a:pt x="492671" y="93446"/>
                  </a:lnTo>
                  <a:lnTo>
                    <a:pt x="458431" y="61290"/>
                  </a:lnTo>
                  <a:lnTo>
                    <a:pt x="419417" y="35306"/>
                  </a:lnTo>
                  <a:lnTo>
                    <a:pt x="376478" y="16052"/>
                  </a:lnTo>
                  <a:lnTo>
                    <a:pt x="330454" y="4089"/>
                  </a:lnTo>
                  <a:lnTo>
                    <a:pt x="282181" y="0"/>
                  </a:lnTo>
                  <a:lnTo>
                    <a:pt x="236397" y="3683"/>
                  </a:lnTo>
                  <a:lnTo>
                    <a:pt x="192963" y="14338"/>
                  </a:lnTo>
                  <a:lnTo>
                    <a:pt x="152463" y="31356"/>
                  </a:lnTo>
                  <a:lnTo>
                    <a:pt x="115481" y="54178"/>
                  </a:lnTo>
                  <a:lnTo>
                    <a:pt x="82600" y="82232"/>
                  </a:lnTo>
                  <a:lnTo>
                    <a:pt x="54394" y="114909"/>
                  </a:lnTo>
                  <a:lnTo>
                    <a:pt x="31457" y="151676"/>
                  </a:lnTo>
                  <a:lnTo>
                    <a:pt x="14351" y="191909"/>
                  </a:lnTo>
                  <a:lnTo>
                    <a:pt x="3683" y="235064"/>
                  </a:lnTo>
                  <a:lnTo>
                    <a:pt x="0" y="280555"/>
                  </a:lnTo>
                  <a:lnTo>
                    <a:pt x="1155" y="305701"/>
                  </a:lnTo>
                  <a:lnTo>
                    <a:pt x="4559" y="330581"/>
                  </a:lnTo>
                  <a:lnTo>
                    <a:pt x="10198" y="355079"/>
                  </a:lnTo>
                  <a:lnTo>
                    <a:pt x="18034" y="379018"/>
                  </a:lnTo>
                  <a:lnTo>
                    <a:pt x="25044" y="369455"/>
                  </a:lnTo>
                  <a:lnTo>
                    <a:pt x="32372" y="360133"/>
                  </a:lnTo>
                  <a:lnTo>
                    <a:pt x="67678" y="322783"/>
                  </a:lnTo>
                  <a:lnTo>
                    <a:pt x="110413" y="287515"/>
                  </a:lnTo>
                  <a:lnTo>
                    <a:pt x="133311" y="271830"/>
                  </a:lnTo>
                  <a:lnTo>
                    <a:pt x="130835" y="265925"/>
                  </a:lnTo>
                  <a:lnTo>
                    <a:pt x="128803" y="259854"/>
                  </a:lnTo>
                  <a:lnTo>
                    <a:pt x="127228" y="253657"/>
                  </a:lnTo>
                  <a:lnTo>
                    <a:pt x="94729" y="256781"/>
                  </a:lnTo>
                  <a:lnTo>
                    <a:pt x="88430" y="251650"/>
                  </a:lnTo>
                  <a:lnTo>
                    <a:pt x="85712" y="223926"/>
                  </a:lnTo>
                  <a:lnTo>
                    <a:pt x="90893" y="217652"/>
                  </a:lnTo>
                  <a:lnTo>
                    <a:pt x="123380" y="214503"/>
                  </a:lnTo>
                  <a:lnTo>
                    <a:pt x="123990" y="207289"/>
                  </a:lnTo>
                  <a:lnTo>
                    <a:pt x="125006" y="200126"/>
                  </a:lnTo>
                  <a:lnTo>
                    <a:pt x="126403" y="193027"/>
                  </a:lnTo>
                  <a:lnTo>
                    <a:pt x="128181" y="186016"/>
                  </a:lnTo>
                  <a:lnTo>
                    <a:pt x="98463" y="172580"/>
                  </a:lnTo>
                  <a:lnTo>
                    <a:pt x="95592" y="164985"/>
                  </a:lnTo>
                  <a:lnTo>
                    <a:pt x="107200" y="139458"/>
                  </a:lnTo>
                  <a:lnTo>
                    <a:pt x="114782" y="136525"/>
                  </a:lnTo>
                  <a:lnTo>
                    <a:pt x="144703" y="149923"/>
                  </a:lnTo>
                  <a:lnTo>
                    <a:pt x="148818" y="143979"/>
                  </a:lnTo>
                  <a:lnTo>
                    <a:pt x="153250" y="138277"/>
                  </a:lnTo>
                  <a:lnTo>
                    <a:pt x="157975" y="132829"/>
                  </a:lnTo>
                  <a:lnTo>
                    <a:pt x="163004" y="127647"/>
                  </a:lnTo>
                  <a:lnTo>
                    <a:pt x="144284" y="101384"/>
                  </a:lnTo>
                  <a:lnTo>
                    <a:pt x="145605" y="93510"/>
                  </a:lnTo>
                  <a:lnTo>
                    <a:pt x="168490" y="77216"/>
                  </a:lnTo>
                  <a:lnTo>
                    <a:pt x="176542" y="78562"/>
                  </a:lnTo>
                  <a:lnTo>
                    <a:pt x="195554" y="104965"/>
                  </a:lnTo>
                  <a:lnTo>
                    <a:pt x="202120" y="101841"/>
                  </a:lnTo>
                  <a:lnTo>
                    <a:pt x="208851" y="99110"/>
                  </a:lnTo>
                  <a:lnTo>
                    <a:pt x="215734" y="96774"/>
                  </a:lnTo>
                  <a:lnTo>
                    <a:pt x="222732" y="94830"/>
                  </a:lnTo>
                  <a:lnTo>
                    <a:pt x="219595" y="62572"/>
                  </a:lnTo>
                  <a:lnTo>
                    <a:pt x="224739" y="56311"/>
                  </a:lnTo>
                  <a:lnTo>
                    <a:pt x="252717" y="53568"/>
                  </a:lnTo>
                  <a:lnTo>
                    <a:pt x="259016" y="58737"/>
                  </a:lnTo>
                  <a:lnTo>
                    <a:pt x="262178" y="91008"/>
                  </a:lnTo>
                  <a:lnTo>
                    <a:pt x="269443" y="91541"/>
                  </a:lnTo>
                  <a:lnTo>
                    <a:pt x="276656" y="92481"/>
                  </a:lnTo>
                  <a:lnTo>
                    <a:pt x="283806" y="93814"/>
                  </a:lnTo>
                  <a:lnTo>
                    <a:pt x="290880" y="95554"/>
                  </a:lnTo>
                  <a:lnTo>
                    <a:pt x="304393" y="66040"/>
                  </a:lnTo>
                  <a:lnTo>
                    <a:pt x="312013" y="63195"/>
                  </a:lnTo>
                  <a:lnTo>
                    <a:pt x="337870" y="74790"/>
                  </a:lnTo>
                  <a:lnTo>
                    <a:pt x="340741" y="82397"/>
                  </a:lnTo>
                  <a:lnTo>
                    <a:pt x="327253" y="112141"/>
                  </a:lnTo>
                  <a:lnTo>
                    <a:pt x="333248" y="116205"/>
                  </a:lnTo>
                  <a:lnTo>
                    <a:pt x="338988" y="120599"/>
                  </a:lnTo>
                  <a:lnTo>
                    <a:pt x="344474" y="125310"/>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44"/>
                  </a:lnTo>
                  <a:lnTo>
                    <a:pt x="427469" y="171653"/>
                  </a:lnTo>
                  <a:lnTo>
                    <a:pt x="451637" y="170065"/>
                  </a:lnTo>
                  <a:lnTo>
                    <a:pt x="475856" y="169456"/>
                  </a:lnTo>
                  <a:lnTo>
                    <a:pt x="492798" y="169672"/>
                  </a:lnTo>
                  <a:lnTo>
                    <a:pt x="509714" y="170510"/>
                  </a:lnTo>
                  <a:lnTo>
                    <a:pt x="526592" y="171945"/>
                  </a:lnTo>
                  <a:lnTo>
                    <a:pt x="543407" y="174002"/>
                  </a:lnTo>
                  <a:close/>
                </a:path>
                <a:path w="560704" h="492760">
                  <a:moveTo>
                    <a:pt x="560197" y="231686"/>
                  </a:moveTo>
                  <a:lnTo>
                    <a:pt x="516293" y="207530"/>
                  </a:lnTo>
                  <a:lnTo>
                    <a:pt x="475945" y="205816"/>
                  </a:lnTo>
                  <a:lnTo>
                    <a:pt x="431431" y="207911"/>
                  </a:lnTo>
                  <a:lnTo>
                    <a:pt x="387248" y="213321"/>
                  </a:lnTo>
                  <a:lnTo>
                    <a:pt x="343598" y="222021"/>
                  </a:lnTo>
                  <a:lnTo>
                    <a:pt x="300672" y="233959"/>
                  </a:lnTo>
                  <a:lnTo>
                    <a:pt x="246773" y="253441"/>
                  </a:lnTo>
                  <a:lnTo>
                    <a:pt x="196532" y="276910"/>
                  </a:lnTo>
                  <a:lnTo>
                    <a:pt x="150660" y="303949"/>
                  </a:lnTo>
                  <a:lnTo>
                    <a:pt x="109855" y="334137"/>
                  </a:lnTo>
                  <a:lnTo>
                    <a:pt x="74828" y="367055"/>
                  </a:lnTo>
                  <a:lnTo>
                    <a:pt x="44919" y="404520"/>
                  </a:lnTo>
                  <a:lnTo>
                    <a:pt x="36474" y="418096"/>
                  </a:lnTo>
                  <a:lnTo>
                    <a:pt x="49377" y="438645"/>
                  </a:lnTo>
                  <a:lnTo>
                    <a:pt x="63995" y="457974"/>
                  </a:lnTo>
                  <a:lnTo>
                    <a:pt x="80225" y="475983"/>
                  </a:lnTo>
                  <a:lnTo>
                    <a:pt x="97980" y="492556"/>
                  </a:lnTo>
                  <a:lnTo>
                    <a:pt x="105537" y="479425"/>
                  </a:lnTo>
                  <a:lnTo>
                    <a:pt x="109829" y="472833"/>
                  </a:lnTo>
                  <a:lnTo>
                    <a:pt x="135851" y="437286"/>
                  </a:lnTo>
                  <a:lnTo>
                    <a:pt x="166547" y="403352"/>
                  </a:lnTo>
                  <a:lnTo>
                    <a:pt x="201510" y="371373"/>
                  </a:lnTo>
                  <a:lnTo>
                    <a:pt x="240372" y="341680"/>
                  </a:lnTo>
                  <a:lnTo>
                    <a:pt x="282714" y="314604"/>
                  </a:lnTo>
                  <a:lnTo>
                    <a:pt x="328129" y="290461"/>
                  </a:lnTo>
                  <a:lnTo>
                    <a:pt x="374611" y="270281"/>
                  </a:lnTo>
                  <a:lnTo>
                    <a:pt x="421436" y="254215"/>
                  </a:lnTo>
                  <a:lnTo>
                    <a:pt x="468223" y="242379"/>
                  </a:lnTo>
                  <a:lnTo>
                    <a:pt x="514604" y="234848"/>
                  </a:lnTo>
                  <a:lnTo>
                    <a:pt x="560197" y="231686"/>
                  </a:lnTo>
                  <a:close/>
                </a:path>
              </a:pathLst>
            </a:custGeom>
            <a:solidFill>
              <a:srgbClr val="FFFFFF"/>
            </a:solidFill>
          </p:spPr>
          <p:txBody>
            <a:bodyPr wrap="square" lIns="0" tIns="0" rIns="0" bIns="0" rtlCol="0"/>
            <a:lstStyle/>
            <a:p>
              <a:endParaRPr/>
            </a:p>
          </p:txBody>
        </p:sp>
        <p:pic>
          <p:nvPicPr>
            <p:cNvPr id="25" name="object 21">
              <a:extLst>
                <a:ext uri="{FF2B5EF4-FFF2-40B4-BE49-F238E27FC236}">
                  <a16:creationId xmlns:a16="http://schemas.microsoft.com/office/drawing/2014/main" id="{D86C427D-9B7D-EE91-E576-9D0A12303C0B}"/>
                </a:ext>
              </a:extLst>
            </p:cNvPr>
            <p:cNvPicPr/>
            <p:nvPr/>
          </p:nvPicPr>
          <p:blipFill>
            <a:blip r:embed="rId13" cstate="print"/>
            <a:stretch>
              <a:fillRect/>
            </a:stretch>
          </p:blipFill>
          <p:spPr>
            <a:xfrm>
              <a:off x="10192574" y="6086944"/>
              <a:ext cx="235826" cy="177101"/>
            </a:xfrm>
            <a:prstGeom prst="rect">
              <a:avLst/>
            </a:prstGeom>
          </p:spPr>
        </p:pic>
        <p:sp>
          <p:nvSpPr>
            <p:cNvPr id="26" name="object 22">
              <a:extLst>
                <a:ext uri="{FF2B5EF4-FFF2-40B4-BE49-F238E27FC236}">
                  <a16:creationId xmlns:a16="http://schemas.microsoft.com/office/drawing/2014/main" id="{7F617802-350B-56B7-7B93-A3215C3E47A0}"/>
                </a:ext>
              </a:extLst>
            </p:cNvPr>
            <p:cNvSpPr/>
            <p:nvPr/>
          </p:nvSpPr>
          <p:spPr>
            <a:xfrm>
              <a:off x="10018539" y="5981814"/>
              <a:ext cx="429259" cy="276860"/>
            </a:xfrm>
            <a:custGeom>
              <a:avLst/>
              <a:gdLst/>
              <a:ahLst/>
              <a:cxnLst/>
              <a:rect l="l" t="t" r="r" b="b"/>
              <a:pathLst>
                <a:path w="429259" h="276860">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grpSp>
      <p:grpSp>
        <p:nvGrpSpPr>
          <p:cNvPr id="27" name="object 23">
            <a:extLst>
              <a:ext uri="{FF2B5EF4-FFF2-40B4-BE49-F238E27FC236}">
                <a16:creationId xmlns:a16="http://schemas.microsoft.com/office/drawing/2014/main" id="{9E047169-C82B-FDC1-2479-3095190F4010}"/>
              </a:ext>
            </a:extLst>
          </p:cNvPr>
          <p:cNvGrpSpPr/>
          <p:nvPr userDrawn="1"/>
        </p:nvGrpSpPr>
        <p:grpSpPr>
          <a:xfrm>
            <a:off x="10979514" y="728577"/>
            <a:ext cx="758190" cy="827405"/>
            <a:chOff x="11075470" y="226221"/>
            <a:chExt cx="758190" cy="827405"/>
          </a:xfrm>
        </p:grpSpPr>
        <p:sp>
          <p:nvSpPr>
            <p:cNvPr id="28" name="object 24">
              <a:extLst>
                <a:ext uri="{FF2B5EF4-FFF2-40B4-BE49-F238E27FC236}">
                  <a16:creationId xmlns:a16="http://schemas.microsoft.com/office/drawing/2014/main" id="{795E9188-D1C3-E2E0-1727-105E7B9E93C3}"/>
                </a:ext>
              </a:extLst>
            </p:cNvPr>
            <p:cNvSpPr/>
            <p:nvPr/>
          </p:nvSpPr>
          <p:spPr>
            <a:xfrm>
              <a:off x="11075470" y="226221"/>
              <a:ext cx="758190" cy="827405"/>
            </a:xfrm>
            <a:custGeom>
              <a:avLst/>
              <a:gdLst/>
              <a:ahLst/>
              <a:cxnLst/>
              <a:rect l="l" t="t" r="r" b="b"/>
              <a:pathLst>
                <a:path w="758190" h="827405">
                  <a:moveTo>
                    <a:pt x="378942" y="0"/>
                  </a:moveTo>
                  <a:lnTo>
                    <a:pt x="338826" y="5233"/>
                  </a:lnTo>
                  <a:lnTo>
                    <a:pt x="300812" y="20935"/>
                  </a:lnTo>
                  <a:lnTo>
                    <a:pt x="78143" y="149498"/>
                  </a:lnTo>
                  <a:lnTo>
                    <a:pt x="45530" y="174569"/>
                  </a:lnTo>
                  <a:lnTo>
                    <a:pt x="20935" y="206695"/>
                  </a:lnTo>
                  <a:lnTo>
                    <a:pt x="5409" y="244056"/>
                  </a:lnTo>
                  <a:lnTo>
                    <a:pt x="0" y="284829"/>
                  </a:lnTo>
                  <a:lnTo>
                    <a:pt x="0" y="541953"/>
                  </a:lnTo>
                  <a:lnTo>
                    <a:pt x="5409" y="582726"/>
                  </a:lnTo>
                  <a:lnTo>
                    <a:pt x="20935" y="620085"/>
                  </a:lnTo>
                  <a:lnTo>
                    <a:pt x="45530" y="652208"/>
                  </a:lnTo>
                  <a:lnTo>
                    <a:pt x="78143" y="677271"/>
                  </a:lnTo>
                  <a:lnTo>
                    <a:pt x="300812" y="805834"/>
                  </a:lnTo>
                  <a:lnTo>
                    <a:pt x="338826" y="821543"/>
                  </a:lnTo>
                  <a:lnTo>
                    <a:pt x="378942" y="826779"/>
                  </a:lnTo>
                  <a:lnTo>
                    <a:pt x="419059" y="821543"/>
                  </a:lnTo>
                  <a:lnTo>
                    <a:pt x="457073" y="805834"/>
                  </a:lnTo>
                  <a:lnTo>
                    <a:pt x="679754" y="677271"/>
                  </a:lnTo>
                  <a:lnTo>
                    <a:pt x="712352" y="652208"/>
                  </a:lnTo>
                  <a:lnTo>
                    <a:pt x="736939" y="620085"/>
                  </a:lnTo>
                  <a:lnTo>
                    <a:pt x="752463" y="582726"/>
                  </a:lnTo>
                  <a:lnTo>
                    <a:pt x="757872" y="541953"/>
                  </a:lnTo>
                  <a:lnTo>
                    <a:pt x="757872" y="284829"/>
                  </a:lnTo>
                  <a:lnTo>
                    <a:pt x="752463" y="244056"/>
                  </a:lnTo>
                  <a:lnTo>
                    <a:pt x="736939" y="206695"/>
                  </a:lnTo>
                  <a:lnTo>
                    <a:pt x="712352" y="174569"/>
                  </a:lnTo>
                  <a:lnTo>
                    <a:pt x="679754" y="149498"/>
                  </a:lnTo>
                  <a:lnTo>
                    <a:pt x="457073" y="20935"/>
                  </a:lnTo>
                  <a:lnTo>
                    <a:pt x="419059" y="5233"/>
                  </a:lnTo>
                  <a:lnTo>
                    <a:pt x="378942" y="0"/>
                  </a:lnTo>
                  <a:close/>
                </a:path>
              </a:pathLst>
            </a:custGeom>
            <a:solidFill>
              <a:srgbClr val="FEBE1B"/>
            </a:solidFill>
          </p:spPr>
          <p:txBody>
            <a:bodyPr wrap="square" lIns="0" tIns="0" rIns="0" bIns="0" rtlCol="0"/>
            <a:lstStyle/>
            <a:p>
              <a:endParaRPr/>
            </a:p>
          </p:txBody>
        </p:sp>
        <p:pic>
          <p:nvPicPr>
            <p:cNvPr id="29" name="object 25">
              <a:extLst>
                <a:ext uri="{FF2B5EF4-FFF2-40B4-BE49-F238E27FC236}">
                  <a16:creationId xmlns:a16="http://schemas.microsoft.com/office/drawing/2014/main" id="{00E93C71-48E4-A5CD-9461-895BE4312C47}"/>
                </a:ext>
              </a:extLst>
            </p:cNvPr>
            <p:cNvPicPr/>
            <p:nvPr/>
          </p:nvPicPr>
          <p:blipFill>
            <a:blip r:embed="rId14" cstate="print"/>
            <a:stretch>
              <a:fillRect/>
            </a:stretch>
          </p:blipFill>
          <p:spPr>
            <a:xfrm>
              <a:off x="11277754" y="403325"/>
              <a:ext cx="376514" cy="473501"/>
            </a:xfrm>
            <a:prstGeom prst="rect">
              <a:avLst/>
            </a:prstGeom>
          </p:spPr>
        </p:pic>
      </p:grpSp>
      <p:grpSp>
        <p:nvGrpSpPr>
          <p:cNvPr id="30" name="object 26">
            <a:extLst>
              <a:ext uri="{FF2B5EF4-FFF2-40B4-BE49-F238E27FC236}">
                <a16:creationId xmlns:a16="http://schemas.microsoft.com/office/drawing/2014/main" id="{F0290F81-468A-0F0E-AF30-13D5022DE450}"/>
              </a:ext>
            </a:extLst>
          </p:cNvPr>
          <p:cNvGrpSpPr/>
          <p:nvPr userDrawn="1"/>
        </p:nvGrpSpPr>
        <p:grpSpPr>
          <a:xfrm>
            <a:off x="1399462" y="2250860"/>
            <a:ext cx="9246235" cy="1827530"/>
            <a:chOff x="1495418" y="1748504"/>
            <a:chExt cx="9246235" cy="1827530"/>
          </a:xfrm>
        </p:grpSpPr>
        <p:sp>
          <p:nvSpPr>
            <p:cNvPr id="31" name="object 27">
              <a:extLst>
                <a:ext uri="{FF2B5EF4-FFF2-40B4-BE49-F238E27FC236}">
                  <a16:creationId xmlns:a16="http://schemas.microsoft.com/office/drawing/2014/main" id="{FFBD1629-AA99-8962-234A-A95CAF7C168B}"/>
                </a:ext>
              </a:extLst>
            </p:cNvPr>
            <p:cNvSpPr/>
            <p:nvPr/>
          </p:nvSpPr>
          <p:spPr>
            <a:xfrm>
              <a:off x="2509799" y="3315284"/>
              <a:ext cx="7217409" cy="260985"/>
            </a:xfrm>
            <a:custGeom>
              <a:avLst/>
              <a:gdLst/>
              <a:ahLst/>
              <a:cxnLst/>
              <a:rect l="l" t="t" r="r" b="b"/>
              <a:pathLst>
                <a:path w="7217409" h="260985">
                  <a:moveTo>
                    <a:pt x="260578" y="130289"/>
                  </a:moveTo>
                  <a:lnTo>
                    <a:pt x="130289" y="0"/>
                  </a:lnTo>
                  <a:lnTo>
                    <a:pt x="0" y="130289"/>
                  </a:lnTo>
                  <a:lnTo>
                    <a:pt x="130289" y="260578"/>
                  </a:lnTo>
                  <a:lnTo>
                    <a:pt x="260578" y="130289"/>
                  </a:lnTo>
                  <a:close/>
                </a:path>
                <a:path w="7217409" h="260985">
                  <a:moveTo>
                    <a:pt x="2579522" y="130289"/>
                  </a:moveTo>
                  <a:lnTo>
                    <a:pt x="2449233" y="0"/>
                  </a:lnTo>
                  <a:lnTo>
                    <a:pt x="2318943" y="130289"/>
                  </a:lnTo>
                  <a:lnTo>
                    <a:pt x="2449233" y="260578"/>
                  </a:lnTo>
                  <a:lnTo>
                    <a:pt x="2579522" y="130289"/>
                  </a:lnTo>
                  <a:close/>
                </a:path>
                <a:path w="7217409" h="260985">
                  <a:moveTo>
                    <a:pt x="4898466" y="130289"/>
                  </a:moveTo>
                  <a:lnTo>
                    <a:pt x="4768177" y="0"/>
                  </a:lnTo>
                  <a:lnTo>
                    <a:pt x="4637887" y="130289"/>
                  </a:lnTo>
                  <a:lnTo>
                    <a:pt x="4768177" y="260578"/>
                  </a:lnTo>
                  <a:lnTo>
                    <a:pt x="4898466" y="130289"/>
                  </a:lnTo>
                  <a:close/>
                </a:path>
                <a:path w="7217409" h="260985">
                  <a:moveTo>
                    <a:pt x="7217410" y="130289"/>
                  </a:moveTo>
                  <a:lnTo>
                    <a:pt x="7087121" y="0"/>
                  </a:lnTo>
                  <a:lnTo>
                    <a:pt x="6956831" y="130289"/>
                  </a:lnTo>
                  <a:lnTo>
                    <a:pt x="7087121" y="260578"/>
                  </a:lnTo>
                  <a:lnTo>
                    <a:pt x="7217410" y="130289"/>
                  </a:lnTo>
                  <a:close/>
                </a:path>
              </a:pathLst>
            </a:custGeom>
            <a:solidFill>
              <a:srgbClr val="FBBE0A"/>
            </a:solidFill>
          </p:spPr>
          <p:txBody>
            <a:bodyPr wrap="square" lIns="0" tIns="0" rIns="0" bIns="0" rtlCol="0"/>
            <a:lstStyle/>
            <a:p>
              <a:endParaRPr/>
            </a:p>
          </p:txBody>
        </p:sp>
        <p:pic>
          <p:nvPicPr>
            <p:cNvPr id="32" name="object 28">
              <a:extLst>
                <a:ext uri="{FF2B5EF4-FFF2-40B4-BE49-F238E27FC236}">
                  <a16:creationId xmlns:a16="http://schemas.microsoft.com/office/drawing/2014/main" id="{E69F52D2-F2C4-E99E-36D4-390A82F8A7A8}"/>
                </a:ext>
              </a:extLst>
            </p:cNvPr>
            <p:cNvPicPr/>
            <p:nvPr/>
          </p:nvPicPr>
          <p:blipFill>
            <a:blip r:embed="rId15" cstate="print"/>
            <a:stretch>
              <a:fillRect/>
            </a:stretch>
          </p:blipFill>
          <p:spPr>
            <a:xfrm>
              <a:off x="1501330" y="1754416"/>
              <a:ext cx="2277516" cy="1685251"/>
            </a:xfrm>
            <a:prstGeom prst="rect">
              <a:avLst/>
            </a:prstGeom>
          </p:spPr>
        </p:pic>
        <p:sp>
          <p:nvSpPr>
            <p:cNvPr id="33" name="object 29">
              <a:extLst>
                <a:ext uri="{FF2B5EF4-FFF2-40B4-BE49-F238E27FC236}">
                  <a16:creationId xmlns:a16="http://schemas.microsoft.com/office/drawing/2014/main" id="{2222DD78-2B63-7A6D-800A-6F9DE1061E08}"/>
                </a:ext>
              </a:extLst>
            </p:cNvPr>
            <p:cNvSpPr/>
            <p:nvPr/>
          </p:nvSpPr>
          <p:spPr>
            <a:xfrm>
              <a:off x="1501330" y="1754416"/>
              <a:ext cx="2277745" cy="1685289"/>
            </a:xfrm>
            <a:custGeom>
              <a:avLst/>
              <a:gdLst/>
              <a:ahLst/>
              <a:cxnLst/>
              <a:rect l="l" t="t" r="r" b="b"/>
              <a:pathLst>
                <a:path w="2277745" h="1685289">
                  <a:moveTo>
                    <a:pt x="0" y="1685251"/>
                  </a:moveTo>
                  <a:lnTo>
                    <a:pt x="2277516" y="1685251"/>
                  </a:lnTo>
                  <a:lnTo>
                    <a:pt x="2277516" y="0"/>
                  </a:lnTo>
                  <a:lnTo>
                    <a:pt x="0" y="0"/>
                  </a:lnTo>
                  <a:lnTo>
                    <a:pt x="0" y="1685251"/>
                  </a:lnTo>
                  <a:close/>
                </a:path>
              </a:pathLst>
            </a:custGeom>
            <a:ln w="11823">
              <a:solidFill>
                <a:srgbClr val="FBBE0A"/>
              </a:solidFill>
            </a:ln>
          </p:spPr>
          <p:txBody>
            <a:bodyPr wrap="square" lIns="0" tIns="0" rIns="0" bIns="0" rtlCol="0"/>
            <a:lstStyle/>
            <a:p>
              <a:endParaRPr/>
            </a:p>
          </p:txBody>
        </p:sp>
        <p:pic>
          <p:nvPicPr>
            <p:cNvPr id="34" name="object 30">
              <a:extLst>
                <a:ext uri="{FF2B5EF4-FFF2-40B4-BE49-F238E27FC236}">
                  <a16:creationId xmlns:a16="http://schemas.microsoft.com/office/drawing/2014/main" id="{93F673E5-F107-4A71-6664-1C0A01E53869}"/>
                </a:ext>
              </a:extLst>
            </p:cNvPr>
            <p:cNvPicPr/>
            <p:nvPr/>
          </p:nvPicPr>
          <p:blipFill>
            <a:blip r:embed="rId16" cstate="print"/>
            <a:stretch>
              <a:fillRect/>
            </a:stretch>
          </p:blipFill>
          <p:spPr>
            <a:xfrm>
              <a:off x="3820274" y="1754416"/>
              <a:ext cx="2277516" cy="1685251"/>
            </a:xfrm>
            <a:prstGeom prst="rect">
              <a:avLst/>
            </a:prstGeom>
          </p:spPr>
        </p:pic>
        <p:sp>
          <p:nvSpPr>
            <p:cNvPr id="35" name="object 31">
              <a:extLst>
                <a:ext uri="{FF2B5EF4-FFF2-40B4-BE49-F238E27FC236}">
                  <a16:creationId xmlns:a16="http://schemas.microsoft.com/office/drawing/2014/main" id="{7763430F-F810-6673-B3B7-E97203060EFA}"/>
                </a:ext>
              </a:extLst>
            </p:cNvPr>
            <p:cNvSpPr/>
            <p:nvPr/>
          </p:nvSpPr>
          <p:spPr>
            <a:xfrm>
              <a:off x="3820274" y="1754416"/>
              <a:ext cx="2277745" cy="1685289"/>
            </a:xfrm>
            <a:custGeom>
              <a:avLst/>
              <a:gdLst/>
              <a:ahLst/>
              <a:cxnLst/>
              <a:rect l="l" t="t" r="r" b="b"/>
              <a:pathLst>
                <a:path w="2277745" h="1685289">
                  <a:moveTo>
                    <a:pt x="0" y="1685251"/>
                  </a:moveTo>
                  <a:lnTo>
                    <a:pt x="2277516" y="1685251"/>
                  </a:lnTo>
                  <a:lnTo>
                    <a:pt x="2277516" y="0"/>
                  </a:lnTo>
                  <a:lnTo>
                    <a:pt x="0" y="0"/>
                  </a:lnTo>
                  <a:lnTo>
                    <a:pt x="0" y="1685251"/>
                  </a:lnTo>
                  <a:close/>
                </a:path>
              </a:pathLst>
            </a:custGeom>
            <a:ln w="11823">
              <a:solidFill>
                <a:srgbClr val="FBBE0A"/>
              </a:solidFill>
            </a:ln>
          </p:spPr>
          <p:txBody>
            <a:bodyPr wrap="square" lIns="0" tIns="0" rIns="0" bIns="0" rtlCol="0"/>
            <a:lstStyle/>
            <a:p>
              <a:endParaRPr/>
            </a:p>
          </p:txBody>
        </p:sp>
        <p:pic>
          <p:nvPicPr>
            <p:cNvPr id="36" name="object 32">
              <a:extLst>
                <a:ext uri="{FF2B5EF4-FFF2-40B4-BE49-F238E27FC236}">
                  <a16:creationId xmlns:a16="http://schemas.microsoft.com/office/drawing/2014/main" id="{00647264-61E1-9366-1130-23ACB77B0900}"/>
                </a:ext>
              </a:extLst>
            </p:cNvPr>
            <p:cNvPicPr/>
            <p:nvPr/>
          </p:nvPicPr>
          <p:blipFill>
            <a:blip r:embed="rId17" cstate="print"/>
            <a:stretch>
              <a:fillRect/>
            </a:stretch>
          </p:blipFill>
          <p:spPr>
            <a:xfrm>
              <a:off x="6139230" y="1754416"/>
              <a:ext cx="2277503" cy="1685251"/>
            </a:xfrm>
            <a:prstGeom prst="rect">
              <a:avLst/>
            </a:prstGeom>
          </p:spPr>
        </p:pic>
        <p:sp>
          <p:nvSpPr>
            <p:cNvPr id="37" name="object 33">
              <a:extLst>
                <a:ext uri="{FF2B5EF4-FFF2-40B4-BE49-F238E27FC236}">
                  <a16:creationId xmlns:a16="http://schemas.microsoft.com/office/drawing/2014/main" id="{AEC168A4-71EB-AFC6-3526-5F28C3A54559}"/>
                </a:ext>
              </a:extLst>
            </p:cNvPr>
            <p:cNvSpPr/>
            <p:nvPr/>
          </p:nvSpPr>
          <p:spPr>
            <a:xfrm>
              <a:off x="6139218" y="1754416"/>
              <a:ext cx="2277745" cy="1685289"/>
            </a:xfrm>
            <a:custGeom>
              <a:avLst/>
              <a:gdLst/>
              <a:ahLst/>
              <a:cxnLst/>
              <a:rect l="l" t="t" r="r" b="b"/>
              <a:pathLst>
                <a:path w="2277745" h="1685289">
                  <a:moveTo>
                    <a:pt x="0" y="1685251"/>
                  </a:moveTo>
                  <a:lnTo>
                    <a:pt x="2277516" y="1685251"/>
                  </a:lnTo>
                  <a:lnTo>
                    <a:pt x="2277516" y="0"/>
                  </a:lnTo>
                  <a:lnTo>
                    <a:pt x="0" y="0"/>
                  </a:lnTo>
                  <a:lnTo>
                    <a:pt x="0" y="1685251"/>
                  </a:lnTo>
                  <a:close/>
                </a:path>
              </a:pathLst>
            </a:custGeom>
            <a:ln w="11823">
              <a:solidFill>
                <a:srgbClr val="FBBE0A"/>
              </a:solidFill>
            </a:ln>
          </p:spPr>
          <p:txBody>
            <a:bodyPr wrap="square" lIns="0" tIns="0" rIns="0" bIns="0" rtlCol="0"/>
            <a:lstStyle/>
            <a:p>
              <a:endParaRPr/>
            </a:p>
          </p:txBody>
        </p:sp>
        <p:pic>
          <p:nvPicPr>
            <p:cNvPr id="38" name="object 34">
              <a:extLst>
                <a:ext uri="{FF2B5EF4-FFF2-40B4-BE49-F238E27FC236}">
                  <a16:creationId xmlns:a16="http://schemas.microsoft.com/office/drawing/2014/main" id="{1B92C779-3F03-1386-9A9A-5A7835534278}"/>
                </a:ext>
              </a:extLst>
            </p:cNvPr>
            <p:cNvPicPr/>
            <p:nvPr/>
          </p:nvPicPr>
          <p:blipFill>
            <a:blip r:embed="rId18" cstate="print"/>
            <a:stretch>
              <a:fillRect/>
            </a:stretch>
          </p:blipFill>
          <p:spPr>
            <a:xfrm>
              <a:off x="8458165" y="1754416"/>
              <a:ext cx="2277512" cy="1685251"/>
            </a:xfrm>
            <a:prstGeom prst="rect">
              <a:avLst/>
            </a:prstGeom>
          </p:spPr>
        </p:pic>
        <p:sp>
          <p:nvSpPr>
            <p:cNvPr id="39" name="object 35">
              <a:extLst>
                <a:ext uri="{FF2B5EF4-FFF2-40B4-BE49-F238E27FC236}">
                  <a16:creationId xmlns:a16="http://schemas.microsoft.com/office/drawing/2014/main" id="{437754C0-FFCC-0687-5667-E46E2C02A3D0}"/>
                </a:ext>
              </a:extLst>
            </p:cNvPr>
            <p:cNvSpPr/>
            <p:nvPr/>
          </p:nvSpPr>
          <p:spPr>
            <a:xfrm>
              <a:off x="8458161" y="1754416"/>
              <a:ext cx="2277745" cy="1685289"/>
            </a:xfrm>
            <a:custGeom>
              <a:avLst/>
              <a:gdLst/>
              <a:ahLst/>
              <a:cxnLst/>
              <a:rect l="l" t="t" r="r" b="b"/>
              <a:pathLst>
                <a:path w="2277745" h="1685289">
                  <a:moveTo>
                    <a:pt x="0" y="1685251"/>
                  </a:moveTo>
                  <a:lnTo>
                    <a:pt x="2277516" y="1685251"/>
                  </a:lnTo>
                  <a:lnTo>
                    <a:pt x="2277516" y="0"/>
                  </a:lnTo>
                  <a:lnTo>
                    <a:pt x="0" y="0"/>
                  </a:lnTo>
                  <a:lnTo>
                    <a:pt x="0" y="1685251"/>
                  </a:lnTo>
                  <a:close/>
                </a:path>
              </a:pathLst>
            </a:custGeom>
            <a:ln w="11823">
              <a:solidFill>
                <a:srgbClr val="FBBE0A"/>
              </a:solidFill>
            </a:ln>
          </p:spPr>
          <p:txBody>
            <a:bodyPr wrap="square" lIns="0" tIns="0" rIns="0" bIns="0" rtlCol="0"/>
            <a:lstStyle/>
            <a:p>
              <a:endParaRPr/>
            </a:p>
          </p:txBody>
        </p:sp>
      </p:grpSp>
      <p:sp>
        <p:nvSpPr>
          <p:cNvPr id="40" name="object 36">
            <a:extLst>
              <a:ext uri="{FF2B5EF4-FFF2-40B4-BE49-F238E27FC236}">
                <a16:creationId xmlns:a16="http://schemas.microsoft.com/office/drawing/2014/main" id="{33872D79-42B0-CBC2-B2ED-AF746A98D83F}"/>
              </a:ext>
            </a:extLst>
          </p:cNvPr>
          <p:cNvSpPr txBox="1"/>
          <p:nvPr userDrawn="1"/>
        </p:nvSpPr>
        <p:spPr>
          <a:xfrm>
            <a:off x="1539031" y="4049968"/>
            <a:ext cx="1979295" cy="962660"/>
          </a:xfrm>
          <a:prstGeom prst="rect">
            <a:avLst/>
          </a:prstGeom>
        </p:spPr>
        <p:txBody>
          <a:bodyPr vert="horz" wrap="square" lIns="0" tIns="12065" rIns="0" bIns="0" rtlCol="0">
            <a:spAutoFit/>
          </a:bodyPr>
          <a:lstStyle/>
          <a:p>
            <a:pPr algn="ctr">
              <a:lnSpc>
                <a:spcPts val="2460"/>
              </a:lnSpc>
              <a:spcBef>
                <a:spcPts val="95"/>
              </a:spcBef>
            </a:pPr>
            <a:r>
              <a:rPr sz="2050" spc="-10" dirty="0">
                <a:solidFill>
                  <a:srgbClr val="4C4D4F"/>
                </a:solidFill>
                <a:latin typeface="Myriad Pro"/>
                <a:cs typeface="Myriad Pro"/>
              </a:rPr>
              <a:t>Clotilde</a:t>
            </a:r>
            <a:endParaRPr sz="2050">
              <a:latin typeface="Myriad Pro"/>
              <a:cs typeface="Myriad Pro"/>
            </a:endParaRPr>
          </a:p>
          <a:p>
            <a:pPr algn="ctr">
              <a:lnSpc>
                <a:spcPts val="2460"/>
              </a:lnSpc>
            </a:pPr>
            <a:r>
              <a:rPr sz="2050" dirty="0">
                <a:solidFill>
                  <a:srgbClr val="4C4D4F"/>
                </a:solidFill>
                <a:latin typeface="Myriad Pro"/>
                <a:cs typeface="Myriad Pro"/>
              </a:rPr>
              <a:t>DE</a:t>
            </a:r>
            <a:r>
              <a:rPr sz="2050" spc="55" dirty="0">
                <a:solidFill>
                  <a:srgbClr val="4C4D4F"/>
                </a:solidFill>
                <a:latin typeface="Myriad Pro"/>
                <a:cs typeface="Myriad Pro"/>
              </a:rPr>
              <a:t> </a:t>
            </a:r>
            <a:r>
              <a:rPr sz="2050" spc="-10" dirty="0">
                <a:solidFill>
                  <a:srgbClr val="4C4D4F"/>
                </a:solidFill>
                <a:latin typeface="Myriad Pro"/>
                <a:cs typeface="Myriad Pro"/>
              </a:rPr>
              <a:t>MONTPELLIER</a:t>
            </a:r>
            <a:endParaRPr sz="2050">
              <a:latin typeface="Myriad Pro"/>
              <a:cs typeface="Myriad Pro"/>
            </a:endParaRPr>
          </a:p>
          <a:p>
            <a:pPr algn="ctr">
              <a:lnSpc>
                <a:spcPct val="100000"/>
              </a:lnSpc>
              <a:spcBef>
                <a:spcPts val="480"/>
              </a:spcBef>
            </a:pPr>
            <a:r>
              <a:rPr sz="1650" spc="-10" dirty="0">
                <a:solidFill>
                  <a:srgbClr val="4C4D4F"/>
                </a:solidFill>
                <a:latin typeface="Myriad Pro"/>
                <a:cs typeface="Myriad Pro"/>
              </a:rPr>
              <a:t>Flostoy</a:t>
            </a:r>
            <a:endParaRPr sz="1650">
              <a:latin typeface="Myriad Pro"/>
              <a:cs typeface="Myriad Pro"/>
            </a:endParaRPr>
          </a:p>
        </p:txBody>
      </p:sp>
      <p:sp>
        <p:nvSpPr>
          <p:cNvPr id="41" name="object 37">
            <a:extLst>
              <a:ext uri="{FF2B5EF4-FFF2-40B4-BE49-F238E27FC236}">
                <a16:creationId xmlns:a16="http://schemas.microsoft.com/office/drawing/2014/main" id="{E093B6FD-D339-730B-C27F-7FAD2E3148C2}"/>
              </a:ext>
            </a:extLst>
          </p:cNvPr>
          <p:cNvSpPr txBox="1"/>
          <p:nvPr userDrawn="1"/>
        </p:nvSpPr>
        <p:spPr>
          <a:xfrm>
            <a:off x="3932405" y="4049968"/>
            <a:ext cx="1738630" cy="962660"/>
          </a:xfrm>
          <a:prstGeom prst="rect">
            <a:avLst/>
          </a:prstGeom>
        </p:spPr>
        <p:txBody>
          <a:bodyPr vert="horz" wrap="square" lIns="0" tIns="12065" rIns="0" bIns="0" rtlCol="0">
            <a:spAutoFit/>
          </a:bodyPr>
          <a:lstStyle/>
          <a:p>
            <a:pPr marL="12700" marR="5080" algn="ctr">
              <a:lnSpc>
                <a:spcPct val="100000"/>
              </a:lnSpc>
              <a:spcBef>
                <a:spcPts val="95"/>
              </a:spcBef>
            </a:pPr>
            <a:r>
              <a:rPr sz="2050" dirty="0">
                <a:solidFill>
                  <a:srgbClr val="4C4D4F"/>
                </a:solidFill>
                <a:latin typeface="Myriad Pro"/>
                <a:cs typeface="Myriad Pro"/>
              </a:rPr>
              <a:t>Charles</a:t>
            </a:r>
            <a:r>
              <a:rPr sz="2050" spc="-65" dirty="0">
                <a:solidFill>
                  <a:srgbClr val="4C4D4F"/>
                </a:solidFill>
                <a:latin typeface="Myriad Pro"/>
                <a:cs typeface="Myriad Pro"/>
              </a:rPr>
              <a:t> </a:t>
            </a:r>
            <a:r>
              <a:rPr sz="2050" spc="-10" dirty="0">
                <a:solidFill>
                  <a:srgbClr val="4C4D4F"/>
                </a:solidFill>
                <a:latin typeface="Myriad Pro"/>
                <a:cs typeface="Myriad Pro"/>
              </a:rPr>
              <a:t>Bernard HEGER</a:t>
            </a:r>
            <a:endParaRPr sz="2050">
              <a:latin typeface="Myriad Pro"/>
              <a:cs typeface="Myriad Pro"/>
            </a:endParaRPr>
          </a:p>
          <a:p>
            <a:pPr marL="44450" algn="ctr">
              <a:lnSpc>
                <a:spcPct val="100000"/>
              </a:lnSpc>
              <a:spcBef>
                <a:spcPts val="475"/>
              </a:spcBef>
            </a:pPr>
            <a:r>
              <a:rPr sz="1650" spc="-10" dirty="0">
                <a:solidFill>
                  <a:srgbClr val="4C4D4F"/>
                </a:solidFill>
                <a:latin typeface="Myriad Pro"/>
                <a:cs typeface="Myriad Pro"/>
              </a:rPr>
              <a:t>Andenne</a:t>
            </a:r>
            <a:endParaRPr sz="1650">
              <a:latin typeface="Myriad Pro"/>
              <a:cs typeface="Myriad Pro"/>
            </a:endParaRPr>
          </a:p>
        </p:txBody>
      </p:sp>
      <p:sp>
        <p:nvSpPr>
          <p:cNvPr id="42" name="object 38">
            <a:extLst>
              <a:ext uri="{FF2B5EF4-FFF2-40B4-BE49-F238E27FC236}">
                <a16:creationId xmlns:a16="http://schemas.microsoft.com/office/drawing/2014/main" id="{3A6DCEF0-8308-A5C0-37A1-1799AAEB655F}"/>
              </a:ext>
            </a:extLst>
          </p:cNvPr>
          <p:cNvSpPr txBox="1"/>
          <p:nvPr userDrawn="1"/>
        </p:nvSpPr>
        <p:spPr>
          <a:xfrm>
            <a:off x="6654426" y="4008916"/>
            <a:ext cx="935990" cy="1003300"/>
          </a:xfrm>
          <a:prstGeom prst="rect">
            <a:avLst/>
          </a:prstGeom>
        </p:spPr>
        <p:txBody>
          <a:bodyPr vert="horz" wrap="square" lIns="0" tIns="53340" rIns="0" bIns="0" rtlCol="0">
            <a:spAutoFit/>
          </a:bodyPr>
          <a:lstStyle/>
          <a:p>
            <a:pPr marR="5080" algn="ctr">
              <a:lnSpc>
                <a:spcPct val="100000"/>
              </a:lnSpc>
              <a:spcBef>
                <a:spcPts val="420"/>
              </a:spcBef>
            </a:pPr>
            <a:r>
              <a:rPr sz="2050" spc="-10" dirty="0">
                <a:solidFill>
                  <a:srgbClr val="4C4D4F"/>
                </a:solidFill>
                <a:latin typeface="Myriad Pro"/>
                <a:cs typeface="Myriad Pro"/>
              </a:rPr>
              <a:t>Olivier</a:t>
            </a:r>
            <a:endParaRPr sz="2050">
              <a:latin typeface="Myriad Pro"/>
              <a:cs typeface="Myriad Pro"/>
            </a:endParaRPr>
          </a:p>
          <a:p>
            <a:pPr algn="ctr">
              <a:lnSpc>
                <a:spcPct val="100000"/>
              </a:lnSpc>
              <a:spcBef>
                <a:spcPts val="295"/>
              </a:spcBef>
            </a:pPr>
            <a:r>
              <a:rPr sz="1750" spc="-10" dirty="0">
                <a:solidFill>
                  <a:srgbClr val="4C4D4F"/>
                </a:solidFill>
                <a:latin typeface="Myriad Pro"/>
                <a:cs typeface="Myriad Pro"/>
              </a:rPr>
              <a:t>GATHY</a:t>
            </a:r>
            <a:endParaRPr sz="1750">
              <a:latin typeface="Myriad Pro"/>
              <a:cs typeface="Myriad Pro"/>
            </a:endParaRPr>
          </a:p>
          <a:p>
            <a:pPr algn="ctr">
              <a:lnSpc>
                <a:spcPct val="100000"/>
              </a:lnSpc>
              <a:spcBef>
                <a:spcPts val="540"/>
              </a:spcBef>
            </a:pPr>
            <a:r>
              <a:rPr sz="1650" spc="-10" dirty="0">
                <a:solidFill>
                  <a:srgbClr val="4C4D4F"/>
                </a:solidFill>
                <a:latin typeface="Myriad Pro"/>
                <a:cs typeface="Myriad Pro"/>
              </a:rPr>
              <a:t>Wasseiges</a:t>
            </a:r>
            <a:endParaRPr sz="1650">
              <a:latin typeface="Myriad Pro"/>
              <a:cs typeface="Myriad Pro"/>
            </a:endParaRPr>
          </a:p>
        </p:txBody>
      </p:sp>
      <p:sp>
        <p:nvSpPr>
          <p:cNvPr id="43" name="object 39">
            <a:extLst>
              <a:ext uri="{FF2B5EF4-FFF2-40B4-BE49-F238E27FC236}">
                <a16:creationId xmlns:a16="http://schemas.microsoft.com/office/drawing/2014/main" id="{35902054-F6EF-B73F-96B7-85F7E0440099}"/>
              </a:ext>
            </a:extLst>
          </p:cNvPr>
          <p:cNvSpPr txBox="1"/>
          <p:nvPr userDrawn="1"/>
        </p:nvSpPr>
        <p:spPr>
          <a:xfrm>
            <a:off x="8979076" y="4049968"/>
            <a:ext cx="1064895" cy="962660"/>
          </a:xfrm>
          <a:prstGeom prst="rect">
            <a:avLst/>
          </a:prstGeom>
        </p:spPr>
        <p:txBody>
          <a:bodyPr vert="horz" wrap="square" lIns="0" tIns="12065" rIns="0" bIns="0" rtlCol="0">
            <a:spAutoFit/>
          </a:bodyPr>
          <a:lstStyle/>
          <a:p>
            <a:pPr marL="12700" marR="5080" indent="-5715" algn="ctr">
              <a:lnSpc>
                <a:spcPct val="100000"/>
              </a:lnSpc>
              <a:spcBef>
                <a:spcPts val="95"/>
              </a:spcBef>
            </a:pPr>
            <a:r>
              <a:rPr sz="2050" spc="-10" dirty="0">
                <a:solidFill>
                  <a:srgbClr val="4C4D4F"/>
                </a:solidFill>
                <a:latin typeface="Myriad Pro"/>
                <a:cs typeface="Myriad Pro"/>
              </a:rPr>
              <a:t>Michel MATHIEU</a:t>
            </a:r>
            <a:endParaRPr sz="2050">
              <a:latin typeface="Myriad Pro"/>
              <a:cs typeface="Myriad Pro"/>
            </a:endParaRPr>
          </a:p>
          <a:p>
            <a:pPr algn="ctr">
              <a:lnSpc>
                <a:spcPct val="100000"/>
              </a:lnSpc>
              <a:spcBef>
                <a:spcPts val="475"/>
              </a:spcBef>
            </a:pPr>
            <a:r>
              <a:rPr sz="1650" spc="-10" dirty="0">
                <a:solidFill>
                  <a:srgbClr val="4C4D4F"/>
                </a:solidFill>
                <a:latin typeface="Myriad Pro"/>
                <a:cs typeface="Myriad Pro"/>
              </a:rPr>
              <a:t>Éghezée</a:t>
            </a:r>
            <a:endParaRPr sz="1650">
              <a:latin typeface="Myriad Pro"/>
              <a:cs typeface="Myriad Pro"/>
            </a:endParaRPr>
          </a:p>
        </p:txBody>
      </p:sp>
      <p:sp>
        <p:nvSpPr>
          <p:cNvPr id="44" name="object 2">
            <a:extLst>
              <a:ext uri="{FF2B5EF4-FFF2-40B4-BE49-F238E27FC236}">
                <a16:creationId xmlns:a16="http://schemas.microsoft.com/office/drawing/2014/main" id="{76FBB632-CBB9-A697-9D12-5E10663EECDC}"/>
              </a:ext>
            </a:extLst>
          </p:cNvPr>
          <p:cNvSpPr/>
          <p:nvPr userDrawn="1"/>
        </p:nvSpPr>
        <p:spPr>
          <a:xfrm>
            <a:off x="268609" y="5477002"/>
            <a:ext cx="11550015" cy="1066165"/>
          </a:xfrm>
          <a:custGeom>
            <a:avLst/>
            <a:gdLst/>
            <a:ahLst/>
            <a:cxnLst/>
            <a:rect l="l" t="t" r="r" b="b"/>
            <a:pathLst>
              <a:path w="11550015" h="1066164">
                <a:moveTo>
                  <a:pt x="11549888" y="0"/>
                </a:moveTo>
                <a:lnTo>
                  <a:pt x="0" y="0"/>
                </a:lnTo>
                <a:lnTo>
                  <a:pt x="0" y="1065618"/>
                </a:lnTo>
                <a:lnTo>
                  <a:pt x="11549888" y="1065618"/>
                </a:lnTo>
                <a:lnTo>
                  <a:pt x="11549888" y="0"/>
                </a:lnTo>
                <a:close/>
              </a:path>
            </a:pathLst>
          </a:custGeom>
          <a:solidFill>
            <a:srgbClr val="2D2D33"/>
          </a:solidFill>
        </p:spPr>
        <p:txBody>
          <a:bodyPr wrap="square" lIns="0" tIns="0" rIns="0" bIns="0" rtlCol="0"/>
          <a:lstStyle/>
          <a:p>
            <a:endParaRPr/>
          </a:p>
        </p:txBody>
      </p:sp>
      <p:grpSp>
        <p:nvGrpSpPr>
          <p:cNvPr id="45" name="object 6">
            <a:extLst>
              <a:ext uri="{FF2B5EF4-FFF2-40B4-BE49-F238E27FC236}">
                <a16:creationId xmlns:a16="http://schemas.microsoft.com/office/drawing/2014/main" id="{EB26A045-CD93-A57A-A5D3-3289D2E14EE1}"/>
              </a:ext>
            </a:extLst>
          </p:cNvPr>
          <p:cNvGrpSpPr/>
          <p:nvPr userDrawn="1"/>
        </p:nvGrpSpPr>
        <p:grpSpPr>
          <a:xfrm>
            <a:off x="10485008" y="5867644"/>
            <a:ext cx="875665" cy="153035"/>
            <a:chOff x="10518874" y="5816844"/>
            <a:chExt cx="875665" cy="153035"/>
          </a:xfrm>
        </p:grpSpPr>
        <p:pic>
          <p:nvPicPr>
            <p:cNvPr id="46" name="object 7">
              <a:extLst>
                <a:ext uri="{FF2B5EF4-FFF2-40B4-BE49-F238E27FC236}">
                  <a16:creationId xmlns:a16="http://schemas.microsoft.com/office/drawing/2014/main" id="{80193565-956F-257E-36E5-266525A1954B}"/>
                </a:ext>
              </a:extLst>
            </p:cNvPr>
            <p:cNvPicPr/>
            <p:nvPr/>
          </p:nvPicPr>
          <p:blipFill>
            <a:blip r:embed="rId2" cstate="print"/>
            <a:stretch>
              <a:fillRect/>
            </a:stretch>
          </p:blipFill>
          <p:spPr>
            <a:xfrm>
              <a:off x="10518874" y="5854847"/>
              <a:ext cx="189007" cy="114731"/>
            </a:xfrm>
            <a:prstGeom prst="rect">
              <a:avLst/>
            </a:prstGeom>
          </p:spPr>
        </p:pic>
        <p:pic>
          <p:nvPicPr>
            <p:cNvPr id="47" name="object 8">
              <a:extLst>
                <a:ext uri="{FF2B5EF4-FFF2-40B4-BE49-F238E27FC236}">
                  <a16:creationId xmlns:a16="http://schemas.microsoft.com/office/drawing/2014/main" id="{F469E9CC-A93B-F7DD-083D-C9F27DC6AF70}"/>
                </a:ext>
              </a:extLst>
            </p:cNvPr>
            <p:cNvPicPr/>
            <p:nvPr/>
          </p:nvPicPr>
          <p:blipFill>
            <a:blip r:embed="rId3" cstate="print"/>
            <a:stretch>
              <a:fillRect/>
            </a:stretch>
          </p:blipFill>
          <p:spPr>
            <a:xfrm>
              <a:off x="10730267" y="5816844"/>
              <a:ext cx="310642" cy="152642"/>
            </a:xfrm>
            <a:prstGeom prst="rect">
              <a:avLst/>
            </a:prstGeom>
          </p:spPr>
        </p:pic>
        <p:pic>
          <p:nvPicPr>
            <p:cNvPr id="48" name="object 9">
              <a:extLst>
                <a:ext uri="{FF2B5EF4-FFF2-40B4-BE49-F238E27FC236}">
                  <a16:creationId xmlns:a16="http://schemas.microsoft.com/office/drawing/2014/main" id="{A7214C22-3418-52FF-528D-D13AED83D03B}"/>
                </a:ext>
              </a:extLst>
            </p:cNvPr>
            <p:cNvPicPr/>
            <p:nvPr/>
          </p:nvPicPr>
          <p:blipFill>
            <a:blip r:embed="rId4" cstate="print"/>
            <a:stretch>
              <a:fillRect/>
            </a:stretch>
          </p:blipFill>
          <p:spPr>
            <a:xfrm>
              <a:off x="11068231" y="5855889"/>
              <a:ext cx="64706" cy="112280"/>
            </a:xfrm>
            <a:prstGeom prst="rect">
              <a:avLst/>
            </a:prstGeom>
          </p:spPr>
        </p:pic>
        <p:pic>
          <p:nvPicPr>
            <p:cNvPr id="49" name="object 10">
              <a:extLst>
                <a:ext uri="{FF2B5EF4-FFF2-40B4-BE49-F238E27FC236}">
                  <a16:creationId xmlns:a16="http://schemas.microsoft.com/office/drawing/2014/main" id="{0AFB3F90-8335-2224-2244-11E7A3C6D7CA}"/>
                </a:ext>
              </a:extLst>
            </p:cNvPr>
            <p:cNvPicPr/>
            <p:nvPr/>
          </p:nvPicPr>
          <p:blipFill>
            <a:blip r:embed="rId5" cstate="print"/>
            <a:stretch>
              <a:fillRect/>
            </a:stretch>
          </p:blipFill>
          <p:spPr>
            <a:xfrm>
              <a:off x="11173120" y="5845112"/>
              <a:ext cx="221231" cy="124470"/>
            </a:xfrm>
            <a:prstGeom prst="rect">
              <a:avLst/>
            </a:prstGeom>
          </p:spPr>
        </p:pic>
      </p:grpSp>
      <p:grpSp>
        <p:nvGrpSpPr>
          <p:cNvPr id="50" name="object 11">
            <a:extLst>
              <a:ext uri="{FF2B5EF4-FFF2-40B4-BE49-F238E27FC236}">
                <a16:creationId xmlns:a16="http://schemas.microsoft.com/office/drawing/2014/main" id="{1B245CC8-672E-0B83-24DB-46D8C332D314}"/>
              </a:ext>
            </a:extLst>
          </p:cNvPr>
          <p:cNvGrpSpPr/>
          <p:nvPr userDrawn="1"/>
        </p:nvGrpSpPr>
        <p:grpSpPr>
          <a:xfrm>
            <a:off x="10485099" y="6085606"/>
            <a:ext cx="1085215" cy="118745"/>
            <a:chOff x="10518965" y="6034806"/>
            <a:chExt cx="1085215" cy="118745"/>
          </a:xfrm>
        </p:grpSpPr>
        <p:pic>
          <p:nvPicPr>
            <p:cNvPr id="51" name="object 12">
              <a:extLst>
                <a:ext uri="{FF2B5EF4-FFF2-40B4-BE49-F238E27FC236}">
                  <a16:creationId xmlns:a16="http://schemas.microsoft.com/office/drawing/2014/main" id="{EEAC7B91-A420-F12E-37E1-F8A7FF0F2784}"/>
                </a:ext>
              </a:extLst>
            </p:cNvPr>
            <p:cNvPicPr/>
            <p:nvPr/>
          </p:nvPicPr>
          <p:blipFill>
            <a:blip r:embed="rId6" cstate="print"/>
            <a:stretch>
              <a:fillRect/>
            </a:stretch>
          </p:blipFill>
          <p:spPr>
            <a:xfrm>
              <a:off x="10518965" y="6035902"/>
              <a:ext cx="71031" cy="115735"/>
            </a:xfrm>
            <a:prstGeom prst="rect">
              <a:avLst/>
            </a:prstGeom>
          </p:spPr>
        </p:pic>
        <p:pic>
          <p:nvPicPr>
            <p:cNvPr id="52" name="object 13">
              <a:extLst>
                <a:ext uri="{FF2B5EF4-FFF2-40B4-BE49-F238E27FC236}">
                  <a16:creationId xmlns:a16="http://schemas.microsoft.com/office/drawing/2014/main" id="{A9A09443-F2D7-B404-17CC-EF81856615BD}"/>
                </a:ext>
              </a:extLst>
            </p:cNvPr>
            <p:cNvPicPr/>
            <p:nvPr/>
          </p:nvPicPr>
          <p:blipFill>
            <a:blip r:embed="rId7" cstate="print"/>
            <a:stretch>
              <a:fillRect/>
            </a:stretch>
          </p:blipFill>
          <p:spPr>
            <a:xfrm>
              <a:off x="10613057" y="6034991"/>
              <a:ext cx="190657" cy="118228"/>
            </a:xfrm>
            <a:prstGeom prst="rect">
              <a:avLst/>
            </a:prstGeom>
          </p:spPr>
        </p:pic>
        <p:pic>
          <p:nvPicPr>
            <p:cNvPr id="53" name="object 14">
              <a:extLst>
                <a:ext uri="{FF2B5EF4-FFF2-40B4-BE49-F238E27FC236}">
                  <a16:creationId xmlns:a16="http://schemas.microsoft.com/office/drawing/2014/main" id="{70D4956B-8C49-FCF4-9DDD-5CC2DEE55A3E}"/>
                </a:ext>
              </a:extLst>
            </p:cNvPr>
            <p:cNvPicPr/>
            <p:nvPr/>
          </p:nvPicPr>
          <p:blipFill>
            <a:blip r:embed="rId8" cstate="print"/>
            <a:stretch>
              <a:fillRect/>
            </a:stretch>
          </p:blipFill>
          <p:spPr>
            <a:xfrm>
              <a:off x="10827508" y="6035352"/>
              <a:ext cx="93268" cy="117462"/>
            </a:xfrm>
            <a:prstGeom prst="rect">
              <a:avLst/>
            </a:prstGeom>
          </p:spPr>
        </p:pic>
        <p:pic>
          <p:nvPicPr>
            <p:cNvPr id="54" name="object 15">
              <a:extLst>
                <a:ext uri="{FF2B5EF4-FFF2-40B4-BE49-F238E27FC236}">
                  <a16:creationId xmlns:a16="http://schemas.microsoft.com/office/drawing/2014/main" id="{1E05F02E-7EBC-1A17-795B-AF50BD970887}"/>
                </a:ext>
              </a:extLst>
            </p:cNvPr>
            <p:cNvPicPr/>
            <p:nvPr/>
          </p:nvPicPr>
          <p:blipFill>
            <a:blip r:embed="rId9" cstate="print"/>
            <a:stretch>
              <a:fillRect/>
            </a:stretch>
          </p:blipFill>
          <p:spPr>
            <a:xfrm>
              <a:off x="10941095" y="6036038"/>
              <a:ext cx="86728" cy="116776"/>
            </a:xfrm>
            <a:prstGeom prst="rect">
              <a:avLst/>
            </a:prstGeom>
          </p:spPr>
        </p:pic>
        <p:pic>
          <p:nvPicPr>
            <p:cNvPr id="55" name="object 16">
              <a:extLst>
                <a:ext uri="{FF2B5EF4-FFF2-40B4-BE49-F238E27FC236}">
                  <a16:creationId xmlns:a16="http://schemas.microsoft.com/office/drawing/2014/main" id="{4E3365E6-2354-A7DD-58FF-3F55983B67B6}"/>
                </a:ext>
              </a:extLst>
            </p:cNvPr>
            <p:cNvPicPr/>
            <p:nvPr/>
          </p:nvPicPr>
          <p:blipFill>
            <a:blip r:embed="rId10" cstate="print"/>
            <a:stretch>
              <a:fillRect/>
            </a:stretch>
          </p:blipFill>
          <p:spPr>
            <a:xfrm>
              <a:off x="11048188" y="6035123"/>
              <a:ext cx="172477" cy="117690"/>
            </a:xfrm>
            <a:prstGeom prst="rect">
              <a:avLst/>
            </a:prstGeom>
          </p:spPr>
        </p:pic>
        <p:pic>
          <p:nvPicPr>
            <p:cNvPr id="56" name="object 17">
              <a:extLst>
                <a:ext uri="{FF2B5EF4-FFF2-40B4-BE49-F238E27FC236}">
                  <a16:creationId xmlns:a16="http://schemas.microsoft.com/office/drawing/2014/main" id="{8A9DDE41-0D6F-86B5-C957-61F2A6D680E6}"/>
                </a:ext>
              </a:extLst>
            </p:cNvPr>
            <p:cNvPicPr/>
            <p:nvPr/>
          </p:nvPicPr>
          <p:blipFill>
            <a:blip r:embed="rId11" cstate="print"/>
            <a:stretch>
              <a:fillRect/>
            </a:stretch>
          </p:blipFill>
          <p:spPr>
            <a:xfrm>
              <a:off x="11241360" y="6036038"/>
              <a:ext cx="170746" cy="116776"/>
            </a:xfrm>
            <a:prstGeom prst="rect">
              <a:avLst/>
            </a:prstGeom>
          </p:spPr>
        </p:pic>
        <p:pic>
          <p:nvPicPr>
            <p:cNvPr id="57" name="object 18">
              <a:extLst>
                <a:ext uri="{FF2B5EF4-FFF2-40B4-BE49-F238E27FC236}">
                  <a16:creationId xmlns:a16="http://schemas.microsoft.com/office/drawing/2014/main" id="{984A0512-5736-FFA7-3521-537639D174BC}"/>
                </a:ext>
              </a:extLst>
            </p:cNvPr>
            <p:cNvPicPr/>
            <p:nvPr/>
          </p:nvPicPr>
          <p:blipFill>
            <a:blip r:embed="rId12" cstate="print"/>
            <a:stretch>
              <a:fillRect/>
            </a:stretch>
          </p:blipFill>
          <p:spPr>
            <a:xfrm>
              <a:off x="11442586" y="6034806"/>
              <a:ext cx="161450" cy="118413"/>
            </a:xfrm>
            <a:prstGeom prst="rect">
              <a:avLst/>
            </a:prstGeom>
          </p:spPr>
        </p:pic>
      </p:grpSp>
      <p:grpSp>
        <p:nvGrpSpPr>
          <p:cNvPr id="58" name="object 19">
            <a:extLst>
              <a:ext uri="{FF2B5EF4-FFF2-40B4-BE49-F238E27FC236}">
                <a16:creationId xmlns:a16="http://schemas.microsoft.com/office/drawing/2014/main" id="{3253E08B-36B4-5182-C67E-159BA42EBCD4}"/>
              </a:ext>
            </a:extLst>
          </p:cNvPr>
          <p:cNvGrpSpPr/>
          <p:nvPr userDrawn="1"/>
        </p:nvGrpSpPr>
        <p:grpSpPr>
          <a:xfrm>
            <a:off x="9849437" y="5755501"/>
            <a:ext cx="564515" cy="559435"/>
            <a:chOff x="9883303" y="5704701"/>
            <a:chExt cx="564515" cy="559435"/>
          </a:xfrm>
        </p:grpSpPr>
        <p:sp>
          <p:nvSpPr>
            <p:cNvPr id="59" name="object 20">
              <a:extLst>
                <a:ext uri="{FF2B5EF4-FFF2-40B4-BE49-F238E27FC236}">
                  <a16:creationId xmlns:a16="http://schemas.microsoft.com/office/drawing/2014/main" id="{3FEE611E-82E1-D994-1225-8F1E550755F1}"/>
                </a:ext>
              </a:extLst>
            </p:cNvPr>
            <p:cNvSpPr/>
            <p:nvPr/>
          </p:nvSpPr>
          <p:spPr>
            <a:xfrm>
              <a:off x="9883292" y="5704712"/>
              <a:ext cx="560705" cy="492759"/>
            </a:xfrm>
            <a:custGeom>
              <a:avLst/>
              <a:gdLst/>
              <a:ahLst/>
              <a:cxnLst/>
              <a:rect l="l" t="t" r="r" b="b"/>
              <a:pathLst>
                <a:path w="560704" h="492760">
                  <a:moveTo>
                    <a:pt x="543407" y="174002"/>
                  </a:moveTo>
                  <a:lnTo>
                    <a:pt x="521271" y="131203"/>
                  </a:lnTo>
                  <a:lnTo>
                    <a:pt x="492671" y="93446"/>
                  </a:lnTo>
                  <a:lnTo>
                    <a:pt x="458431" y="61290"/>
                  </a:lnTo>
                  <a:lnTo>
                    <a:pt x="419417" y="35306"/>
                  </a:lnTo>
                  <a:lnTo>
                    <a:pt x="376478" y="16052"/>
                  </a:lnTo>
                  <a:lnTo>
                    <a:pt x="330454" y="4089"/>
                  </a:lnTo>
                  <a:lnTo>
                    <a:pt x="282181" y="0"/>
                  </a:lnTo>
                  <a:lnTo>
                    <a:pt x="236397" y="3683"/>
                  </a:lnTo>
                  <a:lnTo>
                    <a:pt x="192963" y="14338"/>
                  </a:lnTo>
                  <a:lnTo>
                    <a:pt x="152463" y="31356"/>
                  </a:lnTo>
                  <a:lnTo>
                    <a:pt x="115481" y="54178"/>
                  </a:lnTo>
                  <a:lnTo>
                    <a:pt x="82600" y="82232"/>
                  </a:lnTo>
                  <a:lnTo>
                    <a:pt x="54394" y="114909"/>
                  </a:lnTo>
                  <a:lnTo>
                    <a:pt x="31457" y="151676"/>
                  </a:lnTo>
                  <a:lnTo>
                    <a:pt x="14351" y="191909"/>
                  </a:lnTo>
                  <a:lnTo>
                    <a:pt x="3683" y="235064"/>
                  </a:lnTo>
                  <a:lnTo>
                    <a:pt x="0" y="280555"/>
                  </a:lnTo>
                  <a:lnTo>
                    <a:pt x="1155" y="305701"/>
                  </a:lnTo>
                  <a:lnTo>
                    <a:pt x="4559" y="330581"/>
                  </a:lnTo>
                  <a:lnTo>
                    <a:pt x="10198" y="355079"/>
                  </a:lnTo>
                  <a:lnTo>
                    <a:pt x="18034" y="379018"/>
                  </a:lnTo>
                  <a:lnTo>
                    <a:pt x="25044" y="369455"/>
                  </a:lnTo>
                  <a:lnTo>
                    <a:pt x="32372" y="360133"/>
                  </a:lnTo>
                  <a:lnTo>
                    <a:pt x="67678" y="322783"/>
                  </a:lnTo>
                  <a:lnTo>
                    <a:pt x="110413" y="287515"/>
                  </a:lnTo>
                  <a:lnTo>
                    <a:pt x="133311" y="271830"/>
                  </a:lnTo>
                  <a:lnTo>
                    <a:pt x="130835" y="265925"/>
                  </a:lnTo>
                  <a:lnTo>
                    <a:pt x="128803" y="259854"/>
                  </a:lnTo>
                  <a:lnTo>
                    <a:pt x="127228" y="253657"/>
                  </a:lnTo>
                  <a:lnTo>
                    <a:pt x="94729" y="256781"/>
                  </a:lnTo>
                  <a:lnTo>
                    <a:pt x="88430" y="251650"/>
                  </a:lnTo>
                  <a:lnTo>
                    <a:pt x="85712" y="223926"/>
                  </a:lnTo>
                  <a:lnTo>
                    <a:pt x="90893" y="217652"/>
                  </a:lnTo>
                  <a:lnTo>
                    <a:pt x="123380" y="214503"/>
                  </a:lnTo>
                  <a:lnTo>
                    <a:pt x="123990" y="207289"/>
                  </a:lnTo>
                  <a:lnTo>
                    <a:pt x="125006" y="200126"/>
                  </a:lnTo>
                  <a:lnTo>
                    <a:pt x="126403" y="193027"/>
                  </a:lnTo>
                  <a:lnTo>
                    <a:pt x="128181" y="186016"/>
                  </a:lnTo>
                  <a:lnTo>
                    <a:pt x="98463" y="172580"/>
                  </a:lnTo>
                  <a:lnTo>
                    <a:pt x="95592" y="164985"/>
                  </a:lnTo>
                  <a:lnTo>
                    <a:pt x="107200" y="139458"/>
                  </a:lnTo>
                  <a:lnTo>
                    <a:pt x="114782" y="136525"/>
                  </a:lnTo>
                  <a:lnTo>
                    <a:pt x="144703" y="149923"/>
                  </a:lnTo>
                  <a:lnTo>
                    <a:pt x="148818" y="143979"/>
                  </a:lnTo>
                  <a:lnTo>
                    <a:pt x="153250" y="138277"/>
                  </a:lnTo>
                  <a:lnTo>
                    <a:pt x="157975" y="132829"/>
                  </a:lnTo>
                  <a:lnTo>
                    <a:pt x="163004" y="127647"/>
                  </a:lnTo>
                  <a:lnTo>
                    <a:pt x="144284" y="101384"/>
                  </a:lnTo>
                  <a:lnTo>
                    <a:pt x="145605" y="93510"/>
                  </a:lnTo>
                  <a:lnTo>
                    <a:pt x="168490" y="77216"/>
                  </a:lnTo>
                  <a:lnTo>
                    <a:pt x="176542" y="78562"/>
                  </a:lnTo>
                  <a:lnTo>
                    <a:pt x="195554" y="104965"/>
                  </a:lnTo>
                  <a:lnTo>
                    <a:pt x="202120" y="101841"/>
                  </a:lnTo>
                  <a:lnTo>
                    <a:pt x="208851" y="99110"/>
                  </a:lnTo>
                  <a:lnTo>
                    <a:pt x="215734" y="96774"/>
                  </a:lnTo>
                  <a:lnTo>
                    <a:pt x="222732" y="94830"/>
                  </a:lnTo>
                  <a:lnTo>
                    <a:pt x="219595" y="62572"/>
                  </a:lnTo>
                  <a:lnTo>
                    <a:pt x="224739" y="56311"/>
                  </a:lnTo>
                  <a:lnTo>
                    <a:pt x="252717" y="53568"/>
                  </a:lnTo>
                  <a:lnTo>
                    <a:pt x="259016" y="58737"/>
                  </a:lnTo>
                  <a:lnTo>
                    <a:pt x="262178" y="91008"/>
                  </a:lnTo>
                  <a:lnTo>
                    <a:pt x="269443" y="91541"/>
                  </a:lnTo>
                  <a:lnTo>
                    <a:pt x="276656" y="92481"/>
                  </a:lnTo>
                  <a:lnTo>
                    <a:pt x="283806" y="93814"/>
                  </a:lnTo>
                  <a:lnTo>
                    <a:pt x="290880" y="95554"/>
                  </a:lnTo>
                  <a:lnTo>
                    <a:pt x="304393" y="66040"/>
                  </a:lnTo>
                  <a:lnTo>
                    <a:pt x="312013" y="63195"/>
                  </a:lnTo>
                  <a:lnTo>
                    <a:pt x="337870" y="74790"/>
                  </a:lnTo>
                  <a:lnTo>
                    <a:pt x="340741" y="82397"/>
                  </a:lnTo>
                  <a:lnTo>
                    <a:pt x="327253" y="112141"/>
                  </a:lnTo>
                  <a:lnTo>
                    <a:pt x="333248" y="116205"/>
                  </a:lnTo>
                  <a:lnTo>
                    <a:pt x="338988" y="120599"/>
                  </a:lnTo>
                  <a:lnTo>
                    <a:pt x="344474" y="125310"/>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44"/>
                  </a:lnTo>
                  <a:lnTo>
                    <a:pt x="427469" y="171653"/>
                  </a:lnTo>
                  <a:lnTo>
                    <a:pt x="451637" y="170065"/>
                  </a:lnTo>
                  <a:lnTo>
                    <a:pt x="475856" y="169456"/>
                  </a:lnTo>
                  <a:lnTo>
                    <a:pt x="492798" y="169672"/>
                  </a:lnTo>
                  <a:lnTo>
                    <a:pt x="509714" y="170510"/>
                  </a:lnTo>
                  <a:lnTo>
                    <a:pt x="526592" y="171945"/>
                  </a:lnTo>
                  <a:lnTo>
                    <a:pt x="543407" y="174002"/>
                  </a:lnTo>
                  <a:close/>
                </a:path>
                <a:path w="560704" h="492760">
                  <a:moveTo>
                    <a:pt x="560197" y="231686"/>
                  </a:moveTo>
                  <a:lnTo>
                    <a:pt x="516293" y="207530"/>
                  </a:lnTo>
                  <a:lnTo>
                    <a:pt x="475945" y="205816"/>
                  </a:lnTo>
                  <a:lnTo>
                    <a:pt x="431431" y="207911"/>
                  </a:lnTo>
                  <a:lnTo>
                    <a:pt x="387248" y="213321"/>
                  </a:lnTo>
                  <a:lnTo>
                    <a:pt x="343598" y="222021"/>
                  </a:lnTo>
                  <a:lnTo>
                    <a:pt x="300672" y="233959"/>
                  </a:lnTo>
                  <a:lnTo>
                    <a:pt x="246773" y="253441"/>
                  </a:lnTo>
                  <a:lnTo>
                    <a:pt x="196532" y="276910"/>
                  </a:lnTo>
                  <a:lnTo>
                    <a:pt x="150660" y="303949"/>
                  </a:lnTo>
                  <a:lnTo>
                    <a:pt x="109855" y="334137"/>
                  </a:lnTo>
                  <a:lnTo>
                    <a:pt x="74828" y="367055"/>
                  </a:lnTo>
                  <a:lnTo>
                    <a:pt x="44919" y="404520"/>
                  </a:lnTo>
                  <a:lnTo>
                    <a:pt x="36474" y="418096"/>
                  </a:lnTo>
                  <a:lnTo>
                    <a:pt x="49377" y="438645"/>
                  </a:lnTo>
                  <a:lnTo>
                    <a:pt x="63995" y="457974"/>
                  </a:lnTo>
                  <a:lnTo>
                    <a:pt x="80225" y="475983"/>
                  </a:lnTo>
                  <a:lnTo>
                    <a:pt x="97980" y="492556"/>
                  </a:lnTo>
                  <a:lnTo>
                    <a:pt x="105537" y="479425"/>
                  </a:lnTo>
                  <a:lnTo>
                    <a:pt x="109829" y="472833"/>
                  </a:lnTo>
                  <a:lnTo>
                    <a:pt x="135851" y="437286"/>
                  </a:lnTo>
                  <a:lnTo>
                    <a:pt x="166547" y="403352"/>
                  </a:lnTo>
                  <a:lnTo>
                    <a:pt x="201510" y="371373"/>
                  </a:lnTo>
                  <a:lnTo>
                    <a:pt x="240372" y="341680"/>
                  </a:lnTo>
                  <a:lnTo>
                    <a:pt x="282714" y="314604"/>
                  </a:lnTo>
                  <a:lnTo>
                    <a:pt x="328129" y="290461"/>
                  </a:lnTo>
                  <a:lnTo>
                    <a:pt x="374611" y="270281"/>
                  </a:lnTo>
                  <a:lnTo>
                    <a:pt x="421436" y="254215"/>
                  </a:lnTo>
                  <a:lnTo>
                    <a:pt x="468223" y="242379"/>
                  </a:lnTo>
                  <a:lnTo>
                    <a:pt x="514604" y="234848"/>
                  </a:lnTo>
                  <a:lnTo>
                    <a:pt x="560197" y="231686"/>
                  </a:lnTo>
                  <a:close/>
                </a:path>
              </a:pathLst>
            </a:custGeom>
            <a:solidFill>
              <a:srgbClr val="FFFFFF"/>
            </a:solidFill>
          </p:spPr>
          <p:txBody>
            <a:bodyPr wrap="square" lIns="0" tIns="0" rIns="0" bIns="0" rtlCol="0"/>
            <a:lstStyle/>
            <a:p>
              <a:endParaRPr/>
            </a:p>
          </p:txBody>
        </p:sp>
        <p:pic>
          <p:nvPicPr>
            <p:cNvPr id="60" name="object 21">
              <a:extLst>
                <a:ext uri="{FF2B5EF4-FFF2-40B4-BE49-F238E27FC236}">
                  <a16:creationId xmlns:a16="http://schemas.microsoft.com/office/drawing/2014/main" id="{AC732E15-1A39-90E3-4B1D-2B1F7F80F4B7}"/>
                </a:ext>
              </a:extLst>
            </p:cNvPr>
            <p:cNvPicPr/>
            <p:nvPr/>
          </p:nvPicPr>
          <p:blipFill>
            <a:blip r:embed="rId13" cstate="print"/>
            <a:stretch>
              <a:fillRect/>
            </a:stretch>
          </p:blipFill>
          <p:spPr>
            <a:xfrm>
              <a:off x="10192574" y="6086944"/>
              <a:ext cx="235826" cy="177101"/>
            </a:xfrm>
            <a:prstGeom prst="rect">
              <a:avLst/>
            </a:prstGeom>
          </p:spPr>
        </p:pic>
        <p:sp>
          <p:nvSpPr>
            <p:cNvPr id="61" name="object 22">
              <a:extLst>
                <a:ext uri="{FF2B5EF4-FFF2-40B4-BE49-F238E27FC236}">
                  <a16:creationId xmlns:a16="http://schemas.microsoft.com/office/drawing/2014/main" id="{7AF048BD-9FD4-73C6-8B3D-849C2763673B}"/>
                </a:ext>
              </a:extLst>
            </p:cNvPr>
            <p:cNvSpPr/>
            <p:nvPr/>
          </p:nvSpPr>
          <p:spPr>
            <a:xfrm>
              <a:off x="10018539" y="5981814"/>
              <a:ext cx="429259" cy="276860"/>
            </a:xfrm>
            <a:custGeom>
              <a:avLst/>
              <a:gdLst/>
              <a:ahLst/>
              <a:cxnLst/>
              <a:rect l="l" t="t" r="r" b="b"/>
              <a:pathLst>
                <a:path w="429259" h="276860">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33937319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sposition HORTI COMESTIBLE 1">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27E533DF-F950-4906-9B4E-721EDFC0ECB6}"/>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88B49AB0-6938-4F14-BA54-A56EE54A6538}"/>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A5C881CA-6B0A-4B17-B9D1-4123C5AAC6CE}"/>
              </a:ext>
            </a:extLst>
          </p:cNvPr>
          <p:cNvSpPr>
            <a:spLocks noGrp="1"/>
          </p:cNvSpPr>
          <p:nvPr>
            <p:ph type="sldNum" sz="quarter" idx="12"/>
          </p:nvPr>
        </p:nvSpPr>
        <p:spPr/>
        <p:txBody>
          <a:bodyPr/>
          <a:lstStyle/>
          <a:p>
            <a:fld id="{E3C3F044-543A-412E-A42E-7B62475FA835}" type="slidenum">
              <a:rPr lang="fr-BE" smtClean="0"/>
              <a:t>‹N°›</a:t>
            </a:fld>
            <a:endParaRPr lang="fr-BE"/>
          </a:p>
        </p:txBody>
      </p:sp>
      <p:sp>
        <p:nvSpPr>
          <p:cNvPr id="6" name="object 2">
            <a:extLst>
              <a:ext uri="{FF2B5EF4-FFF2-40B4-BE49-F238E27FC236}">
                <a16:creationId xmlns:a16="http://schemas.microsoft.com/office/drawing/2014/main" id="{0BE09322-ED83-4981-A25C-C9D9C4A96919}"/>
              </a:ext>
            </a:extLst>
          </p:cNvPr>
          <p:cNvSpPr txBox="1">
            <a:spLocks noGrp="1"/>
          </p:cNvSpPr>
          <p:nvPr>
            <p:ph type="title" hasCustomPrompt="1"/>
          </p:nvPr>
        </p:nvSpPr>
        <p:spPr>
          <a:xfrm>
            <a:off x="2206814" y="634979"/>
            <a:ext cx="8918422" cy="695960"/>
          </a:xfrm>
          <a:prstGeom prst="rect">
            <a:avLst/>
          </a:prstGeom>
        </p:spPr>
        <p:txBody>
          <a:bodyPr vert="horz" wrap="square" lIns="0" tIns="12700" rIns="0" bIns="0" rtlCol="0">
            <a:spAutoFit/>
          </a:bodyPr>
          <a:lstStyle>
            <a:lvl1pPr>
              <a:defRPr/>
            </a:lvl1pPr>
          </a:lstStyle>
          <a:p>
            <a:pPr marL="12700">
              <a:lnSpc>
                <a:spcPct val="100000"/>
              </a:lnSpc>
              <a:spcBef>
                <a:spcPts val="100"/>
              </a:spcBef>
            </a:pPr>
            <a:r>
              <a:rPr sz="4400" spc="125" dirty="0"/>
              <a:t>HORTICULTURE</a:t>
            </a:r>
            <a:r>
              <a:rPr sz="4400" spc="100" dirty="0"/>
              <a:t> </a:t>
            </a:r>
            <a:r>
              <a:rPr lang="fr-BE" sz="4400" spc="155" dirty="0"/>
              <a:t>COMESTIBLE</a:t>
            </a:r>
            <a:endParaRPr sz="4400" dirty="0"/>
          </a:p>
        </p:txBody>
      </p:sp>
      <p:grpSp>
        <p:nvGrpSpPr>
          <p:cNvPr id="7" name="object 3">
            <a:extLst>
              <a:ext uri="{FF2B5EF4-FFF2-40B4-BE49-F238E27FC236}">
                <a16:creationId xmlns:a16="http://schemas.microsoft.com/office/drawing/2014/main" id="{8996EF3D-6B4C-4A7E-B0F5-6D9E367C8C4F}"/>
              </a:ext>
            </a:extLst>
          </p:cNvPr>
          <p:cNvGrpSpPr/>
          <p:nvPr userDrawn="1"/>
        </p:nvGrpSpPr>
        <p:grpSpPr>
          <a:xfrm>
            <a:off x="8394" y="203"/>
            <a:ext cx="12179300" cy="1429385"/>
            <a:chOff x="8394" y="203"/>
            <a:chExt cx="12179300" cy="1429385"/>
          </a:xfrm>
        </p:grpSpPr>
        <p:sp>
          <p:nvSpPr>
            <p:cNvPr id="8" name="object 4">
              <a:extLst>
                <a:ext uri="{FF2B5EF4-FFF2-40B4-BE49-F238E27FC236}">
                  <a16:creationId xmlns:a16="http://schemas.microsoft.com/office/drawing/2014/main" id="{EE8E45DC-1BC1-4F56-869E-E9EFB33FA12D}"/>
                </a:ext>
              </a:extLst>
            </p:cNvPr>
            <p:cNvSpPr/>
            <p:nvPr/>
          </p:nvSpPr>
          <p:spPr>
            <a:xfrm>
              <a:off x="8394"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9" name="object 5">
              <a:extLst>
                <a:ext uri="{FF2B5EF4-FFF2-40B4-BE49-F238E27FC236}">
                  <a16:creationId xmlns:a16="http://schemas.microsoft.com/office/drawing/2014/main" id="{AA17698E-AA53-438F-AC52-0A5A00CAB0C6}"/>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pic>
          <p:nvPicPr>
            <p:cNvPr id="10" name="object 6">
              <a:extLst>
                <a:ext uri="{FF2B5EF4-FFF2-40B4-BE49-F238E27FC236}">
                  <a16:creationId xmlns:a16="http://schemas.microsoft.com/office/drawing/2014/main" id="{3626DCC8-6629-4835-9C76-7FA7A081D47C}"/>
                </a:ext>
              </a:extLst>
            </p:cNvPr>
            <p:cNvPicPr/>
            <p:nvPr/>
          </p:nvPicPr>
          <p:blipFill>
            <a:blip r:embed="rId2" cstate="print"/>
            <a:stretch>
              <a:fillRect/>
            </a:stretch>
          </p:blipFill>
          <p:spPr>
            <a:xfrm>
              <a:off x="10040075" y="182708"/>
              <a:ext cx="189007" cy="114731"/>
            </a:xfrm>
            <a:prstGeom prst="rect">
              <a:avLst/>
            </a:prstGeom>
          </p:spPr>
        </p:pic>
        <p:pic>
          <p:nvPicPr>
            <p:cNvPr id="11" name="object 7">
              <a:extLst>
                <a:ext uri="{FF2B5EF4-FFF2-40B4-BE49-F238E27FC236}">
                  <a16:creationId xmlns:a16="http://schemas.microsoft.com/office/drawing/2014/main" id="{93A6FF78-A178-4E65-8F3C-E4567D5A3A76}"/>
                </a:ext>
              </a:extLst>
            </p:cNvPr>
            <p:cNvPicPr/>
            <p:nvPr/>
          </p:nvPicPr>
          <p:blipFill>
            <a:blip r:embed="rId3" cstate="print"/>
            <a:stretch>
              <a:fillRect/>
            </a:stretch>
          </p:blipFill>
          <p:spPr>
            <a:xfrm>
              <a:off x="10251467" y="144706"/>
              <a:ext cx="310641" cy="152642"/>
            </a:xfrm>
            <a:prstGeom prst="rect">
              <a:avLst/>
            </a:prstGeom>
          </p:spPr>
        </p:pic>
        <p:pic>
          <p:nvPicPr>
            <p:cNvPr id="12" name="object 8">
              <a:extLst>
                <a:ext uri="{FF2B5EF4-FFF2-40B4-BE49-F238E27FC236}">
                  <a16:creationId xmlns:a16="http://schemas.microsoft.com/office/drawing/2014/main" id="{66E533FE-C714-4DBF-A367-5A85787A2CC0}"/>
                </a:ext>
              </a:extLst>
            </p:cNvPr>
            <p:cNvPicPr/>
            <p:nvPr/>
          </p:nvPicPr>
          <p:blipFill>
            <a:blip r:embed="rId4" cstate="print"/>
            <a:stretch>
              <a:fillRect/>
            </a:stretch>
          </p:blipFill>
          <p:spPr>
            <a:xfrm>
              <a:off x="10589431" y="183751"/>
              <a:ext cx="64706" cy="112280"/>
            </a:xfrm>
            <a:prstGeom prst="rect">
              <a:avLst/>
            </a:prstGeom>
          </p:spPr>
        </p:pic>
        <p:pic>
          <p:nvPicPr>
            <p:cNvPr id="13" name="object 9">
              <a:extLst>
                <a:ext uri="{FF2B5EF4-FFF2-40B4-BE49-F238E27FC236}">
                  <a16:creationId xmlns:a16="http://schemas.microsoft.com/office/drawing/2014/main" id="{963C2F07-E359-4080-89AC-E98C2C99132A}"/>
                </a:ext>
              </a:extLst>
            </p:cNvPr>
            <p:cNvPicPr/>
            <p:nvPr/>
          </p:nvPicPr>
          <p:blipFill>
            <a:blip r:embed="rId5" cstate="print"/>
            <a:stretch>
              <a:fillRect/>
            </a:stretch>
          </p:blipFill>
          <p:spPr>
            <a:xfrm>
              <a:off x="10694320" y="172974"/>
              <a:ext cx="221231" cy="124470"/>
            </a:xfrm>
            <a:prstGeom prst="rect">
              <a:avLst/>
            </a:prstGeom>
          </p:spPr>
        </p:pic>
        <p:pic>
          <p:nvPicPr>
            <p:cNvPr id="14" name="object 10">
              <a:extLst>
                <a:ext uri="{FF2B5EF4-FFF2-40B4-BE49-F238E27FC236}">
                  <a16:creationId xmlns:a16="http://schemas.microsoft.com/office/drawing/2014/main" id="{91B55924-16ED-4C85-8DFF-912F71F146D6}"/>
                </a:ext>
              </a:extLst>
            </p:cNvPr>
            <p:cNvPicPr/>
            <p:nvPr/>
          </p:nvPicPr>
          <p:blipFill>
            <a:blip r:embed="rId6" cstate="print"/>
            <a:stretch>
              <a:fillRect/>
            </a:stretch>
          </p:blipFill>
          <p:spPr>
            <a:xfrm>
              <a:off x="10040165" y="363762"/>
              <a:ext cx="71031" cy="115735"/>
            </a:xfrm>
            <a:prstGeom prst="rect">
              <a:avLst/>
            </a:prstGeom>
          </p:spPr>
        </p:pic>
        <p:pic>
          <p:nvPicPr>
            <p:cNvPr id="15" name="object 11">
              <a:extLst>
                <a:ext uri="{FF2B5EF4-FFF2-40B4-BE49-F238E27FC236}">
                  <a16:creationId xmlns:a16="http://schemas.microsoft.com/office/drawing/2014/main" id="{06B3493D-B444-464C-8878-593A68683FEB}"/>
                </a:ext>
              </a:extLst>
            </p:cNvPr>
            <p:cNvPicPr/>
            <p:nvPr/>
          </p:nvPicPr>
          <p:blipFill>
            <a:blip r:embed="rId7" cstate="print"/>
            <a:stretch>
              <a:fillRect/>
            </a:stretch>
          </p:blipFill>
          <p:spPr>
            <a:xfrm>
              <a:off x="10134258" y="362852"/>
              <a:ext cx="190656" cy="118228"/>
            </a:xfrm>
            <a:prstGeom prst="rect">
              <a:avLst/>
            </a:prstGeom>
          </p:spPr>
        </p:pic>
        <p:pic>
          <p:nvPicPr>
            <p:cNvPr id="16" name="object 12">
              <a:extLst>
                <a:ext uri="{FF2B5EF4-FFF2-40B4-BE49-F238E27FC236}">
                  <a16:creationId xmlns:a16="http://schemas.microsoft.com/office/drawing/2014/main" id="{A8A924C9-39A8-4AB5-B73C-FCBA88CEC62B}"/>
                </a:ext>
              </a:extLst>
            </p:cNvPr>
            <p:cNvPicPr/>
            <p:nvPr/>
          </p:nvPicPr>
          <p:blipFill>
            <a:blip r:embed="rId8" cstate="print"/>
            <a:stretch>
              <a:fillRect/>
            </a:stretch>
          </p:blipFill>
          <p:spPr>
            <a:xfrm>
              <a:off x="10348707" y="363213"/>
              <a:ext cx="93268" cy="117462"/>
            </a:xfrm>
            <a:prstGeom prst="rect">
              <a:avLst/>
            </a:prstGeom>
          </p:spPr>
        </p:pic>
        <p:pic>
          <p:nvPicPr>
            <p:cNvPr id="17" name="object 13">
              <a:extLst>
                <a:ext uri="{FF2B5EF4-FFF2-40B4-BE49-F238E27FC236}">
                  <a16:creationId xmlns:a16="http://schemas.microsoft.com/office/drawing/2014/main" id="{7231D372-DD28-4B3F-A2D6-FE87014F3926}"/>
                </a:ext>
              </a:extLst>
            </p:cNvPr>
            <p:cNvPicPr/>
            <p:nvPr/>
          </p:nvPicPr>
          <p:blipFill>
            <a:blip r:embed="rId9" cstate="print"/>
            <a:stretch>
              <a:fillRect/>
            </a:stretch>
          </p:blipFill>
          <p:spPr>
            <a:xfrm>
              <a:off x="10462295" y="363899"/>
              <a:ext cx="86728" cy="116776"/>
            </a:xfrm>
            <a:prstGeom prst="rect">
              <a:avLst/>
            </a:prstGeom>
          </p:spPr>
        </p:pic>
        <p:pic>
          <p:nvPicPr>
            <p:cNvPr id="18" name="object 14">
              <a:extLst>
                <a:ext uri="{FF2B5EF4-FFF2-40B4-BE49-F238E27FC236}">
                  <a16:creationId xmlns:a16="http://schemas.microsoft.com/office/drawing/2014/main" id="{5B6360E2-88F8-49E1-9D0D-DCD6B1FE672F}"/>
                </a:ext>
              </a:extLst>
            </p:cNvPr>
            <p:cNvPicPr/>
            <p:nvPr/>
          </p:nvPicPr>
          <p:blipFill>
            <a:blip r:embed="rId10" cstate="print"/>
            <a:stretch>
              <a:fillRect/>
            </a:stretch>
          </p:blipFill>
          <p:spPr>
            <a:xfrm>
              <a:off x="10569388" y="362985"/>
              <a:ext cx="172477" cy="117690"/>
            </a:xfrm>
            <a:prstGeom prst="rect">
              <a:avLst/>
            </a:prstGeom>
          </p:spPr>
        </p:pic>
        <p:pic>
          <p:nvPicPr>
            <p:cNvPr id="19" name="object 15">
              <a:extLst>
                <a:ext uri="{FF2B5EF4-FFF2-40B4-BE49-F238E27FC236}">
                  <a16:creationId xmlns:a16="http://schemas.microsoft.com/office/drawing/2014/main" id="{970AD1AD-6782-48DB-8228-67F6C2808C65}"/>
                </a:ext>
              </a:extLst>
            </p:cNvPr>
            <p:cNvPicPr/>
            <p:nvPr/>
          </p:nvPicPr>
          <p:blipFill>
            <a:blip r:embed="rId11" cstate="print"/>
            <a:stretch>
              <a:fillRect/>
            </a:stretch>
          </p:blipFill>
          <p:spPr>
            <a:xfrm>
              <a:off x="10762560" y="363899"/>
              <a:ext cx="170746" cy="116776"/>
            </a:xfrm>
            <a:prstGeom prst="rect">
              <a:avLst/>
            </a:prstGeom>
          </p:spPr>
        </p:pic>
        <p:pic>
          <p:nvPicPr>
            <p:cNvPr id="20" name="object 16">
              <a:extLst>
                <a:ext uri="{FF2B5EF4-FFF2-40B4-BE49-F238E27FC236}">
                  <a16:creationId xmlns:a16="http://schemas.microsoft.com/office/drawing/2014/main" id="{8CA70BCA-9324-46FA-ADB4-5DFA79CA1720}"/>
                </a:ext>
              </a:extLst>
            </p:cNvPr>
            <p:cNvPicPr/>
            <p:nvPr/>
          </p:nvPicPr>
          <p:blipFill>
            <a:blip r:embed="rId12" cstate="print"/>
            <a:stretch>
              <a:fillRect/>
            </a:stretch>
          </p:blipFill>
          <p:spPr>
            <a:xfrm>
              <a:off x="10963786" y="362667"/>
              <a:ext cx="161450" cy="118413"/>
            </a:xfrm>
            <a:prstGeom prst="rect">
              <a:avLst/>
            </a:prstGeom>
          </p:spPr>
        </p:pic>
        <p:sp>
          <p:nvSpPr>
            <p:cNvPr id="21" name="object 17">
              <a:extLst>
                <a:ext uri="{FF2B5EF4-FFF2-40B4-BE49-F238E27FC236}">
                  <a16:creationId xmlns:a16="http://schemas.microsoft.com/office/drawing/2014/main" id="{49062C45-D3BF-4435-A658-1A6A5CBA3553}"/>
                </a:ext>
              </a:extLst>
            </p:cNvPr>
            <p:cNvSpPr/>
            <p:nvPr/>
          </p:nvSpPr>
          <p:spPr>
            <a:xfrm>
              <a:off x="9404502" y="32562"/>
              <a:ext cx="560705" cy="492759"/>
            </a:xfrm>
            <a:custGeom>
              <a:avLst/>
              <a:gdLst/>
              <a:ahLst/>
              <a:cxnLst/>
              <a:rect l="l" t="t" r="r" b="b"/>
              <a:pathLst>
                <a:path w="560704" h="492759">
                  <a:moveTo>
                    <a:pt x="543407" y="174002"/>
                  </a:moveTo>
                  <a:lnTo>
                    <a:pt x="521258" y="131216"/>
                  </a:lnTo>
                  <a:lnTo>
                    <a:pt x="492658" y="93459"/>
                  </a:lnTo>
                  <a:lnTo>
                    <a:pt x="458419" y="61302"/>
                  </a:lnTo>
                  <a:lnTo>
                    <a:pt x="419404" y="35318"/>
                  </a:lnTo>
                  <a:lnTo>
                    <a:pt x="376466" y="16065"/>
                  </a:lnTo>
                  <a:lnTo>
                    <a:pt x="330441" y="4102"/>
                  </a:lnTo>
                  <a:lnTo>
                    <a:pt x="282181" y="0"/>
                  </a:lnTo>
                  <a:lnTo>
                    <a:pt x="236385" y="3695"/>
                  </a:lnTo>
                  <a:lnTo>
                    <a:pt x="192951" y="14351"/>
                  </a:lnTo>
                  <a:lnTo>
                    <a:pt x="152450" y="31369"/>
                  </a:lnTo>
                  <a:lnTo>
                    <a:pt x="115468" y="54190"/>
                  </a:lnTo>
                  <a:lnTo>
                    <a:pt x="82588" y="82232"/>
                  </a:lnTo>
                  <a:lnTo>
                    <a:pt x="54381" y="114922"/>
                  </a:lnTo>
                  <a:lnTo>
                    <a:pt x="31445" y="151676"/>
                  </a:lnTo>
                  <a:lnTo>
                    <a:pt x="14338" y="191922"/>
                  </a:lnTo>
                  <a:lnTo>
                    <a:pt x="3670" y="235077"/>
                  </a:lnTo>
                  <a:lnTo>
                    <a:pt x="0" y="280555"/>
                  </a:lnTo>
                  <a:lnTo>
                    <a:pt x="1143" y="305701"/>
                  </a:lnTo>
                  <a:lnTo>
                    <a:pt x="4559" y="330593"/>
                  </a:lnTo>
                  <a:lnTo>
                    <a:pt x="10185" y="355092"/>
                  </a:lnTo>
                  <a:lnTo>
                    <a:pt x="18034" y="379018"/>
                  </a:lnTo>
                  <a:lnTo>
                    <a:pt x="25031" y="369468"/>
                  </a:lnTo>
                  <a:lnTo>
                    <a:pt x="32359" y="360146"/>
                  </a:lnTo>
                  <a:lnTo>
                    <a:pt x="67665" y="322795"/>
                  </a:lnTo>
                  <a:lnTo>
                    <a:pt x="110401" y="287528"/>
                  </a:lnTo>
                  <a:lnTo>
                    <a:pt x="133311" y="271830"/>
                  </a:lnTo>
                  <a:lnTo>
                    <a:pt x="130835" y="265925"/>
                  </a:lnTo>
                  <a:lnTo>
                    <a:pt x="128803" y="259854"/>
                  </a:lnTo>
                  <a:lnTo>
                    <a:pt x="127228" y="253644"/>
                  </a:lnTo>
                  <a:lnTo>
                    <a:pt x="94729" y="256781"/>
                  </a:lnTo>
                  <a:lnTo>
                    <a:pt x="88430" y="251650"/>
                  </a:lnTo>
                  <a:lnTo>
                    <a:pt x="85712" y="223926"/>
                  </a:lnTo>
                  <a:lnTo>
                    <a:pt x="90893" y="217652"/>
                  </a:lnTo>
                  <a:lnTo>
                    <a:pt x="123380" y="214503"/>
                  </a:lnTo>
                  <a:lnTo>
                    <a:pt x="123990" y="207302"/>
                  </a:lnTo>
                  <a:lnTo>
                    <a:pt x="124993" y="200139"/>
                  </a:lnTo>
                  <a:lnTo>
                    <a:pt x="126390" y="193040"/>
                  </a:lnTo>
                  <a:lnTo>
                    <a:pt x="128181" y="186016"/>
                  </a:lnTo>
                  <a:lnTo>
                    <a:pt x="98463" y="172580"/>
                  </a:lnTo>
                  <a:lnTo>
                    <a:pt x="95592" y="164985"/>
                  </a:lnTo>
                  <a:lnTo>
                    <a:pt x="107200" y="139458"/>
                  </a:lnTo>
                  <a:lnTo>
                    <a:pt x="114782" y="136525"/>
                  </a:lnTo>
                  <a:lnTo>
                    <a:pt x="144703" y="149923"/>
                  </a:lnTo>
                  <a:lnTo>
                    <a:pt x="148805" y="143992"/>
                  </a:lnTo>
                  <a:lnTo>
                    <a:pt x="153238" y="138290"/>
                  </a:lnTo>
                  <a:lnTo>
                    <a:pt x="157975" y="132842"/>
                  </a:lnTo>
                  <a:lnTo>
                    <a:pt x="163004" y="127647"/>
                  </a:lnTo>
                  <a:lnTo>
                    <a:pt x="144284" y="101384"/>
                  </a:lnTo>
                  <a:lnTo>
                    <a:pt x="145605" y="93510"/>
                  </a:lnTo>
                  <a:lnTo>
                    <a:pt x="168490" y="77216"/>
                  </a:lnTo>
                  <a:lnTo>
                    <a:pt x="176542" y="78562"/>
                  </a:lnTo>
                  <a:lnTo>
                    <a:pt x="195554" y="104965"/>
                  </a:lnTo>
                  <a:lnTo>
                    <a:pt x="202120" y="101854"/>
                  </a:lnTo>
                  <a:lnTo>
                    <a:pt x="208838" y="99123"/>
                  </a:lnTo>
                  <a:lnTo>
                    <a:pt x="215722" y="96786"/>
                  </a:lnTo>
                  <a:lnTo>
                    <a:pt x="222732" y="94830"/>
                  </a:lnTo>
                  <a:lnTo>
                    <a:pt x="219595" y="62572"/>
                  </a:lnTo>
                  <a:lnTo>
                    <a:pt x="224739" y="56311"/>
                  </a:lnTo>
                  <a:lnTo>
                    <a:pt x="252717" y="53568"/>
                  </a:lnTo>
                  <a:lnTo>
                    <a:pt x="259016" y="58737"/>
                  </a:lnTo>
                  <a:lnTo>
                    <a:pt x="262178" y="91008"/>
                  </a:lnTo>
                  <a:lnTo>
                    <a:pt x="269430" y="91554"/>
                  </a:lnTo>
                  <a:lnTo>
                    <a:pt x="276644" y="92481"/>
                  </a:lnTo>
                  <a:lnTo>
                    <a:pt x="283806" y="93814"/>
                  </a:lnTo>
                  <a:lnTo>
                    <a:pt x="290880" y="95542"/>
                  </a:lnTo>
                  <a:lnTo>
                    <a:pt x="304393" y="66040"/>
                  </a:lnTo>
                  <a:lnTo>
                    <a:pt x="312013" y="63195"/>
                  </a:lnTo>
                  <a:lnTo>
                    <a:pt x="337870" y="74790"/>
                  </a:lnTo>
                  <a:lnTo>
                    <a:pt x="340741" y="82397"/>
                  </a:lnTo>
                  <a:lnTo>
                    <a:pt x="327253" y="112141"/>
                  </a:lnTo>
                  <a:lnTo>
                    <a:pt x="333235" y="116217"/>
                  </a:lnTo>
                  <a:lnTo>
                    <a:pt x="338975" y="120611"/>
                  </a:lnTo>
                  <a:lnTo>
                    <a:pt x="344462" y="125323"/>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56"/>
                  </a:lnTo>
                  <a:lnTo>
                    <a:pt x="427469" y="171665"/>
                  </a:lnTo>
                  <a:lnTo>
                    <a:pt x="451624" y="170065"/>
                  </a:lnTo>
                  <a:lnTo>
                    <a:pt x="475856" y="169456"/>
                  </a:lnTo>
                  <a:lnTo>
                    <a:pt x="492785" y="169684"/>
                  </a:lnTo>
                  <a:lnTo>
                    <a:pt x="509701" y="170522"/>
                  </a:lnTo>
                  <a:lnTo>
                    <a:pt x="526580" y="171958"/>
                  </a:lnTo>
                  <a:lnTo>
                    <a:pt x="543407" y="174002"/>
                  </a:lnTo>
                  <a:close/>
                </a:path>
                <a:path w="560704" h="492759">
                  <a:moveTo>
                    <a:pt x="560197" y="231698"/>
                  </a:moveTo>
                  <a:lnTo>
                    <a:pt x="516280" y="207543"/>
                  </a:lnTo>
                  <a:lnTo>
                    <a:pt x="475945" y="205828"/>
                  </a:lnTo>
                  <a:lnTo>
                    <a:pt x="431419" y="207924"/>
                  </a:lnTo>
                  <a:lnTo>
                    <a:pt x="387235" y="213334"/>
                  </a:lnTo>
                  <a:lnTo>
                    <a:pt x="343585" y="222034"/>
                  </a:lnTo>
                  <a:lnTo>
                    <a:pt x="300672" y="233972"/>
                  </a:lnTo>
                  <a:lnTo>
                    <a:pt x="246761" y="253453"/>
                  </a:lnTo>
                  <a:lnTo>
                    <a:pt x="196532" y="276923"/>
                  </a:lnTo>
                  <a:lnTo>
                    <a:pt x="150647" y="303961"/>
                  </a:lnTo>
                  <a:lnTo>
                    <a:pt x="109855" y="334149"/>
                  </a:lnTo>
                  <a:lnTo>
                    <a:pt x="74828" y="367068"/>
                  </a:lnTo>
                  <a:lnTo>
                    <a:pt x="44919" y="404533"/>
                  </a:lnTo>
                  <a:lnTo>
                    <a:pt x="36474" y="418109"/>
                  </a:lnTo>
                  <a:lnTo>
                    <a:pt x="49377" y="438658"/>
                  </a:lnTo>
                  <a:lnTo>
                    <a:pt x="63982" y="457987"/>
                  </a:lnTo>
                  <a:lnTo>
                    <a:pt x="80213" y="475996"/>
                  </a:lnTo>
                  <a:lnTo>
                    <a:pt x="97980" y="492569"/>
                  </a:lnTo>
                  <a:lnTo>
                    <a:pt x="105537" y="479437"/>
                  </a:lnTo>
                  <a:lnTo>
                    <a:pt x="109829" y="472846"/>
                  </a:lnTo>
                  <a:lnTo>
                    <a:pt x="135839" y="437299"/>
                  </a:lnTo>
                  <a:lnTo>
                    <a:pt x="166535" y="403364"/>
                  </a:lnTo>
                  <a:lnTo>
                    <a:pt x="201510" y="371386"/>
                  </a:lnTo>
                  <a:lnTo>
                    <a:pt x="240360" y="341693"/>
                  </a:lnTo>
                  <a:lnTo>
                    <a:pt x="282702" y="314617"/>
                  </a:lnTo>
                  <a:lnTo>
                    <a:pt x="328129" y="290474"/>
                  </a:lnTo>
                  <a:lnTo>
                    <a:pt x="374599" y="270294"/>
                  </a:lnTo>
                  <a:lnTo>
                    <a:pt x="421424" y="254228"/>
                  </a:lnTo>
                  <a:lnTo>
                    <a:pt x="468210" y="242392"/>
                  </a:lnTo>
                  <a:lnTo>
                    <a:pt x="514591" y="234848"/>
                  </a:lnTo>
                  <a:lnTo>
                    <a:pt x="560197" y="231698"/>
                  </a:lnTo>
                  <a:close/>
                </a:path>
              </a:pathLst>
            </a:custGeom>
            <a:solidFill>
              <a:srgbClr val="FFFFFF"/>
            </a:solidFill>
          </p:spPr>
          <p:txBody>
            <a:bodyPr wrap="square" lIns="0" tIns="0" rIns="0" bIns="0" rtlCol="0"/>
            <a:lstStyle/>
            <a:p>
              <a:endParaRPr/>
            </a:p>
          </p:txBody>
        </p:sp>
        <p:pic>
          <p:nvPicPr>
            <p:cNvPr id="22" name="object 18">
              <a:extLst>
                <a:ext uri="{FF2B5EF4-FFF2-40B4-BE49-F238E27FC236}">
                  <a16:creationId xmlns:a16="http://schemas.microsoft.com/office/drawing/2014/main" id="{FB59D35D-4B7E-42BC-8F91-2CCA3CBB9838}"/>
                </a:ext>
              </a:extLst>
            </p:cNvPr>
            <p:cNvPicPr/>
            <p:nvPr/>
          </p:nvPicPr>
          <p:blipFill>
            <a:blip r:embed="rId13" cstate="print"/>
            <a:stretch>
              <a:fillRect/>
            </a:stretch>
          </p:blipFill>
          <p:spPr>
            <a:xfrm>
              <a:off x="9713774" y="414806"/>
              <a:ext cx="235826" cy="177101"/>
            </a:xfrm>
            <a:prstGeom prst="rect">
              <a:avLst/>
            </a:prstGeom>
          </p:spPr>
        </p:pic>
        <p:sp>
          <p:nvSpPr>
            <p:cNvPr id="23" name="object 19">
              <a:extLst>
                <a:ext uri="{FF2B5EF4-FFF2-40B4-BE49-F238E27FC236}">
                  <a16:creationId xmlns:a16="http://schemas.microsoft.com/office/drawing/2014/main" id="{254385EF-17EF-49A2-AE84-EE64DE85AF67}"/>
                </a:ext>
              </a:extLst>
            </p:cNvPr>
            <p:cNvSpPr/>
            <p:nvPr/>
          </p:nvSpPr>
          <p:spPr>
            <a:xfrm>
              <a:off x="9539739" y="309674"/>
              <a:ext cx="429259" cy="276860"/>
            </a:xfrm>
            <a:custGeom>
              <a:avLst/>
              <a:gdLst/>
              <a:ahLst/>
              <a:cxnLst/>
              <a:rect l="l" t="t" r="r" b="b"/>
              <a:pathLst>
                <a:path w="429259" h="276859">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sp>
          <p:nvSpPr>
            <p:cNvPr id="24" name="object 20">
              <a:extLst>
                <a:ext uri="{FF2B5EF4-FFF2-40B4-BE49-F238E27FC236}">
                  <a16:creationId xmlns:a16="http://schemas.microsoft.com/office/drawing/2014/main" id="{1A0F698A-EA8C-4C43-BD71-8097EE5B30D3}"/>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sp>
          <p:nvSpPr>
            <p:cNvPr id="25" name="object 21">
              <a:extLst>
                <a:ext uri="{FF2B5EF4-FFF2-40B4-BE49-F238E27FC236}">
                  <a16:creationId xmlns:a16="http://schemas.microsoft.com/office/drawing/2014/main" id="{E323E464-3CC0-4FE8-8A5D-3005C77122C7}"/>
                </a:ext>
              </a:extLst>
            </p:cNvPr>
            <p:cNvSpPr/>
            <p:nvPr/>
          </p:nvSpPr>
          <p:spPr>
            <a:xfrm>
              <a:off x="9239738"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sp>
          <p:nvSpPr>
            <p:cNvPr id="26" name="object 22">
              <a:extLst>
                <a:ext uri="{FF2B5EF4-FFF2-40B4-BE49-F238E27FC236}">
                  <a16:creationId xmlns:a16="http://schemas.microsoft.com/office/drawing/2014/main" id="{881B1184-8E89-47BF-B4C0-E3B3E913EDAB}"/>
                </a:ext>
              </a:extLst>
            </p:cNvPr>
            <p:cNvSpPr/>
            <p:nvPr/>
          </p:nvSpPr>
          <p:spPr>
            <a:xfrm>
              <a:off x="457194" y="408050"/>
              <a:ext cx="936625" cy="1021715"/>
            </a:xfrm>
            <a:custGeom>
              <a:avLst/>
              <a:gdLst/>
              <a:ahLst/>
              <a:cxnLst/>
              <a:rect l="l" t="t" r="r" b="b"/>
              <a:pathLst>
                <a:path w="936625" h="1021715">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618744"/>
            </a:solidFill>
          </p:spPr>
          <p:txBody>
            <a:bodyPr wrap="square" lIns="0" tIns="0" rIns="0" bIns="0" rtlCol="0"/>
            <a:lstStyle/>
            <a:p>
              <a:endParaRPr/>
            </a:p>
          </p:txBody>
        </p:sp>
        <p:sp>
          <p:nvSpPr>
            <p:cNvPr id="27" name="object 23">
              <a:extLst>
                <a:ext uri="{FF2B5EF4-FFF2-40B4-BE49-F238E27FC236}">
                  <a16:creationId xmlns:a16="http://schemas.microsoft.com/office/drawing/2014/main" id="{397DE38D-1578-4B39-A31C-1D52BB091C08}"/>
                </a:ext>
              </a:extLst>
            </p:cNvPr>
            <p:cNvSpPr/>
            <p:nvPr/>
          </p:nvSpPr>
          <p:spPr>
            <a:xfrm>
              <a:off x="684974" y="662723"/>
              <a:ext cx="612775" cy="552450"/>
            </a:xfrm>
            <a:custGeom>
              <a:avLst/>
              <a:gdLst/>
              <a:ahLst/>
              <a:cxnLst/>
              <a:rect l="l" t="t" r="r" b="b"/>
              <a:pathLst>
                <a:path w="612775" h="552450">
                  <a:moveTo>
                    <a:pt x="302869" y="12204"/>
                  </a:moveTo>
                  <a:lnTo>
                    <a:pt x="239191" y="16535"/>
                  </a:lnTo>
                  <a:lnTo>
                    <a:pt x="202209" y="32702"/>
                  </a:lnTo>
                  <a:lnTo>
                    <a:pt x="185039" y="50139"/>
                  </a:lnTo>
                  <a:lnTo>
                    <a:pt x="180848" y="58293"/>
                  </a:lnTo>
                  <a:lnTo>
                    <a:pt x="233667" y="75120"/>
                  </a:lnTo>
                  <a:lnTo>
                    <a:pt x="271856" y="56603"/>
                  </a:lnTo>
                  <a:lnTo>
                    <a:pt x="295059" y="27419"/>
                  </a:lnTo>
                  <a:lnTo>
                    <a:pt x="302869" y="12204"/>
                  </a:lnTo>
                  <a:close/>
                </a:path>
                <a:path w="612775" h="552450">
                  <a:moveTo>
                    <a:pt x="612673" y="94386"/>
                  </a:moveTo>
                  <a:lnTo>
                    <a:pt x="579767" y="67995"/>
                  </a:lnTo>
                  <a:lnTo>
                    <a:pt x="572147" y="67995"/>
                  </a:lnTo>
                  <a:lnTo>
                    <a:pt x="564730" y="70713"/>
                  </a:lnTo>
                  <a:lnTo>
                    <a:pt x="511467" y="115735"/>
                  </a:lnTo>
                  <a:lnTo>
                    <a:pt x="516534" y="106451"/>
                  </a:lnTo>
                  <a:lnTo>
                    <a:pt x="520319" y="94221"/>
                  </a:lnTo>
                  <a:lnTo>
                    <a:pt x="519150" y="81889"/>
                  </a:lnTo>
                  <a:lnTo>
                    <a:pt x="513461" y="70891"/>
                  </a:lnTo>
                  <a:lnTo>
                    <a:pt x="503669" y="62636"/>
                  </a:lnTo>
                  <a:lnTo>
                    <a:pt x="498932" y="60045"/>
                  </a:lnTo>
                  <a:lnTo>
                    <a:pt x="493572" y="58674"/>
                  </a:lnTo>
                  <a:lnTo>
                    <a:pt x="488200" y="58674"/>
                  </a:lnTo>
                  <a:lnTo>
                    <a:pt x="396468" y="191376"/>
                  </a:lnTo>
                  <a:lnTo>
                    <a:pt x="390525" y="190106"/>
                  </a:lnTo>
                  <a:lnTo>
                    <a:pt x="384492" y="189458"/>
                  </a:lnTo>
                  <a:lnTo>
                    <a:pt x="378396" y="189458"/>
                  </a:lnTo>
                  <a:lnTo>
                    <a:pt x="336219" y="200774"/>
                  </a:lnTo>
                  <a:lnTo>
                    <a:pt x="312407" y="220014"/>
                  </a:lnTo>
                  <a:lnTo>
                    <a:pt x="313105" y="188302"/>
                  </a:lnTo>
                  <a:lnTo>
                    <a:pt x="304419" y="149669"/>
                  </a:lnTo>
                  <a:lnTo>
                    <a:pt x="282257" y="115112"/>
                  </a:lnTo>
                  <a:lnTo>
                    <a:pt x="242557" y="94589"/>
                  </a:lnTo>
                  <a:lnTo>
                    <a:pt x="209588" y="92214"/>
                  </a:lnTo>
                  <a:lnTo>
                    <a:pt x="185204" y="97815"/>
                  </a:lnTo>
                  <a:lnTo>
                    <a:pt x="168490" y="107429"/>
                  </a:lnTo>
                  <a:lnTo>
                    <a:pt x="158521" y="117132"/>
                  </a:lnTo>
                  <a:lnTo>
                    <a:pt x="164896" y="85852"/>
                  </a:lnTo>
                  <a:lnTo>
                    <a:pt x="173253" y="50927"/>
                  </a:lnTo>
                  <a:lnTo>
                    <a:pt x="182880" y="19812"/>
                  </a:lnTo>
                  <a:lnTo>
                    <a:pt x="193078" y="0"/>
                  </a:lnTo>
                  <a:lnTo>
                    <a:pt x="172720" y="0"/>
                  </a:lnTo>
                  <a:lnTo>
                    <a:pt x="160909" y="37160"/>
                  </a:lnTo>
                  <a:lnTo>
                    <a:pt x="154432" y="61252"/>
                  </a:lnTo>
                  <a:lnTo>
                    <a:pt x="151015" y="82816"/>
                  </a:lnTo>
                  <a:lnTo>
                    <a:pt x="148374" y="112369"/>
                  </a:lnTo>
                  <a:lnTo>
                    <a:pt x="136017" y="97574"/>
                  </a:lnTo>
                  <a:lnTo>
                    <a:pt x="115493" y="84874"/>
                  </a:lnTo>
                  <a:lnTo>
                    <a:pt x="85636" y="81203"/>
                  </a:lnTo>
                  <a:lnTo>
                    <a:pt x="45275" y="93510"/>
                  </a:lnTo>
                  <a:lnTo>
                    <a:pt x="16878" y="119824"/>
                  </a:lnTo>
                  <a:lnTo>
                    <a:pt x="2552" y="159258"/>
                  </a:lnTo>
                  <a:lnTo>
                    <a:pt x="0" y="205879"/>
                  </a:lnTo>
                  <a:lnTo>
                    <a:pt x="6908" y="253784"/>
                  </a:lnTo>
                  <a:lnTo>
                    <a:pt x="21005" y="297014"/>
                  </a:lnTo>
                  <a:lnTo>
                    <a:pt x="39979" y="329653"/>
                  </a:lnTo>
                  <a:lnTo>
                    <a:pt x="61531" y="345770"/>
                  </a:lnTo>
                  <a:lnTo>
                    <a:pt x="97751" y="351129"/>
                  </a:lnTo>
                  <a:lnTo>
                    <a:pt x="127203" y="349554"/>
                  </a:lnTo>
                  <a:lnTo>
                    <a:pt x="146977" y="345414"/>
                  </a:lnTo>
                  <a:lnTo>
                    <a:pt x="154216" y="343065"/>
                  </a:lnTo>
                  <a:lnTo>
                    <a:pt x="182524" y="353263"/>
                  </a:lnTo>
                  <a:lnTo>
                    <a:pt x="153365" y="385356"/>
                  </a:lnTo>
                  <a:lnTo>
                    <a:pt x="87122" y="465569"/>
                  </a:lnTo>
                  <a:lnTo>
                    <a:pt x="60452" y="507606"/>
                  </a:lnTo>
                  <a:lnTo>
                    <a:pt x="54051" y="531266"/>
                  </a:lnTo>
                  <a:lnTo>
                    <a:pt x="59359" y="544042"/>
                  </a:lnTo>
                  <a:lnTo>
                    <a:pt x="62382" y="547636"/>
                  </a:lnTo>
                  <a:lnTo>
                    <a:pt x="68160" y="551903"/>
                  </a:lnTo>
                  <a:lnTo>
                    <a:pt x="78447" y="551903"/>
                  </a:lnTo>
                  <a:lnTo>
                    <a:pt x="133007" y="533793"/>
                  </a:lnTo>
                  <a:lnTo>
                    <a:pt x="175615" y="511238"/>
                  </a:lnTo>
                  <a:lnTo>
                    <a:pt x="228346" y="479742"/>
                  </a:lnTo>
                  <a:lnTo>
                    <a:pt x="291071" y="439369"/>
                  </a:lnTo>
                  <a:lnTo>
                    <a:pt x="354063" y="396659"/>
                  </a:lnTo>
                  <a:lnTo>
                    <a:pt x="390867" y="370738"/>
                  </a:lnTo>
                  <a:lnTo>
                    <a:pt x="433641" y="338861"/>
                  </a:lnTo>
                  <a:lnTo>
                    <a:pt x="446709" y="327812"/>
                  </a:lnTo>
                  <a:lnTo>
                    <a:pt x="436638" y="319786"/>
                  </a:lnTo>
                  <a:lnTo>
                    <a:pt x="448525" y="324104"/>
                  </a:lnTo>
                  <a:lnTo>
                    <a:pt x="454177" y="313156"/>
                  </a:lnTo>
                  <a:lnTo>
                    <a:pt x="459193" y="301358"/>
                  </a:lnTo>
                  <a:lnTo>
                    <a:pt x="462343" y="289052"/>
                  </a:lnTo>
                  <a:lnTo>
                    <a:pt x="463613" y="276440"/>
                  </a:lnTo>
                  <a:lnTo>
                    <a:pt x="462991" y="263715"/>
                  </a:lnTo>
                  <a:lnTo>
                    <a:pt x="578281" y="221996"/>
                  </a:lnTo>
                  <a:lnTo>
                    <a:pt x="589191" y="215328"/>
                  </a:lnTo>
                  <a:lnTo>
                    <a:pt x="596468" y="205308"/>
                  </a:lnTo>
                  <a:lnTo>
                    <a:pt x="599478" y="193306"/>
                  </a:lnTo>
                  <a:lnTo>
                    <a:pt x="597598" y="180632"/>
                  </a:lnTo>
                  <a:lnTo>
                    <a:pt x="592810" y="171932"/>
                  </a:lnTo>
                  <a:lnTo>
                    <a:pt x="585774" y="165214"/>
                  </a:lnTo>
                  <a:lnTo>
                    <a:pt x="577062" y="160870"/>
                  </a:lnTo>
                  <a:lnTo>
                    <a:pt x="567245" y="159334"/>
                  </a:lnTo>
                  <a:lnTo>
                    <a:pt x="564311" y="159334"/>
                  </a:lnTo>
                  <a:lnTo>
                    <a:pt x="561416" y="159727"/>
                  </a:lnTo>
                  <a:lnTo>
                    <a:pt x="558584" y="160515"/>
                  </a:lnTo>
                  <a:lnTo>
                    <a:pt x="607199" y="119405"/>
                  </a:lnTo>
                  <a:lnTo>
                    <a:pt x="611238" y="111594"/>
                  </a:lnTo>
                  <a:lnTo>
                    <a:pt x="612673" y="94386"/>
                  </a:lnTo>
                  <a:close/>
                </a:path>
              </a:pathLst>
            </a:custGeom>
            <a:solidFill>
              <a:srgbClr val="FFFFFF"/>
            </a:solidFill>
          </p:spPr>
          <p:txBody>
            <a:bodyPr wrap="square" lIns="0" tIns="0" rIns="0" bIns="0" rtlCol="0"/>
            <a:lstStyle/>
            <a:p>
              <a:endParaRPr/>
            </a:p>
          </p:txBody>
        </p:sp>
        <p:sp>
          <p:nvSpPr>
            <p:cNvPr id="28" name="object 24">
              <a:extLst>
                <a:ext uri="{FF2B5EF4-FFF2-40B4-BE49-F238E27FC236}">
                  <a16:creationId xmlns:a16="http://schemas.microsoft.com/office/drawing/2014/main" id="{680124EC-CFB8-49DD-AC3B-5F64CE166F94}"/>
                </a:ext>
              </a:extLst>
            </p:cNvPr>
            <p:cNvSpPr/>
            <p:nvPr/>
          </p:nvSpPr>
          <p:spPr>
            <a:xfrm>
              <a:off x="724917" y="707367"/>
              <a:ext cx="586105" cy="521334"/>
            </a:xfrm>
            <a:custGeom>
              <a:avLst/>
              <a:gdLst/>
              <a:ahLst/>
              <a:cxnLst/>
              <a:rect l="l" t="t" r="r" b="b"/>
              <a:pathLst>
                <a:path w="586105" h="521334">
                  <a:moveTo>
                    <a:pt x="113606" y="319189"/>
                  </a:moveTo>
                  <a:lnTo>
                    <a:pt x="96803" y="338429"/>
                  </a:lnTo>
                  <a:lnTo>
                    <a:pt x="90085" y="345998"/>
                  </a:lnTo>
                  <a:lnTo>
                    <a:pt x="35128" y="413602"/>
                  </a:lnTo>
                  <a:lnTo>
                    <a:pt x="6949" y="458939"/>
                  </a:lnTo>
                  <a:lnTo>
                    <a:pt x="0" y="488437"/>
                  </a:lnTo>
                  <a:lnTo>
                    <a:pt x="8691" y="508431"/>
                  </a:lnTo>
                  <a:lnTo>
                    <a:pt x="13241" y="512920"/>
                  </a:lnTo>
                  <a:lnTo>
                    <a:pt x="19586" y="517063"/>
                  </a:lnTo>
                  <a:lnTo>
                    <a:pt x="27938" y="520102"/>
                  </a:lnTo>
                  <a:lnTo>
                    <a:pt x="38510" y="521284"/>
                  </a:lnTo>
                  <a:lnTo>
                    <a:pt x="49682" y="520365"/>
                  </a:lnTo>
                  <a:lnTo>
                    <a:pt x="71622" y="513933"/>
                  </a:lnTo>
                  <a:lnTo>
                    <a:pt x="110012" y="496474"/>
                  </a:lnTo>
                  <a:lnTo>
                    <a:pt x="115788" y="493229"/>
                  </a:lnTo>
                  <a:lnTo>
                    <a:pt x="34637" y="493229"/>
                  </a:lnTo>
                  <a:lnTo>
                    <a:pt x="31792" y="492315"/>
                  </a:lnTo>
                  <a:lnTo>
                    <a:pt x="30128" y="490347"/>
                  </a:lnTo>
                  <a:lnTo>
                    <a:pt x="31143" y="473455"/>
                  </a:lnTo>
                  <a:lnTo>
                    <a:pt x="47840" y="444199"/>
                  </a:lnTo>
                  <a:lnTo>
                    <a:pt x="76465" y="405988"/>
                  </a:lnTo>
                  <a:lnTo>
                    <a:pt x="113263" y="362229"/>
                  </a:lnTo>
                  <a:lnTo>
                    <a:pt x="127140" y="362229"/>
                  </a:lnTo>
                  <a:lnTo>
                    <a:pt x="122711" y="351497"/>
                  </a:lnTo>
                  <a:lnTo>
                    <a:pt x="146558" y="325015"/>
                  </a:lnTo>
                  <a:lnTo>
                    <a:pt x="151757" y="319392"/>
                  </a:lnTo>
                  <a:lnTo>
                    <a:pt x="113771" y="319392"/>
                  </a:lnTo>
                  <a:lnTo>
                    <a:pt x="113606" y="319189"/>
                  </a:lnTo>
                  <a:close/>
                </a:path>
                <a:path w="586105" h="521334">
                  <a:moveTo>
                    <a:pt x="211573" y="337019"/>
                  </a:moveTo>
                  <a:lnTo>
                    <a:pt x="243387" y="383032"/>
                  </a:lnTo>
                  <a:lnTo>
                    <a:pt x="193422" y="415375"/>
                  </a:lnTo>
                  <a:lnTo>
                    <a:pt x="144460" y="445314"/>
                  </a:lnTo>
                  <a:lnTo>
                    <a:pt x="99992" y="470102"/>
                  </a:lnTo>
                  <a:lnTo>
                    <a:pt x="63512" y="486989"/>
                  </a:lnTo>
                  <a:lnTo>
                    <a:pt x="38510" y="493229"/>
                  </a:lnTo>
                  <a:lnTo>
                    <a:pt x="115788" y="493229"/>
                  </a:lnTo>
                  <a:lnTo>
                    <a:pt x="170534" y="462476"/>
                  </a:lnTo>
                  <a:lnTo>
                    <a:pt x="258868" y="406425"/>
                  </a:lnTo>
                  <a:lnTo>
                    <a:pt x="262894" y="403758"/>
                  </a:lnTo>
                  <a:lnTo>
                    <a:pt x="268012" y="400367"/>
                  </a:lnTo>
                  <a:lnTo>
                    <a:pt x="282744" y="390626"/>
                  </a:lnTo>
                  <a:lnTo>
                    <a:pt x="312445" y="370154"/>
                  </a:lnTo>
                  <a:lnTo>
                    <a:pt x="262691" y="370154"/>
                  </a:lnTo>
                  <a:lnTo>
                    <a:pt x="211573" y="337019"/>
                  </a:lnTo>
                  <a:close/>
                </a:path>
                <a:path w="586105" h="521334">
                  <a:moveTo>
                    <a:pt x="263008" y="403733"/>
                  </a:moveTo>
                  <a:close/>
                </a:path>
                <a:path w="586105" h="521334">
                  <a:moveTo>
                    <a:pt x="127140" y="362229"/>
                  </a:moveTo>
                  <a:lnTo>
                    <a:pt x="113263" y="362229"/>
                  </a:lnTo>
                  <a:lnTo>
                    <a:pt x="140352" y="394246"/>
                  </a:lnTo>
                  <a:lnTo>
                    <a:pt x="127140" y="362229"/>
                  </a:lnTo>
                  <a:close/>
                </a:path>
                <a:path w="586105" h="521334">
                  <a:moveTo>
                    <a:pt x="320831" y="232765"/>
                  </a:moveTo>
                  <a:lnTo>
                    <a:pt x="384649" y="283502"/>
                  </a:lnTo>
                  <a:lnTo>
                    <a:pt x="369181" y="295464"/>
                  </a:lnTo>
                  <a:lnTo>
                    <a:pt x="341801" y="315383"/>
                  </a:lnTo>
                  <a:lnTo>
                    <a:pt x="305355" y="341025"/>
                  </a:lnTo>
                  <a:lnTo>
                    <a:pt x="262691" y="370154"/>
                  </a:lnTo>
                  <a:lnTo>
                    <a:pt x="312445" y="370154"/>
                  </a:lnTo>
                  <a:lnTo>
                    <a:pt x="358663" y="337831"/>
                  </a:lnTo>
                  <a:lnTo>
                    <a:pt x="402759" y="304939"/>
                  </a:lnTo>
                  <a:lnTo>
                    <a:pt x="413249" y="296075"/>
                  </a:lnTo>
                  <a:lnTo>
                    <a:pt x="415776" y="296075"/>
                  </a:lnTo>
                  <a:lnTo>
                    <a:pt x="417732" y="292277"/>
                  </a:lnTo>
                  <a:lnTo>
                    <a:pt x="428908" y="282841"/>
                  </a:lnTo>
                  <a:lnTo>
                    <a:pt x="424451" y="279298"/>
                  </a:lnTo>
                  <a:lnTo>
                    <a:pt x="426686" y="274967"/>
                  </a:lnTo>
                  <a:lnTo>
                    <a:pt x="431589" y="263885"/>
                  </a:lnTo>
                  <a:lnTo>
                    <a:pt x="432138" y="262077"/>
                  </a:lnTo>
                  <a:lnTo>
                    <a:pt x="401769" y="262077"/>
                  </a:lnTo>
                  <a:lnTo>
                    <a:pt x="320831" y="232765"/>
                  </a:lnTo>
                  <a:close/>
                </a:path>
                <a:path w="586105" h="521334">
                  <a:moveTo>
                    <a:pt x="341964" y="130784"/>
                  </a:moveTo>
                  <a:lnTo>
                    <a:pt x="338446" y="130784"/>
                  </a:lnTo>
                  <a:lnTo>
                    <a:pt x="321275" y="132299"/>
                  </a:lnTo>
                  <a:lnTo>
                    <a:pt x="275162" y="153885"/>
                  </a:lnTo>
                  <a:lnTo>
                    <a:pt x="236518" y="190756"/>
                  </a:lnTo>
                  <a:lnTo>
                    <a:pt x="217555" y="209753"/>
                  </a:lnTo>
                  <a:lnTo>
                    <a:pt x="209821" y="217563"/>
                  </a:lnTo>
                  <a:lnTo>
                    <a:pt x="204347" y="223100"/>
                  </a:lnTo>
                  <a:lnTo>
                    <a:pt x="180190" y="248110"/>
                  </a:lnTo>
                  <a:lnTo>
                    <a:pt x="159707" y="269625"/>
                  </a:lnTo>
                  <a:lnTo>
                    <a:pt x="137290" y="293624"/>
                  </a:lnTo>
                  <a:lnTo>
                    <a:pt x="113771" y="319392"/>
                  </a:lnTo>
                  <a:lnTo>
                    <a:pt x="151757" y="319392"/>
                  </a:lnTo>
                  <a:lnTo>
                    <a:pt x="170860" y="298730"/>
                  </a:lnTo>
                  <a:lnTo>
                    <a:pt x="194910" y="273297"/>
                  </a:lnTo>
                  <a:lnTo>
                    <a:pt x="218000" y="249364"/>
                  </a:lnTo>
                  <a:lnTo>
                    <a:pt x="242263" y="249364"/>
                  </a:lnTo>
                  <a:lnTo>
                    <a:pt x="236262" y="230720"/>
                  </a:lnTo>
                  <a:lnTo>
                    <a:pt x="272433" y="194803"/>
                  </a:lnTo>
                  <a:lnTo>
                    <a:pt x="303642" y="168059"/>
                  </a:lnTo>
                  <a:lnTo>
                    <a:pt x="338446" y="158838"/>
                  </a:lnTo>
                  <a:lnTo>
                    <a:pt x="365891" y="158838"/>
                  </a:lnTo>
                  <a:lnTo>
                    <a:pt x="380933" y="131330"/>
                  </a:lnTo>
                  <a:lnTo>
                    <a:pt x="348949" y="131330"/>
                  </a:lnTo>
                  <a:lnTo>
                    <a:pt x="345469" y="130962"/>
                  </a:lnTo>
                  <a:lnTo>
                    <a:pt x="341964" y="130784"/>
                  </a:lnTo>
                  <a:close/>
                </a:path>
                <a:path w="586105" h="521334">
                  <a:moveTo>
                    <a:pt x="415776" y="296075"/>
                  </a:moveTo>
                  <a:lnTo>
                    <a:pt x="413249" y="296075"/>
                  </a:lnTo>
                  <a:lnTo>
                    <a:pt x="415383" y="296837"/>
                  </a:lnTo>
                  <a:lnTo>
                    <a:pt x="415776" y="296075"/>
                  </a:lnTo>
                  <a:close/>
                </a:path>
                <a:path w="586105" h="521334">
                  <a:moveTo>
                    <a:pt x="242263" y="249364"/>
                  </a:moveTo>
                  <a:lnTo>
                    <a:pt x="218000" y="249364"/>
                  </a:lnTo>
                  <a:lnTo>
                    <a:pt x="253356" y="283832"/>
                  </a:lnTo>
                  <a:lnTo>
                    <a:pt x="242263" y="249364"/>
                  </a:lnTo>
                  <a:close/>
                </a:path>
                <a:path w="586105" h="521334">
                  <a:moveTo>
                    <a:pt x="569673" y="128701"/>
                  </a:moveTo>
                  <a:lnTo>
                    <a:pt x="534776" y="128701"/>
                  </a:lnTo>
                  <a:lnTo>
                    <a:pt x="541773" y="133324"/>
                  </a:lnTo>
                  <a:lnTo>
                    <a:pt x="544466" y="140766"/>
                  </a:lnTo>
                  <a:lnTo>
                    <a:pt x="406912" y="209994"/>
                  </a:lnTo>
                  <a:lnTo>
                    <a:pt x="409340" y="223100"/>
                  </a:lnTo>
                  <a:lnTo>
                    <a:pt x="409303" y="236516"/>
                  </a:lnTo>
                  <a:lnTo>
                    <a:pt x="406769" y="249608"/>
                  </a:lnTo>
                  <a:lnTo>
                    <a:pt x="401769" y="262077"/>
                  </a:lnTo>
                  <a:lnTo>
                    <a:pt x="432138" y="262077"/>
                  </a:lnTo>
                  <a:lnTo>
                    <a:pt x="435071" y="252398"/>
                  </a:lnTo>
                  <a:lnTo>
                    <a:pt x="437119" y="240622"/>
                  </a:lnTo>
                  <a:lnTo>
                    <a:pt x="437722" y="228676"/>
                  </a:lnTo>
                  <a:lnTo>
                    <a:pt x="543069" y="190550"/>
                  </a:lnTo>
                  <a:lnTo>
                    <a:pt x="558765" y="180958"/>
                  </a:lnTo>
                  <a:lnTo>
                    <a:pt x="569220" y="166589"/>
                  </a:lnTo>
                  <a:lnTo>
                    <a:pt x="573542" y="149367"/>
                  </a:lnTo>
                  <a:lnTo>
                    <a:pt x="570844" y="131216"/>
                  </a:lnTo>
                  <a:lnTo>
                    <a:pt x="569673" y="128701"/>
                  </a:lnTo>
                  <a:close/>
                </a:path>
                <a:path w="586105" h="521334">
                  <a:moveTo>
                    <a:pt x="217492" y="209689"/>
                  </a:moveTo>
                  <a:close/>
                </a:path>
                <a:path w="586105" h="521334">
                  <a:moveTo>
                    <a:pt x="365891" y="158838"/>
                  </a:moveTo>
                  <a:lnTo>
                    <a:pt x="346943" y="158838"/>
                  </a:lnTo>
                  <a:lnTo>
                    <a:pt x="355414" y="160350"/>
                  </a:lnTo>
                  <a:lnTo>
                    <a:pt x="363440" y="163322"/>
                  </a:lnTo>
                  <a:lnTo>
                    <a:pt x="365891" y="158838"/>
                  </a:lnTo>
                  <a:close/>
                </a:path>
                <a:path w="586105" h="521334">
                  <a:moveTo>
                    <a:pt x="582176" y="37376"/>
                  </a:moveTo>
                  <a:lnTo>
                    <a:pt x="545025" y="37376"/>
                  </a:lnTo>
                  <a:lnTo>
                    <a:pt x="550168" y="39585"/>
                  </a:lnTo>
                  <a:lnTo>
                    <a:pt x="553775" y="43853"/>
                  </a:lnTo>
                  <a:lnTo>
                    <a:pt x="557275" y="50213"/>
                  </a:lnTo>
                  <a:lnTo>
                    <a:pt x="558034" y="57178"/>
                  </a:lnTo>
                  <a:lnTo>
                    <a:pt x="556123" y="63919"/>
                  </a:lnTo>
                  <a:lnTo>
                    <a:pt x="551616" y="69608"/>
                  </a:lnTo>
                  <a:lnTo>
                    <a:pt x="450079" y="155498"/>
                  </a:lnTo>
                  <a:lnTo>
                    <a:pt x="523142" y="129057"/>
                  </a:lnTo>
                  <a:lnTo>
                    <a:pt x="525251" y="128701"/>
                  </a:lnTo>
                  <a:lnTo>
                    <a:pt x="569673" y="128701"/>
                  </a:lnTo>
                  <a:lnTo>
                    <a:pt x="567406" y="123831"/>
                  </a:lnTo>
                  <a:lnTo>
                    <a:pt x="562814" y="117273"/>
                  </a:lnTo>
                  <a:lnTo>
                    <a:pt x="557217" y="111651"/>
                  </a:lnTo>
                  <a:lnTo>
                    <a:pt x="550765" y="107073"/>
                  </a:lnTo>
                  <a:lnTo>
                    <a:pt x="569739" y="91033"/>
                  </a:lnTo>
                  <a:lnTo>
                    <a:pt x="576113" y="84474"/>
                  </a:lnTo>
                  <a:lnTo>
                    <a:pt x="581015" y="76906"/>
                  </a:lnTo>
                  <a:lnTo>
                    <a:pt x="584342" y="68521"/>
                  </a:lnTo>
                  <a:lnTo>
                    <a:pt x="585995" y="59512"/>
                  </a:lnTo>
                  <a:lnTo>
                    <a:pt x="585932" y="55092"/>
                  </a:lnTo>
                  <a:lnTo>
                    <a:pt x="585834" y="50213"/>
                  </a:lnTo>
                  <a:lnTo>
                    <a:pt x="583977" y="41540"/>
                  </a:lnTo>
                  <a:lnTo>
                    <a:pt x="582176" y="37376"/>
                  </a:lnTo>
                  <a:close/>
                </a:path>
                <a:path w="586105" h="521334">
                  <a:moveTo>
                    <a:pt x="455985" y="0"/>
                  </a:moveTo>
                  <a:lnTo>
                    <a:pt x="448251" y="0"/>
                  </a:lnTo>
                  <a:lnTo>
                    <a:pt x="435909" y="1672"/>
                  </a:lnTo>
                  <a:lnTo>
                    <a:pt x="424638" y="6465"/>
                  </a:lnTo>
                  <a:lnTo>
                    <a:pt x="415011" y="14042"/>
                  </a:lnTo>
                  <a:lnTo>
                    <a:pt x="407598" y="24066"/>
                  </a:lnTo>
                  <a:lnTo>
                    <a:pt x="348949" y="131330"/>
                  </a:lnTo>
                  <a:lnTo>
                    <a:pt x="380933" y="131330"/>
                  </a:lnTo>
                  <a:lnTo>
                    <a:pt x="435525" y="31496"/>
                  </a:lnTo>
                  <a:lnTo>
                    <a:pt x="441786" y="28054"/>
                  </a:lnTo>
                  <a:lnTo>
                    <a:pt x="490585" y="28054"/>
                  </a:lnTo>
                  <a:lnTo>
                    <a:pt x="489795" y="25929"/>
                  </a:lnTo>
                  <a:lnTo>
                    <a:pt x="484909" y="18048"/>
                  </a:lnTo>
                  <a:lnTo>
                    <a:pt x="478432" y="11207"/>
                  </a:lnTo>
                  <a:lnTo>
                    <a:pt x="470450" y="5689"/>
                  </a:lnTo>
                  <a:lnTo>
                    <a:pt x="463656" y="1968"/>
                  </a:lnTo>
                  <a:lnTo>
                    <a:pt x="455985" y="0"/>
                  </a:lnTo>
                  <a:close/>
                </a:path>
                <a:path w="586105" h="521334">
                  <a:moveTo>
                    <a:pt x="490585" y="28054"/>
                  </a:moveTo>
                  <a:lnTo>
                    <a:pt x="451210" y="28054"/>
                  </a:lnTo>
                  <a:lnTo>
                    <a:pt x="454207" y="28778"/>
                  </a:lnTo>
                  <a:lnTo>
                    <a:pt x="456988" y="30302"/>
                  </a:lnTo>
                  <a:lnTo>
                    <a:pt x="462540" y="34972"/>
                  </a:lnTo>
                  <a:lnTo>
                    <a:pt x="465762" y="41192"/>
                  </a:lnTo>
                  <a:lnTo>
                    <a:pt x="466420" y="48165"/>
                  </a:lnTo>
                  <a:lnTo>
                    <a:pt x="464278" y="55092"/>
                  </a:lnTo>
                  <a:lnTo>
                    <a:pt x="423130" y="130327"/>
                  </a:lnTo>
                  <a:lnTo>
                    <a:pt x="531474" y="38798"/>
                  </a:lnTo>
                  <a:lnTo>
                    <a:pt x="535665" y="37376"/>
                  </a:lnTo>
                  <a:lnTo>
                    <a:pt x="582176" y="37376"/>
                  </a:lnTo>
                  <a:lnTo>
                    <a:pt x="580962" y="34569"/>
                  </a:lnTo>
                  <a:lnTo>
                    <a:pt x="493005" y="34569"/>
                  </a:lnTo>
                  <a:lnTo>
                    <a:pt x="490585" y="28054"/>
                  </a:lnTo>
                  <a:close/>
                </a:path>
                <a:path w="586105" h="521334">
                  <a:moveTo>
                    <a:pt x="539830" y="9321"/>
                  </a:moveTo>
                  <a:lnTo>
                    <a:pt x="493005" y="34569"/>
                  </a:lnTo>
                  <a:lnTo>
                    <a:pt x="580962" y="34569"/>
                  </a:lnTo>
                  <a:lnTo>
                    <a:pt x="549891" y="10421"/>
                  </a:lnTo>
                  <a:lnTo>
                    <a:pt x="539830" y="9321"/>
                  </a:lnTo>
                  <a:close/>
                </a:path>
              </a:pathLst>
            </a:custGeom>
            <a:solidFill>
              <a:srgbClr val="618744"/>
            </a:solidFill>
          </p:spPr>
          <p:txBody>
            <a:bodyPr wrap="square" lIns="0" tIns="0" rIns="0" bIns="0" rtlCol="0"/>
            <a:lstStyle/>
            <a:p>
              <a:endParaRPr/>
            </a:p>
          </p:txBody>
        </p:sp>
      </p:grpSp>
      <p:sp>
        <p:nvSpPr>
          <p:cNvPr id="29" name="Espace réservé du texte 45">
            <a:extLst>
              <a:ext uri="{FF2B5EF4-FFF2-40B4-BE49-F238E27FC236}">
                <a16:creationId xmlns:a16="http://schemas.microsoft.com/office/drawing/2014/main" id="{8256C79F-0AF1-47C1-945C-690F27FA89BB}"/>
              </a:ext>
            </a:extLst>
          </p:cNvPr>
          <p:cNvSpPr>
            <a:spLocks noGrp="1"/>
          </p:cNvSpPr>
          <p:nvPr>
            <p:ph type="body" sz="quarter" idx="13" hasCustomPrompt="1"/>
          </p:nvPr>
        </p:nvSpPr>
        <p:spPr>
          <a:xfrm>
            <a:off x="914400" y="2124075"/>
            <a:ext cx="5095875" cy="523875"/>
          </a:xfrm>
          <a:prstGeom prst="rect">
            <a:avLst/>
          </a:prstGeom>
        </p:spPr>
        <p:txBody>
          <a:bodyPr/>
          <a:lstStyle>
            <a:lvl1pPr marL="0" indent="0">
              <a:buNone/>
              <a:defRPr sz="2000" b="1">
                <a:solidFill>
                  <a:srgbClr val="19313B"/>
                </a:solidFill>
              </a:defRPr>
            </a:lvl1pPr>
          </a:lstStyle>
          <a:p>
            <a:r>
              <a:rPr lang="fr-FR" dirty="0"/>
              <a:t>Modifiez le style du titre</a:t>
            </a:r>
            <a:endParaRPr lang="fr-BE" dirty="0"/>
          </a:p>
        </p:txBody>
      </p:sp>
    </p:spTree>
    <p:extLst>
      <p:ext uri="{BB962C8B-B14F-4D97-AF65-F5344CB8AC3E}">
        <p14:creationId xmlns:p14="http://schemas.microsoft.com/office/powerpoint/2010/main" val="5752314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sposition HORTI COMESTIBLE 2">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6D4B8079-BDB6-4833-A848-E4712B9E53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96550" y="6173404"/>
            <a:ext cx="1506175" cy="494049"/>
          </a:xfrm>
          <a:prstGeom prst="rect">
            <a:avLst/>
          </a:prstGeom>
        </p:spPr>
      </p:pic>
      <p:grpSp>
        <p:nvGrpSpPr>
          <p:cNvPr id="6" name="object 2">
            <a:extLst>
              <a:ext uri="{FF2B5EF4-FFF2-40B4-BE49-F238E27FC236}">
                <a16:creationId xmlns:a16="http://schemas.microsoft.com/office/drawing/2014/main" id="{5E5E5965-772E-43D4-B784-79E9FA55D142}"/>
              </a:ext>
            </a:extLst>
          </p:cNvPr>
          <p:cNvGrpSpPr/>
          <p:nvPr userDrawn="1"/>
        </p:nvGrpSpPr>
        <p:grpSpPr>
          <a:xfrm>
            <a:off x="347446" y="2096795"/>
            <a:ext cx="11785600" cy="3921125"/>
            <a:chOff x="347446" y="2096795"/>
            <a:chExt cx="11785600" cy="3921125"/>
          </a:xfrm>
        </p:grpSpPr>
        <p:sp>
          <p:nvSpPr>
            <p:cNvPr id="7" name="object 3">
              <a:extLst>
                <a:ext uri="{FF2B5EF4-FFF2-40B4-BE49-F238E27FC236}">
                  <a16:creationId xmlns:a16="http://schemas.microsoft.com/office/drawing/2014/main" id="{52892AE9-1CCE-4040-989E-7A9155174828}"/>
                </a:ext>
              </a:extLst>
            </p:cNvPr>
            <p:cNvSpPr/>
            <p:nvPr/>
          </p:nvSpPr>
          <p:spPr>
            <a:xfrm>
              <a:off x="347446" y="2096795"/>
              <a:ext cx="3672204" cy="3921125"/>
            </a:xfrm>
            <a:custGeom>
              <a:avLst/>
              <a:gdLst/>
              <a:ahLst/>
              <a:cxnLst/>
              <a:rect l="l" t="t" r="r" b="b"/>
              <a:pathLst>
                <a:path w="3672204" h="3921125">
                  <a:moveTo>
                    <a:pt x="3671760" y="0"/>
                  </a:moveTo>
                  <a:lnTo>
                    <a:pt x="0" y="0"/>
                  </a:lnTo>
                  <a:lnTo>
                    <a:pt x="0" y="3920553"/>
                  </a:lnTo>
                  <a:lnTo>
                    <a:pt x="3671760" y="3920553"/>
                  </a:lnTo>
                  <a:lnTo>
                    <a:pt x="3671760" y="0"/>
                  </a:lnTo>
                  <a:close/>
                </a:path>
              </a:pathLst>
            </a:custGeom>
            <a:solidFill>
              <a:srgbClr val="19313B"/>
            </a:solidFill>
          </p:spPr>
          <p:txBody>
            <a:bodyPr wrap="square" lIns="0" tIns="0" rIns="0" bIns="0" rtlCol="0"/>
            <a:lstStyle/>
            <a:p>
              <a:endParaRPr/>
            </a:p>
          </p:txBody>
        </p:sp>
        <p:sp>
          <p:nvSpPr>
            <p:cNvPr id="8" name="object 4">
              <a:extLst>
                <a:ext uri="{FF2B5EF4-FFF2-40B4-BE49-F238E27FC236}">
                  <a16:creationId xmlns:a16="http://schemas.microsoft.com/office/drawing/2014/main" id="{0C979890-C5A9-4AD9-9052-9D60EA4AE2C8}"/>
                </a:ext>
              </a:extLst>
            </p:cNvPr>
            <p:cNvSpPr/>
            <p:nvPr/>
          </p:nvSpPr>
          <p:spPr>
            <a:xfrm>
              <a:off x="1711171" y="2378277"/>
              <a:ext cx="936625" cy="1021715"/>
            </a:xfrm>
            <a:custGeom>
              <a:avLst/>
              <a:gdLst/>
              <a:ahLst/>
              <a:cxnLst/>
              <a:rect l="l" t="t" r="r" b="b"/>
              <a:pathLst>
                <a:path w="936625" h="1021714">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618744"/>
            </a:solidFill>
          </p:spPr>
          <p:txBody>
            <a:bodyPr wrap="square" lIns="0" tIns="0" rIns="0" bIns="0" rtlCol="0"/>
            <a:lstStyle/>
            <a:p>
              <a:endParaRPr/>
            </a:p>
          </p:txBody>
        </p:sp>
        <p:pic>
          <p:nvPicPr>
            <p:cNvPr id="9" name="object 5">
              <a:extLst>
                <a:ext uri="{FF2B5EF4-FFF2-40B4-BE49-F238E27FC236}">
                  <a16:creationId xmlns:a16="http://schemas.microsoft.com/office/drawing/2014/main" id="{459AE31D-5BA4-4B12-8C8A-2C43FA177DB0}"/>
                </a:ext>
              </a:extLst>
            </p:cNvPr>
            <p:cNvPicPr/>
            <p:nvPr/>
          </p:nvPicPr>
          <p:blipFill>
            <a:blip r:embed="rId3" cstate="print"/>
            <a:stretch>
              <a:fillRect/>
            </a:stretch>
          </p:blipFill>
          <p:spPr>
            <a:xfrm>
              <a:off x="4019203" y="2096808"/>
              <a:ext cx="8113749" cy="3920553"/>
            </a:xfrm>
            <a:prstGeom prst="rect">
              <a:avLst/>
            </a:prstGeom>
          </p:spPr>
        </p:pic>
      </p:grpSp>
      <p:grpSp>
        <p:nvGrpSpPr>
          <p:cNvPr id="10" name="object 6">
            <a:extLst>
              <a:ext uri="{FF2B5EF4-FFF2-40B4-BE49-F238E27FC236}">
                <a16:creationId xmlns:a16="http://schemas.microsoft.com/office/drawing/2014/main" id="{3E44F5C6-7FA9-4ABB-9BF6-79FF3E9E7B4C}"/>
              </a:ext>
            </a:extLst>
          </p:cNvPr>
          <p:cNvGrpSpPr/>
          <p:nvPr userDrawn="1"/>
        </p:nvGrpSpPr>
        <p:grpSpPr>
          <a:xfrm>
            <a:off x="0" y="583349"/>
            <a:ext cx="995680" cy="971550"/>
            <a:chOff x="0" y="583349"/>
            <a:chExt cx="995680" cy="971550"/>
          </a:xfrm>
        </p:grpSpPr>
        <p:sp>
          <p:nvSpPr>
            <p:cNvPr id="11" name="object 7">
              <a:extLst>
                <a:ext uri="{FF2B5EF4-FFF2-40B4-BE49-F238E27FC236}">
                  <a16:creationId xmlns:a16="http://schemas.microsoft.com/office/drawing/2014/main" id="{3A690A3F-4091-4B70-BDF4-A883C9D85AF4}"/>
                </a:ext>
              </a:extLst>
            </p:cNvPr>
            <p:cNvSpPr/>
            <p:nvPr/>
          </p:nvSpPr>
          <p:spPr>
            <a:xfrm>
              <a:off x="0" y="583349"/>
              <a:ext cx="995680" cy="971550"/>
            </a:xfrm>
            <a:custGeom>
              <a:avLst/>
              <a:gdLst/>
              <a:ahLst/>
              <a:cxnLst/>
              <a:rect l="l" t="t" r="r" b="b"/>
              <a:pathLst>
                <a:path w="995680" h="971550">
                  <a:moveTo>
                    <a:pt x="995146" y="0"/>
                  </a:moveTo>
                  <a:lnTo>
                    <a:pt x="0" y="0"/>
                  </a:lnTo>
                  <a:lnTo>
                    <a:pt x="0" y="971334"/>
                  </a:lnTo>
                  <a:lnTo>
                    <a:pt x="995146" y="971334"/>
                  </a:lnTo>
                  <a:lnTo>
                    <a:pt x="995146" y="0"/>
                  </a:lnTo>
                  <a:close/>
                </a:path>
              </a:pathLst>
            </a:custGeom>
            <a:solidFill>
              <a:srgbClr val="19313B"/>
            </a:solidFill>
          </p:spPr>
          <p:txBody>
            <a:bodyPr wrap="square" lIns="0" tIns="0" rIns="0" bIns="0" rtlCol="0"/>
            <a:lstStyle/>
            <a:p>
              <a:endParaRPr/>
            </a:p>
          </p:txBody>
        </p:sp>
        <p:sp>
          <p:nvSpPr>
            <p:cNvPr id="12" name="object 8">
              <a:extLst>
                <a:ext uri="{FF2B5EF4-FFF2-40B4-BE49-F238E27FC236}">
                  <a16:creationId xmlns:a16="http://schemas.microsoft.com/office/drawing/2014/main" id="{3ACAEF67-ABE2-4759-9714-AFAD61FD2B2D}"/>
                </a:ext>
              </a:extLst>
            </p:cNvPr>
            <p:cNvSpPr/>
            <p:nvPr/>
          </p:nvSpPr>
          <p:spPr>
            <a:xfrm>
              <a:off x="176466" y="824166"/>
              <a:ext cx="561975" cy="490220"/>
            </a:xfrm>
            <a:custGeom>
              <a:avLst/>
              <a:gdLst/>
              <a:ahLst/>
              <a:cxnLst/>
              <a:rect l="l" t="t" r="r" b="b"/>
              <a:pathLst>
                <a:path w="561975" h="490219">
                  <a:moveTo>
                    <a:pt x="512292" y="456933"/>
                  </a:moveTo>
                  <a:lnTo>
                    <a:pt x="20497" y="456933"/>
                  </a:lnTo>
                  <a:lnTo>
                    <a:pt x="20497" y="489712"/>
                  </a:lnTo>
                  <a:lnTo>
                    <a:pt x="512292" y="489712"/>
                  </a:lnTo>
                  <a:lnTo>
                    <a:pt x="512292" y="456933"/>
                  </a:lnTo>
                  <a:close/>
                </a:path>
                <a:path w="561975" h="490219">
                  <a:moveTo>
                    <a:pt x="561454" y="198755"/>
                  </a:moveTo>
                  <a:lnTo>
                    <a:pt x="556133" y="172466"/>
                  </a:lnTo>
                  <a:lnTo>
                    <a:pt x="550367" y="163906"/>
                  </a:lnTo>
                  <a:lnTo>
                    <a:pt x="541629" y="150964"/>
                  </a:lnTo>
                  <a:lnTo>
                    <a:pt x="528662" y="142214"/>
                  </a:lnTo>
                  <a:lnTo>
                    <a:pt x="528662" y="198755"/>
                  </a:lnTo>
                  <a:lnTo>
                    <a:pt x="525919" y="212293"/>
                  </a:lnTo>
                  <a:lnTo>
                    <a:pt x="518452" y="223367"/>
                  </a:lnTo>
                  <a:lnTo>
                    <a:pt x="507377" y="230835"/>
                  </a:lnTo>
                  <a:lnTo>
                    <a:pt x="493839" y="233578"/>
                  </a:lnTo>
                  <a:lnTo>
                    <a:pt x="480288" y="230835"/>
                  </a:lnTo>
                  <a:lnTo>
                    <a:pt x="469214" y="223367"/>
                  </a:lnTo>
                  <a:lnTo>
                    <a:pt x="461733" y="212293"/>
                  </a:lnTo>
                  <a:lnTo>
                    <a:pt x="458990" y="198755"/>
                  </a:lnTo>
                  <a:lnTo>
                    <a:pt x="461733" y="185204"/>
                  </a:lnTo>
                  <a:lnTo>
                    <a:pt x="469214" y="174117"/>
                  </a:lnTo>
                  <a:lnTo>
                    <a:pt x="480288" y="166649"/>
                  </a:lnTo>
                  <a:lnTo>
                    <a:pt x="493839" y="163906"/>
                  </a:lnTo>
                  <a:lnTo>
                    <a:pt x="507377" y="166649"/>
                  </a:lnTo>
                  <a:lnTo>
                    <a:pt x="518452" y="174117"/>
                  </a:lnTo>
                  <a:lnTo>
                    <a:pt x="525919" y="185204"/>
                  </a:lnTo>
                  <a:lnTo>
                    <a:pt x="528662" y="198755"/>
                  </a:lnTo>
                  <a:lnTo>
                    <a:pt x="528662" y="142214"/>
                  </a:lnTo>
                  <a:lnTo>
                    <a:pt x="520128" y="136448"/>
                  </a:lnTo>
                  <a:lnTo>
                    <a:pt x="493839" y="131127"/>
                  </a:lnTo>
                  <a:lnTo>
                    <a:pt x="467550" y="136448"/>
                  </a:lnTo>
                  <a:lnTo>
                    <a:pt x="446049" y="150964"/>
                  </a:lnTo>
                  <a:lnTo>
                    <a:pt x="431546" y="172466"/>
                  </a:lnTo>
                  <a:lnTo>
                    <a:pt x="426212" y="198755"/>
                  </a:lnTo>
                  <a:lnTo>
                    <a:pt x="430555" y="220205"/>
                  </a:lnTo>
                  <a:lnTo>
                    <a:pt x="316395" y="288442"/>
                  </a:lnTo>
                  <a:lnTo>
                    <a:pt x="312127" y="282105"/>
                  </a:lnTo>
                  <a:lnTo>
                    <a:pt x="299161" y="273367"/>
                  </a:lnTo>
                  <a:lnTo>
                    <a:pt x="299161" y="329895"/>
                  </a:lnTo>
                  <a:lnTo>
                    <a:pt x="296418" y="343446"/>
                  </a:lnTo>
                  <a:lnTo>
                    <a:pt x="288950" y="354507"/>
                  </a:lnTo>
                  <a:lnTo>
                    <a:pt x="277888" y="361975"/>
                  </a:lnTo>
                  <a:lnTo>
                    <a:pt x="264337" y="364718"/>
                  </a:lnTo>
                  <a:lnTo>
                    <a:pt x="250786" y="361975"/>
                  </a:lnTo>
                  <a:lnTo>
                    <a:pt x="239712" y="354507"/>
                  </a:lnTo>
                  <a:lnTo>
                    <a:pt x="232232" y="343446"/>
                  </a:lnTo>
                  <a:lnTo>
                    <a:pt x="229489" y="329895"/>
                  </a:lnTo>
                  <a:lnTo>
                    <a:pt x="232232" y="316357"/>
                  </a:lnTo>
                  <a:lnTo>
                    <a:pt x="239712" y="305269"/>
                  </a:lnTo>
                  <a:lnTo>
                    <a:pt x="250786" y="297789"/>
                  </a:lnTo>
                  <a:lnTo>
                    <a:pt x="264337" y="295046"/>
                  </a:lnTo>
                  <a:lnTo>
                    <a:pt x="277888" y="297789"/>
                  </a:lnTo>
                  <a:lnTo>
                    <a:pt x="288950" y="305269"/>
                  </a:lnTo>
                  <a:lnTo>
                    <a:pt x="296418" y="316357"/>
                  </a:lnTo>
                  <a:lnTo>
                    <a:pt x="299161" y="329895"/>
                  </a:lnTo>
                  <a:lnTo>
                    <a:pt x="299161" y="273367"/>
                  </a:lnTo>
                  <a:lnTo>
                    <a:pt x="290626" y="267601"/>
                  </a:lnTo>
                  <a:lnTo>
                    <a:pt x="264337" y="262267"/>
                  </a:lnTo>
                  <a:lnTo>
                    <a:pt x="238048" y="267601"/>
                  </a:lnTo>
                  <a:lnTo>
                    <a:pt x="236956" y="268338"/>
                  </a:lnTo>
                  <a:lnTo>
                    <a:pt x="118719" y="110502"/>
                  </a:lnTo>
                  <a:lnTo>
                    <a:pt x="124155" y="102450"/>
                  </a:lnTo>
                  <a:lnTo>
                    <a:pt x="129921" y="93903"/>
                  </a:lnTo>
                  <a:lnTo>
                    <a:pt x="135242" y="67614"/>
                  </a:lnTo>
                  <a:lnTo>
                    <a:pt x="129921" y="41325"/>
                  </a:lnTo>
                  <a:lnTo>
                    <a:pt x="124155" y="32778"/>
                  </a:lnTo>
                  <a:lnTo>
                    <a:pt x="115417" y="19824"/>
                  </a:lnTo>
                  <a:lnTo>
                    <a:pt x="102463" y="11087"/>
                  </a:lnTo>
                  <a:lnTo>
                    <a:pt x="102463" y="67614"/>
                  </a:lnTo>
                  <a:lnTo>
                    <a:pt x="99720" y="81153"/>
                  </a:lnTo>
                  <a:lnTo>
                    <a:pt x="92252" y="92227"/>
                  </a:lnTo>
                  <a:lnTo>
                    <a:pt x="81178" y="99707"/>
                  </a:lnTo>
                  <a:lnTo>
                    <a:pt x="67627" y="102450"/>
                  </a:lnTo>
                  <a:lnTo>
                    <a:pt x="54076" y="99707"/>
                  </a:lnTo>
                  <a:lnTo>
                    <a:pt x="43002" y="92227"/>
                  </a:lnTo>
                  <a:lnTo>
                    <a:pt x="35534" y="81153"/>
                  </a:lnTo>
                  <a:lnTo>
                    <a:pt x="32791" y="67614"/>
                  </a:lnTo>
                  <a:lnTo>
                    <a:pt x="35534" y="54063"/>
                  </a:lnTo>
                  <a:lnTo>
                    <a:pt x="43002" y="42989"/>
                  </a:lnTo>
                  <a:lnTo>
                    <a:pt x="54076" y="35509"/>
                  </a:lnTo>
                  <a:lnTo>
                    <a:pt x="67627" y="32778"/>
                  </a:lnTo>
                  <a:lnTo>
                    <a:pt x="81178" y="35509"/>
                  </a:lnTo>
                  <a:lnTo>
                    <a:pt x="92252" y="42989"/>
                  </a:lnTo>
                  <a:lnTo>
                    <a:pt x="99720" y="54063"/>
                  </a:lnTo>
                  <a:lnTo>
                    <a:pt x="102463" y="67614"/>
                  </a:lnTo>
                  <a:lnTo>
                    <a:pt x="102463" y="11087"/>
                  </a:lnTo>
                  <a:lnTo>
                    <a:pt x="93916" y="5321"/>
                  </a:lnTo>
                  <a:lnTo>
                    <a:pt x="67627" y="0"/>
                  </a:lnTo>
                  <a:lnTo>
                    <a:pt x="41325" y="5321"/>
                  </a:lnTo>
                  <a:lnTo>
                    <a:pt x="19837" y="19824"/>
                  </a:lnTo>
                  <a:lnTo>
                    <a:pt x="5321" y="41325"/>
                  </a:lnTo>
                  <a:lnTo>
                    <a:pt x="0" y="67614"/>
                  </a:lnTo>
                  <a:lnTo>
                    <a:pt x="5321" y="93903"/>
                  </a:lnTo>
                  <a:lnTo>
                    <a:pt x="19837" y="115404"/>
                  </a:lnTo>
                  <a:lnTo>
                    <a:pt x="41325" y="129908"/>
                  </a:lnTo>
                  <a:lnTo>
                    <a:pt x="67627" y="135242"/>
                  </a:lnTo>
                  <a:lnTo>
                    <a:pt x="92519" y="130200"/>
                  </a:lnTo>
                  <a:lnTo>
                    <a:pt x="211683" y="289306"/>
                  </a:lnTo>
                  <a:lnTo>
                    <a:pt x="202031" y="303606"/>
                  </a:lnTo>
                  <a:lnTo>
                    <a:pt x="196710" y="329895"/>
                  </a:lnTo>
                  <a:lnTo>
                    <a:pt x="202031" y="356196"/>
                  </a:lnTo>
                  <a:lnTo>
                    <a:pt x="216547" y="377685"/>
                  </a:lnTo>
                  <a:lnTo>
                    <a:pt x="238048" y="392188"/>
                  </a:lnTo>
                  <a:lnTo>
                    <a:pt x="264337" y="397510"/>
                  </a:lnTo>
                  <a:lnTo>
                    <a:pt x="290626" y="392188"/>
                  </a:lnTo>
                  <a:lnTo>
                    <a:pt x="312127" y="377685"/>
                  </a:lnTo>
                  <a:lnTo>
                    <a:pt x="320878" y="364718"/>
                  </a:lnTo>
                  <a:lnTo>
                    <a:pt x="326631" y="356196"/>
                  </a:lnTo>
                  <a:lnTo>
                    <a:pt x="331952" y="329895"/>
                  </a:lnTo>
                  <a:lnTo>
                    <a:pt x="328891" y="314820"/>
                  </a:lnTo>
                  <a:lnTo>
                    <a:pt x="330809" y="318008"/>
                  </a:lnTo>
                  <a:lnTo>
                    <a:pt x="448068" y="247916"/>
                  </a:lnTo>
                  <a:lnTo>
                    <a:pt x="467550" y="261048"/>
                  </a:lnTo>
                  <a:lnTo>
                    <a:pt x="493839" y="266369"/>
                  </a:lnTo>
                  <a:lnTo>
                    <a:pt x="520128" y="261048"/>
                  </a:lnTo>
                  <a:lnTo>
                    <a:pt x="541629" y="246545"/>
                  </a:lnTo>
                  <a:lnTo>
                    <a:pt x="550379" y="233578"/>
                  </a:lnTo>
                  <a:lnTo>
                    <a:pt x="556133" y="225056"/>
                  </a:lnTo>
                  <a:lnTo>
                    <a:pt x="561454" y="198755"/>
                  </a:lnTo>
                  <a:close/>
                </a:path>
              </a:pathLst>
            </a:custGeom>
            <a:solidFill>
              <a:srgbClr val="FFFFFF"/>
            </a:solidFill>
          </p:spPr>
          <p:txBody>
            <a:bodyPr wrap="square" lIns="0" tIns="0" rIns="0" bIns="0" rtlCol="0"/>
            <a:lstStyle/>
            <a:p>
              <a:endParaRPr/>
            </a:p>
          </p:txBody>
        </p:sp>
      </p:grpSp>
      <p:grpSp>
        <p:nvGrpSpPr>
          <p:cNvPr id="13" name="object 9">
            <a:extLst>
              <a:ext uri="{FF2B5EF4-FFF2-40B4-BE49-F238E27FC236}">
                <a16:creationId xmlns:a16="http://schemas.microsoft.com/office/drawing/2014/main" id="{2991A316-E803-4161-A50D-2E1CD2360315}"/>
              </a:ext>
            </a:extLst>
          </p:cNvPr>
          <p:cNvGrpSpPr/>
          <p:nvPr userDrawn="1"/>
        </p:nvGrpSpPr>
        <p:grpSpPr>
          <a:xfrm>
            <a:off x="1938942" y="2632939"/>
            <a:ext cx="626110" cy="566420"/>
            <a:chOff x="1938942" y="2632939"/>
            <a:chExt cx="626110" cy="566420"/>
          </a:xfrm>
        </p:grpSpPr>
        <p:sp>
          <p:nvSpPr>
            <p:cNvPr id="14" name="object 10">
              <a:extLst>
                <a:ext uri="{FF2B5EF4-FFF2-40B4-BE49-F238E27FC236}">
                  <a16:creationId xmlns:a16="http://schemas.microsoft.com/office/drawing/2014/main" id="{25C97DE5-B35F-42AE-89A8-9C5A542D2E45}"/>
                </a:ext>
              </a:extLst>
            </p:cNvPr>
            <p:cNvSpPr/>
            <p:nvPr/>
          </p:nvSpPr>
          <p:spPr>
            <a:xfrm>
              <a:off x="1938934" y="2632951"/>
              <a:ext cx="612775" cy="552450"/>
            </a:xfrm>
            <a:custGeom>
              <a:avLst/>
              <a:gdLst/>
              <a:ahLst/>
              <a:cxnLst/>
              <a:rect l="l" t="t" r="r" b="b"/>
              <a:pathLst>
                <a:path w="612775" h="552450">
                  <a:moveTo>
                    <a:pt x="302869" y="12204"/>
                  </a:moveTo>
                  <a:lnTo>
                    <a:pt x="239191" y="16548"/>
                  </a:lnTo>
                  <a:lnTo>
                    <a:pt x="202209" y="32702"/>
                  </a:lnTo>
                  <a:lnTo>
                    <a:pt x="185051" y="50139"/>
                  </a:lnTo>
                  <a:lnTo>
                    <a:pt x="180848" y="58293"/>
                  </a:lnTo>
                  <a:lnTo>
                    <a:pt x="233667" y="75120"/>
                  </a:lnTo>
                  <a:lnTo>
                    <a:pt x="271868" y="56603"/>
                  </a:lnTo>
                  <a:lnTo>
                    <a:pt x="295059" y="27419"/>
                  </a:lnTo>
                  <a:lnTo>
                    <a:pt x="302869" y="12204"/>
                  </a:lnTo>
                  <a:close/>
                </a:path>
                <a:path w="612775" h="552450">
                  <a:moveTo>
                    <a:pt x="612673" y="94386"/>
                  </a:moveTo>
                  <a:lnTo>
                    <a:pt x="579767" y="67995"/>
                  </a:lnTo>
                  <a:lnTo>
                    <a:pt x="572147" y="67995"/>
                  </a:lnTo>
                  <a:lnTo>
                    <a:pt x="564730" y="70713"/>
                  </a:lnTo>
                  <a:lnTo>
                    <a:pt x="511467" y="115735"/>
                  </a:lnTo>
                  <a:lnTo>
                    <a:pt x="516534" y="106451"/>
                  </a:lnTo>
                  <a:lnTo>
                    <a:pt x="520319" y="94221"/>
                  </a:lnTo>
                  <a:lnTo>
                    <a:pt x="519150" y="81889"/>
                  </a:lnTo>
                  <a:lnTo>
                    <a:pt x="513461" y="70891"/>
                  </a:lnTo>
                  <a:lnTo>
                    <a:pt x="503669" y="62636"/>
                  </a:lnTo>
                  <a:lnTo>
                    <a:pt x="498932" y="60045"/>
                  </a:lnTo>
                  <a:lnTo>
                    <a:pt x="493572" y="58674"/>
                  </a:lnTo>
                  <a:lnTo>
                    <a:pt x="488200" y="58674"/>
                  </a:lnTo>
                  <a:lnTo>
                    <a:pt x="396468" y="191376"/>
                  </a:lnTo>
                  <a:lnTo>
                    <a:pt x="390525" y="190106"/>
                  </a:lnTo>
                  <a:lnTo>
                    <a:pt x="384492" y="189458"/>
                  </a:lnTo>
                  <a:lnTo>
                    <a:pt x="378396" y="189458"/>
                  </a:lnTo>
                  <a:lnTo>
                    <a:pt x="336219" y="200774"/>
                  </a:lnTo>
                  <a:lnTo>
                    <a:pt x="312407" y="220014"/>
                  </a:lnTo>
                  <a:lnTo>
                    <a:pt x="313105" y="188302"/>
                  </a:lnTo>
                  <a:lnTo>
                    <a:pt x="304419" y="149669"/>
                  </a:lnTo>
                  <a:lnTo>
                    <a:pt x="282257" y="115112"/>
                  </a:lnTo>
                  <a:lnTo>
                    <a:pt x="242557" y="94589"/>
                  </a:lnTo>
                  <a:lnTo>
                    <a:pt x="209588" y="92227"/>
                  </a:lnTo>
                  <a:lnTo>
                    <a:pt x="185204" y="97815"/>
                  </a:lnTo>
                  <a:lnTo>
                    <a:pt x="168490" y="107442"/>
                  </a:lnTo>
                  <a:lnTo>
                    <a:pt x="158521" y="117132"/>
                  </a:lnTo>
                  <a:lnTo>
                    <a:pt x="164896" y="85852"/>
                  </a:lnTo>
                  <a:lnTo>
                    <a:pt x="173253" y="50927"/>
                  </a:lnTo>
                  <a:lnTo>
                    <a:pt x="182880" y="19812"/>
                  </a:lnTo>
                  <a:lnTo>
                    <a:pt x="193078" y="0"/>
                  </a:lnTo>
                  <a:lnTo>
                    <a:pt x="172720" y="0"/>
                  </a:lnTo>
                  <a:lnTo>
                    <a:pt x="160909" y="37160"/>
                  </a:lnTo>
                  <a:lnTo>
                    <a:pt x="154432" y="61252"/>
                  </a:lnTo>
                  <a:lnTo>
                    <a:pt x="151015" y="82816"/>
                  </a:lnTo>
                  <a:lnTo>
                    <a:pt x="148374" y="112369"/>
                  </a:lnTo>
                  <a:lnTo>
                    <a:pt x="136029" y="97574"/>
                  </a:lnTo>
                  <a:lnTo>
                    <a:pt x="115493" y="84874"/>
                  </a:lnTo>
                  <a:lnTo>
                    <a:pt x="85636" y="81203"/>
                  </a:lnTo>
                  <a:lnTo>
                    <a:pt x="45275" y="93510"/>
                  </a:lnTo>
                  <a:lnTo>
                    <a:pt x="16878" y="119824"/>
                  </a:lnTo>
                  <a:lnTo>
                    <a:pt x="2552" y="159258"/>
                  </a:lnTo>
                  <a:lnTo>
                    <a:pt x="0" y="205879"/>
                  </a:lnTo>
                  <a:lnTo>
                    <a:pt x="6921" y="253784"/>
                  </a:lnTo>
                  <a:lnTo>
                    <a:pt x="21018" y="297014"/>
                  </a:lnTo>
                  <a:lnTo>
                    <a:pt x="39979" y="329653"/>
                  </a:lnTo>
                  <a:lnTo>
                    <a:pt x="61531" y="345770"/>
                  </a:lnTo>
                  <a:lnTo>
                    <a:pt x="97751" y="351129"/>
                  </a:lnTo>
                  <a:lnTo>
                    <a:pt x="127203" y="349554"/>
                  </a:lnTo>
                  <a:lnTo>
                    <a:pt x="146977" y="345414"/>
                  </a:lnTo>
                  <a:lnTo>
                    <a:pt x="154216" y="343065"/>
                  </a:lnTo>
                  <a:lnTo>
                    <a:pt x="182524" y="353263"/>
                  </a:lnTo>
                  <a:lnTo>
                    <a:pt x="153365" y="385356"/>
                  </a:lnTo>
                  <a:lnTo>
                    <a:pt x="87122" y="465569"/>
                  </a:lnTo>
                  <a:lnTo>
                    <a:pt x="60452" y="507606"/>
                  </a:lnTo>
                  <a:lnTo>
                    <a:pt x="54051" y="531266"/>
                  </a:lnTo>
                  <a:lnTo>
                    <a:pt x="59359" y="544042"/>
                  </a:lnTo>
                  <a:lnTo>
                    <a:pt x="62382" y="547636"/>
                  </a:lnTo>
                  <a:lnTo>
                    <a:pt x="68160" y="551903"/>
                  </a:lnTo>
                  <a:lnTo>
                    <a:pt x="78447" y="551903"/>
                  </a:lnTo>
                  <a:lnTo>
                    <a:pt x="132994" y="533793"/>
                  </a:lnTo>
                  <a:lnTo>
                    <a:pt x="175615" y="511238"/>
                  </a:lnTo>
                  <a:lnTo>
                    <a:pt x="228346" y="479742"/>
                  </a:lnTo>
                  <a:lnTo>
                    <a:pt x="291071" y="439369"/>
                  </a:lnTo>
                  <a:lnTo>
                    <a:pt x="354063" y="396659"/>
                  </a:lnTo>
                  <a:lnTo>
                    <a:pt x="390867" y="370738"/>
                  </a:lnTo>
                  <a:lnTo>
                    <a:pt x="433641" y="338861"/>
                  </a:lnTo>
                  <a:lnTo>
                    <a:pt x="446709" y="327812"/>
                  </a:lnTo>
                  <a:lnTo>
                    <a:pt x="436638" y="319786"/>
                  </a:lnTo>
                  <a:lnTo>
                    <a:pt x="448525" y="324104"/>
                  </a:lnTo>
                  <a:lnTo>
                    <a:pt x="454177" y="313156"/>
                  </a:lnTo>
                  <a:lnTo>
                    <a:pt x="459193" y="301358"/>
                  </a:lnTo>
                  <a:lnTo>
                    <a:pt x="462343" y="289052"/>
                  </a:lnTo>
                  <a:lnTo>
                    <a:pt x="463626" y="276440"/>
                  </a:lnTo>
                  <a:lnTo>
                    <a:pt x="462991" y="263715"/>
                  </a:lnTo>
                  <a:lnTo>
                    <a:pt x="578281" y="221996"/>
                  </a:lnTo>
                  <a:lnTo>
                    <a:pt x="589203" y="215328"/>
                  </a:lnTo>
                  <a:lnTo>
                    <a:pt x="596468" y="205308"/>
                  </a:lnTo>
                  <a:lnTo>
                    <a:pt x="599478" y="193306"/>
                  </a:lnTo>
                  <a:lnTo>
                    <a:pt x="597598" y="180632"/>
                  </a:lnTo>
                  <a:lnTo>
                    <a:pt x="592823" y="171932"/>
                  </a:lnTo>
                  <a:lnTo>
                    <a:pt x="585774" y="165214"/>
                  </a:lnTo>
                  <a:lnTo>
                    <a:pt x="577062" y="160870"/>
                  </a:lnTo>
                  <a:lnTo>
                    <a:pt x="567245" y="159334"/>
                  </a:lnTo>
                  <a:lnTo>
                    <a:pt x="564311" y="159334"/>
                  </a:lnTo>
                  <a:lnTo>
                    <a:pt x="561416" y="159727"/>
                  </a:lnTo>
                  <a:lnTo>
                    <a:pt x="558584" y="160515"/>
                  </a:lnTo>
                  <a:lnTo>
                    <a:pt x="607199" y="119405"/>
                  </a:lnTo>
                  <a:lnTo>
                    <a:pt x="611238" y="111594"/>
                  </a:lnTo>
                  <a:lnTo>
                    <a:pt x="612673" y="94386"/>
                  </a:lnTo>
                  <a:close/>
                </a:path>
              </a:pathLst>
            </a:custGeom>
            <a:solidFill>
              <a:srgbClr val="FFFFFF"/>
            </a:solidFill>
          </p:spPr>
          <p:txBody>
            <a:bodyPr wrap="square" lIns="0" tIns="0" rIns="0" bIns="0" rtlCol="0"/>
            <a:lstStyle/>
            <a:p>
              <a:endParaRPr/>
            </a:p>
          </p:txBody>
        </p:sp>
        <p:sp>
          <p:nvSpPr>
            <p:cNvPr id="15" name="object 11">
              <a:extLst>
                <a:ext uri="{FF2B5EF4-FFF2-40B4-BE49-F238E27FC236}">
                  <a16:creationId xmlns:a16="http://schemas.microsoft.com/office/drawing/2014/main" id="{7900ECC3-F840-4FB4-B699-B566C04EE749}"/>
                </a:ext>
              </a:extLst>
            </p:cNvPr>
            <p:cNvSpPr/>
            <p:nvPr/>
          </p:nvSpPr>
          <p:spPr>
            <a:xfrm>
              <a:off x="1978880" y="2677595"/>
              <a:ext cx="586105" cy="521334"/>
            </a:xfrm>
            <a:custGeom>
              <a:avLst/>
              <a:gdLst/>
              <a:ahLst/>
              <a:cxnLst/>
              <a:rect l="l" t="t" r="r" b="b"/>
              <a:pathLst>
                <a:path w="586105" h="521335">
                  <a:moveTo>
                    <a:pt x="113606" y="319189"/>
                  </a:moveTo>
                  <a:lnTo>
                    <a:pt x="96803" y="338429"/>
                  </a:lnTo>
                  <a:lnTo>
                    <a:pt x="90085" y="345998"/>
                  </a:lnTo>
                  <a:lnTo>
                    <a:pt x="35128" y="413602"/>
                  </a:lnTo>
                  <a:lnTo>
                    <a:pt x="6949" y="458939"/>
                  </a:lnTo>
                  <a:lnTo>
                    <a:pt x="0" y="488437"/>
                  </a:lnTo>
                  <a:lnTo>
                    <a:pt x="8691" y="508431"/>
                  </a:lnTo>
                  <a:lnTo>
                    <a:pt x="13241" y="512920"/>
                  </a:lnTo>
                  <a:lnTo>
                    <a:pt x="19586" y="517063"/>
                  </a:lnTo>
                  <a:lnTo>
                    <a:pt x="27938" y="520102"/>
                  </a:lnTo>
                  <a:lnTo>
                    <a:pt x="38510" y="521284"/>
                  </a:lnTo>
                  <a:lnTo>
                    <a:pt x="49682" y="520365"/>
                  </a:lnTo>
                  <a:lnTo>
                    <a:pt x="71622" y="513933"/>
                  </a:lnTo>
                  <a:lnTo>
                    <a:pt x="110012" y="496474"/>
                  </a:lnTo>
                  <a:lnTo>
                    <a:pt x="115788" y="493229"/>
                  </a:lnTo>
                  <a:lnTo>
                    <a:pt x="34637" y="493229"/>
                  </a:lnTo>
                  <a:lnTo>
                    <a:pt x="31792" y="492315"/>
                  </a:lnTo>
                  <a:lnTo>
                    <a:pt x="30128" y="490347"/>
                  </a:lnTo>
                  <a:lnTo>
                    <a:pt x="31143" y="473455"/>
                  </a:lnTo>
                  <a:lnTo>
                    <a:pt x="47840" y="444199"/>
                  </a:lnTo>
                  <a:lnTo>
                    <a:pt x="76465" y="405988"/>
                  </a:lnTo>
                  <a:lnTo>
                    <a:pt x="113263" y="362229"/>
                  </a:lnTo>
                  <a:lnTo>
                    <a:pt x="127140" y="362229"/>
                  </a:lnTo>
                  <a:lnTo>
                    <a:pt x="122711" y="351497"/>
                  </a:lnTo>
                  <a:lnTo>
                    <a:pt x="146558" y="325015"/>
                  </a:lnTo>
                  <a:lnTo>
                    <a:pt x="151757" y="319392"/>
                  </a:lnTo>
                  <a:lnTo>
                    <a:pt x="113771" y="319392"/>
                  </a:lnTo>
                  <a:lnTo>
                    <a:pt x="113606" y="319189"/>
                  </a:lnTo>
                  <a:close/>
                </a:path>
                <a:path w="586105" h="521335">
                  <a:moveTo>
                    <a:pt x="211573" y="337019"/>
                  </a:moveTo>
                  <a:lnTo>
                    <a:pt x="243387" y="383032"/>
                  </a:lnTo>
                  <a:lnTo>
                    <a:pt x="193422" y="415375"/>
                  </a:lnTo>
                  <a:lnTo>
                    <a:pt x="144460" y="445314"/>
                  </a:lnTo>
                  <a:lnTo>
                    <a:pt x="99992" y="470102"/>
                  </a:lnTo>
                  <a:lnTo>
                    <a:pt x="63512" y="486989"/>
                  </a:lnTo>
                  <a:lnTo>
                    <a:pt x="38510" y="493229"/>
                  </a:lnTo>
                  <a:lnTo>
                    <a:pt x="115788" y="493229"/>
                  </a:lnTo>
                  <a:lnTo>
                    <a:pt x="170534" y="462476"/>
                  </a:lnTo>
                  <a:lnTo>
                    <a:pt x="258868" y="406425"/>
                  </a:lnTo>
                  <a:lnTo>
                    <a:pt x="262894" y="403758"/>
                  </a:lnTo>
                  <a:lnTo>
                    <a:pt x="268012" y="400367"/>
                  </a:lnTo>
                  <a:lnTo>
                    <a:pt x="282744" y="390626"/>
                  </a:lnTo>
                  <a:lnTo>
                    <a:pt x="312439" y="370154"/>
                  </a:lnTo>
                  <a:lnTo>
                    <a:pt x="262691" y="370154"/>
                  </a:lnTo>
                  <a:lnTo>
                    <a:pt x="211573" y="337019"/>
                  </a:lnTo>
                  <a:close/>
                </a:path>
                <a:path w="586105" h="521335">
                  <a:moveTo>
                    <a:pt x="263008" y="403733"/>
                  </a:moveTo>
                  <a:close/>
                </a:path>
                <a:path w="586105" h="521335">
                  <a:moveTo>
                    <a:pt x="127140" y="362229"/>
                  </a:moveTo>
                  <a:lnTo>
                    <a:pt x="113263" y="362229"/>
                  </a:lnTo>
                  <a:lnTo>
                    <a:pt x="140352" y="394246"/>
                  </a:lnTo>
                  <a:lnTo>
                    <a:pt x="127140" y="362229"/>
                  </a:lnTo>
                  <a:close/>
                </a:path>
                <a:path w="586105" h="521335">
                  <a:moveTo>
                    <a:pt x="320831" y="232765"/>
                  </a:moveTo>
                  <a:lnTo>
                    <a:pt x="384649" y="283502"/>
                  </a:lnTo>
                  <a:lnTo>
                    <a:pt x="369181" y="295464"/>
                  </a:lnTo>
                  <a:lnTo>
                    <a:pt x="341801" y="315383"/>
                  </a:lnTo>
                  <a:lnTo>
                    <a:pt x="305355" y="341025"/>
                  </a:lnTo>
                  <a:lnTo>
                    <a:pt x="262691" y="370154"/>
                  </a:lnTo>
                  <a:lnTo>
                    <a:pt x="312439" y="370154"/>
                  </a:lnTo>
                  <a:lnTo>
                    <a:pt x="358663" y="337826"/>
                  </a:lnTo>
                  <a:lnTo>
                    <a:pt x="402759" y="304939"/>
                  </a:lnTo>
                  <a:lnTo>
                    <a:pt x="413249" y="296075"/>
                  </a:lnTo>
                  <a:lnTo>
                    <a:pt x="415776" y="296075"/>
                  </a:lnTo>
                  <a:lnTo>
                    <a:pt x="417732" y="292277"/>
                  </a:lnTo>
                  <a:lnTo>
                    <a:pt x="428908" y="282841"/>
                  </a:lnTo>
                  <a:lnTo>
                    <a:pt x="424451" y="279298"/>
                  </a:lnTo>
                  <a:lnTo>
                    <a:pt x="426686" y="274967"/>
                  </a:lnTo>
                  <a:lnTo>
                    <a:pt x="431589" y="263885"/>
                  </a:lnTo>
                  <a:lnTo>
                    <a:pt x="432138" y="262077"/>
                  </a:lnTo>
                  <a:lnTo>
                    <a:pt x="401769" y="262077"/>
                  </a:lnTo>
                  <a:lnTo>
                    <a:pt x="320831" y="232765"/>
                  </a:lnTo>
                  <a:close/>
                </a:path>
                <a:path w="586105" h="521335">
                  <a:moveTo>
                    <a:pt x="341964" y="130784"/>
                  </a:moveTo>
                  <a:lnTo>
                    <a:pt x="338446" y="130784"/>
                  </a:lnTo>
                  <a:lnTo>
                    <a:pt x="321275" y="132299"/>
                  </a:lnTo>
                  <a:lnTo>
                    <a:pt x="275162" y="153885"/>
                  </a:lnTo>
                  <a:lnTo>
                    <a:pt x="236518" y="190756"/>
                  </a:lnTo>
                  <a:lnTo>
                    <a:pt x="217555" y="209753"/>
                  </a:lnTo>
                  <a:lnTo>
                    <a:pt x="209821" y="217563"/>
                  </a:lnTo>
                  <a:lnTo>
                    <a:pt x="204347" y="223100"/>
                  </a:lnTo>
                  <a:lnTo>
                    <a:pt x="180190" y="248110"/>
                  </a:lnTo>
                  <a:lnTo>
                    <a:pt x="159707" y="269625"/>
                  </a:lnTo>
                  <a:lnTo>
                    <a:pt x="137290" y="293624"/>
                  </a:lnTo>
                  <a:lnTo>
                    <a:pt x="113771" y="319392"/>
                  </a:lnTo>
                  <a:lnTo>
                    <a:pt x="151757" y="319392"/>
                  </a:lnTo>
                  <a:lnTo>
                    <a:pt x="170860" y="298730"/>
                  </a:lnTo>
                  <a:lnTo>
                    <a:pt x="194910" y="273297"/>
                  </a:lnTo>
                  <a:lnTo>
                    <a:pt x="218000" y="249364"/>
                  </a:lnTo>
                  <a:lnTo>
                    <a:pt x="242263" y="249364"/>
                  </a:lnTo>
                  <a:lnTo>
                    <a:pt x="236262" y="230720"/>
                  </a:lnTo>
                  <a:lnTo>
                    <a:pt x="272433" y="194803"/>
                  </a:lnTo>
                  <a:lnTo>
                    <a:pt x="303642" y="168059"/>
                  </a:lnTo>
                  <a:lnTo>
                    <a:pt x="338446" y="158838"/>
                  </a:lnTo>
                  <a:lnTo>
                    <a:pt x="365891" y="158838"/>
                  </a:lnTo>
                  <a:lnTo>
                    <a:pt x="380933" y="131330"/>
                  </a:lnTo>
                  <a:lnTo>
                    <a:pt x="348949" y="131330"/>
                  </a:lnTo>
                  <a:lnTo>
                    <a:pt x="345469" y="130962"/>
                  </a:lnTo>
                  <a:lnTo>
                    <a:pt x="341964" y="130784"/>
                  </a:lnTo>
                  <a:close/>
                </a:path>
                <a:path w="586105" h="521335">
                  <a:moveTo>
                    <a:pt x="415776" y="296075"/>
                  </a:moveTo>
                  <a:lnTo>
                    <a:pt x="413249" y="296075"/>
                  </a:lnTo>
                  <a:lnTo>
                    <a:pt x="415383" y="296837"/>
                  </a:lnTo>
                  <a:lnTo>
                    <a:pt x="415776" y="296075"/>
                  </a:lnTo>
                  <a:close/>
                </a:path>
                <a:path w="586105" h="521335">
                  <a:moveTo>
                    <a:pt x="242263" y="249364"/>
                  </a:moveTo>
                  <a:lnTo>
                    <a:pt x="218000" y="249364"/>
                  </a:lnTo>
                  <a:lnTo>
                    <a:pt x="253356" y="283832"/>
                  </a:lnTo>
                  <a:lnTo>
                    <a:pt x="242263" y="249364"/>
                  </a:lnTo>
                  <a:close/>
                </a:path>
                <a:path w="586105" h="521335">
                  <a:moveTo>
                    <a:pt x="569673" y="128701"/>
                  </a:moveTo>
                  <a:lnTo>
                    <a:pt x="534776" y="128701"/>
                  </a:lnTo>
                  <a:lnTo>
                    <a:pt x="541773" y="133324"/>
                  </a:lnTo>
                  <a:lnTo>
                    <a:pt x="544466" y="140766"/>
                  </a:lnTo>
                  <a:lnTo>
                    <a:pt x="406912" y="209994"/>
                  </a:lnTo>
                  <a:lnTo>
                    <a:pt x="409340" y="223100"/>
                  </a:lnTo>
                  <a:lnTo>
                    <a:pt x="409303" y="236516"/>
                  </a:lnTo>
                  <a:lnTo>
                    <a:pt x="406769" y="249608"/>
                  </a:lnTo>
                  <a:lnTo>
                    <a:pt x="401769" y="262077"/>
                  </a:lnTo>
                  <a:lnTo>
                    <a:pt x="432138" y="262077"/>
                  </a:lnTo>
                  <a:lnTo>
                    <a:pt x="435071" y="252398"/>
                  </a:lnTo>
                  <a:lnTo>
                    <a:pt x="437119" y="240622"/>
                  </a:lnTo>
                  <a:lnTo>
                    <a:pt x="437722" y="228676"/>
                  </a:lnTo>
                  <a:lnTo>
                    <a:pt x="543069" y="190550"/>
                  </a:lnTo>
                  <a:lnTo>
                    <a:pt x="558765" y="180958"/>
                  </a:lnTo>
                  <a:lnTo>
                    <a:pt x="569220" y="166589"/>
                  </a:lnTo>
                  <a:lnTo>
                    <a:pt x="573542" y="149367"/>
                  </a:lnTo>
                  <a:lnTo>
                    <a:pt x="570844" y="131216"/>
                  </a:lnTo>
                  <a:lnTo>
                    <a:pt x="569673" y="128701"/>
                  </a:lnTo>
                  <a:close/>
                </a:path>
                <a:path w="586105" h="521335">
                  <a:moveTo>
                    <a:pt x="217492" y="209689"/>
                  </a:moveTo>
                  <a:close/>
                </a:path>
                <a:path w="586105" h="521335">
                  <a:moveTo>
                    <a:pt x="365891" y="158838"/>
                  </a:moveTo>
                  <a:lnTo>
                    <a:pt x="346943" y="158838"/>
                  </a:lnTo>
                  <a:lnTo>
                    <a:pt x="355414" y="160350"/>
                  </a:lnTo>
                  <a:lnTo>
                    <a:pt x="363440" y="163322"/>
                  </a:lnTo>
                  <a:lnTo>
                    <a:pt x="365891" y="158838"/>
                  </a:lnTo>
                  <a:close/>
                </a:path>
                <a:path w="586105" h="521335">
                  <a:moveTo>
                    <a:pt x="582176" y="37376"/>
                  </a:moveTo>
                  <a:lnTo>
                    <a:pt x="545025" y="37376"/>
                  </a:lnTo>
                  <a:lnTo>
                    <a:pt x="550168" y="39585"/>
                  </a:lnTo>
                  <a:lnTo>
                    <a:pt x="553775" y="43853"/>
                  </a:lnTo>
                  <a:lnTo>
                    <a:pt x="557276" y="50213"/>
                  </a:lnTo>
                  <a:lnTo>
                    <a:pt x="558034" y="57178"/>
                  </a:lnTo>
                  <a:lnTo>
                    <a:pt x="556123" y="63919"/>
                  </a:lnTo>
                  <a:lnTo>
                    <a:pt x="551616" y="69608"/>
                  </a:lnTo>
                  <a:lnTo>
                    <a:pt x="450079" y="155498"/>
                  </a:lnTo>
                  <a:lnTo>
                    <a:pt x="523142" y="129057"/>
                  </a:lnTo>
                  <a:lnTo>
                    <a:pt x="525251" y="128701"/>
                  </a:lnTo>
                  <a:lnTo>
                    <a:pt x="569673" y="128701"/>
                  </a:lnTo>
                  <a:lnTo>
                    <a:pt x="567406" y="123831"/>
                  </a:lnTo>
                  <a:lnTo>
                    <a:pt x="562814" y="117273"/>
                  </a:lnTo>
                  <a:lnTo>
                    <a:pt x="557217" y="111651"/>
                  </a:lnTo>
                  <a:lnTo>
                    <a:pt x="550765" y="107073"/>
                  </a:lnTo>
                  <a:lnTo>
                    <a:pt x="569739" y="91033"/>
                  </a:lnTo>
                  <a:lnTo>
                    <a:pt x="576113" y="84474"/>
                  </a:lnTo>
                  <a:lnTo>
                    <a:pt x="581015" y="76906"/>
                  </a:lnTo>
                  <a:lnTo>
                    <a:pt x="584342" y="68521"/>
                  </a:lnTo>
                  <a:lnTo>
                    <a:pt x="585995" y="59512"/>
                  </a:lnTo>
                  <a:lnTo>
                    <a:pt x="585932" y="55092"/>
                  </a:lnTo>
                  <a:lnTo>
                    <a:pt x="585834" y="50213"/>
                  </a:lnTo>
                  <a:lnTo>
                    <a:pt x="583977" y="41540"/>
                  </a:lnTo>
                  <a:lnTo>
                    <a:pt x="582176" y="37376"/>
                  </a:lnTo>
                  <a:close/>
                </a:path>
                <a:path w="586105" h="521335">
                  <a:moveTo>
                    <a:pt x="455985" y="0"/>
                  </a:moveTo>
                  <a:lnTo>
                    <a:pt x="448251" y="0"/>
                  </a:lnTo>
                  <a:lnTo>
                    <a:pt x="435909" y="1672"/>
                  </a:lnTo>
                  <a:lnTo>
                    <a:pt x="424638" y="6465"/>
                  </a:lnTo>
                  <a:lnTo>
                    <a:pt x="415011" y="14042"/>
                  </a:lnTo>
                  <a:lnTo>
                    <a:pt x="407598" y="24066"/>
                  </a:lnTo>
                  <a:lnTo>
                    <a:pt x="348949" y="131330"/>
                  </a:lnTo>
                  <a:lnTo>
                    <a:pt x="380933" y="131330"/>
                  </a:lnTo>
                  <a:lnTo>
                    <a:pt x="435525" y="31496"/>
                  </a:lnTo>
                  <a:lnTo>
                    <a:pt x="441786" y="28054"/>
                  </a:lnTo>
                  <a:lnTo>
                    <a:pt x="490585" y="28054"/>
                  </a:lnTo>
                  <a:lnTo>
                    <a:pt x="489795" y="25929"/>
                  </a:lnTo>
                  <a:lnTo>
                    <a:pt x="484909" y="18048"/>
                  </a:lnTo>
                  <a:lnTo>
                    <a:pt x="478432" y="11207"/>
                  </a:lnTo>
                  <a:lnTo>
                    <a:pt x="470450" y="5689"/>
                  </a:lnTo>
                  <a:lnTo>
                    <a:pt x="463656" y="1968"/>
                  </a:lnTo>
                  <a:lnTo>
                    <a:pt x="455985" y="0"/>
                  </a:lnTo>
                  <a:close/>
                </a:path>
                <a:path w="586105" h="521335">
                  <a:moveTo>
                    <a:pt x="490585" y="28054"/>
                  </a:moveTo>
                  <a:lnTo>
                    <a:pt x="451210" y="28054"/>
                  </a:lnTo>
                  <a:lnTo>
                    <a:pt x="454207" y="28778"/>
                  </a:lnTo>
                  <a:lnTo>
                    <a:pt x="456988" y="30302"/>
                  </a:lnTo>
                  <a:lnTo>
                    <a:pt x="462540" y="34972"/>
                  </a:lnTo>
                  <a:lnTo>
                    <a:pt x="465762" y="41192"/>
                  </a:lnTo>
                  <a:lnTo>
                    <a:pt x="466420" y="48165"/>
                  </a:lnTo>
                  <a:lnTo>
                    <a:pt x="464278" y="55092"/>
                  </a:lnTo>
                  <a:lnTo>
                    <a:pt x="423130" y="130327"/>
                  </a:lnTo>
                  <a:lnTo>
                    <a:pt x="531474" y="38798"/>
                  </a:lnTo>
                  <a:lnTo>
                    <a:pt x="535665" y="37376"/>
                  </a:lnTo>
                  <a:lnTo>
                    <a:pt x="582176" y="37376"/>
                  </a:lnTo>
                  <a:lnTo>
                    <a:pt x="580962" y="34569"/>
                  </a:lnTo>
                  <a:lnTo>
                    <a:pt x="493005" y="34569"/>
                  </a:lnTo>
                  <a:lnTo>
                    <a:pt x="490585" y="28054"/>
                  </a:lnTo>
                  <a:close/>
                </a:path>
                <a:path w="586105" h="521335">
                  <a:moveTo>
                    <a:pt x="539830" y="9321"/>
                  </a:moveTo>
                  <a:lnTo>
                    <a:pt x="493005" y="34569"/>
                  </a:lnTo>
                  <a:lnTo>
                    <a:pt x="580962" y="34569"/>
                  </a:lnTo>
                  <a:lnTo>
                    <a:pt x="549891" y="10421"/>
                  </a:lnTo>
                  <a:lnTo>
                    <a:pt x="539830" y="9321"/>
                  </a:lnTo>
                  <a:close/>
                </a:path>
              </a:pathLst>
            </a:custGeom>
            <a:solidFill>
              <a:srgbClr val="618744"/>
            </a:solidFill>
          </p:spPr>
          <p:txBody>
            <a:bodyPr wrap="square" lIns="0" tIns="0" rIns="0" bIns="0" rtlCol="0"/>
            <a:lstStyle/>
            <a:p>
              <a:endParaRPr/>
            </a:p>
          </p:txBody>
        </p:sp>
      </p:grpSp>
      <p:sp>
        <p:nvSpPr>
          <p:cNvPr id="16" name="object 12">
            <a:extLst>
              <a:ext uri="{FF2B5EF4-FFF2-40B4-BE49-F238E27FC236}">
                <a16:creationId xmlns:a16="http://schemas.microsoft.com/office/drawing/2014/main" id="{7000038B-090B-4447-8FB5-9F826F26768D}"/>
              </a:ext>
            </a:extLst>
          </p:cNvPr>
          <p:cNvSpPr txBox="1">
            <a:spLocks noGrp="1"/>
          </p:cNvSpPr>
          <p:nvPr>
            <p:ph type="title" hasCustomPrompt="1"/>
          </p:nvPr>
        </p:nvSpPr>
        <p:spPr>
          <a:xfrm>
            <a:off x="1351863" y="754693"/>
            <a:ext cx="10578879" cy="604520"/>
          </a:xfrm>
          <a:prstGeom prst="rect">
            <a:avLst/>
          </a:prstGeom>
        </p:spPr>
        <p:txBody>
          <a:bodyPr vert="horz" wrap="square" lIns="0" tIns="12700" rIns="0" bIns="0" rtlCol="0">
            <a:spAutoFit/>
          </a:bodyPr>
          <a:lstStyle>
            <a:lvl1pPr>
              <a:defRPr/>
            </a:lvl1pPr>
          </a:lstStyle>
          <a:p>
            <a:pPr marL="12700">
              <a:lnSpc>
                <a:spcPct val="100000"/>
              </a:lnSpc>
              <a:spcBef>
                <a:spcPts val="100"/>
              </a:spcBef>
            </a:pPr>
            <a:r>
              <a:rPr sz="3800" spc="105" dirty="0"/>
              <a:t>HORTICULTURE</a:t>
            </a:r>
            <a:r>
              <a:rPr sz="3800" spc="75" dirty="0"/>
              <a:t> </a:t>
            </a:r>
            <a:r>
              <a:rPr lang="fr-BE" sz="3800" spc="135" dirty="0"/>
              <a:t>COMESTIBLE</a:t>
            </a:r>
            <a:endParaRPr sz="3800" dirty="0"/>
          </a:p>
        </p:txBody>
      </p:sp>
      <p:sp>
        <p:nvSpPr>
          <p:cNvPr id="17" name="object 13">
            <a:extLst>
              <a:ext uri="{FF2B5EF4-FFF2-40B4-BE49-F238E27FC236}">
                <a16:creationId xmlns:a16="http://schemas.microsoft.com/office/drawing/2014/main" id="{0612C5D7-58C9-4E48-98F4-A722661BB2E2}"/>
              </a:ext>
            </a:extLst>
          </p:cNvPr>
          <p:cNvSpPr txBox="1"/>
          <p:nvPr userDrawn="1"/>
        </p:nvSpPr>
        <p:spPr>
          <a:xfrm>
            <a:off x="347446" y="2096795"/>
            <a:ext cx="3672204" cy="2254463"/>
          </a:xfrm>
          <a:prstGeom prst="rect">
            <a:avLst/>
          </a:prstGeom>
        </p:spPr>
        <p:txBody>
          <a:bodyPr vert="horz" wrap="square" lIns="0" tIns="0" rIns="0" bIns="0" rtlCol="0">
            <a:spAutoFit/>
          </a:bodyPr>
          <a:lstStyle/>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spcBef>
                <a:spcPts val="25"/>
              </a:spcBef>
            </a:pPr>
            <a:endParaRPr sz="1850" dirty="0">
              <a:latin typeface="Times New Roman"/>
              <a:cs typeface="Times New Roman"/>
            </a:endParaRPr>
          </a:p>
          <a:p>
            <a:pPr marL="109220">
              <a:lnSpc>
                <a:spcPct val="100000"/>
              </a:lnSpc>
              <a:spcBef>
                <a:spcPts val="5"/>
              </a:spcBef>
            </a:pPr>
            <a:endParaRPr sz="1600" dirty="0">
              <a:latin typeface="Calibri"/>
              <a:cs typeface="Calibri"/>
            </a:endParaRPr>
          </a:p>
        </p:txBody>
      </p:sp>
      <p:sp>
        <p:nvSpPr>
          <p:cNvPr id="19" name="Espace réservé de la date 18">
            <a:extLst>
              <a:ext uri="{FF2B5EF4-FFF2-40B4-BE49-F238E27FC236}">
                <a16:creationId xmlns:a16="http://schemas.microsoft.com/office/drawing/2014/main" id="{A3A4020F-7886-4894-95A9-89D1DA318F4B}"/>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20" name="Espace réservé du pied de page 19">
            <a:extLst>
              <a:ext uri="{FF2B5EF4-FFF2-40B4-BE49-F238E27FC236}">
                <a16:creationId xmlns:a16="http://schemas.microsoft.com/office/drawing/2014/main" id="{9C52EF02-17DB-447A-AF12-036B8C5D77B6}"/>
              </a:ext>
            </a:extLst>
          </p:cNvPr>
          <p:cNvSpPr>
            <a:spLocks noGrp="1"/>
          </p:cNvSpPr>
          <p:nvPr>
            <p:ph type="ftr" sz="quarter" idx="11"/>
          </p:nvPr>
        </p:nvSpPr>
        <p:spPr/>
        <p:txBody>
          <a:bodyPr/>
          <a:lstStyle/>
          <a:p>
            <a:endParaRPr lang="fr-BE"/>
          </a:p>
        </p:txBody>
      </p:sp>
      <p:sp>
        <p:nvSpPr>
          <p:cNvPr id="21" name="Espace réservé du numéro de diapositive 20">
            <a:extLst>
              <a:ext uri="{FF2B5EF4-FFF2-40B4-BE49-F238E27FC236}">
                <a16:creationId xmlns:a16="http://schemas.microsoft.com/office/drawing/2014/main" id="{3CF22FE0-2988-48A6-8209-C34481B48244}"/>
              </a:ext>
            </a:extLst>
          </p:cNvPr>
          <p:cNvSpPr>
            <a:spLocks noGrp="1"/>
          </p:cNvSpPr>
          <p:nvPr>
            <p:ph type="sldNum" sz="quarter" idx="12"/>
          </p:nvPr>
        </p:nvSpPr>
        <p:spPr/>
        <p:txBody>
          <a:bodyPr/>
          <a:lstStyle/>
          <a:p>
            <a:fld id="{E3C3F044-543A-412E-A42E-7B62475FA835}" type="slidenum">
              <a:rPr lang="fr-BE" smtClean="0"/>
              <a:t>‹N°›</a:t>
            </a:fld>
            <a:endParaRPr lang="fr-BE"/>
          </a:p>
        </p:txBody>
      </p:sp>
      <p:sp>
        <p:nvSpPr>
          <p:cNvPr id="23" name="Sous-titre 2">
            <a:extLst>
              <a:ext uri="{FF2B5EF4-FFF2-40B4-BE49-F238E27FC236}">
                <a16:creationId xmlns:a16="http://schemas.microsoft.com/office/drawing/2014/main" id="{CBF23BB4-4A67-42CF-942F-41C8B8E734ED}"/>
              </a:ext>
            </a:extLst>
          </p:cNvPr>
          <p:cNvSpPr>
            <a:spLocks noGrp="1"/>
          </p:cNvSpPr>
          <p:nvPr>
            <p:ph type="subTitle" idx="1"/>
          </p:nvPr>
        </p:nvSpPr>
        <p:spPr>
          <a:xfrm>
            <a:off x="523702" y="3791711"/>
            <a:ext cx="3250276" cy="2009053"/>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fr-BE" dirty="0"/>
          </a:p>
        </p:txBody>
      </p:sp>
    </p:spTree>
    <p:extLst>
      <p:ext uri="{BB962C8B-B14F-4D97-AF65-F5344CB8AC3E}">
        <p14:creationId xmlns:p14="http://schemas.microsoft.com/office/powerpoint/2010/main" val="26914917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HORTI COMESTIBLE 3">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F237C004-F558-400C-A755-4516D22EF1D2}"/>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25456A5B-C257-4554-A680-A4C1F64035C3}"/>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1504EE01-A9C5-4649-9A53-608348ECD4CA}"/>
              </a:ext>
            </a:extLst>
          </p:cNvPr>
          <p:cNvSpPr>
            <a:spLocks noGrp="1"/>
          </p:cNvSpPr>
          <p:nvPr>
            <p:ph type="sldNum" sz="quarter" idx="12"/>
          </p:nvPr>
        </p:nvSpPr>
        <p:spPr/>
        <p:txBody>
          <a:bodyPr/>
          <a:lstStyle/>
          <a:p>
            <a:fld id="{E3C3F044-543A-412E-A42E-7B62475FA835}" type="slidenum">
              <a:rPr lang="fr-BE" smtClean="0"/>
              <a:t>‹N°›</a:t>
            </a:fld>
            <a:endParaRPr lang="fr-BE"/>
          </a:p>
        </p:txBody>
      </p:sp>
      <p:grpSp>
        <p:nvGrpSpPr>
          <p:cNvPr id="6" name="object 2">
            <a:extLst>
              <a:ext uri="{FF2B5EF4-FFF2-40B4-BE49-F238E27FC236}">
                <a16:creationId xmlns:a16="http://schemas.microsoft.com/office/drawing/2014/main" id="{228DCE14-3432-487E-BC70-4039AB1F161A}"/>
              </a:ext>
            </a:extLst>
          </p:cNvPr>
          <p:cNvGrpSpPr/>
          <p:nvPr userDrawn="1"/>
        </p:nvGrpSpPr>
        <p:grpSpPr>
          <a:xfrm>
            <a:off x="457201" y="457200"/>
            <a:ext cx="11278870" cy="5944235"/>
            <a:chOff x="457201" y="457200"/>
            <a:chExt cx="11278870" cy="5944235"/>
          </a:xfrm>
        </p:grpSpPr>
        <p:pic>
          <p:nvPicPr>
            <p:cNvPr id="7" name="object 3">
              <a:extLst>
                <a:ext uri="{FF2B5EF4-FFF2-40B4-BE49-F238E27FC236}">
                  <a16:creationId xmlns:a16="http://schemas.microsoft.com/office/drawing/2014/main" id="{22B9A14D-15FB-40AC-B73D-95AE976BE535}"/>
                </a:ext>
              </a:extLst>
            </p:cNvPr>
            <p:cNvPicPr/>
            <p:nvPr/>
          </p:nvPicPr>
          <p:blipFill>
            <a:blip r:embed="rId2" cstate="print"/>
            <a:stretch>
              <a:fillRect/>
            </a:stretch>
          </p:blipFill>
          <p:spPr>
            <a:xfrm>
              <a:off x="457201" y="457200"/>
              <a:ext cx="11278800" cy="5943600"/>
            </a:xfrm>
            <a:prstGeom prst="rect">
              <a:avLst/>
            </a:prstGeom>
          </p:spPr>
        </p:pic>
        <p:sp>
          <p:nvSpPr>
            <p:cNvPr id="8" name="object 4">
              <a:extLst>
                <a:ext uri="{FF2B5EF4-FFF2-40B4-BE49-F238E27FC236}">
                  <a16:creationId xmlns:a16="http://schemas.microsoft.com/office/drawing/2014/main" id="{7AD03D89-B31F-4DCD-B9DF-0207E63503C2}"/>
                </a:ext>
              </a:extLst>
            </p:cNvPr>
            <p:cNvSpPr/>
            <p:nvPr/>
          </p:nvSpPr>
          <p:spPr>
            <a:xfrm>
              <a:off x="1236611" y="457212"/>
              <a:ext cx="4451985" cy="5943600"/>
            </a:xfrm>
            <a:custGeom>
              <a:avLst/>
              <a:gdLst/>
              <a:ahLst/>
              <a:cxnLst/>
              <a:rect l="l" t="t" r="r" b="b"/>
              <a:pathLst>
                <a:path w="4451985" h="5943600">
                  <a:moveTo>
                    <a:pt x="4451388" y="0"/>
                  </a:moveTo>
                  <a:lnTo>
                    <a:pt x="0" y="0"/>
                  </a:lnTo>
                  <a:lnTo>
                    <a:pt x="0" y="5943600"/>
                  </a:lnTo>
                  <a:lnTo>
                    <a:pt x="4451388" y="5943600"/>
                  </a:lnTo>
                  <a:lnTo>
                    <a:pt x="4451388" y="0"/>
                  </a:lnTo>
                  <a:close/>
                </a:path>
              </a:pathLst>
            </a:custGeom>
            <a:solidFill>
              <a:srgbClr val="19313B"/>
            </a:solidFill>
          </p:spPr>
          <p:txBody>
            <a:bodyPr wrap="square" lIns="0" tIns="0" rIns="0" bIns="0" rtlCol="0"/>
            <a:lstStyle/>
            <a:p>
              <a:endParaRPr/>
            </a:p>
          </p:txBody>
        </p:sp>
        <p:sp>
          <p:nvSpPr>
            <p:cNvPr id="9" name="object 5">
              <a:extLst>
                <a:ext uri="{FF2B5EF4-FFF2-40B4-BE49-F238E27FC236}">
                  <a16:creationId xmlns:a16="http://schemas.microsoft.com/office/drawing/2014/main" id="{F05BD175-30DA-482D-8F6C-D4E2F2D594CC}"/>
                </a:ext>
              </a:extLst>
            </p:cNvPr>
            <p:cNvSpPr/>
            <p:nvPr/>
          </p:nvSpPr>
          <p:spPr>
            <a:xfrm>
              <a:off x="1776601" y="3708000"/>
              <a:ext cx="846455" cy="0"/>
            </a:xfrm>
            <a:custGeom>
              <a:avLst/>
              <a:gdLst/>
              <a:ahLst/>
              <a:cxnLst/>
              <a:rect l="l" t="t" r="r" b="b"/>
              <a:pathLst>
                <a:path w="846455">
                  <a:moveTo>
                    <a:pt x="0" y="0"/>
                  </a:moveTo>
                  <a:lnTo>
                    <a:pt x="845997" y="0"/>
                  </a:lnTo>
                </a:path>
              </a:pathLst>
            </a:custGeom>
            <a:ln w="25400">
              <a:solidFill>
                <a:srgbClr val="006175"/>
              </a:solidFill>
            </a:ln>
          </p:spPr>
          <p:txBody>
            <a:bodyPr wrap="square" lIns="0" tIns="0" rIns="0" bIns="0" rtlCol="0"/>
            <a:lstStyle/>
            <a:p>
              <a:endParaRPr/>
            </a:p>
          </p:txBody>
        </p:sp>
        <p:pic>
          <p:nvPicPr>
            <p:cNvPr id="10" name="object 6">
              <a:extLst>
                <a:ext uri="{FF2B5EF4-FFF2-40B4-BE49-F238E27FC236}">
                  <a16:creationId xmlns:a16="http://schemas.microsoft.com/office/drawing/2014/main" id="{21CFBB8E-86F0-413A-BE10-A4168C61992E}"/>
                </a:ext>
              </a:extLst>
            </p:cNvPr>
            <p:cNvPicPr/>
            <p:nvPr/>
          </p:nvPicPr>
          <p:blipFill>
            <a:blip r:embed="rId3" cstate="print"/>
            <a:stretch>
              <a:fillRect/>
            </a:stretch>
          </p:blipFill>
          <p:spPr>
            <a:xfrm>
              <a:off x="2262897" y="845892"/>
              <a:ext cx="191192" cy="116827"/>
            </a:xfrm>
            <a:prstGeom prst="rect">
              <a:avLst/>
            </a:prstGeom>
          </p:spPr>
        </p:pic>
        <p:pic>
          <p:nvPicPr>
            <p:cNvPr id="11" name="object 7">
              <a:extLst>
                <a:ext uri="{FF2B5EF4-FFF2-40B4-BE49-F238E27FC236}">
                  <a16:creationId xmlns:a16="http://schemas.microsoft.com/office/drawing/2014/main" id="{4C90B699-E154-451B-97EB-6332C04E8EDA}"/>
                </a:ext>
              </a:extLst>
            </p:cNvPr>
            <p:cNvPicPr/>
            <p:nvPr/>
          </p:nvPicPr>
          <p:blipFill>
            <a:blip r:embed="rId4" cstate="print"/>
            <a:stretch>
              <a:fillRect/>
            </a:stretch>
          </p:blipFill>
          <p:spPr>
            <a:xfrm>
              <a:off x="2476724" y="807203"/>
              <a:ext cx="314252" cy="155332"/>
            </a:xfrm>
            <a:prstGeom prst="rect">
              <a:avLst/>
            </a:prstGeom>
          </p:spPr>
        </p:pic>
        <p:pic>
          <p:nvPicPr>
            <p:cNvPr id="12" name="object 8">
              <a:extLst>
                <a:ext uri="{FF2B5EF4-FFF2-40B4-BE49-F238E27FC236}">
                  <a16:creationId xmlns:a16="http://schemas.microsoft.com/office/drawing/2014/main" id="{CAF99B43-DAEB-4683-A026-BBE43F8539AA}"/>
                </a:ext>
              </a:extLst>
            </p:cNvPr>
            <p:cNvPicPr/>
            <p:nvPr/>
          </p:nvPicPr>
          <p:blipFill>
            <a:blip r:embed="rId5" cstate="print"/>
            <a:stretch>
              <a:fillRect/>
            </a:stretch>
          </p:blipFill>
          <p:spPr>
            <a:xfrm>
              <a:off x="2818598" y="846974"/>
              <a:ext cx="65265" cy="114312"/>
            </a:xfrm>
            <a:prstGeom prst="rect">
              <a:avLst/>
            </a:prstGeom>
          </p:spPr>
        </p:pic>
        <p:pic>
          <p:nvPicPr>
            <p:cNvPr id="13" name="object 9">
              <a:extLst>
                <a:ext uri="{FF2B5EF4-FFF2-40B4-BE49-F238E27FC236}">
                  <a16:creationId xmlns:a16="http://schemas.microsoft.com/office/drawing/2014/main" id="{BC9BBED4-39B2-4315-B0B7-873F107BD9BA}"/>
                </a:ext>
              </a:extLst>
            </p:cNvPr>
            <p:cNvPicPr/>
            <p:nvPr/>
          </p:nvPicPr>
          <p:blipFill>
            <a:blip r:embed="rId6" cstate="print"/>
            <a:stretch>
              <a:fillRect/>
            </a:stretch>
          </p:blipFill>
          <p:spPr>
            <a:xfrm>
              <a:off x="2924698" y="836085"/>
              <a:ext cx="223836" cy="126636"/>
            </a:xfrm>
            <a:prstGeom prst="rect">
              <a:avLst/>
            </a:prstGeom>
          </p:spPr>
        </p:pic>
        <p:pic>
          <p:nvPicPr>
            <p:cNvPr id="14" name="object 10">
              <a:extLst>
                <a:ext uri="{FF2B5EF4-FFF2-40B4-BE49-F238E27FC236}">
                  <a16:creationId xmlns:a16="http://schemas.microsoft.com/office/drawing/2014/main" id="{1334FA92-723B-4E15-8D58-DFD454113F14}"/>
                </a:ext>
              </a:extLst>
            </p:cNvPr>
            <p:cNvPicPr/>
            <p:nvPr/>
          </p:nvPicPr>
          <p:blipFill>
            <a:blip r:embed="rId7" cstate="print"/>
            <a:stretch>
              <a:fillRect/>
            </a:stretch>
          </p:blipFill>
          <p:spPr>
            <a:xfrm>
              <a:off x="2262898" y="1030259"/>
              <a:ext cx="71958" cy="117830"/>
            </a:xfrm>
            <a:prstGeom prst="rect">
              <a:avLst/>
            </a:prstGeom>
          </p:spPr>
        </p:pic>
        <p:pic>
          <p:nvPicPr>
            <p:cNvPr id="15" name="object 11">
              <a:extLst>
                <a:ext uri="{FF2B5EF4-FFF2-40B4-BE49-F238E27FC236}">
                  <a16:creationId xmlns:a16="http://schemas.microsoft.com/office/drawing/2014/main" id="{A31FE81E-A546-43AA-BB27-D2181DFE8B1A}"/>
                </a:ext>
              </a:extLst>
            </p:cNvPr>
            <p:cNvPicPr/>
            <p:nvPr/>
          </p:nvPicPr>
          <p:blipFill>
            <a:blip r:embed="rId8" cstate="print"/>
            <a:stretch>
              <a:fillRect/>
            </a:stretch>
          </p:blipFill>
          <p:spPr>
            <a:xfrm>
              <a:off x="2358335" y="1029333"/>
              <a:ext cx="192708" cy="120397"/>
            </a:xfrm>
            <a:prstGeom prst="rect">
              <a:avLst/>
            </a:prstGeom>
          </p:spPr>
        </p:pic>
        <p:pic>
          <p:nvPicPr>
            <p:cNvPr id="16" name="object 12">
              <a:extLst>
                <a:ext uri="{FF2B5EF4-FFF2-40B4-BE49-F238E27FC236}">
                  <a16:creationId xmlns:a16="http://schemas.microsoft.com/office/drawing/2014/main" id="{B86E7FA7-2574-4469-91A8-3CBC059F879E}"/>
                </a:ext>
              </a:extLst>
            </p:cNvPr>
            <p:cNvPicPr/>
            <p:nvPr/>
          </p:nvPicPr>
          <p:blipFill>
            <a:blip r:embed="rId9" cstate="print"/>
            <a:stretch>
              <a:fillRect/>
            </a:stretch>
          </p:blipFill>
          <p:spPr>
            <a:xfrm>
              <a:off x="2574900" y="1029707"/>
              <a:ext cx="94526" cy="119481"/>
            </a:xfrm>
            <a:prstGeom prst="rect">
              <a:avLst/>
            </a:prstGeom>
          </p:spPr>
        </p:pic>
        <p:pic>
          <p:nvPicPr>
            <p:cNvPr id="17" name="object 13">
              <a:extLst>
                <a:ext uri="{FF2B5EF4-FFF2-40B4-BE49-F238E27FC236}">
                  <a16:creationId xmlns:a16="http://schemas.microsoft.com/office/drawing/2014/main" id="{E2005FF6-775F-4759-A14E-53CCCFE52175}"/>
                </a:ext>
              </a:extLst>
            </p:cNvPr>
            <p:cNvPicPr/>
            <p:nvPr/>
          </p:nvPicPr>
          <p:blipFill>
            <a:blip r:embed="rId10" cstate="print"/>
            <a:stretch>
              <a:fillRect/>
            </a:stretch>
          </p:blipFill>
          <p:spPr>
            <a:xfrm>
              <a:off x="2689975" y="1030433"/>
              <a:ext cx="87718" cy="118935"/>
            </a:xfrm>
            <a:prstGeom prst="rect">
              <a:avLst/>
            </a:prstGeom>
          </p:spPr>
        </p:pic>
        <p:pic>
          <p:nvPicPr>
            <p:cNvPr id="18" name="object 14">
              <a:extLst>
                <a:ext uri="{FF2B5EF4-FFF2-40B4-BE49-F238E27FC236}">
                  <a16:creationId xmlns:a16="http://schemas.microsoft.com/office/drawing/2014/main" id="{AE6DCA1E-93F9-4820-8B58-15B83E85DB95}"/>
                </a:ext>
              </a:extLst>
            </p:cNvPr>
            <p:cNvPicPr/>
            <p:nvPr/>
          </p:nvPicPr>
          <p:blipFill>
            <a:blip r:embed="rId11" cstate="print"/>
            <a:stretch>
              <a:fillRect/>
            </a:stretch>
          </p:blipFill>
          <p:spPr>
            <a:xfrm>
              <a:off x="2798246" y="1029522"/>
              <a:ext cx="174541" cy="119837"/>
            </a:xfrm>
            <a:prstGeom prst="rect">
              <a:avLst/>
            </a:prstGeom>
          </p:spPr>
        </p:pic>
        <p:pic>
          <p:nvPicPr>
            <p:cNvPr id="19" name="object 15">
              <a:extLst>
                <a:ext uri="{FF2B5EF4-FFF2-40B4-BE49-F238E27FC236}">
                  <a16:creationId xmlns:a16="http://schemas.microsoft.com/office/drawing/2014/main" id="{4BB2009E-4545-4716-8698-424FB26D9802}"/>
                </a:ext>
              </a:extLst>
            </p:cNvPr>
            <p:cNvPicPr/>
            <p:nvPr/>
          </p:nvPicPr>
          <p:blipFill>
            <a:blip r:embed="rId12" cstate="print"/>
            <a:stretch>
              <a:fillRect/>
            </a:stretch>
          </p:blipFill>
          <p:spPr>
            <a:xfrm>
              <a:off x="2993711" y="1030433"/>
              <a:ext cx="172717" cy="118935"/>
            </a:xfrm>
            <a:prstGeom prst="rect">
              <a:avLst/>
            </a:prstGeom>
          </p:spPr>
        </p:pic>
        <p:pic>
          <p:nvPicPr>
            <p:cNvPr id="20" name="object 16">
              <a:extLst>
                <a:ext uri="{FF2B5EF4-FFF2-40B4-BE49-F238E27FC236}">
                  <a16:creationId xmlns:a16="http://schemas.microsoft.com/office/drawing/2014/main" id="{6BA8E3FE-967A-453A-98C8-B9DE15449401}"/>
                </a:ext>
              </a:extLst>
            </p:cNvPr>
            <p:cNvPicPr/>
            <p:nvPr/>
          </p:nvPicPr>
          <p:blipFill>
            <a:blip r:embed="rId13" cstate="print"/>
            <a:stretch>
              <a:fillRect/>
            </a:stretch>
          </p:blipFill>
          <p:spPr>
            <a:xfrm>
              <a:off x="3197052" y="1029512"/>
              <a:ext cx="163522" cy="120218"/>
            </a:xfrm>
            <a:prstGeom prst="rect">
              <a:avLst/>
            </a:prstGeom>
          </p:spPr>
        </p:pic>
        <p:sp>
          <p:nvSpPr>
            <p:cNvPr id="21" name="object 17">
              <a:extLst>
                <a:ext uri="{FF2B5EF4-FFF2-40B4-BE49-F238E27FC236}">
                  <a16:creationId xmlns:a16="http://schemas.microsoft.com/office/drawing/2014/main" id="{9DB02106-1C25-4466-BB6E-27303215F0B4}"/>
                </a:ext>
              </a:extLst>
            </p:cNvPr>
            <p:cNvSpPr/>
            <p:nvPr/>
          </p:nvSpPr>
          <p:spPr>
            <a:xfrm>
              <a:off x="1619986" y="693000"/>
              <a:ext cx="567055" cy="501650"/>
            </a:xfrm>
            <a:custGeom>
              <a:avLst/>
              <a:gdLst/>
              <a:ahLst/>
              <a:cxnLst/>
              <a:rect l="l" t="t" r="r" b="b"/>
              <a:pathLst>
                <a:path w="567055" h="501650">
                  <a:moveTo>
                    <a:pt x="549694" y="177368"/>
                  </a:moveTo>
                  <a:lnTo>
                    <a:pt x="527913" y="134785"/>
                  </a:lnTo>
                  <a:lnTo>
                    <a:pt x="499567" y="96710"/>
                  </a:lnTo>
                  <a:lnTo>
                    <a:pt x="465404" y="63881"/>
                  </a:lnTo>
                  <a:lnTo>
                    <a:pt x="426173" y="37058"/>
                  </a:lnTo>
                  <a:lnTo>
                    <a:pt x="382612" y="16967"/>
                  </a:lnTo>
                  <a:lnTo>
                    <a:pt x="335470" y="4368"/>
                  </a:lnTo>
                  <a:lnTo>
                    <a:pt x="285470" y="0"/>
                  </a:lnTo>
                  <a:lnTo>
                    <a:pt x="239166" y="3746"/>
                  </a:lnTo>
                  <a:lnTo>
                    <a:pt x="195249" y="14554"/>
                  </a:lnTo>
                  <a:lnTo>
                    <a:pt x="154279" y="31864"/>
                  </a:lnTo>
                  <a:lnTo>
                    <a:pt x="116878" y="55079"/>
                  </a:lnTo>
                  <a:lnTo>
                    <a:pt x="83616" y="83616"/>
                  </a:lnTo>
                  <a:lnTo>
                    <a:pt x="55079" y="116878"/>
                  </a:lnTo>
                  <a:lnTo>
                    <a:pt x="31864" y="154292"/>
                  </a:lnTo>
                  <a:lnTo>
                    <a:pt x="14554" y="195249"/>
                  </a:lnTo>
                  <a:lnTo>
                    <a:pt x="3746" y="239166"/>
                  </a:lnTo>
                  <a:lnTo>
                    <a:pt x="0" y="285470"/>
                  </a:lnTo>
                  <a:lnTo>
                    <a:pt x="1206" y="311708"/>
                  </a:lnTo>
                  <a:lnTo>
                    <a:pt x="4724" y="337273"/>
                  </a:lnTo>
                  <a:lnTo>
                    <a:pt x="10452" y="362077"/>
                  </a:lnTo>
                  <a:lnTo>
                    <a:pt x="18262" y="385991"/>
                  </a:lnTo>
                  <a:lnTo>
                    <a:pt x="25069" y="376580"/>
                  </a:lnTo>
                  <a:lnTo>
                    <a:pt x="32385" y="367207"/>
                  </a:lnTo>
                  <a:lnTo>
                    <a:pt x="67614" y="329425"/>
                  </a:lnTo>
                  <a:lnTo>
                    <a:pt x="110883" y="293497"/>
                  </a:lnTo>
                  <a:lnTo>
                    <a:pt x="134874" y="276834"/>
                  </a:lnTo>
                  <a:lnTo>
                    <a:pt x="132410" y="270929"/>
                  </a:lnTo>
                  <a:lnTo>
                    <a:pt x="130314" y="264820"/>
                  </a:lnTo>
                  <a:lnTo>
                    <a:pt x="128727" y="258495"/>
                  </a:lnTo>
                  <a:lnTo>
                    <a:pt x="95859" y="261696"/>
                  </a:lnTo>
                  <a:lnTo>
                    <a:pt x="89471" y="256438"/>
                  </a:lnTo>
                  <a:lnTo>
                    <a:pt x="86715" y="228003"/>
                  </a:lnTo>
                  <a:lnTo>
                    <a:pt x="91973" y="221615"/>
                  </a:lnTo>
                  <a:lnTo>
                    <a:pt x="124828" y="218427"/>
                  </a:lnTo>
                  <a:lnTo>
                    <a:pt x="125450" y="211010"/>
                  </a:lnTo>
                  <a:lnTo>
                    <a:pt x="126479" y="203695"/>
                  </a:lnTo>
                  <a:lnTo>
                    <a:pt x="127901" y="196494"/>
                  </a:lnTo>
                  <a:lnTo>
                    <a:pt x="129692" y="189420"/>
                  </a:lnTo>
                  <a:lnTo>
                    <a:pt x="99606" y="175742"/>
                  </a:lnTo>
                  <a:lnTo>
                    <a:pt x="96710" y="167995"/>
                  </a:lnTo>
                  <a:lnTo>
                    <a:pt x="108546" y="142011"/>
                  </a:lnTo>
                  <a:lnTo>
                    <a:pt x="116281" y="139103"/>
                  </a:lnTo>
                  <a:lnTo>
                    <a:pt x="146380" y="152793"/>
                  </a:lnTo>
                  <a:lnTo>
                    <a:pt x="150583" y="146748"/>
                  </a:lnTo>
                  <a:lnTo>
                    <a:pt x="155105" y="140931"/>
                  </a:lnTo>
                  <a:lnTo>
                    <a:pt x="159931" y="135382"/>
                  </a:lnTo>
                  <a:lnTo>
                    <a:pt x="165061" y="130098"/>
                  </a:lnTo>
                  <a:lnTo>
                    <a:pt x="145834" y="103200"/>
                  </a:lnTo>
                  <a:lnTo>
                    <a:pt x="147193" y="95034"/>
                  </a:lnTo>
                  <a:lnTo>
                    <a:pt x="170446" y="78435"/>
                  </a:lnTo>
                  <a:lnTo>
                    <a:pt x="178587" y="79794"/>
                  </a:lnTo>
                  <a:lnTo>
                    <a:pt x="197802" y="106680"/>
                  </a:lnTo>
                  <a:lnTo>
                    <a:pt x="204393" y="103555"/>
                  </a:lnTo>
                  <a:lnTo>
                    <a:pt x="211188" y="100787"/>
                  </a:lnTo>
                  <a:lnTo>
                    <a:pt x="218173" y="98374"/>
                  </a:lnTo>
                  <a:lnTo>
                    <a:pt x="225336" y="96342"/>
                  </a:lnTo>
                  <a:lnTo>
                    <a:pt x="222148" y="63474"/>
                  </a:lnTo>
                  <a:lnTo>
                    <a:pt x="227406" y="57099"/>
                  </a:lnTo>
                  <a:lnTo>
                    <a:pt x="255828" y="54330"/>
                  </a:lnTo>
                  <a:lnTo>
                    <a:pt x="262216" y="59588"/>
                  </a:lnTo>
                  <a:lnTo>
                    <a:pt x="265404" y="92456"/>
                  </a:lnTo>
                  <a:lnTo>
                    <a:pt x="272834" y="93078"/>
                  </a:lnTo>
                  <a:lnTo>
                    <a:pt x="280149" y="94094"/>
                  </a:lnTo>
                  <a:lnTo>
                    <a:pt x="287350" y="95516"/>
                  </a:lnTo>
                  <a:lnTo>
                    <a:pt x="294411" y="97307"/>
                  </a:lnTo>
                  <a:lnTo>
                    <a:pt x="308089" y="67233"/>
                  </a:lnTo>
                  <a:lnTo>
                    <a:pt x="315836" y="64325"/>
                  </a:lnTo>
                  <a:lnTo>
                    <a:pt x="341820" y="76161"/>
                  </a:lnTo>
                  <a:lnTo>
                    <a:pt x="344728" y="83908"/>
                  </a:lnTo>
                  <a:lnTo>
                    <a:pt x="331050" y="113995"/>
                  </a:lnTo>
                  <a:lnTo>
                    <a:pt x="337096" y="118198"/>
                  </a:lnTo>
                  <a:lnTo>
                    <a:pt x="342912" y="122720"/>
                  </a:lnTo>
                  <a:lnTo>
                    <a:pt x="348462" y="127558"/>
                  </a:lnTo>
                  <a:lnTo>
                    <a:pt x="353745" y="132689"/>
                  </a:lnTo>
                  <a:lnTo>
                    <a:pt x="380644" y="113461"/>
                  </a:lnTo>
                  <a:lnTo>
                    <a:pt x="388797" y="114820"/>
                  </a:lnTo>
                  <a:lnTo>
                    <a:pt x="405396" y="138061"/>
                  </a:lnTo>
                  <a:lnTo>
                    <a:pt x="404037" y="146215"/>
                  </a:lnTo>
                  <a:lnTo>
                    <a:pt x="377151" y="165430"/>
                  </a:lnTo>
                  <a:lnTo>
                    <a:pt x="379704" y="170446"/>
                  </a:lnTo>
                  <a:lnTo>
                    <a:pt x="381914" y="175691"/>
                  </a:lnTo>
                  <a:lnTo>
                    <a:pt x="383844" y="181076"/>
                  </a:lnTo>
                  <a:lnTo>
                    <a:pt x="408635" y="177406"/>
                  </a:lnTo>
                  <a:lnTo>
                    <a:pt x="433209" y="174752"/>
                  </a:lnTo>
                  <a:lnTo>
                    <a:pt x="457479" y="173126"/>
                  </a:lnTo>
                  <a:lnTo>
                    <a:pt x="481342" y="172580"/>
                  </a:lnTo>
                  <a:lnTo>
                    <a:pt x="499110" y="172897"/>
                  </a:lnTo>
                  <a:lnTo>
                    <a:pt x="516432" y="173799"/>
                  </a:lnTo>
                  <a:lnTo>
                    <a:pt x="533298" y="175298"/>
                  </a:lnTo>
                  <a:lnTo>
                    <a:pt x="549694" y="177368"/>
                  </a:lnTo>
                  <a:close/>
                </a:path>
                <a:path w="567055" h="501650">
                  <a:moveTo>
                    <a:pt x="566572" y="235953"/>
                  </a:moveTo>
                  <a:lnTo>
                    <a:pt x="523621" y="211493"/>
                  </a:lnTo>
                  <a:lnTo>
                    <a:pt x="481342" y="209626"/>
                  </a:lnTo>
                  <a:lnTo>
                    <a:pt x="438111" y="211467"/>
                  </a:lnTo>
                  <a:lnTo>
                    <a:pt x="393738" y="216916"/>
                  </a:lnTo>
                  <a:lnTo>
                    <a:pt x="348843" y="225869"/>
                  </a:lnTo>
                  <a:lnTo>
                    <a:pt x="304038" y="238239"/>
                  </a:lnTo>
                  <a:lnTo>
                    <a:pt x="249580" y="258076"/>
                  </a:lnTo>
                  <a:lnTo>
                    <a:pt x="198805" y="281978"/>
                  </a:lnTo>
                  <a:lnTo>
                    <a:pt x="152412" y="309511"/>
                  </a:lnTo>
                  <a:lnTo>
                    <a:pt x="111137" y="340258"/>
                  </a:lnTo>
                  <a:lnTo>
                    <a:pt x="75692" y="373786"/>
                  </a:lnTo>
                  <a:lnTo>
                    <a:pt x="44831" y="412800"/>
                  </a:lnTo>
                  <a:lnTo>
                    <a:pt x="36906" y="425792"/>
                  </a:lnTo>
                  <a:lnTo>
                    <a:pt x="49999" y="446760"/>
                  </a:lnTo>
                  <a:lnTo>
                    <a:pt x="64795" y="466445"/>
                  </a:lnTo>
                  <a:lnTo>
                    <a:pt x="81203" y="484771"/>
                  </a:lnTo>
                  <a:lnTo>
                    <a:pt x="99123" y="501624"/>
                  </a:lnTo>
                  <a:lnTo>
                    <a:pt x="106781" y="488226"/>
                  </a:lnTo>
                  <a:lnTo>
                    <a:pt x="111099" y="481520"/>
                  </a:lnTo>
                  <a:lnTo>
                    <a:pt x="137426" y="445300"/>
                  </a:lnTo>
                  <a:lnTo>
                    <a:pt x="168478" y="410743"/>
                  </a:lnTo>
                  <a:lnTo>
                    <a:pt x="203847" y="378180"/>
                  </a:lnTo>
                  <a:lnTo>
                    <a:pt x="243154" y="347941"/>
                  </a:lnTo>
                  <a:lnTo>
                    <a:pt x="285991" y="320357"/>
                  </a:lnTo>
                  <a:lnTo>
                    <a:pt x="331939" y="295795"/>
                  </a:lnTo>
                  <a:lnTo>
                    <a:pt x="378942" y="275234"/>
                  </a:lnTo>
                  <a:lnTo>
                    <a:pt x="426300" y="258889"/>
                  </a:lnTo>
                  <a:lnTo>
                    <a:pt x="473608" y="246824"/>
                  </a:lnTo>
                  <a:lnTo>
                    <a:pt x="520496" y="239153"/>
                  </a:lnTo>
                  <a:lnTo>
                    <a:pt x="566572" y="235953"/>
                  </a:lnTo>
                  <a:close/>
                </a:path>
              </a:pathLst>
            </a:custGeom>
            <a:solidFill>
              <a:srgbClr val="FFFFFF"/>
            </a:solidFill>
          </p:spPr>
          <p:txBody>
            <a:bodyPr wrap="square" lIns="0" tIns="0" rIns="0" bIns="0" rtlCol="0"/>
            <a:lstStyle/>
            <a:p>
              <a:endParaRPr/>
            </a:p>
          </p:txBody>
        </p:sp>
        <p:pic>
          <p:nvPicPr>
            <p:cNvPr id="22" name="object 18">
              <a:extLst>
                <a:ext uri="{FF2B5EF4-FFF2-40B4-BE49-F238E27FC236}">
                  <a16:creationId xmlns:a16="http://schemas.microsoft.com/office/drawing/2014/main" id="{A599D914-91CF-4AD9-8879-C2B92C7A20D6}"/>
                </a:ext>
              </a:extLst>
            </p:cNvPr>
            <p:cNvPicPr/>
            <p:nvPr/>
          </p:nvPicPr>
          <p:blipFill>
            <a:blip r:embed="rId14" cstate="print"/>
            <a:stretch>
              <a:fillRect/>
            </a:stretch>
          </p:blipFill>
          <p:spPr>
            <a:xfrm>
              <a:off x="1932697" y="1082268"/>
              <a:ext cx="238683" cy="180339"/>
            </a:xfrm>
            <a:prstGeom prst="rect">
              <a:avLst/>
            </a:prstGeom>
          </p:spPr>
        </p:pic>
        <p:sp>
          <p:nvSpPr>
            <p:cNvPr id="23" name="object 19">
              <a:extLst>
                <a:ext uri="{FF2B5EF4-FFF2-40B4-BE49-F238E27FC236}">
                  <a16:creationId xmlns:a16="http://schemas.microsoft.com/office/drawing/2014/main" id="{714225EF-294A-4D65-B7E3-83BC0B273552}"/>
                </a:ext>
              </a:extLst>
            </p:cNvPr>
            <p:cNvSpPr/>
            <p:nvPr/>
          </p:nvSpPr>
          <p:spPr>
            <a:xfrm>
              <a:off x="1756747" y="975169"/>
              <a:ext cx="434340" cy="281940"/>
            </a:xfrm>
            <a:custGeom>
              <a:avLst/>
              <a:gdLst/>
              <a:ahLst/>
              <a:cxnLst/>
              <a:rect l="l" t="t" r="r" b="b"/>
              <a:pathLst>
                <a:path w="434339" h="281940">
                  <a:moveTo>
                    <a:pt x="434098" y="0"/>
                  </a:moveTo>
                  <a:lnTo>
                    <a:pt x="391637" y="2747"/>
                  </a:lnTo>
                  <a:lnTo>
                    <a:pt x="347882" y="9805"/>
                  </a:lnTo>
                  <a:lnTo>
                    <a:pt x="303484" y="21017"/>
                  </a:lnTo>
                  <a:lnTo>
                    <a:pt x="259095" y="36228"/>
                  </a:lnTo>
                  <a:lnTo>
                    <a:pt x="215366" y="55283"/>
                  </a:lnTo>
                  <a:lnTo>
                    <a:pt x="164990" y="82690"/>
                  </a:lnTo>
                  <a:lnTo>
                    <a:pt x="118954" y="113841"/>
                  </a:lnTo>
                  <a:lnTo>
                    <a:pt x="77895" y="148204"/>
                  </a:lnTo>
                  <a:lnTo>
                    <a:pt x="42451" y="185249"/>
                  </a:lnTo>
                  <a:lnTo>
                    <a:pt x="13258" y="224447"/>
                  </a:lnTo>
                  <a:lnTo>
                    <a:pt x="0" y="246989"/>
                  </a:lnTo>
                  <a:lnTo>
                    <a:pt x="20240" y="258250"/>
                  </a:lnTo>
                  <a:lnTo>
                    <a:pt x="41451" y="267865"/>
                  </a:lnTo>
                  <a:lnTo>
                    <a:pt x="63545" y="275761"/>
                  </a:lnTo>
                  <a:lnTo>
                    <a:pt x="86436" y="281863"/>
                  </a:lnTo>
                  <a:lnTo>
                    <a:pt x="111570" y="242176"/>
                  </a:lnTo>
                  <a:lnTo>
                    <a:pt x="140885" y="204224"/>
                  </a:lnTo>
                  <a:lnTo>
                    <a:pt x="174128" y="168332"/>
                  </a:lnTo>
                  <a:lnTo>
                    <a:pt x="211046" y="134825"/>
                  </a:lnTo>
                  <a:lnTo>
                    <a:pt x="251383" y="104025"/>
                  </a:lnTo>
                  <a:lnTo>
                    <a:pt x="295207" y="76123"/>
                  </a:lnTo>
                  <a:lnTo>
                    <a:pt x="340496" y="52557"/>
                  </a:lnTo>
                  <a:lnTo>
                    <a:pt x="386818" y="33465"/>
                  </a:lnTo>
                  <a:lnTo>
                    <a:pt x="433743" y="18986"/>
                  </a:lnTo>
                  <a:lnTo>
                    <a:pt x="434174" y="8559"/>
                  </a:lnTo>
                  <a:lnTo>
                    <a:pt x="434098" y="0"/>
                  </a:lnTo>
                  <a:close/>
                </a:path>
              </a:pathLst>
            </a:custGeom>
            <a:solidFill>
              <a:srgbClr val="FFFFFF"/>
            </a:solidFill>
          </p:spPr>
          <p:txBody>
            <a:bodyPr wrap="square" lIns="0" tIns="0" rIns="0" bIns="0" rtlCol="0"/>
            <a:lstStyle/>
            <a:p>
              <a:endParaRPr/>
            </a:p>
          </p:txBody>
        </p:sp>
        <p:sp>
          <p:nvSpPr>
            <p:cNvPr id="24" name="object 20">
              <a:extLst>
                <a:ext uri="{FF2B5EF4-FFF2-40B4-BE49-F238E27FC236}">
                  <a16:creationId xmlns:a16="http://schemas.microsoft.com/office/drawing/2014/main" id="{3C489F66-C463-49AE-BC55-B847FD4EF33B}"/>
                </a:ext>
              </a:extLst>
            </p:cNvPr>
            <p:cNvSpPr/>
            <p:nvPr/>
          </p:nvSpPr>
          <p:spPr>
            <a:xfrm>
              <a:off x="10416593" y="751976"/>
              <a:ext cx="936625" cy="1021715"/>
            </a:xfrm>
            <a:custGeom>
              <a:avLst/>
              <a:gdLst/>
              <a:ahLst/>
              <a:cxnLst/>
              <a:rect l="l" t="t" r="r" b="b"/>
              <a:pathLst>
                <a:path w="936625" h="1021714">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618744"/>
            </a:solidFill>
          </p:spPr>
          <p:txBody>
            <a:bodyPr wrap="square" lIns="0" tIns="0" rIns="0" bIns="0" rtlCol="0"/>
            <a:lstStyle/>
            <a:p>
              <a:endParaRPr/>
            </a:p>
          </p:txBody>
        </p:sp>
        <p:sp>
          <p:nvSpPr>
            <p:cNvPr id="25" name="object 21">
              <a:extLst>
                <a:ext uri="{FF2B5EF4-FFF2-40B4-BE49-F238E27FC236}">
                  <a16:creationId xmlns:a16="http://schemas.microsoft.com/office/drawing/2014/main" id="{F54A003F-29FD-423E-81C6-5FAF6F88E686}"/>
                </a:ext>
              </a:extLst>
            </p:cNvPr>
            <p:cNvSpPr/>
            <p:nvPr/>
          </p:nvSpPr>
          <p:spPr>
            <a:xfrm>
              <a:off x="10644378" y="1006639"/>
              <a:ext cx="612775" cy="552450"/>
            </a:xfrm>
            <a:custGeom>
              <a:avLst/>
              <a:gdLst/>
              <a:ahLst/>
              <a:cxnLst/>
              <a:rect l="l" t="t" r="r" b="b"/>
              <a:pathLst>
                <a:path w="612775" h="552450">
                  <a:moveTo>
                    <a:pt x="302869" y="12217"/>
                  </a:moveTo>
                  <a:lnTo>
                    <a:pt x="239191" y="16548"/>
                  </a:lnTo>
                  <a:lnTo>
                    <a:pt x="202196" y="32715"/>
                  </a:lnTo>
                  <a:lnTo>
                    <a:pt x="185039" y="50152"/>
                  </a:lnTo>
                  <a:lnTo>
                    <a:pt x="180848" y="58305"/>
                  </a:lnTo>
                  <a:lnTo>
                    <a:pt x="233667" y="75133"/>
                  </a:lnTo>
                  <a:lnTo>
                    <a:pt x="271856" y="56616"/>
                  </a:lnTo>
                  <a:lnTo>
                    <a:pt x="295046" y="27419"/>
                  </a:lnTo>
                  <a:lnTo>
                    <a:pt x="302869" y="12217"/>
                  </a:lnTo>
                  <a:close/>
                </a:path>
                <a:path w="612775" h="552450">
                  <a:moveTo>
                    <a:pt x="612673" y="94399"/>
                  </a:moveTo>
                  <a:lnTo>
                    <a:pt x="579767" y="68008"/>
                  </a:lnTo>
                  <a:lnTo>
                    <a:pt x="572147" y="68008"/>
                  </a:lnTo>
                  <a:lnTo>
                    <a:pt x="564730" y="70726"/>
                  </a:lnTo>
                  <a:lnTo>
                    <a:pt x="511467" y="115747"/>
                  </a:lnTo>
                  <a:lnTo>
                    <a:pt x="516534" y="106464"/>
                  </a:lnTo>
                  <a:lnTo>
                    <a:pt x="520306" y="94234"/>
                  </a:lnTo>
                  <a:lnTo>
                    <a:pt x="519150" y="81902"/>
                  </a:lnTo>
                  <a:lnTo>
                    <a:pt x="513461" y="70904"/>
                  </a:lnTo>
                  <a:lnTo>
                    <a:pt x="503669" y="62649"/>
                  </a:lnTo>
                  <a:lnTo>
                    <a:pt x="498932" y="60058"/>
                  </a:lnTo>
                  <a:lnTo>
                    <a:pt x="493585" y="58686"/>
                  </a:lnTo>
                  <a:lnTo>
                    <a:pt x="488200" y="58686"/>
                  </a:lnTo>
                  <a:lnTo>
                    <a:pt x="396468" y="191389"/>
                  </a:lnTo>
                  <a:lnTo>
                    <a:pt x="390525" y="190119"/>
                  </a:lnTo>
                  <a:lnTo>
                    <a:pt x="384492" y="189471"/>
                  </a:lnTo>
                  <a:lnTo>
                    <a:pt x="378396" y="189471"/>
                  </a:lnTo>
                  <a:lnTo>
                    <a:pt x="336219" y="200787"/>
                  </a:lnTo>
                  <a:lnTo>
                    <a:pt x="312407" y="220027"/>
                  </a:lnTo>
                  <a:lnTo>
                    <a:pt x="313105" y="188302"/>
                  </a:lnTo>
                  <a:lnTo>
                    <a:pt x="304419" y="149682"/>
                  </a:lnTo>
                  <a:lnTo>
                    <a:pt x="282257" y="115125"/>
                  </a:lnTo>
                  <a:lnTo>
                    <a:pt x="242557" y="94589"/>
                  </a:lnTo>
                  <a:lnTo>
                    <a:pt x="209588" y="92227"/>
                  </a:lnTo>
                  <a:lnTo>
                    <a:pt x="185204" y="97828"/>
                  </a:lnTo>
                  <a:lnTo>
                    <a:pt x="168490" y="107442"/>
                  </a:lnTo>
                  <a:lnTo>
                    <a:pt x="158521" y="117132"/>
                  </a:lnTo>
                  <a:lnTo>
                    <a:pt x="164896" y="85864"/>
                  </a:lnTo>
                  <a:lnTo>
                    <a:pt x="173253" y="50927"/>
                  </a:lnTo>
                  <a:lnTo>
                    <a:pt x="182880" y="19824"/>
                  </a:lnTo>
                  <a:lnTo>
                    <a:pt x="193078" y="0"/>
                  </a:lnTo>
                  <a:lnTo>
                    <a:pt x="172720" y="0"/>
                  </a:lnTo>
                  <a:lnTo>
                    <a:pt x="160909" y="37172"/>
                  </a:lnTo>
                  <a:lnTo>
                    <a:pt x="154432" y="61264"/>
                  </a:lnTo>
                  <a:lnTo>
                    <a:pt x="151015" y="82816"/>
                  </a:lnTo>
                  <a:lnTo>
                    <a:pt x="148374" y="112369"/>
                  </a:lnTo>
                  <a:lnTo>
                    <a:pt x="136017" y="97586"/>
                  </a:lnTo>
                  <a:lnTo>
                    <a:pt x="115493" y="84886"/>
                  </a:lnTo>
                  <a:lnTo>
                    <a:pt x="85636" y="81216"/>
                  </a:lnTo>
                  <a:lnTo>
                    <a:pt x="45275" y="93510"/>
                  </a:lnTo>
                  <a:lnTo>
                    <a:pt x="16878" y="119824"/>
                  </a:lnTo>
                  <a:lnTo>
                    <a:pt x="2552" y="159270"/>
                  </a:lnTo>
                  <a:lnTo>
                    <a:pt x="0" y="205892"/>
                  </a:lnTo>
                  <a:lnTo>
                    <a:pt x="6908" y="253784"/>
                  </a:lnTo>
                  <a:lnTo>
                    <a:pt x="21005" y="297014"/>
                  </a:lnTo>
                  <a:lnTo>
                    <a:pt x="39979" y="329653"/>
                  </a:lnTo>
                  <a:lnTo>
                    <a:pt x="61531" y="345770"/>
                  </a:lnTo>
                  <a:lnTo>
                    <a:pt x="97751" y="351142"/>
                  </a:lnTo>
                  <a:lnTo>
                    <a:pt x="127190" y="349567"/>
                  </a:lnTo>
                  <a:lnTo>
                    <a:pt x="146977" y="345414"/>
                  </a:lnTo>
                  <a:lnTo>
                    <a:pt x="154216" y="343065"/>
                  </a:lnTo>
                  <a:lnTo>
                    <a:pt x="182524" y="353275"/>
                  </a:lnTo>
                  <a:lnTo>
                    <a:pt x="153377" y="385368"/>
                  </a:lnTo>
                  <a:lnTo>
                    <a:pt x="87122" y="465582"/>
                  </a:lnTo>
                  <a:lnTo>
                    <a:pt x="60439" y="507606"/>
                  </a:lnTo>
                  <a:lnTo>
                    <a:pt x="54038" y="531266"/>
                  </a:lnTo>
                  <a:lnTo>
                    <a:pt x="59359" y="544055"/>
                  </a:lnTo>
                  <a:lnTo>
                    <a:pt x="62382" y="547649"/>
                  </a:lnTo>
                  <a:lnTo>
                    <a:pt x="68160" y="551916"/>
                  </a:lnTo>
                  <a:lnTo>
                    <a:pt x="78447" y="551916"/>
                  </a:lnTo>
                  <a:lnTo>
                    <a:pt x="132994" y="533806"/>
                  </a:lnTo>
                  <a:lnTo>
                    <a:pt x="175615" y="511251"/>
                  </a:lnTo>
                  <a:lnTo>
                    <a:pt x="228333" y="479755"/>
                  </a:lnTo>
                  <a:lnTo>
                    <a:pt x="291071" y="439381"/>
                  </a:lnTo>
                  <a:lnTo>
                    <a:pt x="354050" y="396671"/>
                  </a:lnTo>
                  <a:lnTo>
                    <a:pt x="390867" y="370738"/>
                  </a:lnTo>
                  <a:lnTo>
                    <a:pt x="433641" y="338874"/>
                  </a:lnTo>
                  <a:lnTo>
                    <a:pt x="446709" y="327825"/>
                  </a:lnTo>
                  <a:lnTo>
                    <a:pt x="436638" y="319798"/>
                  </a:lnTo>
                  <a:lnTo>
                    <a:pt x="448525" y="324116"/>
                  </a:lnTo>
                  <a:lnTo>
                    <a:pt x="454177" y="313169"/>
                  </a:lnTo>
                  <a:lnTo>
                    <a:pt x="459193" y="301371"/>
                  </a:lnTo>
                  <a:lnTo>
                    <a:pt x="462343" y="289064"/>
                  </a:lnTo>
                  <a:lnTo>
                    <a:pt x="463613" y="276453"/>
                  </a:lnTo>
                  <a:lnTo>
                    <a:pt x="462991" y="263728"/>
                  </a:lnTo>
                  <a:lnTo>
                    <a:pt x="578281" y="222008"/>
                  </a:lnTo>
                  <a:lnTo>
                    <a:pt x="589191" y="215328"/>
                  </a:lnTo>
                  <a:lnTo>
                    <a:pt x="596468" y="205320"/>
                  </a:lnTo>
                  <a:lnTo>
                    <a:pt x="599478" y="193306"/>
                  </a:lnTo>
                  <a:lnTo>
                    <a:pt x="597598" y="180644"/>
                  </a:lnTo>
                  <a:lnTo>
                    <a:pt x="592810" y="171945"/>
                  </a:lnTo>
                  <a:lnTo>
                    <a:pt x="585774" y="165214"/>
                  </a:lnTo>
                  <a:lnTo>
                    <a:pt x="577049" y="160883"/>
                  </a:lnTo>
                  <a:lnTo>
                    <a:pt x="567245" y="159346"/>
                  </a:lnTo>
                  <a:lnTo>
                    <a:pt x="564311" y="159346"/>
                  </a:lnTo>
                  <a:lnTo>
                    <a:pt x="561416" y="159740"/>
                  </a:lnTo>
                  <a:lnTo>
                    <a:pt x="558584" y="160528"/>
                  </a:lnTo>
                  <a:lnTo>
                    <a:pt x="607199" y="119418"/>
                  </a:lnTo>
                  <a:lnTo>
                    <a:pt x="611238" y="111607"/>
                  </a:lnTo>
                  <a:lnTo>
                    <a:pt x="612673" y="94399"/>
                  </a:lnTo>
                  <a:close/>
                </a:path>
              </a:pathLst>
            </a:custGeom>
            <a:solidFill>
              <a:srgbClr val="FFFFFF"/>
            </a:solidFill>
          </p:spPr>
          <p:txBody>
            <a:bodyPr wrap="square" lIns="0" tIns="0" rIns="0" bIns="0" rtlCol="0"/>
            <a:lstStyle/>
            <a:p>
              <a:endParaRPr/>
            </a:p>
          </p:txBody>
        </p:sp>
        <p:sp>
          <p:nvSpPr>
            <p:cNvPr id="26" name="object 22">
              <a:extLst>
                <a:ext uri="{FF2B5EF4-FFF2-40B4-BE49-F238E27FC236}">
                  <a16:creationId xmlns:a16="http://schemas.microsoft.com/office/drawing/2014/main" id="{DA9A9233-D454-4E7B-8CFA-7EA78D81A7FD}"/>
                </a:ext>
              </a:extLst>
            </p:cNvPr>
            <p:cNvSpPr/>
            <p:nvPr/>
          </p:nvSpPr>
          <p:spPr>
            <a:xfrm>
              <a:off x="10684319" y="1051292"/>
              <a:ext cx="586105" cy="521334"/>
            </a:xfrm>
            <a:custGeom>
              <a:avLst/>
              <a:gdLst/>
              <a:ahLst/>
              <a:cxnLst/>
              <a:rect l="l" t="t" r="r" b="b"/>
              <a:pathLst>
                <a:path w="586104" h="521334">
                  <a:moveTo>
                    <a:pt x="113606" y="319189"/>
                  </a:moveTo>
                  <a:lnTo>
                    <a:pt x="96803" y="338429"/>
                  </a:lnTo>
                  <a:lnTo>
                    <a:pt x="90085" y="345998"/>
                  </a:lnTo>
                  <a:lnTo>
                    <a:pt x="35128" y="413602"/>
                  </a:lnTo>
                  <a:lnTo>
                    <a:pt x="6949" y="458939"/>
                  </a:lnTo>
                  <a:lnTo>
                    <a:pt x="0" y="488437"/>
                  </a:lnTo>
                  <a:lnTo>
                    <a:pt x="8691" y="508431"/>
                  </a:lnTo>
                  <a:lnTo>
                    <a:pt x="13236" y="512920"/>
                  </a:lnTo>
                  <a:lnTo>
                    <a:pt x="19581" y="517063"/>
                  </a:lnTo>
                  <a:lnTo>
                    <a:pt x="27936" y="520102"/>
                  </a:lnTo>
                  <a:lnTo>
                    <a:pt x="38510" y="521284"/>
                  </a:lnTo>
                  <a:lnTo>
                    <a:pt x="49682" y="520365"/>
                  </a:lnTo>
                  <a:lnTo>
                    <a:pt x="71622" y="513933"/>
                  </a:lnTo>
                  <a:lnTo>
                    <a:pt x="110012" y="496474"/>
                  </a:lnTo>
                  <a:lnTo>
                    <a:pt x="115788" y="493229"/>
                  </a:lnTo>
                  <a:lnTo>
                    <a:pt x="34637" y="493229"/>
                  </a:lnTo>
                  <a:lnTo>
                    <a:pt x="31792" y="492315"/>
                  </a:lnTo>
                  <a:lnTo>
                    <a:pt x="30128" y="490347"/>
                  </a:lnTo>
                  <a:lnTo>
                    <a:pt x="31142" y="473455"/>
                  </a:lnTo>
                  <a:lnTo>
                    <a:pt x="47835" y="444199"/>
                  </a:lnTo>
                  <a:lnTo>
                    <a:pt x="76459" y="405988"/>
                  </a:lnTo>
                  <a:lnTo>
                    <a:pt x="113263" y="362229"/>
                  </a:lnTo>
                  <a:lnTo>
                    <a:pt x="127140" y="362229"/>
                  </a:lnTo>
                  <a:lnTo>
                    <a:pt x="122711" y="351497"/>
                  </a:lnTo>
                  <a:lnTo>
                    <a:pt x="146558" y="325015"/>
                  </a:lnTo>
                  <a:lnTo>
                    <a:pt x="151757" y="319392"/>
                  </a:lnTo>
                  <a:lnTo>
                    <a:pt x="113771" y="319392"/>
                  </a:lnTo>
                  <a:lnTo>
                    <a:pt x="113606" y="319189"/>
                  </a:lnTo>
                  <a:close/>
                </a:path>
                <a:path w="586104" h="521334">
                  <a:moveTo>
                    <a:pt x="211573" y="337019"/>
                  </a:moveTo>
                  <a:lnTo>
                    <a:pt x="243387" y="383032"/>
                  </a:lnTo>
                  <a:lnTo>
                    <a:pt x="193422" y="415375"/>
                  </a:lnTo>
                  <a:lnTo>
                    <a:pt x="144460" y="445314"/>
                  </a:lnTo>
                  <a:lnTo>
                    <a:pt x="99992" y="470102"/>
                  </a:lnTo>
                  <a:lnTo>
                    <a:pt x="63512" y="486989"/>
                  </a:lnTo>
                  <a:lnTo>
                    <a:pt x="38510" y="493229"/>
                  </a:lnTo>
                  <a:lnTo>
                    <a:pt x="115788" y="493229"/>
                  </a:lnTo>
                  <a:lnTo>
                    <a:pt x="170534" y="462476"/>
                  </a:lnTo>
                  <a:lnTo>
                    <a:pt x="258868" y="406425"/>
                  </a:lnTo>
                  <a:lnTo>
                    <a:pt x="262894" y="403758"/>
                  </a:lnTo>
                  <a:lnTo>
                    <a:pt x="268012" y="400367"/>
                  </a:lnTo>
                  <a:lnTo>
                    <a:pt x="282744" y="390626"/>
                  </a:lnTo>
                  <a:lnTo>
                    <a:pt x="312445" y="370154"/>
                  </a:lnTo>
                  <a:lnTo>
                    <a:pt x="262691" y="370154"/>
                  </a:lnTo>
                  <a:lnTo>
                    <a:pt x="211573" y="337019"/>
                  </a:lnTo>
                  <a:close/>
                </a:path>
                <a:path w="586104" h="521334">
                  <a:moveTo>
                    <a:pt x="263008" y="403733"/>
                  </a:moveTo>
                  <a:close/>
                </a:path>
                <a:path w="586104" h="521334">
                  <a:moveTo>
                    <a:pt x="127140" y="362229"/>
                  </a:moveTo>
                  <a:lnTo>
                    <a:pt x="113263" y="362229"/>
                  </a:lnTo>
                  <a:lnTo>
                    <a:pt x="140352" y="394246"/>
                  </a:lnTo>
                  <a:lnTo>
                    <a:pt x="127140" y="362229"/>
                  </a:lnTo>
                  <a:close/>
                </a:path>
                <a:path w="586104" h="521334">
                  <a:moveTo>
                    <a:pt x="320831" y="232765"/>
                  </a:moveTo>
                  <a:lnTo>
                    <a:pt x="384649" y="283502"/>
                  </a:lnTo>
                  <a:lnTo>
                    <a:pt x="369181" y="295464"/>
                  </a:lnTo>
                  <a:lnTo>
                    <a:pt x="341801" y="315383"/>
                  </a:lnTo>
                  <a:lnTo>
                    <a:pt x="305355" y="341025"/>
                  </a:lnTo>
                  <a:lnTo>
                    <a:pt x="262691" y="370154"/>
                  </a:lnTo>
                  <a:lnTo>
                    <a:pt x="312445" y="370154"/>
                  </a:lnTo>
                  <a:lnTo>
                    <a:pt x="358663" y="337831"/>
                  </a:lnTo>
                  <a:lnTo>
                    <a:pt x="402759" y="304939"/>
                  </a:lnTo>
                  <a:lnTo>
                    <a:pt x="413249" y="296075"/>
                  </a:lnTo>
                  <a:lnTo>
                    <a:pt x="415765" y="296075"/>
                  </a:lnTo>
                  <a:lnTo>
                    <a:pt x="417732" y="292277"/>
                  </a:lnTo>
                  <a:lnTo>
                    <a:pt x="428908" y="282841"/>
                  </a:lnTo>
                  <a:lnTo>
                    <a:pt x="424451" y="279298"/>
                  </a:lnTo>
                  <a:lnTo>
                    <a:pt x="426686" y="274967"/>
                  </a:lnTo>
                  <a:lnTo>
                    <a:pt x="431589" y="263885"/>
                  </a:lnTo>
                  <a:lnTo>
                    <a:pt x="432138" y="262077"/>
                  </a:lnTo>
                  <a:lnTo>
                    <a:pt x="401769" y="262077"/>
                  </a:lnTo>
                  <a:lnTo>
                    <a:pt x="320831" y="232765"/>
                  </a:lnTo>
                  <a:close/>
                </a:path>
                <a:path w="586104" h="521334">
                  <a:moveTo>
                    <a:pt x="341964" y="130784"/>
                  </a:moveTo>
                  <a:lnTo>
                    <a:pt x="338446" y="130784"/>
                  </a:lnTo>
                  <a:lnTo>
                    <a:pt x="321275" y="132299"/>
                  </a:lnTo>
                  <a:lnTo>
                    <a:pt x="275162" y="153885"/>
                  </a:lnTo>
                  <a:lnTo>
                    <a:pt x="236518" y="190756"/>
                  </a:lnTo>
                  <a:lnTo>
                    <a:pt x="217555" y="209753"/>
                  </a:lnTo>
                  <a:lnTo>
                    <a:pt x="209821" y="217563"/>
                  </a:lnTo>
                  <a:lnTo>
                    <a:pt x="204347" y="223100"/>
                  </a:lnTo>
                  <a:lnTo>
                    <a:pt x="180190" y="248110"/>
                  </a:lnTo>
                  <a:lnTo>
                    <a:pt x="159707" y="269625"/>
                  </a:lnTo>
                  <a:lnTo>
                    <a:pt x="137290" y="293624"/>
                  </a:lnTo>
                  <a:lnTo>
                    <a:pt x="113771" y="319392"/>
                  </a:lnTo>
                  <a:lnTo>
                    <a:pt x="151757" y="319392"/>
                  </a:lnTo>
                  <a:lnTo>
                    <a:pt x="170860" y="298730"/>
                  </a:lnTo>
                  <a:lnTo>
                    <a:pt x="194910" y="273297"/>
                  </a:lnTo>
                  <a:lnTo>
                    <a:pt x="218000" y="249364"/>
                  </a:lnTo>
                  <a:lnTo>
                    <a:pt x="242263" y="249364"/>
                  </a:lnTo>
                  <a:lnTo>
                    <a:pt x="236262" y="230720"/>
                  </a:lnTo>
                  <a:lnTo>
                    <a:pt x="272432" y="194803"/>
                  </a:lnTo>
                  <a:lnTo>
                    <a:pt x="303635" y="168059"/>
                  </a:lnTo>
                  <a:lnTo>
                    <a:pt x="338446" y="158838"/>
                  </a:lnTo>
                  <a:lnTo>
                    <a:pt x="365891" y="158838"/>
                  </a:lnTo>
                  <a:lnTo>
                    <a:pt x="380933" y="131330"/>
                  </a:lnTo>
                  <a:lnTo>
                    <a:pt x="348949" y="131330"/>
                  </a:lnTo>
                  <a:lnTo>
                    <a:pt x="345469" y="130962"/>
                  </a:lnTo>
                  <a:lnTo>
                    <a:pt x="341964" y="130784"/>
                  </a:lnTo>
                  <a:close/>
                </a:path>
                <a:path w="586104" h="521334">
                  <a:moveTo>
                    <a:pt x="415765" y="296075"/>
                  </a:moveTo>
                  <a:lnTo>
                    <a:pt x="413249" y="296075"/>
                  </a:lnTo>
                  <a:lnTo>
                    <a:pt x="415370" y="296837"/>
                  </a:lnTo>
                  <a:lnTo>
                    <a:pt x="415765" y="296075"/>
                  </a:lnTo>
                  <a:close/>
                </a:path>
                <a:path w="586104" h="521334">
                  <a:moveTo>
                    <a:pt x="242263" y="249364"/>
                  </a:moveTo>
                  <a:lnTo>
                    <a:pt x="218000" y="249364"/>
                  </a:lnTo>
                  <a:lnTo>
                    <a:pt x="253356" y="283832"/>
                  </a:lnTo>
                  <a:lnTo>
                    <a:pt x="242263" y="249364"/>
                  </a:lnTo>
                  <a:close/>
                </a:path>
                <a:path w="586104" h="521334">
                  <a:moveTo>
                    <a:pt x="569673" y="128701"/>
                  </a:moveTo>
                  <a:lnTo>
                    <a:pt x="534776" y="128701"/>
                  </a:lnTo>
                  <a:lnTo>
                    <a:pt x="541773" y="133324"/>
                  </a:lnTo>
                  <a:lnTo>
                    <a:pt x="544466" y="140766"/>
                  </a:lnTo>
                  <a:lnTo>
                    <a:pt x="406912" y="209994"/>
                  </a:lnTo>
                  <a:lnTo>
                    <a:pt x="409340" y="223100"/>
                  </a:lnTo>
                  <a:lnTo>
                    <a:pt x="409303" y="236516"/>
                  </a:lnTo>
                  <a:lnTo>
                    <a:pt x="406769" y="249608"/>
                  </a:lnTo>
                  <a:lnTo>
                    <a:pt x="401769" y="262077"/>
                  </a:lnTo>
                  <a:lnTo>
                    <a:pt x="432138" y="262077"/>
                  </a:lnTo>
                  <a:lnTo>
                    <a:pt x="435071" y="252398"/>
                  </a:lnTo>
                  <a:lnTo>
                    <a:pt x="437119" y="240622"/>
                  </a:lnTo>
                  <a:lnTo>
                    <a:pt x="437722" y="228676"/>
                  </a:lnTo>
                  <a:lnTo>
                    <a:pt x="543069" y="190550"/>
                  </a:lnTo>
                  <a:lnTo>
                    <a:pt x="558765" y="180958"/>
                  </a:lnTo>
                  <a:lnTo>
                    <a:pt x="569220" y="166589"/>
                  </a:lnTo>
                  <a:lnTo>
                    <a:pt x="573542" y="149367"/>
                  </a:lnTo>
                  <a:lnTo>
                    <a:pt x="570844" y="131216"/>
                  </a:lnTo>
                  <a:lnTo>
                    <a:pt x="569673" y="128701"/>
                  </a:lnTo>
                  <a:close/>
                </a:path>
                <a:path w="586104" h="521334">
                  <a:moveTo>
                    <a:pt x="217492" y="209689"/>
                  </a:moveTo>
                  <a:close/>
                </a:path>
                <a:path w="586104" h="521334">
                  <a:moveTo>
                    <a:pt x="365891" y="158838"/>
                  </a:moveTo>
                  <a:lnTo>
                    <a:pt x="346930" y="158838"/>
                  </a:lnTo>
                  <a:lnTo>
                    <a:pt x="355414" y="160350"/>
                  </a:lnTo>
                  <a:lnTo>
                    <a:pt x="363440" y="163322"/>
                  </a:lnTo>
                  <a:lnTo>
                    <a:pt x="365891" y="158838"/>
                  </a:lnTo>
                  <a:close/>
                </a:path>
                <a:path w="586104" h="521334">
                  <a:moveTo>
                    <a:pt x="582176" y="37376"/>
                  </a:moveTo>
                  <a:lnTo>
                    <a:pt x="545025" y="37376"/>
                  </a:lnTo>
                  <a:lnTo>
                    <a:pt x="550168" y="39585"/>
                  </a:lnTo>
                  <a:lnTo>
                    <a:pt x="553775" y="43853"/>
                  </a:lnTo>
                  <a:lnTo>
                    <a:pt x="557275" y="50213"/>
                  </a:lnTo>
                  <a:lnTo>
                    <a:pt x="558034" y="57178"/>
                  </a:lnTo>
                  <a:lnTo>
                    <a:pt x="556123" y="63919"/>
                  </a:lnTo>
                  <a:lnTo>
                    <a:pt x="551616" y="69608"/>
                  </a:lnTo>
                  <a:lnTo>
                    <a:pt x="450079" y="155498"/>
                  </a:lnTo>
                  <a:lnTo>
                    <a:pt x="523142" y="129057"/>
                  </a:lnTo>
                  <a:lnTo>
                    <a:pt x="525251" y="128701"/>
                  </a:lnTo>
                  <a:lnTo>
                    <a:pt x="569673" y="128701"/>
                  </a:lnTo>
                  <a:lnTo>
                    <a:pt x="567406" y="123831"/>
                  </a:lnTo>
                  <a:lnTo>
                    <a:pt x="562814" y="117273"/>
                  </a:lnTo>
                  <a:lnTo>
                    <a:pt x="557217" y="111651"/>
                  </a:lnTo>
                  <a:lnTo>
                    <a:pt x="550765" y="107073"/>
                  </a:lnTo>
                  <a:lnTo>
                    <a:pt x="569739" y="91033"/>
                  </a:lnTo>
                  <a:lnTo>
                    <a:pt x="576113" y="84474"/>
                  </a:lnTo>
                  <a:lnTo>
                    <a:pt x="581015" y="76906"/>
                  </a:lnTo>
                  <a:lnTo>
                    <a:pt x="584342" y="68521"/>
                  </a:lnTo>
                  <a:lnTo>
                    <a:pt x="585995" y="59512"/>
                  </a:lnTo>
                  <a:lnTo>
                    <a:pt x="585932" y="55092"/>
                  </a:lnTo>
                  <a:lnTo>
                    <a:pt x="585834" y="50213"/>
                  </a:lnTo>
                  <a:lnTo>
                    <a:pt x="583977" y="41540"/>
                  </a:lnTo>
                  <a:lnTo>
                    <a:pt x="582176" y="37376"/>
                  </a:lnTo>
                  <a:close/>
                </a:path>
                <a:path w="586104" h="521334">
                  <a:moveTo>
                    <a:pt x="455985" y="0"/>
                  </a:moveTo>
                  <a:lnTo>
                    <a:pt x="448251" y="0"/>
                  </a:lnTo>
                  <a:lnTo>
                    <a:pt x="435909" y="1672"/>
                  </a:lnTo>
                  <a:lnTo>
                    <a:pt x="424638" y="6465"/>
                  </a:lnTo>
                  <a:lnTo>
                    <a:pt x="415011" y="14042"/>
                  </a:lnTo>
                  <a:lnTo>
                    <a:pt x="407598" y="24066"/>
                  </a:lnTo>
                  <a:lnTo>
                    <a:pt x="348949" y="131330"/>
                  </a:lnTo>
                  <a:lnTo>
                    <a:pt x="380933" y="131330"/>
                  </a:lnTo>
                  <a:lnTo>
                    <a:pt x="435525" y="31496"/>
                  </a:lnTo>
                  <a:lnTo>
                    <a:pt x="441786" y="28054"/>
                  </a:lnTo>
                  <a:lnTo>
                    <a:pt x="490585" y="28054"/>
                  </a:lnTo>
                  <a:lnTo>
                    <a:pt x="489795" y="25929"/>
                  </a:lnTo>
                  <a:lnTo>
                    <a:pt x="484909" y="18048"/>
                  </a:lnTo>
                  <a:lnTo>
                    <a:pt x="478432" y="11207"/>
                  </a:lnTo>
                  <a:lnTo>
                    <a:pt x="470450" y="5689"/>
                  </a:lnTo>
                  <a:lnTo>
                    <a:pt x="463656" y="1968"/>
                  </a:lnTo>
                  <a:lnTo>
                    <a:pt x="455985" y="0"/>
                  </a:lnTo>
                  <a:close/>
                </a:path>
                <a:path w="586104" h="521334">
                  <a:moveTo>
                    <a:pt x="490585" y="28054"/>
                  </a:moveTo>
                  <a:lnTo>
                    <a:pt x="451210" y="28054"/>
                  </a:lnTo>
                  <a:lnTo>
                    <a:pt x="454207" y="28778"/>
                  </a:lnTo>
                  <a:lnTo>
                    <a:pt x="456988" y="30302"/>
                  </a:lnTo>
                  <a:lnTo>
                    <a:pt x="462540" y="34972"/>
                  </a:lnTo>
                  <a:lnTo>
                    <a:pt x="465762" y="41192"/>
                  </a:lnTo>
                  <a:lnTo>
                    <a:pt x="466420" y="48165"/>
                  </a:lnTo>
                  <a:lnTo>
                    <a:pt x="464278" y="55092"/>
                  </a:lnTo>
                  <a:lnTo>
                    <a:pt x="423130" y="130327"/>
                  </a:lnTo>
                  <a:lnTo>
                    <a:pt x="531474" y="38798"/>
                  </a:lnTo>
                  <a:lnTo>
                    <a:pt x="535665" y="37376"/>
                  </a:lnTo>
                  <a:lnTo>
                    <a:pt x="582176" y="37376"/>
                  </a:lnTo>
                  <a:lnTo>
                    <a:pt x="580962" y="34569"/>
                  </a:lnTo>
                  <a:lnTo>
                    <a:pt x="493005" y="34569"/>
                  </a:lnTo>
                  <a:lnTo>
                    <a:pt x="490585" y="28054"/>
                  </a:lnTo>
                  <a:close/>
                </a:path>
                <a:path w="586104" h="521334">
                  <a:moveTo>
                    <a:pt x="539830" y="9321"/>
                  </a:moveTo>
                  <a:lnTo>
                    <a:pt x="493005" y="34569"/>
                  </a:lnTo>
                  <a:lnTo>
                    <a:pt x="580962" y="34569"/>
                  </a:lnTo>
                  <a:lnTo>
                    <a:pt x="549891" y="10421"/>
                  </a:lnTo>
                  <a:lnTo>
                    <a:pt x="539830" y="9321"/>
                  </a:lnTo>
                  <a:close/>
                </a:path>
              </a:pathLst>
            </a:custGeom>
            <a:solidFill>
              <a:srgbClr val="618744"/>
            </a:solidFill>
          </p:spPr>
          <p:txBody>
            <a:bodyPr wrap="square" lIns="0" tIns="0" rIns="0" bIns="0" rtlCol="0"/>
            <a:lstStyle/>
            <a:p>
              <a:endParaRPr/>
            </a:p>
          </p:txBody>
        </p:sp>
      </p:grpSp>
      <p:sp>
        <p:nvSpPr>
          <p:cNvPr id="28" name="object 24">
            <a:extLst>
              <a:ext uri="{FF2B5EF4-FFF2-40B4-BE49-F238E27FC236}">
                <a16:creationId xmlns:a16="http://schemas.microsoft.com/office/drawing/2014/main" id="{CD8A53BA-A8C8-4F7C-A788-4C515FB38599}"/>
              </a:ext>
            </a:extLst>
          </p:cNvPr>
          <p:cNvSpPr txBox="1">
            <a:spLocks noGrp="1"/>
          </p:cNvSpPr>
          <p:nvPr>
            <p:ph type="title"/>
          </p:nvPr>
        </p:nvSpPr>
        <p:spPr>
          <a:xfrm>
            <a:off x="1769606" y="1856675"/>
            <a:ext cx="3729990" cy="375920"/>
          </a:xfrm>
          <a:prstGeom prst="rect">
            <a:avLst/>
          </a:prstGeom>
        </p:spPr>
        <p:txBody>
          <a:bodyPr vert="horz" wrap="square" lIns="0" tIns="12700" rIns="0" bIns="0" rtlCol="0">
            <a:spAutoFit/>
          </a:bodyPr>
          <a:lstStyle/>
          <a:p>
            <a:pPr marL="12700">
              <a:lnSpc>
                <a:spcPct val="100000"/>
              </a:lnSpc>
              <a:spcBef>
                <a:spcPts val="100"/>
              </a:spcBef>
            </a:pPr>
            <a:r>
              <a:rPr sz="2300" spc="60" dirty="0">
                <a:solidFill>
                  <a:srgbClr val="FFFFFF"/>
                </a:solidFill>
              </a:rPr>
              <a:t>HORTICULTURE</a:t>
            </a:r>
            <a:r>
              <a:rPr sz="2300" spc="70" dirty="0">
                <a:solidFill>
                  <a:srgbClr val="FFFFFF"/>
                </a:solidFill>
              </a:rPr>
              <a:t> </a:t>
            </a:r>
            <a:r>
              <a:rPr sz="2300" spc="75" dirty="0">
                <a:solidFill>
                  <a:srgbClr val="FFFFFF"/>
                </a:solidFill>
              </a:rPr>
              <a:t>COMESTIBLE</a:t>
            </a:r>
            <a:endParaRPr sz="2300" dirty="0"/>
          </a:p>
        </p:txBody>
      </p:sp>
      <p:sp>
        <p:nvSpPr>
          <p:cNvPr id="29" name="Espace réservé du texte 31">
            <a:extLst>
              <a:ext uri="{FF2B5EF4-FFF2-40B4-BE49-F238E27FC236}">
                <a16:creationId xmlns:a16="http://schemas.microsoft.com/office/drawing/2014/main" id="{73ED62B6-3957-4CB5-A3AE-61275EE16121}"/>
              </a:ext>
              <a:ext uri="{C183D7F6-B498-43B3-948B-1728B52AA6E4}">
                <adec:decorative xmlns:adec="http://schemas.microsoft.com/office/drawing/2017/decorative" val="1"/>
              </a:ext>
            </a:extLst>
          </p:cNvPr>
          <p:cNvSpPr>
            <a:spLocks noGrp="1"/>
          </p:cNvSpPr>
          <p:nvPr>
            <p:ph type="body" sz="quarter" idx="13"/>
          </p:nvPr>
        </p:nvSpPr>
        <p:spPr>
          <a:xfrm>
            <a:off x="1770063" y="4014788"/>
            <a:ext cx="3724275" cy="2152650"/>
          </a:xfrm>
          <a:prstGeom prst="rect">
            <a:avLst/>
          </a:prstGeom>
        </p:spPr>
        <p:txBody>
          <a:bodyPr/>
          <a:lstStyle>
            <a:lvl1pPr marL="0" indent="0">
              <a:buFontTx/>
              <a:buNone/>
              <a:defRPr sz="180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fr-FR" dirty="0"/>
              <a:t>Modifier les styles du texte</a:t>
            </a:r>
            <a:endParaRPr lang="fr-BE" dirty="0"/>
          </a:p>
        </p:txBody>
      </p:sp>
    </p:spTree>
    <p:extLst>
      <p:ext uri="{BB962C8B-B14F-4D97-AF65-F5344CB8AC3E}">
        <p14:creationId xmlns:p14="http://schemas.microsoft.com/office/powerpoint/2010/main" val="28462605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F99CB1-E266-D3A7-CF7A-58DE003E7C65}"/>
              </a:ext>
            </a:extLst>
          </p:cNvPr>
          <p:cNvSpPr>
            <a:spLocks noGrp="1"/>
          </p:cNvSpPr>
          <p:nvPr>
            <p:ph type="dt" sz="half" idx="10"/>
          </p:nvPr>
        </p:nvSpPr>
        <p:spPr/>
        <p:txBody>
          <a:bodyPr/>
          <a:lstStyle/>
          <a:p>
            <a:fld id="{06DA0B77-B460-4D84-957E-8FF42010ED2F}" type="datetimeFigureOut">
              <a:rPr lang="fr-BE" smtClean="0"/>
              <a:t>20-11-24</a:t>
            </a:fld>
            <a:endParaRPr lang="fr-BE"/>
          </a:p>
        </p:txBody>
      </p:sp>
      <p:sp>
        <p:nvSpPr>
          <p:cNvPr id="4" name="Espace réservé du pied de page 3">
            <a:extLst>
              <a:ext uri="{FF2B5EF4-FFF2-40B4-BE49-F238E27FC236}">
                <a16:creationId xmlns:a16="http://schemas.microsoft.com/office/drawing/2014/main" id="{31313C35-11C9-D1CA-9345-7A148EFDE6E3}"/>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A948CE32-D2AC-4F49-EC64-C3B34DB48854}"/>
              </a:ext>
            </a:extLst>
          </p:cNvPr>
          <p:cNvSpPr>
            <a:spLocks noGrp="1"/>
          </p:cNvSpPr>
          <p:nvPr>
            <p:ph type="sldNum" sz="quarter" idx="12"/>
          </p:nvPr>
        </p:nvSpPr>
        <p:spPr/>
        <p:txBody>
          <a:bodyPr/>
          <a:lstStyle/>
          <a:p>
            <a:fld id="{24BA096F-0F01-4F5D-B7F2-E19CEA5CCAD1}" type="slidenum">
              <a:rPr lang="fr-BE" smtClean="0"/>
              <a:t>‹N°›</a:t>
            </a:fld>
            <a:endParaRPr lang="fr-BE"/>
          </a:p>
        </p:txBody>
      </p:sp>
      <p:grpSp>
        <p:nvGrpSpPr>
          <p:cNvPr id="23" name="object 19">
            <a:extLst>
              <a:ext uri="{FF2B5EF4-FFF2-40B4-BE49-F238E27FC236}">
                <a16:creationId xmlns:a16="http://schemas.microsoft.com/office/drawing/2014/main" id="{0A83D5A6-EC8B-FEB7-9D22-5754C9F28101}"/>
              </a:ext>
            </a:extLst>
          </p:cNvPr>
          <p:cNvGrpSpPr/>
          <p:nvPr userDrawn="1"/>
        </p:nvGrpSpPr>
        <p:grpSpPr>
          <a:xfrm>
            <a:off x="10389051" y="6223244"/>
            <a:ext cx="875665" cy="153035"/>
            <a:chOff x="10518874" y="5816844"/>
            <a:chExt cx="875665" cy="153035"/>
          </a:xfrm>
        </p:grpSpPr>
        <p:pic>
          <p:nvPicPr>
            <p:cNvPr id="24" name="object 20">
              <a:extLst>
                <a:ext uri="{FF2B5EF4-FFF2-40B4-BE49-F238E27FC236}">
                  <a16:creationId xmlns:a16="http://schemas.microsoft.com/office/drawing/2014/main" id="{1CA96F42-4BE0-D294-2597-F052EA21F70A}"/>
                </a:ext>
              </a:extLst>
            </p:cNvPr>
            <p:cNvPicPr/>
            <p:nvPr/>
          </p:nvPicPr>
          <p:blipFill>
            <a:blip r:embed="rId2" cstate="print"/>
            <a:stretch>
              <a:fillRect/>
            </a:stretch>
          </p:blipFill>
          <p:spPr>
            <a:xfrm>
              <a:off x="10518874" y="5854847"/>
              <a:ext cx="189007" cy="114731"/>
            </a:xfrm>
            <a:prstGeom prst="rect">
              <a:avLst/>
            </a:prstGeom>
          </p:spPr>
        </p:pic>
        <p:pic>
          <p:nvPicPr>
            <p:cNvPr id="25" name="object 21">
              <a:extLst>
                <a:ext uri="{FF2B5EF4-FFF2-40B4-BE49-F238E27FC236}">
                  <a16:creationId xmlns:a16="http://schemas.microsoft.com/office/drawing/2014/main" id="{6A485E29-8B82-AE8D-8A5F-72D12A53856B}"/>
                </a:ext>
              </a:extLst>
            </p:cNvPr>
            <p:cNvPicPr/>
            <p:nvPr/>
          </p:nvPicPr>
          <p:blipFill>
            <a:blip r:embed="rId3" cstate="print"/>
            <a:stretch>
              <a:fillRect/>
            </a:stretch>
          </p:blipFill>
          <p:spPr>
            <a:xfrm>
              <a:off x="10730267" y="5816844"/>
              <a:ext cx="310642" cy="152642"/>
            </a:xfrm>
            <a:prstGeom prst="rect">
              <a:avLst/>
            </a:prstGeom>
          </p:spPr>
        </p:pic>
        <p:pic>
          <p:nvPicPr>
            <p:cNvPr id="26" name="object 22">
              <a:extLst>
                <a:ext uri="{FF2B5EF4-FFF2-40B4-BE49-F238E27FC236}">
                  <a16:creationId xmlns:a16="http://schemas.microsoft.com/office/drawing/2014/main" id="{06458253-7ACE-95E7-2186-553DDACB5533}"/>
                </a:ext>
              </a:extLst>
            </p:cNvPr>
            <p:cNvPicPr/>
            <p:nvPr/>
          </p:nvPicPr>
          <p:blipFill>
            <a:blip r:embed="rId4" cstate="print"/>
            <a:stretch>
              <a:fillRect/>
            </a:stretch>
          </p:blipFill>
          <p:spPr>
            <a:xfrm>
              <a:off x="11068231" y="5855889"/>
              <a:ext cx="64706" cy="112280"/>
            </a:xfrm>
            <a:prstGeom prst="rect">
              <a:avLst/>
            </a:prstGeom>
          </p:spPr>
        </p:pic>
        <p:pic>
          <p:nvPicPr>
            <p:cNvPr id="27" name="object 23">
              <a:extLst>
                <a:ext uri="{FF2B5EF4-FFF2-40B4-BE49-F238E27FC236}">
                  <a16:creationId xmlns:a16="http://schemas.microsoft.com/office/drawing/2014/main" id="{6EC3A78B-2FEC-4057-7CB1-B38E067ED4D2}"/>
                </a:ext>
              </a:extLst>
            </p:cNvPr>
            <p:cNvPicPr/>
            <p:nvPr/>
          </p:nvPicPr>
          <p:blipFill>
            <a:blip r:embed="rId5" cstate="print"/>
            <a:stretch>
              <a:fillRect/>
            </a:stretch>
          </p:blipFill>
          <p:spPr>
            <a:xfrm>
              <a:off x="11173120" y="5845112"/>
              <a:ext cx="221231" cy="124470"/>
            </a:xfrm>
            <a:prstGeom prst="rect">
              <a:avLst/>
            </a:prstGeom>
          </p:spPr>
        </p:pic>
      </p:grpSp>
      <p:grpSp>
        <p:nvGrpSpPr>
          <p:cNvPr id="28" name="object 24">
            <a:extLst>
              <a:ext uri="{FF2B5EF4-FFF2-40B4-BE49-F238E27FC236}">
                <a16:creationId xmlns:a16="http://schemas.microsoft.com/office/drawing/2014/main" id="{D7712733-CF6E-3298-6068-471AC8CAF8C8}"/>
              </a:ext>
            </a:extLst>
          </p:cNvPr>
          <p:cNvGrpSpPr/>
          <p:nvPr userDrawn="1"/>
        </p:nvGrpSpPr>
        <p:grpSpPr>
          <a:xfrm>
            <a:off x="10389142" y="6441206"/>
            <a:ext cx="1085215" cy="118745"/>
            <a:chOff x="10518965" y="6034806"/>
            <a:chExt cx="1085215" cy="118745"/>
          </a:xfrm>
        </p:grpSpPr>
        <p:pic>
          <p:nvPicPr>
            <p:cNvPr id="29" name="object 25">
              <a:extLst>
                <a:ext uri="{FF2B5EF4-FFF2-40B4-BE49-F238E27FC236}">
                  <a16:creationId xmlns:a16="http://schemas.microsoft.com/office/drawing/2014/main" id="{4ABB2D50-918E-B822-DF4D-B2B3973F001B}"/>
                </a:ext>
              </a:extLst>
            </p:cNvPr>
            <p:cNvPicPr/>
            <p:nvPr/>
          </p:nvPicPr>
          <p:blipFill>
            <a:blip r:embed="rId6" cstate="print"/>
            <a:stretch>
              <a:fillRect/>
            </a:stretch>
          </p:blipFill>
          <p:spPr>
            <a:xfrm>
              <a:off x="10518965" y="6035902"/>
              <a:ext cx="71031" cy="115735"/>
            </a:xfrm>
            <a:prstGeom prst="rect">
              <a:avLst/>
            </a:prstGeom>
          </p:spPr>
        </p:pic>
        <p:pic>
          <p:nvPicPr>
            <p:cNvPr id="30" name="object 26">
              <a:extLst>
                <a:ext uri="{FF2B5EF4-FFF2-40B4-BE49-F238E27FC236}">
                  <a16:creationId xmlns:a16="http://schemas.microsoft.com/office/drawing/2014/main" id="{ACCAFCFF-5AE8-D6CB-0CCE-73815AA66DE0}"/>
                </a:ext>
              </a:extLst>
            </p:cNvPr>
            <p:cNvPicPr/>
            <p:nvPr/>
          </p:nvPicPr>
          <p:blipFill>
            <a:blip r:embed="rId7" cstate="print"/>
            <a:stretch>
              <a:fillRect/>
            </a:stretch>
          </p:blipFill>
          <p:spPr>
            <a:xfrm>
              <a:off x="10613057" y="6034991"/>
              <a:ext cx="190657" cy="118228"/>
            </a:xfrm>
            <a:prstGeom prst="rect">
              <a:avLst/>
            </a:prstGeom>
          </p:spPr>
        </p:pic>
        <p:pic>
          <p:nvPicPr>
            <p:cNvPr id="31" name="object 27">
              <a:extLst>
                <a:ext uri="{FF2B5EF4-FFF2-40B4-BE49-F238E27FC236}">
                  <a16:creationId xmlns:a16="http://schemas.microsoft.com/office/drawing/2014/main" id="{8721D7D3-C814-9C28-0807-7C8ED8243FB9}"/>
                </a:ext>
              </a:extLst>
            </p:cNvPr>
            <p:cNvPicPr/>
            <p:nvPr/>
          </p:nvPicPr>
          <p:blipFill>
            <a:blip r:embed="rId8" cstate="print"/>
            <a:stretch>
              <a:fillRect/>
            </a:stretch>
          </p:blipFill>
          <p:spPr>
            <a:xfrm>
              <a:off x="10827508" y="6035352"/>
              <a:ext cx="93268" cy="117462"/>
            </a:xfrm>
            <a:prstGeom prst="rect">
              <a:avLst/>
            </a:prstGeom>
          </p:spPr>
        </p:pic>
        <p:pic>
          <p:nvPicPr>
            <p:cNvPr id="32" name="object 28">
              <a:extLst>
                <a:ext uri="{FF2B5EF4-FFF2-40B4-BE49-F238E27FC236}">
                  <a16:creationId xmlns:a16="http://schemas.microsoft.com/office/drawing/2014/main" id="{C1CA7058-1F6B-35FF-79E2-3EAF2EFA271A}"/>
                </a:ext>
              </a:extLst>
            </p:cNvPr>
            <p:cNvPicPr/>
            <p:nvPr/>
          </p:nvPicPr>
          <p:blipFill>
            <a:blip r:embed="rId9" cstate="print"/>
            <a:stretch>
              <a:fillRect/>
            </a:stretch>
          </p:blipFill>
          <p:spPr>
            <a:xfrm>
              <a:off x="10941095" y="6036038"/>
              <a:ext cx="86728" cy="116776"/>
            </a:xfrm>
            <a:prstGeom prst="rect">
              <a:avLst/>
            </a:prstGeom>
          </p:spPr>
        </p:pic>
        <p:pic>
          <p:nvPicPr>
            <p:cNvPr id="33" name="object 29">
              <a:extLst>
                <a:ext uri="{FF2B5EF4-FFF2-40B4-BE49-F238E27FC236}">
                  <a16:creationId xmlns:a16="http://schemas.microsoft.com/office/drawing/2014/main" id="{2A5997CA-9BEE-F425-813B-D6D0F144C828}"/>
                </a:ext>
              </a:extLst>
            </p:cNvPr>
            <p:cNvPicPr/>
            <p:nvPr/>
          </p:nvPicPr>
          <p:blipFill>
            <a:blip r:embed="rId10" cstate="print"/>
            <a:stretch>
              <a:fillRect/>
            </a:stretch>
          </p:blipFill>
          <p:spPr>
            <a:xfrm>
              <a:off x="11048188" y="6035123"/>
              <a:ext cx="172477" cy="117690"/>
            </a:xfrm>
            <a:prstGeom prst="rect">
              <a:avLst/>
            </a:prstGeom>
          </p:spPr>
        </p:pic>
        <p:pic>
          <p:nvPicPr>
            <p:cNvPr id="34" name="object 30">
              <a:extLst>
                <a:ext uri="{FF2B5EF4-FFF2-40B4-BE49-F238E27FC236}">
                  <a16:creationId xmlns:a16="http://schemas.microsoft.com/office/drawing/2014/main" id="{139BA238-C29A-9402-5F26-FBA751F7F3CF}"/>
                </a:ext>
              </a:extLst>
            </p:cNvPr>
            <p:cNvPicPr/>
            <p:nvPr/>
          </p:nvPicPr>
          <p:blipFill>
            <a:blip r:embed="rId11" cstate="print"/>
            <a:stretch>
              <a:fillRect/>
            </a:stretch>
          </p:blipFill>
          <p:spPr>
            <a:xfrm>
              <a:off x="11241360" y="6036038"/>
              <a:ext cx="170746" cy="116776"/>
            </a:xfrm>
            <a:prstGeom prst="rect">
              <a:avLst/>
            </a:prstGeom>
          </p:spPr>
        </p:pic>
        <p:pic>
          <p:nvPicPr>
            <p:cNvPr id="35" name="object 31">
              <a:extLst>
                <a:ext uri="{FF2B5EF4-FFF2-40B4-BE49-F238E27FC236}">
                  <a16:creationId xmlns:a16="http://schemas.microsoft.com/office/drawing/2014/main" id="{1AA26121-63E8-49C3-5081-25E1A182EB11}"/>
                </a:ext>
              </a:extLst>
            </p:cNvPr>
            <p:cNvPicPr/>
            <p:nvPr/>
          </p:nvPicPr>
          <p:blipFill>
            <a:blip r:embed="rId12" cstate="print"/>
            <a:stretch>
              <a:fillRect/>
            </a:stretch>
          </p:blipFill>
          <p:spPr>
            <a:xfrm>
              <a:off x="11442586" y="6034806"/>
              <a:ext cx="161450" cy="118413"/>
            </a:xfrm>
            <a:prstGeom prst="rect">
              <a:avLst/>
            </a:prstGeom>
          </p:spPr>
        </p:pic>
      </p:grpSp>
      <p:grpSp>
        <p:nvGrpSpPr>
          <p:cNvPr id="36" name="object 32">
            <a:extLst>
              <a:ext uri="{FF2B5EF4-FFF2-40B4-BE49-F238E27FC236}">
                <a16:creationId xmlns:a16="http://schemas.microsoft.com/office/drawing/2014/main" id="{C583287D-753F-6A38-A263-669E4F1CD056}"/>
              </a:ext>
            </a:extLst>
          </p:cNvPr>
          <p:cNvGrpSpPr/>
          <p:nvPr userDrawn="1"/>
        </p:nvGrpSpPr>
        <p:grpSpPr>
          <a:xfrm>
            <a:off x="9753480" y="6111101"/>
            <a:ext cx="564515" cy="559435"/>
            <a:chOff x="9883303" y="5704701"/>
            <a:chExt cx="564515" cy="559435"/>
          </a:xfrm>
        </p:grpSpPr>
        <p:sp>
          <p:nvSpPr>
            <p:cNvPr id="37" name="object 33">
              <a:extLst>
                <a:ext uri="{FF2B5EF4-FFF2-40B4-BE49-F238E27FC236}">
                  <a16:creationId xmlns:a16="http://schemas.microsoft.com/office/drawing/2014/main" id="{F71D57D9-A114-C60A-DD9B-8AB0D4D4EF8D}"/>
                </a:ext>
              </a:extLst>
            </p:cNvPr>
            <p:cNvSpPr/>
            <p:nvPr/>
          </p:nvSpPr>
          <p:spPr>
            <a:xfrm>
              <a:off x="9883292" y="5704712"/>
              <a:ext cx="560705" cy="492759"/>
            </a:xfrm>
            <a:custGeom>
              <a:avLst/>
              <a:gdLst/>
              <a:ahLst/>
              <a:cxnLst/>
              <a:rect l="l" t="t" r="r" b="b"/>
              <a:pathLst>
                <a:path w="560704" h="492760">
                  <a:moveTo>
                    <a:pt x="543407" y="174002"/>
                  </a:moveTo>
                  <a:lnTo>
                    <a:pt x="521271" y="131203"/>
                  </a:lnTo>
                  <a:lnTo>
                    <a:pt x="492671" y="93446"/>
                  </a:lnTo>
                  <a:lnTo>
                    <a:pt x="458431" y="61290"/>
                  </a:lnTo>
                  <a:lnTo>
                    <a:pt x="419417" y="35306"/>
                  </a:lnTo>
                  <a:lnTo>
                    <a:pt x="376478" y="16052"/>
                  </a:lnTo>
                  <a:lnTo>
                    <a:pt x="330454" y="4089"/>
                  </a:lnTo>
                  <a:lnTo>
                    <a:pt x="282181" y="0"/>
                  </a:lnTo>
                  <a:lnTo>
                    <a:pt x="236397" y="3683"/>
                  </a:lnTo>
                  <a:lnTo>
                    <a:pt x="192963" y="14338"/>
                  </a:lnTo>
                  <a:lnTo>
                    <a:pt x="152463" y="31356"/>
                  </a:lnTo>
                  <a:lnTo>
                    <a:pt x="115481" y="54178"/>
                  </a:lnTo>
                  <a:lnTo>
                    <a:pt x="82600" y="82232"/>
                  </a:lnTo>
                  <a:lnTo>
                    <a:pt x="54394" y="114909"/>
                  </a:lnTo>
                  <a:lnTo>
                    <a:pt x="31457" y="151676"/>
                  </a:lnTo>
                  <a:lnTo>
                    <a:pt x="14351" y="191909"/>
                  </a:lnTo>
                  <a:lnTo>
                    <a:pt x="3683" y="235064"/>
                  </a:lnTo>
                  <a:lnTo>
                    <a:pt x="0" y="280555"/>
                  </a:lnTo>
                  <a:lnTo>
                    <a:pt x="1155" y="305701"/>
                  </a:lnTo>
                  <a:lnTo>
                    <a:pt x="4559" y="330581"/>
                  </a:lnTo>
                  <a:lnTo>
                    <a:pt x="10198" y="355079"/>
                  </a:lnTo>
                  <a:lnTo>
                    <a:pt x="18034" y="379018"/>
                  </a:lnTo>
                  <a:lnTo>
                    <a:pt x="25044" y="369455"/>
                  </a:lnTo>
                  <a:lnTo>
                    <a:pt x="32372" y="360133"/>
                  </a:lnTo>
                  <a:lnTo>
                    <a:pt x="67678" y="322783"/>
                  </a:lnTo>
                  <a:lnTo>
                    <a:pt x="110413" y="287515"/>
                  </a:lnTo>
                  <a:lnTo>
                    <a:pt x="133311" y="271830"/>
                  </a:lnTo>
                  <a:lnTo>
                    <a:pt x="130835" y="265925"/>
                  </a:lnTo>
                  <a:lnTo>
                    <a:pt x="128803" y="259854"/>
                  </a:lnTo>
                  <a:lnTo>
                    <a:pt x="127228" y="253657"/>
                  </a:lnTo>
                  <a:lnTo>
                    <a:pt x="94729" y="256781"/>
                  </a:lnTo>
                  <a:lnTo>
                    <a:pt x="88430" y="251650"/>
                  </a:lnTo>
                  <a:lnTo>
                    <a:pt x="85712" y="223926"/>
                  </a:lnTo>
                  <a:lnTo>
                    <a:pt x="90893" y="217652"/>
                  </a:lnTo>
                  <a:lnTo>
                    <a:pt x="123380" y="214503"/>
                  </a:lnTo>
                  <a:lnTo>
                    <a:pt x="123990" y="207289"/>
                  </a:lnTo>
                  <a:lnTo>
                    <a:pt x="125006" y="200126"/>
                  </a:lnTo>
                  <a:lnTo>
                    <a:pt x="126403" y="193027"/>
                  </a:lnTo>
                  <a:lnTo>
                    <a:pt x="128181" y="186016"/>
                  </a:lnTo>
                  <a:lnTo>
                    <a:pt x="98463" y="172580"/>
                  </a:lnTo>
                  <a:lnTo>
                    <a:pt x="95592" y="164985"/>
                  </a:lnTo>
                  <a:lnTo>
                    <a:pt x="107200" y="139458"/>
                  </a:lnTo>
                  <a:lnTo>
                    <a:pt x="114782" y="136525"/>
                  </a:lnTo>
                  <a:lnTo>
                    <a:pt x="144703" y="149923"/>
                  </a:lnTo>
                  <a:lnTo>
                    <a:pt x="148818" y="143979"/>
                  </a:lnTo>
                  <a:lnTo>
                    <a:pt x="153250" y="138277"/>
                  </a:lnTo>
                  <a:lnTo>
                    <a:pt x="157975" y="132829"/>
                  </a:lnTo>
                  <a:lnTo>
                    <a:pt x="163004" y="127647"/>
                  </a:lnTo>
                  <a:lnTo>
                    <a:pt x="144284" y="101384"/>
                  </a:lnTo>
                  <a:lnTo>
                    <a:pt x="145605" y="93510"/>
                  </a:lnTo>
                  <a:lnTo>
                    <a:pt x="168490" y="77216"/>
                  </a:lnTo>
                  <a:lnTo>
                    <a:pt x="176542" y="78562"/>
                  </a:lnTo>
                  <a:lnTo>
                    <a:pt x="195554" y="104965"/>
                  </a:lnTo>
                  <a:lnTo>
                    <a:pt x="202120" y="101841"/>
                  </a:lnTo>
                  <a:lnTo>
                    <a:pt x="208851" y="99110"/>
                  </a:lnTo>
                  <a:lnTo>
                    <a:pt x="215734" y="96774"/>
                  </a:lnTo>
                  <a:lnTo>
                    <a:pt x="222732" y="94830"/>
                  </a:lnTo>
                  <a:lnTo>
                    <a:pt x="219595" y="62572"/>
                  </a:lnTo>
                  <a:lnTo>
                    <a:pt x="224739" y="56311"/>
                  </a:lnTo>
                  <a:lnTo>
                    <a:pt x="252717" y="53568"/>
                  </a:lnTo>
                  <a:lnTo>
                    <a:pt x="259016" y="58737"/>
                  </a:lnTo>
                  <a:lnTo>
                    <a:pt x="262178" y="91008"/>
                  </a:lnTo>
                  <a:lnTo>
                    <a:pt x="269443" y="91541"/>
                  </a:lnTo>
                  <a:lnTo>
                    <a:pt x="276656" y="92481"/>
                  </a:lnTo>
                  <a:lnTo>
                    <a:pt x="283806" y="93814"/>
                  </a:lnTo>
                  <a:lnTo>
                    <a:pt x="290880" y="95554"/>
                  </a:lnTo>
                  <a:lnTo>
                    <a:pt x="304393" y="66040"/>
                  </a:lnTo>
                  <a:lnTo>
                    <a:pt x="312013" y="63195"/>
                  </a:lnTo>
                  <a:lnTo>
                    <a:pt x="337870" y="74790"/>
                  </a:lnTo>
                  <a:lnTo>
                    <a:pt x="340741" y="82397"/>
                  </a:lnTo>
                  <a:lnTo>
                    <a:pt x="327253" y="112141"/>
                  </a:lnTo>
                  <a:lnTo>
                    <a:pt x="333248" y="116205"/>
                  </a:lnTo>
                  <a:lnTo>
                    <a:pt x="338988" y="120599"/>
                  </a:lnTo>
                  <a:lnTo>
                    <a:pt x="344474" y="125310"/>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44"/>
                  </a:lnTo>
                  <a:lnTo>
                    <a:pt x="427469" y="171653"/>
                  </a:lnTo>
                  <a:lnTo>
                    <a:pt x="451637" y="170065"/>
                  </a:lnTo>
                  <a:lnTo>
                    <a:pt x="475856" y="169456"/>
                  </a:lnTo>
                  <a:lnTo>
                    <a:pt x="492798" y="169672"/>
                  </a:lnTo>
                  <a:lnTo>
                    <a:pt x="509714" y="170510"/>
                  </a:lnTo>
                  <a:lnTo>
                    <a:pt x="526592" y="171945"/>
                  </a:lnTo>
                  <a:lnTo>
                    <a:pt x="543407" y="174002"/>
                  </a:lnTo>
                  <a:close/>
                </a:path>
                <a:path w="560704" h="492760">
                  <a:moveTo>
                    <a:pt x="560197" y="231686"/>
                  </a:moveTo>
                  <a:lnTo>
                    <a:pt x="516293" y="207530"/>
                  </a:lnTo>
                  <a:lnTo>
                    <a:pt x="475945" y="205816"/>
                  </a:lnTo>
                  <a:lnTo>
                    <a:pt x="431431" y="207911"/>
                  </a:lnTo>
                  <a:lnTo>
                    <a:pt x="387248" y="213321"/>
                  </a:lnTo>
                  <a:lnTo>
                    <a:pt x="343598" y="222021"/>
                  </a:lnTo>
                  <a:lnTo>
                    <a:pt x="300672" y="233959"/>
                  </a:lnTo>
                  <a:lnTo>
                    <a:pt x="246773" y="253441"/>
                  </a:lnTo>
                  <a:lnTo>
                    <a:pt x="196532" y="276910"/>
                  </a:lnTo>
                  <a:lnTo>
                    <a:pt x="150660" y="303949"/>
                  </a:lnTo>
                  <a:lnTo>
                    <a:pt x="109855" y="334137"/>
                  </a:lnTo>
                  <a:lnTo>
                    <a:pt x="74828" y="367055"/>
                  </a:lnTo>
                  <a:lnTo>
                    <a:pt x="44919" y="404520"/>
                  </a:lnTo>
                  <a:lnTo>
                    <a:pt x="36474" y="418096"/>
                  </a:lnTo>
                  <a:lnTo>
                    <a:pt x="49377" y="438645"/>
                  </a:lnTo>
                  <a:lnTo>
                    <a:pt x="63995" y="457974"/>
                  </a:lnTo>
                  <a:lnTo>
                    <a:pt x="80225" y="475983"/>
                  </a:lnTo>
                  <a:lnTo>
                    <a:pt x="97980" y="492556"/>
                  </a:lnTo>
                  <a:lnTo>
                    <a:pt x="105537" y="479425"/>
                  </a:lnTo>
                  <a:lnTo>
                    <a:pt x="109829" y="472833"/>
                  </a:lnTo>
                  <a:lnTo>
                    <a:pt x="135851" y="437286"/>
                  </a:lnTo>
                  <a:lnTo>
                    <a:pt x="166547" y="403352"/>
                  </a:lnTo>
                  <a:lnTo>
                    <a:pt x="201510" y="371373"/>
                  </a:lnTo>
                  <a:lnTo>
                    <a:pt x="240372" y="341680"/>
                  </a:lnTo>
                  <a:lnTo>
                    <a:pt x="282714" y="314604"/>
                  </a:lnTo>
                  <a:lnTo>
                    <a:pt x="328129" y="290461"/>
                  </a:lnTo>
                  <a:lnTo>
                    <a:pt x="374611" y="270281"/>
                  </a:lnTo>
                  <a:lnTo>
                    <a:pt x="421436" y="254215"/>
                  </a:lnTo>
                  <a:lnTo>
                    <a:pt x="468223" y="242379"/>
                  </a:lnTo>
                  <a:lnTo>
                    <a:pt x="514604" y="234848"/>
                  </a:lnTo>
                  <a:lnTo>
                    <a:pt x="560197" y="231686"/>
                  </a:lnTo>
                  <a:close/>
                </a:path>
              </a:pathLst>
            </a:custGeom>
            <a:solidFill>
              <a:srgbClr val="FFFFFF"/>
            </a:solidFill>
          </p:spPr>
          <p:txBody>
            <a:bodyPr wrap="square" lIns="0" tIns="0" rIns="0" bIns="0" rtlCol="0"/>
            <a:lstStyle/>
            <a:p>
              <a:endParaRPr/>
            </a:p>
          </p:txBody>
        </p:sp>
        <p:pic>
          <p:nvPicPr>
            <p:cNvPr id="38" name="object 34">
              <a:extLst>
                <a:ext uri="{FF2B5EF4-FFF2-40B4-BE49-F238E27FC236}">
                  <a16:creationId xmlns:a16="http://schemas.microsoft.com/office/drawing/2014/main" id="{8C9DAA6B-9A66-5A3A-9884-5FE547AB518B}"/>
                </a:ext>
              </a:extLst>
            </p:cNvPr>
            <p:cNvPicPr/>
            <p:nvPr/>
          </p:nvPicPr>
          <p:blipFill>
            <a:blip r:embed="rId13" cstate="print"/>
            <a:stretch>
              <a:fillRect/>
            </a:stretch>
          </p:blipFill>
          <p:spPr>
            <a:xfrm>
              <a:off x="10192574" y="6086944"/>
              <a:ext cx="235826" cy="177101"/>
            </a:xfrm>
            <a:prstGeom prst="rect">
              <a:avLst/>
            </a:prstGeom>
          </p:spPr>
        </p:pic>
        <p:sp>
          <p:nvSpPr>
            <p:cNvPr id="39" name="object 35">
              <a:extLst>
                <a:ext uri="{FF2B5EF4-FFF2-40B4-BE49-F238E27FC236}">
                  <a16:creationId xmlns:a16="http://schemas.microsoft.com/office/drawing/2014/main" id="{FF974464-AE29-2678-72BB-20DCE6EF2AD0}"/>
                </a:ext>
              </a:extLst>
            </p:cNvPr>
            <p:cNvSpPr/>
            <p:nvPr/>
          </p:nvSpPr>
          <p:spPr>
            <a:xfrm>
              <a:off x="10018539" y="5981814"/>
              <a:ext cx="429259" cy="276860"/>
            </a:xfrm>
            <a:custGeom>
              <a:avLst/>
              <a:gdLst/>
              <a:ahLst/>
              <a:cxnLst/>
              <a:rect l="l" t="t" r="r" b="b"/>
              <a:pathLst>
                <a:path w="429259" h="276860">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grpSp>
      <p:sp>
        <p:nvSpPr>
          <p:cNvPr id="47" name="object 3">
            <a:extLst>
              <a:ext uri="{FF2B5EF4-FFF2-40B4-BE49-F238E27FC236}">
                <a16:creationId xmlns:a16="http://schemas.microsoft.com/office/drawing/2014/main" id="{2BA2EC62-40EF-6EC2-05AC-D9C060CBFE31}"/>
              </a:ext>
            </a:extLst>
          </p:cNvPr>
          <p:cNvSpPr/>
          <p:nvPr userDrawn="1"/>
        </p:nvSpPr>
        <p:spPr>
          <a:xfrm>
            <a:off x="5774695" y="911568"/>
            <a:ext cx="484505" cy="932180"/>
          </a:xfrm>
          <a:custGeom>
            <a:avLst/>
            <a:gdLst/>
            <a:ahLst/>
            <a:cxnLst/>
            <a:rect l="l" t="t" r="r" b="b"/>
            <a:pathLst>
              <a:path w="484504" h="932180">
                <a:moveTo>
                  <a:pt x="467232" y="0"/>
                </a:moveTo>
                <a:lnTo>
                  <a:pt x="0" y="923251"/>
                </a:lnTo>
                <a:lnTo>
                  <a:pt x="16675" y="931621"/>
                </a:lnTo>
                <a:lnTo>
                  <a:pt x="483882" y="8420"/>
                </a:lnTo>
                <a:lnTo>
                  <a:pt x="467232" y="0"/>
                </a:lnTo>
                <a:close/>
              </a:path>
            </a:pathLst>
          </a:custGeom>
          <a:solidFill>
            <a:srgbClr val="538348"/>
          </a:solidFill>
        </p:spPr>
        <p:txBody>
          <a:bodyPr wrap="square" lIns="0" tIns="0" rIns="0" bIns="0" rtlCol="0"/>
          <a:lstStyle/>
          <a:p>
            <a:endParaRPr/>
          </a:p>
        </p:txBody>
      </p:sp>
      <p:sp>
        <p:nvSpPr>
          <p:cNvPr id="48" name="object 4">
            <a:extLst>
              <a:ext uri="{FF2B5EF4-FFF2-40B4-BE49-F238E27FC236}">
                <a16:creationId xmlns:a16="http://schemas.microsoft.com/office/drawing/2014/main" id="{9F85047E-9011-23D2-1B90-C372DCE04C5A}"/>
              </a:ext>
            </a:extLst>
          </p:cNvPr>
          <p:cNvSpPr txBox="1"/>
          <p:nvPr userDrawn="1"/>
        </p:nvSpPr>
        <p:spPr>
          <a:xfrm>
            <a:off x="927472" y="1043195"/>
            <a:ext cx="4749800" cy="604520"/>
          </a:xfrm>
          <a:prstGeom prst="rect">
            <a:avLst/>
          </a:prstGeom>
        </p:spPr>
        <p:txBody>
          <a:bodyPr vert="horz" wrap="square" lIns="0" tIns="12700" rIns="0" bIns="0" rtlCol="0">
            <a:spAutoFit/>
          </a:bodyPr>
          <a:lstStyle/>
          <a:p>
            <a:pPr marL="12700">
              <a:lnSpc>
                <a:spcPct val="100000"/>
              </a:lnSpc>
              <a:spcBef>
                <a:spcPts val="100"/>
              </a:spcBef>
            </a:pPr>
            <a:r>
              <a:rPr sz="3800" b="1" spc="100" dirty="0">
                <a:solidFill>
                  <a:srgbClr val="2D2D33"/>
                </a:solidFill>
                <a:latin typeface="Calibri"/>
                <a:cs typeface="Calibri"/>
              </a:rPr>
              <a:t>REPRÉSENTANTS</a:t>
            </a:r>
            <a:r>
              <a:rPr sz="3800" b="1" spc="145" dirty="0">
                <a:solidFill>
                  <a:srgbClr val="2D2D33"/>
                </a:solidFill>
                <a:latin typeface="Calibri"/>
                <a:cs typeface="Calibri"/>
              </a:rPr>
              <a:t> </a:t>
            </a:r>
            <a:r>
              <a:rPr sz="3800" b="1" spc="90" dirty="0">
                <a:solidFill>
                  <a:srgbClr val="2D2D33"/>
                </a:solidFill>
                <a:latin typeface="Calibri"/>
                <a:cs typeface="Calibri"/>
              </a:rPr>
              <a:t>ÉLUS</a:t>
            </a:r>
            <a:endParaRPr sz="3800">
              <a:latin typeface="Calibri"/>
              <a:cs typeface="Calibri"/>
            </a:endParaRPr>
          </a:p>
        </p:txBody>
      </p:sp>
      <p:sp>
        <p:nvSpPr>
          <p:cNvPr id="49" name="object 5">
            <a:extLst>
              <a:ext uri="{FF2B5EF4-FFF2-40B4-BE49-F238E27FC236}">
                <a16:creationId xmlns:a16="http://schemas.microsoft.com/office/drawing/2014/main" id="{5A52E880-8C28-6939-7385-AD629894F132}"/>
              </a:ext>
            </a:extLst>
          </p:cNvPr>
          <p:cNvSpPr txBox="1">
            <a:spLocks noGrp="1"/>
          </p:cNvSpPr>
          <p:nvPr>
            <p:ph type="title"/>
          </p:nvPr>
        </p:nvSpPr>
        <p:spPr>
          <a:xfrm>
            <a:off x="6355836" y="878095"/>
            <a:ext cx="4782185" cy="939800"/>
          </a:xfrm>
          <a:prstGeom prst="rect">
            <a:avLst/>
          </a:prstGeom>
        </p:spPr>
        <p:txBody>
          <a:bodyPr vert="horz" wrap="square" lIns="0" tIns="12700" rIns="0" bIns="0" rtlCol="0">
            <a:spAutoFit/>
          </a:bodyPr>
          <a:lstStyle/>
          <a:p>
            <a:pPr marL="27940">
              <a:lnSpc>
                <a:spcPct val="100000"/>
              </a:lnSpc>
              <a:spcBef>
                <a:spcPts val="100"/>
              </a:spcBef>
            </a:pPr>
            <a:r>
              <a:rPr sz="3000" b="0" spc="105" dirty="0">
                <a:solidFill>
                  <a:srgbClr val="2D2D33"/>
                </a:solidFill>
                <a:latin typeface="Calibri"/>
                <a:cs typeface="Calibri"/>
              </a:rPr>
              <a:t>FILIÈRE</a:t>
            </a:r>
            <a:endParaRPr sz="3000">
              <a:latin typeface="Calibri"/>
              <a:cs typeface="Calibri"/>
            </a:endParaRPr>
          </a:p>
          <a:p>
            <a:pPr marL="12700">
              <a:lnSpc>
                <a:spcPct val="100000"/>
              </a:lnSpc>
            </a:pPr>
            <a:r>
              <a:rPr sz="3000" b="0" spc="75" dirty="0">
                <a:solidFill>
                  <a:srgbClr val="2D2D33"/>
                </a:solidFill>
                <a:latin typeface="Calibri"/>
                <a:cs typeface="Calibri"/>
              </a:rPr>
              <a:t>HORTICULTURE</a:t>
            </a:r>
            <a:r>
              <a:rPr sz="3000" b="0" spc="145" dirty="0">
                <a:solidFill>
                  <a:srgbClr val="2D2D33"/>
                </a:solidFill>
                <a:latin typeface="Calibri"/>
                <a:cs typeface="Calibri"/>
              </a:rPr>
              <a:t> </a:t>
            </a:r>
            <a:r>
              <a:rPr sz="3000" b="0" spc="95" dirty="0">
                <a:solidFill>
                  <a:srgbClr val="2D2D33"/>
                </a:solidFill>
                <a:latin typeface="Calibri"/>
                <a:cs typeface="Calibri"/>
              </a:rPr>
              <a:t>COMESTIBLE</a:t>
            </a:r>
            <a:endParaRPr sz="3000">
              <a:latin typeface="Calibri"/>
              <a:cs typeface="Calibri"/>
            </a:endParaRPr>
          </a:p>
        </p:txBody>
      </p:sp>
      <p:grpSp>
        <p:nvGrpSpPr>
          <p:cNvPr id="50" name="object 6">
            <a:extLst>
              <a:ext uri="{FF2B5EF4-FFF2-40B4-BE49-F238E27FC236}">
                <a16:creationId xmlns:a16="http://schemas.microsoft.com/office/drawing/2014/main" id="{D3F884EF-3AA5-EA8B-A00B-59CAD4B2A990}"/>
              </a:ext>
            </a:extLst>
          </p:cNvPr>
          <p:cNvGrpSpPr/>
          <p:nvPr userDrawn="1"/>
        </p:nvGrpSpPr>
        <p:grpSpPr>
          <a:xfrm>
            <a:off x="10357021" y="6156579"/>
            <a:ext cx="875665" cy="153035"/>
            <a:chOff x="10518874" y="5816844"/>
            <a:chExt cx="875665" cy="153035"/>
          </a:xfrm>
        </p:grpSpPr>
        <p:pic>
          <p:nvPicPr>
            <p:cNvPr id="51" name="object 7">
              <a:extLst>
                <a:ext uri="{FF2B5EF4-FFF2-40B4-BE49-F238E27FC236}">
                  <a16:creationId xmlns:a16="http://schemas.microsoft.com/office/drawing/2014/main" id="{681660A4-5807-0287-BA1A-79BBF58B9879}"/>
                </a:ext>
              </a:extLst>
            </p:cNvPr>
            <p:cNvPicPr/>
            <p:nvPr/>
          </p:nvPicPr>
          <p:blipFill>
            <a:blip r:embed="rId2" cstate="print"/>
            <a:stretch>
              <a:fillRect/>
            </a:stretch>
          </p:blipFill>
          <p:spPr>
            <a:xfrm>
              <a:off x="10518874" y="5854847"/>
              <a:ext cx="189007" cy="114731"/>
            </a:xfrm>
            <a:prstGeom prst="rect">
              <a:avLst/>
            </a:prstGeom>
          </p:spPr>
        </p:pic>
        <p:pic>
          <p:nvPicPr>
            <p:cNvPr id="52" name="object 8">
              <a:extLst>
                <a:ext uri="{FF2B5EF4-FFF2-40B4-BE49-F238E27FC236}">
                  <a16:creationId xmlns:a16="http://schemas.microsoft.com/office/drawing/2014/main" id="{94B9D894-BBD8-FF68-F0E9-F8417A6F678E}"/>
                </a:ext>
              </a:extLst>
            </p:cNvPr>
            <p:cNvPicPr/>
            <p:nvPr/>
          </p:nvPicPr>
          <p:blipFill>
            <a:blip r:embed="rId3" cstate="print"/>
            <a:stretch>
              <a:fillRect/>
            </a:stretch>
          </p:blipFill>
          <p:spPr>
            <a:xfrm>
              <a:off x="10730267" y="5816844"/>
              <a:ext cx="310642" cy="152642"/>
            </a:xfrm>
            <a:prstGeom prst="rect">
              <a:avLst/>
            </a:prstGeom>
          </p:spPr>
        </p:pic>
        <p:pic>
          <p:nvPicPr>
            <p:cNvPr id="53" name="object 9">
              <a:extLst>
                <a:ext uri="{FF2B5EF4-FFF2-40B4-BE49-F238E27FC236}">
                  <a16:creationId xmlns:a16="http://schemas.microsoft.com/office/drawing/2014/main" id="{75E2023E-04FC-9171-4A8E-30FF5036FD3D}"/>
                </a:ext>
              </a:extLst>
            </p:cNvPr>
            <p:cNvPicPr/>
            <p:nvPr/>
          </p:nvPicPr>
          <p:blipFill>
            <a:blip r:embed="rId4" cstate="print"/>
            <a:stretch>
              <a:fillRect/>
            </a:stretch>
          </p:blipFill>
          <p:spPr>
            <a:xfrm>
              <a:off x="11068231" y="5855889"/>
              <a:ext cx="64706" cy="112280"/>
            </a:xfrm>
            <a:prstGeom prst="rect">
              <a:avLst/>
            </a:prstGeom>
          </p:spPr>
        </p:pic>
        <p:pic>
          <p:nvPicPr>
            <p:cNvPr id="54" name="object 10">
              <a:extLst>
                <a:ext uri="{FF2B5EF4-FFF2-40B4-BE49-F238E27FC236}">
                  <a16:creationId xmlns:a16="http://schemas.microsoft.com/office/drawing/2014/main" id="{6BA620E9-FF5C-29C7-BFD3-317039A3B7FE}"/>
                </a:ext>
              </a:extLst>
            </p:cNvPr>
            <p:cNvPicPr/>
            <p:nvPr/>
          </p:nvPicPr>
          <p:blipFill>
            <a:blip r:embed="rId5" cstate="print"/>
            <a:stretch>
              <a:fillRect/>
            </a:stretch>
          </p:blipFill>
          <p:spPr>
            <a:xfrm>
              <a:off x="11173120" y="5845112"/>
              <a:ext cx="221231" cy="124470"/>
            </a:xfrm>
            <a:prstGeom prst="rect">
              <a:avLst/>
            </a:prstGeom>
          </p:spPr>
        </p:pic>
      </p:grpSp>
      <p:grpSp>
        <p:nvGrpSpPr>
          <p:cNvPr id="55" name="object 11">
            <a:extLst>
              <a:ext uri="{FF2B5EF4-FFF2-40B4-BE49-F238E27FC236}">
                <a16:creationId xmlns:a16="http://schemas.microsoft.com/office/drawing/2014/main" id="{A4C0B07E-518B-EA49-9E03-000BBDEF594B}"/>
              </a:ext>
            </a:extLst>
          </p:cNvPr>
          <p:cNvGrpSpPr/>
          <p:nvPr userDrawn="1"/>
        </p:nvGrpSpPr>
        <p:grpSpPr>
          <a:xfrm>
            <a:off x="10357112" y="6374541"/>
            <a:ext cx="1085215" cy="118745"/>
            <a:chOff x="10518965" y="6034806"/>
            <a:chExt cx="1085215" cy="118745"/>
          </a:xfrm>
        </p:grpSpPr>
        <p:pic>
          <p:nvPicPr>
            <p:cNvPr id="56" name="object 12">
              <a:extLst>
                <a:ext uri="{FF2B5EF4-FFF2-40B4-BE49-F238E27FC236}">
                  <a16:creationId xmlns:a16="http://schemas.microsoft.com/office/drawing/2014/main" id="{A18A4150-1BAB-DFFD-1031-8FF6CE28917D}"/>
                </a:ext>
              </a:extLst>
            </p:cNvPr>
            <p:cNvPicPr/>
            <p:nvPr/>
          </p:nvPicPr>
          <p:blipFill>
            <a:blip r:embed="rId6" cstate="print"/>
            <a:stretch>
              <a:fillRect/>
            </a:stretch>
          </p:blipFill>
          <p:spPr>
            <a:xfrm>
              <a:off x="10518965" y="6035902"/>
              <a:ext cx="71031" cy="115735"/>
            </a:xfrm>
            <a:prstGeom prst="rect">
              <a:avLst/>
            </a:prstGeom>
          </p:spPr>
        </p:pic>
        <p:pic>
          <p:nvPicPr>
            <p:cNvPr id="57" name="object 13">
              <a:extLst>
                <a:ext uri="{FF2B5EF4-FFF2-40B4-BE49-F238E27FC236}">
                  <a16:creationId xmlns:a16="http://schemas.microsoft.com/office/drawing/2014/main" id="{BAE2BAD9-4B50-3ED3-D017-314D7A8D143E}"/>
                </a:ext>
              </a:extLst>
            </p:cNvPr>
            <p:cNvPicPr/>
            <p:nvPr/>
          </p:nvPicPr>
          <p:blipFill>
            <a:blip r:embed="rId7" cstate="print"/>
            <a:stretch>
              <a:fillRect/>
            </a:stretch>
          </p:blipFill>
          <p:spPr>
            <a:xfrm>
              <a:off x="10613057" y="6034991"/>
              <a:ext cx="190657" cy="118228"/>
            </a:xfrm>
            <a:prstGeom prst="rect">
              <a:avLst/>
            </a:prstGeom>
          </p:spPr>
        </p:pic>
        <p:pic>
          <p:nvPicPr>
            <p:cNvPr id="58" name="object 14">
              <a:extLst>
                <a:ext uri="{FF2B5EF4-FFF2-40B4-BE49-F238E27FC236}">
                  <a16:creationId xmlns:a16="http://schemas.microsoft.com/office/drawing/2014/main" id="{7BF33C6C-14C8-9BFF-307B-EC833EA10BF4}"/>
                </a:ext>
              </a:extLst>
            </p:cNvPr>
            <p:cNvPicPr/>
            <p:nvPr/>
          </p:nvPicPr>
          <p:blipFill>
            <a:blip r:embed="rId8" cstate="print"/>
            <a:stretch>
              <a:fillRect/>
            </a:stretch>
          </p:blipFill>
          <p:spPr>
            <a:xfrm>
              <a:off x="10827508" y="6035352"/>
              <a:ext cx="93268" cy="117462"/>
            </a:xfrm>
            <a:prstGeom prst="rect">
              <a:avLst/>
            </a:prstGeom>
          </p:spPr>
        </p:pic>
        <p:pic>
          <p:nvPicPr>
            <p:cNvPr id="59" name="object 15">
              <a:extLst>
                <a:ext uri="{FF2B5EF4-FFF2-40B4-BE49-F238E27FC236}">
                  <a16:creationId xmlns:a16="http://schemas.microsoft.com/office/drawing/2014/main" id="{4D2DACD9-4EA1-DAC5-0AD8-47AE636116C7}"/>
                </a:ext>
              </a:extLst>
            </p:cNvPr>
            <p:cNvPicPr/>
            <p:nvPr/>
          </p:nvPicPr>
          <p:blipFill>
            <a:blip r:embed="rId9" cstate="print"/>
            <a:stretch>
              <a:fillRect/>
            </a:stretch>
          </p:blipFill>
          <p:spPr>
            <a:xfrm>
              <a:off x="10941095" y="6036038"/>
              <a:ext cx="86728" cy="116776"/>
            </a:xfrm>
            <a:prstGeom prst="rect">
              <a:avLst/>
            </a:prstGeom>
          </p:spPr>
        </p:pic>
        <p:pic>
          <p:nvPicPr>
            <p:cNvPr id="60" name="object 16">
              <a:extLst>
                <a:ext uri="{FF2B5EF4-FFF2-40B4-BE49-F238E27FC236}">
                  <a16:creationId xmlns:a16="http://schemas.microsoft.com/office/drawing/2014/main" id="{5644CB64-0D87-A49B-1321-7D7E22BA25B0}"/>
                </a:ext>
              </a:extLst>
            </p:cNvPr>
            <p:cNvPicPr/>
            <p:nvPr/>
          </p:nvPicPr>
          <p:blipFill>
            <a:blip r:embed="rId10" cstate="print"/>
            <a:stretch>
              <a:fillRect/>
            </a:stretch>
          </p:blipFill>
          <p:spPr>
            <a:xfrm>
              <a:off x="11048188" y="6035123"/>
              <a:ext cx="172477" cy="117690"/>
            </a:xfrm>
            <a:prstGeom prst="rect">
              <a:avLst/>
            </a:prstGeom>
          </p:spPr>
        </p:pic>
        <p:pic>
          <p:nvPicPr>
            <p:cNvPr id="61" name="object 17">
              <a:extLst>
                <a:ext uri="{FF2B5EF4-FFF2-40B4-BE49-F238E27FC236}">
                  <a16:creationId xmlns:a16="http://schemas.microsoft.com/office/drawing/2014/main" id="{91F49F1E-CB2C-2414-44EF-F725CE551667}"/>
                </a:ext>
              </a:extLst>
            </p:cNvPr>
            <p:cNvPicPr/>
            <p:nvPr/>
          </p:nvPicPr>
          <p:blipFill>
            <a:blip r:embed="rId11" cstate="print"/>
            <a:stretch>
              <a:fillRect/>
            </a:stretch>
          </p:blipFill>
          <p:spPr>
            <a:xfrm>
              <a:off x="11241360" y="6036038"/>
              <a:ext cx="170746" cy="116776"/>
            </a:xfrm>
            <a:prstGeom prst="rect">
              <a:avLst/>
            </a:prstGeom>
          </p:spPr>
        </p:pic>
        <p:pic>
          <p:nvPicPr>
            <p:cNvPr id="62" name="object 18">
              <a:extLst>
                <a:ext uri="{FF2B5EF4-FFF2-40B4-BE49-F238E27FC236}">
                  <a16:creationId xmlns:a16="http://schemas.microsoft.com/office/drawing/2014/main" id="{349BAA16-F08A-6A8B-1716-F0401EB7571B}"/>
                </a:ext>
              </a:extLst>
            </p:cNvPr>
            <p:cNvPicPr/>
            <p:nvPr/>
          </p:nvPicPr>
          <p:blipFill>
            <a:blip r:embed="rId12" cstate="print"/>
            <a:stretch>
              <a:fillRect/>
            </a:stretch>
          </p:blipFill>
          <p:spPr>
            <a:xfrm>
              <a:off x="11442586" y="6034806"/>
              <a:ext cx="161450" cy="118413"/>
            </a:xfrm>
            <a:prstGeom prst="rect">
              <a:avLst/>
            </a:prstGeom>
          </p:spPr>
        </p:pic>
      </p:grpSp>
      <p:grpSp>
        <p:nvGrpSpPr>
          <p:cNvPr id="63" name="object 19">
            <a:extLst>
              <a:ext uri="{FF2B5EF4-FFF2-40B4-BE49-F238E27FC236}">
                <a16:creationId xmlns:a16="http://schemas.microsoft.com/office/drawing/2014/main" id="{28EA1722-99B2-A87E-108E-6F9DD540F048}"/>
              </a:ext>
            </a:extLst>
          </p:cNvPr>
          <p:cNvGrpSpPr/>
          <p:nvPr userDrawn="1"/>
        </p:nvGrpSpPr>
        <p:grpSpPr>
          <a:xfrm>
            <a:off x="9721450" y="6044436"/>
            <a:ext cx="564515" cy="559435"/>
            <a:chOff x="9883303" y="5704701"/>
            <a:chExt cx="564515" cy="559435"/>
          </a:xfrm>
        </p:grpSpPr>
        <p:sp>
          <p:nvSpPr>
            <p:cNvPr id="64" name="object 20">
              <a:extLst>
                <a:ext uri="{FF2B5EF4-FFF2-40B4-BE49-F238E27FC236}">
                  <a16:creationId xmlns:a16="http://schemas.microsoft.com/office/drawing/2014/main" id="{BB75D17D-83A0-6772-7269-C018EB133CE3}"/>
                </a:ext>
              </a:extLst>
            </p:cNvPr>
            <p:cNvSpPr/>
            <p:nvPr/>
          </p:nvSpPr>
          <p:spPr>
            <a:xfrm>
              <a:off x="9883292" y="5704712"/>
              <a:ext cx="560705" cy="492759"/>
            </a:xfrm>
            <a:custGeom>
              <a:avLst/>
              <a:gdLst/>
              <a:ahLst/>
              <a:cxnLst/>
              <a:rect l="l" t="t" r="r" b="b"/>
              <a:pathLst>
                <a:path w="560704" h="492760">
                  <a:moveTo>
                    <a:pt x="543407" y="174002"/>
                  </a:moveTo>
                  <a:lnTo>
                    <a:pt x="521271" y="131203"/>
                  </a:lnTo>
                  <a:lnTo>
                    <a:pt x="492671" y="93446"/>
                  </a:lnTo>
                  <a:lnTo>
                    <a:pt x="458431" y="61290"/>
                  </a:lnTo>
                  <a:lnTo>
                    <a:pt x="419417" y="35306"/>
                  </a:lnTo>
                  <a:lnTo>
                    <a:pt x="376478" y="16052"/>
                  </a:lnTo>
                  <a:lnTo>
                    <a:pt x="330454" y="4089"/>
                  </a:lnTo>
                  <a:lnTo>
                    <a:pt x="282181" y="0"/>
                  </a:lnTo>
                  <a:lnTo>
                    <a:pt x="236397" y="3683"/>
                  </a:lnTo>
                  <a:lnTo>
                    <a:pt x="192963" y="14338"/>
                  </a:lnTo>
                  <a:lnTo>
                    <a:pt x="152463" y="31356"/>
                  </a:lnTo>
                  <a:lnTo>
                    <a:pt x="115481" y="54178"/>
                  </a:lnTo>
                  <a:lnTo>
                    <a:pt x="82600" y="82232"/>
                  </a:lnTo>
                  <a:lnTo>
                    <a:pt x="54394" y="114909"/>
                  </a:lnTo>
                  <a:lnTo>
                    <a:pt x="31457" y="151676"/>
                  </a:lnTo>
                  <a:lnTo>
                    <a:pt x="14351" y="191909"/>
                  </a:lnTo>
                  <a:lnTo>
                    <a:pt x="3683" y="235064"/>
                  </a:lnTo>
                  <a:lnTo>
                    <a:pt x="0" y="280555"/>
                  </a:lnTo>
                  <a:lnTo>
                    <a:pt x="1155" y="305701"/>
                  </a:lnTo>
                  <a:lnTo>
                    <a:pt x="4559" y="330581"/>
                  </a:lnTo>
                  <a:lnTo>
                    <a:pt x="10198" y="355079"/>
                  </a:lnTo>
                  <a:lnTo>
                    <a:pt x="18034" y="379018"/>
                  </a:lnTo>
                  <a:lnTo>
                    <a:pt x="25044" y="369455"/>
                  </a:lnTo>
                  <a:lnTo>
                    <a:pt x="32372" y="360133"/>
                  </a:lnTo>
                  <a:lnTo>
                    <a:pt x="67678" y="322783"/>
                  </a:lnTo>
                  <a:lnTo>
                    <a:pt x="110413" y="287515"/>
                  </a:lnTo>
                  <a:lnTo>
                    <a:pt x="133311" y="271830"/>
                  </a:lnTo>
                  <a:lnTo>
                    <a:pt x="130835" y="265925"/>
                  </a:lnTo>
                  <a:lnTo>
                    <a:pt x="128803" y="259854"/>
                  </a:lnTo>
                  <a:lnTo>
                    <a:pt x="127228" y="253657"/>
                  </a:lnTo>
                  <a:lnTo>
                    <a:pt x="94729" y="256781"/>
                  </a:lnTo>
                  <a:lnTo>
                    <a:pt x="88430" y="251650"/>
                  </a:lnTo>
                  <a:lnTo>
                    <a:pt x="85712" y="223926"/>
                  </a:lnTo>
                  <a:lnTo>
                    <a:pt x="90893" y="217652"/>
                  </a:lnTo>
                  <a:lnTo>
                    <a:pt x="123380" y="214503"/>
                  </a:lnTo>
                  <a:lnTo>
                    <a:pt x="123990" y="207289"/>
                  </a:lnTo>
                  <a:lnTo>
                    <a:pt x="125006" y="200126"/>
                  </a:lnTo>
                  <a:lnTo>
                    <a:pt x="126403" y="193027"/>
                  </a:lnTo>
                  <a:lnTo>
                    <a:pt x="128181" y="186016"/>
                  </a:lnTo>
                  <a:lnTo>
                    <a:pt x="98463" y="172580"/>
                  </a:lnTo>
                  <a:lnTo>
                    <a:pt x="95592" y="164985"/>
                  </a:lnTo>
                  <a:lnTo>
                    <a:pt x="107200" y="139458"/>
                  </a:lnTo>
                  <a:lnTo>
                    <a:pt x="114782" y="136525"/>
                  </a:lnTo>
                  <a:lnTo>
                    <a:pt x="144703" y="149923"/>
                  </a:lnTo>
                  <a:lnTo>
                    <a:pt x="148818" y="143979"/>
                  </a:lnTo>
                  <a:lnTo>
                    <a:pt x="153250" y="138277"/>
                  </a:lnTo>
                  <a:lnTo>
                    <a:pt x="157975" y="132829"/>
                  </a:lnTo>
                  <a:lnTo>
                    <a:pt x="163004" y="127647"/>
                  </a:lnTo>
                  <a:lnTo>
                    <a:pt x="144284" y="101384"/>
                  </a:lnTo>
                  <a:lnTo>
                    <a:pt x="145605" y="93510"/>
                  </a:lnTo>
                  <a:lnTo>
                    <a:pt x="168490" y="77216"/>
                  </a:lnTo>
                  <a:lnTo>
                    <a:pt x="176542" y="78562"/>
                  </a:lnTo>
                  <a:lnTo>
                    <a:pt x="195554" y="104965"/>
                  </a:lnTo>
                  <a:lnTo>
                    <a:pt x="202120" y="101841"/>
                  </a:lnTo>
                  <a:lnTo>
                    <a:pt x="208851" y="99110"/>
                  </a:lnTo>
                  <a:lnTo>
                    <a:pt x="215734" y="96774"/>
                  </a:lnTo>
                  <a:lnTo>
                    <a:pt x="222732" y="94830"/>
                  </a:lnTo>
                  <a:lnTo>
                    <a:pt x="219595" y="62572"/>
                  </a:lnTo>
                  <a:lnTo>
                    <a:pt x="224739" y="56311"/>
                  </a:lnTo>
                  <a:lnTo>
                    <a:pt x="252717" y="53568"/>
                  </a:lnTo>
                  <a:lnTo>
                    <a:pt x="259016" y="58737"/>
                  </a:lnTo>
                  <a:lnTo>
                    <a:pt x="262178" y="91008"/>
                  </a:lnTo>
                  <a:lnTo>
                    <a:pt x="269443" y="91541"/>
                  </a:lnTo>
                  <a:lnTo>
                    <a:pt x="276656" y="92481"/>
                  </a:lnTo>
                  <a:lnTo>
                    <a:pt x="283806" y="93814"/>
                  </a:lnTo>
                  <a:lnTo>
                    <a:pt x="290880" y="95554"/>
                  </a:lnTo>
                  <a:lnTo>
                    <a:pt x="304393" y="66040"/>
                  </a:lnTo>
                  <a:lnTo>
                    <a:pt x="312013" y="63195"/>
                  </a:lnTo>
                  <a:lnTo>
                    <a:pt x="337870" y="74790"/>
                  </a:lnTo>
                  <a:lnTo>
                    <a:pt x="340741" y="82397"/>
                  </a:lnTo>
                  <a:lnTo>
                    <a:pt x="327253" y="112141"/>
                  </a:lnTo>
                  <a:lnTo>
                    <a:pt x="333248" y="116205"/>
                  </a:lnTo>
                  <a:lnTo>
                    <a:pt x="338988" y="120599"/>
                  </a:lnTo>
                  <a:lnTo>
                    <a:pt x="344474" y="125310"/>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44"/>
                  </a:lnTo>
                  <a:lnTo>
                    <a:pt x="427469" y="171653"/>
                  </a:lnTo>
                  <a:lnTo>
                    <a:pt x="451637" y="170065"/>
                  </a:lnTo>
                  <a:lnTo>
                    <a:pt x="475856" y="169456"/>
                  </a:lnTo>
                  <a:lnTo>
                    <a:pt x="492798" y="169672"/>
                  </a:lnTo>
                  <a:lnTo>
                    <a:pt x="509714" y="170510"/>
                  </a:lnTo>
                  <a:lnTo>
                    <a:pt x="526592" y="171945"/>
                  </a:lnTo>
                  <a:lnTo>
                    <a:pt x="543407" y="174002"/>
                  </a:lnTo>
                  <a:close/>
                </a:path>
                <a:path w="560704" h="492760">
                  <a:moveTo>
                    <a:pt x="560197" y="231686"/>
                  </a:moveTo>
                  <a:lnTo>
                    <a:pt x="516293" y="207530"/>
                  </a:lnTo>
                  <a:lnTo>
                    <a:pt x="475945" y="205816"/>
                  </a:lnTo>
                  <a:lnTo>
                    <a:pt x="431431" y="207911"/>
                  </a:lnTo>
                  <a:lnTo>
                    <a:pt x="387248" y="213321"/>
                  </a:lnTo>
                  <a:lnTo>
                    <a:pt x="343598" y="222021"/>
                  </a:lnTo>
                  <a:lnTo>
                    <a:pt x="300672" y="233959"/>
                  </a:lnTo>
                  <a:lnTo>
                    <a:pt x="246773" y="253441"/>
                  </a:lnTo>
                  <a:lnTo>
                    <a:pt x="196532" y="276910"/>
                  </a:lnTo>
                  <a:lnTo>
                    <a:pt x="150660" y="303949"/>
                  </a:lnTo>
                  <a:lnTo>
                    <a:pt x="109855" y="334137"/>
                  </a:lnTo>
                  <a:lnTo>
                    <a:pt x="74828" y="367055"/>
                  </a:lnTo>
                  <a:lnTo>
                    <a:pt x="44919" y="404520"/>
                  </a:lnTo>
                  <a:lnTo>
                    <a:pt x="36474" y="418096"/>
                  </a:lnTo>
                  <a:lnTo>
                    <a:pt x="49377" y="438645"/>
                  </a:lnTo>
                  <a:lnTo>
                    <a:pt x="63995" y="457974"/>
                  </a:lnTo>
                  <a:lnTo>
                    <a:pt x="80225" y="475983"/>
                  </a:lnTo>
                  <a:lnTo>
                    <a:pt x="97980" y="492556"/>
                  </a:lnTo>
                  <a:lnTo>
                    <a:pt x="105537" y="479425"/>
                  </a:lnTo>
                  <a:lnTo>
                    <a:pt x="109829" y="472833"/>
                  </a:lnTo>
                  <a:lnTo>
                    <a:pt x="135851" y="437286"/>
                  </a:lnTo>
                  <a:lnTo>
                    <a:pt x="166547" y="403352"/>
                  </a:lnTo>
                  <a:lnTo>
                    <a:pt x="201510" y="371373"/>
                  </a:lnTo>
                  <a:lnTo>
                    <a:pt x="240372" y="341680"/>
                  </a:lnTo>
                  <a:lnTo>
                    <a:pt x="282714" y="314604"/>
                  </a:lnTo>
                  <a:lnTo>
                    <a:pt x="328129" y="290461"/>
                  </a:lnTo>
                  <a:lnTo>
                    <a:pt x="374611" y="270281"/>
                  </a:lnTo>
                  <a:lnTo>
                    <a:pt x="421436" y="254215"/>
                  </a:lnTo>
                  <a:lnTo>
                    <a:pt x="468223" y="242379"/>
                  </a:lnTo>
                  <a:lnTo>
                    <a:pt x="514604" y="234848"/>
                  </a:lnTo>
                  <a:lnTo>
                    <a:pt x="560197" y="231686"/>
                  </a:lnTo>
                  <a:close/>
                </a:path>
              </a:pathLst>
            </a:custGeom>
            <a:solidFill>
              <a:srgbClr val="FFFFFF"/>
            </a:solidFill>
          </p:spPr>
          <p:txBody>
            <a:bodyPr wrap="square" lIns="0" tIns="0" rIns="0" bIns="0" rtlCol="0"/>
            <a:lstStyle/>
            <a:p>
              <a:endParaRPr/>
            </a:p>
          </p:txBody>
        </p:sp>
        <p:pic>
          <p:nvPicPr>
            <p:cNvPr id="65" name="object 21">
              <a:extLst>
                <a:ext uri="{FF2B5EF4-FFF2-40B4-BE49-F238E27FC236}">
                  <a16:creationId xmlns:a16="http://schemas.microsoft.com/office/drawing/2014/main" id="{0524202D-5A8C-F77F-6E8D-9164164217D9}"/>
                </a:ext>
              </a:extLst>
            </p:cNvPr>
            <p:cNvPicPr/>
            <p:nvPr/>
          </p:nvPicPr>
          <p:blipFill>
            <a:blip r:embed="rId13" cstate="print"/>
            <a:stretch>
              <a:fillRect/>
            </a:stretch>
          </p:blipFill>
          <p:spPr>
            <a:xfrm>
              <a:off x="10192574" y="6086944"/>
              <a:ext cx="235826" cy="177101"/>
            </a:xfrm>
            <a:prstGeom prst="rect">
              <a:avLst/>
            </a:prstGeom>
          </p:spPr>
        </p:pic>
        <p:sp>
          <p:nvSpPr>
            <p:cNvPr id="66" name="object 22">
              <a:extLst>
                <a:ext uri="{FF2B5EF4-FFF2-40B4-BE49-F238E27FC236}">
                  <a16:creationId xmlns:a16="http://schemas.microsoft.com/office/drawing/2014/main" id="{9E9907A0-8531-1EF1-2331-38FD465D39D6}"/>
                </a:ext>
              </a:extLst>
            </p:cNvPr>
            <p:cNvSpPr/>
            <p:nvPr/>
          </p:nvSpPr>
          <p:spPr>
            <a:xfrm>
              <a:off x="10018539" y="5981814"/>
              <a:ext cx="429259" cy="276860"/>
            </a:xfrm>
            <a:custGeom>
              <a:avLst/>
              <a:gdLst/>
              <a:ahLst/>
              <a:cxnLst/>
              <a:rect l="l" t="t" r="r" b="b"/>
              <a:pathLst>
                <a:path w="429259" h="276860">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grpSp>
      <p:grpSp>
        <p:nvGrpSpPr>
          <p:cNvPr id="67" name="object 23">
            <a:extLst>
              <a:ext uri="{FF2B5EF4-FFF2-40B4-BE49-F238E27FC236}">
                <a16:creationId xmlns:a16="http://schemas.microsoft.com/office/drawing/2014/main" id="{85077F5B-17F9-D3DD-85F9-043DEF8830F1}"/>
              </a:ext>
            </a:extLst>
          </p:cNvPr>
          <p:cNvGrpSpPr/>
          <p:nvPr userDrawn="1"/>
        </p:nvGrpSpPr>
        <p:grpSpPr>
          <a:xfrm>
            <a:off x="10943136" y="559698"/>
            <a:ext cx="747395" cy="815340"/>
            <a:chOff x="11104989" y="219963"/>
            <a:chExt cx="747395" cy="815340"/>
          </a:xfrm>
        </p:grpSpPr>
        <p:sp>
          <p:nvSpPr>
            <p:cNvPr id="68" name="object 24">
              <a:extLst>
                <a:ext uri="{FF2B5EF4-FFF2-40B4-BE49-F238E27FC236}">
                  <a16:creationId xmlns:a16="http://schemas.microsoft.com/office/drawing/2014/main" id="{DBEC8D2B-FAE9-27E9-DCB8-25F3BA39E666}"/>
                </a:ext>
              </a:extLst>
            </p:cNvPr>
            <p:cNvSpPr/>
            <p:nvPr/>
          </p:nvSpPr>
          <p:spPr>
            <a:xfrm>
              <a:off x="11104989" y="219963"/>
              <a:ext cx="747395" cy="815340"/>
            </a:xfrm>
            <a:custGeom>
              <a:avLst/>
              <a:gdLst/>
              <a:ahLst/>
              <a:cxnLst/>
              <a:rect l="l" t="t" r="r" b="b"/>
              <a:pathLst>
                <a:path w="747395" h="815340">
                  <a:moveTo>
                    <a:pt x="373692" y="0"/>
                  </a:moveTo>
                  <a:lnTo>
                    <a:pt x="334132" y="5160"/>
                  </a:lnTo>
                  <a:lnTo>
                    <a:pt x="296646" y="20640"/>
                  </a:lnTo>
                  <a:lnTo>
                    <a:pt x="77050" y="147424"/>
                  </a:lnTo>
                  <a:lnTo>
                    <a:pt x="44898" y="172152"/>
                  </a:lnTo>
                  <a:lnTo>
                    <a:pt x="20647" y="203836"/>
                  </a:lnTo>
                  <a:lnTo>
                    <a:pt x="5334" y="240681"/>
                  </a:lnTo>
                  <a:lnTo>
                    <a:pt x="0" y="280889"/>
                  </a:lnTo>
                  <a:lnTo>
                    <a:pt x="0" y="534457"/>
                  </a:lnTo>
                  <a:lnTo>
                    <a:pt x="5334" y="574663"/>
                  </a:lnTo>
                  <a:lnTo>
                    <a:pt x="20647" y="611503"/>
                  </a:lnTo>
                  <a:lnTo>
                    <a:pt x="44898" y="643183"/>
                  </a:lnTo>
                  <a:lnTo>
                    <a:pt x="77050" y="667908"/>
                  </a:lnTo>
                  <a:lnTo>
                    <a:pt x="296646" y="794692"/>
                  </a:lnTo>
                  <a:lnTo>
                    <a:pt x="334132" y="810180"/>
                  </a:lnTo>
                  <a:lnTo>
                    <a:pt x="373692" y="815343"/>
                  </a:lnTo>
                  <a:lnTo>
                    <a:pt x="413255" y="810180"/>
                  </a:lnTo>
                  <a:lnTo>
                    <a:pt x="450748" y="794692"/>
                  </a:lnTo>
                  <a:lnTo>
                    <a:pt x="670344" y="667908"/>
                  </a:lnTo>
                  <a:lnTo>
                    <a:pt x="702494" y="643183"/>
                  </a:lnTo>
                  <a:lnTo>
                    <a:pt x="726741" y="611503"/>
                  </a:lnTo>
                  <a:lnTo>
                    <a:pt x="742049" y="574663"/>
                  </a:lnTo>
                  <a:lnTo>
                    <a:pt x="747382" y="534457"/>
                  </a:lnTo>
                  <a:lnTo>
                    <a:pt x="747382" y="280889"/>
                  </a:lnTo>
                  <a:lnTo>
                    <a:pt x="742049" y="240681"/>
                  </a:lnTo>
                  <a:lnTo>
                    <a:pt x="726741" y="203836"/>
                  </a:lnTo>
                  <a:lnTo>
                    <a:pt x="702494" y="172152"/>
                  </a:lnTo>
                  <a:lnTo>
                    <a:pt x="670344" y="147424"/>
                  </a:lnTo>
                  <a:lnTo>
                    <a:pt x="450748" y="20640"/>
                  </a:lnTo>
                  <a:lnTo>
                    <a:pt x="413255" y="5160"/>
                  </a:lnTo>
                  <a:lnTo>
                    <a:pt x="373692" y="0"/>
                  </a:lnTo>
                  <a:close/>
                </a:path>
              </a:pathLst>
            </a:custGeom>
            <a:solidFill>
              <a:srgbClr val="538348"/>
            </a:solidFill>
          </p:spPr>
          <p:txBody>
            <a:bodyPr wrap="square" lIns="0" tIns="0" rIns="0" bIns="0" rtlCol="0"/>
            <a:lstStyle/>
            <a:p>
              <a:endParaRPr/>
            </a:p>
          </p:txBody>
        </p:sp>
        <p:sp>
          <p:nvSpPr>
            <p:cNvPr id="69" name="object 25">
              <a:extLst>
                <a:ext uri="{FF2B5EF4-FFF2-40B4-BE49-F238E27FC236}">
                  <a16:creationId xmlns:a16="http://schemas.microsoft.com/office/drawing/2014/main" id="{F2A8F14E-0733-48C7-02CA-C84417AA9CAC}"/>
                </a:ext>
              </a:extLst>
            </p:cNvPr>
            <p:cNvSpPr/>
            <p:nvPr/>
          </p:nvSpPr>
          <p:spPr>
            <a:xfrm>
              <a:off x="11287227" y="423265"/>
              <a:ext cx="488950" cy="440690"/>
            </a:xfrm>
            <a:custGeom>
              <a:avLst/>
              <a:gdLst/>
              <a:ahLst/>
              <a:cxnLst/>
              <a:rect l="l" t="t" r="r" b="b"/>
              <a:pathLst>
                <a:path w="488950" h="440690">
                  <a:moveTo>
                    <a:pt x="241401" y="9766"/>
                  </a:moveTo>
                  <a:lnTo>
                    <a:pt x="190563" y="13220"/>
                  </a:lnTo>
                  <a:lnTo>
                    <a:pt x="161036" y="26123"/>
                  </a:lnTo>
                  <a:lnTo>
                    <a:pt x="147332" y="40043"/>
                  </a:lnTo>
                  <a:lnTo>
                    <a:pt x="143979" y="46558"/>
                  </a:lnTo>
                  <a:lnTo>
                    <a:pt x="186156" y="59994"/>
                  </a:lnTo>
                  <a:lnTo>
                    <a:pt x="216649" y="45212"/>
                  </a:lnTo>
                  <a:lnTo>
                    <a:pt x="235165" y="21907"/>
                  </a:lnTo>
                  <a:lnTo>
                    <a:pt x="241401" y="9766"/>
                  </a:lnTo>
                  <a:close/>
                </a:path>
                <a:path w="488950" h="440690">
                  <a:moveTo>
                    <a:pt x="488734" y="75374"/>
                  </a:moveTo>
                  <a:lnTo>
                    <a:pt x="486600" y="68694"/>
                  </a:lnTo>
                  <a:lnTo>
                    <a:pt x="477253" y="57645"/>
                  </a:lnTo>
                  <a:lnTo>
                    <a:pt x="470077" y="54305"/>
                  </a:lnTo>
                  <a:lnTo>
                    <a:pt x="456387" y="54305"/>
                  </a:lnTo>
                  <a:lnTo>
                    <a:pt x="450469" y="56476"/>
                  </a:lnTo>
                  <a:lnTo>
                    <a:pt x="407936" y="92417"/>
                  </a:lnTo>
                  <a:lnTo>
                    <a:pt x="411988" y="85001"/>
                  </a:lnTo>
                  <a:lnTo>
                    <a:pt x="415010" y="75234"/>
                  </a:lnTo>
                  <a:lnTo>
                    <a:pt x="414070" y="65392"/>
                  </a:lnTo>
                  <a:lnTo>
                    <a:pt x="409536" y="56616"/>
                  </a:lnTo>
                  <a:lnTo>
                    <a:pt x="401713" y="50025"/>
                  </a:lnTo>
                  <a:lnTo>
                    <a:pt x="397929" y="47955"/>
                  </a:lnTo>
                  <a:lnTo>
                    <a:pt x="393661" y="46863"/>
                  </a:lnTo>
                  <a:lnTo>
                    <a:pt x="389356" y="46863"/>
                  </a:lnTo>
                  <a:lnTo>
                    <a:pt x="316128" y="152806"/>
                  </a:lnTo>
                  <a:lnTo>
                    <a:pt x="311378" y="151790"/>
                  </a:lnTo>
                  <a:lnTo>
                    <a:pt x="306565" y="151269"/>
                  </a:lnTo>
                  <a:lnTo>
                    <a:pt x="301701" y="151269"/>
                  </a:lnTo>
                  <a:lnTo>
                    <a:pt x="258394" y="167081"/>
                  </a:lnTo>
                  <a:lnTo>
                    <a:pt x="249008" y="175679"/>
                  </a:lnTo>
                  <a:lnTo>
                    <a:pt x="249580" y="150355"/>
                  </a:lnTo>
                  <a:lnTo>
                    <a:pt x="242633" y="119519"/>
                  </a:lnTo>
                  <a:lnTo>
                    <a:pt x="224942" y="91922"/>
                  </a:lnTo>
                  <a:lnTo>
                    <a:pt x="193243" y="75526"/>
                  </a:lnTo>
                  <a:lnTo>
                    <a:pt x="166928" y="73647"/>
                  </a:lnTo>
                  <a:lnTo>
                    <a:pt x="147472" y="78117"/>
                  </a:lnTo>
                  <a:lnTo>
                    <a:pt x="134112" y="85788"/>
                  </a:lnTo>
                  <a:lnTo>
                    <a:pt x="126149" y="93522"/>
                  </a:lnTo>
                  <a:lnTo>
                    <a:pt x="131241" y="68554"/>
                  </a:lnTo>
                  <a:lnTo>
                    <a:pt x="137922" y="40665"/>
                  </a:lnTo>
                  <a:lnTo>
                    <a:pt x="145605" y="15836"/>
                  </a:lnTo>
                  <a:lnTo>
                    <a:pt x="153733" y="0"/>
                  </a:lnTo>
                  <a:lnTo>
                    <a:pt x="137490" y="0"/>
                  </a:lnTo>
                  <a:lnTo>
                    <a:pt x="128066" y="29679"/>
                  </a:lnTo>
                  <a:lnTo>
                    <a:pt x="122897" y="48920"/>
                  </a:lnTo>
                  <a:lnTo>
                    <a:pt x="120180" y="66128"/>
                  </a:lnTo>
                  <a:lnTo>
                    <a:pt x="118059" y="89725"/>
                  </a:lnTo>
                  <a:lnTo>
                    <a:pt x="108204" y="77927"/>
                  </a:lnTo>
                  <a:lnTo>
                    <a:pt x="91808" y="67779"/>
                  </a:lnTo>
                  <a:lnTo>
                    <a:pt x="67970" y="64846"/>
                  </a:lnTo>
                  <a:lnTo>
                    <a:pt x="35737" y="74663"/>
                  </a:lnTo>
                  <a:lnTo>
                    <a:pt x="10439" y="100330"/>
                  </a:lnTo>
                  <a:lnTo>
                    <a:pt x="0" y="139166"/>
                  </a:lnTo>
                  <a:lnTo>
                    <a:pt x="1524" y="183680"/>
                  </a:lnTo>
                  <a:lnTo>
                    <a:pt x="12103" y="226339"/>
                  </a:lnTo>
                  <a:lnTo>
                    <a:pt x="28803" y="259638"/>
                  </a:lnTo>
                  <a:lnTo>
                    <a:pt x="48717" y="276059"/>
                  </a:lnTo>
                  <a:lnTo>
                    <a:pt x="77635" y="280339"/>
                  </a:lnTo>
                  <a:lnTo>
                    <a:pt x="101142" y="279095"/>
                  </a:lnTo>
                  <a:lnTo>
                    <a:pt x="116941" y="275780"/>
                  </a:lnTo>
                  <a:lnTo>
                    <a:pt x="122707" y="273900"/>
                  </a:lnTo>
                  <a:lnTo>
                    <a:pt x="145313" y="282054"/>
                  </a:lnTo>
                  <a:lnTo>
                    <a:pt x="113474" y="317487"/>
                  </a:lnTo>
                  <a:lnTo>
                    <a:pt x="69151" y="371716"/>
                  </a:lnTo>
                  <a:lnTo>
                    <a:pt x="47853" y="405269"/>
                  </a:lnTo>
                  <a:lnTo>
                    <a:pt x="42748" y="424154"/>
                  </a:lnTo>
                  <a:lnTo>
                    <a:pt x="46990" y="434365"/>
                  </a:lnTo>
                  <a:lnTo>
                    <a:pt x="49403" y="437235"/>
                  </a:lnTo>
                  <a:lnTo>
                    <a:pt x="54013" y="440639"/>
                  </a:lnTo>
                  <a:lnTo>
                    <a:pt x="62230" y="440639"/>
                  </a:lnTo>
                  <a:lnTo>
                    <a:pt x="121780" y="418071"/>
                  </a:lnTo>
                  <a:lnTo>
                    <a:pt x="170624" y="389978"/>
                  </a:lnTo>
                  <a:lnTo>
                    <a:pt x="231978" y="350799"/>
                  </a:lnTo>
                  <a:lnTo>
                    <a:pt x="282270" y="316699"/>
                  </a:lnTo>
                  <a:lnTo>
                    <a:pt x="333540" y="280060"/>
                  </a:lnTo>
                  <a:lnTo>
                    <a:pt x="356247" y="261734"/>
                  </a:lnTo>
                  <a:lnTo>
                    <a:pt x="348195" y="255333"/>
                  </a:lnTo>
                  <a:lnTo>
                    <a:pt x="357682" y="258762"/>
                  </a:lnTo>
                  <a:lnTo>
                    <a:pt x="362204" y="250037"/>
                  </a:lnTo>
                  <a:lnTo>
                    <a:pt x="366204" y="240614"/>
                  </a:lnTo>
                  <a:lnTo>
                    <a:pt x="368719" y="230797"/>
                  </a:lnTo>
                  <a:lnTo>
                    <a:pt x="369735" y="220726"/>
                  </a:lnTo>
                  <a:lnTo>
                    <a:pt x="369227" y="210566"/>
                  </a:lnTo>
                  <a:lnTo>
                    <a:pt x="461276" y="177253"/>
                  </a:lnTo>
                  <a:lnTo>
                    <a:pt x="469988" y="171919"/>
                  </a:lnTo>
                  <a:lnTo>
                    <a:pt x="475805" y="163931"/>
                  </a:lnTo>
                  <a:lnTo>
                    <a:pt x="478205" y="154343"/>
                  </a:lnTo>
                  <a:lnTo>
                    <a:pt x="476707" y="144233"/>
                  </a:lnTo>
                  <a:lnTo>
                    <a:pt x="472884" y="137287"/>
                  </a:lnTo>
                  <a:lnTo>
                    <a:pt x="467258" y="131914"/>
                  </a:lnTo>
                  <a:lnTo>
                    <a:pt x="460298" y="128447"/>
                  </a:lnTo>
                  <a:lnTo>
                    <a:pt x="452475" y="127215"/>
                  </a:lnTo>
                  <a:lnTo>
                    <a:pt x="450126" y="127215"/>
                  </a:lnTo>
                  <a:lnTo>
                    <a:pt x="447814" y="127546"/>
                  </a:lnTo>
                  <a:lnTo>
                    <a:pt x="445554" y="128168"/>
                  </a:lnTo>
                  <a:lnTo>
                    <a:pt x="484365" y="95338"/>
                  </a:lnTo>
                  <a:lnTo>
                    <a:pt x="487591" y="89115"/>
                  </a:lnTo>
                  <a:lnTo>
                    <a:pt x="488734" y="75374"/>
                  </a:lnTo>
                  <a:close/>
                </a:path>
              </a:pathLst>
            </a:custGeom>
            <a:solidFill>
              <a:srgbClr val="FFFFFF"/>
            </a:solidFill>
          </p:spPr>
          <p:txBody>
            <a:bodyPr wrap="square" lIns="0" tIns="0" rIns="0" bIns="0" rtlCol="0"/>
            <a:lstStyle/>
            <a:p>
              <a:endParaRPr/>
            </a:p>
          </p:txBody>
        </p:sp>
        <p:sp>
          <p:nvSpPr>
            <p:cNvPr id="70" name="object 26">
              <a:extLst>
                <a:ext uri="{FF2B5EF4-FFF2-40B4-BE49-F238E27FC236}">
                  <a16:creationId xmlns:a16="http://schemas.microsoft.com/office/drawing/2014/main" id="{8A3A5EEA-6399-E3D4-E83C-10CF12D131DA}"/>
                </a:ext>
              </a:extLst>
            </p:cNvPr>
            <p:cNvSpPr/>
            <p:nvPr/>
          </p:nvSpPr>
          <p:spPr>
            <a:xfrm>
              <a:off x="11318712" y="458919"/>
              <a:ext cx="467995" cy="416559"/>
            </a:xfrm>
            <a:custGeom>
              <a:avLst/>
              <a:gdLst/>
              <a:ahLst/>
              <a:cxnLst/>
              <a:rect l="l" t="t" r="r" b="b"/>
              <a:pathLst>
                <a:path w="467995" h="416559">
                  <a:moveTo>
                    <a:pt x="90702" y="254838"/>
                  </a:moveTo>
                  <a:lnTo>
                    <a:pt x="77291" y="270192"/>
                  </a:lnTo>
                  <a:lnTo>
                    <a:pt x="71931" y="276237"/>
                  </a:lnTo>
                  <a:lnTo>
                    <a:pt x="28048" y="330207"/>
                  </a:lnTo>
                  <a:lnTo>
                    <a:pt x="5550" y="366407"/>
                  </a:lnTo>
                  <a:lnTo>
                    <a:pt x="0" y="389958"/>
                  </a:lnTo>
                  <a:lnTo>
                    <a:pt x="6933" y="405917"/>
                  </a:lnTo>
                  <a:lnTo>
                    <a:pt x="10571" y="409503"/>
                  </a:lnTo>
                  <a:lnTo>
                    <a:pt x="15639" y="412810"/>
                  </a:lnTo>
                  <a:lnTo>
                    <a:pt x="22306" y="415236"/>
                  </a:lnTo>
                  <a:lnTo>
                    <a:pt x="30745" y="416179"/>
                  </a:lnTo>
                  <a:lnTo>
                    <a:pt x="43063" y="414746"/>
                  </a:lnTo>
                  <a:lnTo>
                    <a:pt x="70587" y="404717"/>
                  </a:lnTo>
                  <a:lnTo>
                    <a:pt x="91296" y="393788"/>
                  </a:lnTo>
                  <a:lnTo>
                    <a:pt x="27659" y="393788"/>
                  </a:lnTo>
                  <a:lnTo>
                    <a:pt x="25386" y="393052"/>
                  </a:lnTo>
                  <a:lnTo>
                    <a:pt x="24065" y="391477"/>
                  </a:lnTo>
                  <a:lnTo>
                    <a:pt x="24873" y="377995"/>
                  </a:lnTo>
                  <a:lnTo>
                    <a:pt x="38200" y="354642"/>
                  </a:lnTo>
                  <a:lnTo>
                    <a:pt x="61052" y="324138"/>
                  </a:lnTo>
                  <a:lnTo>
                    <a:pt x="90435" y="289204"/>
                  </a:lnTo>
                  <a:lnTo>
                    <a:pt x="101514" y="289204"/>
                  </a:lnTo>
                  <a:lnTo>
                    <a:pt x="97979" y="280631"/>
                  </a:lnTo>
                  <a:lnTo>
                    <a:pt x="117018" y="259487"/>
                  </a:lnTo>
                  <a:lnTo>
                    <a:pt x="121164" y="255003"/>
                  </a:lnTo>
                  <a:lnTo>
                    <a:pt x="90842" y="255003"/>
                  </a:lnTo>
                  <a:lnTo>
                    <a:pt x="90702" y="254838"/>
                  </a:lnTo>
                  <a:close/>
                </a:path>
                <a:path w="467995" h="416559">
                  <a:moveTo>
                    <a:pt x="168921" y="269074"/>
                  </a:moveTo>
                  <a:lnTo>
                    <a:pt x="194321" y="305803"/>
                  </a:lnTo>
                  <a:lnTo>
                    <a:pt x="144470" y="337869"/>
                  </a:lnTo>
                  <a:lnTo>
                    <a:pt x="96960" y="366079"/>
                  </a:lnTo>
                  <a:lnTo>
                    <a:pt x="57236" y="386147"/>
                  </a:lnTo>
                  <a:lnTo>
                    <a:pt x="30745" y="393788"/>
                  </a:lnTo>
                  <a:lnTo>
                    <a:pt x="91296" y="393788"/>
                  </a:lnTo>
                  <a:lnTo>
                    <a:pt x="122173" y="377495"/>
                  </a:lnTo>
                  <a:lnTo>
                    <a:pt x="206678" y="324485"/>
                  </a:lnTo>
                  <a:lnTo>
                    <a:pt x="225741" y="311873"/>
                  </a:lnTo>
                  <a:lnTo>
                    <a:pt x="249506" y="295516"/>
                  </a:lnTo>
                  <a:lnTo>
                    <a:pt x="209726" y="295516"/>
                  </a:lnTo>
                  <a:lnTo>
                    <a:pt x="168921" y="269074"/>
                  </a:lnTo>
                  <a:close/>
                </a:path>
                <a:path w="467995" h="416559">
                  <a:moveTo>
                    <a:pt x="101514" y="289204"/>
                  </a:moveTo>
                  <a:lnTo>
                    <a:pt x="90435" y="289204"/>
                  </a:lnTo>
                  <a:lnTo>
                    <a:pt x="112051" y="314756"/>
                  </a:lnTo>
                  <a:lnTo>
                    <a:pt x="101514" y="289204"/>
                  </a:lnTo>
                  <a:close/>
                </a:path>
                <a:path w="467995" h="416559">
                  <a:moveTo>
                    <a:pt x="256145" y="185839"/>
                  </a:moveTo>
                  <a:lnTo>
                    <a:pt x="307097" y="226352"/>
                  </a:lnTo>
                  <a:lnTo>
                    <a:pt x="294746" y="235898"/>
                  </a:lnTo>
                  <a:lnTo>
                    <a:pt x="272885" y="251799"/>
                  </a:lnTo>
                  <a:lnTo>
                    <a:pt x="243788" y="272268"/>
                  </a:lnTo>
                  <a:lnTo>
                    <a:pt x="209726" y="295516"/>
                  </a:lnTo>
                  <a:lnTo>
                    <a:pt x="249506" y="295516"/>
                  </a:lnTo>
                  <a:lnTo>
                    <a:pt x="286349" y="269716"/>
                  </a:lnTo>
                  <a:lnTo>
                    <a:pt x="321550" y="243459"/>
                  </a:lnTo>
                  <a:lnTo>
                    <a:pt x="329932" y="236372"/>
                  </a:lnTo>
                  <a:lnTo>
                    <a:pt x="331944" y="236372"/>
                  </a:lnTo>
                  <a:lnTo>
                    <a:pt x="333513" y="233349"/>
                  </a:lnTo>
                  <a:lnTo>
                    <a:pt x="342429" y="225818"/>
                  </a:lnTo>
                  <a:lnTo>
                    <a:pt x="338873" y="222986"/>
                  </a:lnTo>
                  <a:lnTo>
                    <a:pt x="340663" y="219532"/>
                  </a:lnTo>
                  <a:lnTo>
                    <a:pt x="344576" y="210687"/>
                  </a:lnTo>
                  <a:lnTo>
                    <a:pt x="345013" y="209245"/>
                  </a:lnTo>
                  <a:lnTo>
                    <a:pt x="320762" y="209245"/>
                  </a:lnTo>
                  <a:lnTo>
                    <a:pt x="256145" y="185839"/>
                  </a:lnTo>
                  <a:close/>
                </a:path>
                <a:path w="467995" h="416559">
                  <a:moveTo>
                    <a:pt x="273023" y="104419"/>
                  </a:moveTo>
                  <a:lnTo>
                    <a:pt x="270216" y="104419"/>
                  </a:lnTo>
                  <a:lnTo>
                    <a:pt x="256502" y="105629"/>
                  </a:lnTo>
                  <a:lnTo>
                    <a:pt x="219683" y="122859"/>
                  </a:lnTo>
                  <a:lnTo>
                    <a:pt x="188827" y="152297"/>
                  </a:lnTo>
                  <a:lnTo>
                    <a:pt x="143861" y="198085"/>
                  </a:lnTo>
                  <a:lnTo>
                    <a:pt x="109615" y="234424"/>
                  </a:lnTo>
                  <a:lnTo>
                    <a:pt x="90842" y="255003"/>
                  </a:lnTo>
                  <a:lnTo>
                    <a:pt x="121164" y="255003"/>
                  </a:lnTo>
                  <a:lnTo>
                    <a:pt x="136420" y="238502"/>
                  </a:lnTo>
                  <a:lnTo>
                    <a:pt x="155620" y="218199"/>
                  </a:lnTo>
                  <a:lnTo>
                    <a:pt x="174052" y="199097"/>
                  </a:lnTo>
                  <a:lnTo>
                    <a:pt x="193423" y="199097"/>
                  </a:lnTo>
                  <a:lnTo>
                    <a:pt x="188632" y="184200"/>
                  </a:lnTo>
                  <a:lnTo>
                    <a:pt x="217502" y="155532"/>
                  </a:lnTo>
                  <a:lnTo>
                    <a:pt x="251336" y="130071"/>
                  </a:lnTo>
                  <a:lnTo>
                    <a:pt x="270216" y="126822"/>
                  </a:lnTo>
                  <a:lnTo>
                    <a:pt x="292107" y="126822"/>
                  </a:lnTo>
                  <a:lnTo>
                    <a:pt x="304117" y="104863"/>
                  </a:lnTo>
                  <a:lnTo>
                    <a:pt x="278598" y="104863"/>
                  </a:lnTo>
                  <a:lnTo>
                    <a:pt x="275817" y="104571"/>
                  </a:lnTo>
                  <a:lnTo>
                    <a:pt x="273023" y="104419"/>
                  </a:lnTo>
                  <a:close/>
                </a:path>
                <a:path w="467995" h="416559">
                  <a:moveTo>
                    <a:pt x="331944" y="236372"/>
                  </a:moveTo>
                  <a:lnTo>
                    <a:pt x="329932" y="236372"/>
                  </a:lnTo>
                  <a:lnTo>
                    <a:pt x="331621" y="236994"/>
                  </a:lnTo>
                  <a:lnTo>
                    <a:pt x="331944" y="236372"/>
                  </a:lnTo>
                  <a:close/>
                </a:path>
                <a:path w="467995" h="416559">
                  <a:moveTo>
                    <a:pt x="193423" y="199097"/>
                  </a:moveTo>
                  <a:lnTo>
                    <a:pt x="174052" y="199097"/>
                  </a:lnTo>
                  <a:lnTo>
                    <a:pt x="202271" y="226606"/>
                  </a:lnTo>
                  <a:lnTo>
                    <a:pt x="193484" y="199285"/>
                  </a:lnTo>
                  <a:lnTo>
                    <a:pt x="193423" y="199097"/>
                  </a:lnTo>
                  <a:close/>
                </a:path>
                <a:path w="467995" h="416559">
                  <a:moveTo>
                    <a:pt x="455023" y="102755"/>
                  </a:moveTo>
                  <a:lnTo>
                    <a:pt x="426947" y="102755"/>
                  </a:lnTo>
                  <a:lnTo>
                    <a:pt x="432535" y="106451"/>
                  </a:lnTo>
                  <a:lnTo>
                    <a:pt x="437437" y="119964"/>
                  </a:lnTo>
                  <a:lnTo>
                    <a:pt x="433526" y="128308"/>
                  </a:lnTo>
                  <a:lnTo>
                    <a:pt x="324865" y="167652"/>
                  </a:lnTo>
                  <a:lnTo>
                    <a:pt x="326817" y="178184"/>
                  </a:lnTo>
                  <a:lnTo>
                    <a:pt x="326776" y="188829"/>
                  </a:lnTo>
                  <a:lnTo>
                    <a:pt x="324790" y="199097"/>
                  </a:lnTo>
                  <a:lnTo>
                    <a:pt x="324754" y="199285"/>
                  </a:lnTo>
                  <a:lnTo>
                    <a:pt x="320762" y="209245"/>
                  </a:lnTo>
                  <a:lnTo>
                    <a:pt x="345013" y="209245"/>
                  </a:lnTo>
                  <a:lnTo>
                    <a:pt x="347355" y="201515"/>
                  </a:lnTo>
                  <a:lnTo>
                    <a:pt x="348988" y="192112"/>
                  </a:lnTo>
                  <a:lnTo>
                    <a:pt x="349301" y="185839"/>
                  </a:lnTo>
                  <a:lnTo>
                    <a:pt x="349420" y="183464"/>
                  </a:lnTo>
                  <a:lnTo>
                    <a:pt x="349464" y="182575"/>
                  </a:lnTo>
                  <a:lnTo>
                    <a:pt x="433577" y="152133"/>
                  </a:lnTo>
                  <a:lnTo>
                    <a:pt x="446105" y="144476"/>
                  </a:lnTo>
                  <a:lnTo>
                    <a:pt x="454451" y="133005"/>
                  </a:lnTo>
                  <a:lnTo>
                    <a:pt x="457903" y="119255"/>
                  </a:lnTo>
                  <a:lnTo>
                    <a:pt x="456002" y="106451"/>
                  </a:lnTo>
                  <a:lnTo>
                    <a:pt x="455879" y="105629"/>
                  </a:lnTo>
                  <a:lnTo>
                    <a:pt x="455766" y="104863"/>
                  </a:lnTo>
                  <a:lnTo>
                    <a:pt x="455682" y="104571"/>
                  </a:lnTo>
                  <a:lnTo>
                    <a:pt x="455129" y="103047"/>
                  </a:lnTo>
                  <a:lnTo>
                    <a:pt x="455023" y="102755"/>
                  </a:lnTo>
                  <a:close/>
                </a:path>
                <a:path w="467995" h="416559">
                  <a:moveTo>
                    <a:pt x="292107" y="126822"/>
                  </a:moveTo>
                  <a:lnTo>
                    <a:pt x="276986" y="126822"/>
                  </a:lnTo>
                  <a:lnTo>
                    <a:pt x="283755" y="128028"/>
                  </a:lnTo>
                  <a:lnTo>
                    <a:pt x="290155" y="130390"/>
                  </a:lnTo>
                  <a:lnTo>
                    <a:pt x="292107" y="126822"/>
                  </a:lnTo>
                  <a:close/>
                </a:path>
                <a:path w="467995" h="416559">
                  <a:moveTo>
                    <a:pt x="464793" y="29845"/>
                  </a:moveTo>
                  <a:lnTo>
                    <a:pt x="435126" y="29845"/>
                  </a:lnTo>
                  <a:lnTo>
                    <a:pt x="439241" y="31610"/>
                  </a:lnTo>
                  <a:lnTo>
                    <a:pt x="447331" y="41173"/>
                  </a:lnTo>
                  <a:lnTo>
                    <a:pt x="446556" y="50380"/>
                  </a:lnTo>
                  <a:lnTo>
                    <a:pt x="359332" y="124155"/>
                  </a:lnTo>
                  <a:lnTo>
                    <a:pt x="417663" y="103047"/>
                  </a:lnTo>
                  <a:lnTo>
                    <a:pt x="419340" y="102755"/>
                  </a:lnTo>
                  <a:lnTo>
                    <a:pt x="455023" y="102755"/>
                  </a:lnTo>
                  <a:lnTo>
                    <a:pt x="452754" y="96494"/>
                  </a:lnTo>
                  <a:lnTo>
                    <a:pt x="446988" y="89776"/>
                  </a:lnTo>
                  <a:lnTo>
                    <a:pt x="439723" y="85483"/>
                  </a:lnTo>
                  <a:lnTo>
                    <a:pt x="454862" y="72682"/>
                  </a:lnTo>
                  <a:lnTo>
                    <a:pt x="459956" y="67447"/>
                  </a:lnTo>
                  <a:lnTo>
                    <a:pt x="463871" y="61407"/>
                  </a:lnTo>
                  <a:lnTo>
                    <a:pt x="466526" y="54715"/>
                  </a:lnTo>
                  <a:lnTo>
                    <a:pt x="467841" y="47523"/>
                  </a:lnTo>
                  <a:lnTo>
                    <a:pt x="467740" y="40211"/>
                  </a:lnTo>
                  <a:lnTo>
                    <a:pt x="466233" y="33169"/>
                  </a:lnTo>
                  <a:lnTo>
                    <a:pt x="464793" y="29845"/>
                  </a:lnTo>
                  <a:close/>
                </a:path>
                <a:path w="467995" h="416559">
                  <a:moveTo>
                    <a:pt x="364044" y="0"/>
                  </a:moveTo>
                  <a:lnTo>
                    <a:pt x="357872" y="0"/>
                  </a:lnTo>
                  <a:lnTo>
                    <a:pt x="348015" y="1336"/>
                  </a:lnTo>
                  <a:lnTo>
                    <a:pt x="339019" y="5165"/>
                  </a:lnTo>
                  <a:lnTo>
                    <a:pt x="331336" y="11219"/>
                  </a:lnTo>
                  <a:lnTo>
                    <a:pt x="325423" y="19227"/>
                  </a:lnTo>
                  <a:lnTo>
                    <a:pt x="278598" y="104863"/>
                  </a:lnTo>
                  <a:lnTo>
                    <a:pt x="304117" y="104863"/>
                  </a:lnTo>
                  <a:lnTo>
                    <a:pt x="347712" y="25158"/>
                  </a:lnTo>
                  <a:lnTo>
                    <a:pt x="352716" y="22402"/>
                  </a:lnTo>
                  <a:lnTo>
                    <a:pt x="391673" y="22402"/>
                  </a:lnTo>
                  <a:lnTo>
                    <a:pt x="391044" y="20711"/>
                  </a:lnTo>
                  <a:lnTo>
                    <a:pt x="387144" y="14416"/>
                  </a:lnTo>
                  <a:lnTo>
                    <a:pt x="381974" y="8952"/>
                  </a:lnTo>
                  <a:lnTo>
                    <a:pt x="375601" y="4546"/>
                  </a:lnTo>
                  <a:lnTo>
                    <a:pt x="370178" y="1574"/>
                  </a:lnTo>
                  <a:lnTo>
                    <a:pt x="364044" y="0"/>
                  </a:lnTo>
                  <a:close/>
                </a:path>
                <a:path w="467995" h="416559">
                  <a:moveTo>
                    <a:pt x="391673" y="22402"/>
                  </a:moveTo>
                  <a:lnTo>
                    <a:pt x="360234" y="22402"/>
                  </a:lnTo>
                  <a:lnTo>
                    <a:pt x="362634" y="22974"/>
                  </a:lnTo>
                  <a:lnTo>
                    <a:pt x="371918" y="28067"/>
                  </a:lnTo>
                  <a:lnTo>
                    <a:pt x="374522" y="36918"/>
                  </a:lnTo>
                  <a:lnTo>
                    <a:pt x="370673" y="43992"/>
                  </a:lnTo>
                  <a:lnTo>
                    <a:pt x="337819" y="104051"/>
                  </a:lnTo>
                  <a:lnTo>
                    <a:pt x="424318" y="30975"/>
                  </a:lnTo>
                  <a:lnTo>
                    <a:pt x="427658" y="29845"/>
                  </a:lnTo>
                  <a:lnTo>
                    <a:pt x="464793" y="29845"/>
                  </a:lnTo>
                  <a:lnTo>
                    <a:pt x="463825" y="27609"/>
                  </a:lnTo>
                  <a:lnTo>
                    <a:pt x="393610" y="27609"/>
                  </a:lnTo>
                  <a:lnTo>
                    <a:pt x="391673" y="22402"/>
                  </a:lnTo>
                  <a:close/>
                </a:path>
                <a:path w="467995" h="416559">
                  <a:moveTo>
                    <a:pt x="430986" y="7454"/>
                  </a:moveTo>
                  <a:lnTo>
                    <a:pt x="393610" y="27609"/>
                  </a:lnTo>
                  <a:lnTo>
                    <a:pt x="463825" y="27609"/>
                  </a:lnTo>
                  <a:lnTo>
                    <a:pt x="463371" y="26560"/>
                  </a:lnTo>
                  <a:lnTo>
                    <a:pt x="459318" y="20711"/>
                  </a:lnTo>
                  <a:lnTo>
                    <a:pt x="459205" y="20548"/>
                  </a:lnTo>
                  <a:lnTo>
                    <a:pt x="453380" y="14998"/>
                  </a:lnTo>
                  <a:lnTo>
                    <a:pt x="446567" y="10887"/>
                  </a:lnTo>
                  <a:lnTo>
                    <a:pt x="439019" y="8332"/>
                  </a:lnTo>
                  <a:lnTo>
                    <a:pt x="430986" y="7454"/>
                  </a:lnTo>
                  <a:close/>
                </a:path>
              </a:pathLst>
            </a:custGeom>
            <a:solidFill>
              <a:srgbClr val="538348"/>
            </a:solidFill>
          </p:spPr>
          <p:txBody>
            <a:bodyPr wrap="square" lIns="0" tIns="0" rIns="0" bIns="0" rtlCol="0"/>
            <a:lstStyle/>
            <a:p>
              <a:endParaRPr/>
            </a:p>
          </p:txBody>
        </p:sp>
      </p:grpSp>
      <p:grpSp>
        <p:nvGrpSpPr>
          <p:cNvPr id="71" name="object 27">
            <a:extLst>
              <a:ext uri="{FF2B5EF4-FFF2-40B4-BE49-F238E27FC236}">
                <a16:creationId xmlns:a16="http://schemas.microsoft.com/office/drawing/2014/main" id="{79507DCA-71E1-E58B-654F-6F27CB0C28B4}"/>
              </a:ext>
            </a:extLst>
          </p:cNvPr>
          <p:cNvGrpSpPr/>
          <p:nvPr userDrawn="1"/>
        </p:nvGrpSpPr>
        <p:grpSpPr>
          <a:xfrm>
            <a:off x="2348544" y="2310597"/>
            <a:ext cx="8192134" cy="1822450"/>
            <a:chOff x="2510397" y="1970862"/>
            <a:chExt cx="8192134" cy="1822450"/>
          </a:xfrm>
        </p:grpSpPr>
        <p:sp>
          <p:nvSpPr>
            <p:cNvPr id="72" name="object 28">
              <a:extLst>
                <a:ext uri="{FF2B5EF4-FFF2-40B4-BE49-F238E27FC236}">
                  <a16:creationId xmlns:a16="http://schemas.microsoft.com/office/drawing/2014/main" id="{76C2B47F-1A05-9214-FBC6-8A21964B986C}"/>
                </a:ext>
              </a:extLst>
            </p:cNvPr>
            <p:cNvSpPr/>
            <p:nvPr/>
          </p:nvSpPr>
          <p:spPr>
            <a:xfrm>
              <a:off x="2510396" y="3532835"/>
              <a:ext cx="7183120" cy="260350"/>
            </a:xfrm>
            <a:custGeom>
              <a:avLst/>
              <a:gdLst/>
              <a:ahLst/>
              <a:cxnLst/>
              <a:rect l="l" t="t" r="r" b="b"/>
              <a:pathLst>
                <a:path w="7183120" h="260350">
                  <a:moveTo>
                    <a:pt x="260032" y="130022"/>
                  </a:moveTo>
                  <a:lnTo>
                    <a:pt x="130022" y="0"/>
                  </a:lnTo>
                  <a:lnTo>
                    <a:pt x="0" y="130022"/>
                  </a:lnTo>
                  <a:lnTo>
                    <a:pt x="130022" y="260045"/>
                  </a:lnTo>
                  <a:lnTo>
                    <a:pt x="260032" y="130022"/>
                  </a:lnTo>
                  <a:close/>
                </a:path>
                <a:path w="7183120" h="260350">
                  <a:moveTo>
                    <a:pt x="2567648" y="130022"/>
                  </a:moveTo>
                  <a:lnTo>
                    <a:pt x="2437638" y="0"/>
                  </a:lnTo>
                  <a:lnTo>
                    <a:pt x="2307615" y="130022"/>
                  </a:lnTo>
                  <a:lnTo>
                    <a:pt x="2437638" y="260045"/>
                  </a:lnTo>
                  <a:lnTo>
                    <a:pt x="2567648" y="130022"/>
                  </a:lnTo>
                  <a:close/>
                </a:path>
                <a:path w="7183120" h="260350">
                  <a:moveTo>
                    <a:pt x="4875276" y="130022"/>
                  </a:moveTo>
                  <a:lnTo>
                    <a:pt x="4745266" y="0"/>
                  </a:lnTo>
                  <a:lnTo>
                    <a:pt x="4615243" y="130022"/>
                  </a:lnTo>
                  <a:lnTo>
                    <a:pt x="4745266" y="260045"/>
                  </a:lnTo>
                  <a:lnTo>
                    <a:pt x="4875276" y="130022"/>
                  </a:lnTo>
                  <a:close/>
                </a:path>
                <a:path w="7183120" h="260350">
                  <a:moveTo>
                    <a:pt x="7182891" y="130022"/>
                  </a:moveTo>
                  <a:lnTo>
                    <a:pt x="7052881" y="0"/>
                  </a:lnTo>
                  <a:lnTo>
                    <a:pt x="6922859" y="130022"/>
                  </a:lnTo>
                  <a:lnTo>
                    <a:pt x="7052881" y="260045"/>
                  </a:lnTo>
                  <a:lnTo>
                    <a:pt x="7182891" y="130022"/>
                  </a:lnTo>
                  <a:close/>
                </a:path>
              </a:pathLst>
            </a:custGeom>
            <a:solidFill>
              <a:srgbClr val="5F8646"/>
            </a:solidFill>
          </p:spPr>
          <p:txBody>
            <a:bodyPr wrap="square" lIns="0" tIns="0" rIns="0" bIns="0" rtlCol="0"/>
            <a:lstStyle/>
            <a:p>
              <a:endParaRPr/>
            </a:p>
          </p:txBody>
        </p:sp>
        <p:pic>
          <p:nvPicPr>
            <p:cNvPr id="73" name="object 29">
              <a:extLst>
                <a:ext uri="{FF2B5EF4-FFF2-40B4-BE49-F238E27FC236}">
                  <a16:creationId xmlns:a16="http://schemas.microsoft.com/office/drawing/2014/main" id="{DB927C5A-9C93-AF93-9F5E-3AFBEDD7ECFD}"/>
                </a:ext>
              </a:extLst>
            </p:cNvPr>
            <p:cNvPicPr/>
            <p:nvPr/>
          </p:nvPicPr>
          <p:blipFill>
            <a:blip r:embed="rId14" cstate="print"/>
            <a:stretch>
              <a:fillRect/>
            </a:stretch>
          </p:blipFill>
          <p:spPr>
            <a:xfrm>
              <a:off x="3814851" y="1981085"/>
              <a:ext cx="2266365" cy="1681759"/>
            </a:xfrm>
            <a:prstGeom prst="rect">
              <a:avLst/>
            </a:prstGeom>
          </p:spPr>
        </p:pic>
        <p:sp>
          <p:nvSpPr>
            <p:cNvPr id="74" name="object 30">
              <a:extLst>
                <a:ext uri="{FF2B5EF4-FFF2-40B4-BE49-F238E27FC236}">
                  <a16:creationId xmlns:a16="http://schemas.microsoft.com/office/drawing/2014/main" id="{17FEF8A6-5F83-21AB-D4CA-71E8DE0B9B50}"/>
                </a:ext>
              </a:extLst>
            </p:cNvPr>
            <p:cNvSpPr/>
            <p:nvPr/>
          </p:nvSpPr>
          <p:spPr>
            <a:xfrm>
              <a:off x="3814851" y="1981073"/>
              <a:ext cx="2266950" cy="1682114"/>
            </a:xfrm>
            <a:custGeom>
              <a:avLst/>
              <a:gdLst/>
              <a:ahLst/>
              <a:cxnLst/>
              <a:rect l="l" t="t" r="r" b="b"/>
              <a:pathLst>
                <a:path w="2266950" h="1682114">
                  <a:moveTo>
                    <a:pt x="0" y="1681772"/>
                  </a:moveTo>
                  <a:lnTo>
                    <a:pt x="2266365" y="1681772"/>
                  </a:lnTo>
                  <a:lnTo>
                    <a:pt x="2266365" y="0"/>
                  </a:lnTo>
                  <a:lnTo>
                    <a:pt x="0" y="0"/>
                  </a:lnTo>
                  <a:lnTo>
                    <a:pt x="0" y="1681772"/>
                  </a:lnTo>
                  <a:close/>
                </a:path>
              </a:pathLst>
            </a:custGeom>
            <a:ln w="11798">
              <a:solidFill>
                <a:srgbClr val="5F8646"/>
              </a:solidFill>
            </a:ln>
          </p:spPr>
          <p:txBody>
            <a:bodyPr wrap="square" lIns="0" tIns="0" rIns="0" bIns="0" rtlCol="0"/>
            <a:lstStyle/>
            <a:p>
              <a:endParaRPr/>
            </a:p>
          </p:txBody>
        </p:sp>
        <p:pic>
          <p:nvPicPr>
            <p:cNvPr id="75" name="object 31">
              <a:extLst>
                <a:ext uri="{FF2B5EF4-FFF2-40B4-BE49-F238E27FC236}">
                  <a16:creationId xmlns:a16="http://schemas.microsoft.com/office/drawing/2014/main" id="{914D07B2-0980-244D-D280-CDFEE1FA09C3}"/>
                </a:ext>
              </a:extLst>
            </p:cNvPr>
            <p:cNvPicPr/>
            <p:nvPr/>
          </p:nvPicPr>
          <p:blipFill>
            <a:blip r:embed="rId15" cstate="print"/>
            <a:stretch>
              <a:fillRect/>
            </a:stretch>
          </p:blipFill>
          <p:spPr>
            <a:xfrm>
              <a:off x="8430107" y="1981085"/>
              <a:ext cx="2266365" cy="1681759"/>
            </a:xfrm>
            <a:prstGeom prst="rect">
              <a:avLst/>
            </a:prstGeom>
          </p:spPr>
        </p:pic>
        <p:sp>
          <p:nvSpPr>
            <p:cNvPr id="76" name="object 32">
              <a:extLst>
                <a:ext uri="{FF2B5EF4-FFF2-40B4-BE49-F238E27FC236}">
                  <a16:creationId xmlns:a16="http://schemas.microsoft.com/office/drawing/2014/main" id="{45EB9FB8-1F05-2F39-3076-38E8816D4BB3}"/>
                </a:ext>
              </a:extLst>
            </p:cNvPr>
            <p:cNvSpPr/>
            <p:nvPr/>
          </p:nvSpPr>
          <p:spPr>
            <a:xfrm>
              <a:off x="8430107" y="1981073"/>
              <a:ext cx="2266950" cy="1682114"/>
            </a:xfrm>
            <a:custGeom>
              <a:avLst/>
              <a:gdLst/>
              <a:ahLst/>
              <a:cxnLst/>
              <a:rect l="l" t="t" r="r" b="b"/>
              <a:pathLst>
                <a:path w="2266950" h="1682114">
                  <a:moveTo>
                    <a:pt x="0" y="1681772"/>
                  </a:moveTo>
                  <a:lnTo>
                    <a:pt x="2266365" y="1681772"/>
                  </a:lnTo>
                  <a:lnTo>
                    <a:pt x="2266365" y="0"/>
                  </a:lnTo>
                  <a:lnTo>
                    <a:pt x="0" y="0"/>
                  </a:lnTo>
                  <a:lnTo>
                    <a:pt x="0" y="1681772"/>
                  </a:lnTo>
                  <a:close/>
                </a:path>
              </a:pathLst>
            </a:custGeom>
            <a:ln w="11798">
              <a:solidFill>
                <a:srgbClr val="5F8646"/>
              </a:solidFill>
            </a:ln>
          </p:spPr>
          <p:txBody>
            <a:bodyPr wrap="square" lIns="0" tIns="0" rIns="0" bIns="0" rtlCol="0"/>
            <a:lstStyle/>
            <a:p>
              <a:endParaRPr/>
            </a:p>
          </p:txBody>
        </p:sp>
        <p:pic>
          <p:nvPicPr>
            <p:cNvPr id="77" name="object 33">
              <a:extLst>
                <a:ext uri="{FF2B5EF4-FFF2-40B4-BE49-F238E27FC236}">
                  <a16:creationId xmlns:a16="http://schemas.microsoft.com/office/drawing/2014/main" id="{0C119A0C-972C-5579-AC2D-1E798FABB5C7}"/>
                </a:ext>
              </a:extLst>
            </p:cNvPr>
            <p:cNvPicPr/>
            <p:nvPr/>
          </p:nvPicPr>
          <p:blipFill>
            <a:blip r:embed="rId16" cstate="print"/>
            <a:stretch>
              <a:fillRect/>
            </a:stretch>
          </p:blipFill>
          <p:spPr>
            <a:xfrm>
              <a:off x="6134709" y="1976907"/>
              <a:ext cx="2266365" cy="1681759"/>
            </a:xfrm>
            <a:prstGeom prst="rect">
              <a:avLst/>
            </a:prstGeom>
          </p:spPr>
        </p:pic>
        <p:sp>
          <p:nvSpPr>
            <p:cNvPr id="78" name="object 34">
              <a:extLst>
                <a:ext uri="{FF2B5EF4-FFF2-40B4-BE49-F238E27FC236}">
                  <a16:creationId xmlns:a16="http://schemas.microsoft.com/office/drawing/2014/main" id="{B61AC377-12B8-09DA-1A90-43B46C9178B1}"/>
                </a:ext>
              </a:extLst>
            </p:cNvPr>
            <p:cNvSpPr/>
            <p:nvPr/>
          </p:nvSpPr>
          <p:spPr>
            <a:xfrm>
              <a:off x="6134709" y="1976894"/>
              <a:ext cx="2266950" cy="1682114"/>
            </a:xfrm>
            <a:custGeom>
              <a:avLst/>
              <a:gdLst/>
              <a:ahLst/>
              <a:cxnLst/>
              <a:rect l="l" t="t" r="r" b="b"/>
              <a:pathLst>
                <a:path w="2266950" h="1682114">
                  <a:moveTo>
                    <a:pt x="0" y="1681772"/>
                  </a:moveTo>
                  <a:lnTo>
                    <a:pt x="2266365" y="1681772"/>
                  </a:lnTo>
                  <a:lnTo>
                    <a:pt x="2266365" y="0"/>
                  </a:lnTo>
                  <a:lnTo>
                    <a:pt x="0" y="0"/>
                  </a:lnTo>
                  <a:lnTo>
                    <a:pt x="0" y="1681772"/>
                  </a:lnTo>
                  <a:close/>
                </a:path>
              </a:pathLst>
            </a:custGeom>
            <a:ln w="11798">
              <a:solidFill>
                <a:srgbClr val="5F8646"/>
              </a:solidFill>
            </a:ln>
          </p:spPr>
          <p:txBody>
            <a:bodyPr wrap="square" lIns="0" tIns="0" rIns="0" bIns="0" rtlCol="0"/>
            <a:lstStyle/>
            <a:p>
              <a:endParaRPr/>
            </a:p>
          </p:txBody>
        </p:sp>
      </p:grpSp>
      <p:sp>
        <p:nvSpPr>
          <p:cNvPr id="79" name="object 35">
            <a:extLst>
              <a:ext uri="{FF2B5EF4-FFF2-40B4-BE49-F238E27FC236}">
                <a16:creationId xmlns:a16="http://schemas.microsoft.com/office/drawing/2014/main" id="{5A310948-82BF-B031-10F6-FF85AAD7198E}"/>
              </a:ext>
            </a:extLst>
          </p:cNvPr>
          <p:cNvSpPr txBox="1"/>
          <p:nvPr userDrawn="1"/>
        </p:nvSpPr>
        <p:spPr>
          <a:xfrm>
            <a:off x="6725435" y="4087836"/>
            <a:ext cx="753110" cy="960755"/>
          </a:xfrm>
          <a:prstGeom prst="rect">
            <a:avLst/>
          </a:prstGeom>
        </p:spPr>
        <p:txBody>
          <a:bodyPr vert="horz" wrap="square" lIns="0" tIns="11430" rIns="0" bIns="0" rtlCol="0">
            <a:spAutoFit/>
          </a:bodyPr>
          <a:lstStyle/>
          <a:p>
            <a:pPr marL="12700" marR="5080" indent="-635" algn="ctr">
              <a:lnSpc>
                <a:spcPct val="100000"/>
              </a:lnSpc>
              <a:spcBef>
                <a:spcPts val="90"/>
              </a:spcBef>
            </a:pPr>
            <a:r>
              <a:rPr sz="2050" spc="-10" dirty="0">
                <a:solidFill>
                  <a:srgbClr val="4C4D4F"/>
                </a:solidFill>
                <a:latin typeface="Myriad Pro"/>
                <a:cs typeface="Myriad Pro"/>
              </a:rPr>
              <a:t>Alain DIRICK</a:t>
            </a:r>
            <a:endParaRPr sz="2050">
              <a:latin typeface="Myriad Pro"/>
              <a:cs typeface="Myriad Pro"/>
            </a:endParaRPr>
          </a:p>
          <a:p>
            <a:pPr algn="ctr">
              <a:lnSpc>
                <a:spcPct val="100000"/>
              </a:lnSpc>
              <a:spcBef>
                <a:spcPts val="465"/>
              </a:spcBef>
            </a:pPr>
            <a:r>
              <a:rPr sz="1650" spc="-25" dirty="0">
                <a:solidFill>
                  <a:srgbClr val="4C4D4F"/>
                </a:solidFill>
                <a:latin typeface="Myriad Pro"/>
                <a:cs typeface="Myriad Pro"/>
              </a:rPr>
              <a:t>HUY</a:t>
            </a:r>
            <a:endParaRPr sz="1650">
              <a:latin typeface="Myriad Pro"/>
              <a:cs typeface="Myriad Pro"/>
            </a:endParaRPr>
          </a:p>
        </p:txBody>
      </p:sp>
      <p:sp>
        <p:nvSpPr>
          <p:cNvPr id="80" name="object 36">
            <a:extLst>
              <a:ext uri="{FF2B5EF4-FFF2-40B4-BE49-F238E27FC236}">
                <a16:creationId xmlns:a16="http://schemas.microsoft.com/office/drawing/2014/main" id="{0B6E5E0B-22C3-24A3-63D7-7540CDE2396C}"/>
              </a:ext>
            </a:extLst>
          </p:cNvPr>
          <p:cNvSpPr txBox="1"/>
          <p:nvPr userDrawn="1"/>
        </p:nvSpPr>
        <p:spPr>
          <a:xfrm>
            <a:off x="4191165" y="4051053"/>
            <a:ext cx="1139190" cy="1001394"/>
          </a:xfrm>
          <a:prstGeom prst="rect">
            <a:avLst/>
          </a:prstGeom>
        </p:spPr>
        <p:txBody>
          <a:bodyPr vert="horz" wrap="square" lIns="0" tIns="52705" rIns="0" bIns="0" rtlCol="0">
            <a:spAutoFit/>
          </a:bodyPr>
          <a:lstStyle/>
          <a:p>
            <a:pPr marR="5080" algn="ctr">
              <a:lnSpc>
                <a:spcPct val="100000"/>
              </a:lnSpc>
              <a:spcBef>
                <a:spcPts val="415"/>
              </a:spcBef>
            </a:pPr>
            <a:r>
              <a:rPr sz="2050" spc="-10" dirty="0">
                <a:solidFill>
                  <a:srgbClr val="4C4D4F"/>
                </a:solidFill>
                <a:latin typeface="Myriad Pro"/>
                <a:cs typeface="Myriad Pro"/>
              </a:rPr>
              <a:t>Thomas</a:t>
            </a:r>
            <a:endParaRPr sz="2050">
              <a:latin typeface="Myriad Pro"/>
              <a:cs typeface="Myriad Pro"/>
            </a:endParaRPr>
          </a:p>
          <a:p>
            <a:pPr algn="ctr">
              <a:lnSpc>
                <a:spcPct val="100000"/>
              </a:lnSpc>
              <a:spcBef>
                <a:spcPts val="290"/>
              </a:spcBef>
            </a:pPr>
            <a:r>
              <a:rPr sz="1750" spc="-10" dirty="0">
                <a:solidFill>
                  <a:srgbClr val="4C4D4F"/>
                </a:solidFill>
                <a:latin typeface="Myriad Pro"/>
                <a:cs typeface="Myriad Pro"/>
              </a:rPr>
              <a:t>GEERAERTS</a:t>
            </a:r>
            <a:endParaRPr sz="1750">
              <a:latin typeface="Myriad Pro"/>
              <a:cs typeface="Myriad Pro"/>
            </a:endParaRPr>
          </a:p>
          <a:p>
            <a:pPr algn="ctr">
              <a:lnSpc>
                <a:spcPct val="100000"/>
              </a:lnSpc>
              <a:spcBef>
                <a:spcPts val="535"/>
              </a:spcBef>
            </a:pPr>
            <a:r>
              <a:rPr sz="1650" spc="-10" dirty="0">
                <a:solidFill>
                  <a:srgbClr val="4C4D4F"/>
                </a:solidFill>
                <a:latin typeface="Myriad Pro"/>
                <a:cs typeface="Myriad Pro"/>
              </a:rPr>
              <a:t>Mellet</a:t>
            </a:r>
            <a:endParaRPr sz="1650">
              <a:latin typeface="Myriad Pro"/>
              <a:cs typeface="Myriad Pro"/>
            </a:endParaRPr>
          </a:p>
        </p:txBody>
      </p:sp>
      <p:grpSp>
        <p:nvGrpSpPr>
          <p:cNvPr id="81" name="object 37">
            <a:extLst>
              <a:ext uri="{FF2B5EF4-FFF2-40B4-BE49-F238E27FC236}">
                <a16:creationId xmlns:a16="http://schemas.microsoft.com/office/drawing/2014/main" id="{31ADCD94-95D1-A8A1-94A3-2BB79D1041AD}"/>
              </a:ext>
            </a:extLst>
          </p:cNvPr>
          <p:cNvGrpSpPr/>
          <p:nvPr userDrawn="1"/>
        </p:nvGrpSpPr>
        <p:grpSpPr>
          <a:xfrm>
            <a:off x="1368947" y="2310730"/>
            <a:ext cx="2278380" cy="1694180"/>
            <a:chOff x="1530800" y="1970995"/>
            <a:chExt cx="2278380" cy="1694180"/>
          </a:xfrm>
        </p:grpSpPr>
        <p:pic>
          <p:nvPicPr>
            <p:cNvPr id="82" name="object 38">
              <a:extLst>
                <a:ext uri="{FF2B5EF4-FFF2-40B4-BE49-F238E27FC236}">
                  <a16:creationId xmlns:a16="http://schemas.microsoft.com/office/drawing/2014/main" id="{94ED9239-2A67-87C2-A02F-F9677AD32EE1}"/>
                </a:ext>
              </a:extLst>
            </p:cNvPr>
            <p:cNvPicPr/>
            <p:nvPr/>
          </p:nvPicPr>
          <p:blipFill>
            <a:blip r:embed="rId17" cstate="print"/>
            <a:stretch>
              <a:fillRect/>
            </a:stretch>
          </p:blipFill>
          <p:spPr>
            <a:xfrm>
              <a:off x="1536712" y="1976907"/>
              <a:ext cx="2266353" cy="1681759"/>
            </a:xfrm>
            <a:prstGeom prst="rect">
              <a:avLst/>
            </a:prstGeom>
          </p:spPr>
        </p:pic>
        <p:sp>
          <p:nvSpPr>
            <p:cNvPr id="83" name="object 39">
              <a:extLst>
                <a:ext uri="{FF2B5EF4-FFF2-40B4-BE49-F238E27FC236}">
                  <a16:creationId xmlns:a16="http://schemas.microsoft.com/office/drawing/2014/main" id="{DE6AAF0E-215B-8F99-95AA-8ECBC1102324}"/>
                </a:ext>
              </a:extLst>
            </p:cNvPr>
            <p:cNvSpPr/>
            <p:nvPr/>
          </p:nvSpPr>
          <p:spPr>
            <a:xfrm>
              <a:off x="1536699" y="1976894"/>
              <a:ext cx="2266950" cy="1682114"/>
            </a:xfrm>
            <a:custGeom>
              <a:avLst/>
              <a:gdLst/>
              <a:ahLst/>
              <a:cxnLst/>
              <a:rect l="l" t="t" r="r" b="b"/>
              <a:pathLst>
                <a:path w="2266950" h="1682114">
                  <a:moveTo>
                    <a:pt x="0" y="1681772"/>
                  </a:moveTo>
                  <a:lnTo>
                    <a:pt x="2266365" y="1681772"/>
                  </a:lnTo>
                  <a:lnTo>
                    <a:pt x="2266365" y="0"/>
                  </a:lnTo>
                  <a:lnTo>
                    <a:pt x="0" y="0"/>
                  </a:lnTo>
                  <a:lnTo>
                    <a:pt x="0" y="1681772"/>
                  </a:lnTo>
                  <a:close/>
                </a:path>
              </a:pathLst>
            </a:custGeom>
            <a:ln w="11798">
              <a:solidFill>
                <a:srgbClr val="5F8646"/>
              </a:solidFill>
            </a:ln>
          </p:spPr>
          <p:txBody>
            <a:bodyPr wrap="square" lIns="0" tIns="0" rIns="0" bIns="0" rtlCol="0"/>
            <a:lstStyle/>
            <a:p>
              <a:endParaRPr/>
            </a:p>
          </p:txBody>
        </p:sp>
      </p:grpSp>
      <p:sp>
        <p:nvSpPr>
          <p:cNvPr id="84" name="object 40">
            <a:extLst>
              <a:ext uri="{FF2B5EF4-FFF2-40B4-BE49-F238E27FC236}">
                <a16:creationId xmlns:a16="http://schemas.microsoft.com/office/drawing/2014/main" id="{2C272DFE-FEDE-1515-9F90-02485A4F066D}"/>
              </a:ext>
            </a:extLst>
          </p:cNvPr>
          <p:cNvSpPr txBox="1"/>
          <p:nvPr userDrawn="1"/>
        </p:nvSpPr>
        <p:spPr>
          <a:xfrm>
            <a:off x="2054793" y="4087836"/>
            <a:ext cx="857250" cy="960755"/>
          </a:xfrm>
          <a:prstGeom prst="rect">
            <a:avLst/>
          </a:prstGeom>
        </p:spPr>
        <p:txBody>
          <a:bodyPr vert="horz" wrap="square" lIns="0" tIns="11430" rIns="0" bIns="0" rtlCol="0">
            <a:spAutoFit/>
          </a:bodyPr>
          <a:lstStyle/>
          <a:p>
            <a:pPr marL="27940" marR="5080" indent="-15875">
              <a:lnSpc>
                <a:spcPct val="100000"/>
              </a:lnSpc>
              <a:spcBef>
                <a:spcPts val="90"/>
              </a:spcBef>
            </a:pPr>
            <a:r>
              <a:rPr sz="2050" spc="-20" dirty="0">
                <a:solidFill>
                  <a:srgbClr val="4C4D4F"/>
                </a:solidFill>
                <a:latin typeface="Myriad Pro"/>
                <a:cs typeface="Myriad Pro"/>
              </a:rPr>
              <a:t>Laurent </a:t>
            </a:r>
            <a:r>
              <a:rPr sz="2050" spc="-10" dirty="0">
                <a:solidFill>
                  <a:srgbClr val="4C4D4F"/>
                </a:solidFill>
                <a:latin typeface="Myriad Pro"/>
                <a:cs typeface="Myriad Pro"/>
              </a:rPr>
              <a:t>STREEL</a:t>
            </a:r>
            <a:endParaRPr sz="2050">
              <a:latin typeface="Myriad Pro"/>
              <a:cs typeface="Myriad Pro"/>
            </a:endParaRPr>
          </a:p>
          <a:p>
            <a:pPr marL="135890">
              <a:lnSpc>
                <a:spcPct val="100000"/>
              </a:lnSpc>
              <a:spcBef>
                <a:spcPts val="465"/>
              </a:spcBef>
            </a:pPr>
            <a:r>
              <a:rPr sz="1650" spc="-10" dirty="0">
                <a:solidFill>
                  <a:srgbClr val="4C4D4F"/>
                </a:solidFill>
                <a:latin typeface="Myriad Pro"/>
                <a:cs typeface="Myriad Pro"/>
              </a:rPr>
              <a:t>Awans</a:t>
            </a:r>
            <a:endParaRPr sz="1650">
              <a:latin typeface="Myriad Pro"/>
              <a:cs typeface="Myriad Pro"/>
            </a:endParaRPr>
          </a:p>
        </p:txBody>
      </p:sp>
      <p:sp>
        <p:nvSpPr>
          <p:cNvPr id="85" name="object 41">
            <a:extLst>
              <a:ext uri="{FF2B5EF4-FFF2-40B4-BE49-F238E27FC236}">
                <a16:creationId xmlns:a16="http://schemas.microsoft.com/office/drawing/2014/main" id="{B6667AB7-D8BF-967C-D2C4-453DAFEE6437}"/>
              </a:ext>
            </a:extLst>
          </p:cNvPr>
          <p:cNvSpPr txBox="1"/>
          <p:nvPr userDrawn="1"/>
        </p:nvSpPr>
        <p:spPr>
          <a:xfrm>
            <a:off x="8913559" y="4092021"/>
            <a:ext cx="937260" cy="960755"/>
          </a:xfrm>
          <a:prstGeom prst="rect">
            <a:avLst/>
          </a:prstGeom>
        </p:spPr>
        <p:txBody>
          <a:bodyPr vert="horz" wrap="square" lIns="0" tIns="11430" rIns="0" bIns="0" rtlCol="0">
            <a:spAutoFit/>
          </a:bodyPr>
          <a:lstStyle/>
          <a:p>
            <a:pPr marL="111760" marR="99060" indent="25400">
              <a:lnSpc>
                <a:spcPct val="100000"/>
              </a:lnSpc>
              <a:spcBef>
                <a:spcPts val="90"/>
              </a:spcBef>
            </a:pPr>
            <a:r>
              <a:rPr sz="2050" spc="-10" dirty="0">
                <a:solidFill>
                  <a:srgbClr val="4C4D4F"/>
                </a:solidFill>
                <a:latin typeface="Myriad Pro"/>
                <a:cs typeface="Myriad Pro"/>
              </a:rPr>
              <a:t>Pascal BOLLE</a:t>
            </a:r>
            <a:endParaRPr sz="2050">
              <a:latin typeface="Myriad Pro"/>
              <a:cs typeface="Myriad Pro"/>
            </a:endParaRPr>
          </a:p>
          <a:p>
            <a:pPr marL="12700">
              <a:lnSpc>
                <a:spcPct val="100000"/>
              </a:lnSpc>
              <a:spcBef>
                <a:spcPts val="465"/>
              </a:spcBef>
            </a:pPr>
            <a:r>
              <a:rPr sz="1650" spc="-10" dirty="0">
                <a:solidFill>
                  <a:srgbClr val="4C4D4F"/>
                </a:solidFill>
                <a:latin typeface="Myriad Pro"/>
                <a:cs typeface="Myriad Pro"/>
              </a:rPr>
              <a:t>Gerpinnes</a:t>
            </a:r>
            <a:endParaRPr sz="1650">
              <a:latin typeface="Myriad Pro"/>
              <a:cs typeface="Myriad Pro"/>
            </a:endParaRPr>
          </a:p>
        </p:txBody>
      </p:sp>
      <p:sp>
        <p:nvSpPr>
          <p:cNvPr id="86" name="object 2">
            <a:extLst>
              <a:ext uri="{FF2B5EF4-FFF2-40B4-BE49-F238E27FC236}">
                <a16:creationId xmlns:a16="http://schemas.microsoft.com/office/drawing/2014/main" id="{8B34C205-893A-63DA-49C6-20E362CF7BE4}"/>
              </a:ext>
            </a:extLst>
          </p:cNvPr>
          <p:cNvSpPr/>
          <p:nvPr userDrawn="1"/>
        </p:nvSpPr>
        <p:spPr>
          <a:xfrm>
            <a:off x="268609" y="5477002"/>
            <a:ext cx="11550015" cy="1066165"/>
          </a:xfrm>
          <a:custGeom>
            <a:avLst/>
            <a:gdLst/>
            <a:ahLst/>
            <a:cxnLst/>
            <a:rect l="l" t="t" r="r" b="b"/>
            <a:pathLst>
              <a:path w="11550015" h="1066164">
                <a:moveTo>
                  <a:pt x="11549888" y="0"/>
                </a:moveTo>
                <a:lnTo>
                  <a:pt x="0" y="0"/>
                </a:lnTo>
                <a:lnTo>
                  <a:pt x="0" y="1065618"/>
                </a:lnTo>
                <a:lnTo>
                  <a:pt x="11549888" y="1065618"/>
                </a:lnTo>
                <a:lnTo>
                  <a:pt x="11549888" y="0"/>
                </a:lnTo>
                <a:close/>
              </a:path>
            </a:pathLst>
          </a:custGeom>
          <a:solidFill>
            <a:srgbClr val="2D2D33"/>
          </a:solidFill>
        </p:spPr>
        <p:txBody>
          <a:bodyPr wrap="square" lIns="0" tIns="0" rIns="0" bIns="0" rtlCol="0"/>
          <a:lstStyle/>
          <a:p>
            <a:endParaRPr/>
          </a:p>
        </p:txBody>
      </p:sp>
      <p:grpSp>
        <p:nvGrpSpPr>
          <p:cNvPr id="87" name="object 6">
            <a:extLst>
              <a:ext uri="{FF2B5EF4-FFF2-40B4-BE49-F238E27FC236}">
                <a16:creationId xmlns:a16="http://schemas.microsoft.com/office/drawing/2014/main" id="{485DED29-D569-20DB-1107-40979B2E7DBF}"/>
              </a:ext>
            </a:extLst>
          </p:cNvPr>
          <p:cNvGrpSpPr/>
          <p:nvPr userDrawn="1"/>
        </p:nvGrpSpPr>
        <p:grpSpPr>
          <a:xfrm>
            <a:off x="10485008" y="5867644"/>
            <a:ext cx="875665" cy="153035"/>
            <a:chOff x="10518874" y="5816844"/>
            <a:chExt cx="875665" cy="153035"/>
          </a:xfrm>
        </p:grpSpPr>
        <p:pic>
          <p:nvPicPr>
            <p:cNvPr id="88" name="object 7">
              <a:extLst>
                <a:ext uri="{FF2B5EF4-FFF2-40B4-BE49-F238E27FC236}">
                  <a16:creationId xmlns:a16="http://schemas.microsoft.com/office/drawing/2014/main" id="{22C9A5F7-D5D0-C73E-4B88-4C150C4FFE25}"/>
                </a:ext>
              </a:extLst>
            </p:cNvPr>
            <p:cNvPicPr/>
            <p:nvPr/>
          </p:nvPicPr>
          <p:blipFill>
            <a:blip r:embed="rId2" cstate="print"/>
            <a:stretch>
              <a:fillRect/>
            </a:stretch>
          </p:blipFill>
          <p:spPr>
            <a:xfrm>
              <a:off x="10518874" y="5854847"/>
              <a:ext cx="189007" cy="114731"/>
            </a:xfrm>
            <a:prstGeom prst="rect">
              <a:avLst/>
            </a:prstGeom>
          </p:spPr>
        </p:pic>
        <p:pic>
          <p:nvPicPr>
            <p:cNvPr id="89" name="object 8">
              <a:extLst>
                <a:ext uri="{FF2B5EF4-FFF2-40B4-BE49-F238E27FC236}">
                  <a16:creationId xmlns:a16="http://schemas.microsoft.com/office/drawing/2014/main" id="{A81CA0CF-A67C-97A6-4167-8F6D3CF01551}"/>
                </a:ext>
              </a:extLst>
            </p:cNvPr>
            <p:cNvPicPr/>
            <p:nvPr/>
          </p:nvPicPr>
          <p:blipFill>
            <a:blip r:embed="rId3" cstate="print"/>
            <a:stretch>
              <a:fillRect/>
            </a:stretch>
          </p:blipFill>
          <p:spPr>
            <a:xfrm>
              <a:off x="10730267" y="5816844"/>
              <a:ext cx="310642" cy="152642"/>
            </a:xfrm>
            <a:prstGeom prst="rect">
              <a:avLst/>
            </a:prstGeom>
          </p:spPr>
        </p:pic>
        <p:pic>
          <p:nvPicPr>
            <p:cNvPr id="90" name="object 9">
              <a:extLst>
                <a:ext uri="{FF2B5EF4-FFF2-40B4-BE49-F238E27FC236}">
                  <a16:creationId xmlns:a16="http://schemas.microsoft.com/office/drawing/2014/main" id="{5E6B07A1-9CDF-F1D7-3597-DFEAD10B53E9}"/>
                </a:ext>
              </a:extLst>
            </p:cNvPr>
            <p:cNvPicPr/>
            <p:nvPr/>
          </p:nvPicPr>
          <p:blipFill>
            <a:blip r:embed="rId4" cstate="print"/>
            <a:stretch>
              <a:fillRect/>
            </a:stretch>
          </p:blipFill>
          <p:spPr>
            <a:xfrm>
              <a:off x="11068231" y="5855889"/>
              <a:ext cx="64706" cy="112280"/>
            </a:xfrm>
            <a:prstGeom prst="rect">
              <a:avLst/>
            </a:prstGeom>
          </p:spPr>
        </p:pic>
        <p:pic>
          <p:nvPicPr>
            <p:cNvPr id="91" name="object 10">
              <a:extLst>
                <a:ext uri="{FF2B5EF4-FFF2-40B4-BE49-F238E27FC236}">
                  <a16:creationId xmlns:a16="http://schemas.microsoft.com/office/drawing/2014/main" id="{FAFF21EF-A182-AC59-F527-2C8DFE0A76E1}"/>
                </a:ext>
              </a:extLst>
            </p:cNvPr>
            <p:cNvPicPr/>
            <p:nvPr/>
          </p:nvPicPr>
          <p:blipFill>
            <a:blip r:embed="rId5" cstate="print"/>
            <a:stretch>
              <a:fillRect/>
            </a:stretch>
          </p:blipFill>
          <p:spPr>
            <a:xfrm>
              <a:off x="11173120" y="5845112"/>
              <a:ext cx="221231" cy="124470"/>
            </a:xfrm>
            <a:prstGeom prst="rect">
              <a:avLst/>
            </a:prstGeom>
          </p:spPr>
        </p:pic>
      </p:grpSp>
      <p:grpSp>
        <p:nvGrpSpPr>
          <p:cNvPr id="92" name="object 11">
            <a:extLst>
              <a:ext uri="{FF2B5EF4-FFF2-40B4-BE49-F238E27FC236}">
                <a16:creationId xmlns:a16="http://schemas.microsoft.com/office/drawing/2014/main" id="{A820D477-280B-DCA6-F29D-522A0B321A84}"/>
              </a:ext>
            </a:extLst>
          </p:cNvPr>
          <p:cNvGrpSpPr/>
          <p:nvPr userDrawn="1"/>
        </p:nvGrpSpPr>
        <p:grpSpPr>
          <a:xfrm>
            <a:off x="10485099" y="6085606"/>
            <a:ext cx="1085215" cy="118745"/>
            <a:chOff x="10518965" y="6034806"/>
            <a:chExt cx="1085215" cy="118745"/>
          </a:xfrm>
        </p:grpSpPr>
        <p:pic>
          <p:nvPicPr>
            <p:cNvPr id="93" name="object 12">
              <a:extLst>
                <a:ext uri="{FF2B5EF4-FFF2-40B4-BE49-F238E27FC236}">
                  <a16:creationId xmlns:a16="http://schemas.microsoft.com/office/drawing/2014/main" id="{0BB065A7-4E27-CB55-3A61-C7DB7BEA581D}"/>
                </a:ext>
              </a:extLst>
            </p:cNvPr>
            <p:cNvPicPr/>
            <p:nvPr/>
          </p:nvPicPr>
          <p:blipFill>
            <a:blip r:embed="rId6" cstate="print"/>
            <a:stretch>
              <a:fillRect/>
            </a:stretch>
          </p:blipFill>
          <p:spPr>
            <a:xfrm>
              <a:off x="10518965" y="6035902"/>
              <a:ext cx="71031" cy="115735"/>
            </a:xfrm>
            <a:prstGeom prst="rect">
              <a:avLst/>
            </a:prstGeom>
          </p:spPr>
        </p:pic>
        <p:pic>
          <p:nvPicPr>
            <p:cNvPr id="94" name="object 13">
              <a:extLst>
                <a:ext uri="{FF2B5EF4-FFF2-40B4-BE49-F238E27FC236}">
                  <a16:creationId xmlns:a16="http://schemas.microsoft.com/office/drawing/2014/main" id="{25661A63-47ED-148E-0979-20A68E1D6E20}"/>
                </a:ext>
              </a:extLst>
            </p:cNvPr>
            <p:cNvPicPr/>
            <p:nvPr/>
          </p:nvPicPr>
          <p:blipFill>
            <a:blip r:embed="rId7" cstate="print"/>
            <a:stretch>
              <a:fillRect/>
            </a:stretch>
          </p:blipFill>
          <p:spPr>
            <a:xfrm>
              <a:off x="10613057" y="6034991"/>
              <a:ext cx="190657" cy="118228"/>
            </a:xfrm>
            <a:prstGeom prst="rect">
              <a:avLst/>
            </a:prstGeom>
          </p:spPr>
        </p:pic>
        <p:pic>
          <p:nvPicPr>
            <p:cNvPr id="95" name="object 14">
              <a:extLst>
                <a:ext uri="{FF2B5EF4-FFF2-40B4-BE49-F238E27FC236}">
                  <a16:creationId xmlns:a16="http://schemas.microsoft.com/office/drawing/2014/main" id="{C90EB3E0-F208-49AC-7482-C9216C72DF9E}"/>
                </a:ext>
              </a:extLst>
            </p:cNvPr>
            <p:cNvPicPr/>
            <p:nvPr/>
          </p:nvPicPr>
          <p:blipFill>
            <a:blip r:embed="rId8" cstate="print"/>
            <a:stretch>
              <a:fillRect/>
            </a:stretch>
          </p:blipFill>
          <p:spPr>
            <a:xfrm>
              <a:off x="10827508" y="6035352"/>
              <a:ext cx="93268" cy="117462"/>
            </a:xfrm>
            <a:prstGeom prst="rect">
              <a:avLst/>
            </a:prstGeom>
          </p:spPr>
        </p:pic>
        <p:pic>
          <p:nvPicPr>
            <p:cNvPr id="96" name="object 15">
              <a:extLst>
                <a:ext uri="{FF2B5EF4-FFF2-40B4-BE49-F238E27FC236}">
                  <a16:creationId xmlns:a16="http://schemas.microsoft.com/office/drawing/2014/main" id="{8CE6C687-24A0-1C86-0B61-34012A018782}"/>
                </a:ext>
              </a:extLst>
            </p:cNvPr>
            <p:cNvPicPr/>
            <p:nvPr/>
          </p:nvPicPr>
          <p:blipFill>
            <a:blip r:embed="rId9" cstate="print"/>
            <a:stretch>
              <a:fillRect/>
            </a:stretch>
          </p:blipFill>
          <p:spPr>
            <a:xfrm>
              <a:off x="10941095" y="6036038"/>
              <a:ext cx="86728" cy="116776"/>
            </a:xfrm>
            <a:prstGeom prst="rect">
              <a:avLst/>
            </a:prstGeom>
          </p:spPr>
        </p:pic>
        <p:pic>
          <p:nvPicPr>
            <p:cNvPr id="97" name="object 16">
              <a:extLst>
                <a:ext uri="{FF2B5EF4-FFF2-40B4-BE49-F238E27FC236}">
                  <a16:creationId xmlns:a16="http://schemas.microsoft.com/office/drawing/2014/main" id="{8A207B1B-0E45-40AB-21AB-746C21B571EB}"/>
                </a:ext>
              </a:extLst>
            </p:cNvPr>
            <p:cNvPicPr/>
            <p:nvPr/>
          </p:nvPicPr>
          <p:blipFill>
            <a:blip r:embed="rId10" cstate="print"/>
            <a:stretch>
              <a:fillRect/>
            </a:stretch>
          </p:blipFill>
          <p:spPr>
            <a:xfrm>
              <a:off x="11048188" y="6035123"/>
              <a:ext cx="172477" cy="117690"/>
            </a:xfrm>
            <a:prstGeom prst="rect">
              <a:avLst/>
            </a:prstGeom>
          </p:spPr>
        </p:pic>
        <p:pic>
          <p:nvPicPr>
            <p:cNvPr id="98" name="object 17">
              <a:extLst>
                <a:ext uri="{FF2B5EF4-FFF2-40B4-BE49-F238E27FC236}">
                  <a16:creationId xmlns:a16="http://schemas.microsoft.com/office/drawing/2014/main" id="{A7ACB99C-580E-DE70-A8F0-EEC8E9879833}"/>
                </a:ext>
              </a:extLst>
            </p:cNvPr>
            <p:cNvPicPr/>
            <p:nvPr/>
          </p:nvPicPr>
          <p:blipFill>
            <a:blip r:embed="rId11" cstate="print"/>
            <a:stretch>
              <a:fillRect/>
            </a:stretch>
          </p:blipFill>
          <p:spPr>
            <a:xfrm>
              <a:off x="11241360" y="6036038"/>
              <a:ext cx="170746" cy="116776"/>
            </a:xfrm>
            <a:prstGeom prst="rect">
              <a:avLst/>
            </a:prstGeom>
          </p:spPr>
        </p:pic>
        <p:pic>
          <p:nvPicPr>
            <p:cNvPr id="99" name="object 18">
              <a:extLst>
                <a:ext uri="{FF2B5EF4-FFF2-40B4-BE49-F238E27FC236}">
                  <a16:creationId xmlns:a16="http://schemas.microsoft.com/office/drawing/2014/main" id="{4B83727A-9DF7-654F-FA83-E2BC51195D09}"/>
                </a:ext>
              </a:extLst>
            </p:cNvPr>
            <p:cNvPicPr/>
            <p:nvPr/>
          </p:nvPicPr>
          <p:blipFill>
            <a:blip r:embed="rId12" cstate="print"/>
            <a:stretch>
              <a:fillRect/>
            </a:stretch>
          </p:blipFill>
          <p:spPr>
            <a:xfrm>
              <a:off x="11442586" y="6034806"/>
              <a:ext cx="161450" cy="118413"/>
            </a:xfrm>
            <a:prstGeom prst="rect">
              <a:avLst/>
            </a:prstGeom>
          </p:spPr>
        </p:pic>
      </p:grpSp>
      <p:grpSp>
        <p:nvGrpSpPr>
          <p:cNvPr id="100" name="object 19">
            <a:extLst>
              <a:ext uri="{FF2B5EF4-FFF2-40B4-BE49-F238E27FC236}">
                <a16:creationId xmlns:a16="http://schemas.microsoft.com/office/drawing/2014/main" id="{21000A25-84AB-B12B-80F8-70C3F276690B}"/>
              </a:ext>
            </a:extLst>
          </p:cNvPr>
          <p:cNvGrpSpPr/>
          <p:nvPr userDrawn="1"/>
        </p:nvGrpSpPr>
        <p:grpSpPr>
          <a:xfrm>
            <a:off x="9849437" y="5755501"/>
            <a:ext cx="564515" cy="559435"/>
            <a:chOff x="9883303" y="5704701"/>
            <a:chExt cx="564515" cy="559435"/>
          </a:xfrm>
        </p:grpSpPr>
        <p:sp>
          <p:nvSpPr>
            <p:cNvPr id="101" name="object 20">
              <a:extLst>
                <a:ext uri="{FF2B5EF4-FFF2-40B4-BE49-F238E27FC236}">
                  <a16:creationId xmlns:a16="http://schemas.microsoft.com/office/drawing/2014/main" id="{CE675546-4534-8E24-2A4A-5DC0F7D3CBEE}"/>
                </a:ext>
              </a:extLst>
            </p:cNvPr>
            <p:cNvSpPr/>
            <p:nvPr/>
          </p:nvSpPr>
          <p:spPr>
            <a:xfrm>
              <a:off x="9883292" y="5704712"/>
              <a:ext cx="560705" cy="492759"/>
            </a:xfrm>
            <a:custGeom>
              <a:avLst/>
              <a:gdLst/>
              <a:ahLst/>
              <a:cxnLst/>
              <a:rect l="l" t="t" r="r" b="b"/>
              <a:pathLst>
                <a:path w="560704" h="492760">
                  <a:moveTo>
                    <a:pt x="543407" y="174002"/>
                  </a:moveTo>
                  <a:lnTo>
                    <a:pt x="521271" y="131203"/>
                  </a:lnTo>
                  <a:lnTo>
                    <a:pt x="492671" y="93446"/>
                  </a:lnTo>
                  <a:lnTo>
                    <a:pt x="458431" y="61290"/>
                  </a:lnTo>
                  <a:lnTo>
                    <a:pt x="419417" y="35306"/>
                  </a:lnTo>
                  <a:lnTo>
                    <a:pt x="376478" y="16052"/>
                  </a:lnTo>
                  <a:lnTo>
                    <a:pt x="330454" y="4089"/>
                  </a:lnTo>
                  <a:lnTo>
                    <a:pt x="282181" y="0"/>
                  </a:lnTo>
                  <a:lnTo>
                    <a:pt x="236397" y="3683"/>
                  </a:lnTo>
                  <a:lnTo>
                    <a:pt x="192963" y="14338"/>
                  </a:lnTo>
                  <a:lnTo>
                    <a:pt x="152463" y="31356"/>
                  </a:lnTo>
                  <a:lnTo>
                    <a:pt x="115481" y="54178"/>
                  </a:lnTo>
                  <a:lnTo>
                    <a:pt x="82600" y="82232"/>
                  </a:lnTo>
                  <a:lnTo>
                    <a:pt x="54394" y="114909"/>
                  </a:lnTo>
                  <a:lnTo>
                    <a:pt x="31457" y="151676"/>
                  </a:lnTo>
                  <a:lnTo>
                    <a:pt x="14351" y="191909"/>
                  </a:lnTo>
                  <a:lnTo>
                    <a:pt x="3683" y="235064"/>
                  </a:lnTo>
                  <a:lnTo>
                    <a:pt x="0" y="280555"/>
                  </a:lnTo>
                  <a:lnTo>
                    <a:pt x="1155" y="305701"/>
                  </a:lnTo>
                  <a:lnTo>
                    <a:pt x="4559" y="330581"/>
                  </a:lnTo>
                  <a:lnTo>
                    <a:pt x="10198" y="355079"/>
                  </a:lnTo>
                  <a:lnTo>
                    <a:pt x="18034" y="379018"/>
                  </a:lnTo>
                  <a:lnTo>
                    <a:pt x="25044" y="369455"/>
                  </a:lnTo>
                  <a:lnTo>
                    <a:pt x="32372" y="360133"/>
                  </a:lnTo>
                  <a:lnTo>
                    <a:pt x="67678" y="322783"/>
                  </a:lnTo>
                  <a:lnTo>
                    <a:pt x="110413" y="287515"/>
                  </a:lnTo>
                  <a:lnTo>
                    <a:pt x="133311" y="271830"/>
                  </a:lnTo>
                  <a:lnTo>
                    <a:pt x="130835" y="265925"/>
                  </a:lnTo>
                  <a:lnTo>
                    <a:pt x="128803" y="259854"/>
                  </a:lnTo>
                  <a:lnTo>
                    <a:pt x="127228" y="253657"/>
                  </a:lnTo>
                  <a:lnTo>
                    <a:pt x="94729" y="256781"/>
                  </a:lnTo>
                  <a:lnTo>
                    <a:pt x="88430" y="251650"/>
                  </a:lnTo>
                  <a:lnTo>
                    <a:pt x="85712" y="223926"/>
                  </a:lnTo>
                  <a:lnTo>
                    <a:pt x="90893" y="217652"/>
                  </a:lnTo>
                  <a:lnTo>
                    <a:pt x="123380" y="214503"/>
                  </a:lnTo>
                  <a:lnTo>
                    <a:pt x="123990" y="207289"/>
                  </a:lnTo>
                  <a:lnTo>
                    <a:pt x="125006" y="200126"/>
                  </a:lnTo>
                  <a:lnTo>
                    <a:pt x="126403" y="193027"/>
                  </a:lnTo>
                  <a:lnTo>
                    <a:pt x="128181" y="186016"/>
                  </a:lnTo>
                  <a:lnTo>
                    <a:pt x="98463" y="172580"/>
                  </a:lnTo>
                  <a:lnTo>
                    <a:pt x="95592" y="164985"/>
                  </a:lnTo>
                  <a:lnTo>
                    <a:pt x="107200" y="139458"/>
                  </a:lnTo>
                  <a:lnTo>
                    <a:pt x="114782" y="136525"/>
                  </a:lnTo>
                  <a:lnTo>
                    <a:pt x="144703" y="149923"/>
                  </a:lnTo>
                  <a:lnTo>
                    <a:pt x="148818" y="143979"/>
                  </a:lnTo>
                  <a:lnTo>
                    <a:pt x="153250" y="138277"/>
                  </a:lnTo>
                  <a:lnTo>
                    <a:pt x="157975" y="132829"/>
                  </a:lnTo>
                  <a:lnTo>
                    <a:pt x="163004" y="127647"/>
                  </a:lnTo>
                  <a:lnTo>
                    <a:pt x="144284" y="101384"/>
                  </a:lnTo>
                  <a:lnTo>
                    <a:pt x="145605" y="93510"/>
                  </a:lnTo>
                  <a:lnTo>
                    <a:pt x="168490" y="77216"/>
                  </a:lnTo>
                  <a:lnTo>
                    <a:pt x="176542" y="78562"/>
                  </a:lnTo>
                  <a:lnTo>
                    <a:pt x="195554" y="104965"/>
                  </a:lnTo>
                  <a:lnTo>
                    <a:pt x="202120" y="101841"/>
                  </a:lnTo>
                  <a:lnTo>
                    <a:pt x="208851" y="99110"/>
                  </a:lnTo>
                  <a:lnTo>
                    <a:pt x="215734" y="96774"/>
                  </a:lnTo>
                  <a:lnTo>
                    <a:pt x="222732" y="94830"/>
                  </a:lnTo>
                  <a:lnTo>
                    <a:pt x="219595" y="62572"/>
                  </a:lnTo>
                  <a:lnTo>
                    <a:pt x="224739" y="56311"/>
                  </a:lnTo>
                  <a:lnTo>
                    <a:pt x="252717" y="53568"/>
                  </a:lnTo>
                  <a:lnTo>
                    <a:pt x="259016" y="58737"/>
                  </a:lnTo>
                  <a:lnTo>
                    <a:pt x="262178" y="91008"/>
                  </a:lnTo>
                  <a:lnTo>
                    <a:pt x="269443" y="91541"/>
                  </a:lnTo>
                  <a:lnTo>
                    <a:pt x="276656" y="92481"/>
                  </a:lnTo>
                  <a:lnTo>
                    <a:pt x="283806" y="93814"/>
                  </a:lnTo>
                  <a:lnTo>
                    <a:pt x="290880" y="95554"/>
                  </a:lnTo>
                  <a:lnTo>
                    <a:pt x="304393" y="66040"/>
                  </a:lnTo>
                  <a:lnTo>
                    <a:pt x="312013" y="63195"/>
                  </a:lnTo>
                  <a:lnTo>
                    <a:pt x="337870" y="74790"/>
                  </a:lnTo>
                  <a:lnTo>
                    <a:pt x="340741" y="82397"/>
                  </a:lnTo>
                  <a:lnTo>
                    <a:pt x="327253" y="112141"/>
                  </a:lnTo>
                  <a:lnTo>
                    <a:pt x="333248" y="116205"/>
                  </a:lnTo>
                  <a:lnTo>
                    <a:pt x="338988" y="120599"/>
                  </a:lnTo>
                  <a:lnTo>
                    <a:pt x="344474" y="125310"/>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44"/>
                  </a:lnTo>
                  <a:lnTo>
                    <a:pt x="427469" y="171653"/>
                  </a:lnTo>
                  <a:lnTo>
                    <a:pt x="451637" y="170065"/>
                  </a:lnTo>
                  <a:lnTo>
                    <a:pt x="475856" y="169456"/>
                  </a:lnTo>
                  <a:lnTo>
                    <a:pt x="492798" y="169672"/>
                  </a:lnTo>
                  <a:lnTo>
                    <a:pt x="509714" y="170510"/>
                  </a:lnTo>
                  <a:lnTo>
                    <a:pt x="526592" y="171945"/>
                  </a:lnTo>
                  <a:lnTo>
                    <a:pt x="543407" y="174002"/>
                  </a:lnTo>
                  <a:close/>
                </a:path>
                <a:path w="560704" h="492760">
                  <a:moveTo>
                    <a:pt x="560197" y="231686"/>
                  </a:moveTo>
                  <a:lnTo>
                    <a:pt x="516293" y="207530"/>
                  </a:lnTo>
                  <a:lnTo>
                    <a:pt x="475945" y="205816"/>
                  </a:lnTo>
                  <a:lnTo>
                    <a:pt x="431431" y="207911"/>
                  </a:lnTo>
                  <a:lnTo>
                    <a:pt x="387248" y="213321"/>
                  </a:lnTo>
                  <a:lnTo>
                    <a:pt x="343598" y="222021"/>
                  </a:lnTo>
                  <a:lnTo>
                    <a:pt x="300672" y="233959"/>
                  </a:lnTo>
                  <a:lnTo>
                    <a:pt x="246773" y="253441"/>
                  </a:lnTo>
                  <a:lnTo>
                    <a:pt x="196532" y="276910"/>
                  </a:lnTo>
                  <a:lnTo>
                    <a:pt x="150660" y="303949"/>
                  </a:lnTo>
                  <a:lnTo>
                    <a:pt x="109855" y="334137"/>
                  </a:lnTo>
                  <a:lnTo>
                    <a:pt x="74828" y="367055"/>
                  </a:lnTo>
                  <a:lnTo>
                    <a:pt x="44919" y="404520"/>
                  </a:lnTo>
                  <a:lnTo>
                    <a:pt x="36474" y="418096"/>
                  </a:lnTo>
                  <a:lnTo>
                    <a:pt x="49377" y="438645"/>
                  </a:lnTo>
                  <a:lnTo>
                    <a:pt x="63995" y="457974"/>
                  </a:lnTo>
                  <a:lnTo>
                    <a:pt x="80225" y="475983"/>
                  </a:lnTo>
                  <a:lnTo>
                    <a:pt x="97980" y="492556"/>
                  </a:lnTo>
                  <a:lnTo>
                    <a:pt x="105537" y="479425"/>
                  </a:lnTo>
                  <a:lnTo>
                    <a:pt x="109829" y="472833"/>
                  </a:lnTo>
                  <a:lnTo>
                    <a:pt x="135851" y="437286"/>
                  </a:lnTo>
                  <a:lnTo>
                    <a:pt x="166547" y="403352"/>
                  </a:lnTo>
                  <a:lnTo>
                    <a:pt x="201510" y="371373"/>
                  </a:lnTo>
                  <a:lnTo>
                    <a:pt x="240372" y="341680"/>
                  </a:lnTo>
                  <a:lnTo>
                    <a:pt x="282714" y="314604"/>
                  </a:lnTo>
                  <a:lnTo>
                    <a:pt x="328129" y="290461"/>
                  </a:lnTo>
                  <a:lnTo>
                    <a:pt x="374611" y="270281"/>
                  </a:lnTo>
                  <a:lnTo>
                    <a:pt x="421436" y="254215"/>
                  </a:lnTo>
                  <a:lnTo>
                    <a:pt x="468223" y="242379"/>
                  </a:lnTo>
                  <a:lnTo>
                    <a:pt x="514604" y="234848"/>
                  </a:lnTo>
                  <a:lnTo>
                    <a:pt x="560197" y="231686"/>
                  </a:lnTo>
                  <a:close/>
                </a:path>
              </a:pathLst>
            </a:custGeom>
            <a:solidFill>
              <a:srgbClr val="FFFFFF"/>
            </a:solidFill>
          </p:spPr>
          <p:txBody>
            <a:bodyPr wrap="square" lIns="0" tIns="0" rIns="0" bIns="0" rtlCol="0"/>
            <a:lstStyle/>
            <a:p>
              <a:endParaRPr/>
            </a:p>
          </p:txBody>
        </p:sp>
        <p:pic>
          <p:nvPicPr>
            <p:cNvPr id="102" name="object 21">
              <a:extLst>
                <a:ext uri="{FF2B5EF4-FFF2-40B4-BE49-F238E27FC236}">
                  <a16:creationId xmlns:a16="http://schemas.microsoft.com/office/drawing/2014/main" id="{4B0AFBCB-0D1A-CC0B-4654-A4E1AFC3EF7E}"/>
                </a:ext>
              </a:extLst>
            </p:cNvPr>
            <p:cNvPicPr/>
            <p:nvPr/>
          </p:nvPicPr>
          <p:blipFill>
            <a:blip r:embed="rId13" cstate="print"/>
            <a:stretch>
              <a:fillRect/>
            </a:stretch>
          </p:blipFill>
          <p:spPr>
            <a:xfrm>
              <a:off x="10192574" y="6086944"/>
              <a:ext cx="235826" cy="177101"/>
            </a:xfrm>
            <a:prstGeom prst="rect">
              <a:avLst/>
            </a:prstGeom>
          </p:spPr>
        </p:pic>
        <p:sp>
          <p:nvSpPr>
            <p:cNvPr id="103" name="object 22">
              <a:extLst>
                <a:ext uri="{FF2B5EF4-FFF2-40B4-BE49-F238E27FC236}">
                  <a16:creationId xmlns:a16="http://schemas.microsoft.com/office/drawing/2014/main" id="{B4FCF5E3-6D74-89CF-5DA0-1BD89214A4B3}"/>
                </a:ext>
              </a:extLst>
            </p:cNvPr>
            <p:cNvSpPr/>
            <p:nvPr/>
          </p:nvSpPr>
          <p:spPr>
            <a:xfrm>
              <a:off x="10018539" y="5981814"/>
              <a:ext cx="429259" cy="276860"/>
            </a:xfrm>
            <a:custGeom>
              <a:avLst/>
              <a:gdLst/>
              <a:ahLst/>
              <a:cxnLst/>
              <a:rect l="l" t="t" r="r" b="b"/>
              <a:pathLst>
                <a:path w="429259" h="276860">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35082607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HORTI COMESTIBLE 1">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27E533DF-F950-4906-9B4E-721EDFC0ECB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2A1D8EA-5DF6-451F-BBCF-8D43A5F80CF5}" type="datetimeFigureOut">
              <a:rPr kumimoji="0" lang="fr-B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20-11-24</a:t>
            </a:fld>
            <a:endParaRPr kumimoji="0" lang="fr-B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Espace réservé du pied de page 3">
            <a:extLst>
              <a:ext uri="{FF2B5EF4-FFF2-40B4-BE49-F238E27FC236}">
                <a16:creationId xmlns:a16="http://schemas.microsoft.com/office/drawing/2014/main" id="{88B49AB0-6938-4F14-BA54-A56EE54A653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Espace réservé du numéro de diapositive 4">
            <a:extLst>
              <a:ext uri="{FF2B5EF4-FFF2-40B4-BE49-F238E27FC236}">
                <a16:creationId xmlns:a16="http://schemas.microsoft.com/office/drawing/2014/main" id="{A5C881CA-6B0A-4B17-B9D1-4123C5AAC6C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C3F044-543A-412E-A42E-7B62475FA835}" type="slidenum">
              <a:rPr kumimoji="0" lang="fr-B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B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object 2">
            <a:extLst>
              <a:ext uri="{FF2B5EF4-FFF2-40B4-BE49-F238E27FC236}">
                <a16:creationId xmlns:a16="http://schemas.microsoft.com/office/drawing/2014/main" id="{0BE09322-ED83-4981-A25C-C9D9C4A96919}"/>
              </a:ext>
            </a:extLst>
          </p:cNvPr>
          <p:cNvSpPr txBox="1">
            <a:spLocks noGrp="1"/>
          </p:cNvSpPr>
          <p:nvPr>
            <p:ph type="title" hasCustomPrompt="1"/>
          </p:nvPr>
        </p:nvSpPr>
        <p:spPr>
          <a:xfrm>
            <a:off x="2206814" y="634979"/>
            <a:ext cx="8918422" cy="695960"/>
          </a:xfrm>
          <a:prstGeom prst="rect">
            <a:avLst/>
          </a:prstGeom>
        </p:spPr>
        <p:txBody>
          <a:bodyPr vert="horz" wrap="square" lIns="0" tIns="12700" rIns="0" bIns="0" rtlCol="0">
            <a:spAutoFit/>
          </a:bodyPr>
          <a:lstStyle>
            <a:lvl1pPr>
              <a:defRPr/>
            </a:lvl1pPr>
          </a:lstStyle>
          <a:p>
            <a:pPr marL="12700">
              <a:lnSpc>
                <a:spcPct val="100000"/>
              </a:lnSpc>
              <a:spcBef>
                <a:spcPts val="100"/>
              </a:spcBef>
            </a:pPr>
            <a:r>
              <a:rPr lang="fr-BE" sz="4400" spc="125" dirty="0"/>
              <a:t>HORTICULTURE</a:t>
            </a:r>
            <a:r>
              <a:rPr lang="fr-BE" sz="4400" spc="100" dirty="0"/>
              <a:t> </a:t>
            </a:r>
            <a:r>
              <a:rPr lang="fr-BE" sz="4400" spc="155" dirty="0"/>
              <a:t>ORNEMENTALE</a:t>
            </a:r>
            <a:endParaRPr lang="fr-BE" sz="4400" dirty="0"/>
          </a:p>
        </p:txBody>
      </p:sp>
      <p:grpSp>
        <p:nvGrpSpPr>
          <p:cNvPr id="7" name="object 3">
            <a:extLst>
              <a:ext uri="{FF2B5EF4-FFF2-40B4-BE49-F238E27FC236}">
                <a16:creationId xmlns:a16="http://schemas.microsoft.com/office/drawing/2014/main" id="{8996EF3D-6B4C-4A7E-B0F5-6D9E367C8C4F}"/>
              </a:ext>
            </a:extLst>
          </p:cNvPr>
          <p:cNvGrpSpPr/>
          <p:nvPr userDrawn="1"/>
        </p:nvGrpSpPr>
        <p:grpSpPr>
          <a:xfrm>
            <a:off x="8394" y="203"/>
            <a:ext cx="12179300" cy="1429385"/>
            <a:chOff x="8394" y="203"/>
            <a:chExt cx="12179300" cy="1429385"/>
          </a:xfrm>
        </p:grpSpPr>
        <p:sp>
          <p:nvSpPr>
            <p:cNvPr id="8" name="object 4">
              <a:extLst>
                <a:ext uri="{FF2B5EF4-FFF2-40B4-BE49-F238E27FC236}">
                  <a16:creationId xmlns:a16="http://schemas.microsoft.com/office/drawing/2014/main" id="{EE8E45DC-1BC1-4F56-869E-E9EFB33FA12D}"/>
                </a:ext>
              </a:extLst>
            </p:cNvPr>
            <p:cNvSpPr/>
            <p:nvPr/>
          </p:nvSpPr>
          <p:spPr>
            <a:xfrm>
              <a:off x="8394"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bject 5">
              <a:extLst>
                <a:ext uri="{FF2B5EF4-FFF2-40B4-BE49-F238E27FC236}">
                  <a16:creationId xmlns:a16="http://schemas.microsoft.com/office/drawing/2014/main" id="{AA17698E-AA53-438F-AC52-0A5A00CAB0C6}"/>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object 6">
              <a:extLst>
                <a:ext uri="{FF2B5EF4-FFF2-40B4-BE49-F238E27FC236}">
                  <a16:creationId xmlns:a16="http://schemas.microsoft.com/office/drawing/2014/main" id="{3626DCC8-6629-4835-9C76-7FA7A081D47C}"/>
                </a:ext>
              </a:extLst>
            </p:cNvPr>
            <p:cNvPicPr/>
            <p:nvPr/>
          </p:nvPicPr>
          <p:blipFill>
            <a:blip r:embed="rId2" cstate="print"/>
            <a:stretch>
              <a:fillRect/>
            </a:stretch>
          </p:blipFill>
          <p:spPr>
            <a:xfrm>
              <a:off x="10040075" y="182708"/>
              <a:ext cx="189007" cy="114731"/>
            </a:xfrm>
            <a:prstGeom prst="rect">
              <a:avLst/>
            </a:prstGeom>
          </p:spPr>
        </p:pic>
        <p:pic>
          <p:nvPicPr>
            <p:cNvPr id="11" name="object 7">
              <a:extLst>
                <a:ext uri="{FF2B5EF4-FFF2-40B4-BE49-F238E27FC236}">
                  <a16:creationId xmlns:a16="http://schemas.microsoft.com/office/drawing/2014/main" id="{93A6FF78-A178-4E65-8F3C-E4567D5A3A76}"/>
                </a:ext>
              </a:extLst>
            </p:cNvPr>
            <p:cNvPicPr/>
            <p:nvPr/>
          </p:nvPicPr>
          <p:blipFill>
            <a:blip r:embed="rId3" cstate="print"/>
            <a:stretch>
              <a:fillRect/>
            </a:stretch>
          </p:blipFill>
          <p:spPr>
            <a:xfrm>
              <a:off x="10251467" y="144706"/>
              <a:ext cx="310641" cy="152642"/>
            </a:xfrm>
            <a:prstGeom prst="rect">
              <a:avLst/>
            </a:prstGeom>
          </p:spPr>
        </p:pic>
        <p:pic>
          <p:nvPicPr>
            <p:cNvPr id="12" name="object 8">
              <a:extLst>
                <a:ext uri="{FF2B5EF4-FFF2-40B4-BE49-F238E27FC236}">
                  <a16:creationId xmlns:a16="http://schemas.microsoft.com/office/drawing/2014/main" id="{66E533FE-C714-4DBF-A367-5A85787A2CC0}"/>
                </a:ext>
              </a:extLst>
            </p:cNvPr>
            <p:cNvPicPr/>
            <p:nvPr/>
          </p:nvPicPr>
          <p:blipFill>
            <a:blip r:embed="rId4" cstate="print"/>
            <a:stretch>
              <a:fillRect/>
            </a:stretch>
          </p:blipFill>
          <p:spPr>
            <a:xfrm>
              <a:off x="10589431" y="183751"/>
              <a:ext cx="64706" cy="112280"/>
            </a:xfrm>
            <a:prstGeom prst="rect">
              <a:avLst/>
            </a:prstGeom>
          </p:spPr>
        </p:pic>
        <p:pic>
          <p:nvPicPr>
            <p:cNvPr id="13" name="object 9">
              <a:extLst>
                <a:ext uri="{FF2B5EF4-FFF2-40B4-BE49-F238E27FC236}">
                  <a16:creationId xmlns:a16="http://schemas.microsoft.com/office/drawing/2014/main" id="{963C2F07-E359-4080-89AC-E98C2C99132A}"/>
                </a:ext>
              </a:extLst>
            </p:cNvPr>
            <p:cNvPicPr/>
            <p:nvPr/>
          </p:nvPicPr>
          <p:blipFill>
            <a:blip r:embed="rId5" cstate="print"/>
            <a:stretch>
              <a:fillRect/>
            </a:stretch>
          </p:blipFill>
          <p:spPr>
            <a:xfrm>
              <a:off x="10694320" y="172974"/>
              <a:ext cx="221231" cy="124470"/>
            </a:xfrm>
            <a:prstGeom prst="rect">
              <a:avLst/>
            </a:prstGeom>
          </p:spPr>
        </p:pic>
        <p:pic>
          <p:nvPicPr>
            <p:cNvPr id="14" name="object 10">
              <a:extLst>
                <a:ext uri="{FF2B5EF4-FFF2-40B4-BE49-F238E27FC236}">
                  <a16:creationId xmlns:a16="http://schemas.microsoft.com/office/drawing/2014/main" id="{91B55924-16ED-4C85-8DFF-912F71F146D6}"/>
                </a:ext>
              </a:extLst>
            </p:cNvPr>
            <p:cNvPicPr/>
            <p:nvPr/>
          </p:nvPicPr>
          <p:blipFill>
            <a:blip r:embed="rId6" cstate="print"/>
            <a:stretch>
              <a:fillRect/>
            </a:stretch>
          </p:blipFill>
          <p:spPr>
            <a:xfrm>
              <a:off x="10040165" y="363762"/>
              <a:ext cx="71031" cy="115735"/>
            </a:xfrm>
            <a:prstGeom prst="rect">
              <a:avLst/>
            </a:prstGeom>
          </p:spPr>
        </p:pic>
        <p:pic>
          <p:nvPicPr>
            <p:cNvPr id="15" name="object 11">
              <a:extLst>
                <a:ext uri="{FF2B5EF4-FFF2-40B4-BE49-F238E27FC236}">
                  <a16:creationId xmlns:a16="http://schemas.microsoft.com/office/drawing/2014/main" id="{06B3493D-B444-464C-8878-593A68683FEB}"/>
                </a:ext>
              </a:extLst>
            </p:cNvPr>
            <p:cNvPicPr/>
            <p:nvPr/>
          </p:nvPicPr>
          <p:blipFill>
            <a:blip r:embed="rId7" cstate="print"/>
            <a:stretch>
              <a:fillRect/>
            </a:stretch>
          </p:blipFill>
          <p:spPr>
            <a:xfrm>
              <a:off x="10134258" y="362852"/>
              <a:ext cx="190656" cy="118228"/>
            </a:xfrm>
            <a:prstGeom prst="rect">
              <a:avLst/>
            </a:prstGeom>
          </p:spPr>
        </p:pic>
        <p:pic>
          <p:nvPicPr>
            <p:cNvPr id="16" name="object 12">
              <a:extLst>
                <a:ext uri="{FF2B5EF4-FFF2-40B4-BE49-F238E27FC236}">
                  <a16:creationId xmlns:a16="http://schemas.microsoft.com/office/drawing/2014/main" id="{A8A924C9-39A8-4AB5-B73C-FCBA88CEC62B}"/>
                </a:ext>
              </a:extLst>
            </p:cNvPr>
            <p:cNvPicPr/>
            <p:nvPr/>
          </p:nvPicPr>
          <p:blipFill>
            <a:blip r:embed="rId8" cstate="print"/>
            <a:stretch>
              <a:fillRect/>
            </a:stretch>
          </p:blipFill>
          <p:spPr>
            <a:xfrm>
              <a:off x="10348707" y="363213"/>
              <a:ext cx="93268" cy="117462"/>
            </a:xfrm>
            <a:prstGeom prst="rect">
              <a:avLst/>
            </a:prstGeom>
          </p:spPr>
        </p:pic>
        <p:pic>
          <p:nvPicPr>
            <p:cNvPr id="17" name="object 13">
              <a:extLst>
                <a:ext uri="{FF2B5EF4-FFF2-40B4-BE49-F238E27FC236}">
                  <a16:creationId xmlns:a16="http://schemas.microsoft.com/office/drawing/2014/main" id="{7231D372-DD28-4B3F-A2D6-FE87014F3926}"/>
                </a:ext>
              </a:extLst>
            </p:cNvPr>
            <p:cNvPicPr/>
            <p:nvPr/>
          </p:nvPicPr>
          <p:blipFill>
            <a:blip r:embed="rId9" cstate="print"/>
            <a:stretch>
              <a:fillRect/>
            </a:stretch>
          </p:blipFill>
          <p:spPr>
            <a:xfrm>
              <a:off x="10462295" y="363899"/>
              <a:ext cx="86728" cy="116776"/>
            </a:xfrm>
            <a:prstGeom prst="rect">
              <a:avLst/>
            </a:prstGeom>
          </p:spPr>
        </p:pic>
        <p:pic>
          <p:nvPicPr>
            <p:cNvPr id="18" name="object 14">
              <a:extLst>
                <a:ext uri="{FF2B5EF4-FFF2-40B4-BE49-F238E27FC236}">
                  <a16:creationId xmlns:a16="http://schemas.microsoft.com/office/drawing/2014/main" id="{5B6360E2-88F8-49E1-9D0D-DCD6B1FE672F}"/>
                </a:ext>
              </a:extLst>
            </p:cNvPr>
            <p:cNvPicPr/>
            <p:nvPr/>
          </p:nvPicPr>
          <p:blipFill>
            <a:blip r:embed="rId10" cstate="print"/>
            <a:stretch>
              <a:fillRect/>
            </a:stretch>
          </p:blipFill>
          <p:spPr>
            <a:xfrm>
              <a:off x="10569388" y="362985"/>
              <a:ext cx="172477" cy="117690"/>
            </a:xfrm>
            <a:prstGeom prst="rect">
              <a:avLst/>
            </a:prstGeom>
          </p:spPr>
        </p:pic>
        <p:pic>
          <p:nvPicPr>
            <p:cNvPr id="19" name="object 15">
              <a:extLst>
                <a:ext uri="{FF2B5EF4-FFF2-40B4-BE49-F238E27FC236}">
                  <a16:creationId xmlns:a16="http://schemas.microsoft.com/office/drawing/2014/main" id="{970AD1AD-6782-48DB-8228-67F6C2808C65}"/>
                </a:ext>
              </a:extLst>
            </p:cNvPr>
            <p:cNvPicPr/>
            <p:nvPr/>
          </p:nvPicPr>
          <p:blipFill>
            <a:blip r:embed="rId11" cstate="print"/>
            <a:stretch>
              <a:fillRect/>
            </a:stretch>
          </p:blipFill>
          <p:spPr>
            <a:xfrm>
              <a:off x="10762560" y="363899"/>
              <a:ext cx="170746" cy="116776"/>
            </a:xfrm>
            <a:prstGeom prst="rect">
              <a:avLst/>
            </a:prstGeom>
          </p:spPr>
        </p:pic>
        <p:pic>
          <p:nvPicPr>
            <p:cNvPr id="20" name="object 16">
              <a:extLst>
                <a:ext uri="{FF2B5EF4-FFF2-40B4-BE49-F238E27FC236}">
                  <a16:creationId xmlns:a16="http://schemas.microsoft.com/office/drawing/2014/main" id="{8CA70BCA-9324-46FA-ADB4-5DFA79CA1720}"/>
                </a:ext>
              </a:extLst>
            </p:cNvPr>
            <p:cNvPicPr/>
            <p:nvPr/>
          </p:nvPicPr>
          <p:blipFill>
            <a:blip r:embed="rId12" cstate="print"/>
            <a:stretch>
              <a:fillRect/>
            </a:stretch>
          </p:blipFill>
          <p:spPr>
            <a:xfrm>
              <a:off x="10963786" y="362667"/>
              <a:ext cx="161450" cy="118413"/>
            </a:xfrm>
            <a:prstGeom prst="rect">
              <a:avLst/>
            </a:prstGeom>
          </p:spPr>
        </p:pic>
        <p:sp>
          <p:nvSpPr>
            <p:cNvPr id="21" name="object 17">
              <a:extLst>
                <a:ext uri="{FF2B5EF4-FFF2-40B4-BE49-F238E27FC236}">
                  <a16:creationId xmlns:a16="http://schemas.microsoft.com/office/drawing/2014/main" id="{49062C45-D3BF-4435-A658-1A6A5CBA3553}"/>
                </a:ext>
              </a:extLst>
            </p:cNvPr>
            <p:cNvSpPr/>
            <p:nvPr/>
          </p:nvSpPr>
          <p:spPr>
            <a:xfrm>
              <a:off x="9404502" y="32562"/>
              <a:ext cx="560705" cy="492759"/>
            </a:xfrm>
            <a:custGeom>
              <a:avLst/>
              <a:gdLst/>
              <a:ahLst/>
              <a:cxnLst/>
              <a:rect l="l" t="t" r="r" b="b"/>
              <a:pathLst>
                <a:path w="560704" h="492759">
                  <a:moveTo>
                    <a:pt x="543407" y="174002"/>
                  </a:moveTo>
                  <a:lnTo>
                    <a:pt x="521258" y="131216"/>
                  </a:lnTo>
                  <a:lnTo>
                    <a:pt x="492658" y="93459"/>
                  </a:lnTo>
                  <a:lnTo>
                    <a:pt x="458419" y="61302"/>
                  </a:lnTo>
                  <a:lnTo>
                    <a:pt x="419404" y="35318"/>
                  </a:lnTo>
                  <a:lnTo>
                    <a:pt x="376466" y="16065"/>
                  </a:lnTo>
                  <a:lnTo>
                    <a:pt x="330441" y="4102"/>
                  </a:lnTo>
                  <a:lnTo>
                    <a:pt x="282181" y="0"/>
                  </a:lnTo>
                  <a:lnTo>
                    <a:pt x="236385" y="3695"/>
                  </a:lnTo>
                  <a:lnTo>
                    <a:pt x="192951" y="14351"/>
                  </a:lnTo>
                  <a:lnTo>
                    <a:pt x="152450" y="31369"/>
                  </a:lnTo>
                  <a:lnTo>
                    <a:pt x="115468" y="54190"/>
                  </a:lnTo>
                  <a:lnTo>
                    <a:pt x="82588" y="82232"/>
                  </a:lnTo>
                  <a:lnTo>
                    <a:pt x="54381" y="114922"/>
                  </a:lnTo>
                  <a:lnTo>
                    <a:pt x="31445" y="151676"/>
                  </a:lnTo>
                  <a:lnTo>
                    <a:pt x="14338" y="191922"/>
                  </a:lnTo>
                  <a:lnTo>
                    <a:pt x="3670" y="235077"/>
                  </a:lnTo>
                  <a:lnTo>
                    <a:pt x="0" y="280555"/>
                  </a:lnTo>
                  <a:lnTo>
                    <a:pt x="1143" y="305701"/>
                  </a:lnTo>
                  <a:lnTo>
                    <a:pt x="4559" y="330593"/>
                  </a:lnTo>
                  <a:lnTo>
                    <a:pt x="10185" y="355092"/>
                  </a:lnTo>
                  <a:lnTo>
                    <a:pt x="18034" y="379018"/>
                  </a:lnTo>
                  <a:lnTo>
                    <a:pt x="25031" y="369468"/>
                  </a:lnTo>
                  <a:lnTo>
                    <a:pt x="32359" y="360146"/>
                  </a:lnTo>
                  <a:lnTo>
                    <a:pt x="67665" y="322795"/>
                  </a:lnTo>
                  <a:lnTo>
                    <a:pt x="110401" y="287528"/>
                  </a:lnTo>
                  <a:lnTo>
                    <a:pt x="133311" y="271830"/>
                  </a:lnTo>
                  <a:lnTo>
                    <a:pt x="130835" y="265925"/>
                  </a:lnTo>
                  <a:lnTo>
                    <a:pt x="128803" y="259854"/>
                  </a:lnTo>
                  <a:lnTo>
                    <a:pt x="127228" y="253644"/>
                  </a:lnTo>
                  <a:lnTo>
                    <a:pt x="94729" y="256781"/>
                  </a:lnTo>
                  <a:lnTo>
                    <a:pt x="88430" y="251650"/>
                  </a:lnTo>
                  <a:lnTo>
                    <a:pt x="85712" y="223926"/>
                  </a:lnTo>
                  <a:lnTo>
                    <a:pt x="90893" y="217652"/>
                  </a:lnTo>
                  <a:lnTo>
                    <a:pt x="123380" y="214503"/>
                  </a:lnTo>
                  <a:lnTo>
                    <a:pt x="123990" y="207302"/>
                  </a:lnTo>
                  <a:lnTo>
                    <a:pt x="124993" y="200139"/>
                  </a:lnTo>
                  <a:lnTo>
                    <a:pt x="126390" y="193040"/>
                  </a:lnTo>
                  <a:lnTo>
                    <a:pt x="128181" y="186016"/>
                  </a:lnTo>
                  <a:lnTo>
                    <a:pt x="98463" y="172580"/>
                  </a:lnTo>
                  <a:lnTo>
                    <a:pt x="95592" y="164985"/>
                  </a:lnTo>
                  <a:lnTo>
                    <a:pt x="107200" y="139458"/>
                  </a:lnTo>
                  <a:lnTo>
                    <a:pt x="114782" y="136525"/>
                  </a:lnTo>
                  <a:lnTo>
                    <a:pt x="144703" y="149923"/>
                  </a:lnTo>
                  <a:lnTo>
                    <a:pt x="148805" y="143992"/>
                  </a:lnTo>
                  <a:lnTo>
                    <a:pt x="153238" y="138290"/>
                  </a:lnTo>
                  <a:lnTo>
                    <a:pt x="157975" y="132842"/>
                  </a:lnTo>
                  <a:lnTo>
                    <a:pt x="163004" y="127647"/>
                  </a:lnTo>
                  <a:lnTo>
                    <a:pt x="144284" y="101384"/>
                  </a:lnTo>
                  <a:lnTo>
                    <a:pt x="145605" y="93510"/>
                  </a:lnTo>
                  <a:lnTo>
                    <a:pt x="168490" y="77216"/>
                  </a:lnTo>
                  <a:lnTo>
                    <a:pt x="176542" y="78562"/>
                  </a:lnTo>
                  <a:lnTo>
                    <a:pt x="195554" y="104965"/>
                  </a:lnTo>
                  <a:lnTo>
                    <a:pt x="202120" y="101854"/>
                  </a:lnTo>
                  <a:lnTo>
                    <a:pt x="208838" y="99123"/>
                  </a:lnTo>
                  <a:lnTo>
                    <a:pt x="215722" y="96786"/>
                  </a:lnTo>
                  <a:lnTo>
                    <a:pt x="222732" y="94830"/>
                  </a:lnTo>
                  <a:lnTo>
                    <a:pt x="219595" y="62572"/>
                  </a:lnTo>
                  <a:lnTo>
                    <a:pt x="224739" y="56311"/>
                  </a:lnTo>
                  <a:lnTo>
                    <a:pt x="252717" y="53568"/>
                  </a:lnTo>
                  <a:lnTo>
                    <a:pt x="259016" y="58737"/>
                  </a:lnTo>
                  <a:lnTo>
                    <a:pt x="262178" y="91008"/>
                  </a:lnTo>
                  <a:lnTo>
                    <a:pt x="269430" y="91554"/>
                  </a:lnTo>
                  <a:lnTo>
                    <a:pt x="276644" y="92481"/>
                  </a:lnTo>
                  <a:lnTo>
                    <a:pt x="283806" y="93814"/>
                  </a:lnTo>
                  <a:lnTo>
                    <a:pt x="290880" y="95542"/>
                  </a:lnTo>
                  <a:lnTo>
                    <a:pt x="304393" y="66040"/>
                  </a:lnTo>
                  <a:lnTo>
                    <a:pt x="312013" y="63195"/>
                  </a:lnTo>
                  <a:lnTo>
                    <a:pt x="337870" y="74790"/>
                  </a:lnTo>
                  <a:lnTo>
                    <a:pt x="340741" y="82397"/>
                  </a:lnTo>
                  <a:lnTo>
                    <a:pt x="327253" y="112141"/>
                  </a:lnTo>
                  <a:lnTo>
                    <a:pt x="333235" y="116217"/>
                  </a:lnTo>
                  <a:lnTo>
                    <a:pt x="338975" y="120611"/>
                  </a:lnTo>
                  <a:lnTo>
                    <a:pt x="344462" y="125323"/>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56"/>
                  </a:lnTo>
                  <a:lnTo>
                    <a:pt x="427469" y="171665"/>
                  </a:lnTo>
                  <a:lnTo>
                    <a:pt x="451624" y="170065"/>
                  </a:lnTo>
                  <a:lnTo>
                    <a:pt x="475856" y="169456"/>
                  </a:lnTo>
                  <a:lnTo>
                    <a:pt x="492785" y="169684"/>
                  </a:lnTo>
                  <a:lnTo>
                    <a:pt x="509701" y="170522"/>
                  </a:lnTo>
                  <a:lnTo>
                    <a:pt x="526580" y="171958"/>
                  </a:lnTo>
                  <a:lnTo>
                    <a:pt x="543407" y="174002"/>
                  </a:lnTo>
                  <a:close/>
                </a:path>
                <a:path w="560704" h="492759">
                  <a:moveTo>
                    <a:pt x="560197" y="231698"/>
                  </a:moveTo>
                  <a:lnTo>
                    <a:pt x="516280" y="207543"/>
                  </a:lnTo>
                  <a:lnTo>
                    <a:pt x="475945" y="205828"/>
                  </a:lnTo>
                  <a:lnTo>
                    <a:pt x="431419" y="207924"/>
                  </a:lnTo>
                  <a:lnTo>
                    <a:pt x="387235" y="213334"/>
                  </a:lnTo>
                  <a:lnTo>
                    <a:pt x="343585" y="222034"/>
                  </a:lnTo>
                  <a:lnTo>
                    <a:pt x="300672" y="233972"/>
                  </a:lnTo>
                  <a:lnTo>
                    <a:pt x="246761" y="253453"/>
                  </a:lnTo>
                  <a:lnTo>
                    <a:pt x="196532" y="276923"/>
                  </a:lnTo>
                  <a:lnTo>
                    <a:pt x="150647" y="303961"/>
                  </a:lnTo>
                  <a:lnTo>
                    <a:pt x="109855" y="334149"/>
                  </a:lnTo>
                  <a:lnTo>
                    <a:pt x="74828" y="367068"/>
                  </a:lnTo>
                  <a:lnTo>
                    <a:pt x="44919" y="404533"/>
                  </a:lnTo>
                  <a:lnTo>
                    <a:pt x="36474" y="418109"/>
                  </a:lnTo>
                  <a:lnTo>
                    <a:pt x="49377" y="438658"/>
                  </a:lnTo>
                  <a:lnTo>
                    <a:pt x="63982" y="457987"/>
                  </a:lnTo>
                  <a:lnTo>
                    <a:pt x="80213" y="475996"/>
                  </a:lnTo>
                  <a:lnTo>
                    <a:pt x="97980" y="492569"/>
                  </a:lnTo>
                  <a:lnTo>
                    <a:pt x="105537" y="479437"/>
                  </a:lnTo>
                  <a:lnTo>
                    <a:pt x="109829" y="472846"/>
                  </a:lnTo>
                  <a:lnTo>
                    <a:pt x="135839" y="437299"/>
                  </a:lnTo>
                  <a:lnTo>
                    <a:pt x="166535" y="403364"/>
                  </a:lnTo>
                  <a:lnTo>
                    <a:pt x="201510" y="371386"/>
                  </a:lnTo>
                  <a:lnTo>
                    <a:pt x="240360" y="341693"/>
                  </a:lnTo>
                  <a:lnTo>
                    <a:pt x="282702" y="314617"/>
                  </a:lnTo>
                  <a:lnTo>
                    <a:pt x="328129" y="290474"/>
                  </a:lnTo>
                  <a:lnTo>
                    <a:pt x="374599" y="270294"/>
                  </a:lnTo>
                  <a:lnTo>
                    <a:pt x="421424" y="254228"/>
                  </a:lnTo>
                  <a:lnTo>
                    <a:pt x="468210" y="242392"/>
                  </a:lnTo>
                  <a:lnTo>
                    <a:pt x="514591" y="234848"/>
                  </a:lnTo>
                  <a:lnTo>
                    <a:pt x="560197" y="231698"/>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2" name="object 18">
              <a:extLst>
                <a:ext uri="{FF2B5EF4-FFF2-40B4-BE49-F238E27FC236}">
                  <a16:creationId xmlns:a16="http://schemas.microsoft.com/office/drawing/2014/main" id="{FB59D35D-4B7E-42BC-8F91-2CCA3CBB9838}"/>
                </a:ext>
              </a:extLst>
            </p:cNvPr>
            <p:cNvPicPr/>
            <p:nvPr/>
          </p:nvPicPr>
          <p:blipFill>
            <a:blip r:embed="rId13" cstate="print"/>
            <a:stretch>
              <a:fillRect/>
            </a:stretch>
          </p:blipFill>
          <p:spPr>
            <a:xfrm>
              <a:off x="9713774" y="414806"/>
              <a:ext cx="235826" cy="177101"/>
            </a:xfrm>
            <a:prstGeom prst="rect">
              <a:avLst/>
            </a:prstGeom>
          </p:spPr>
        </p:pic>
        <p:sp>
          <p:nvSpPr>
            <p:cNvPr id="23" name="object 19">
              <a:extLst>
                <a:ext uri="{FF2B5EF4-FFF2-40B4-BE49-F238E27FC236}">
                  <a16:creationId xmlns:a16="http://schemas.microsoft.com/office/drawing/2014/main" id="{254385EF-17EF-49A2-AE84-EE64DE85AF67}"/>
                </a:ext>
              </a:extLst>
            </p:cNvPr>
            <p:cNvSpPr/>
            <p:nvPr/>
          </p:nvSpPr>
          <p:spPr>
            <a:xfrm>
              <a:off x="9539739" y="309674"/>
              <a:ext cx="429259" cy="276860"/>
            </a:xfrm>
            <a:custGeom>
              <a:avLst/>
              <a:gdLst/>
              <a:ahLst/>
              <a:cxnLst/>
              <a:rect l="l" t="t" r="r" b="b"/>
              <a:pathLst>
                <a:path w="429259" h="276859">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object 20">
              <a:extLst>
                <a:ext uri="{FF2B5EF4-FFF2-40B4-BE49-F238E27FC236}">
                  <a16:creationId xmlns:a16="http://schemas.microsoft.com/office/drawing/2014/main" id="{1A0F698A-EA8C-4C43-BD71-8097EE5B30D3}"/>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object 21">
              <a:extLst>
                <a:ext uri="{FF2B5EF4-FFF2-40B4-BE49-F238E27FC236}">
                  <a16:creationId xmlns:a16="http://schemas.microsoft.com/office/drawing/2014/main" id="{E323E464-3CC0-4FE8-8A5D-3005C77122C7}"/>
                </a:ext>
              </a:extLst>
            </p:cNvPr>
            <p:cNvSpPr/>
            <p:nvPr/>
          </p:nvSpPr>
          <p:spPr>
            <a:xfrm>
              <a:off x="9239738"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object 22">
              <a:extLst>
                <a:ext uri="{FF2B5EF4-FFF2-40B4-BE49-F238E27FC236}">
                  <a16:creationId xmlns:a16="http://schemas.microsoft.com/office/drawing/2014/main" id="{881B1184-8E89-47BF-B4C0-E3B3E913EDAB}"/>
                </a:ext>
              </a:extLst>
            </p:cNvPr>
            <p:cNvSpPr/>
            <p:nvPr/>
          </p:nvSpPr>
          <p:spPr>
            <a:xfrm>
              <a:off x="457194" y="408050"/>
              <a:ext cx="936625" cy="1021715"/>
            </a:xfrm>
            <a:custGeom>
              <a:avLst/>
              <a:gdLst/>
              <a:ahLst/>
              <a:cxnLst/>
              <a:rect l="l" t="t" r="r" b="b"/>
              <a:pathLst>
                <a:path w="936625" h="1021715">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61874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object 23">
              <a:extLst>
                <a:ext uri="{FF2B5EF4-FFF2-40B4-BE49-F238E27FC236}">
                  <a16:creationId xmlns:a16="http://schemas.microsoft.com/office/drawing/2014/main" id="{397DE38D-1578-4B39-A31C-1D52BB091C08}"/>
                </a:ext>
              </a:extLst>
            </p:cNvPr>
            <p:cNvSpPr/>
            <p:nvPr/>
          </p:nvSpPr>
          <p:spPr>
            <a:xfrm>
              <a:off x="684974" y="662723"/>
              <a:ext cx="612775" cy="552450"/>
            </a:xfrm>
            <a:custGeom>
              <a:avLst/>
              <a:gdLst/>
              <a:ahLst/>
              <a:cxnLst/>
              <a:rect l="l" t="t" r="r" b="b"/>
              <a:pathLst>
                <a:path w="612775" h="552450">
                  <a:moveTo>
                    <a:pt x="302869" y="12204"/>
                  </a:moveTo>
                  <a:lnTo>
                    <a:pt x="239191" y="16535"/>
                  </a:lnTo>
                  <a:lnTo>
                    <a:pt x="202209" y="32702"/>
                  </a:lnTo>
                  <a:lnTo>
                    <a:pt x="185039" y="50139"/>
                  </a:lnTo>
                  <a:lnTo>
                    <a:pt x="180848" y="58293"/>
                  </a:lnTo>
                  <a:lnTo>
                    <a:pt x="233667" y="75120"/>
                  </a:lnTo>
                  <a:lnTo>
                    <a:pt x="271856" y="56603"/>
                  </a:lnTo>
                  <a:lnTo>
                    <a:pt x="295059" y="27419"/>
                  </a:lnTo>
                  <a:lnTo>
                    <a:pt x="302869" y="12204"/>
                  </a:lnTo>
                  <a:close/>
                </a:path>
                <a:path w="612775" h="552450">
                  <a:moveTo>
                    <a:pt x="612673" y="94386"/>
                  </a:moveTo>
                  <a:lnTo>
                    <a:pt x="579767" y="67995"/>
                  </a:lnTo>
                  <a:lnTo>
                    <a:pt x="572147" y="67995"/>
                  </a:lnTo>
                  <a:lnTo>
                    <a:pt x="564730" y="70713"/>
                  </a:lnTo>
                  <a:lnTo>
                    <a:pt x="511467" y="115735"/>
                  </a:lnTo>
                  <a:lnTo>
                    <a:pt x="516534" y="106451"/>
                  </a:lnTo>
                  <a:lnTo>
                    <a:pt x="520319" y="94221"/>
                  </a:lnTo>
                  <a:lnTo>
                    <a:pt x="519150" y="81889"/>
                  </a:lnTo>
                  <a:lnTo>
                    <a:pt x="513461" y="70891"/>
                  </a:lnTo>
                  <a:lnTo>
                    <a:pt x="503669" y="62636"/>
                  </a:lnTo>
                  <a:lnTo>
                    <a:pt x="498932" y="60045"/>
                  </a:lnTo>
                  <a:lnTo>
                    <a:pt x="493572" y="58674"/>
                  </a:lnTo>
                  <a:lnTo>
                    <a:pt x="488200" y="58674"/>
                  </a:lnTo>
                  <a:lnTo>
                    <a:pt x="396468" y="191376"/>
                  </a:lnTo>
                  <a:lnTo>
                    <a:pt x="390525" y="190106"/>
                  </a:lnTo>
                  <a:lnTo>
                    <a:pt x="384492" y="189458"/>
                  </a:lnTo>
                  <a:lnTo>
                    <a:pt x="378396" y="189458"/>
                  </a:lnTo>
                  <a:lnTo>
                    <a:pt x="336219" y="200774"/>
                  </a:lnTo>
                  <a:lnTo>
                    <a:pt x="312407" y="220014"/>
                  </a:lnTo>
                  <a:lnTo>
                    <a:pt x="313105" y="188302"/>
                  </a:lnTo>
                  <a:lnTo>
                    <a:pt x="304419" y="149669"/>
                  </a:lnTo>
                  <a:lnTo>
                    <a:pt x="282257" y="115112"/>
                  </a:lnTo>
                  <a:lnTo>
                    <a:pt x="242557" y="94589"/>
                  </a:lnTo>
                  <a:lnTo>
                    <a:pt x="209588" y="92214"/>
                  </a:lnTo>
                  <a:lnTo>
                    <a:pt x="185204" y="97815"/>
                  </a:lnTo>
                  <a:lnTo>
                    <a:pt x="168490" y="107429"/>
                  </a:lnTo>
                  <a:lnTo>
                    <a:pt x="158521" y="117132"/>
                  </a:lnTo>
                  <a:lnTo>
                    <a:pt x="164896" y="85852"/>
                  </a:lnTo>
                  <a:lnTo>
                    <a:pt x="173253" y="50927"/>
                  </a:lnTo>
                  <a:lnTo>
                    <a:pt x="182880" y="19812"/>
                  </a:lnTo>
                  <a:lnTo>
                    <a:pt x="193078" y="0"/>
                  </a:lnTo>
                  <a:lnTo>
                    <a:pt x="172720" y="0"/>
                  </a:lnTo>
                  <a:lnTo>
                    <a:pt x="160909" y="37160"/>
                  </a:lnTo>
                  <a:lnTo>
                    <a:pt x="154432" y="61252"/>
                  </a:lnTo>
                  <a:lnTo>
                    <a:pt x="151015" y="82816"/>
                  </a:lnTo>
                  <a:lnTo>
                    <a:pt x="148374" y="112369"/>
                  </a:lnTo>
                  <a:lnTo>
                    <a:pt x="136017" y="97574"/>
                  </a:lnTo>
                  <a:lnTo>
                    <a:pt x="115493" y="84874"/>
                  </a:lnTo>
                  <a:lnTo>
                    <a:pt x="85636" y="81203"/>
                  </a:lnTo>
                  <a:lnTo>
                    <a:pt x="45275" y="93510"/>
                  </a:lnTo>
                  <a:lnTo>
                    <a:pt x="16878" y="119824"/>
                  </a:lnTo>
                  <a:lnTo>
                    <a:pt x="2552" y="159258"/>
                  </a:lnTo>
                  <a:lnTo>
                    <a:pt x="0" y="205879"/>
                  </a:lnTo>
                  <a:lnTo>
                    <a:pt x="6908" y="253784"/>
                  </a:lnTo>
                  <a:lnTo>
                    <a:pt x="21005" y="297014"/>
                  </a:lnTo>
                  <a:lnTo>
                    <a:pt x="39979" y="329653"/>
                  </a:lnTo>
                  <a:lnTo>
                    <a:pt x="61531" y="345770"/>
                  </a:lnTo>
                  <a:lnTo>
                    <a:pt x="97751" y="351129"/>
                  </a:lnTo>
                  <a:lnTo>
                    <a:pt x="127203" y="349554"/>
                  </a:lnTo>
                  <a:lnTo>
                    <a:pt x="146977" y="345414"/>
                  </a:lnTo>
                  <a:lnTo>
                    <a:pt x="154216" y="343065"/>
                  </a:lnTo>
                  <a:lnTo>
                    <a:pt x="182524" y="353263"/>
                  </a:lnTo>
                  <a:lnTo>
                    <a:pt x="153365" y="385356"/>
                  </a:lnTo>
                  <a:lnTo>
                    <a:pt x="87122" y="465569"/>
                  </a:lnTo>
                  <a:lnTo>
                    <a:pt x="60452" y="507606"/>
                  </a:lnTo>
                  <a:lnTo>
                    <a:pt x="54051" y="531266"/>
                  </a:lnTo>
                  <a:lnTo>
                    <a:pt x="59359" y="544042"/>
                  </a:lnTo>
                  <a:lnTo>
                    <a:pt x="62382" y="547636"/>
                  </a:lnTo>
                  <a:lnTo>
                    <a:pt x="68160" y="551903"/>
                  </a:lnTo>
                  <a:lnTo>
                    <a:pt x="78447" y="551903"/>
                  </a:lnTo>
                  <a:lnTo>
                    <a:pt x="133007" y="533793"/>
                  </a:lnTo>
                  <a:lnTo>
                    <a:pt x="175615" y="511238"/>
                  </a:lnTo>
                  <a:lnTo>
                    <a:pt x="228346" y="479742"/>
                  </a:lnTo>
                  <a:lnTo>
                    <a:pt x="291071" y="439369"/>
                  </a:lnTo>
                  <a:lnTo>
                    <a:pt x="354063" y="396659"/>
                  </a:lnTo>
                  <a:lnTo>
                    <a:pt x="390867" y="370738"/>
                  </a:lnTo>
                  <a:lnTo>
                    <a:pt x="433641" y="338861"/>
                  </a:lnTo>
                  <a:lnTo>
                    <a:pt x="446709" y="327812"/>
                  </a:lnTo>
                  <a:lnTo>
                    <a:pt x="436638" y="319786"/>
                  </a:lnTo>
                  <a:lnTo>
                    <a:pt x="448525" y="324104"/>
                  </a:lnTo>
                  <a:lnTo>
                    <a:pt x="454177" y="313156"/>
                  </a:lnTo>
                  <a:lnTo>
                    <a:pt x="459193" y="301358"/>
                  </a:lnTo>
                  <a:lnTo>
                    <a:pt x="462343" y="289052"/>
                  </a:lnTo>
                  <a:lnTo>
                    <a:pt x="463613" y="276440"/>
                  </a:lnTo>
                  <a:lnTo>
                    <a:pt x="462991" y="263715"/>
                  </a:lnTo>
                  <a:lnTo>
                    <a:pt x="578281" y="221996"/>
                  </a:lnTo>
                  <a:lnTo>
                    <a:pt x="589191" y="215328"/>
                  </a:lnTo>
                  <a:lnTo>
                    <a:pt x="596468" y="205308"/>
                  </a:lnTo>
                  <a:lnTo>
                    <a:pt x="599478" y="193306"/>
                  </a:lnTo>
                  <a:lnTo>
                    <a:pt x="597598" y="180632"/>
                  </a:lnTo>
                  <a:lnTo>
                    <a:pt x="592810" y="171932"/>
                  </a:lnTo>
                  <a:lnTo>
                    <a:pt x="585774" y="165214"/>
                  </a:lnTo>
                  <a:lnTo>
                    <a:pt x="577062" y="160870"/>
                  </a:lnTo>
                  <a:lnTo>
                    <a:pt x="567245" y="159334"/>
                  </a:lnTo>
                  <a:lnTo>
                    <a:pt x="564311" y="159334"/>
                  </a:lnTo>
                  <a:lnTo>
                    <a:pt x="561416" y="159727"/>
                  </a:lnTo>
                  <a:lnTo>
                    <a:pt x="558584" y="160515"/>
                  </a:lnTo>
                  <a:lnTo>
                    <a:pt x="607199" y="119405"/>
                  </a:lnTo>
                  <a:lnTo>
                    <a:pt x="611238" y="111594"/>
                  </a:lnTo>
                  <a:lnTo>
                    <a:pt x="612673" y="94386"/>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object 24">
              <a:extLst>
                <a:ext uri="{FF2B5EF4-FFF2-40B4-BE49-F238E27FC236}">
                  <a16:creationId xmlns:a16="http://schemas.microsoft.com/office/drawing/2014/main" id="{680124EC-CFB8-49DD-AC3B-5F64CE166F94}"/>
                </a:ext>
              </a:extLst>
            </p:cNvPr>
            <p:cNvSpPr/>
            <p:nvPr/>
          </p:nvSpPr>
          <p:spPr>
            <a:xfrm>
              <a:off x="724917" y="707367"/>
              <a:ext cx="586105" cy="521334"/>
            </a:xfrm>
            <a:custGeom>
              <a:avLst/>
              <a:gdLst/>
              <a:ahLst/>
              <a:cxnLst/>
              <a:rect l="l" t="t" r="r" b="b"/>
              <a:pathLst>
                <a:path w="586105" h="521334">
                  <a:moveTo>
                    <a:pt x="113606" y="319189"/>
                  </a:moveTo>
                  <a:lnTo>
                    <a:pt x="96803" y="338429"/>
                  </a:lnTo>
                  <a:lnTo>
                    <a:pt x="90085" y="345998"/>
                  </a:lnTo>
                  <a:lnTo>
                    <a:pt x="35128" y="413602"/>
                  </a:lnTo>
                  <a:lnTo>
                    <a:pt x="6949" y="458939"/>
                  </a:lnTo>
                  <a:lnTo>
                    <a:pt x="0" y="488437"/>
                  </a:lnTo>
                  <a:lnTo>
                    <a:pt x="8691" y="508431"/>
                  </a:lnTo>
                  <a:lnTo>
                    <a:pt x="13241" y="512920"/>
                  </a:lnTo>
                  <a:lnTo>
                    <a:pt x="19586" y="517063"/>
                  </a:lnTo>
                  <a:lnTo>
                    <a:pt x="27938" y="520102"/>
                  </a:lnTo>
                  <a:lnTo>
                    <a:pt x="38510" y="521284"/>
                  </a:lnTo>
                  <a:lnTo>
                    <a:pt x="49682" y="520365"/>
                  </a:lnTo>
                  <a:lnTo>
                    <a:pt x="71622" y="513933"/>
                  </a:lnTo>
                  <a:lnTo>
                    <a:pt x="110012" y="496474"/>
                  </a:lnTo>
                  <a:lnTo>
                    <a:pt x="115788" y="493229"/>
                  </a:lnTo>
                  <a:lnTo>
                    <a:pt x="34637" y="493229"/>
                  </a:lnTo>
                  <a:lnTo>
                    <a:pt x="31792" y="492315"/>
                  </a:lnTo>
                  <a:lnTo>
                    <a:pt x="30128" y="490347"/>
                  </a:lnTo>
                  <a:lnTo>
                    <a:pt x="31143" y="473455"/>
                  </a:lnTo>
                  <a:lnTo>
                    <a:pt x="47840" y="444199"/>
                  </a:lnTo>
                  <a:lnTo>
                    <a:pt x="76465" y="405988"/>
                  </a:lnTo>
                  <a:lnTo>
                    <a:pt x="113263" y="362229"/>
                  </a:lnTo>
                  <a:lnTo>
                    <a:pt x="127140" y="362229"/>
                  </a:lnTo>
                  <a:lnTo>
                    <a:pt x="122711" y="351497"/>
                  </a:lnTo>
                  <a:lnTo>
                    <a:pt x="146558" y="325015"/>
                  </a:lnTo>
                  <a:lnTo>
                    <a:pt x="151757" y="319392"/>
                  </a:lnTo>
                  <a:lnTo>
                    <a:pt x="113771" y="319392"/>
                  </a:lnTo>
                  <a:lnTo>
                    <a:pt x="113606" y="319189"/>
                  </a:lnTo>
                  <a:close/>
                </a:path>
                <a:path w="586105" h="521334">
                  <a:moveTo>
                    <a:pt x="211573" y="337019"/>
                  </a:moveTo>
                  <a:lnTo>
                    <a:pt x="243387" y="383032"/>
                  </a:lnTo>
                  <a:lnTo>
                    <a:pt x="193422" y="415375"/>
                  </a:lnTo>
                  <a:lnTo>
                    <a:pt x="144460" y="445314"/>
                  </a:lnTo>
                  <a:lnTo>
                    <a:pt x="99992" y="470102"/>
                  </a:lnTo>
                  <a:lnTo>
                    <a:pt x="63512" y="486989"/>
                  </a:lnTo>
                  <a:lnTo>
                    <a:pt x="38510" y="493229"/>
                  </a:lnTo>
                  <a:lnTo>
                    <a:pt x="115788" y="493229"/>
                  </a:lnTo>
                  <a:lnTo>
                    <a:pt x="170534" y="462476"/>
                  </a:lnTo>
                  <a:lnTo>
                    <a:pt x="258868" y="406425"/>
                  </a:lnTo>
                  <a:lnTo>
                    <a:pt x="262894" y="403758"/>
                  </a:lnTo>
                  <a:lnTo>
                    <a:pt x="268012" y="400367"/>
                  </a:lnTo>
                  <a:lnTo>
                    <a:pt x="282744" y="390626"/>
                  </a:lnTo>
                  <a:lnTo>
                    <a:pt x="312445" y="370154"/>
                  </a:lnTo>
                  <a:lnTo>
                    <a:pt x="262691" y="370154"/>
                  </a:lnTo>
                  <a:lnTo>
                    <a:pt x="211573" y="337019"/>
                  </a:lnTo>
                  <a:close/>
                </a:path>
                <a:path w="586105" h="521334">
                  <a:moveTo>
                    <a:pt x="263008" y="403733"/>
                  </a:moveTo>
                  <a:close/>
                </a:path>
                <a:path w="586105" h="521334">
                  <a:moveTo>
                    <a:pt x="127140" y="362229"/>
                  </a:moveTo>
                  <a:lnTo>
                    <a:pt x="113263" y="362229"/>
                  </a:lnTo>
                  <a:lnTo>
                    <a:pt x="140352" y="394246"/>
                  </a:lnTo>
                  <a:lnTo>
                    <a:pt x="127140" y="362229"/>
                  </a:lnTo>
                  <a:close/>
                </a:path>
                <a:path w="586105" h="521334">
                  <a:moveTo>
                    <a:pt x="320831" y="232765"/>
                  </a:moveTo>
                  <a:lnTo>
                    <a:pt x="384649" y="283502"/>
                  </a:lnTo>
                  <a:lnTo>
                    <a:pt x="369181" y="295464"/>
                  </a:lnTo>
                  <a:lnTo>
                    <a:pt x="341801" y="315383"/>
                  </a:lnTo>
                  <a:lnTo>
                    <a:pt x="305355" y="341025"/>
                  </a:lnTo>
                  <a:lnTo>
                    <a:pt x="262691" y="370154"/>
                  </a:lnTo>
                  <a:lnTo>
                    <a:pt x="312445" y="370154"/>
                  </a:lnTo>
                  <a:lnTo>
                    <a:pt x="358663" y="337831"/>
                  </a:lnTo>
                  <a:lnTo>
                    <a:pt x="402759" y="304939"/>
                  </a:lnTo>
                  <a:lnTo>
                    <a:pt x="413249" y="296075"/>
                  </a:lnTo>
                  <a:lnTo>
                    <a:pt x="415776" y="296075"/>
                  </a:lnTo>
                  <a:lnTo>
                    <a:pt x="417732" y="292277"/>
                  </a:lnTo>
                  <a:lnTo>
                    <a:pt x="428908" y="282841"/>
                  </a:lnTo>
                  <a:lnTo>
                    <a:pt x="424451" y="279298"/>
                  </a:lnTo>
                  <a:lnTo>
                    <a:pt x="426686" y="274967"/>
                  </a:lnTo>
                  <a:lnTo>
                    <a:pt x="431589" y="263885"/>
                  </a:lnTo>
                  <a:lnTo>
                    <a:pt x="432138" y="262077"/>
                  </a:lnTo>
                  <a:lnTo>
                    <a:pt x="401769" y="262077"/>
                  </a:lnTo>
                  <a:lnTo>
                    <a:pt x="320831" y="232765"/>
                  </a:lnTo>
                  <a:close/>
                </a:path>
                <a:path w="586105" h="521334">
                  <a:moveTo>
                    <a:pt x="341964" y="130784"/>
                  </a:moveTo>
                  <a:lnTo>
                    <a:pt x="338446" y="130784"/>
                  </a:lnTo>
                  <a:lnTo>
                    <a:pt x="321275" y="132299"/>
                  </a:lnTo>
                  <a:lnTo>
                    <a:pt x="275162" y="153885"/>
                  </a:lnTo>
                  <a:lnTo>
                    <a:pt x="236518" y="190756"/>
                  </a:lnTo>
                  <a:lnTo>
                    <a:pt x="217555" y="209753"/>
                  </a:lnTo>
                  <a:lnTo>
                    <a:pt x="209821" y="217563"/>
                  </a:lnTo>
                  <a:lnTo>
                    <a:pt x="204347" y="223100"/>
                  </a:lnTo>
                  <a:lnTo>
                    <a:pt x="180190" y="248110"/>
                  </a:lnTo>
                  <a:lnTo>
                    <a:pt x="159707" y="269625"/>
                  </a:lnTo>
                  <a:lnTo>
                    <a:pt x="137290" y="293624"/>
                  </a:lnTo>
                  <a:lnTo>
                    <a:pt x="113771" y="319392"/>
                  </a:lnTo>
                  <a:lnTo>
                    <a:pt x="151757" y="319392"/>
                  </a:lnTo>
                  <a:lnTo>
                    <a:pt x="170860" y="298730"/>
                  </a:lnTo>
                  <a:lnTo>
                    <a:pt x="194910" y="273297"/>
                  </a:lnTo>
                  <a:lnTo>
                    <a:pt x="218000" y="249364"/>
                  </a:lnTo>
                  <a:lnTo>
                    <a:pt x="242263" y="249364"/>
                  </a:lnTo>
                  <a:lnTo>
                    <a:pt x="236262" y="230720"/>
                  </a:lnTo>
                  <a:lnTo>
                    <a:pt x="272433" y="194803"/>
                  </a:lnTo>
                  <a:lnTo>
                    <a:pt x="303642" y="168059"/>
                  </a:lnTo>
                  <a:lnTo>
                    <a:pt x="338446" y="158838"/>
                  </a:lnTo>
                  <a:lnTo>
                    <a:pt x="365891" y="158838"/>
                  </a:lnTo>
                  <a:lnTo>
                    <a:pt x="380933" y="131330"/>
                  </a:lnTo>
                  <a:lnTo>
                    <a:pt x="348949" y="131330"/>
                  </a:lnTo>
                  <a:lnTo>
                    <a:pt x="345469" y="130962"/>
                  </a:lnTo>
                  <a:lnTo>
                    <a:pt x="341964" y="130784"/>
                  </a:lnTo>
                  <a:close/>
                </a:path>
                <a:path w="586105" h="521334">
                  <a:moveTo>
                    <a:pt x="415776" y="296075"/>
                  </a:moveTo>
                  <a:lnTo>
                    <a:pt x="413249" y="296075"/>
                  </a:lnTo>
                  <a:lnTo>
                    <a:pt x="415383" y="296837"/>
                  </a:lnTo>
                  <a:lnTo>
                    <a:pt x="415776" y="296075"/>
                  </a:lnTo>
                  <a:close/>
                </a:path>
                <a:path w="586105" h="521334">
                  <a:moveTo>
                    <a:pt x="242263" y="249364"/>
                  </a:moveTo>
                  <a:lnTo>
                    <a:pt x="218000" y="249364"/>
                  </a:lnTo>
                  <a:lnTo>
                    <a:pt x="253356" y="283832"/>
                  </a:lnTo>
                  <a:lnTo>
                    <a:pt x="242263" y="249364"/>
                  </a:lnTo>
                  <a:close/>
                </a:path>
                <a:path w="586105" h="521334">
                  <a:moveTo>
                    <a:pt x="569673" y="128701"/>
                  </a:moveTo>
                  <a:lnTo>
                    <a:pt x="534776" y="128701"/>
                  </a:lnTo>
                  <a:lnTo>
                    <a:pt x="541773" y="133324"/>
                  </a:lnTo>
                  <a:lnTo>
                    <a:pt x="544466" y="140766"/>
                  </a:lnTo>
                  <a:lnTo>
                    <a:pt x="406912" y="209994"/>
                  </a:lnTo>
                  <a:lnTo>
                    <a:pt x="409340" y="223100"/>
                  </a:lnTo>
                  <a:lnTo>
                    <a:pt x="409303" y="236516"/>
                  </a:lnTo>
                  <a:lnTo>
                    <a:pt x="406769" y="249608"/>
                  </a:lnTo>
                  <a:lnTo>
                    <a:pt x="401769" y="262077"/>
                  </a:lnTo>
                  <a:lnTo>
                    <a:pt x="432138" y="262077"/>
                  </a:lnTo>
                  <a:lnTo>
                    <a:pt x="435071" y="252398"/>
                  </a:lnTo>
                  <a:lnTo>
                    <a:pt x="437119" y="240622"/>
                  </a:lnTo>
                  <a:lnTo>
                    <a:pt x="437722" y="228676"/>
                  </a:lnTo>
                  <a:lnTo>
                    <a:pt x="543069" y="190550"/>
                  </a:lnTo>
                  <a:lnTo>
                    <a:pt x="558765" y="180958"/>
                  </a:lnTo>
                  <a:lnTo>
                    <a:pt x="569220" y="166589"/>
                  </a:lnTo>
                  <a:lnTo>
                    <a:pt x="573542" y="149367"/>
                  </a:lnTo>
                  <a:lnTo>
                    <a:pt x="570844" y="131216"/>
                  </a:lnTo>
                  <a:lnTo>
                    <a:pt x="569673" y="128701"/>
                  </a:lnTo>
                  <a:close/>
                </a:path>
                <a:path w="586105" h="521334">
                  <a:moveTo>
                    <a:pt x="217492" y="209689"/>
                  </a:moveTo>
                  <a:close/>
                </a:path>
                <a:path w="586105" h="521334">
                  <a:moveTo>
                    <a:pt x="365891" y="158838"/>
                  </a:moveTo>
                  <a:lnTo>
                    <a:pt x="346943" y="158838"/>
                  </a:lnTo>
                  <a:lnTo>
                    <a:pt x="355414" y="160350"/>
                  </a:lnTo>
                  <a:lnTo>
                    <a:pt x="363440" y="163322"/>
                  </a:lnTo>
                  <a:lnTo>
                    <a:pt x="365891" y="158838"/>
                  </a:lnTo>
                  <a:close/>
                </a:path>
                <a:path w="586105" h="521334">
                  <a:moveTo>
                    <a:pt x="582176" y="37376"/>
                  </a:moveTo>
                  <a:lnTo>
                    <a:pt x="545025" y="37376"/>
                  </a:lnTo>
                  <a:lnTo>
                    <a:pt x="550168" y="39585"/>
                  </a:lnTo>
                  <a:lnTo>
                    <a:pt x="553775" y="43853"/>
                  </a:lnTo>
                  <a:lnTo>
                    <a:pt x="557275" y="50213"/>
                  </a:lnTo>
                  <a:lnTo>
                    <a:pt x="558034" y="57178"/>
                  </a:lnTo>
                  <a:lnTo>
                    <a:pt x="556123" y="63919"/>
                  </a:lnTo>
                  <a:lnTo>
                    <a:pt x="551616" y="69608"/>
                  </a:lnTo>
                  <a:lnTo>
                    <a:pt x="450079" y="155498"/>
                  </a:lnTo>
                  <a:lnTo>
                    <a:pt x="523142" y="129057"/>
                  </a:lnTo>
                  <a:lnTo>
                    <a:pt x="525251" y="128701"/>
                  </a:lnTo>
                  <a:lnTo>
                    <a:pt x="569673" y="128701"/>
                  </a:lnTo>
                  <a:lnTo>
                    <a:pt x="567406" y="123831"/>
                  </a:lnTo>
                  <a:lnTo>
                    <a:pt x="562814" y="117273"/>
                  </a:lnTo>
                  <a:lnTo>
                    <a:pt x="557217" y="111651"/>
                  </a:lnTo>
                  <a:lnTo>
                    <a:pt x="550765" y="107073"/>
                  </a:lnTo>
                  <a:lnTo>
                    <a:pt x="569739" y="91033"/>
                  </a:lnTo>
                  <a:lnTo>
                    <a:pt x="576113" y="84474"/>
                  </a:lnTo>
                  <a:lnTo>
                    <a:pt x="581015" y="76906"/>
                  </a:lnTo>
                  <a:lnTo>
                    <a:pt x="584342" y="68521"/>
                  </a:lnTo>
                  <a:lnTo>
                    <a:pt x="585995" y="59512"/>
                  </a:lnTo>
                  <a:lnTo>
                    <a:pt x="585932" y="55092"/>
                  </a:lnTo>
                  <a:lnTo>
                    <a:pt x="585834" y="50213"/>
                  </a:lnTo>
                  <a:lnTo>
                    <a:pt x="583977" y="41540"/>
                  </a:lnTo>
                  <a:lnTo>
                    <a:pt x="582176" y="37376"/>
                  </a:lnTo>
                  <a:close/>
                </a:path>
                <a:path w="586105" h="521334">
                  <a:moveTo>
                    <a:pt x="455985" y="0"/>
                  </a:moveTo>
                  <a:lnTo>
                    <a:pt x="448251" y="0"/>
                  </a:lnTo>
                  <a:lnTo>
                    <a:pt x="435909" y="1672"/>
                  </a:lnTo>
                  <a:lnTo>
                    <a:pt x="424638" y="6465"/>
                  </a:lnTo>
                  <a:lnTo>
                    <a:pt x="415011" y="14042"/>
                  </a:lnTo>
                  <a:lnTo>
                    <a:pt x="407598" y="24066"/>
                  </a:lnTo>
                  <a:lnTo>
                    <a:pt x="348949" y="131330"/>
                  </a:lnTo>
                  <a:lnTo>
                    <a:pt x="380933" y="131330"/>
                  </a:lnTo>
                  <a:lnTo>
                    <a:pt x="435525" y="31496"/>
                  </a:lnTo>
                  <a:lnTo>
                    <a:pt x="441786" y="28054"/>
                  </a:lnTo>
                  <a:lnTo>
                    <a:pt x="490585" y="28054"/>
                  </a:lnTo>
                  <a:lnTo>
                    <a:pt x="489795" y="25929"/>
                  </a:lnTo>
                  <a:lnTo>
                    <a:pt x="484909" y="18048"/>
                  </a:lnTo>
                  <a:lnTo>
                    <a:pt x="478432" y="11207"/>
                  </a:lnTo>
                  <a:lnTo>
                    <a:pt x="470450" y="5689"/>
                  </a:lnTo>
                  <a:lnTo>
                    <a:pt x="463656" y="1968"/>
                  </a:lnTo>
                  <a:lnTo>
                    <a:pt x="455985" y="0"/>
                  </a:lnTo>
                  <a:close/>
                </a:path>
                <a:path w="586105" h="521334">
                  <a:moveTo>
                    <a:pt x="490585" y="28054"/>
                  </a:moveTo>
                  <a:lnTo>
                    <a:pt x="451210" y="28054"/>
                  </a:lnTo>
                  <a:lnTo>
                    <a:pt x="454207" y="28778"/>
                  </a:lnTo>
                  <a:lnTo>
                    <a:pt x="456988" y="30302"/>
                  </a:lnTo>
                  <a:lnTo>
                    <a:pt x="462540" y="34972"/>
                  </a:lnTo>
                  <a:lnTo>
                    <a:pt x="465762" y="41192"/>
                  </a:lnTo>
                  <a:lnTo>
                    <a:pt x="466420" y="48165"/>
                  </a:lnTo>
                  <a:lnTo>
                    <a:pt x="464278" y="55092"/>
                  </a:lnTo>
                  <a:lnTo>
                    <a:pt x="423130" y="130327"/>
                  </a:lnTo>
                  <a:lnTo>
                    <a:pt x="531474" y="38798"/>
                  </a:lnTo>
                  <a:lnTo>
                    <a:pt x="535665" y="37376"/>
                  </a:lnTo>
                  <a:lnTo>
                    <a:pt x="582176" y="37376"/>
                  </a:lnTo>
                  <a:lnTo>
                    <a:pt x="580962" y="34569"/>
                  </a:lnTo>
                  <a:lnTo>
                    <a:pt x="493005" y="34569"/>
                  </a:lnTo>
                  <a:lnTo>
                    <a:pt x="490585" y="28054"/>
                  </a:lnTo>
                  <a:close/>
                </a:path>
                <a:path w="586105" h="521334">
                  <a:moveTo>
                    <a:pt x="539830" y="9321"/>
                  </a:moveTo>
                  <a:lnTo>
                    <a:pt x="493005" y="34569"/>
                  </a:lnTo>
                  <a:lnTo>
                    <a:pt x="580962" y="34569"/>
                  </a:lnTo>
                  <a:lnTo>
                    <a:pt x="549891" y="10421"/>
                  </a:lnTo>
                  <a:lnTo>
                    <a:pt x="539830" y="9321"/>
                  </a:lnTo>
                  <a:close/>
                </a:path>
              </a:pathLst>
            </a:custGeom>
            <a:solidFill>
              <a:srgbClr val="61874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9" name="Espace réservé du texte 45">
            <a:extLst>
              <a:ext uri="{FF2B5EF4-FFF2-40B4-BE49-F238E27FC236}">
                <a16:creationId xmlns:a16="http://schemas.microsoft.com/office/drawing/2014/main" id="{8256C79F-0AF1-47C1-945C-690F27FA89BB}"/>
              </a:ext>
            </a:extLst>
          </p:cNvPr>
          <p:cNvSpPr>
            <a:spLocks noGrp="1"/>
          </p:cNvSpPr>
          <p:nvPr>
            <p:ph type="body" sz="quarter" idx="13" hasCustomPrompt="1"/>
          </p:nvPr>
        </p:nvSpPr>
        <p:spPr>
          <a:xfrm>
            <a:off x="914400" y="2124075"/>
            <a:ext cx="5095875" cy="523875"/>
          </a:xfrm>
          <a:prstGeom prst="rect">
            <a:avLst/>
          </a:prstGeom>
        </p:spPr>
        <p:txBody>
          <a:bodyPr/>
          <a:lstStyle>
            <a:lvl1pPr marL="0" indent="0">
              <a:buNone/>
              <a:defRPr sz="2000" b="1">
                <a:solidFill>
                  <a:srgbClr val="19313B"/>
                </a:solidFill>
              </a:defRPr>
            </a:lvl1pPr>
          </a:lstStyle>
          <a:p>
            <a:r>
              <a:rPr lang="fr-FR" dirty="0"/>
              <a:t>Modifiez le style du titre</a:t>
            </a:r>
            <a:endParaRPr lang="fr-BE" dirty="0"/>
          </a:p>
        </p:txBody>
      </p:sp>
      <p:pic>
        <p:nvPicPr>
          <p:cNvPr id="30" name="Image 29" descr="Une image contenant texte, capture d’écran, Police">
            <a:extLst>
              <a:ext uri="{FF2B5EF4-FFF2-40B4-BE49-F238E27FC236}">
                <a16:creationId xmlns:a16="http://schemas.microsoft.com/office/drawing/2014/main" id="{83868F4C-6C45-3640-6723-A8A1724361C1}"/>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t="3" b="47504"/>
          <a:stretch/>
        </p:blipFill>
        <p:spPr>
          <a:xfrm>
            <a:off x="0" y="0"/>
            <a:ext cx="12192000" cy="3600000"/>
          </a:xfrm>
          <a:prstGeom prst="rect">
            <a:avLst/>
          </a:prstGeom>
        </p:spPr>
      </p:pic>
    </p:spTree>
    <p:extLst>
      <p:ext uri="{BB962C8B-B14F-4D97-AF65-F5344CB8AC3E}">
        <p14:creationId xmlns:p14="http://schemas.microsoft.com/office/powerpoint/2010/main" val="23127077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sposition HORTI COMESTIBLE 2">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DFDF400-06A7-9B50-151F-D68CC72B190C}"/>
              </a:ext>
            </a:extLst>
          </p:cNvPr>
          <p:cNvPicPr>
            <a:picLocks noChangeAspect="1"/>
          </p:cNvPicPr>
          <p:nvPr userDrawn="1"/>
        </p:nvPicPr>
        <p:blipFill>
          <a:blip r:embed="rId2"/>
          <a:stretch>
            <a:fillRect/>
          </a:stretch>
        </p:blipFill>
        <p:spPr>
          <a:xfrm>
            <a:off x="0" y="1114446"/>
            <a:ext cx="12216222" cy="5634461"/>
          </a:xfrm>
          <a:prstGeom prst="rect">
            <a:avLst/>
          </a:prstGeom>
        </p:spPr>
      </p:pic>
      <p:pic>
        <p:nvPicPr>
          <p:cNvPr id="18" name="Image 17">
            <a:extLst>
              <a:ext uri="{FF2B5EF4-FFF2-40B4-BE49-F238E27FC236}">
                <a16:creationId xmlns:a16="http://schemas.microsoft.com/office/drawing/2014/main" id="{6D4B8079-BDB6-4833-A848-E4712B9E53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96550" y="6173404"/>
            <a:ext cx="1506175" cy="494049"/>
          </a:xfrm>
          <a:prstGeom prst="rect">
            <a:avLst/>
          </a:prstGeom>
        </p:spPr>
      </p:pic>
      <p:grpSp>
        <p:nvGrpSpPr>
          <p:cNvPr id="10" name="object 6">
            <a:extLst>
              <a:ext uri="{FF2B5EF4-FFF2-40B4-BE49-F238E27FC236}">
                <a16:creationId xmlns:a16="http://schemas.microsoft.com/office/drawing/2014/main" id="{3E44F5C6-7FA9-4ABB-9BF6-79FF3E9E7B4C}"/>
              </a:ext>
            </a:extLst>
          </p:cNvPr>
          <p:cNvGrpSpPr/>
          <p:nvPr userDrawn="1"/>
        </p:nvGrpSpPr>
        <p:grpSpPr>
          <a:xfrm>
            <a:off x="0" y="583349"/>
            <a:ext cx="995680" cy="971550"/>
            <a:chOff x="0" y="583349"/>
            <a:chExt cx="995680" cy="971550"/>
          </a:xfrm>
        </p:grpSpPr>
        <p:sp>
          <p:nvSpPr>
            <p:cNvPr id="11" name="object 7">
              <a:extLst>
                <a:ext uri="{FF2B5EF4-FFF2-40B4-BE49-F238E27FC236}">
                  <a16:creationId xmlns:a16="http://schemas.microsoft.com/office/drawing/2014/main" id="{3A690A3F-4091-4B70-BDF4-A883C9D85AF4}"/>
                </a:ext>
              </a:extLst>
            </p:cNvPr>
            <p:cNvSpPr/>
            <p:nvPr/>
          </p:nvSpPr>
          <p:spPr>
            <a:xfrm>
              <a:off x="0" y="583349"/>
              <a:ext cx="995680" cy="971550"/>
            </a:xfrm>
            <a:custGeom>
              <a:avLst/>
              <a:gdLst/>
              <a:ahLst/>
              <a:cxnLst/>
              <a:rect l="l" t="t" r="r" b="b"/>
              <a:pathLst>
                <a:path w="995680" h="971550">
                  <a:moveTo>
                    <a:pt x="995146" y="0"/>
                  </a:moveTo>
                  <a:lnTo>
                    <a:pt x="0" y="0"/>
                  </a:lnTo>
                  <a:lnTo>
                    <a:pt x="0" y="971334"/>
                  </a:lnTo>
                  <a:lnTo>
                    <a:pt x="995146" y="971334"/>
                  </a:lnTo>
                  <a:lnTo>
                    <a:pt x="995146" y="0"/>
                  </a:lnTo>
                  <a:close/>
                </a:path>
              </a:pathLst>
            </a:custGeom>
            <a:solidFill>
              <a:srgbClr val="19313B"/>
            </a:solidFill>
          </p:spPr>
          <p:txBody>
            <a:bodyPr wrap="square" lIns="0" tIns="0" rIns="0" bIns="0" rtlCol="0"/>
            <a:lstStyle/>
            <a:p>
              <a:endParaRPr/>
            </a:p>
          </p:txBody>
        </p:sp>
        <p:sp>
          <p:nvSpPr>
            <p:cNvPr id="12" name="object 8">
              <a:extLst>
                <a:ext uri="{FF2B5EF4-FFF2-40B4-BE49-F238E27FC236}">
                  <a16:creationId xmlns:a16="http://schemas.microsoft.com/office/drawing/2014/main" id="{3ACAEF67-ABE2-4759-9714-AFAD61FD2B2D}"/>
                </a:ext>
              </a:extLst>
            </p:cNvPr>
            <p:cNvSpPr/>
            <p:nvPr/>
          </p:nvSpPr>
          <p:spPr>
            <a:xfrm>
              <a:off x="176466" y="824166"/>
              <a:ext cx="561975" cy="490220"/>
            </a:xfrm>
            <a:custGeom>
              <a:avLst/>
              <a:gdLst/>
              <a:ahLst/>
              <a:cxnLst/>
              <a:rect l="l" t="t" r="r" b="b"/>
              <a:pathLst>
                <a:path w="561975" h="490219">
                  <a:moveTo>
                    <a:pt x="512292" y="456933"/>
                  </a:moveTo>
                  <a:lnTo>
                    <a:pt x="20497" y="456933"/>
                  </a:lnTo>
                  <a:lnTo>
                    <a:pt x="20497" y="489712"/>
                  </a:lnTo>
                  <a:lnTo>
                    <a:pt x="512292" y="489712"/>
                  </a:lnTo>
                  <a:lnTo>
                    <a:pt x="512292" y="456933"/>
                  </a:lnTo>
                  <a:close/>
                </a:path>
                <a:path w="561975" h="490219">
                  <a:moveTo>
                    <a:pt x="561454" y="198755"/>
                  </a:moveTo>
                  <a:lnTo>
                    <a:pt x="556133" y="172466"/>
                  </a:lnTo>
                  <a:lnTo>
                    <a:pt x="550367" y="163906"/>
                  </a:lnTo>
                  <a:lnTo>
                    <a:pt x="541629" y="150964"/>
                  </a:lnTo>
                  <a:lnTo>
                    <a:pt x="528662" y="142214"/>
                  </a:lnTo>
                  <a:lnTo>
                    <a:pt x="528662" y="198755"/>
                  </a:lnTo>
                  <a:lnTo>
                    <a:pt x="525919" y="212293"/>
                  </a:lnTo>
                  <a:lnTo>
                    <a:pt x="518452" y="223367"/>
                  </a:lnTo>
                  <a:lnTo>
                    <a:pt x="507377" y="230835"/>
                  </a:lnTo>
                  <a:lnTo>
                    <a:pt x="493839" y="233578"/>
                  </a:lnTo>
                  <a:lnTo>
                    <a:pt x="480288" y="230835"/>
                  </a:lnTo>
                  <a:lnTo>
                    <a:pt x="469214" y="223367"/>
                  </a:lnTo>
                  <a:lnTo>
                    <a:pt x="461733" y="212293"/>
                  </a:lnTo>
                  <a:lnTo>
                    <a:pt x="458990" y="198755"/>
                  </a:lnTo>
                  <a:lnTo>
                    <a:pt x="461733" y="185204"/>
                  </a:lnTo>
                  <a:lnTo>
                    <a:pt x="469214" y="174117"/>
                  </a:lnTo>
                  <a:lnTo>
                    <a:pt x="480288" y="166649"/>
                  </a:lnTo>
                  <a:lnTo>
                    <a:pt x="493839" y="163906"/>
                  </a:lnTo>
                  <a:lnTo>
                    <a:pt x="507377" y="166649"/>
                  </a:lnTo>
                  <a:lnTo>
                    <a:pt x="518452" y="174117"/>
                  </a:lnTo>
                  <a:lnTo>
                    <a:pt x="525919" y="185204"/>
                  </a:lnTo>
                  <a:lnTo>
                    <a:pt x="528662" y="198755"/>
                  </a:lnTo>
                  <a:lnTo>
                    <a:pt x="528662" y="142214"/>
                  </a:lnTo>
                  <a:lnTo>
                    <a:pt x="520128" y="136448"/>
                  </a:lnTo>
                  <a:lnTo>
                    <a:pt x="493839" y="131127"/>
                  </a:lnTo>
                  <a:lnTo>
                    <a:pt x="467550" y="136448"/>
                  </a:lnTo>
                  <a:lnTo>
                    <a:pt x="446049" y="150964"/>
                  </a:lnTo>
                  <a:lnTo>
                    <a:pt x="431546" y="172466"/>
                  </a:lnTo>
                  <a:lnTo>
                    <a:pt x="426212" y="198755"/>
                  </a:lnTo>
                  <a:lnTo>
                    <a:pt x="430555" y="220205"/>
                  </a:lnTo>
                  <a:lnTo>
                    <a:pt x="316395" y="288442"/>
                  </a:lnTo>
                  <a:lnTo>
                    <a:pt x="312127" y="282105"/>
                  </a:lnTo>
                  <a:lnTo>
                    <a:pt x="299161" y="273367"/>
                  </a:lnTo>
                  <a:lnTo>
                    <a:pt x="299161" y="329895"/>
                  </a:lnTo>
                  <a:lnTo>
                    <a:pt x="296418" y="343446"/>
                  </a:lnTo>
                  <a:lnTo>
                    <a:pt x="288950" y="354507"/>
                  </a:lnTo>
                  <a:lnTo>
                    <a:pt x="277888" y="361975"/>
                  </a:lnTo>
                  <a:lnTo>
                    <a:pt x="264337" y="364718"/>
                  </a:lnTo>
                  <a:lnTo>
                    <a:pt x="250786" y="361975"/>
                  </a:lnTo>
                  <a:lnTo>
                    <a:pt x="239712" y="354507"/>
                  </a:lnTo>
                  <a:lnTo>
                    <a:pt x="232232" y="343446"/>
                  </a:lnTo>
                  <a:lnTo>
                    <a:pt x="229489" y="329895"/>
                  </a:lnTo>
                  <a:lnTo>
                    <a:pt x="232232" y="316357"/>
                  </a:lnTo>
                  <a:lnTo>
                    <a:pt x="239712" y="305269"/>
                  </a:lnTo>
                  <a:lnTo>
                    <a:pt x="250786" y="297789"/>
                  </a:lnTo>
                  <a:lnTo>
                    <a:pt x="264337" y="295046"/>
                  </a:lnTo>
                  <a:lnTo>
                    <a:pt x="277888" y="297789"/>
                  </a:lnTo>
                  <a:lnTo>
                    <a:pt x="288950" y="305269"/>
                  </a:lnTo>
                  <a:lnTo>
                    <a:pt x="296418" y="316357"/>
                  </a:lnTo>
                  <a:lnTo>
                    <a:pt x="299161" y="329895"/>
                  </a:lnTo>
                  <a:lnTo>
                    <a:pt x="299161" y="273367"/>
                  </a:lnTo>
                  <a:lnTo>
                    <a:pt x="290626" y="267601"/>
                  </a:lnTo>
                  <a:lnTo>
                    <a:pt x="264337" y="262267"/>
                  </a:lnTo>
                  <a:lnTo>
                    <a:pt x="238048" y="267601"/>
                  </a:lnTo>
                  <a:lnTo>
                    <a:pt x="236956" y="268338"/>
                  </a:lnTo>
                  <a:lnTo>
                    <a:pt x="118719" y="110502"/>
                  </a:lnTo>
                  <a:lnTo>
                    <a:pt x="124155" y="102450"/>
                  </a:lnTo>
                  <a:lnTo>
                    <a:pt x="129921" y="93903"/>
                  </a:lnTo>
                  <a:lnTo>
                    <a:pt x="135242" y="67614"/>
                  </a:lnTo>
                  <a:lnTo>
                    <a:pt x="129921" y="41325"/>
                  </a:lnTo>
                  <a:lnTo>
                    <a:pt x="124155" y="32778"/>
                  </a:lnTo>
                  <a:lnTo>
                    <a:pt x="115417" y="19824"/>
                  </a:lnTo>
                  <a:lnTo>
                    <a:pt x="102463" y="11087"/>
                  </a:lnTo>
                  <a:lnTo>
                    <a:pt x="102463" y="67614"/>
                  </a:lnTo>
                  <a:lnTo>
                    <a:pt x="99720" y="81153"/>
                  </a:lnTo>
                  <a:lnTo>
                    <a:pt x="92252" y="92227"/>
                  </a:lnTo>
                  <a:lnTo>
                    <a:pt x="81178" y="99707"/>
                  </a:lnTo>
                  <a:lnTo>
                    <a:pt x="67627" y="102450"/>
                  </a:lnTo>
                  <a:lnTo>
                    <a:pt x="54076" y="99707"/>
                  </a:lnTo>
                  <a:lnTo>
                    <a:pt x="43002" y="92227"/>
                  </a:lnTo>
                  <a:lnTo>
                    <a:pt x="35534" y="81153"/>
                  </a:lnTo>
                  <a:lnTo>
                    <a:pt x="32791" y="67614"/>
                  </a:lnTo>
                  <a:lnTo>
                    <a:pt x="35534" y="54063"/>
                  </a:lnTo>
                  <a:lnTo>
                    <a:pt x="43002" y="42989"/>
                  </a:lnTo>
                  <a:lnTo>
                    <a:pt x="54076" y="35509"/>
                  </a:lnTo>
                  <a:lnTo>
                    <a:pt x="67627" y="32778"/>
                  </a:lnTo>
                  <a:lnTo>
                    <a:pt x="81178" y="35509"/>
                  </a:lnTo>
                  <a:lnTo>
                    <a:pt x="92252" y="42989"/>
                  </a:lnTo>
                  <a:lnTo>
                    <a:pt x="99720" y="54063"/>
                  </a:lnTo>
                  <a:lnTo>
                    <a:pt x="102463" y="67614"/>
                  </a:lnTo>
                  <a:lnTo>
                    <a:pt x="102463" y="11087"/>
                  </a:lnTo>
                  <a:lnTo>
                    <a:pt x="93916" y="5321"/>
                  </a:lnTo>
                  <a:lnTo>
                    <a:pt x="67627" y="0"/>
                  </a:lnTo>
                  <a:lnTo>
                    <a:pt x="41325" y="5321"/>
                  </a:lnTo>
                  <a:lnTo>
                    <a:pt x="19837" y="19824"/>
                  </a:lnTo>
                  <a:lnTo>
                    <a:pt x="5321" y="41325"/>
                  </a:lnTo>
                  <a:lnTo>
                    <a:pt x="0" y="67614"/>
                  </a:lnTo>
                  <a:lnTo>
                    <a:pt x="5321" y="93903"/>
                  </a:lnTo>
                  <a:lnTo>
                    <a:pt x="19837" y="115404"/>
                  </a:lnTo>
                  <a:lnTo>
                    <a:pt x="41325" y="129908"/>
                  </a:lnTo>
                  <a:lnTo>
                    <a:pt x="67627" y="135242"/>
                  </a:lnTo>
                  <a:lnTo>
                    <a:pt x="92519" y="130200"/>
                  </a:lnTo>
                  <a:lnTo>
                    <a:pt x="211683" y="289306"/>
                  </a:lnTo>
                  <a:lnTo>
                    <a:pt x="202031" y="303606"/>
                  </a:lnTo>
                  <a:lnTo>
                    <a:pt x="196710" y="329895"/>
                  </a:lnTo>
                  <a:lnTo>
                    <a:pt x="202031" y="356196"/>
                  </a:lnTo>
                  <a:lnTo>
                    <a:pt x="216547" y="377685"/>
                  </a:lnTo>
                  <a:lnTo>
                    <a:pt x="238048" y="392188"/>
                  </a:lnTo>
                  <a:lnTo>
                    <a:pt x="264337" y="397510"/>
                  </a:lnTo>
                  <a:lnTo>
                    <a:pt x="290626" y="392188"/>
                  </a:lnTo>
                  <a:lnTo>
                    <a:pt x="312127" y="377685"/>
                  </a:lnTo>
                  <a:lnTo>
                    <a:pt x="320878" y="364718"/>
                  </a:lnTo>
                  <a:lnTo>
                    <a:pt x="326631" y="356196"/>
                  </a:lnTo>
                  <a:lnTo>
                    <a:pt x="331952" y="329895"/>
                  </a:lnTo>
                  <a:lnTo>
                    <a:pt x="328891" y="314820"/>
                  </a:lnTo>
                  <a:lnTo>
                    <a:pt x="330809" y="318008"/>
                  </a:lnTo>
                  <a:lnTo>
                    <a:pt x="448068" y="247916"/>
                  </a:lnTo>
                  <a:lnTo>
                    <a:pt x="467550" y="261048"/>
                  </a:lnTo>
                  <a:lnTo>
                    <a:pt x="493839" y="266369"/>
                  </a:lnTo>
                  <a:lnTo>
                    <a:pt x="520128" y="261048"/>
                  </a:lnTo>
                  <a:lnTo>
                    <a:pt x="541629" y="246545"/>
                  </a:lnTo>
                  <a:lnTo>
                    <a:pt x="550379" y="233578"/>
                  </a:lnTo>
                  <a:lnTo>
                    <a:pt x="556133" y="225056"/>
                  </a:lnTo>
                  <a:lnTo>
                    <a:pt x="561454" y="198755"/>
                  </a:lnTo>
                  <a:close/>
                </a:path>
              </a:pathLst>
            </a:custGeom>
            <a:solidFill>
              <a:srgbClr val="FFFFFF"/>
            </a:solidFill>
          </p:spPr>
          <p:txBody>
            <a:bodyPr wrap="square" lIns="0" tIns="0" rIns="0" bIns="0" rtlCol="0"/>
            <a:lstStyle/>
            <a:p>
              <a:endParaRPr/>
            </a:p>
          </p:txBody>
        </p:sp>
      </p:grpSp>
      <p:sp>
        <p:nvSpPr>
          <p:cNvPr id="16" name="object 12">
            <a:extLst>
              <a:ext uri="{FF2B5EF4-FFF2-40B4-BE49-F238E27FC236}">
                <a16:creationId xmlns:a16="http://schemas.microsoft.com/office/drawing/2014/main" id="{7000038B-090B-4447-8FB5-9F826F26768D}"/>
              </a:ext>
            </a:extLst>
          </p:cNvPr>
          <p:cNvSpPr txBox="1">
            <a:spLocks noGrp="1"/>
          </p:cNvSpPr>
          <p:nvPr>
            <p:ph type="title" hasCustomPrompt="1"/>
          </p:nvPr>
        </p:nvSpPr>
        <p:spPr>
          <a:xfrm>
            <a:off x="1351863" y="754693"/>
            <a:ext cx="10578879" cy="604520"/>
          </a:xfrm>
          <a:prstGeom prst="rect">
            <a:avLst/>
          </a:prstGeom>
        </p:spPr>
        <p:txBody>
          <a:bodyPr vert="horz" wrap="square" lIns="0" tIns="12700" rIns="0" bIns="0" rtlCol="0">
            <a:spAutoFit/>
          </a:bodyPr>
          <a:lstStyle>
            <a:lvl1pPr>
              <a:defRPr/>
            </a:lvl1pPr>
          </a:lstStyle>
          <a:p>
            <a:pPr marL="12700">
              <a:lnSpc>
                <a:spcPct val="100000"/>
              </a:lnSpc>
              <a:spcBef>
                <a:spcPts val="100"/>
              </a:spcBef>
            </a:pPr>
            <a:r>
              <a:rPr sz="3800" spc="105" dirty="0"/>
              <a:t>HORTICULTURE</a:t>
            </a:r>
            <a:r>
              <a:rPr sz="3800" spc="75" dirty="0"/>
              <a:t> </a:t>
            </a:r>
            <a:r>
              <a:rPr lang="fr-BE" sz="3800" spc="135" dirty="0"/>
              <a:t>COMESTIBLE</a:t>
            </a:r>
            <a:endParaRPr sz="3800" dirty="0"/>
          </a:p>
        </p:txBody>
      </p:sp>
      <p:sp>
        <p:nvSpPr>
          <p:cNvPr id="17" name="object 13">
            <a:extLst>
              <a:ext uri="{FF2B5EF4-FFF2-40B4-BE49-F238E27FC236}">
                <a16:creationId xmlns:a16="http://schemas.microsoft.com/office/drawing/2014/main" id="{0612C5D7-58C9-4E48-98F4-A722661BB2E2}"/>
              </a:ext>
            </a:extLst>
          </p:cNvPr>
          <p:cNvSpPr txBox="1"/>
          <p:nvPr userDrawn="1"/>
        </p:nvSpPr>
        <p:spPr>
          <a:xfrm>
            <a:off x="347446" y="2096795"/>
            <a:ext cx="3672204" cy="2254463"/>
          </a:xfrm>
          <a:prstGeom prst="rect">
            <a:avLst/>
          </a:prstGeom>
        </p:spPr>
        <p:txBody>
          <a:bodyPr vert="horz" wrap="square" lIns="0" tIns="0" rIns="0" bIns="0" rtlCol="0">
            <a:spAutoFit/>
          </a:bodyPr>
          <a:lstStyle/>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spcBef>
                <a:spcPts val="25"/>
              </a:spcBef>
            </a:pPr>
            <a:endParaRPr sz="1850" dirty="0">
              <a:latin typeface="Times New Roman"/>
              <a:cs typeface="Times New Roman"/>
            </a:endParaRPr>
          </a:p>
          <a:p>
            <a:pPr marL="109220">
              <a:lnSpc>
                <a:spcPct val="100000"/>
              </a:lnSpc>
              <a:spcBef>
                <a:spcPts val="5"/>
              </a:spcBef>
            </a:pPr>
            <a:endParaRPr sz="1600" dirty="0">
              <a:latin typeface="Calibri"/>
              <a:cs typeface="Calibri"/>
            </a:endParaRPr>
          </a:p>
        </p:txBody>
      </p:sp>
      <p:sp>
        <p:nvSpPr>
          <p:cNvPr id="19" name="Espace réservé de la date 18">
            <a:extLst>
              <a:ext uri="{FF2B5EF4-FFF2-40B4-BE49-F238E27FC236}">
                <a16:creationId xmlns:a16="http://schemas.microsoft.com/office/drawing/2014/main" id="{A3A4020F-7886-4894-95A9-89D1DA318F4B}"/>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20" name="Espace réservé du pied de page 19">
            <a:extLst>
              <a:ext uri="{FF2B5EF4-FFF2-40B4-BE49-F238E27FC236}">
                <a16:creationId xmlns:a16="http://schemas.microsoft.com/office/drawing/2014/main" id="{9C52EF02-17DB-447A-AF12-036B8C5D77B6}"/>
              </a:ext>
            </a:extLst>
          </p:cNvPr>
          <p:cNvSpPr>
            <a:spLocks noGrp="1"/>
          </p:cNvSpPr>
          <p:nvPr>
            <p:ph type="ftr" sz="quarter" idx="11"/>
          </p:nvPr>
        </p:nvSpPr>
        <p:spPr/>
        <p:txBody>
          <a:bodyPr/>
          <a:lstStyle/>
          <a:p>
            <a:endParaRPr lang="fr-BE"/>
          </a:p>
        </p:txBody>
      </p:sp>
      <p:sp>
        <p:nvSpPr>
          <p:cNvPr id="21" name="Espace réservé du numéro de diapositive 20">
            <a:extLst>
              <a:ext uri="{FF2B5EF4-FFF2-40B4-BE49-F238E27FC236}">
                <a16:creationId xmlns:a16="http://schemas.microsoft.com/office/drawing/2014/main" id="{3CF22FE0-2988-48A6-8209-C34481B48244}"/>
              </a:ext>
            </a:extLst>
          </p:cNvPr>
          <p:cNvSpPr>
            <a:spLocks noGrp="1"/>
          </p:cNvSpPr>
          <p:nvPr>
            <p:ph type="sldNum" sz="quarter" idx="12"/>
          </p:nvPr>
        </p:nvSpPr>
        <p:spPr/>
        <p:txBody>
          <a:bodyPr/>
          <a:lstStyle/>
          <a:p>
            <a:fld id="{E3C3F044-543A-412E-A42E-7B62475FA835}" type="slidenum">
              <a:rPr lang="fr-BE" smtClean="0"/>
              <a:t>‹N°›</a:t>
            </a:fld>
            <a:endParaRPr lang="fr-BE"/>
          </a:p>
        </p:txBody>
      </p:sp>
      <p:sp>
        <p:nvSpPr>
          <p:cNvPr id="23" name="Sous-titre 2">
            <a:extLst>
              <a:ext uri="{FF2B5EF4-FFF2-40B4-BE49-F238E27FC236}">
                <a16:creationId xmlns:a16="http://schemas.microsoft.com/office/drawing/2014/main" id="{CBF23BB4-4A67-42CF-942F-41C8B8E734ED}"/>
              </a:ext>
            </a:extLst>
          </p:cNvPr>
          <p:cNvSpPr>
            <a:spLocks noGrp="1"/>
          </p:cNvSpPr>
          <p:nvPr>
            <p:ph type="subTitle" idx="1"/>
          </p:nvPr>
        </p:nvSpPr>
        <p:spPr>
          <a:xfrm>
            <a:off x="523702" y="3791711"/>
            <a:ext cx="3250276" cy="2009053"/>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fr-BE" dirty="0"/>
          </a:p>
        </p:txBody>
      </p:sp>
    </p:spTree>
    <p:extLst>
      <p:ext uri="{BB962C8B-B14F-4D97-AF65-F5344CB8AC3E}">
        <p14:creationId xmlns:p14="http://schemas.microsoft.com/office/powerpoint/2010/main" val="33174686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HORTI COMESTIBLE 3">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F237C004-F558-400C-A755-4516D22EF1D2}"/>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25456A5B-C257-4554-A680-A4C1F64035C3}"/>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1504EE01-A9C5-4649-9A53-608348ECD4CA}"/>
              </a:ext>
            </a:extLst>
          </p:cNvPr>
          <p:cNvSpPr>
            <a:spLocks noGrp="1"/>
          </p:cNvSpPr>
          <p:nvPr>
            <p:ph type="sldNum" sz="quarter" idx="12"/>
          </p:nvPr>
        </p:nvSpPr>
        <p:spPr/>
        <p:txBody>
          <a:bodyPr/>
          <a:lstStyle/>
          <a:p>
            <a:fld id="{E3C3F044-543A-412E-A42E-7B62475FA835}" type="slidenum">
              <a:rPr lang="fr-BE" smtClean="0"/>
              <a:t>‹N°›</a:t>
            </a:fld>
            <a:endParaRPr lang="fr-BE"/>
          </a:p>
        </p:txBody>
      </p:sp>
      <p:sp>
        <p:nvSpPr>
          <p:cNvPr id="29" name="Espace réservé du texte 31">
            <a:extLst>
              <a:ext uri="{FF2B5EF4-FFF2-40B4-BE49-F238E27FC236}">
                <a16:creationId xmlns:a16="http://schemas.microsoft.com/office/drawing/2014/main" id="{73ED62B6-3957-4CB5-A3AE-61275EE16121}"/>
              </a:ext>
              <a:ext uri="{C183D7F6-B498-43B3-948B-1728B52AA6E4}">
                <adec:decorative xmlns:adec="http://schemas.microsoft.com/office/drawing/2017/decorative" val="1"/>
              </a:ext>
            </a:extLst>
          </p:cNvPr>
          <p:cNvSpPr>
            <a:spLocks noGrp="1"/>
          </p:cNvSpPr>
          <p:nvPr>
            <p:ph type="body" sz="quarter" idx="13"/>
          </p:nvPr>
        </p:nvSpPr>
        <p:spPr>
          <a:xfrm>
            <a:off x="1770063" y="4014788"/>
            <a:ext cx="3724275" cy="2152650"/>
          </a:xfrm>
          <a:prstGeom prst="rect">
            <a:avLst/>
          </a:prstGeom>
        </p:spPr>
        <p:txBody>
          <a:bodyPr/>
          <a:lstStyle>
            <a:lvl1pPr marL="0" indent="0">
              <a:buFontTx/>
              <a:buNone/>
              <a:defRPr sz="180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fr-FR" dirty="0"/>
              <a:t>Modifier les styles du texte</a:t>
            </a:r>
            <a:endParaRPr lang="fr-BE" dirty="0"/>
          </a:p>
        </p:txBody>
      </p:sp>
      <p:sp>
        <p:nvSpPr>
          <p:cNvPr id="28" name="object 24">
            <a:extLst>
              <a:ext uri="{FF2B5EF4-FFF2-40B4-BE49-F238E27FC236}">
                <a16:creationId xmlns:a16="http://schemas.microsoft.com/office/drawing/2014/main" id="{CD8A53BA-A8C8-4F7C-A788-4C515FB38599}"/>
              </a:ext>
            </a:extLst>
          </p:cNvPr>
          <p:cNvSpPr txBox="1">
            <a:spLocks noGrp="1"/>
          </p:cNvSpPr>
          <p:nvPr>
            <p:ph type="title"/>
          </p:nvPr>
        </p:nvSpPr>
        <p:spPr>
          <a:xfrm>
            <a:off x="1769606" y="1856675"/>
            <a:ext cx="3729990" cy="375920"/>
          </a:xfrm>
          <a:prstGeom prst="rect">
            <a:avLst/>
          </a:prstGeom>
        </p:spPr>
        <p:txBody>
          <a:bodyPr vert="horz" wrap="square" lIns="0" tIns="12700" rIns="0" bIns="0" rtlCol="0">
            <a:spAutoFit/>
          </a:bodyPr>
          <a:lstStyle/>
          <a:p>
            <a:pPr marL="12700">
              <a:lnSpc>
                <a:spcPct val="100000"/>
              </a:lnSpc>
              <a:spcBef>
                <a:spcPts val="100"/>
              </a:spcBef>
            </a:pPr>
            <a:r>
              <a:rPr sz="2300" spc="60" dirty="0">
                <a:solidFill>
                  <a:srgbClr val="FFFFFF"/>
                </a:solidFill>
              </a:rPr>
              <a:t>HORTICULTURE</a:t>
            </a:r>
            <a:r>
              <a:rPr sz="2300" spc="70" dirty="0">
                <a:solidFill>
                  <a:srgbClr val="FFFFFF"/>
                </a:solidFill>
              </a:rPr>
              <a:t> </a:t>
            </a:r>
            <a:r>
              <a:rPr sz="2300" spc="75" dirty="0">
                <a:solidFill>
                  <a:srgbClr val="FFFFFF"/>
                </a:solidFill>
              </a:rPr>
              <a:t>COMESTIBLE</a:t>
            </a:r>
            <a:endParaRPr sz="2300" dirty="0"/>
          </a:p>
        </p:txBody>
      </p:sp>
      <p:sp>
        <p:nvSpPr>
          <p:cNvPr id="6" name="object 2">
            <a:extLst>
              <a:ext uri="{FF2B5EF4-FFF2-40B4-BE49-F238E27FC236}">
                <a16:creationId xmlns:a16="http://schemas.microsoft.com/office/drawing/2014/main" id="{3DDE2D3D-27AD-61DF-2876-34746438AF6E}"/>
              </a:ext>
            </a:extLst>
          </p:cNvPr>
          <p:cNvSpPr/>
          <p:nvPr userDrawn="1"/>
        </p:nvSpPr>
        <p:spPr>
          <a:xfrm>
            <a:off x="2338113" y="3826464"/>
            <a:ext cx="259079" cy="257175"/>
          </a:xfrm>
          <a:custGeom>
            <a:avLst/>
            <a:gdLst/>
            <a:ahLst/>
            <a:cxnLst/>
            <a:rect l="l" t="t" r="r" b="b"/>
            <a:pathLst>
              <a:path w="259080" h="257175">
                <a:moveTo>
                  <a:pt x="129438" y="0"/>
                </a:moveTo>
                <a:lnTo>
                  <a:pt x="0" y="128498"/>
                </a:lnTo>
                <a:lnTo>
                  <a:pt x="129438" y="256997"/>
                </a:lnTo>
                <a:lnTo>
                  <a:pt x="258876" y="128498"/>
                </a:lnTo>
                <a:lnTo>
                  <a:pt x="129438" y="0"/>
                </a:lnTo>
                <a:close/>
              </a:path>
            </a:pathLst>
          </a:custGeom>
          <a:solidFill>
            <a:srgbClr val="85BC23"/>
          </a:solidFill>
        </p:spPr>
        <p:txBody>
          <a:bodyPr wrap="square" lIns="0" tIns="0" rIns="0" bIns="0" rtlCol="0"/>
          <a:lstStyle/>
          <a:p>
            <a:endParaRPr/>
          </a:p>
        </p:txBody>
      </p:sp>
      <p:sp>
        <p:nvSpPr>
          <p:cNvPr id="8" name="object 3">
            <a:extLst>
              <a:ext uri="{FF2B5EF4-FFF2-40B4-BE49-F238E27FC236}">
                <a16:creationId xmlns:a16="http://schemas.microsoft.com/office/drawing/2014/main" id="{58933CD0-0143-31F1-7858-30B0C6424D7F}"/>
              </a:ext>
            </a:extLst>
          </p:cNvPr>
          <p:cNvSpPr/>
          <p:nvPr userDrawn="1"/>
        </p:nvSpPr>
        <p:spPr>
          <a:xfrm>
            <a:off x="4640650" y="3826464"/>
            <a:ext cx="259079" cy="257175"/>
          </a:xfrm>
          <a:custGeom>
            <a:avLst/>
            <a:gdLst/>
            <a:ahLst/>
            <a:cxnLst/>
            <a:rect l="l" t="t" r="r" b="b"/>
            <a:pathLst>
              <a:path w="259079" h="257175">
                <a:moveTo>
                  <a:pt x="129438" y="0"/>
                </a:moveTo>
                <a:lnTo>
                  <a:pt x="0" y="128498"/>
                </a:lnTo>
                <a:lnTo>
                  <a:pt x="129438" y="256997"/>
                </a:lnTo>
                <a:lnTo>
                  <a:pt x="258876" y="128498"/>
                </a:lnTo>
                <a:lnTo>
                  <a:pt x="129438" y="0"/>
                </a:lnTo>
                <a:close/>
              </a:path>
            </a:pathLst>
          </a:custGeom>
          <a:solidFill>
            <a:srgbClr val="85BC23"/>
          </a:solidFill>
        </p:spPr>
        <p:txBody>
          <a:bodyPr wrap="square" lIns="0" tIns="0" rIns="0" bIns="0" rtlCol="0"/>
          <a:lstStyle/>
          <a:p>
            <a:endParaRPr/>
          </a:p>
        </p:txBody>
      </p:sp>
      <p:sp>
        <p:nvSpPr>
          <p:cNvPr id="9" name="object 4">
            <a:extLst>
              <a:ext uri="{FF2B5EF4-FFF2-40B4-BE49-F238E27FC236}">
                <a16:creationId xmlns:a16="http://schemas.microsoft.com/office/drawing/2014/main" id="{35C54873-6D60-8E8D-7AC5-F88EE3CE2EDF}"/>
              </a:ext>
            </a:extLst>
          </p:cNvPr>
          <p:cNvSpPr/>
          <p:nvPr userDrawn="1"/>
        </p:nvSpPr>
        <p:spPr>
          <a:xfrm>
            <a:off x="6947910" y="3826462"/>
            <a:ext cx="259079" cy="257175"/>
          </a:xfrm>
          <a:custGeom>
            <a:avLst/>
            <a:gdLst/>
            <a:ahLst/>
            <a:cxnLst/>
            <a:rect l="l" t="t" r="r" b="b"/>
            <a:pathLst>
              <a:path w="259079" h="257175">
                <a:moveTo>
                  <a:pt x="129438" y="0"/>
                </a:moveTo>
                <a:lnTo>
                  <a:pt x="0" y="128498"/>
                </a:lnTo>
                <a:lnTo>
                  <a:pt x="129438" y="256997"/>
                </a:lnTo>
                <a:lnTo>
                  <a:pt x="258876" y="128498"/>
                </a:lnTo>
                <a:lnTo>
                  <a:pt x="129438" y="0"/>
                </a:lnTo>
                <a:close/>
              </a:path>
            </a:pathLst>
          </a:custGeom>
          <a:solidFill>
            <a:srgbClr val="85BC23"/>
          </a:solidFill>
        </p:spPr>
        <p:txBody>
          <a:bodyPr wrap="square" lIns="0" tIns="0" rIns="0" bIns="0" rtlCol="0"/>
          <a:lstStyle/>
          <a:p>
            <a:endParaRPr/>
          </a:p>
        </p:txBody>
      </p:sp>
      <p:sp>
        <p:nvSpPr>
          <p:cNvPr id="10" name="object 5">
            <a:extLst>
              <a:ext uri="{FF2B5EF4-FFF2-40B4-BE49-F238E27FC236}">
                <a16:creationId xmlns:a16="http://schemas.microsoft.com/office/drawing/2014/main" id="{B9E12E84-07FA-2C63-EBE4-C0672129DBB3}"/>
              </a:ext>
            </a:extLst>
          </p:cNvPr>
          <p:cNvSpPr/>
          <p:nvPr userDrawn="1"/>
        </p:nvSpPr>
        <p:spPr>
          <a:xfrm>
            <a:off x="9230962" y="3826464"/>
            <a:ext cx="259079" cy="257175"/>
          </a:xfrm>
          <a:custGeom>
            <a:avLst/>
            <a:gdLst/>
            <a:ahLst/>
            <a:cxnLst/>
            <a:rect l="l" t="t" r="r" b="b"/>
            <a:pathLst>
              <a:path w="259079" h="257175">
                <a:moveTo>
                  <a:pt x="129438" y="0"/>
                </a:moveTo>
                <a:lnTo>
                  <a:pt x="0" y="128498"/>
                </a:lnTo>
                <a:lnTo>
                  <a:pt x="129438" y="256997"/>
                </a:lnTo>
                <a:lnTo>
                  <a:pt x="258876" y="128498"/>
                </a:lnTo>
                <a:lnTo>
                  <a:pt x="129438" y="0"/>
                </a:lnTo>
                <a:close/>
              </a:path>
            </a:pathLst>
          </a:custGeom>
          <a:solidFill>
            <a:srgbClr val="85BC23"/>
          </a:solidFill>
        </p:spPr>
        <p:txBody>
          <a:bodyPr wrap="square" lIns="0" tIns="0" rIns="0" bIns="0" rtlCol="0"/>
          <a:lstStyle/>
          <a:p>
            <a:endParaRPr/>
          </a:p>
        </p:txBody>
      </p:sp>
      <p:grpSp>
        <p:nvGrpSpPr>
          <p:cNvPr id="11" name="object 6">
            <a:extLst>
              <a:ext uri="{FF2B5EF4-FFF2-40B4-BE49-F238E27FC236}">
                <a16:creationId xmlns:a16="http://schemas.microsoft.com/office/drawing/2014/main" id="{0B06F104-0B8F-F149-ADF0-674CD1673BA8}"/>
              </a:ext>
            </a:extLst>
          </p:cNvPr>
          <p:cNvGrpSpPr/>
          <p:nvPr userDrawn="1"/>
        </p:nvGrpSpPr>
        <p:grpSpPr>
          <a:xfrm>
            <a:off x="1322663" y="2278392"/>
            <a:ext cx="9163685" cy="1673860"/>
            <a:chOff x="1452486" y="1871992"/>
            <a:chExt cx="9163685" cy="1673860"/>
          </a:xfrm>
        </p:grpSpPr>
        <p:pic>
          <p:nvPicPr>
            <p:cNvPr id="12" name="object 7">
              <a:extLst>
                <a:ext uri="{FF2B5EF4-FFF2-40B4-BE49-F238E27FC236}">
                  <a16:creationId xmlns:a16="http://schemas.microsoft.com/office/drawing/2014/main" id="{AAFD28F6-D759-AAFC-3E3B-8DA25E2CA46D}"/>
                </a:ext>
              </a:extLst>
            </p:cNvPr>
            <p:cNvPicPr/>
            <p:nvPr/>
          </p:nvPicPr>
          <p:blipFill>
            <a:blip r:embed="rId2" cstate="print"/>
            <a:stretch>
              <a:fillRect/>
            </a:stretch>
          </p:blipFill>
          <p:spPr>
            <a:xfrm>
              <a:off x="1458315" y="1877822"/>
              <a:ext cx="2278113" cy="1662074"/>
            </a:xfrm>
            <a:prstGeom prst="rect">
              <a:avLst/>
            </a:prstGeom>
          </p:spPr>
        </p:pic>
        <p:sp>
          <p:nvSpPr>
            <p:cNvPr id="13" name="object 8">
              <a:extLst>
                <a:ext uri="{FF2B5EF4-FFF2-40B4-BE49-F238E27FC236}">
                  <a16:creationId xmlns:a16="http://schemas.microsoft.com/office/drawing/2014/main" id="{91BC9A59-C9A4-BC93-2FF5-A9DBD7FDF795}"/>
                </a:ext>
              </a:extLst>
            </p:cNvPr>
            <p:cNvSpPr/>
            <p:nvPr/>
          </p:nvSpPr>
          <p:spPr>
            <a:xfrm>
              <a:off x="1458315" y="1877822"/>
              <a:ext cx="2278380" cy="1662430"/>
            </a:xfrm>
            <a:custGeom>
              <a:avLst/>
              <a:gdLst/>
              <a:ahLst/>
              <a:cxnLst/>
              <a:rect l="l" t="t" r="r" b="b"/>
              <a:pathLst>
                <a:path w="2278379" h="1662429">
                  <a:moveTo>
                    <a:pt x="0" y="1662074"/>
                  </a:moveTo>
                  <a:lnTo>
                    <a:pt x="2278113" y="1662074"/>
                  </a:lnTo>
                  <a:lnTo>
                    <a:pt x="2278113" y="0"/>
                  </a:lnTo>
                  <a:lnTo>
                    <a:pt x="0" y="0"/>
                  </a:lnTo>
                  <a:lnTo>
                    <a:pt x="0" y="1662074"/>
                  </a:lnTo>
                  <a:close/>
                </a:path>
              </a:pathLst>
            </a:custGeom>
            <a:ln w="11658">
              <a:solidFill>
                <a:srgbClr val="85BC23"/>
              </a:solidFill>
            </a:ln>
          </p:spPr>
          <p:txBody>
            <a:bodyPr wrap="square" lIns="0" tIns="0" rIns="0" bIns="0" rtlCol="0"/>
            <a:lstStyle/>
            <a:p>
              <a:endParaRPr/>
            </a:p>
          </p:txBody>
        </p:sp>
        <p:pic>
          <p:nvPicPr>
            <p:cNvPr id="14" name="object 9">
              <a:extLst>
                <a:ext uri="{FF2B5EF4-FFF2-40B4-BE49-F238E27FC236}">
                  <a16:creationId xmlns:a16="http://schemas.microsoft.com/office/drawing/2014/main" id="{74BAEFC2-9A69-00F8-9BFB-1ADABD6CAF94}"/>
                </a:ext>
              </a:extLst>
            </p:cNvPr>
            <p:cNvPicPr/>
            <p:nvPr/>
          </p:nvPicPr>
          <p:blipFill>
            <a:blip r:embed="rId3" cstate="print"/>
            <a:stretch>
              <a:fillRect/>
            </a:stretch>
          </p:blipFill>
          <p:spPr>
            <a:xfrm>
              <a:off x="3760863" y="1877822"/>
              <a:ext cx="2278113" cy="1662074"/>
            </a:xfrm>
            <a:prstGeom prst="rect">
              <a:avLst/>
            </a:prstGeom>
          </p:spPr>
        </p:pic>
        <p:sp>
          <p:nvSpPr>
            <p:cNvPr id="15" name="object 10">
              <a:extLst>
                <a:ext uri="{FF2B5EF4-FFF2-40B4-BE49-F238E27FC236}">
                  <a16:creationId xmlns:a16="http://schemas.microsoft.com/office/drawing/2014/main" id="{E67A9AD3-AA9E-E145-195D-E1EB49E98732}"/>
                </a:ext>
              </a:extLst>
            </p:cNvPr>
            <p:cNvSpPr/>
            <p:nvPr/>
          </p:nvSpPr>
          <p:spPr>
            <a:xfrm>
              <a:off x="3760851" y="1877822"/>
              <a:ext cx="2278380" cy="1662430"/>
            </a:xfrm>
            <a:custGeom>
              <a:avLst/>
              <a:gdLst/>
              <a:ahLst/>
              <a:cxnLst/>
              <a:rect l="l" t="t" r="r" b="b"/>
              <a:pathLst>
                <a:path w="2278379" h="1662429">
                  <a:moveTo>
                    <a:pt x="0" y="1662074"/>
                  </a:moveTo>
                  <a:lnTo>
                    <a:pt x="2278113" y="1662074"/>
                  </a:lnTo>
                  <a:lnTo>
                    <a:pt x="2278113" y="0"/>
                  </a:lnTo>
                  <a:lnTo>
                    <a:pt x="0" y="0"/>
                  </a:lnTo>
                  <a:lnTo>
                    <a:pt x="0" y="1662074"/>
                  </a:lnTo>
                  <a:close/>
                </a:path>
              </a:pathLst>
            </a:custGeom>
            <a:ln w="11658">
              <a:solidFill>
                <a:srgbClr val="85BC23"/>
              </a:solidFill>
            </a:ln>
          </p:spPr>
          <p:txBody>
            <a:bodyPr wrap="square" lIns="0" tIns="0" rIns="0" bIns="0" rtlCol="0"/>
            <a:lstStyle/>
            <a:p>
              <a:endParaRPr/>
            </a:p>
          </p:txBody>
        </p:sp>
        <p:pic>
          <p:nvPicPr>
            <p:cNvPr id="16" name="object 11">
              <a:extLst>
                <a:ext uri="{FF2B5EF4-FFF2-40B4-BE49-F238E27FC236}">
                  <a16:creationId xmlns:a16="http://schemas.microsoft.com/office/drawing/2014/main" id="{154EC89B-B101-DB72-E8C0-8A0E911E5268}"/>
                </a:ext>
              </a:extLst>
            </p:cNvPr>
            <p:cNvPicPr/>
            <p:nvPr/>
          </p:nvPicPr>
          <p:blipFill>
            <a:blip r:embed="rId4" cstate="print"/>
            <a:stretch>
              <a:fillRect/>
            </a:stretch>
          </p:blipFill>
          <p:spPr>
            <a:xfrm>
              <a:off x="6068123" y="1877822"/>
              <a:ext cx="2278113" cy="1662074"/>
            </a:xfrm>
            <a:prstGeom prst="rect">
              <a:avLst/>
            </a:prstGeom>
          </p:spPr>
        </p:pic>
        <p:sp>
          <p:nvSpPr>
            <p:cNvPr id="17" name="object 12">
              <a:extLst>
                <a:ext uri="{FF2B5EF4-FFF2-40B4-BE49-F238E27FC236}">
                  <a16:creationId xmlns:a16="http://schemas.microsoft.com/office/drawing/2014/main" id="{F21AB895-83F9-9610-4111-B4D939414251}"/>
                </a:ext>
              </a:extLst>
            </p:cNvPr>
            <p:cNvSpPr/>
            <p:nvPr/>
          </p:nvSpPr>
          <p:spPr>
            <a:xfrm>
              <a:off x="6068110" y="1877822"/>
              <a:ext cx="2278380" cy="1662430"/>
            </a:xfrm>
            <a:custGeom>
              <a:avLst/>
              <a:gdLst/>
              <a:ahLst/>
              <a:cxnLst/>
              <a:rect l="l" t="t" r="r" b="b"/>
              <a:pathLst>
                <a:path w="2278379" h="1662429">
                  <a:moveTo>
                    <a:pt x="0" y="1662074"/>
                  </a:moveTo>
                  <a:lnTo>
                    <a:pt x="2278113" y="1662074"/>
                  </a:lnTo>
                  <a:lnTo>
                    <a:pt x="2278113" y="0"/>
                  </a:lnTo>
                  <a:lnTo>
                    <a:pt x="0" y="0"/>
                  </a:lnTo>
                  <a:lnTo>
                    <a:pt x="0" y="1662074"/>
                  </a:lnTo>
                  <a:close/>
                </a:path>
              </a:pathLst>
            </a:custGeom>
            <a:ln w="11658">
              <a:solidFill>
                <a:srgbClr val="85BC23"/>
              </a:solidFill>
            </a:ln>
          </p:spPr>
          <p:txBody>
            <a:bodyPr wrap="square" lIns="0" tIns="0" rIns="0" bIns="0" rtlCol="0"/>
            <a:lstStyle/>
            <a:p>
              <a:endParaRPr/>
            </a:p>
          </p:txBody>
        </p:sp>
        <p:pic>
          <p:nvPicPr>
            <p:cNvPr id="18" name="object 13">
              <a:extLst>
                <a:ext uri="{FF2B5EF4-FFF2-40B4-BE49-F238E27FC236}">
                  <a16:creationId xmlns:a16="http://schemas.microsoft.com/office/drawing/2014/main" id="{01D63028-B797-3D3D-858E-AE9E779B0260}"/>
                </a:ext>
              </a:extLst>
            </p:cNvPr>
            <p:cNvPicPr/>
            <p:nvPr/>
          </p:nvPicPr>
          <p:blipFill>
            <a:blip r:embed="rId5" cstate="print"/>
            <a:stretch>
              <a:fillRect/>
            </a:stretch>
          </p:blipFill>
          <p:spPr>
            <a:xfrm>
              <a:off x="8370150" y="1877822"/>
              <a:ext cx="2240127" cy="1662074"/>
            </a:xfrm>
            <a:prstGeom prst="rect">
              <a:avLst/>
            </a:prstGeom>
          </p:spPr>
        </p:pic>
        <p:sp>
          <p:nvSpPr>
            <p:cNvPr id="19" name="object 14">
              <a:extLst>
                <a:ext uri="{FF2B5EF4-FFF2-40B4-BE49-F238E27FC236}">
                  <a16:creationId xmlns:a16="http://schemas.microsoft.com/office/drawing/2014/main" id="{4DCCCFF4-9F16-19F1-A2E4-972DE03C3981}"/>
                </a:ext>
              </a:extLst>
            </p:cNvPr>
            <p:cNvSpPr/>
            <p:nvPr/>
          </p:nvSpPr>
          <p:spPr>
            <a:xfrm>
              <a:off x="8370163" y="1877822"/>
              <a:ext cx="2240280" cy="1662430"/>
            </a:xfrm>
            <a:custGeom>
              <a:avLst/>
              <a:gdLst/>
              <a:ahLst/>
              <a:cxnLst/>
              <a:rect l="l" t="t" r="r" b="b"/>
              <a:pathLst>
                <a:path w="2240279" h="1662429">
                  <a:moveTo>
                    <a:pt x="0" y="1662074"/>
                  </a:moveTo>
                  <a:lnTo>
                    <a:pt x="2240127" y="1662074"/>
                  </a:lnTo>
                  <a:lnTo>
                    <a:pt x="2240127" y="0"/>
                  </a:lnTo>
                  <a:lnTo>
                    <a:pt x="0" y="0"/>
                  </a:lnTo>
                  <a:lnTo>
                    <a:pt x="0" y="1662074"/>
                  </a:lnTo>
                  <a:close/>
                </a:path>
              </a:pathLst>
            </a:custGeom>
            <a:ln w="11658">
              <a:solidFill>
                <a:srgbClr val="85BC23"/>
              </a:solidFill>
            </a:ln>
          </p:spPr>
          <p:txBody>
            <a:bodyPr wrap="square" lIns="0" tIns="0" rIns="0" bIns="0" rtlCol="0"/>
            <a:lstStyle/>
            <a:p>
              <a:endParaRPr/>
            </a:p>
          </p:txBody>
        </p:sp>
      </p:grpSp>
      <p:sp>
        <p:nvSpPr>
          <p:cNvPr id="20" name="object 16">
            <a:extLst>
              <a:ext uri="{FF2B5EF4-FFF2-40B4-BE49-F238E27FC236}">
                <a16:creationId xmlns:a16="http://schemas.microsoft.com/office/drawing/2014/main" id="{BF2ED074-D07C-1F8F-D837-8412196C7993}"/>
              </a:ext>
            </a:extLst>
          </p:cNvPr>
          <p:cNvSpPr/>
          <p:nvPr userDrawn="1"/>
        </p:nvSpPr>
        <p:spPr>
          <a:xfrm>
            <a:off x="6097586" y="978233"/>
            <a:ext cx="484505" cy="932180"/>
          </a:xfrm>
          <a:custGeom>
            <a:avLst/>
            <a:gdLst/>
            <a:ahLst/>
            <a:cxnLst/>
            <a:rect l="l" t="t" r="r" b="b"/>
            <a:pathLst>
              <a:path w="484504" h="932180">
                <a:moveTo>
                  <a:pt x="467232" y="0"/>
                </a:moveTo>
                <a:lnTo>
                  <a:pt x="0" y="923251"/>
                </a:lnTo>
                <a:lnTo>
                  <a:pt x="16675" y="931621"/>
                </a:lnTo>
                <a:lnTo>
                  <a:pt x="483882" y="8420"/>
                </a:lnTo>
                <a:lnTo>
                  <a:pt x="467232" y="0"/>
                </a:lnTo>
                <a:close/>
              </a:path>
            </a:pathLst>
          </a:custGeom>
          <a:solidFill>
            <a:srgbClr val="80C342"/>
          </a:solidFill>
        </p:spPr>
        <p:txBody>
          <a:bodyPr wrap="square" lIns="0" tIns="0" rIns="0" bIns="0" rtlCol="0"/>
          <a:lstStyle/>
          <a:p>
            <a:endParaRPr/>
          </a:p>
        </p:txBody>
      </p:sp>
      <p:sp>
        <p:nvSpPr>
          <p:cNvPr id="21" name="object 17">
            <a:extLst>
              <a:ext uri="{FF2B5EF4-FFF2-40B4-BE49-F238E27FC236}">
                <a16:creationId xmlns:a16="http://schemas.microsoft.com/office/drawing/2014/main" id="{1570197F-651B-D53A-ED63-7B0129403206}"/>
              </a:ext>
            </a:extLst>
          </p:cNvPr>
          <p:cNvSpPr txBox="1"/>
          <p:nvPr userDrawn="1"/>
        </p:nvSpPr>
        <p:spPr>
          <a:xfrm>
            <a:off x="1250353" y="1109860"/>
            <a:ext cx="4749800" cy="604520"/>
          </a:xfrm>
          <a:prstGeom prst="rect">
            <a:avLst/>
          </a:prstGeom>
        </p:spPr>
        <p:txBody>
          <a:bodyPr vert="horz" wrap="square" lIns="0" tIns="12700" rIns="0" bIns="0" rtlCol="0">
            <a:spAutoFit/>
          </a:bodyPr>
          <a:lstStyle/>
          <a:p>
            <a:pPr marL="12700">
              <a:lnSpc>
                <a:spcPct val="100000"/>
              </a:lnSpc>
              <a:spcBef>
                <a:spcPts val="100"/>
              </a:spcBef>
            </a:pPr>
            <a:r>
              <a:rPr sz="3800" b="1" spc="100" dirty="0">
                <a:solidFill>
                  <a:srgbClr val="2D2D33"/>
                </a:solidFill>
                <a:latin typeface="Calibri"/>
                <a:cs typeface="Calibri"/>
              </a:rPr>
              <a:t>REPRÉSENTANTS</a:t>
            </a:r>
            <a:r>
              <a:rPr sz="3800" b="1" spc="145" dirty="0">
                <a:solidFill>
                  <a:srgbClr val="2D2D33"/>
                </a:solidFill>
                <a:latin typeface="Calibri"/>
                <a:cs typeface="Calibri"/>
              </a:rPr>
              <a:t> </a:t>
            </a:r>
            <a:r>
              <a:rPr sz="3800" b="1" spc="90" dirty="0">
                <a:solidFill>
                  <a:srgbClr val="2D2D33"/>
                </a:solidFill>
                <a:latin typeface="Calibri"/>
                <a:cs typeface="Calibri"/>
              </a:rPr>
              <a:t>ÉLUS</a:t>
            </a:r>
            <a:endParaRPr sz="3800">
              <a:latin typeface="Calibri"/>
              <a:cs typeface="Calibri"/>
            </a:endParaRPr>
          </a:p>
        </p:txBody>
      </p:sp>
      <p:sp>
        <p:nvSpPr>
          <p:cNvPr id="22" name="object 18">
            <a:extLst>
              <a:ext uri="{FF2B5EF4-FFF2-40B4-BE49-F238E27FC236}">
                <a16:creationId xmlns:a16="http://schemas.microsoft.com/office/drawing/2014/main" id="{2A8582F7-FDB1-29C8-9A97-E72B6827C8BF}"/>
              </a:ext>
            </a:extLst>
          </p:cNvPr>
          <p:cNvSpPr txBox="1">
            <a:spLocks/>
          </p:cNvSpPr>
          <p:nvPr userDrawn="1"/>
        </p:nvSpPr>
        <p:spPr>
          <a:xfrm>
            <a:off x="6678715" y="944760"/>
            <a:ext cx="3891915" cy="939800"/>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7940">
              <a:lnSpc>
                <a:spcPct val="100000"/>
              </a:lnSpc>
              <a:spcBef>
                <a:spcPts val="100"/>
              </a:spcBef>
            </a:pPr>
            <a:r>
              <a:rPr lang="fr-BE" sz="3000" spc="95">
                <a:solidFill>
                  <a:srgbClr val="2D2D33"/>
                </a:solidFill>
                <a:latin typeface="Calibri"/>
                <a:cs typeface="Calibri"/>
              </a:rPr>
              <a:t>FILIÈRE</a:t>
            </a:r>
            <a:r>
              <a:rPr lang="fr-BE" sz="3000" spc="140">
                <a:solidFill>
                  <a:srgbClr val="2D2D33"/>
                </a:solidFill>
                <a:latin typeface="Calibri"/>
                <a:cs typeface="Calibri"/>
              </a:rPr>
              <a:t> </a:t>
            </a:r>
            <a:r>
              <a:rPr lang="fr-BE" sz="3000" spc="75">
                <a:solidFill>
                  <a:srgbClr val="2D2D33"/>
                </a:solidFill>
                <a:latin typeface="Calibri"/>
                <a:cs typeface="Calibri"/>
              </a:rPr>
              <a:t>HORTICULTURE</a:t>
            </a:r>
            <a:endParaRPr lang="fr-BE" sz="3000">
              <a:latin typeface="Calibri"/>
              <a:cs typeface="Calibri"/>
            </a:endParaRPr>
          </a:p>
          <a:p>
            <a:pPr marL="12700">
              <a:lnSpc>
                <a:spcPct val="100000"/>
              </a:lnSpc>
            </a:pPr>
            <a:r>
              <a:rPr lang="fr-BE" sz="3000" spc="80">
                <a:solidFill>
                  <a:srgbClr val="2D2D33"/>
                </a:solidFill>
                <a:latin typeface="Calibri"/>
                <a:cs typeface="Calibri"/>
              </a:rPr>
              <a:t>ORNEMENTALE</a:t>
            </a:r>
            <a:endParaRPr lang="fr-BE" sz="3000">
              <a:latin typeface="Calibri"/>
              <a:cs typeface="Calibri"/>
            </a:endParaRPr>
          </a:p>
        </p:txBody>
      </p:sp>
      <p:grpSp>
        <p:nvGrpSpPr>
          <p:cNvPr id="40" name="object 36">
            <a:extLst>
              <a:ext uri="{FF2B5EF4-FFF2-40B4-BE49-F238E27FC236}">
                <a16:creationId xmlns:a16="http://schemas.microsoft.com/office/drawing/2014/main" id="{FB311932-3ABC-F265-213F-3C117A03AED9}"/>
              </a:ext>
            </a:extLst>
          </p:cNvPr>
          <p:cNvGrpSpPr/>
          <p:nvPr userDrawn="1"/>
        </p:nvGrpSpPr>
        <p:grpSpPr>
          <a:xfrm>
            <a:off x="10985957" y="650247"/>
            <a:ext cx="736600" cy="803910"/>
            <a:chOff x="11115780" y="243847"/>
            <a:chExt cx="736600" cy="803910"/>
          </a:xfrm>
        </p:grpSpPr>
        <p:sp>
          <p:nvSpPr>
            <p:cNvPr id="41" name="object 37">
              <a:extLst>
                <a:ext uri="{FF2B5EF4-FFF2-40B4-BE49-F238E27FC236}">
                  <a16:creationId xmlns:a16="http://schemas.microsoft.com/office/drawing/2014/main" id="{6A07121D-8E8A-9330-E71D-24F763AC76DB}"/>
                </a:ext>
              </a:extLst>
            </p:cNvPr>
            <p:cNvSpPr/>
            <p:nvPr/>
          </p:nvSpPr>
          <p:spPr>
            <a:xfrm>
              <a:off x="11115780" y="243847"/>
              <a:ext cx="736600" cy="803910"/>
            </a:xfrm>
            <a:custGeom>
              <a:avLst/>
              <a:gdLst/>
              <a:ahLst/>
              <a:cxnLst/>
              <a:rect l="l" t="t" r="r" b="b"/>
              <a:pathLst>
                <a:path w="736600" h="803910">
                  <a:moveTo>
                    <a:pt x="368301" y="0"/>
                  </a:moveTo>
                  <a:lnTo>
                    <a:pt x="329311" y="5086"/>
                  </a:lnTo>
                  <a:lnTo>
                    <a:pt x="292366" y="20345"/>
                  </a:lnTo>
                  <a:lnTo>
                    <a:pt x="75946" y="145300"/>
                  </a:lnTo>
                  <a:lnTo>
                    <a:pt x="44250" y="169665"/>
                  </a:lnTo>
                  <a:lnTo>
                    <a:pt x="20346" y="200890"/>
                  </a:lnTo>
                  <a:lnTo>
                    <a:pt x="5256" y="237203"/>
                  </a:lnTo>
                  <a:lnTo>
                    <a:pt x="0" y="276834"/>
                  </a:lnTo>
                  <a:lnTo>
                    <a:pt x="0" y="526732"/>
                  </a:lnTo>
                  <a:lnTo>
                    <a:pt x="5256" y="566363"/>
                  </a:lnTo>
                  <a:lnTo>
                    <a:pt x="20346" y="602675"/>
                  </a:lnTo>
                  <a:lnTo>
                    <a:pt x="44250" y="633895"/>
                  </a:lnTo>
                  <a:lnTo>
                    <a:pt x="75946" y="658253"/>
                  </a:lnTo>
                  <a:lnTo>
                    <a:pt x="292366" y="783208"/>
                  </a:lnTo>
                  <a:lnTo>
                    <a:pt x="329311" y="798475"/>
                  </a:lnTo>
                  <a:lnTo>
                    <a:pt x="368301" y="803563"/>
                  </a:lnTo>
                  <a:lnTo>
                    <a:pt x="407293" y="798475"/>
                  </a:lnTo>
                  <a:lnTo>
                    <a:pt x="444246" y="783208"/>
                  </a:lnTo>
                  <a:lnTo>
                    <a:pt x="660666" y="658253"/>
                  </a:lnTo>
                  <a:lnTo>
                    <a:pt x="692347" y="633895"/>
                  </a:lnTo>
                  <a:lnTo>
                    <a:pt x="716243" y="602675"/>
                  </a:lnTo>
                  <a:lnTo>
                    <a:pt x="731330" y="566363"/>
                  </a:lnTo>
                  <a:lnTo>
                    <a:pt x="736587" y="526732"/>
                  </a:lnTo>
                  <a:lnTo>
                    <a:pt x="736587" y="276834"/>
                  </a:lnTo>
                  <a:lnTo>
                    <a:pt x="731330" y="237203"/>
                  </a:lnTo>
                  <a:lnTo>
                    <a:pt x="716243" y="200890"/>
                  </a:lnTo>
                  <a:lnTo>
                    <a:pt x="692347" y="169665"/>
                  </a:lnTo>
                  <a:lnTo>
                    <a:pt x="660666" y="145300"/>
                  </a:lnTo>
                  <a:lnTo>
                    <a:pt x="444246" y="20345"/>
                  </a:lnTo>
                  <a:lnTo>
                    <a:pt x="407293" y="5086"/>
                  </a:lnTo>
                  <a:lnTo>
                    <a:pt x="368301" y="0"/>
                  </a:lnTo>
                  <a:close/>
                </a:path>
              </a:pathLst>
            </a:custGeom>
            <a:solidFill>
              <a:srgbClr val="80C342"/>
            </a:solidFill>
          </p:spPr>
          <p:txBody>
            <a:bodyPr wrap="square" lIns="0" tIns="0" rIns="0" bIns="0" rtlCol="0"/>
            <a:lstStyle/>
            <a:p>
              <a:endParaRPr/>
            </a:p>
          </p:txBody>
        </p:sp>
        <p:sp>
          <p:nvSpPr>
            <p:cNvPr id="42" name="object 38">
              <a:extLst>
                <a:ext uri="{FF2B5EF4-FFF2-40B4-BE49-F238E27FC236}">
                  <a16:creationId xmlns:a16="http://schemas.microsoft.com/office/drawing/2014/main" id="{074ED41A-CDA7-33FB-9D59-6B307D1A60A6}"/>
                </a:ext>
              </a:extLst>
            </p:cNvPr>
            <p:cNvSpPr/>
            <p:nvPr/>
          </p:nvSpPr>
          <p:spPr>
            <a:xfrm>
              <a:off x="11315979" y="383692"/>
              <a:ext cx="327025" cy="501015"/>
            </a:xfrm>
            <a:custGeom>
              <a:avLst/>
              <a:gdLst/>
              <a:ahLst/>
              <a:cxnLst/>
              <a:rect l="l" t="t" r="r" b="b"/>
              <a:pathLst>
                <a:path w="327025" h="501015">
                  <a:moveTo>
                    <a:pt x="268884" y="377228"/>
                  </a:moveTo>
                  <a:lnTo>
                    <a:pt x="51828" y="377228"/>
                  </a:lnTo>
                  <a:lnTo>
                    <a:pt x="75336" y="500900"/>
                  </a:lnTo>
                  <a:lnTo>
                    <a:pt x="245364" y="500900"/>
                  </a:lnTo>
                  <a:lnTo>
                    <a:pt x="268884" y="377228"/>
                  </a:lnTo>
                  <a:close/>
                </a:path>
                <a:path w="327025" h="501015">
                  <a:moveTo>
                    <a:pt x="326529" y="89382"/>
                  </a:moveTo>
                  <a:lnTo>
                    <a:pt x="315328" y="55651"/>
                  </a:lnTo>
                  <a:lnTo>
                    <a:pt x="297180" y="26758"/>
                  </a:lnTo>
                  <a:lnTo>
                    <a:pt x="279552" y="0"/>
                  </a:lnTo>
                  <a:lnTo>
                    <a:pt x="277952" y="18542"/>
                  </a:lnTo>
                  <a:lnTo>
                    <a:pt x="273265" y="31661"/>
                  </a:lnTo>
                  <a:lnTo>
                    <a:pt x="261721" y="45618"/>
                  </a:lnTo>
                  <a:lnTo>
                    <a:pt x="239598" y="66662"/>
                  </a:lnTo>
                  <a:lnTo>
                    <a:pt x="222542" y="86575"/>
                  </a:lnTo>
                  <a:lnTo>
                    <a:pt x="210388" y="111340"/>
                  </a:lnTo>
                  <a:lnTo>
                    <a:pt x="207746" y="138557"/>
                  </a:lnTo>
                  <a:lnTo>
                    <a:pt x="219265" y="165849"/>
                  </a:lnTo>
                  <a:lnTo>
                    <a:pt x="200152" y="182422"/>
                  </a:lnTo>
                  <a:lnTo>
                    <a:pt x="189826" y="191947"/>
                  </a:lnTo>
                  <a:lnTo>
                    <a:pt x="184696" y="198043"/>
                  </a:lnTo>
                  <a:lnTo>
                    <a:pt x="181229" y="204304"/>
                  </a:lnTo>
                  <a:lnTo>
                    <a:pt x="145084" y="188328"/>
                  </a:lnTo>
                  <a:lnTo>
                    <a:pt x="112814" y="187947"/>
                  </a:lnTo>
                  <a:lnTo>
                    <a:pt x="89636" y="194246"/>
                  </a:lnTo>
                  <a:lnTo>
                    <a:pt x="80746" y="198335"/>
                  </a:lnTo>
                  <a:lnTo>
                    <a:pt x="93306" y="188391"/>
                  </a:lnTo>
                  <a:lnTo>
                    <a:pt x="105549" y="181508"/>
                  </a:lnTo>
                  <a:lnTo>
                    <a:pt x="117335" y="177253"/>
                  </a:lnTo>
                  <a:lnTo>
                    <a:pt x="128536" y="175234"/>
                  </a:lnTo>
                  <a:lnTo>
                    <a:pt x="120548" y="165646"/>
                  </a:lnTo>
                  <a:lnTo>
                    <a:pt x="108750" y="157124"/>
                  </a:lnTo>
                  <a:lnTo>
                    <a:pt x="92786" y="152501"/>
                  </a:lnTo>
                  <a:lnTo>
                    <a:pt x="72301" y="154622"/>
                  </a:lnTo>
                  <a:lnTo>
                    <a:pt x="49834" y="162788"/>
                  </a:lnTo>
                  <a:lnTo>
                    <a:pt x="31762" y="173863"/>
                  </a:lnTo>
                  <a:lnTo>
                    <a:pt x="16738" y="188836"/>
                  </a:lnTo>
                  <a:lnTo>
                    <a:pt x="3378" y="208737"/>
                  </a:lnTo>
                  <a:lnTo>
                    <a:pt x="25603" y="204063"/>
                  </a:lnTo>
                  <a:lnTo>
                    <a:pt x="38074" y="202958"/>
                  </a:lnTo>
                  <a:lnTo>
                    <a:pt x="45389" y="205841"/>
                  </a:lnTo>
                  <a:lnTo>
                    <a:pt x="52095" y="213131"/>
                  </a:lnTo>
                  <a:lnTo>
                    <a:pt x="66954" y="222338"/>
                  </a:lnTo>
                  <a:lnTo>
                    <a:pt x="90563" y="226949"/>
                  </a:lnTo>
                  <a:lnTo>
                    <a:pt x="115303" y="221322"/>
                  </a:lnTo>
                  <a:lnTo>
                    <a:pt x="133502" y="199809"/>
                  </a:lnTo>
                  <a:lnTo>
                    <a:pt x="147815" y="201879"/>
                  </a:lnTo>
                  <a:lnTo>
                    <a:pt x="156451" y="204520"/>
                  </a:lnTo>
                  <a:lnTo>
                    <a:pt x="162877" y="209499"/>
                  </a:lnTo>
                  <a:lnTo>
                    <a:pt x="170586" y="218567"/>
                  </a:lnTo>
                  <a:lnTo>
                    <a:pt x="164503" y="232524"/>
                  </a:lnTo>
                  <a:lnTo>
                    <a:pt x="160997" y="241630"/>
                  </a:lnTo>
                  <a:lnTo>
                    <a:pt x="158711" y="249885"/>
                  </a:lnTo>
                  <a:lnTo>
                    <a:pt x="156337" y="261315"/>
                  </a:lnTo>
                  <a:lnTo>
                    <a:pt x="0" y="261315"/>
                  </a:lnTo>
                  <a:lnTo>
                    <a:pt x="0" y="342455"/>
                  </a:lnTo>
                  <a:lnTo>
                    <a:pt x="320713" y="342455"/>
                  </a:lnTo>
                  <a:lnTo>
                    <a:pt x="320713" y="261315"/>
                  </a:lnTo>
                  <a:lnTo>
                    <a:pt x="185267" y="261315"/>
                  </a:lnTo>
                  <a:lnTo>
                    <a:pt x="185267" y="260870"/>
                  </a:lnTo>
                  <a:lnTo>
                    <a:pt x="184937" y="261289"/>
                  </a:lnTo>
                  <a:lnTo>
                    <a:pt x="182676" y="224891"/>
                  </a:lnTo>
                  <a:lnTo>
                    <a:pt x="187718" y="203568"/>
                  </a:lnTo>
                  <a:lnTo>
                    <a:pt x="205270" y="189077"/>
                  </a:lnTo>
                  <a:lnTo>
                    <a:pt x="240563" y="173126"/>
                  </a:lnTo>
                  <a:lnTo>
                    <a:pt x="272884" y="151117"/>
                  </a:lnTo>
                  <a:lnTo>
                    <a:pt x="284327" y="127927"/>
                  </a:lnTo>
                  <a:lnTo>
                    <a:pt x="284289" y="109588"/>
                  </a:lnTo>
                  <a:lnTo>
                    <a:pt x="282181" y="102146"/>
                  </a:lnTo>
                  <a:lnTo>
                    <a:pt x="295503" y="123278"/>
                  </a:lnTo>
                  <a:lnTo>
                    <a:pt x="297357" y="138430"/>
                  </a:lnTo>
                  <a:lnTo>
                    <a:pt x="285381" y="154927"/>
                  </a:lnTo>
                  <a:lnTo>
                    <a:pt x="257251" y="180060"/>
                  </a:lnTo>
                  <a:lnTo>
                    <a:pt x="275272" y="177419"/>
                  </a:lnTo>
                  <a:lnTo>
                    <a:pt x="294373" y="169786"/>
                  </a:lnTo>
                  <a:lnTo>
                    <a:pt x="311442" y="154927"/>
                  </a:lnTo>
                  <a:lnTo>
                    <a:pt x="323380" y="130632"/>
                  </a:lnTo>
                  <a:lnTo>
                    <a:pt x="326529" y="89382"/>
                  </a:lnTo>
                  <a:close/>
                </a:path>
              </a:pathLst>
            </a:custGeom>
            <a:solidFill>
              <a:srgbClr val="FFFFFF"/>
            </a:solidFill>
          </p:spPr>
          <p:txBody>
            <a:bodyPr wrap="square" lIns="0" tIns="0" rIns="0" bIns="0" rtlCol="0"/>
            <a:lstStyle/>
            <a:p>
              <a:endParaRPr/>
            </a:p>
          </p:txBody>
        </p:sp>
      </p:grpSp>
      <p:sp>
        <p:nvSpPr>
          <p:cNvPr id="43" name="object 39">
            <a:extLst>
              <a:ext uri="{FF2B5EF4-FFF2-40B4-BE49-F238E27FC236}">
                <a16:creationId xmlns:a16="http://schemas.microsoft.com/office/drawing/2014/main" id="{38FC3165-C318-FBF4-E9FB-33229D38DC7E}"/>
              </a:ext>
            </a:extLst>
          </p:cNvPr>
          <p:cNvSpPr txBox="1"/>
          <p:nvPr userDrawn="1"/>
        </p:nvSpPr>
        <p:spPr>
          <a:xfrm>
            <a:off x="6474523" y="4154501"/>
            <a:ext cx="1318895" cy="960755"/>
          </a:xfrm>
          <a:prstGeom prst="rect">
            <a:avLst/>
          </a:prstGeom>
        </p:spPr>
        <p:txBody>
          <a:bodyPr vert="horz" wrap="square" lIns="0" tIns="11430" rIns="0" bIns="0" rtlCol="0">
            <a:spAutoFit/>
          </a:bodyPr>
          <a:lstStyle/>
          <a:p>
            <a:pPr marL="12700" marR="5080" indent="-635" algn="ctr">
              <a:lnSpc>
                <a:spcPct val="100000"/>
              </a:lnSpc>
              <a:spcBef>
                <a:spcPts val="90"/>
              </a:spcBef>
            </a:pPr>
            <a:r>
              <a:rPr sz="2050" spc="-10" dirty="0">
                <a:solidFill>
                  <a:srgbClr val="4C4D4F"/>
                </a:solidFill>
                <a:latin typeface="Myriad Pro"/>
                <a:cs typeface="Myriad Pro"/>
              </a:rPr>
              <a:t>Adrien </a:t>
            </a:r>
            <a:r>
              <a:rPr sz="2050" spc="-20" dirty="0">
                <a:solidFill>
                  <a:srgbClr val="4C4D4F"/>
                </a:solidFill>
                <a:latin typeface="Myriad Pro"/>
                <a:cs typeface="Myriad Pro"/>
              </a:rPr>
              <a:t>GOLINVEAU</a:t>
            </a:r>
            <a:endParaRPr sz="2050">
              <a:latin typeface="Myriad Pro"/>
              <a:cs typeface="Myriad Pro"/>
            </a:endParaRPr>
          </a:p>
          <a:p>
            <a:pPr algn="ctr">
              <a:lnSpc>
                <a:spcPct val="100000"/>
              </a:lnSpc>
              <a:spcBef>
                <a:spcPts val="465"/>
              </a:spcBef>
            </a:pPr>
            <a:r>
              <a:rPr sz="1650" spc="-10" dirty="0">
                <a:solidFill>
                  <a:srgbClr val="4C4D4F"/>
                </a:solidFill>
                <a:latin typeface="Myriad Pro"/>
                <a:cs typeface="Myriad Pro"/>
              </a:rPr>
              <a:t>Bertrix</a:t>
            </a:r>
            <a:endParaRPr sz="1650">
              <a:latin typeface="Myriad Pro"/>
              <a:cs typeface="Myriad Pro"/>
            </a:endParaRPr>
          </a:p>
        </p:txBody>
      </p:sp>
      <p:sp>
        <p:nvSpPr>
          <p:cNvPr id="44" name="object 40">
            <a:extLst>
              <a:ext uri="{FF2B5EF4-FFF2-40B4-BE49-F238E27FC236}">
                <a16:creationId xmlns:a16="http://schemas.microsoft.com/office/drawing/2014/main" id="{00AA739E-222E-AC9D-E92C-0C24AD62000B}"/>
              </a:ext>
            </a:extLst>
          </p:cNvPr>
          <p:cNvSpPr txBox="1"/>
          <p:nvPr userDrawn="1"/>
        </p:nvSpPr>
        <p:spPr>
          <a:xfrm>
            <a:off x="4306440" y="4117718"/>
            <a:ext cx="976630" cy="1001394"/>
          </a:xfrm>
          <a:prstGeom prst="rect">
            <a:avLst/>
          </a:prstGeom>
        </p:spPr>
        <p:txBody>
          <a:bodyPr vert="horz" wrap="square" lIns="0" tIns="52705" rIns="0" bIns="0" rtlCol="0">
            <a:spAutoFit/>
          </a:bodyPr>
          <a:lstStyle/>
          <a:p>
            <a:pPr marL="95885">
              <a:lnSpc>
                <a:spcPct val="100000"/>
              </a:lnSpc>
              <a:spcBef>
                <a:spcPts val="415"/>
              </a:spcBef>
            </a:pPr>
            <a:r>
              <a:rPr sz="2050" spc="-10" dirty="0">
                <a:solidFill>
                  <a:srgbClr val="4C4D4F"/>
                </a:solidFill>
                <a:latin typeface="Myriad Pro"/>
                <a:cs typeface="Myriad Pro"/>
              </a:rPr>
              <a:t>Frédéric</a:t>
            </a:r>
            <a:endParaRPr sz="2050">
              <a:latin typeface="Myriad Pro"/>
              <a:cs typeface="Myriad Pro"/>
            </a:endParaRPr>
          </a:p>
          <a:p>
            <a:pPr marL="12700">
              <a:lnSpc>
                <a:spcPct val="100000"/>
              </a:lnSpc>
              <a:spcBef>
                <a:spcPts val="290"/>
              </a:spcBef>
            </a:pPr>
            <a:r>
              <a:rPr sz="1750" spc="-10" dirty="0">
                <a:solidFill>
                  <a:srgbClr val="4C4D4F"/>
                </a:solidFill>
                <a:latin typeface="Myriad Pro"/>
                <a:cs typeface="Myriad Pro"/>
              </a:rPr>
              <a:t>DROEVEN</a:t>
            </a:r>
            <a:endParaRPr sz="1750">
              <a:latin typeface="Myriad Pro"/>
              <a:cs typeface="Myriad Pro"/>
            </a:endParaRPr>
          </a:p>
          <a:p>
            <a:pPr marL="72390">
              <a:lnSpc>
                <a:spcPct val="100000"/>
              </a:lnSpc>
              <a:spcBef>
                <a:spcPts val="535"/>
              </a:spcBef>
            </a:pPr>
            <a:r>
              <a:rPr sz="1650" spc="-10" dirty="0">
                <a:solidFill>
                  <a:srgbClr val="4C4D4F"/>
                </a:solidFill>
                <a:latin typeface="Myriad Pro"/>
                <a:cs typeface="Myriad Pro"/>
              </a:rPr>
              <a:t>Sprimont</a:t>
            </a:r>
            <a:endParaRPr sz="1650">
              <a:latin typeface="Myriad Pro"/>
              <a:cs typeface="Myriad Pro"/>
            </a:endParaRPr>
          </a:p>
        </p:txBody>
      </p:sp>
      <p:sp>
        <p:nvSpPr>
          <p:cNvPr id="45" name="object 41">
            <a:extLst>
              <a:ext uri="{FF2B5EF4-FFF2-40B4-BE49-F238E27FC236}">
                <a16:creationId xmlns:a16="http://schemas.microsoft.com/office/drawing/2014/main" id="{36ED4377-753E-B279-75F3-7CA3230E1F21}"/>
              </a:ext>
            </a:extLst>
          </p:cNvPr>
          <p:cNvSpPr txBox="1"/>
          <p:nvPr userDrawn="1"/>
        </p:nvSpPr>
        <p:spPr>
          <a:xfrm>
            <a:off x="1975525" y="4154501"/>
            <a:ext cx="1085215" cy="960755"/>
          </a:xfrm>
          <a:prstGeom prst="rect">
            <a:avLst/>
          </a:prstGeom>
        </p:spPr>
        <p:txBody>
          <a:bodyPr vert="horz" wrap="square" lIns="0" tIns="11430" rIns="0" bIns="0" rtlCol="0">
            <a:spAutoFit/>
          </a:bodyPr>
          <a:lstStyle/>
          <a:p>
            <a:pPr marL="12700" marR="5080" indent="180975">
              <a:lnSpc>
                <a:spcPct val="100000"/>
              </a:lnSpc>
              <a:spcBef>
                <a:spcPts val="90"/>
              </a:spcBef>
            </a:pPr>
            <a:r>
              <a:rPr sz="2050" spc="-10" dirty="0">
                <a:solidFill>
                  <a:srgbClr val="4C4D4F"/>
                </a:solidFill>
                <a:latin typeface="Myriad Pro"/>
                <a:cs typeface="Myriad Pro"/>
              </a:rPr>
              <a:t>Simon </a:t>
            </a:r>
            <a:r>
              <a:rPr sz="2050" dirty="0">
                <a:solidFill>
                  <a:srgbClr val="4C4D4F"/>
                </a:solidFill>
                <a:latin typeface="Myriad Pro"/>
                <a:cs typeface="Myriad Pro"/>
              </a:rPr>
              <a:t>DE</a:t>
            </a:r>
            <a:r>
              <a:rPr sz="2050" spc="-20" dirty="0">
                <a:solidFill>
                  <a:srgbClr val="4C4D4F"/>
                </a:solidFill>
                <a:latin typeface="Myriad Pro"/>
                <a:cs typeface="Myriad Pro"/>
              </a:rPr>
              <a:t> </a:t>
            </a:r>
            <a:r>
              <a:rPr sz="2050" spc="-10" dirty="0">
                <a:solidFill>
                  <a:srgbClr val="4C4D4F"/>
                </a:solidFill>
                <a:latin typeface="Myriad Pro"/>
                <a:cs typeface="Myriad Pro"/>
              </a:rPr>
              <a:t>WITTE</a:t>
            </a:r>
            <a:endParaRPr sz="2050">
              <a:latin typeface="Myriad Pro"/>
              <a:cs typeface="Myriad Pro"/>
            </a:endParaRPr>
          </a:p>
          <a:p>
            <a:pPr marL="226060">
              <a:lnSpc>
                <a:spcPct val="100000"/>
              </a:lnSpc>
              <a:spcBef>
                <a:spcPts val="465"/>
              </a:spcBef>
            </a:pPr>
            <a:r>
              <a:rPr sz="1650" spc="-10" dirty="0">
                <a:solidFill>
                  <a:srgbClr val="4C4D4F"/>
                </a:solidFill>
                <a:latin typeface="Myriad Pro"/>
                <a:cs typeface="Myriad Pro"/>
              </a:rPr>
              <a:t>Ceroux</a:t>
            </a:r>
            <a:endParaRPr sz="1650">
              <a:latin typeface="Myriad Pro"/>
              <a:cs typeface="Myriad Pro"/>
            </a:endParaRPr>
          </a:p>
        </p:txBody>
      </p:sp>
      <p:sp>
        <p:nvSpPr>
          <p:cNvPr id="46" name="object 42">
            <a:extLst>
              <a:ext uri="{FF2B5EF4-FFF2-40B4-BE49-F238E27FC236}">
                <a16:creationId xmlns:a16="http://schemas.microsoft.com/office/drawing/2014/main" id="{711EB313-262D-FD42-B548-1B19C0197E5C}"/>
              </a:ext>
            </a:extLst>
          </p:cNvPr>
          <p:cNvSpPr txBox="1"/>
          <p:nvPr userDrawn="1"/>
        </p:nvSpPr>
        <p:spPr>
          <a:xfrm>
            <a:off x="8939427" y="4158686"/>
            <a:ext cx="949325" cy="960755"/>
          </a:xfrm>
          <a:prstGeom prst="rect">
            <a:avLst/>
          </a:prstGeom>
        </p:spPr>
        <p:txBody>
          <a:bodyPr vert="horz" wrap="square" lIns="0" tIns="11430" rIns="0" bIns="0" rtlCol="0">
            <a:spAutoFit/>
          </a:bodyPr>
          <a:lstStyle/>
          <a:p>
            <a:pPr marL="12700" marR="5080" indent="118110">
              <a:lnSpc>
                <a:spcPct val="100000"/>
              </a:lnSpc>
              <a:spcBef>
                <a:spcPts val="90"/>
              </a:spcBef>
            </a:pPr>
            <a:r>
              <a:rPr sz="2050" spc="-10" dirty="0">
                <a:solidFill>
                  <a:srgbClr val="4C4D4F"/>
                </a:solidFill>
                <a:latin typeface="Myriad Pro"/>
                <a:cs typeface="Myriad Pro"/>
              </a:rPr>
              <a:t>Cédric LECOCQ</a:t>
            </a:r>
            <a:endParaRPr sz="2050">
              <a:latin typeface="Myriad Pro"/>
              <a:cs typeface="Myriad Pro"/>
            </a:endParaRPr>
          </a:p>
          <a:p>
            <a:pPr marL="173355">
              <a:lnSpc>
                <a:spcPct val="100000"/>
              </a:lnSpc>
              <a:spcBef>
                <a:spcPts val="465"/>
              </a:spcBef>
            </a:pPr>
            <a:r>
              <a:rPr sz="1650" spc="-10" dirty="0">
                <a:solidFill>
                  <a:srgbClr val="4C4D4F"/>
                </a:solidFill>
                <a:latin typeface="Myriad Pro"/>
                <a:cs typeface="Myriad Pro"/>
              </a:rPr>
              <a:t>Binche</a:t>
            </a:r>
            <a:endParaRPr sz="1650">
              <a:latin typeface="Myriad Pro"/>
              <a:cs typeface="Myriad Pro"/>
            </a:endParaRPr>
          </a:p>
        </p:txBody>
      </p:sp>
      <p:sp>
        <p:nvSpPr>
          <p:cNvPr id="7" name="object 2">
            <a:extLst>
              <a:ext uri="{FF2B5EF4-FFF2-40B4-BE49-F238E27FC236}">
                <a16:creationId xmlns:a16="http://schemas.microsoft.com/office/drawing/2014/main" id="{868630C2-F445-5951-E943-71F72FF9505D}"/>
              </a:ext>
            </a:extLst>
          </p:cNvPr>
          <p:cNvSpPr/>
          <p:nvPr userDrawn="1"/>
        </p:nvSpPr>
        <p:spPr>
          <a:xfrm>
            <a:off x="268609" y="5477002"/>
            <a:ext cx="11550015" cy="1066165"/>
          </a:xfrm>
          <a:custGeom>
            <a:avLst/>
            <a:gdLst/>
            <a:ahLst/>
            <a:cxnLst/>
            <a:rect l="l" t="t" r="r" b="b"/>
            <a:pathLst>
              <a:path w="11550015" h="1066164">
                <a:moveTo>
                  <a:pt x="11549888" y="0"/>
                </a:moveTo>
                <a:lnTo>
                  <a:pt x="0" y="0"/>
                </a:lnTo>
                <a:lnTo>
                  <a:pt x="0" y="1065618"/>
                </a:lnTo>
                <a:lnTo>
                  <a:pt x="11549888" y="1065618"/>
                </a:lnTo>
                <a:lnTo>
                  <a:pt x="11549888" y="0"/>
                </a:lnTo>
                <a:close/>
              </a:path>
            </a:pathLst>
          </a:custGeom>
          <a:solidFill>
            <a:srgbClr val="2D2D33"/>
          </a:solidFill>
        </p:spPr>
        <p:txBody>
          <a:bodyPr wrap="square" lIns="0" tIns="0" rIns="0" bIns="0" rtlCol="0"/>
          <a:lstStyle/>
          <a:p>
            <a:endParaRPr/>
          </a:p>
        </p:txBody>
      </p:sp>
      <p:grpSp>
        <p:nvGrpSpPr>
          <p:cNvPr id="23" name="object 6">
            <a:extLst>
              <a:ext uri="{FF2B5EF4-FFF2-40B4-BE49-F238E27FC236}">
                <a16:creationId xmlns:a16="http://schemas.microsoft.com/office/drawing/2014/main" id="{2DEF5E38-4A4C-A6C7-EF50-C6E160D45026}"/>
              </a:ext>
            </a:extLst>
          </p:cNvPr>
          <p:cNvGrpSpPr/>
          <p:nvPr userDrawn="1"/>
        </p:nvGrpSpPr>
        <p:grpSpPr>
          <a:xfrm>
            <a:off x="10485008" y="5867644"/>
            <a:ext cx="875665" cy="153035"/>
            <a:chOff x="10518874" y="5816844"/>
            <a:chExt cx="875665" cy="153035"/>
          </a:xfrm>
        </p:grpSpPr>
        <p:pic>
          <p:nvPicPr>
            <p:cNvPr id="24" name="object 7">
              <a:extLst>
                <a:ext uri="{FF2B5EF4-FFF2-40B4-BE49-F238E27FC236}">
                  <a16:creationId xmlns:a16="http://schemas.microsoft.com/office/drawing/2014/main" id="{A549CEBC-11CD-6DAB-67F5-07D17EEBC419}"/>
                </a:ext>
              </a:extLst>
            </p:cNvPr>
            <p:cNvPicPr/>
            <p:nvPr/>
          </p:nvPicPr>
          <p:blipFill>
            <a:blip r:embed="rId6" cstate="print"/>
            <a:stretch>
              <a:fillRect/>
            </a:stretch>
          </p:blipFill>
          <p:spPr>
            <a:xfrm>
              <a:off x="10518874" y="5854847"/>
              <a:ext cx="189007" cy="114731"/>
            </a:xfrm>
            <a:prstGeom prst="rect">
              <a:avLst/>
            </a:prstGeom>
          </p:spPr>
        </p:pic>
        <p:pic>
          <p:nvPicPr>
            <p:cNvPr id="25" name="object 8">
              <a:extLst>
                <a:ext uri="{FF2B5EF4-FFF2-40B4-BE49-F238E27FC236}">
                  <a16:creationId xmlns:a16="http://schemas.microsoft.com/office/drawing/2014/main" id="{EC2D88A9-9695-69B0-3A6C-63C6ACD94F6F}"/>
                </a:ext>
              </a:extLst>
            </p:cNvPr>
            <p:cNvPicPr/>
            <p:nvPr/>
          </p:nvPicPr>
          <p:blipFill>
            <a:blip r:embed="rId7" cstate="print"/>
            <a:stretch>
              <a:fillRect/>
            </a:stretch>
          </p:blipFill>
          <p:spPr>
            <a:xfrm>
              <a:off x="10730267" y="5816844"/>
              <a:ext cx="310642" cy="152642"/>
            </a:xfrm>
            <a:prstGeom prst="rect">
              <a:avLst/>
            </a:prstGeom>
          </p:spPr>
        </p:pic>
        <p:pic>
          <p:nvPicPr>
            <p:cNvPr id="26" name="object 9">
              <a:extLst>
                <a:ext uri="{FF2B5EF4-FFF2-40B4-BE49-F238E27FC236}">
                  <a16:creationId xmlns:a16="http://schemas.microsoft.com/office/drawing/2014/main" id="{FB8EA564-5237-6782-3089-636AF8DEFC4A}"/>
                </a:ext>
              </a:extLst>
            </p:cNvPr>
            <p:cNvPicPr/>
            <p:nvPr/>
          </p:nvPicPr>
          <p:blipFill>
            <a:blip r:embed="rId8" cstate="print"/>
            <a:stretch>
              <a:fillRect/>
            </a:stretch>
          </p:blipFill>
          <p:spPr>
            <a:xfrm>
              <a:off x="11068231" y="5855889"/>
              <a:ext cx="64706" cy="112280"/>
            </a:xfrm>
            <a:prstGeom prst="rect">
              <a:avLst/>
            </a:prstGeom>
          </p:spPr>
        </p:pic>
        <p:pic>
          <p:nvPicPr>
            <p:cNvPr id="27" name="object 10">
              <a:extLst>
                <a:ext uri="{FF2B5EF4-FFF2-40B4-BE49-F238E27FC236}">
                  <a16:creationId xmlns:a16="http://schemas.microsoft.com/office/drawing/2014/main" id="{7D778E62-1B22-F0AC-8F1D-2C3ECEC9FD92}"/>
                </a:ext>
              </a:extLst>
            </p:cNvPr>
            <p:cNvPicPr/>
            <p:nvPr/>
          </p:nvPicPr>
          <p:blipFill>
            <a:blip r:embed="rId9" cstate="print"/>
            <a:stretch>
              <a:fillRect/>
            </a:stretch>
          </p:blipFill>
          <p:spPr>
            <a:xfrm>
              <a:off x="11173120" y="5845112"/>
              <a:ext cx="221231" cy="124470"/>
            </a:xfrm>
            <a:prstGeom prst="rect">
              <a:avLst/>
            </a:prstGeom>
          </p:spPr>
        </p:pic>
      </p:grpSp>
      <p:grpSp>
        <p:nvGrpSpPr>
          <p:cNvPr id="30" name="object 11">
            <a:extLst>
              <a:ext uri="{FF2B5EF4-FFF2-40B4-BE49-F238E27FC236}">
                <a16:creationId xmlns:a16="http://schemas.microsoft.com/office/drawing/2014/main" id="{4E328696-CAD0-5BCE-F584-211859533A10}"/>
              </a:ext>
            </a:extLst>
          </p:cNvPr>
          <p:cNvGrpSpPr/>
          <p:nvPr userDrawn="1"/>
        </p:nvGrpSpPr>
        <p:grpSpPr>
          <a:xfrm>
            <a:off x="10485099" y="6085606"/>
            <a:ext cx="1085215" cy="118745"/>
            <a:chOff x="10518965" y="6034806"/>
            <a:chExt cx="1085215" cy="118745"/>
          </a:xfrm>
        </p:grpSpPr>
        <p:pic>
          <p:nvPicPr>
            <p:cNvPr id="31" name="object 12">
              <a:extLst>
                <a:ext uri="{FF2B5EF4-FFF2-40B4-BE49-F238E27FC236}">
                  <a16:creationId xmlns:a16="http://schemas.microsoft.com/office/drawing/2014/main" id="{1F151720-F8E6-C9CB-D447-7879CA4AF17B}"/>
                </a:ext>
              </a:extLst>
            </p:cNvPr>
            <p:cNvPicPr/>
            <p:nvPr/>
          </p:nvPicPr>
          <p:blipFill>
            <a:blip r:embed="rId10" cstate="print"/>
            <a:stretch>
              <a:fillRect/>
            </a:stretch>
          </p:blipFill>
          <p:spPr>
            <a:xfrm>
              <a:off x="10518965" y="6035902"/>
              <a:ext cx="71031" cy="115735"/>
            </a:xfrm>
            <a:prstGeom prst="rect">
              <a:avLst/>
            </a:prstGeom>
          </p:spPr>
        </p:pic>
        <p:pic>
          <p:nvPicPr>
            <p:cNvPr id="32" name="object 13">
              <a:extLst>
                <a:ext uri="{FF2B5EF4-FFF2-40B4-BE49-F238E27FC236}">
                  <a16:creationId xmlns:a16="http://schemas.microsoft.com/office/drawing/2014/main" id="{56B78C1F-8DAB-7819-42DC-5F639ECC32AE}"/>
                </a:ext>
              </a:extLst>
            </p:cNvPr>
            <p:cNvPicPr/>
            <p:nvPr/>
          </p:nvPicPr>
          <p:blipFill>
            <a:blip r:embed="rId11" cstate="print"/>
            <a:stretch>
              <a:fillRect/>
            </a:stretch>
          </p:blipFill>
          <p:spPr>
            <a:xfrm>
              <a:off x="10613057" y="6034991"/>
              <a:ext cx="190657" cy="118228"/>
            </a:xfrm>
            <a:prstGeom prst="rect">
              <a:avLst/>
            </a:prstGeom>
          </p:spPr>
        </p:pic>
        <p:pic>
          <p:nvPicPr>
            <p:cNvPr id="33" name="object 14">
              <a:extLst>
                <a:ext uri="{FF2B5EF4-FFF2-40B4-BE49-F238E27FC236}">
                  <a16:creationId xmlns:a16="http://schemas.microsoft.com/office/drawing/2014/main" id="{FDA68379-C4A9-FC27-90FA-41E89C7532F6}"/>
                </a:ext>
              </a:extLst>
            </p:cNvPr>
            <p:cNvPicPr/>
            <p:nvPr/>
          </p:nvPicPr>
          <p:blipFill>
            <a:blip r:embed="rId12" cstate="print"/>
            <a:stretch>
              <a:fillRect/>
            </a:stretch>
          </p:blipFill>
          <p:spPr>
            <a:xfrm>
              <a:off x="10827508" y="6035352"/>
              <a:ext cx="93268" cy="117462"/>
            </a:xfrm>
            <a:prstGeom prst="rect">
              <a:avLst/>
            </a:prstGeom>
          </p:spPr>
        </p:pic>
        <p:pic>
          <p:nvPicPr>
            <p:cNvPr id="34" name="object 15">
              <a:extLst>
                <a:ext uri="{FF2B5EF4-FFF2-40B4-BE49-F238E27FC236}">
                  <a16:creationId xmlns:a16="http://schemas.microsoft.com/office/drawing/2014/main" id="{8E5F5C87-0DC0-3E39-1F8A-B22809DC2C78}"/>
                </a:ext>
              </a:extLst>
            </p:cNvPr>
            <p:cNvPicPr/>
            <p:nvPr/>
          </p:nvPicPr>
          <p:blipFill>
            <a:blip r:embed="rId13" cstate="print"/>
            <a:stretch>
              <a:fillRect/>
            </a:stretch>
          </p:blipFill>
          <p:spPr>
            <a:xfrm>
              <a:off x="10941095" y="6036038"/>
              <a:ext cx="86728" cy="116776"/>
            </a:xfrm>
            <a:prstGeom prst="rect">
              <a:avLst/>
            </a:prstGeom>
          </p:spPr>
        </p:pic>
        <p:pic>
          <p:nvPicPr>
            <p:cNvPr id="35" name="object 16">
              <a:extLst>
                <a:ext uri="{FF2B5EF4-FFF2-40B4-BE49-F238E27FC236}">
                  <a16:creationId xmlns:a16="http://schemas.microsoft.com/office/drawing/2014/main" id="{84CC9567-762F-D680-9D1B-0AB229BA8B36}"/>
                </a:ext>
              </a:extLst>
            </p:cNvPr>
            <p:cNvPicPr/>
            <p:nvPr/>
          </p:nvPicPr>
          <p:blipFill>
            <a:blip r:embed="rId14" cstate="print"/>
            <a:stretch>
              <a:fillRect/>
            </a:stretch>
          </p:blipFill>
          <p:spPr>
            <a:xfrm>
              <a:off x="11048188" y="6035123"/>
              <a:ext cx="172477" cy="117690"/>
            </a:xfrm>
            <a:prstGeom prst="rect">
              <a:avLst/>
            </a:prstGeom>
          </p:spPr>
        </p:pic>
        <p:pic>
          <p:nvPicPr>
            <p:cNvPr id="36" name="object 17">
              <a:extLst>
                <a:ext uri="{FF2B5EF4-FFF2-40B4-BE49-F238E27FC236}">
                  <a16:creationId xmlns:a16="http://schemas.microsoft.com/office/drawing/2014/main" id="{870D6235-6571-4224-6FD6-A57DF63EA8DF}"/>
                </a:ext>
              </a:extLst>
            </p:cNvPr>
            <p:cNvPicPr/>
            <p:nvPr/>
          </p:nvPicPr>
          <p:blipFill>
            <a:blip r:embed="rId15" cstate="print"/>
            <a:stretch>
              <a:fillRect/>
            </a:stretch>
          </p:blipFill>
          <p:spPr>
            <a:xfrm>
              <a:off x="11241360" y="6036038"/>
              <a:ext cx="170746" cy="116776"/>
            </a:xfrm>
            <a:prstGeom prst="rect">
              <a:avLst/>
            </a:prstGeom>
          </p:spPr>
        </p:pic>
        <p:pic>
          <p:nvPicPr>
            <p:cNvPr id="37" name="object 18">
              <a:extLst>
                <a:ext uri="{FF2B5EF4-FFF2-40B4-BE49-F238E27FC236}">
                  <a16:creationId xmlns:a16="http://schemas.microsoft.com/office/drawing/2014/main" id="{11BDDC24-67DE-9957-164C-12F4A8199528}"/>
                </a:ext>
              </a:extLst>
            </p:cNvPr>
            <p:cNvPicPr/>
            <p:nvPr/>
          </p:nvPicPr>
          <p:blipFill>
            <a:blip r:embed="rId16" cstate="print"/>
            <a:stretch>
              <a:fillRect/>
            </a:stretch>
          </p:blipFill>
          <p:spPr>
            <a:xfrm>
              <a:off x="11442586" y="6034806"/>
              <a:ext cx="161450" cy="118413"/>
            </a:xfrm>
            <a:prstGeom prst="rect">
              <a:avLst/>
            </a:prstGeom>
          </p:spPr>
        </p:pic>
      </p:grpSp>
      <p:grpSp>
        <p:nvGrpSpPr>
          <p:cNvPr id="39" name="object 19">
            <a:extLst>
              <a:ext uri="{FF2B5EF4-FFF2-40B4-BE49-F238E27FC236}">
                <a16:creationId xmlns:a16="http://schemas.microsoft.com/office/drawing/2014/main" id="{F960B458-96FD-3AE7-8F56-3FF071CC46CC}"/>
              </a:ext>
            </a:extLst>
          </p:cNvPr>
          <p:cNvGrpSpPr/>
          <p:nvPr userDrawn="1"/>
        </p:nvGrpSpPr>
        <p:grpSpPr>
          <a:xfrm>
            <a:off x="9849437" y="5755501"/>
            <a:ext cx="564515" cy="559435"/>
            <a:chOff x="9883303" y="5704701"/>
            <a:chExt cx="564515" cy="559435"/>
          </a:xfrm>
        </p:grpSpPr>
        <p:sp>
          <p:nvSpPr>
            <p:cNvPr id="47" name="object 20">
              <a:extLst>
                <a:ext uri="{FF2B5EF4-FFF2-40B4-BE49-F238E27FC236}">
                  <a16:creationId xmlns:a16="http://schemas.microsoft.com/office/drawing/2014/main" id="{515D92EC-825D-7279-AC1E-2B6AB5BF6134}"/>
                </a:ext>
              </a:extLst>
            </p:cNvPr>
            <p:cNvSpPr/>
            <p:nvPr/>
          </p:nvSpPr>
          <p:spPr>
            <a:xfrm>
              <a:off x="9883292" y="5704712"/>
              <a:ext cx="560705" cy="492759"/>
            </a:xfrm>
            <a:custGeom>
              <a:avLst/>
              <a:gdLst/>
              <a:ahLst/>
              <a:cxnLst/>
              <a:rect l="l" t="t" r="r" b="b"/>
              <a:pathLst>
                <a:path w="560704" h="492760">
                  <a:moveTo>
                    <a:pt x="543407" y="174002"/>
                  </a:moveTo>
                  <a:lnTo>
                    <a:pt x="521271" y="131203"/>
                  </a:lnTo>
                  <a:lnTo>
                    <a:pt x="492671" y="93446"/>
                  </a:lnTo>
                  <a:lnTo>
                    <a:pt x="458431" y="61290"/>
                  </a:lnTo>
                  <a:lnTo>
                    <a:pt x="419417" y="35306"/>
                  </a:lnTo>
                  <a:lnTo>
                    <a:pt x="376478" y="16052"/>
                  </a:lnTo>
                  <a:lnTo>
                    <a:pt x="330454" y="4089"/>
                  </a:lnTo>
                  <a:lnTo>
                    <a:pt x="282181" y="0"/>
                  </a:lnTo>
                  <a:lnTo>
                    <a:pt x="236397" y="3683"/>
                  </a:lnTo>
                  <a:lnTo>
                    <a:pt x="192963" y="14338"/>
                  </a:lnTo>
                  <a:lnTo>
                    <a:pt x="152463" y="31356"/>
                  </a:lnTo>
                  <a:lnTo>
                    <a:pt x="115481" y="54178"/>
                  </a:lnTo>
                  <a:lnTo>
                    <a:pt x="82600" y="82232"/>
                  </a:lnTo>
                  <a:lnTo>
                    <a:pt x="54394" y="114909"/>
                  </a:lnTo>
                  <a:lnTo>
                    <a:pt x="31457" y="151676"/>
                  </a:lnTo>
                  <a:lnTo>
                    <a:pt x="14351" y="191909"/>
                  </a:lnTo>
                  <a:lnTo>
                    <a:pt x="3683" y="235064"/>
                  </a:lnTo>
                  <a:lnTo>
                    <a:pt x="0" y="280555"/>
                  </a:lnTo>
                  <a:lnTo>
                    <a:pt x="1155" y="305701"/>
                  </a:lnTo>
                  <a:lnTo>
                    <a:pt x="4559" y="330581"/>
                  </a:lnTo>
                  <a:lnTo>
                    <a:pt x="10198" y="355079"/>
                  </a:lnTo>
                  <a:lnTo>
                    <a:pt x="18034" y="379018"/>
                  </a:lnTo>
                  <a:lnTo>
                    <a:pt x="25044" y="369455"/>
                  </a:lnTo>
                  <a:lnTo>
                    <a:pt x="32372" y="360133"/>
                  </a:lnTo>
                  <a:lnTo>
                    <a:pt x="67678" y="322783"/>
                  </a:lnTo>
                  <a:lnTo>
                    <a:pt x="110413" y="287515"/>
                  </a:lnTo>
                  <a:lnTo>
                    <a:pt x="133311" y="271830"/>
                  </a:lnTo>
                  <a:lnTo>
                    <a:pt x="130835" y="265925"/>
                  </a:lnTo>
                  <a:lnTo>
                    <a:pt x="128803" y="259854"/>
                  </a:lnTo>
                  <a:lnTo>
                    <a:pt x="127228" y="253657"/>
                  </a:lnTo>
                  <a:lnTo>
                    <a:pt x="94729" y="256781"/>
                  </a:lnTo>
                  <a:lnTo>
                    <a:pt x="88430" y="251650"/>
                  </a:lnTo>
                  <a:lnTo>
                    <a:pt x="85712" y="223926"/>
                  </a:lnTo>
                  <a:lnTo>
                    <a:pt x="90893" y="217652"/>
                  </a:lnTo>
                  <a:lnTo>
                    <a:pt x="123380" y="214503"/>
                  </a:lnTo>
                  <a:lnTo>
                    <a:pt x="123990" y="207289"/>
                  </a:lnTo>
                  <a:lnTo>
                    <a:pt x="125006" y="200126"/>
                  </a:lnTo>
                  <a:lnTo>
                    <a:pt x="126403" y="193027"/>
                  </a:lnTo>
                  <a:lnTo>
                    <a:pt x="128181" y="186016"/>
                  </a:lnTo>
                  <a:lnTo>
                    <a:pt x="98463" y="172580"/>
                  </a:lnTo>
                  <a:lnTo>
                    <a:pt x="95592" y="164985"/>
                  </a:lnTo>
                  <a:lnTo>
                    <a:pt x="107200" y="139458"/>
                  </a:lnTo>
                  <a:lnTo>
                    <a:pt x="114782" y="136525"/>
                  </a:lnTo>
                  <a:lnTo>
                    <a:pt x="144703" y="149923"/>
                  </a:lnTo>
                  <a:lnTo>
                    <a:pt x="148818" y="143979"/>
                  </a:lnTo>
                  <a:lnTo>
                    <a:pt x="153250" y="138277"/>
                  </a:lnTo>
                  <a:lnTo>
                    <a:pt x="157975" y="132829"/>
                  </a:lnTo>
                  <a:lnTo>
                    <a:pt x="163004" y="127647"/>
                  </a:lnTo>
                  <a:lnTo>
                    <a:pt x="144284" y="101384"/>
                  </a:lnTo>
                  <a:lnTo>
                    <a:pt x="145605" y="93510"/>
                  </a:lnTo>
                  <a:lnTo>
                    <a:pt x="168490" y="77216"/>
                  </a:lnTo>
                  <a:lnTo>
                    <a:pt x="176542" y="78562"/>
                  </a:lnTo>
                  <a:lnTo>
                    <a:pt x="195554" y="104965"/>
                  </a:lnTo>
                  <a:lnTo>
                    <a:pt x="202120" y="101841"/>
                  </a:lnTo>
                  <a:lnTo>
                    <a:pt x="208851" y="99110"/>
                  </a:lnTo>
                  <a:lnTo>
                    <a:pt x="215734" y="96774"/>
                  </a:lnTo>
                  <a:lnTo>
                    <a:pt x="222732" y="94830"/>
                  </a:lnTo>
                  <a:lnTo>
                    <a:pt x="219595" y="62572"/>
                  </a:lnTo>
                  <a:lnTo>
                    <a:pt x="224739" y="56311"/>
                  </a:lnTo>
                  <a:lnTo>
                    <a:pt x="252717" y="53568"/>
                  </a:lnTo>
                  <a:lnTo>
                    <a:pt x="259016" y="58737"/>
                  </a:lnTo>
                  <a:lnTo>
                    <a:pt x="262178" y="91008"/>
                  </a:lnTo>
                  <a:lnTo>
                    <a:pt x="269443" y="91541"/>
                  </a:lnTo>
                  <a:lnTo>
                    <a:pt x="276656" y="92481"/>
                  </a:lnTo>
                  <a:lnTo>
                    <a:pt x="283806" y="93814"/>
                  </a:lnTo>
                  <a:lnTo>
                    <a:pt x="290880" y="95554"/>
                  </a:lnTo>
                  <a:lnTo>
                    <a:pt x="304393" y="66040"/>
                  </a:lnTo>
                  <a:lnTo>
                    <a:pt x="312013" y="63195"/>
                  </a:lnTo>
                  <a:lnTo>
                    <a:pt x="337870" y="74790"/>
                  </a:lnTo>
                  <a:lnTo>
                    <a:pt x="340741" y="82397"/>
                  </a:lnTo>
                  <a:lnTo>
                    <a:pt x="327253" y="112141"/>
                  </a:lnTo>
                  <a:lnTo>
                    <a:pt x="333248" y="116205"/>
                  </a:lnTo>
                  <a:lnTo>
                    <a:pt x="338988" y="120599"/>
                  </a:lnTo>
                  <a:lnTo>
                    <a:pt x="344474" y="125310"/>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44"/>
                  </a:lnTo>
                  <a:lnTo>
                    <a:pt x="427469" y="171653"/>
                  </a:lnTo>
                  <a:lnTo>
                    <a:pt x="451637" y="170065"/>
                  </a:lnTo>
                  <a:lnTo>
                    <a:pt x="475856" y="169456"/>
                  </a:lnTo>
                  <a:lnTo>
                    <a:pt x="492798" y="169672"/>
                  </a:lnTo>
                  <a:lnTo>
                    <a:pt x="509714" y="170510"/>
                  </a:lnTo>
                  <a:lnTo>
                    <a:pt x="526592" y="171945"/>
                  </a:lnTo>
                  <a:lnTo>
                    <a:pt x="543407" y="174002"/>
                  </a:lnTo>
                  <a:close/>
                </a:path>
                <a:path w="560704" h="492760">
                  <a:moveTo>
                    <a:pt x="560197" y="231686"/>
                  </a:moveTo>
                  <a:lnTo>
                    <a:pt x="516293" y="207530"/>
                  </a:lnTo>
                  <a:lnTo>
                    <a:pt x="475945" y="205816"/>
                  </a:lnTo>
                  <a:lnTo>
                    <a:pt x="431431" y="207911"/>
                  </a:lnTo>
                  <a:lnTo>
                    <a:pt x="387248" y="213321"/>
                  </a:lnTo>
                  <a:lnTo>
                    <a:pt x="343598" y="222021"/>
                  </a:lnTo>
                  <a:lnTo>
                    <a:pt x="300672" y="233959"/>
                  </a:lnTo>
                  <a:lnTo>
                    <a:pt x="246773" y="253441"/>
                  </a:lnTo>
                  <a:lnTo>
                    <a:pt x="196532" y="276910"/>
                  </a:lnTo>
                  <a:lnTo>
                    <a:pt x="150660" y="303949"/>
                  </a:lnTo>
                  <a:lnTo>
                    <a:pt x="109855" y="334137"/>
                  </a:lnTo>
                  <a:lnTo>
                    <a:pt x="74828" y="367055"/>
                  </a:lnTo>
                  <a:lnTo>
                    <a:pt x="44919" y="404520"/>
                  </a:lnTo>
                  <a:lnTo>
                    <a:pt x="36474" y="418096"/>
                  </a:lnTo>
                  <a:lnTo>
                    <a:pt x="49377" y="438645"/>
                  </a:lnTo>
                  <a:lnTo>
                    <a:pt x="63995" y="457974"/>
                  </a:lnTo>
                  <a:lnTo>
                    <a:pt x="80225" y="475983"/>
                  </a:lnTo>
                  <a:lnTo>
                    <a:pt x="97980" y="492556"/>
                  </a:lnTo>
                  <a:lnTo>
                    <a:pt x="105537" y="479425"/>
                  </a:lnTo>
                  <a:lnTo>
                    <a:pt x="109829" y="472833"/>
                  </a:lnTo>
                  <a:lnTo>
                    <a:pt x="135851" y="437286"/>
                  </a:lnTo>
                  <a:lnTo>
                    <a:pt x="166547" y="403352"/>
                  </a:lnTo>
                  <a:lnTo>
                    <a:pt x="201510" y="371373"/>
                  </a:lnTo>
                  <a:lnTo>
                    <a:pt x="240372" y="341680"/>
                  </a:lnTo>
                  <a:lnTo>
                    <a:pt x="282714" y="314604"/>
                  </a:lnTo>
                  <a:lnTo>
                    <a:pt x="328129" y="290461"/>
                  </a:lnTo>
                  <a:lnTo>
                    <a:pt x="374611" y="270281"/>
                  </a:lnTo>
                  <a:lnTo>
                    <a:pt x="421436" y="254215"/>
                  </a:lnTo>
                  <a:lnTo>
                    <a:pt x="468223" y="242379"/>
                  </a:lnTo>
                  <a:lnTo>
                    <a:pt x="514604" y="234848"/>
                  </a:lnTo>
                  <a:lnTo>
                    <a:pt x="560197" y="231686"/>
                  </a:lnTo>
                  <a:close/>
                </a:path>
              </a:pathLst>
            </a:custGeom>
            <a:solidFill>
              <a:srgbClr val="FFFFFF"/>
            </a:solidFill>
          </p:spPr>
          <p:txBody>
            <a:bodyPr wrap="square" lIns="0" tIns="0" rIns="0" bIns="0" rtlCol="0"/>
            <a:lstStyle/>
            <a:p>
              <a:endParaRPr/>
            </a:p>
          </p:txBody>
        </p:sp>
        <p:pic>
          <p:nvPicPr>
            <p:cNvPr id="48" name="object 21">
              <a:extLst>
                <a:ext uri="{FF2B5EF4-FFF2-40B4-BE49-F238E27FC236}">
                  <a16:creationId xmlns:a16="http://schemas.microsoft.com/office/drawing/2014/main" id="{7BAD3FA1-03CE-A76C-CCB3-16C9449BAEE4}"/>
                </a:ext>
              </a:extLst>
            </p:cNvPr>
            <p:cNvPicPr/>
            <p:nvPr/>
          </p:nvPicPr>
          <p:blipFill>
            <a:blip r:embed="rId17" cstate="print"/>
            <a:stretch>
              <a:fillRect/>
            </a:stretch>
          </p:blipFill>
          <p:spPr>
            <a:xfrm>
              <a:off x="10192574" y="6086944"/>
              <a:ext cx="235826" cy="177101"/>
            </a:xfrm>
            <a:prstGeom prst="rect">
              <a:avLst/>
            </a:prstGeom>
          </p:spPr>
        </p:pic>
        <p:sp>
          <p:nvSpPr>
            <p:cNvPr id="49" name="object 22">
              <a:extLst>
                <a:ext uri="{FF2B5EF4-FFF2-40B4-BE49-F238E27FC236}">
                  <a16:creationId xmlns:a16="http://schemas.microsoft.com/office/drawing/2014/main" id="{08BFED6D-BED1-BC7F-8A16-75C938293BB0}"/>
                </a:ext>
              </a:extLst>
            </p:cNvPr>
            <p:cNvSpPr/>
            <p:nvPr/>
          </p:nvSpPr>
          <p:spPr>
            <a:xfrm>
              <a:off x="10018539" y="5981814"/>
              <a:ext cx="429259" cy="276860"/>
            </a:xfrm>
            <a:custGeom>
              <a:avLst/>
              <a:gdLst/>
              <a:ahLst/>
              <a:cxnLst/>
              <a:rect l="l" t="t" r="r" b="b"/>
              <a:pathLst>
                <a:path w="429259" h="276860">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4976775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OVIN-CAPRIN 1">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7E113562-1BFF-447C-AD27-99B5A0337BD0}"/>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4E67CDE9-32C2-4F59-B0FD-80CF45050931}"/>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2409B309-DBA0-4C98-832F-F15CBC7E197E}"/>
              </a:ext>
            </a:extLst>
          </p:cNvPr>
          <p:cNvSpPr>
            <a:spLocks noGrp="1"/>
          </p:cNvSpPr>
          <p:nvPr>
            <p:ph type="sldNum" sz="quarter" idx="12"/>
          </p:nvPr>
        </p:nvSpPr>
        <p:spPr/>
        <p:txBody>
          <a:bodyPr/>
          <a:lstStyle/>
          <a:p>
            <a:fld id="{E3C3F044-543A-412E-A42E-7B62475FA835}" type="slidenum">
              <a:rPr lang="fr-BE" smtClean="0"/>
              <a:t>‹N°›</a:t>
            </a:fld>
            <a:endParaRPr lang="fr-BE"/>
          </a:p>
        </p:txBody>
      </p:sp>
      <p:sp>
        <p:nvSpPr>
          <p:cNvPr id="6" name="object 2">
            <a:extLst>
              <a:ext uri="{FF2B5EF4-FFF2-40B4-BE49-F238E27FC236}">
                <a16:creationId xmlns:a16="http://schemas.microsoft.com/office/drawing/2014/main" id="{156CDAB1-3FA0-46D0-98F1-3F352A32131C}"/>
              </a:ext>
            </a:extLst>
          </p:cNvPr>
          <p:cNvSpPr txBox="1">
            <a:spLocks noGrp="1"/>
          </p:cNvSpPr>
          <p:nvPr>
            <p:ph type="title"/>
          </p:nvPr>
        </p:nvSpPr>
        <p:spPr>
          <a:xfrm>
            <a:off x="2209800" y="632295"/>
            <a:ext cx="9525006" cy="695960"/>
          </a:xfrm>
          <a:prstGeom prst="rect">
            <a:avLst/>
          </a:prstGeom>
        </p:spPr>
        <p:txBody>
          <a:bodyPr vert="horz" wrap="square" lIns="0" tIns="12700" rIns="0" bIns="0" rtlCol="0">
            <a:spAutoFit/>
          </a:bodyPr>
          <a:lstStyle/>
          <a:p>
            <a:pPr marL="12700">
              <a:lnSpc>
                <a:spcPct val="100000"/>
              </a:lnSpc>
              <a:spcBef>
                <a:spcPts val="100"/>
              </a:spcBef>
            </a:pPr>
            <a:r>
              <a:rPr sz="4400" spc="105" dirty="0"/>
              <a:t>OVIN</a:t>
            </a:r>
            <a:r>
              <a:rPr sz="4400" spc="35" dirty="0"/>
              <a:t> </a:t>
            </a:r>
            <a:r>
              <a:rPr sz="4400" dirty="0"/>
              <a:t>&amp;</a:t>
            </a:r>
            <a:r>
              <a:rPr sz="4400" spc="45" dirty="0"/>
              <a:t> </a:t>
            </a:r>
            <a:r>
              <a:rPr sz="4400" spc="170" dirty="0"/>
              <a:t>CAPRIN</a:t>
            </a:r>
            <a:endParaRPr sz="4400" dirty="0"/>
          </a:p>
        </p:txBody>
      </p:sp>
      <p:grpSp>
        <p:nvGrpSpPr>
          <p:cNvPr id="7" name="object 3">
            <a:extLst>
              <a:ext uri="{FF2B5EF4-FFF2-40B4-BE49-F238E27FC236}">
                <a16:creationId xmlns:a16="http://schemas.microsoft.com/office/drawing/2014/main" id="{80BDA273-946E-47B3-84C1-290024D6D28A}"/>
              </a:ext>
            </a:extLst>
          </p:cNvPr>
          <p:cNvGrpSpPr/>
          <p:nvPr userDrawn="1"/>
        </p:nvGrpSpPr>
        <p:grpSpPr>
          <a:xfrm>
            <a:off x="8394" y="203"/>
            <a:ext cx="12179300" cy="1429385"/>
            <a:chOff x="8394" y="203"/>
            <a:chExt cx="12179300" cy="1429385"/>
          </a:xfrm>
        </p:grpSpPr>
        <p:sp>
          <p:nvSpPr>
            <p:cNvPr id="8" name="object 4">
              <a:extLst>
                <a:ext uri="{FF2B5EF4-FFF2-40B4-BE49-F238E27FC236}">
                  <a16:creationId xmlns:a16="http://schemas.microsoft.com/office/drawing/2014/main" id="{C2B0CDD3-9D57-4E5C-B357-CDC4E6B35B1D}"/>
                </a:ext>
              </a:extLst>
            </p:cNvPr>
            <p:cNvSpPr/>
            <p:nvPr/>
          </p:nvSpPr>
          <p:spPr>
            <a:xfrm>
              <a:off x="8394"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9" name="object 5">
              <a:extLst>
                <a:ext uri="{FF2B5EF4-FFF2-40B4-BE49-F238E27FC236}">
                  <a16:creationId xmlns:a16="http://schemas.microsoft.com/office/drawing/2014/main" id="{BD064C00-54BD-4215-824C-BE49F5C73384}"/>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pic>
          <p:nvPicPr>
            <p:cNvPr id="10" name="object 6">
              <a:extLst>
                <a:ext uri="{FF2B5EF4-FFF2-40B4-BE49-F238E27FC236}">
                  <a16:creationId xmlns:a16="http://schemas.microsoft.com/office/drawing/2014/main" id="{3852E755-3CA8-4A35-B118-DFA68CDDBF25}"/>
                </a:ext>
              </a:extLst>
            </p:cNvPr>
            <p:cNvPicPr/>
            <p:nvPr/>
          </p:nvPicPr>
          <p:blipFill>
            <a:blip r:embed="rId2" cstate="print"/>
            <a:stretch>
              <a:fillRect/>
            </a:stretch>
          </p:blipFill>
          <p:spPr>
            <a:xfrm>
              <a:off x="10040075" y="182708"/>
              <a:ext cx="189007" cy="114731"/>
            </a:xfrm>
            <a:prstGeom prst="rect">
              <a:avLst/>
            </a:prstGeom>
          </p:spPr>
        </p:pic>
        <p:pic>
          <p:nvPicPr>
            <p:cNvPr id="11" name="object 7">
              <a:extLst>
                <a:ext uri="{FF2B5EF4-FFF2-40B4-BE49-F238E27FC236}">
                  <a16:creationId xmlns:a16="http://schemas.microsoft.com/office/drawing/2014/main" id="{C10B5A15-B4B2-4738-8B6E-4BCEE21A2D03}"/>
                </a:ext>
              </a:extLst>
            </p:cNvPr>
            <p:cNvPicPr/>
            <p:nvPr/>
          </p:nvPicPr>
          <p:blipFill>
            <a:blip r:embed="rId3" cstate="print"/>
            <a:stretch>
              <a:fillRect/>
            </a:stretch>
          </p:blipFill>
          <p:spPr>
            <a:xfrm>
              <a:off x="10251467" y="144706"/>
              <a:ext cx="310641" cy="152642"/>
            </a:xfrm>
            <a:prstGeom prst="rect">
              <a:avLst/>
            </a:prstGeom>
          </p:spPr>
        </p:pic>
        <p:pic>
          <p:nvPicPr>
            <p:cNvPr id="12" name="object 8">
              <a:extLst>
                <a:ext uri="{FF2B5EF4-FFF2-40B4-BE49-F238E27FC236}">
                  <a16:creationId xmlns:a16="http://schemas.microsoft.com/office/drawing/2014/main" id="{1758F8BB-5129-4A8B-B8D3-E60DB21CCCD0}"/>
                </a:ext>
              </a:extLst>
            </p:cNvPr>
            <p:cNvPicPr/>
            <p:nvPr/>
          </p:nvPicPr>
          <p:blipFill>
            <a:blip r:embed="rId4" cstate="print"/>
            <a:stretch>
              <a:fillRect/>
            </a:stretch>
          </p:blipFill>
          <p:spPr>
            <a:xfrm>
              <a:off x="10589431" y="183751"/>
              <a:ext cx="64706" cy="112280"/>
            </a:xfrm>
            <a:prstGeom prst="rect">
              <a:avLst/>
            </a:prstGeom>
          </p:spPr>
        </p:pic>
        <p:pic>
          <p:nvPicPr>
            <p:cNvPr id="13" name="object 9">
              <a:extLst>
                <a:ext uri="{FF2B5EF4-FFF2-40B4-BE49-F238E27FC236}">
                  <a16:creationId xmlns:a16="http://schemas.microsoft.com/office/drawing/2014/main" id="{FADE9258-6C6C-4B90-A162-564726E39214}"/>
                </a:ext>
              </a:extLst>
            </p:cNvPr>
            <p:cNvPicPr/>
            <p:nvPr/>
          </p:nvPicPr>
          <p:blipFill>
            <a:blip r:embed="rId5" cstate="print"/>
            <a:stretch>
              <a:fillRect/>
            </a:stretch>
          </p:blipFill>
          <p:spPr>
            <a:xfrm>
              <a:off x="10694320" y="172974"/>
              <a:ext cx="221231" cy="124470"/>
            </a:xfrm>
            <a:prstGeom prst="rect">
              <a:avLst/>
            </a:prstGeom>
          </p:spPr>
        </p:pic>
        <p:pic>
          <p:nvPicPr>
            <p:cNvPr id="14" name="object 10">
              <a:extLst>
                <a:ext uri="{FF2B5EF4-FFF2-40B4-BE49-F238E27FC236}">
                  <a16:creationId xmlns:a16="http://schemas.microsoft.com/office/drawing/2014/main" id="{CF925DED-75BA-44CC-AF8C-F9F9691585D5}"/>
                </a:ext>
              </a:extLst>
            </p:cNvPr>
            <p:cNvPicPr/>
            <p:nvPr/>
          </p:nvPicPr>
          <p:blipFill>
            <a:blip r:embed="rId6" cstate="print"/>
            <a:stretch>
              <a:fillRect/>
            </a:stretch>
          </p:blipFill>
          <p:spPr>
            <a:xfrm>
              <a:off x="10040165" y="363762"/>
              <a:ext cx="71031" cy="115735"/>
            </a:xfrm>
            <a:prstGeom prst="rect">
              <a:avLst/>
            </a:prstGeom>
          </p:spPr>
        </p:pic>
        <p:pic>
          <p:nvPicPr>
            <p:cNvPr id="15" name="object 11">
              <a:extLst>
                <a:ext uri="{FF2B5EF4-FFF2-40B4-BE49-F238E27FC236}">
                  <a16:creationId xmlns:a16="http://schemas.microsoft.com/office/drawing/2014/main" id="{D71FD0AD-9377-4F94-A531-AB2F2C63C68A}"/>
                </a:ext>
              </a:extLst>
            </p:cNvPr>
            <p:cNvPicPr/>
            <p:nvPr/>
          </p:nvPicPr>
          <p:blipFill>
            <a:blip r:embed="rId7" cstate="print"/>
            <a:stretch>
              <a:fillRect/>
            </a:stretch>
          </p:blipFill>
          <p:spPr>
            <a:xfrm>
              <a:off x="10134258" y="362852"/>
              <a:ext cx="190656" cy="118228"/>
            </a:xfrm>
            <a:prstGeom prst="rect">
              <a:avLst/>
            </a:prstGeom>
          </p:spPr>
        </p:pic>
        <p:pic>
          <p:nvPicPr>
            <p:cNvPr id="16" name="object 12">
              <a:extLst>
                <a:ext uri="{FF2B5EF4-FFF2-40B4-BE49-F238E27FC236}">
                  <a16:creationId xmlns:a16="http://schemas.microsoft.com/office/drawing/2014/main" id="{0E7EC959-0DC0-4E32-9E2B-875F78A46C83}"/>
                </a:ext>
              </a:extLst>
            </p:cNvPr>
            <p:cNvPicPr/>
            <p:nvPr/>
          </p:nvPicPr>
          <p:blipFill>
            <a:blip r:embed="rId8" cstate="print"/>
            <a:stretch>
              <a:fillRect/>
            </a:stretch>
          </p:blipFill>
          <p:spPr>
            <a:xfrm>
              <a:off x="10348707" y="363213"/>
              <a:ext cx="93268" cy="117462"/>
            </a:xfrm>
            <a:prstGeom prst="rect">
              <a:avLst/>
            </a:prstGeom>
          </p:spPr>
        </p:pic>
        <p:pic>
          <p:nvPicPr>
            <p:cNvPr id="17" name="object 13">
              <a:extLst>
                <a:ext uri="{FF2B5EF4-FFF2-40B4-BE49-F238E27FC236}">
                  <a16:creationId xmlns:a16="http://schemas.microsoft.com/office/drawing/2014/main" id="{B61A9ED9-0146-423C-A7D2-29DCD2275ED2}"/>
                </a:ext>
              </a:extLst>
            </p:cNvPr>
            <p:cNvPicPr/>
            <p:nvPr/>
          </p:nvPicPr>
          <p:blipFill>
            <a:blip r:embed="rId9" cstate="print"/>
            <a:stretch>
              <a:fillRect/>
            </a:stretch>
          </p:blipFill>
          <p:spPr>
            <a:xfrm>
              <a:off x="10462295" y="363899"/>
              <a:ext cx="86728" cy="116776"/>
            </a:xfrm>
            <a:prstGeom prst="rect">
              <a:avLst/>
            </a:prstGeom>
          </p:spPr>
        </p:pic>
        <p:pic>
          <p:nvPicPr>
            <p:cNvPr id="18" name="object 14">
              <a:extLst>
                <a:ext uri="{FF2B5EF4-FFF2-40B4-BE49-F238E27FC236}">
                  <a16:creationId xmlns:a16="http://schemas.microsoft.com/office/drawing/2014/main" id="{898822B8-BB61-4DA9-BA6D-4473DBB609DC}"/>
                </a:ext>
              </a:extLst>
            </p:cNvPr>
            <p:cNvPicPr/>
            <p:nvPr/>
          </p:nvPicPr>
          <p:blipFill>
            <a:blip r:embed="rId10" cstate="print"/>
            <a:stretch>
              <a:fillRect/>
            </a:stretch>
          </p:blipFill>
          <p:spPr>
            <a:xfrm>
              <a:off x="10569388" y="362985"/>
              <a:ext cx="172477" cy="117690"/>
            </a:xfrm>
            <a:prstGeom prst="rect">
              <a:avLst/>
            </a:prstGeom>
          </p:spPr>
        </p:pic>
        <p:pic>
          <p:nvPicPr>
            <p:cNvPr id="19" name="object 15">
              <a:extLst>
                <a:ext uri="{FF2B5EF4-FFF2-40B4-BE49-F238E27FC236}">
                  <a16:creationId xmlns:a16="http://schemas.microsoft.com/office/drawing/2014/main" id="{9D13F23F-512A-486F-A7EC-B0A1ABA7A8FD}"/>
                </a:ext>
              </a:extLst>
            </p:cNvPr>
            <p:cNvPicPr/>
            <p:nvPr/>
          </p:nvPicPr>
          <p:blipFill>
            <a:blip r:embed="rId11" cstate="print"/>
            <a:stretch>
              <a:fillRect/>
            </a:stretch>
          </p:blipFill>
          <p:spPr>
            <a:xfrm>
              <a:off x="10762560" y="363899"/>
              <a:ext cx="170746" cy="116776"/>
            </a:xfrm>
            <a:prstGeom prst="rect">
              <a:avLst/>
            </a:prstGeom>
          </p:spPr>
        </p:pic>
        <p:pic>
          <p:nvPicPr>
            <p:cNvPr id="20" name="object 16">
              <a:extLst>
                <a:ext uri="{FF2B5EF4-FFF2-40B4-BE49-F238E27FC236}">
                  <a16:creationId xmlns:a16="http://schemas.microsoft.com/office/drawing/2014/main" id="{7331E0A3-A8AA-4C0A-9A97-FA1F3553ED08}"/>
                </a:ext>
              </a:extLst>
            </p:cNvPr>
            <p:cNvPicPr/>
            <p:nvPr/>
          </p:nvPicPr>
          <p:blipFill>
            <a:blip r:embed="rId12" cstate="print"/>
            <a:stretch>
              <a:fillRect/>
            </a:stretch>
          </p:blipFill>
          <p:spPr>
            <a:xfrm>
              <a:off x="10963786" y="362667"/>
              <a:ext cx="161450" cy="118413"/>
            </a:xfrm>
            <a:prstGeom prst="rect">
              <a:avLst/>
            </a:prstGeom>
          </p:spPr>
        </p:pic>
        <p:sp>
          <p:nvSpPr>
            <p:cNvPr id="21" name="object 17">
              <a:extLst>
                <a:ext uri="{FF2B5EF4-FFF2-40B4-BE49-F238E27FC236}">
                  <a16:creationId xmlns:a16="http://schemas.microsoft.com/office/drawing/2014/main" id="{9F492ABB-4913-4FF5-8D54-F883AC39AA1A}"/>
                </a:ext>
              </a:extLst>
            </p:cNvPr>
            <p:cNvSpPr/>
            <p:nvPr/>
          </p:nvSpPr>
          <p:spPr>
            <a:xfrm>
              <a:off x="9404502" y="32562"/>
              <a:ext cx="560705" cy="492759"/>
            </a:xfrm>
            <a:custGeom>
              <a:avLst/>
              <a:gdLst/>
              <a:ahLst/>
              <a:cxnLst/>
              <a:rect l="l" t="t" r="r" b="b"/>
              <a:pathLst>
                <a:path w="560704" h="492759">
                  <a:moveTo>
                    <a:pt x="543407" y="174002"/>
                  </a:moveTo>
                  <a:lnTo>
                    <a:pt x="521258" y="131216"/>
                  </a:lnTo>
                  <a:lnTo>
                    <a:pt x="492658" y="93459"/>
                  </a:lnTo>
                  <a:lnTo>
                    <a:pt x="458419" y="61302"/>
                  </a:lnTo>
                  <a:lnTo>
                    <a:pt x="419404" y="35318"/>
                  </a:lnTo>
                  <a:lnTo>
                    <a:pt x="376466" y="16065"/>
                  </a:lnTo>
                  <a:lnTo>
                    <a:pt x="330441" y="4102"/>
                  </a:lnTo>
                  <a:lnTo>
                    <a:pt x="282181" y="0"/>
                  </a:lnTo>
                  <a:lnTo>
                    <a:pt x="236385" y="3695"/>
                  </a:lnTo>
                  <a:lnTo>
                    <a:pt x="192951" y="14351"/>
                  </a:lnTo>
                  <a:lnTo>
                    <a:pt x="152450" y="31369"/>
                  </a:lnTo>
                  <a:lnTo>
                    <a:pt x="115468" y="54190"/>
                  </a:lnTo>
                  <a:lnTo>
                    <a:pt x="82588" y="82232"/>
                  </a:lnTo>
                  <a:lnTo>
                    <a:pt x="54381" y="114922"/>
                  </a:lnTo>
                  <a:lnTo>
                    <a:pt x="31445" y="151676"/>
                  </a:lnTo>
                  <a:lnTo>
                    <a:pt x="14338" y="191922"/>
                  </a:lnTo>
                  <a:lnTo>
                    <a:pt x="3670" y="235077"/>
                  </a:lnTo>
                  <a:lnTo>
                    <a:pt x="0" y="280555"/>
                  </a:lnTo>
                  <a:lnTo>
                    <a:pt x="1143" y="305701"/>
                  </a:lnTo>
                  <a:lnTo>
                    <a:pt x="4559" y="330593"/>
                  </a:lnTo>
                  <a:lnTo>
                    <a:pt x="10185" y="355092"/>
                  </a:lnTo>
                  <a:lnTo>
                    <a:pt x="18034" y="379018"/>
                  </a:lnTo>
                  <a:lnTo>
                    <a:pt x="25031" y="369468"/>
                  </a:lnTo>
                  <a:lnTo>
                    <a:pt x="32359" y="360146"/>
                  </a:lnTo>
                  <a:lnTo>
                    <a:pt x="67665" y="322795"/>
                  </a:lnTo>
                  <a:lnTo>
                    <a:pt x="110401" y="287528"/>
                  </a:lnTo>
                  <a:lnTo>
                    <a:pt x="133311" y="271830"/>
                  </a:lnTo>
                  <a:lnTo>
                    <a:pt x="130835" y="265925"/>
                  </a:lnTo>
                  <a:lnTo>
                    <a:pt x="128803" y="259854"/>
                  </a:lnTo>
                  <a:lnTo>
                    <a:pt x="127228" y="253644"/>
                  </a:lnTo>
                  <a:lnTo>
                    <a:pt x="94729" y="256781"/>
                  </a:lnTo>
                  <a:lnTo>
                    <a:pt x="88430" y="251650"/>
                  </a:lnTo>
                  <a:lnTo>
                    <a:pt x="85712" y="223926"/>
                  </a:lnTo>
                  <a:lnTo>
                    <a:pt x="90893" y="217652"/>
                  </a:lnTo>
                  <a:lnTo>
                    <a:pt x="123380" y="214503"/>
                  </a:lnTo>
                  <a:lnTo>
                    <a:pt x="123990" y="207302"/>
                  </a:lnTo>
                  <a:lnTo>
                    <a:pt x="124993" y="200139"/>
                  </a:lnTo>
                  <a:lnTo>
                    <a:pt x="126390" y="193040"/>
                  </a:lnTo>
                  <a:lnTo>
                    <a:pt x="128181" y="186016"/>
                  </a:lnTo>
                  <a:lnTo>
                    <a:pt x="98463" y="172580"/>
                  </a:lnTo>
                  <a:lnTo>
                    <a:pt x="95592" y="164985"/>
                  </a:lnTo>
                  <a:lnTo>
                    <a:pt x="107200" y="139458"/>
                  </a:lnTo>
                  <a:lnTo>
                    <a:pt x="114782" y="136525"/>
                  </a:lnTo>
                  <a:lnTo>
                    <a:pt x="144703" y="149923"/>
                  </a:lnTo>
                  <a:lnTo>
                    <a:pt x="148805" y="143992"/>
                  </a:lnTo>
                  <a:lnTo>
                    <a:pt x="153238" y="138290"/>
                  </a:lnTo>
                  <a:lnTo>
                    <a:pt x="157975" y="132842"/>
                  </a:lnTo>
                  <a:lnTo>
                    <a:pt x="163004" y="127647"/>
                  </a:lnTo>
                  <a:lnTo>
                    <a:pt x="144284" y="101384"/>
                  </a:lnTo>
                  <a:lnTo>
                    <a:pt x="145605" y="93510"/>
                  </a:lnTo>
                  <a:lnTo>
                    <a:pt x="168490" y="77216"/>
                  </a:lnTo>
                  <a:lnTo>
                    <a:pt x="176542" y="78562"/>
                  </a:lnTo>
                  <a:lnTo>
                    <a:pt x="195554" y="104965"/>
                  </a:lnTo>
                  <a:lnTo>
                    <a:pt x="202120" y="101854"/>
                  </a:lnTo>
                  <a:lnTo>
                    <a:pt x="208838" y="99123"/>
                  </a:lnTo>
                  <a:lnTo>
                    <a:pt x="215722" y="96786"/>
                  </a:lnTo>
                  <a:lnTo>
                    <a:pt x="222732" y="94830"/>
                  </a:lnTo>
                  <a:lnTo>
                    <a:pt x="219595" y="62572"/>
                  </a:lnTo>
                  <a:lnTo>
                    <a:pt x="224739" y="56311"/>
                  </a:lnTo>
                  <a:lnTo>
                    <a:pt x="252717" y="53568"/>
                  </a:lnTo>
                  <a:lnTo>
                    <a:pt x="259016" y="58737"/>
                  </a:lnTo>
                  <a:lnTo>
                    <a:pt x="262178" y="91008"/>
                  </a:lnTo>
                  <a:lnTo>
                    <a:pt x="269430" y="91554"/>
                  </a:lnTo>
                  <a:lnTo>
                    <a:pt x="276644" y="92481"/>
                  </a:lnTo>
                  <a:lnTo>
                    <a:pt x="283806" y="93814"/>
                  </a:lnTo>
                  <a:lnTo>
                    <a:pt x="290880" y="95542"/>
                  </a:lnTo>
                  <a:lnTo>
                    <a:pt x="304393" y="66040"/>
                  </a:lnTo>
                  <a:lnTo>
                    <a:pt x="312013" y="63195"/>
                  </a:lnTo>
                  <a:lnTo>
                    <a:pt x="337870" y="74790"/>
                  </a:lnTo>
                  <a:lnTo>
                    <a:pt x="340741" y="82397"/>
                  </a:lnTo>
                  <a:lnTo>
                    <a:pt x="327253" y="112141"/>
                  </a:lnTo>
                  <a:lnTo>
                    <a:pt x="333235" y="116217"/>
                  </a:lnTo>
                  <a:lnTo>
                    <a:pt x="338975" y="120611"/>
                  </a:lnTo>
                  <a:lnTo>
                    <a:pt x="344462" y="125323"/>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56"/>
                  </a:lnTo>
                  <a:lnTo>
                    <a:pt x="427469" y="171665"/>
                  </a:lnTo>
                  <a:lnTo>
                    <a:pt x="451624" y="170065"/>
                  </a:lnTo>
                  <a:lnTo>
                    <a:pt x="475856" y="169456"/>
                  </a:lnTo>
                  <a:lnTo>
                    <a:pt x="492785" y="169684"/>
                  </a:lnTo>
                  <a:lnTo>
                    <a:pt x="509701" y="170522"/>
                  </a:lnTo>
                  <a:lnTo>
                    <a:pt x="526580" y="171958"/>
                  </a:lnTo>
                  <a:lnTo>
                    <a:pt x="543407" y="174002"/>
                  </a:lnTo>
                  <a:close/>
                </a:path>
                <a:path w="560704" h="492759">
                  <a:moveTo>
                    <a:pt x="560197" y="231698"/>
                  </a:moveTo>
                  <a:lnTo>
                    <a:pt x="516280" y="207543"/>
                  </a:lnTo>
                  <a:lnTo>
                    <a:pt x="475945" y="205828"/>
                  </a:lnTo>
                  <a:lnTo>
                    <a:pt x="431419" y="207924"/>
                  </a:lnTo>
                  <a:lnTo>
                    <a:pt x="387235" y="213334"/>
                  </a:lnTo>
                  <a:lnTo>
                    <a:pt x="343585" y="222034"/>
                  </a:lnTo>
                  <a:lnTo>
                    <a:pt x="300672" y="233972"/>
                  </a:lnTo>
                  <a:lnTo>
                    <a:pt x="246761" y="253453"/>
                  </a:lnTo>
                  <a:lnTo>
                    <a:pt x="196532" y="276923"/>
                  </a:lnTo>
                  <a:lnTo>
                    <a:pt x="150647" y="303961"/>
                  </a:lnTo>
                  <a:lnTo>
                    <a:pt x="109855" y="334149"/>
                  </a:lnTo>
                  <a:lnTo>
                    <a:pt x="74828" y="367068"/>
                  </a:lnTo>
                  <a:lnTo>
                    <a:pt x="44919" y="404533"/>
                  </a:lnTo>
                  <a:lnTo>
                    <a:pt x="36474" y="418109"/>
                  </a:lnTo>
                  <a:lnTo>
                    <a:pt x="49377" y="438658"/>
                  </a:lnTo>
                  <a:lnTo>
                    <a:pt x="63982" y="457987"/>
                  </a:lnTo>
                  <a:lnTo>
                    <a:pt x="80213" y="475996"/>
                  </a:lnTo>
                  <a:lnTo>
                    <a:pt x="97980" y="492569"/>
                  </a:lnTo>
                  <a:lnTo>
                    <a:pt x="105537" y="479437"/>
                  </a:lnTo>
                  <a:lnTo>
                    <a:pt x="109829" y="472846"/>
                  </a:lnTo>
                  <a:lnTo>
                    <a:pt x="135839" y="437299"/>
                  </a:lnTo>
                  <a:lnTo>
                    <a:pt x="166535" y="403364"/>
                  </a:lnTo>
                  <a:lnTo>
                    <a:pt x="201510" y="371386"/>
                  </a:lnTo>
                  <a:lnTo>
                    <a:pt x="240360" y="341693"/>
                  </a:lnTo>
                  <a:lnTo>
                    <a:pt x="282702" y="314617"/>
                  </a:lnTo>
                  <a:lnTo>
                    <a:pt x="328129" y="290474"/>
                  </a:lnTo>
                  <a:lnTo>
                    <a:pt x="374599" y="270294"/>
                  </a:lnTo>
                  <a:lnTo>
                    <a:pt x="421424" y="254228"/>
                  </a:lnTo>
                  <a:lnTo>
                    <a:pt x="468210" y="242392"/>
                  </a:lnTo>
                  <a:lnTo>
                    <a:pt x="514591" y="234848"/>
                  </a:lnTo>
                  <a:lnTo>
                    <a:pt x="560197" y="231698"/>
                  </a:lnTo>
                  <a:close/>
                </a:path>
              </a:pathLst>
            </a:custGeom>
            <a:solidFill>
              <a:srgbClr val="FFFFFF"/>
            </a:solidFill>
          </p:spPr>
          <p:txBody>
            <a:bodyPr wrap="square" lIns="0" tIns="0" rIns="0" bIns="0" rtlCol="0"/>
            <a:lstStyle/>
            <a:p>
              <a:endParaRPr/>
            </a:p>
          </p:txBody>
        </p:sp>
        <p:pic>
          <p:nvPicPr>
            <p:cNvPr id="22" name="object 18">
              <a:extLst>
                <a:ext uri="{FF2B5EF4-FFF2-40B4-BE49-F238E27FC236}">
                  <a16:creationId xmlns:a16="http://schemas.microsoft.com/office/drawing/2014/main" id="{7C4E1CF2-EC86-4328-8EC3-E304C68C0600}"/>
                </a:ext>
              </a:extLst>
            </p:cNvPr>
            <p:cNvPicPr/>
            <p:nvPr/>
          </p:nvPicPr>
          <p:blipFill>
            <a:blip r:embed="rId13" cstate="print"/>
            <a:stretch>
              <a:fillRect/>
            </a:stretch>
          </p:blipFill>
          <p:spPr>
            <a:xfrm>
              <a:off x="9713774" y="414806"/>
              <a:ext cx="235826" cy="177101"/>
            </a:xfrm>
            <a:prstGeom prst="rect">
              <a:avLst/>
            </a:prstGeom>
          </p:spPr>
        </p:pic>
        <p:sp>
          <p:nvSpPr>
            <p:cNvPr id="23" name="object 19">
              <a:extLst>
                <a:ext uri="{FF2B5EF4-FFF2-40B4-BE49-F238E27FC236}">
                  <a16:creationId xmlns:a16="http://schemas.microsoft.com/office/drawing/2014/main" id="{28B6F29A-7DF5-429C-B680-FEA743315935}"/>
                </a:ext>
              </a:extLst>
            </p:cNvPr>
            <p:cNvSpPr/>
            <p:nvPr/>
          </p:nvSpPr>
          <p:spPr>
            <a:xfrm>
              <a:off x="9539739" y="309674"/>
              <a:ext cx="429259" cy="276860"/>
            </a:xfrm>
            <a:custGeom>
              <a:avLst/>
              <a:gdLst/>
              <a:ahLst/>
              <a:cxnLst/>
              <a:rect l="l" t="t" r="r" b="b"/>
              <a:pathLst>
                <a:path w="429259" h="276859">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sp>
          <p:nvSpPr>
            <p:cNvPr id="24" name="object 20">
              <a:extLst>
                <a:ext uri="{FF2B5EF4-FFF2-40B4-BE49-F238E27FC236}">
                  <a16:creationId xmlns:a16="http://schemas.microsoft.com/office/drawing/2014/main" id="{5C2606FD-EF4A-412C-BC58-133B4BD5F74C}"/>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sp>
          <p:nvSpPr>
            <p:cNvPr id="25" name="object 21">
              <a:extLst>
                <a:ext uri="{FF2B5EF4-FFF2-40B4-BE49-F238E27FC236}">
                  <a16:creationId xmlns:a16="http://schemas.microsoft.com/office/drawing/2014/main" id="{F6DDAA2B-F136-4ABD-8D2E-F57B736A58DE}"/>
                </a:ext>
              </a:extLst>
            </p:cNvPr>
            <p:cNvSpPr/>
            <p:nvPr/>
          </p:nvSpPr>
          <p:spPr>
            <a:xfrm>
              <a:off x="9239738"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sp>
          <p:nvSpPr>
            <p:cNvPr id="26" name="object 22">
              <a:extLst>
                <a:ext uri="{FF2B5EF4-FFF2-40B4-BE49-F238E27FC236}">
                  <a16:creationId xmlns:a16="http://schemas.microsoft.com/office/drawing/2014/main" id="{F37DE645-744B-473B-ADA4-B6B34F08B6DA}"/>
                </a:ext>
              </a:extLst>
            </p:cNvPr>
            <p:cNvSpPr/>
            <p:nvPr/>
          </p:nvSpPr>
          <p:spPr>
            <a:xfrm>
              <a:off x="457194" y="408050"/>
              <a:ext cx="936625" cy="1021715"/>
            </a:xfrm>
            <a:custGeom>
              <a:avLst/>
              <a:gdLst/>
              <a:ahLst/>
              <a:cxnLst/>
              <a:rect l="l" t="t" r="r" b="b"/>
              <a:pathLst>
                <a:path w="936625" h="1021715">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BAB8A8"/>
            </a:solidFill>
          </p:spPr>
          <p:txBody>
            <a:bodyPr wrap="square" lIns="0" tIns="0" rIns="0" bIns="0" rtlCol="0"/>
            <a:lstStyle/>
            <a:p>
              <a:endParaRPr/>
            </a:p>
          </p:txBody>
        </p:sp>
        <p:sp>
          <p:nvSpPr>
            <p:cNvPr id="27" name="object 23">
              <a:extLst>
                <a:ext uri="{FF2B5EF4-FFF2-40B4-BE49-F238E27FC236}">
                  <a16:creationId xmlns:a16="http://schemas.microsoft.com/office/drawing/2014/main" id="{0BAA0CD4-9154-45A1-B6DD-072C6C267032}"/>
                </a:ext>
              </a:extLst>
            </p:cNvPr>
            <p:cNvSpPr/>
            <p:nvPr/>
          </p:nvSpPr>
          <p:spPr>
            <a:xfrm>
              <a:off x="626577" y="667683"/>
              <a:ext cx="605790" cy="503555"/>
            </a:xfrm>
            <a:custGeom>
              <a:avLst/>
              <a:gdLst/>
              <a:ahLst/>
              <a:cxnLst/>
              <a:rect l="l" t="t" r="r" b="b"/>
              <a:pathLst>
                <a:path w="605790" h="503555">
                  <a:moveTo>
                    <a:pt x="425459" y="320217"/>
                  </a:moveTo>
                  <a:lnTo>
                    <a:pt x="379844" y="320217"/>
                  </a:lnTo>
                  <a:lnTo>
                    <a:pt x="382277" y="333991"/>
                  </a:lnTo>
                  <a:lnTo>
                    <a:pt x="385873" y="349959"/>
                  </a:lnTo>
                  <a:lnTo>
                    <a:pt x="389559" y="364725"/>
                  </a:lnTo>
                  <a:lnTo>
                    <a:pt x="392264" y="374891"/>
                  </a:lnTo>
                  <a:lnTo>
                    <a:pt x="393020" y="392454"/>
                  </a:lnTo>
                  <a:lnTo>
                    <a:pt x="392280" y="422983"/>
                  </a:lnTo>
                  <a:lnTo>
                    <a:pt x="391164" y="453326"/>
                  </a:lnTo>
                  <a:lnTo>
                    <a:pt x="390791" y="470331"/>
                  </a:lnTo>
                  <a:lnTo>
                    <a:pt x="420649" y="501167"/>
                  </a:lnTo>
                  <a:lnTo>
                    <a:pt x="436549" y="503148"/>
                  </a:lnTo>
                  <a:lnTo>
                    <a:pt x="440512" y="499186"/>
                  </a:lnTo>
                  <a:lnTo>
                    <a:pt x="439000" y="495706"/>
                  </a:lnTo>
                  <a:lnTo>
                    <a:pt x="444264" y="495706"/>
                  </a:lnTo>
                  <a:lnTo>
                    <a:pt x="443985" y="494388"/>
                  </a:lnTo>
                  <a:lnTo>
                    <a:pt x="440558" y="489424"/>
                  </a:lnTo>
                  <a:lnTo>
                    <a:pt x="431162" y="477915"/>
                  </a:lnTo>
                  <a:lnTo>
                    <a:pt x="413143" y="456425"/>
                  </a:lnTo>
                  <a:lnTo>
                    <a:pt x="412913" y="449961"/>
                  </a:lnTo>
                  <a:lnTo>
                    <a:pt x="417131" y="394258"/>
                  </a:lnTo>
                  <a:lnTo>
                    <a:pt x="420454" y="363149"/>
                  </a:lnTo>
                  <a:lnTo>
                    <a:pt x="425459" y="320217"/>
                  </a:lnTo>
                  <a:close/>
                </a:path>
                <a:path w="605790" h="503555">
                  <a:moveTo>
                    <a:pt x="140959" y="57325"/>
                  </a:moveTo>
                  <a:lnTo>
                    <a:pt x="95226" y="72543"/>
                  </a:lnTo>
                  <a:lnTo>
                    <a:pt x="61792" y="98480"/>
                  </a:lnTo>
                  <a:lnTo>
                    <a:pt x="40284" y="128282"/>
                  </a:lnTo>
                  <a:lnTo>
                    <a:pt x="32231" y="154697"/>
                  </a:lnTo>
                  <a:lnTo>
                    <a:pt x="35180" y="174771"/>
                  </a:lnTo>
                  <a:lnTo>
                    <a:pt x="42790" y="188129"/>
                  </a:lnTo>
                  <a:lnTo>
                    <a:pt x="48717" y="194398"/>
                  </a:lnTo>
                  <a:lnTo>
                    <a:pt x="50404" y="199144"/>
                  </a:lnTo>
                  <a:lnTo>
                    <a:pt x="50330" y="206963"/>
                  </a:lnTo>
                  <a:lnTo>
                    <a:pt x="49703" y="216085"/>
                  </a:lnTo>
                  <a:lnTo>
                    <a:pt x="49733" y="224739"/>
                  </a:lnTo>
                  <a:lnTo>
                    <a:pt x="53796" y="234359"/>
                  </a:lnTo>
                  <a:lnTo>
                    <a:pt x="61723" y="246922"/>
                  </a:lnTo>
                  <a:lnTo>
                    <a:pt x="69376" y="261443"/>
                  </a:lnTo>
                  <a:lnTo>
                    <a:pt x="72618" y="276936"/>
                  </a:lnTo>
                  <a:lnTo>
                    <a:pt x="69333" y="290342"/>
                  </a:lnTo>
                  <a:lnTo>
                    <a:pt x="61718" y="300672"/>
                  </a:lnTo>
                  <a:lnTo>
                    <a:pt x="51966" y="310068"/>
                  </a:lnTo>
                  <a:lnTo>
                    <a:pt x="42265" y="320675"/>
                  </a:lnTo>
                  <a:lnTo>
                    <a:pt x="35949" y="332613"/>
                  </a:lnTo>
                  <a:lnTo>
                    <a:pt x="33447" y="345236"/>
                  </a:lnTo>
                  <a:lnTo>
                    <a:pt x="32623" y="359622"/>
                  </a:lnTo>
                  <a:lnTo>
                    <a:pt x="31343" y="376847"/>
                  </a:lnTo>
                  <a:lnTo>
                    <a:pt x="17693" y="427215"/>
                  </a:lnTo>
                  <a:lnTo>
                    <a:pt x="0" y="449465"/>
                  </a:lnTo>
                  <a:lnTo>
                    <a:pt x="4483" y="459397"/>
                  </a:lnTo>
                  <a:lnTo>
                    <a:pt x="15417" y="467360"/>
                  </a:lnTo>
                  <a:lnTo>
                    <a:pt x="16433" y="479806"/>
                  </a:lnTo>
                  <a:lnTo>
                    <a:pt x="8966" y="484251"/>
                  </a:lnTo>
                  <a:lnTo>
                    <a:pt x="18897" y="492201"/>
                  </a:lnTo>
                  <a:lnTo>
                    <a:pt x="24958" y="496757"/>
                  </a:lnTo>
                  <a:lnTo>
                    <a:pt x="30138" y="498794"/>
                  </a:lnTo>
                  <a:lnTo>
                    <a:pt x="37283" y="498775"/>
                  </a:lnTo>
                  <a:lnTo>
                    <a:pt x="49237" y="497166"/>
                  </a:lnTo>
                  <a:lnTo>
                    <a:pt x="44246" y="489229"/>
                  </a:lnTo>
                  <a:lnTo>
                    <a:pt x="54686" y="489229"/>
                  </a:lnTo>
                  <a:lnTo>
                    <a:pt x="54686" y="487235"/>
                  </a:lnTo>
                  <a:lnTo>
                    <a:pt x="46748" y="479259"/>
                  </a:lnTo>
                  <a:lnTo>
                    <a:pt x="47218" y="474332"/>
                  </a:lnTo>
                  <a:lnTo>
                    <a:pt x="39789" y="461899"/>
                  </a:lnTo>
                  <a:lnTo>
                    <a:pt x="38967" y="446100"/>
                  </a:lnTo>
                  <a:lnTo>
                    <a:pt x="41398" y="426899"/>
                  </a:lnTo>
                  <a:lnTo>
                    <a:pt x="54190" y="381850"/>
                  </a:lnTo>
                  <a:lnTo>
                    <a:pt x="73655" y="342553"/>
                  </a:lnTo>
                  <a:lnTo>
                    <a:pt x="85039" y="331152"/>
                  </a:lnTo>
                  <a:lnTo>
                    <a:pt x="127870" y="331152"/>
                  </a:lnTo>
                  <a:lnTo>
                    <a:pt x="134008" y="316906"/>
                  </a:lnTo>
                  <a:lnTo>
                    <a:pt x="141987" y="302244"/>
                  </a:lnTo>
                  <a:lnTo>
                    <a:pt x="147167" y="294347"/>
                  </a:lnTo>
                  <a:lnTo>
                    <a:pt x="150666" y="290342"/>
                  </a:lnTo>
                  <a:lnTo>
                    <a:pt x="154635" y="283908"/>
                  </a:lnTo>
                  <a:lnTo>
                    <a:pt x="531477" y="283908"/>
                  </a:lnTo>
                  <a:lnTo>
                    <a:pt x="536773" y="273332"/>
                  </a:lnTo>
                  <a:lnTo>
                    <a:pt x="539980" y="252774"/>
                  </a:lnTo>
                  <a:lnTo>
                    <a:pt x="541934" y="234162"/>
                  </a:lnTo>
                  <a:lnTo>
                    <a:pt x="547721" y="216291"/>
                  </a:lnTo>
                  <a:lnTo>
                    <a:pt x="556963" y="195949"/>
                  </a:lnTo>
                  <a:lnTo>
                    <a:pt x="566392" y="173838"/>
                  </a:lnTo>
                  <a:lnTo>
                    <a:pt x="572744" y="150660"/>
                  </a:lnTo>
                  <a:lnTo>
                    <a:pt x="573548" y="125691"/>
                  </a:lnTo>
                  <a:lnTo>
                    <a:pt x="570199" y="100499"/>
                  </a:lnTo>
                  <a:lnTo>
                    <a:pt x="565854" y="81692"/>
                  </a:lnTo>
                  <a:lnTo>
                    <a:pt x="365699" y="81692"/>
                  </a:lnTo>
                  <a:lnTo>
                    <a:pt x="317147" y="79871"/>
                  </a:lnTo>
                  <a:lnTo>
                    <a:pt x="261408" y="71805"/>
                  </a:lnTo>
                  <a:lnTo>
                    <a:pt x="199364" y="59677"/>
                  </a:lnTo>
                  <a:lnTo>
                    <a:pt x="140959" y="57325"/>
                  </a:lnTo>
                  <a:close/>
                </a:path>
                <a:path w="605790" h="503555">
                  <a:moveTo>
                    <a:pt x="444264" y="495706"/>
                  </a:moveTo>
                  <a:lnTo>
                    <a:pt x="439000" y="495706"/>
                  </a:lnTo>
                  <a:lnTo>
                    <a:pt x="441020" y="496189"/>
                  </a:lnTo>
                  <a:lnTo>
                    <a:pt x="444474" y="496697"/>
                  </a:lnTo>
                  <a:lnTo>
                    <a:pt x="444264" y="495706"/>
                  </a:lnTo>
                  <a:close/>
                </a:path>
                <a:path w="605790" h="503555">
                  <a:moveTo>
                    <a:pt x="54686" y="489229"/>
                  </a:moveTo>
                  <a:lnTo>
                    <a:pt x="44246" y="489229"/>
                  </a:lnTo>
                  <a:lnTo>
                    <a:pt x="54686" y="490715"/>
                  </a:lnTo>
                  <a:lnTo>
                    <a:pt x="54686" y="489229"/>
                  </a:lnTo>
                  <a:close/>
                </a:path>
                <a:path w="605790" h="503555">
                  <a:moveTo>
                    <a:pt x="463834" y="319214"/>
                  </a:moveTo>
                  <a:lnTo>
                    <a:pt x="425577" y="319214"/>
                  </a:lnTo>
                  <a:lnTo>
                    <a:pt x="435569" y="352941"/>
                  </a:lnTo>
                  <a:lnTo>
                    <a:pt x="440563" y="399999"/>
                  </a:lnTo>
                  <a:lnTo>
                    <a:pt x="442289" y="442951"/>
                  </a:lnTo>
                  <a:lnTo>
                    <a:pt x="442409" y="456425"/>
                  </a:lnTo>
                  <a:lnTo>
                    <a:pt x="442515" y="464761"/>
                  </a:lnTo>
                  <a:lnTo>
                    <a:pt x="442830" y="468403"/>
                  </a:lnTo>
                  <a:lnTo>
                    <a:pt x="445279" y="472444"/>
                  </a:lnTo>
                  <a:lnTo>
                    <a:pt x="451926" y="478912"/>
                  </a:lnTo>
                  <a:lnTo>
                    <a:pt x="464870" y="490232"/>
                  </a:lnTo>
                  <a:lnTo>
                    <a:pt x="494195" y="490232"/>
                  </a:lnTo>
                  <a:lnTo>
                    <a:pt x="494195" y="486727"/>
                  </a:lnTo>
                  <a:lnTo>
                    <a:pt x="487429" y="478294"/>
                  </a:lnTo>
                  <a:lnTo>
                    <a:pt x="486752" y="478294"/>
                  </a:lnTo>
                  <a:lnTo>
                    <a:pt x="484251" y="474332"/>
                  </a:lnTo>
                  <a:lnTo>
                    <a:pt x="484767" y="474332"/>
                  </a:lnTo>
                  <a:lnTo>
                    <a:pt x="483768" y="472338"/>
                  </a:lnTo>
                  <a:lnTo>
                    <a:pt x="481693" y="468403"/>
                  </a:lnTo>
                  <a:lnTo>
                    <a:pt x="478978" y="464192"/>
                  </a:lnTo>
                  <a:lnTo>
                    <a:pt x="473479" y="456598"/>
                  </a:lnTo>
                  <a:lnTo>
                    <a:pt x="463359" y="442988"/>
                  </a:lnTo>
                  <a:lnTo>
                    <a:pt x="463110" y="435993"/>
                  </a:lnTo>
                  <a:lnTo>
                    <a:pt x="463211" y="399999"/>
                  </a:lnTo>
                  <a:lnTo>
                    <a:pt x="463834" y="319214"/>
                  </a:lnTo>
                  <a:close/>
                </a:path>
                <a:path w="605790" h="503555">
                  <a:moveTo>
                    <a:pt x="484251" y="474332"/>
                  </a:moveTo>
                  <a:lnTo>
                    <a:pt x="486752" y="478294"/>
                  </a:lnTo>
                  <a:lnTo>
                    <a:pt x="485626" y="476047"/>
                  </a:lnTo>
                  <a:lnTo>
                    <a:pt x="484251" y="474332"/>
                  </a:lnTo>
                  <a:close/>
                </a:path>
                <a:path w="605790" h="503555">
                  <a:moveTo>
                    <a:pt x="485626" y="476047"/>
                  </a:moveTo>
                  <a:lnTo>
                    <a:pt x="486752" y="478294"/>
                  </a:lnTo>
                  <a:lnTo>
                    <a:pt x="487429" y="478294"/>
                  </a:lnTo>
                  <a:lnTo>
                    <a:pt x="485626" y="476047"/>
                  </a:lnTo>
                  <a:close/>
                </a:path>
                <a:path w="605790" h="503555">
                  <a:moveTo>
                    <a:pt x="484767" y="474332"/>
                  </a:moveTo>
                  <a:lnTo>
                    <a:pt x="484251" y="474332"/>
                  </a:lnTo>
                  <a:lnTo>
                    <a:pt x="485626" y="476047"/>
                  </a:lnTo>
                  <a:lnTo>
                    <a:pt x="484767" y="474332"/>
                  </a:lnTo>
                  <a:close/>
                </a:path>
                <a:path w="605790" h="503555">
                  <a:moveTo>
                    <a:pt x="127870" y="331152"/>
                  </a:moveTo>
                  <a:lnTo>
                    <a:pt x="85039" y="331152"/>
                  </a:lnTo>
                  <a:lnTo>
                    <a:pt x="93317" y="352573"/>
                  </a:lnTo>
                  <a:lnTo>
                    <a:pt x="102812" y="383220"/>
                  </a:lnTo>
                  <a:lnTo>
                    <a:pt x="110631" y="411817"/>
                  </a:lnTo>
                  <a:lnTo>
                    <a:pt x="113896" y="427215"/>
                  </a:lnTo>
                  <a:lnTo>
                    <a:pt x="114592" y="432956"/>
                  </a:lnTo>
                  <a:lnTo>
                    <a:pt x="117351" y="440445"/>
                  </a:lnTo>
                  <a:lnTo>
                    <a:pt x="147921" y="468034"/>
                  </a:lnTo>
                  <a:lnTo>
                    <a:pt x="152612" y="468605"/>
                  </a:lnTo>
                  <a:lnTo>
                    <a:pt x="158610" y="467360"/>
                  </a:lnTo>
                  <a:lnTo>
                    <a:pt x="155613" y="460895"/>
                  </a:lnTo>
                  <a:lnTo>
                    <a:pt x="164084" y="460895"/>
                  </a:lnTo>
                  <a:lnTo>
                    <a:pt x="163588" y="457898"/>
                  </a:lnTo>
                  <a:lnTo>
                    <a:pt x="155143" y="449961"/>
                  </a:lnTo>
                  <a:lnTo>
                    <a:pt x="154860" y="444776"/>
                  </a:lnTo>
                  <a:lnTo>
                    <a:pt x="151833" y="439458"/>
                  </a:lnTo>
                  <a:lnTo>
                    <a:pt x="146108" y="432558"/>
                  </a:lnTo>
                  <a:lnTo>
                    <a:pt x="137731" y="422630"/>
                  </a:lnTo>
                  <a:lnTo>
                    <a:pt x="130177" y="406428"/>
                  </a:lnTo>
                  <a:lnTo>
                    <a:pt x="126114" y="385143"/>
                  </a:lnTo>
                  <a:lnTo>
                    <a:pt x="124443" y="364725"/>
                  </a:lnTo>
                  <a:lnTo>
                    <a:pt x="124351" y="363149"/>
                  </a:lnTo>
                  <a:lnTo>
                    <a:pt x="123812" y="348018"/>
                  </a:lnTo>
                  <a:lnTo>
                    <a:pt x="126770" y="333706"/>
                  </a:lnTo>
                  <a:lnTo>
                    <a:pt x="127870" y="331152"/>
                  </a:lnTo>
                  <a:close/>
                </a:path>
                <a:path w="605790" h="503555">
                  <a:moveTo>
                    <a:pt x="531477" y="283908"/>
                  </a:moveTo>
                  <a:lnTo>
                    <a:pt x="154635" y="283908"/>
                  </a:lnTo>
                  <a:lnTo>
                    <a:pt x="162077" y="288874"/>
                  </a:lnTo>
                  <a:lnTo>
                    <a:pt x="173877" y="298279"/>
                  </a:lnTo>
                  <a:lnTo>
                    <a:pt x="197515" y="314912"/>
                  </a:lnTo>
                  <a:lnTo>
                    <a:pt x="232152" y="332568"/>
                  </a:lnTo>
                  <a:lnTo>
                    <a:pt x="276948" y="345046"/>
                  </a:lnTo>
                  <a:lnTo>
                    <a:pt x="315747" y="350530"/>
                  </a:lnTo>
                  <a:lnTo>
                    <a:pt x="339397" y="349772"/>
                  </a:lnTo>
                  <a:lnTo>
                    <a:pt x="357548" y="340443"/>
                  </a:lnTo>
                  <a:lnTo>
                    <a:pt x="379844" y="320217"/>
                  </a:lnTo>
                  <a:lnTo>
                    <a:pt x="425459" y="320217"/>
                  </a:lnTo>
                  <a:lnTo>
                    <a:pt x="425577" y="319214"/>
                  </a:lnTo>
                  <a:lnTo>
                    <a:pt x="463834" y="319214"/>
                  </a:lnTo>
                  <a:lnTo>
                    <a:pt x="463854" y="316712"/>
                  </a:lnTo>
                  <a:lnTo>
                    <a:pt x="466209" y="316712"/>
                  </a:lnTo>
                  <a:lnTo>
                    <a:pt x="471258" y="316098"/>
                  </a:lnTo>
                  <a:lnTo>
                    <a:pt x="484214" y="312946"/>
                  </a:lnTo>
                  <a:lnTo>
                    <a:pt x="506628" y="305777"/>
                  </a:lnTo>
                  <a:lnTo>
                    <a:pt x="527320" y="292209"/>
                  </a:lnTo>
                  <a:lnTo>
                    <a:pt x="531477" y="283908"/>
                  </a:lnTo>
                  <a:close/>
                </a:path>
                <a:path w="605790" h="503555">
                  <a:moveTo>
                    <a:pt x="466209" y="316712"/>
                  </a:moveTo>
                  <a:lnTo>
                    <a:pt x="463854" y="316712"/>
                  </a:lnTo>
                  <a:lnTo>
                    <a:pt x="465294" y="316823"/>
                  </a:lnTo>
                  <a:lnTo>
                    <a:pt x="466209" y="316712"/>
                  </a:lnTo>
                  <a:close/>
                </a:path>
                <a:path w="605790" h="503555">
                  <a:moveTo>
                    <a:pt x="588925" y="42278"/>
                  </a:moveTo>
                  <a:lnTo>
                    <a:pt x="472338" y="42278"/>
                  </a:lnTo>
                  <a:lnTo>
                    <a:pt x="473290" y="51714"/>
                  </a:lnTo>
                  <a:lnTo>
                    <a:pt x="463941" y="51736"/>
                  </a:lnTo>
                  <a:lnTo>
                    <a:pt x="452805" y="56321"/>
                  </a:lnTo>
                  <a:lnTo>
                    <a:pt x="435136" y="64444"/>
                  </a:lnTo>
                  <a:lnTo>
                    <a:pt x="406184" y="75082"/>
                  </a:lnTo>
                  <a:lnTo>
                    <a:pt x="365699" y="81692"/>
                  </a:lnTo>
                  <a:lnTo>
                    <a:pt x="565854" y="81692"/>
                  </a:lnTo>
                  <a:lnTo>
                    <a:pt x="565263" y="79135"/>
                  </a:lnTo>
                  <a:lnTo>
                    <a:pt x="561301" y="65646"/>
                  </a:lnTo>
                  <a:lnTo>
                    <a:pt x="557834" y="54711"/>
                  </a:lnTo>
                  <a:lnTo>
                    <a:pt x="559828" y="44272"/>
                  </a:lnTo>
                  <a:lnTo>
                    <a:pt x="585710" y="43025"/>
                  </a:lnTo>
                  <a:lnTo>
                    <a:pt x="588925" y="42278"/>
                  </a:lnTo>
                  <a:close/>
                </a:path>
                <a:path w="605790" h="503555">
                  <a:moveTo>
                    <a:pt x="451384" y="11245"/>
                  </a:moveTo>
                  <a:lnTo>
                    <a:pt x="443901" y="11493"/>
                  </a:lnTo>
                  <a:lnTo>
                    <a:pt x="434035" y="13944"/>
                  </a:lnTo>
                  <a:lnTo>
                    <a:pt x="437705" y="32553"/>
                  </a:lnTo>
                  <a:lnTo>
                    <a:pt x="442918" y="41708"/>
                  </a:lnTo>
                  <a:lnTo>
                    <a:pt x="453266" y="44064"/>
                  </a:lnTo>
                  <a:lnTo>
                    <a:pt x="472338" y="42278"/>
                  </a:lnTo>
                  <a:lnTo>
                    <a:pt x="588925" y="42278"/>
                  </a:lnTo>
                  <a:lnTo>
                    <a:pt x="599103" y="39914"/>
                  </a:lnTo>
                  <a:lnTo>
                    <a:pt x="604294" y="32515"/>
                  </a:lnTo>
                  <a:lnTo>
                    <a:pt x="605483" y="19405"/>
                  </a:lnTo>
                  <a:lnTo>
                    <a:pt x="474306" y="19405"/>
                  </a:lnTo>
                  <a:lnTo>
                    <a:pt x="460261" y="13712"/>
                  </a:lnTo>
                  <a:lnTo>
                    <a:pt x="451384" y="11245"/>
                  </a:lnTo>
                  <a:close/>
                </a:path>
                <a:path w="605790" h="503555">
                  <a:moveTo>
                    <a:pt x="519061" y="0"/>
                  </a:moveTo>
                  <a:lnTo>
                    <a:pt x="504660" y="303"/>
                  </a:lnTo>
                  <a:lnTo>
                    <a:pt x="495198" y="2425"/>
                  </a:lnTo>
                  <a:lnTo>
                    <a:pt x="486479" y="8186"/>
                  </a:lnTo>
                  <a:lnTo>
                    <a:pt x="474306" y="19405"/>
                  </a:lnTo>
                  <a:lnTo>
                    <a:pt x="605483" y="19405"/>
                  </a:lnTo>
                  <a:lnTo>
                    <a:pt x="605528" y="18910"/>
                  </a:lnTo>
                  <a:lnTo>
                    <a:pt x="553364" y="18910"/>
                  </a:lnTo>
                  <a:lnTo>
                    <a:pt x="551428" y="15955"/>
                  </a:lnTo>
                  <a:lnTo>
                    <a:pt x="545342" y="9455"/>
                  </a:lnTo>
                  <a:lnTo>
                    <a:pt x="534692" y="2954"/>
                  </a:lnTo>
                  <a:lnTo>
                    <a:pt x="519061" y="0"/>
                  </a:lnTo>
                  <a:close/>
                </a:path>
                <a:path w="605790" h="503555">
                  <a:moveTo>
                    <a:pt x="589722" y="13998"/>
                  </a:moveTo>
                  <a:lnTo>
                    <a:pt x="576554" y="15266"/>
                  </a:lnTo>
                  <a:lnTo>
                    <a:pt x="553364" y="18910"/>
                  </a:lnTo>
                  <a:lnTo>
                    <a:pt x="605528" y="18910"/>
                  </a:lnTo>
                  <a:lnTo>
                    <a:pt x="605574" y="18402"/>
                  </a:lnTo>
                  <a:lnTo>
                    <a:pt x="597764" y="15059"/>
                  </a:lnTo>
                  <a:lnTo>
                    <a:pt x="589722" y="13998"/>
                  </a:lnTo>
                  <a:close/>
                </a:path>
              </a:pathLst>
            </a:custGeom>
            <a:solidFill>
              <a:srgbClr val="FFFFFF"/>
            </a:solidFill>
          </p:spPr>
          <p:txBody>
            <a:bodyPr wrap="square" lIns="0" tIns="0" rIns="0" bIns="0" rtlCol="0"/>
            <a:lstStyle/>
            <a:p>
              <a:endParaRPr/>
            </a:p>
          </p:txBody>
        </p:sp>
      </p:grpSp>
      <p:sp>
        <p:nvSpPr>
          <p:cNvPr id="28" name="Espace réservé du texte 45">
            <a:extLst>
              <a:ext uri="{FF2B5EF4-FFF2-40B4-BE49-F238E27FC236}">
                <a16:creationId xmlns:a16="http://schemas.microsoft.com/office/drawing/2014/main" id="{3E9F0F07-F070-446B-A1DC-88F370B51CE8}"/>
              </a:ext>
            </a:extLst>
          </p:cNvPr>
          <p:cNvSpPr>
            <a:spLocks noGrp="1"/>
          </p:cNvSpPr>
          <p:nvPr>
            <p:ph type="body" sz="quarter" idx="13" hasCustomPrompt="1"/>
          </p:nvPr>
        </p:nvSpPr>
        <p:spPr>
          <a:xfrm>
            <a:off x="914400" y="2124075"/>
            <a:ext cx="5095875" cy="523875"/>
          </a:xfrm>
          <a:prstGeom prst="rect">
            <a:avLst/>
          </a:prstGeom>
        </p:spPr>
        <p:txBody>
          <a:bodyPr/>
          <a:lstStyle>
            <a:lvl1pPr marL="0" indent="0">
              <a:buNone/>
              <a:defRPr sz="2000" b="1">
                <a:solidFill>
                  <a:srgbClr val="19313B"/>
                </a:solidFill>
              </a:defRPr>
            </a:lvl1pPr>
          </a:lstStyle>
          <a:p>
            <a:r>
              <a:rPr lang="fr-FR" dirty="0"/>
              <a:t>Modifiez le style du titre</a:t>
            </a:r>
            <a:endParaRPr lang="fr-BE" dirty="0"/>
          </a:p>
        </p:txBody>
      </p:sp>
    </p:spTree>
    <p:extLst>
      <p:ext uri="{BB962C8B-B14F-4D97-AF65-F5344CB8AC3E}">
        <p14:creationId xmlns:p14="http://schemas.microsoft.com/office/powerpoint/2010/main" val="13183961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sposition OVIN-CAPRIN 2">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1335C7DE-52CE-4FD3-87B5-7E3D4C7D6DD2}"/>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3FEA6DE2-EB47-4686-A75A-6FFD52E374E2}"/>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7890AAE8-B0DB-4020-A3D9-3F8CB217148A}"/>
              </a:ext>
            </a:extLst>
          </p:cNvPr>
          <p:cNvSpPr>
            <a:spLocks noGrp="1"/>
          </p:cNvSpPr>
          <p:nvPr>
            <p:ph type="sldNum" sz="quarter" idx="12"/>
          </p:nvPr>
        </p:nvSpPr>
        <p:spPr/>
        <p:txBody>
          <a:bodyPr/>
          <a:lstStyle/>
          <a:p>
            <a:fld id="{E3C3F044-543A-412E-A42E-7B62475FA835}" type="slidenum">
              <a:rPr lang="fr-BE" smtClean="0"/>
              <a:t>‹N°›</a:t>
            </a:fld>
            <a:endParaRPr lang="fr-BE"/>
          </a:p>
        </p:txBody>
      </p:sp>
      <p:grpSp>
        <p:nvGrpSpPr>
          <p:cNvPr id="6" name="object 2">
            <a:extLst>
              <a:ext uri="{FF2B5EF4-FFF2-40B4-BE49-F238E27FC236}">
                <a16:creationId xmlns:a16="http://schemas.microsoft.com/office/drawing/2014/main" id="{50AF41BE-3FAF-4700-8ACB-3D342A56CFE9}"/>
              </a:ext>
            </a:extLst>
          </p:cNvPr>
          <p:cNvGrpSpPr/>
          <p:nvPr userDrawn="1"/>
        </p:nvGrpSpPr>
        <p:grpSpPr>
          <a:xfrm>
            <a:off x="347446" y="2096795"/>
            <a:ext cx="11785600" cy="3921125"/>
            <a:chOff x="347446" y="2096795"/>
            <a:chExt cx="11785600" cy="3921125"/>
          </a:xfrm>
        </p:grpSpPr>
        <p:sp>
          <p:nvSpPr>
            <p:cNvPr id="7" name="object 3">
              <a:extLst>
                <a:ext uri="{FF2B5EF4-FFF2-40B4-BE49-F238E27FC236}">
                  <a16:creationId xmlns:a16="http://schemas.microsoft.com/office/drawing/2014/main" id="{383900B6-04B9-4BBB-A872-2191746526BE}"/>
                </a:ext>
              </a:extLst>
            </p:cNvPr>
            <p:cNvSpPr/>
            <p:nvPr/>
          </p:nvSpPr>
          <p:spPr>
            <a:xfrm>
              <a:off x="347446" y="2096795"/>
              <a:ext cx="3672204" cy="3921125"/>
            </a:xfrm>
            <a:custGeom>
              <a:avLst/>
              <a:gdLst/>
              <a:ahLst/>
              <a:cxnLst/>
              <a:rect l="l" t="t" r="r" b="b"/>
              <a:pathLst>
                <a:path w="3672204" h="3921125">
                  <a:moveTo>
                    <a:pt x="3671760" y="0"/>
                  </a:moveTo>
                  <a:lnTo>
                    <a:pt x="0" y="0"/>
                  </a:lnTo>
                  <a:lnTo>
                    <a:pt x="0" y="3920553"/>
                  </a:lnTo>
                  <a:lnTo>
                    <a:pt x="3671760" y="3920553"/>
                  </a:lnTo>
                  <a:lnTo>
                    <a:pt x="3671760" y="0"/>
                  </a:lnTo>
                  <a:close/>
                </a:path>
              </a:pathLst>
            </a:custGeom>
            <a:solidFill>
              <a:srgbClr val="19313B"/>
            </a:solidFill>
          </p:spPr>
          <p:txBody>
            <a:bodyPr wrap="square" lIns="0" tIns="0" rIns="0" bIns="0" rtlCol="0"/>
            <a:lstStyle/>
            <a:p>
              <a:endParaRPr/>
            </a:p>
          </p:txBody>
        </p:sp>
        <p:sp>
          <p:nvSpPr>
            <p:cNvPr id="8" name="object 4">
              <a:extLst>
                <a:ext uri="{FF2B5EF4-FFF2-40B4-BE49-F238E27FC236}">
                  <a16:creationId xmlns:a16="http://schemas.microsoft.com/office/drawing/2014/main" id="{8166B5C4-DEA2-4998-8046-003CCAACB0D8}"/>
                </a:ext>
              </a:extLst>
            </p:cNvPr>
            <p:cNvSpPr/>
            <p:nvPr/>
          </p:nvSpPr>
          <p:spPr>
            <a:xfrm>
              <a:off x="1711171" y="2378277"/>
              <a:ext cx="936625" cy="1021715"/>
            </a:xfrm>
            <a:custGeom>
              <a:avLst/>
              <a:gdLst/>
              <a:ahLst/>
              <a:cxnLst/>
              <a:rect l="l" t="t" r="r" b="b"/>
              <a:pathLst>
                <a:path w="936625" h="1021714">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BAB8A8"/>
            </a:solidFill>
          </p:spPr>
          <p:txBody>
            <a:bodyPr wrap="square" lIns="0" tIns="0" rIns="0" bIns="0" rtlCol="0"/>
            <a:lstStyle/>
            <a:p>
              <a:endParaRPr/>
            </a:p>
          </p:txBody>
        </p:sp>
        <p:pic>
          <p:nvPicPr>
            <p:cNvPr id="9" name="object 5">
              <a:extLst>
                <a:ext uri="{FF2B5EF4-FFF2-40B4-BE49-F238E27FC236}">
                  <a16:creationId xmlns:a16="http://schemas.microsoft.com/office/drawing/2014/main" id="{5CDED120-06DE-4DF5-9B57-CE643C113FB2}"/>
                </a:ext>
              </a:extLst>
            </p:cNvPr>
            <p:cNvPicPr/>
            <p:nvPr/>
          </p:nvPicPr>
          <p:blipFill>
            <a:blip r:embed="rId2" cstate="print"/>
            <a:stretch>
              <a:fillRect/>
            </a:stretch>
          </p:blipFill>
          <p:spPr>
            <a:xfrm>
              <a:off x="4019194" y="2096808"/>
              <a:ext cx="8113763" cy="3920543"/>
            </a:xfrm>
            <a:prstGeom prst="rect">
              <a:avLst/>
            </a:prstGeom>
          </p:spPr>
        </p:pic>
      </p:grpSp>
      <p:grpSp>
        <p:nvGrpSpPr>
          <p:cNvPr id="10" name="object 6">
            <a:extLst>
              <a:ext uri="{FF2B5EF4-FFF2-40B4-BE49-F238E27FC236}">
                <a16:creationId xmlns:a16="http://schemas.microsoft.com/office/drawing/2014/main" id="{4912B8A5-B215-4D89-BEFD-F6786A50AEE0}"/>
              </a:ext>
            </a:extLst>
          </p:cNvPr>
          <p:cNvGrpSpPr/>
          <p:nvPr userDrawn="1"/>
        </p:nvGrpSpPr>
        <p:grpSpPr>
          <a:xfrm>
            <a:off x="0" y="583349"/>
            <a:ext cx="995680" cy="971550"/>
            <a:chOff x="0" y="583349"/>
            <a:chExt cx="995680" cy="971550"/>
          </a:xfrm>
        </p:grpSpPr>
        <p:sp>
          <p:nvSpPr>
            <p:cNvPr id="11" name="object 7">
              <a:extLst>
                <a:ext uri="{FF2B5EF4-FFF2-40B4-BE49-F238E27FC236}">
                  <a16:creationId xmlns:a16="http://schemas.microsoft.com/office/drawing/2014/main" id="{8B286ABE-49EE-42A6-9532-CAE5C8C97007}"/>
                </a:ext>
              </a:extLst>
            </p:cNvPr>
            <p:cNvSpPr/>
            <p:nvPr/>
          </p:nvSpPr>
          <p:spPr>
            <a:xfrm>
              <a:off x="0" y="583349"/>
              <a:ext cx="995680" cy="971550"/>
            </a:xfrm>
            <a:custGeom>
              <a:avLst/>
              <a:gdLst/>
              <a:ahLst/>
              <a:cxnLst/>
              <a:rect l="l" t="t" r="r" b="b"/>
              <a:pathLst>
                <a:path w="995680" h="971550">
                  <a:moveTo>
                    <a:pt x="995146" y="0"/>
                  </a:moveTo>
                  <a:lnTo>
                    <a:pt x="0" y="0"/>
                  </a:lnTo>
                  <a:lnTo>
                    <a:pt x="0" y="971334"/>
                  </a:lnTo>
                  <a:lnTo>
                    <a:pt x="995146" y="971334"/>
                  </a:lnTo>
                  <a:lnTo>
                    <a:pt x="995146" y="0"/>
                  </a:lnTo>
                  <a:close/>
                </a:path>
              </a:pathLst>
            </a:custGeom>
            <a:solidFill>
              <a:srgbClr val="19313B"/>
            </a:solidFill>
          </p:spPr>
          <p:txBody>
            <a:bodyPr wrap="square" lIns="0" tIns="0" rIns="0" bIns="0" rtlCol="0"/>
            <a:lstStyle/>
            <a:p>
              <a:endParaRPr/>
            </a:p>
          </p:txBody>
        </p:sp>
        <p:sp>
          <p:nvSpPr>
            <p:cNvPr id="12" name="object 8">
              <a:extLst>
                <a:ext uri="{FF2B5EF4-FFF2-40B4-BE49-F238E27FC236}">
                  <a16:creationId xmlns:a16="http://schemas.microsoft.com/office/drawing/2014/main" id="{C4DD7CA7-A359-402E-9110-3820023E2A63}"/>
                </a:ext>
              </a:extLst>
            </p:cNvPr>
            <p:cNvSpPr/>
            <p:nvPr/>
          </p:nvSpPr>
          <p:spPr>
            <a:xfrm>
              <a:off x="176466" y="824166"/>
              <a:ext cx="561975" cy="490220"/>
            </a:xfrm>
            <a:custGeom>
              <a:avLst/>
              <a:gdLst/>
              <a:ahLst/>
              <a:cxnLst/>
              <a:rect l="l" t="t" r="r" b="b"/>
              <a:pathLst>
                <a:path w="561975" h="490219">
                  <a:moveTo>
                    <a:pt x="512292" y="456933"/>
                  </a:moveTo>
                  <a:lnTo>
                    <a:pt x="20497" y="456933"/>
                  </a:lnTo>
                  <a:lnTo>
                    <a:pt x="20497" y="489712"/>
                  </a:lnTo>
                  <a:lnTo>
                    <a:pt x="512292" y="489712"/>
                  </a:lnTo>
                  <a:lnTo>
                    <a:pt x="512292" y="456933"/>
                  </a:lnTo>
                  <a:close/>
                </a:path>
                <a:path w="561975" h="490219">
                  <a:moveTo>
                    <a:pt x="561454" y="198755"/>
                  </a:moveTo>
                  <a:lnTo>
                    <a:pt x="556133" y="172466"/>
                  </a:lnTo>
                  <a:lnTo>
                    <a:pt x="550367" y="163906"/>
                  </a:lnTo>
                  <a:lnTo>
                    <a:pt x="541629" y="150964"/>
                  </a:lnTo>
                  <a:lnTo>
                    <a:pt x="528662" y="142214"/>
                  </a:lnTo>
                  <a:lnTo>
                    <a:pt x="528662" y="198755"/>
                  </a:lnTo>
                  <a:lnTo>
                    <a:pt x="525919" y="212293"/>
                  </a:lnTo>
                  <a:lnTo>
                    <a:pt x="518452" y="223367"/>
                  </a:lnTo>
                  <a:lnTo>
                    <a:pt x="507377" y="230835"/>
                  </a:lnTo>
                  <a:lnTo>
                    <a:pt x="493839" y="233578"/>
                  </a:lnTo>
                  <a:lnTo>
                    <a:pt x="480288" y="230835"/>
                  </a:lnTo>
                  <a:lnTo>
                    <a:pt x="469214" y="223367"/>
                  </a:lnTo>
                  <a:lnTo>
                    <a:pt x="461733" y="212293"/>
                  </a:lnTo>
                  <a:lnTo>
                    <a:pt x="458990" y="198755"/>
                  </a:lnTo>
                  <a:lnTo>
                    <a:pt x="461733" y="185204"/>
                  </a:lnTo>
                  <a:lnTo>
                    <a:pt x="469214" y="174117"/>
                  </a:lnTo>
                  <a:lnTo>
                    <a:pt x="480288" y="166649"/>
                  </a:lnTo>
                  <a:lnTo>
                    <a:pt x="493839" y="163906"/>
                  </a:lnTo>
                  <a:lnTo>
                    <a:pt x="507377" y="166649"/>
                  </a:lnTo>
                  <a:lnTo>
                    <a:pt x="518452" y="174117"/>
                  </a:lnTo>
                  <a:lnTo>
                    <a:pt x="525919" y="185204"/>
                  </a:lnTo>
                  <a:lnTo>
                    <a:pt x="528662" y="198755"/>
                  </a:lnTo>
                  <a:lnTo>
                    <a:pt x="528662" y="142214"/>
                  </a:lnTo>
                  <a:lnTo>
                    <a:pt x="520128" y="136448"/>
                  </a:lnTo>
                  <a:lnTo>
                    <a:pt x="493839" y="131127"/>
                  </a:lnTo>
                  <a:lnTo>
                    <a:pt x="467550" y="136448"/>
                  </a:lnTo>
                  <a:lnTo>
                    <a:pt x="446049" y="150964"/>
                  </a:lnTo>
                  <a:lnTo>
                    <a:pt x="431546" y="172466"/>
                  </a:lnTo>
                  <a:lnTo>
                    <a:pt x="426212" y="198755"/>
                  </a:lnTo>
                  <a:lnTo>
                    <a:pt x="430555" y="220205"/>
                  </a:lnTo>
                  <a:lnTo>
                    <a:pt x="316395" y="288442"/>
                  </a:lnTo>
                  <a:lnTo>
                    <a:pt x="312127" y="282105"/>
                  </a:lnTo>
                  <a:lnTo>
                    <a:pt x="299161" y="273367"/>
                  </a:lnTo>
                  <a:lnTo>
                    <a:pt x="299161" y="329895"/>
                  </a:lnTo>
                  <a:lnTo>
                    <a:pt x="296418" y="343446"/>
                  </a:lnTo>
                  <a:lnTo>
                    <a:pt x="288950" y="354507"/>
                  </a:lnTo>
                  <a:lnTo>
                    <a:pt x="277888" y="361975"/>
                  </a:lnTo>
                  <a:lnTo>
                    <a:pt x="264337" y="364718"/>
                  </a:lnTo>
                  <a:lnTo>
                    <a:pt x="250786" y="361975"/>
                  </a:lnTo>
                  <a:lnTo>
                    <a:pt x="239712" y="354507"/>
                  </a:lnTo>
                  <a:lnTo>
                    <a:pt x="232232" y="343446"/>
                  </a:lnTo>
                  <a:lnTo>
                    <a:pt x="229489" y="329895"/>
                  </a:lnTo>
                  <a:lnTo>
                    <a:pt x="232232" y="316357"/>
                  </a:lnTo>
                  <a:lnTo>
                    <a:pt x="239712" y="305269"/>
                  </a:lnTo>
                  <a:lnTo>
                    <a:pt x="250786" y="297789"/>
                  </a:lnTo>
                  <a:lnTo>
                    <a:pt x="264337" y="295046"/>
                  </a:lnTo>
                  <a:lnTo>
                    <a:pt x="277888" y="297789"/>
                  </a:lnTo>
                  <a:lnTo>
                    <a:pt x="288950" y="305269"/>
                  </a:lnTo>
                  <a:lnTo>
                    <a:pt x="296418" y="316357"/>
                  </a:lnTo>
                  <a:lnTo>
                    <a:pt x="299161" y="329895"/>
                  </a:lnTo>
                  <a:lnTo>
                    <a:pt x="299161" y="273367"/>
                  </a:lnTo>
                  <a:lnTo>
                    <a:pt x="290626" y="267601"/>
                  </a:lnTo>
                  <a:lnTo>
                    <a:pt x="264337" y="262267"/>
                  </a:lnTo>
                  <a:lnTo>
                    <a:pt x="238048" y="267601"/>
                  </a:lnTo>
                  <a:lnTo>
                    <a:pt x="236956" y="268338"/>
                  </a:lnTo>
                  <a:lnTo>
                    <a:pt x="118719" y="110502"/>
                  </a:lnTo>
                  <a:lnTo>
                    <a:pt x="124155" y="102450"/>
                  </a:lnTo>
                  <a:lnTo>
                    <a:pt x="129921" y="93903"/>
                  </a:lnTo>
                  <a:lnTo>
                    <a:pt x="135242" y="67614"/>
                  </a:lnTo>
                  <a:lnTo>
                    <a:pt x="129921" y="41325"/>
                  </a:lnTo>
                  <a:lnTo>
                    <a:pt x="124155" y="32778"/>
                  </a:lnTo>
                  <a:lnTo>
                    <a:pt x="115417" y="19824"/>
                  </a:lnTo>
                  <a:lnTo>
                    <a:pt x="102463" y="11087"/>
                  </a:lnTo>
                  <a:lnTo>
                    <a:pt x="102463" y="67614"/>
                  </a:lnTo>
                  <a:lnTo>
                    <a:pt x="99720" y="81153"/>
                  </a:lnTo>
                  <a:lnTo>
                    <a:pt x="92252" y="92227"/>
                  </a:lnTo>
                  <a:lnTo>
                    <a:pt x="81178" y="99707"/>
                  </a:lnTo>
                  <a:lnTo>
                    <a:pt x="67627" y="102450"/>
                  </a:lnTo>
                  <a:lnTo>
                    <a:pt x="54076" y="99707"/>
                  </a:lnTo>
                  <a:lnTo>
                    <a:pt x="43002" y="92227"/>
                  </a:lnTo>
                  <a:lnTo>
                    <a:pt x="35534" y="81153"/>
                  </a:lnTo>
                  <a:lnTo>
                    <a:pt x="32791" y="67614"/>
                  </a:lnTo>
                  <a:lnTo>
                    <a:pt x="35534" y="54063"/>
                  </a:lnTo>
                  <a:lnTo>
                    <a:pt x="43002" y="42989"/>
                  </a:lnTo>
                  <a:lnTo>
                    <a:pt x="54076" y="35509"/>
                  </a:lnTo>
                  <a:lnTo>
                    <a:pt x="67627" y="32778"/>
                  </a:lnTo>
                  <a:lnTo>
                    <a:pt x="81178" y="35509"/>
                  </a:lnTo>
                  <a:lnTo>
                    <a:pt x="92252" y="42989"/>
                  </a:lnTo>
                  <a:lnTo>
                    <a:pt x="99720" y="54063"/>
                  </a:lnTo>
                  <a:lnTo>
                    <a:pt x="102463" y="67614"/>
                  </a:lnTo>
                  <a:lnTo>
                    <a:pt x="102463" y="11087"/>
                  </a:lnTo>
                  <a:lnTo>
                    <a:pt x="93916" y="5321"/>
                  </a:lnTo>
                  <a:lnTo>
                    <a:pt x="67627" y="0"/>
                  </a:lnTo>
                  <a:lnTo>
                    <a:pt x="41325" y="5321"/>
                  </a:lnTo>
                  <a:lnTo>
                    <a:pt x="19837" y="19824"/>
                  </a:lnTo>
                  <a:lnTo>
                    <a:pt x="5321" y="41325"/>
                  </a:lnTo>
                  <a:lnTo>
                    <a:pt x="0" y="67614"/>
                  </a:lnTo>
                  <a:lnTo>
                    <a:pt x="5321" y="93903"/>
                  </a:lnTo>
                  <a:lnTo>
                    <a:pt x="19837" y="115404"/>
                  </a:lnTo>
                  <a:lnTo>
                    <a:pt x="41325" y="129908"/>
                  </a:lnTo>
                  <a:lnTo>
                    <a:pt x="67627" y="135242"/>
                  </a:lnTo>
                  <a:lnTo>
                    <a:pt x="92519" y="130200"/>
                  </a:lnTo>
                  <a:lnTo>
                    <a:pt x="211683" y="289306"/>
                  </a:lnTo>
                  <a:lnTo>
                    <a:pt x="202031" y="303606"/>
                  </a:lnTo>
                  <a:lnTo>
                    <a:pt x="196710" y="329895"/>
                  </a:lnTo>
                  <a:lnTo>
                    <a:pt x="202031" y="356196"/>
                  </a:lnTo>
                  <a:lnTo>
                    <a:pt x="216547" y="377685"/>
                  </a:lnTo>
                  <a:lnTo>
                    <a:pt x="238048" y="392188"/>
                  </a:lnTo>
                  <a:lnTo>
                    <a:pt x="264337" y="397510"/>
                  </a:lnTo>
                  <a:lnTo>
                    <a:pt x="290626" y="392188"/>
                  </a:lnTo>
                  <a:lnTo>
                    <a:pt x="312127" y="377685"/>
                  </a:lnTo>
                  <a:lnTo>
                    <a:pt x="320878" y="364718"/>
                  </a:lnTo>
                  <a:lnTo>
                    <a:pt x="326631" y="356196"/>
                  </a:lnTo>
                  <a:lnTo>
                    <a:pt x="331952" y="329895"/>
                  </a:lnTo>
                  <a:lnTo>
                    <a:pt x="328891" y="314820"/>
                  </a:lnTo>
                  <a:lnTo>
                    <a:pt x="330809" y="318008"/>
                  </a:lnTo>
                  <a:lnTo>
                    <a:pt x="448068" y="247916"/>
                  </a:lnTo>
                  <a:lnTo>
                    <a:pt x="467550" y="261048"/>
                  </a:lnTo>
                  <a:lnTo>
                    <a:pt x="493839" y="266369"/>
                  </a:lnTo>
                  <a:lnTo>
                    <a:pt x="520128" y="261048"/>
                  </a:lnTo>
                  <a:lnTo>
                    <a:pt x="541629" y="246545"/>
                  </a:lnTo>
                  <a:lnTo>
                    <a:pt x="550379" y="233578"/>
                  </a:lnTo>
                  <a:lnTo>
                    <a:pt x="556133" y="225056"/>
                  </a:lnTo>
                  <a:lnTo>
                    <a:pt x="561454" y="198755"/>
                  </a:lnTo>
                  <a:close/>
                </a:path>
              </a:pathLst>
            </a:custGeom>
            <a:solidFill>
              <a:srgbClr val="FFFFFF"/>
            </a:solidFill>
          </p:spPr>
          <p:txBody>
            <a:bodyPr wrap="square" lIns="0" tIns="0" rIns="0" bIns="0" rtlCol="0"/>
            <a:lstStyle/>
            <a:p>
              <a:endParaRPr/>
            </a:p>
          </p:txBody>
        </p:sp>
      </p:grpSp>
      <p:sp>
        <p:nvSpPr>
          <p:cNvPr id="13" name="object 9">
            <a:extLst>
              <a:ext uri="{FF2B5EF4-FFF2-40B4-BE49-F238E27FC236}">
                <a16:creationId xmlns:a16="http://schemas.microsoft.com/office/drawing/2014/main" id="{D3705BD2-93ED-48CE-97A3-15CC046EE967}"/>
              </a:ext>
            </a:extLst>
          </p:cNvPr>
          <p:cNvSpPr/>
          <p:nvPr userDrawn="1"/>
        </p:nvSpPr>
        <p:spPr>
          <a:xfrm>
            <a:off x="1880539" y="2637911"/>
            <a:ext cx="605790" cy="503555"/>
          </a:xfrm>
          <a:custGeom>
            <a:avLst/>
            <a:gdLst/>
            <a:ahLst/>
            <a:cxnLst/>
            <a:rect l="l" t="t" r="r" b="b"/>
            <a:pathLst>
              <a:path w="605789" h="503555">
                <a:moveTo>
                  <a:pt x="425459" y="320217"/>
                </a:moveTo>
                <a:lnTo>
                  <a:pt x="379844" y="320217"/>
                </a:lnTo>
                <a:lnTo>
                  <a:pt x="382277" y="333991"/>
                </a:lnTo>
                <a:lnTo>
                  <a:pt x="385873" y="349959"/>
                </a:lnTo>
                <a:lnTo>
                  <a:pt x="389559" y="364725"/>
                </a:lnTo>
                <a:lnTo>
                  <a:pt x="392264" y="374891"/>
                </a:lnTo>
                <a:lnTo>
                  <a:pt x="393020" y="392454"/>
                </a:lnTo>
                <a:lnTo>
                  <a:pt x="392280" y="422983"/>
                </a:lnTo>
                <a:lnTo>
                  <a:pt x="391164" y="453326"/>
                </a:lnTo>
                <a:lnTo>
                  <a:pt x="390791" y="470331"/>
                </a:lnTo>
                <a:lnTo>
                  <a:pt x="420649" y="501167"/>
                </a:lnTo>
                <a:lnTo>
                  <a:pt x="436549" y="503148"/>
                </a:lnTo>
                <a:lnTo>
                  <a:pt x="440512" y="499186"/>
                </a:lnTo>
                <a:lnTo>
                  <a:pt x="439000" y="495706"/>
                </a:lnTo>
                <a:lnTo>
                  <a:pt x="444264" y="495706"/>
                </a:lnTo>
                <a:lnTo>
                  <a:pt x="443985" y="494388"/>
                </a:lnTo>
                <a:lnTo>
                  <a:pt x="440558" y="489424"/>
                </a:lnTo>
                <a:lnTo>
                  <a:pt x="431162" y="477915"/>
                </a:lnTo>
                <a:lnTo>
                  <a:pt x="413143" y="456425"/>
                </a:lnTo>
                <a:lnTo>
                  <a:pt x="412913" y="449961"/>
                </a:lnTo>
                <a:lnTo>
                  <a:pt x="417131" y="394258"/>
                </a:lnTo>
                <a:lnTo>
                  <a:pt x="420453" y="363149"/>
                </a:lnTo>
                <a:lnTo>
                  <a:pt x="425459" y="320217"/>
                </a:lnTo>
                <a:close/>
              </a:path>
              <a:path w="605789" h="503555">
                <a:moveTo>
                  <a:pt x="140959" y="57325"/>
                </a:moveTo>
                <a:lnTo>
                  <a:pt x="95226" y="72543"/>
                </a:lnTo>
                <a:lnTo>
                  <a:pt x="61792" y="98480"/>
                </a:lnTo>
                <a:lnTo>
                  <a:pt x="40284" y="128282"/>
                </a:lnTo>
                <a:lnTo>
                  <a:pt x="32231" y="154697"/>
                </a:lnTo>
                <a:lnTo>
                  <a:pt x="35180" y="174771"/>
                </a:lnTo>
                <a:lnTo>
                  <a:pt x="42790" y="188129"/>
                </a:lnTo>
                <a:lnTo>
                  <a:pt x="48717" y="194398"/>
                </a:lnTo>
                <a:lnTo>
                  <a:pt x="50404" y="199144"/>
                </a:lnTo>
                <a:lnTo>
                  <a:pt x="50330" y="206963"/>
                </a:lnTo>
                <a:lnTo>
                  <a:pt x="49703" y="216085"/>
                </a:lnTo>
                <a:lnTo>
                  <a:pt x="49733" y="224739"/>
                </a:lnTo>
                <a:lnTo>
                  <a:pt x="53796" y="234359"/>
                </a:lnTo>
                <a:lnTo>
                  <a:pt x="61723" y="246922"/>
                </a:lnTo>
                <a:lnTo>
                  <a:pt x="69376" y="261443"/>
                </a:lnTo>
                <a:lnTo>
                  <a:pt x="72618" y="276936"/>
                </a:lnTo>
                <a:lnTo>
                  <a:pt x="69333" y="290342"/>
                </a:lnTo>
                <a:lnTo>
                  <a:pt x="61718" y="300672"/>
                </a:lnTo>
                <a:lnTo>
                  <a:pt x="51966" y="310068"/>
                </a:lnTo>
                <a:lnTo>
                  <a:pt x="42265" y="320675"/>
                </a:lnTo>
                <a:lnTo>
                  <a:pt x="35949" y="332613"/>
                </a:lnTo>
                <a:lnTo>
                  <a:pt x="33447" y="345236"/>
                </a:lnTo>
                <a:lnTo>
                  <a:pt x="32623" y="359622"/>
                </a:lnTo>
                <a:lnTo>
                  <a:pt x="31343" y="376847"/>
                </a:lnTo>
                <a:lnTo>
                  <a:pt x="17693" y="427215"/>
                </a:lnTo>
                <a:lnTo>
                  <a:pt x="0" y="449465"/>
                </a:lnTo>
                <a:lnTo>
                  <a:pt x="4483" y="459397"/>
                </a:lnTo>
                <a:lnTo>
                  <a:pt x="15417" y="467360"/>
                </a:lnTo>
                <a:lnTo>
                  <a:pt x="16433" y="479806"/>
                </a:lnTo>
                <a:lnTo>
                  <a:pt x="8966" y="484251"/>
                </a:lnTo>
                <a:lnTo>
                  <a:pt x="18897" y="492201"/>
                </a:lnTo>
                <a:lnTo>
                  <a:pt x="24958" y="496757"/>
                </a:lnTo>
                <a:lnTo>
                  <a:pt x="30138" y="498794"/>
                </a:lnTo>
                <a:lnTo>
                  <a:pt x="37283" y="498775"/>
                </a:lnTo>
                <a:lnTo>
                  <a:pt x="49237" y="497166"/>
                </a:lnTo>
                <a:lnTo>
                  <a:pt x="44246" y="489229"/>
                </a:lnTo>
                <a:lnTo>
                  <a:pt x="54686" y="489229"/>
                </a:lnTo>
                <a:lnTo>
                  <a:pt x="54686" y="487235"/>
                </a:lnTo>
                <a:lnTo>
                  <a:pt x="46748" y="479259"/>
                </a:lnTo>
                <a:lnTo>
                  <a:pt x="47218" y="474332"/>
                </a:lnTo>
                <a:lnTo>
                  <a:pt x="39789" y="461899"/>
                </a:lnTo>
                <a:lnTo>
                  <a:pt x="38967" y="446101"/>
                </a:lnTo>
                <a:lnTo>
                  <a:pt x="41398" y="426904"/>
                </a:lnTo>
                <a:lnTo>
                  <a:pt x="54190" y="381850"/>
                </a:lnTo>
                <a:lnTo>
                  <a:pt x="73655" y="342553"/>
                </a:lnTo>
                <a:lnTo>
                  <a:pt x="85039" y="331152"/>
                </a:lnTo>
                <a:lnTo>
                  <a:pt x="127870" y="331152"/>
                </a:lnTo>
                <a:lnTo>
                  <a:pt x="134008" y="316906"/>
                </a:lnTo>
                <a:lnTo>
                  <a:pt x="141987" y="302244"/>
                </a:lnTo>
                <a:lnTo>
                  <a:pt x="147167" y="294347"/>
                </a:lnTo>
                <a:lnTo>
                  <a:pt x="150666" y="290342"/>
                </a:lnTo>
                <a:lnTo>
                  <a:pt x="154635" y="283908"/>
                </a:lnTo>
                <a:lnTo>
                  <a:pt x="531477" y="283908"/>
                </a:lnTo>
                <a:lnTo>
                  <a:pt x="536773" y="273332"/>
                </a:lnTo>
                <a:lnTo>
                  <a:pt x="539980" y="252774"/>
                </a:lnTo>
                <a:lnTo>
                  <a:pt x="541934" y="234162"/>
                </a:lnTo>
                <a:lnTo>
                  <a:pt x="547721" y="216291"/>
                </a:lnTo>
                <a:lnTo>
                  <a:pt x="556963" y="195949"/>
                </a:lnTo>
                <a:lnTo>
                  <a:pt x="566392" y="173838"/>
                </a:lnTo>
                <a:lnTo>
                  <a:pt x="572744" y="150660"/>
                </a:lnTo>
                <a:lnTo>
                  <a:pt x="573548" y="125691"/>
                </a:lnTo>
                <a:lnTo>
                  <a:pt x="570199" y="100499"/>
                </a:lnTo>
                <a:lnTo>
                  <a:pt x="565854" y="81692"/>
                </a:lnTo>
                <a:lnTo>
                  <a:pt x="365699" y="81692"/>
                </a:lnTo>
                <a:lnTo>
                  <a:pt x="317147" y="79871"/>
                </a:lnTo>
                <a:lnTo>
                  <a:pt x="261408" y="71805"/>
                </a:lnTo>
                <a:lnTo>
                  <a:pt x="199364" y="59677"/>
                </a:lnTo>
                <a:lnTo>
                  <a:pt x="140959" y="57325"/>
                </a:lnTo>
                <a:close/>
              </a:path>
              <a:path w="605789" h="503555">
                <a:moveTo>
                  <a:pt x="444264" y="495706"/>
                </a:moveTo>
                <a:lnTo>
                  <a:pt x="439000" y="495706"/>
                </a:lnTo>
                <a:lnTo>
                  <a:pt x="441020" y="496189"/>
                </a:lnTo>
                <a:lnTo>
                  <a:pt x="444474" y="496697"/>
                </a:lnTo>
                <a:lnTo>
                  <a:pt x="444264" y="495706"/>
                </a:lnTo>
                <a:close/>
              </a:path>
              <a:path w="605789" h="503555">
                <a:moveTo>
                  <a:pt x="54686" y="489229"/>
                </a:moveTo>
                <a:lnTo>
                  <a:pt x="44246" y="489229"/>
                </a:lnTo>
                <a:lnTo>
                  <a:pt x="54686" y="490715"/>
                </a:lnTo>
                <a:lnTo>
                  <a:pt x="54686" y="489229"/>
                </a:lnTo>
                <a:close/>
              </a:path>
              <a:path w="605789" h="503555">
                <a:moveTo>
                  <a:pt x="463834" y="319214"/>
                </a:moveTo>
                <a:lnTo>
                  <a:pt x="425577" y="319214"/>
                </a:lnTo>
                <a:lnTo>
                  <a:pt x="435569" y="352941"/>
                </a:lnTo>
                <a:lnTo>
                  <a:pt x="440563" y="399999"/>
                </a:lnTo>
                <a:lnTo>
                  <a:pt x="442289" y="442951"/>
                </a:lnTo>
                <a:lnTo>
                  <a:pt x="442409" y="456425"/>
                </a:lnTo>
                <a:lnTo>
                  <a:pt x="442515" y="464761"/>
                </a:lnTo>
                <a:lnTo>
                  <a:pt x="442830" y="468403"/>
                </a:lnTo>
                <a:lnTo>
                  <a:pt x="445279" y="472444"/>
                </a:lnTo>
                <a:lnTo>
                  <a:pt x="451926" y="478912"/>
                </a:lnTo>
                <a:lnTo>
                  <a:pt x="464870" y="490232"/>
                </a:lnTo>
                <a:lnTo>
                  <a:pt x="494195" y="490232"/>
                </a:lnTo>
                <a:lnTo>
                  <a:pt x="494195" y="486727"/>
                </a:lnTo>
                <a:lnTo>
                  <a:pt x="487429" y="478294"/>
                </a:lnTo>
                <a:lnTo>
                  <a:pt x="486752" y="478294"/>
                </a:lnTo>
                <a:lnTo>
                  <a:pt x="484251" y="474332"/>
                </a:lnTo>
                <a:lnTo>
                  <a:pt x="484767" y="474332"/>
                </a:lnTo>
                <a:lnTo>
                  <a:pt x="483768" y="472338"/>
                </a:lnTo>
                <a:lnTo>
                  <a:pt x="481693" y="468403"/>
                </a:lnTo>
                <a:lnTo>
                  <a:pt x="478978" y="464192"/>
                </a:lnTo>
                <a:lnTo>
                  <a:pt x="473479" y="456598"/>
                </a:lnTo>
                <a:lnTo>
                  <a:pt x="463359" y="442988"/>
                </a:lnTo>
                <a:lnTo>
                  <a:pt x="463110" y="435993"/>
                </a:lnTo>
                <a:lnTo>
                  <a:pt x="463211" y="399999"/>
                </a:lnTo>
                <a:lnTo>
                  <a:pt x="463834" y="319214"/>
                </a:lnTo>
                <a:close/>
              </a:path>
              <a:path w="605789" h="503555">
                <a:moveTo>
                  <a:pt x="484251" y="474332"/>
                </a:moveTo>
                <a:lnTo>
                  <a:pt x="486752" y="478294"/>
                </a:lnTo>
                <a:lnTo>
                  <a:pt x="485626" y="476047"/>
                </a:lnTo>
                <a:lnTo>
                  <a:pt x="484251" y="474332"/>
                </a:lnTo>
                <a:close/>
              </a:path>
              <a:path w="605789" h="503555">
                <a:moveTo>
                  <a:pt x="485626" y="476047"/>
                </a:moveTo>
                <a:lnTo>
                  <a:pt x="486752" y="478294"/>
                </a:lnTo>
                <a:lnTo>
                  <a:pt x="487429" y="478294"/>
                </a:lnTo>
                <a:lnTo>
                  <a:pt x="485626" y="476047"/>
                </a:lnTo>
                <a:close/>
              </a:path>
              <a:path w="605789" h="503555">
                <a:moveTo>
                  <a:pt x="484767" y="474332"/>
                </a:moveTo>
                <a:lnTo>
                  <a:pt x="484251" y="474332"/>
                </a:lnTo>
                <a:lnTo>
                  <a:pt x="485626" y="476047"/>
                </a:lnTo>
                <a:lnTo>
                  <a:pt x="484767" y="474332"/>
                </a:lnTo>
                <a:close/>
              </a:path>
              <a:path w="605789" h="503555">
                <a:moveTo>
                  <a:pt x="127870" y="331152"/>
                </a:moveTo>
                <a:lnTo>
                  <a:pt x="85039" y="331152"/>
                </a:lnTo>
                <a:lnTo>
                  <a:pt x="93317" y="352573"/>
                </a:lnTo>
                <a:lnTo>
                  <a:pt x="102812" y="383220"/>
                </a:lnTo>
                <a:lnTo>
                  <a:pt x="110631" y="411817"/>
                </a:lnTo>
                <a:lnTo>
                  <a:pt x="113896" y="427215"/>
                </a:lnTo>
                <a:lnTo>
                  <a:pt x="114592" y="432956"/>
                </a:lnTo>
                <a:lnTo>
                  <a:pt x="117351" y="440445"/>
                </a:lnTo>
                <a:lnTo>
                  <a:pt x="147921" y="468034"/>
                </a:lnTo>
                <a:lnTo>
                  <a:pt x="152612" y="468605"/>
                </a:lnTo>
                <a:lnTo>
                  <a:pt x="158610" y="467360"/>
                </a:lnTo>
                <a:lnTo>
                  <a:pt x="155613" y="460895"/>
                </a:lnTo>
                <a:lnTo>
                  <a:pt x="164084" y="460895"/>
                </a:lnTo>
                <a:lnTo>
                  <a:pt x="163588" y="457898"/>
                </a:lnTo>
                <a:lnTo>
                  <a:pt x="155143" y="449961"/>
                </a:lnTo>
                <a:lnTo>
                  <a:pt x="154860" y="444776"/>
                </a:lnTo>
                <a:lnTo>
                  <a:pt x="151833" y="439458"/>
                </a:lnTo>
                <a:lnTo>
                  <a:pt x="146108" y="432558"/>
                </a:lnTo>
                <a:lnTo>
                  <a:pt x="137731" y="422630"/>
                </a:lnTo>
                <a:lnTo>
                  <a:pt x="130177" y="406428"/>
                </a:lnTo>
                <a:lnTo>
                  <a:pt x="126114" y="385143"/>
                </a:lnTo>
                <a:lnTo>
                  <a:pt x="124443" y="364725"/>
                </a:lnTo>
                <a:lnTo>
                  <a:pt x="124351" y="363149"/>
                </a:lnTo>
                <a:lnTo>
                  <a:pt x="123812" y="348018"/>
                </a:lnTo>
                <a:lnTo>
                  <a:pt x="126770" y="333706"/>
                </a:lnTo>
                <a:lnTo>
                  <a:pt x="127870" y="331152"/>
                </a:lnTo>
                <a:close/>
              </a:path>
              <a:path w="605789" h="503555">
                <a:moveTo>
                  <a:pt x="531477" y="283908"/>
                </a:moveTo>
                <a:lnTo>
                  <a:pt x="154635" y="283908"/>
                </a:lnTo>
                <a:lnTo>
                  <a:pt x="162077" y="288874"/>
                </a:lnTo>
                <a:lnTo>
                  <a:pt x="173877" y="298279"/>
                </a:lnTo>
                <a:lnTo>
                  <a:pt x="197515" y="314912"/>
                </a:lnTo>
                <a:lnTo>
                  <a:pt x="232152" y="332568"/>
                </a:lnTo>
                <a:lnTo>
                  <a:pt x="276948" y="345046"/>
                </a:lnTo>
                <a:lnTo>
                  <a:pt x="315747" y="350530"/>
                </a:lnTo>
                <a:lnTo>
                  <a:pt x="339397" y="349772"/>
                </a:lnTo>
                <a:lnTo>
                  <a:pt x="357548" y="340443"/>
                </a:lnTo>
                <a:lnTo>
                  <a:pt x="379844" y="320217"/>
                </a:lnTo>
                <a:lnTo>
                  <a:pt x="425459" y="320217"/>
                </a:lnTo>
                <a:lnTo>
                  <a:pt x="425577" y="319214"/>
                </a:lnTo>
                <a:lnTo>
                  <a:pt x="463834" y="319214"/>
                </a:lnTo>
                <a:lnTo>
                  <a:pt x="463854" y="316712"/>
                </a:lnTo>
                <a:lnTo>
                  <a:pt x="466209" y="316712"/>
                </a:lnTo>
                <a:lnTo>
                  <a:pt x="471258" y="316098"/>
                </a:lnTo>
                <a:lnTo>
                  <a:pt x="484214" y="312946"/>
                </a:lnTo>
                <a:lnTo>
                  <a:pt x="506628" y="305777"/>
                </a:lnTo>
                <a:lnTo>
                  <a:pt x="527320" y="292209"/>
                </a:lnTo>
                <a:lnTo>
                  <a:pt x="531477" y="283908"/>
                </a:lnTo>
                <a:close/>
              </a:path>
              <a:path w="605789" h="503555">
                <a:moveTo>
                  <a:pt x="466209" y="316712"/>
                </a:moveTo>
                <a:lnTo>
                  <a:pt x="463854" y="316712"/>
                </a:lnTo>
                <a:lnTo>
                  <a:pt x="465294" y="316823"/>
                </a:lnTo>
                <a:lnTo>
                  <a:pt x="466209" y="316712"/>
                </a:lnTo>
                <a:close/>
              </a:path>
              <a:path w="605789" h="503555">
                <a:moveTo>
                  <a:pt x="588925" y="42278"/>
                </a:moveTo>
                <a:lnTo>
                  <a:pt x="472338" y="42278"/>
                </a:lnTo>
                <a:lnTo>
                  <a:pt x="473290" y="51714"/>
                </a:lnTo>
                <a:lnTo>
                  <a:pt x="463941" y="51736"/>
                </a:lnTo>
                <a:lnTo>
                  <a:pt x="452805" y="56321"/>
                </a:lnTo>
                <a:lnTo>
                  <a:pt x="435136" y="64444"/>
                </a:lnTo>
                <a:lnTo>
                  <a:pt x="406184" y="75082"/>
                </a:lnTo>
                <a:lnTo>
                  <a:pt x="365699" y="81692"/>
                </a:lnTo>
                <a:lnTo>
                  <a:pt x="565854" y="81692"/>
                </a:lnTo>
                <a:lnTo>
                  <a:pt x="565263" y="79135"/>
                </a:lnTo>
                <a:lnTo>
                  <a:pt x="561301" y="65646"/>
                </a:lnTo>
                <a:lnTo>
                  <a:pt x="557834" y="54711"/>
                </a:lnTo>
                <a:lnTo>
                  <a:pt x="559828" y="44272"/>
                </a:lnTo>
                <a:lnTo>
                  <a:pt x="585710" y="43025"/>
                </a:lnTo>
                <a:lnTo>
                  <a:pt x="588925" y="42278"/>
                </a:lnTo>
                <a:close/>
              </a:path>
              <a:path w="605789" h="503555">
                <a:moveTo>
                  <a:pt x="451384" y="11245"/>
                </a:moveTo>
                <a:lnTo>
                  <a:pt x="443901" y="11493"/>
                </a:lnTo>
                <a:lnTo>
                  <a:pt x="434035" y="13944"/>
                </a:lnTo>
                <a:lnTo>
                  <a:pt x="437705" y="32553"/>
                </a:lnTo>
                <a:lnTo>
                  <a:pt x="442918" y="41708"/>
                </a:lnTo>
                <a:lnTo>
                  <a:pt x="453266" y="44064"/>
                </a:lnTo>
                <a:lnTo>
                  <a:pt x="472338" y="42278"/>
                </a:lnTo>
                <a:lnTo>
                  <a:pt x="588925" y="42278"/>
                </a:lnTo>
                <a:lnTo>
                  <a:pt x="599103" y="39914"/>
                </a:lnTo>
                <a:lnTo>
                  <a:pt x="604294" y="32515"/>
                </a:lnTo>
                <a:lnTo>
                  <a:pt x="605483" y="19405"/>
                </a:lnTo>
                <a:lnTo>
                  <a:pt x="474306" y="19405"/>
                </a:lnTo>
                <a:lnTo>
                  <a:pt x="460261" y="13712"/>
                </a:lnTo>
                <a:lnTo>
                  <a:pt x="451384" y="11245"/>
                </a:lnTo>
                <a:close/>
              </a:path>
              <a:path w="605789" h="503555">
                <a:moveTo>
                  <a:pt x="519061" y="0"/>
                </a:moveTo>
                <a:lnTo>
                  <a:pt x="504660" y="303"/>
                </a:lnTo>
                <a:lnTo>
                  <a:pt x="495198" y="2425"/>
                </a:lnTo>
                <a:lnTo>
                  <a:pt x="486479" y="8186"/>
                </a:lnTo>
                <a:lnTo>
                  <a:pt x="474306" y="19405"/>
                </a:lnTo>
                <a:lnTo>
                  <a:pt x="605483" y="19405"/>
                </a:lnTo>
                <a:lnTo>
                  <a:pt x="605528" y="18910"/>
                </a:lnTo>
                <a:lnTo>
                  <a:pt x="553364" y="18910"/>
                </a:lnTo>
                <a:lnTo>
                  <a:pt x="551428" y="15955"/>
                </a:lnTo>
                <a:lnTo>
                  <a:pt x="545342" y="9455"/>
                </a:lnTo>
                <a:lnTo>
                  <a:pt x="534692" y="2954"/>
                </a:lnTo>
                <a:lnTo>
                  <a:pt x="519061" y="0"/>
                </a:lnTo>
                <a:close/>
              </a:path>
              <a:path w="605789" h="503555">
                <a:moveTo>
                  <a:pt x="589722" y="13998"/>
                </a:moveTo>
                <a:lnTo>
                  <a:pt x="576554" y="15266"/>
                </a:lnTo>
                <a:lnTo>
                  <a:pt x="553364" y="18910"/>
                </a:lnTo>
                <a:lnTo>
                  <a:pt x="605528" y="18910"/>
                </a:lnTo>
                <a:lnTo>
                  <a:pt x="605574" y="18402"/>
                </a:lnTo>
                <a:lnTo>
                  <a:pt x="597764" y="15059"/>
                </a:lnTo>
                <a:lnTo>
                  <a:pt x="589722" y="13998"/>
                </a:lnTo>
                <a:close/>
              </a:path>
            </a:pathLst>
          </a:custGeom>
          <a:solidFill>
            <a:srgbClr val="FFFFFF"/>
          </a:solidFill>
        </p:spPr>
        <p:txBody>
          <a:bodyPr wrap="square" lIns="0" tIns="0" rIns="0" bIns="0" rtlCol="0"/>
          <a:lstStyle/>
          <a:p>
            <a:endParaRPr/>
          </a:p>
        </p:txBody>
      </p:sp>
      <p:sp>
        <p:nvSpPr>
          <p:cNvPr id="14" name="object 10">
            <a:extLst>
              <a:ext uri="{FF2B5EF4-FFF2-40B4-BE49-F238E27FC236}">
                <a16:creationId xmlns:a16="http://schemas.microsoft.com/office/drawing/2014/main" id="{3FEE6691-1702-43C9-B99D-A9705F89CFDF}"/>
              </a:ext>
            </a:extLst>
          </p:cNvPr>
          <p:cNvSpPr txBox="1">
            <a:spLocks noGrp="1"/>
          </p:cNvSpPr>
          <p:nvPr>
            <p:ph type="title"/>
          </p:nvPr>
        </p:nvSpPr>
        <p:spPr>
          <a:xfrm>
            <a:off x="1385021" y="754693"/>
            <a:ext cx="10336716" cy="604520"/>
          </a:xfrm>
          <a:prstGeom prst="rect">
            <a:avLst/>
          </a:prstGeom>
        </p:spPr>
        <p:txBody>
          <a:bodyPr vert="horz" wrap="square" lIns="0" tIns="12700" rIns="0" bIns="0" rtlCol="0">
            <a:spAutoFit/>
          </a:bodyPr>
          <a:lstStyle/>
          <a:p>
            <a:pPr marL="12700">
              <a:lnSpc>
                <a:spcPct val="100000"/>
              </a:lnSpc>
              <a:spcBef>
                <a:spcPts val="100"/>
              </a:spcBef>
            </a:pPr>
            <a:r>
              <a:rPr sz="3800" spc="90" dirty="0"/>
              <a:t>OVIN</a:t>
            </a:r>
            <a:r>
              <a:rPr sz="3800" spc="25" dirty="0"/>
              <a:t> </a:t>
            </a:r>
            <a:r>
              <a:rPr sz="3800" dirty="0"/>
              <a:t>&amp;</a:t>
            </a:r>
            <a:r>
              <a:rPr sz="3800" spc="30" dirty="0"/>
              <a:t> </a:t>
            </a:r>
            <a:r>
              <a:rPr sz="3800" spc="145" dirty="0"/>
              <a:t>CAPRIN</a:t>
            </a:r>
            <a:endParaRPr sz="3800" dirty="0"/>
          </a:p>
        </p:txBody>
      </p:sp>
      <p:sp>
        <p:nvSpPr>
          <p:cNvPr id="15" name="object 11">
            <a:extLst>
              <a:ext uri="{FF2B5EF4-FFF2-40B4-BE49-F238E27FC236}">
                <a16:creationId xmlns:a16="http://schemas.microsoft.com/office/drawing/2014/main" id="{60968616-7A2C-48F2-B777-3360102E5712}"/>
              </a:ext>
            </a:extLst>
          </p:cNvPr>
          <p:cNvSpPr txBox="1"/>
          <p:nvPr userDrawn="1"/>
        </p:nvSpPr>
        <p:spPr>
          <a:xfrm>
            <a:off x="347446" y="2096795"/>
            <a:ext cx="3672204" cy="2008242"/>
          </a:xfrm>
          <a:prstGeom prst="rect">
            <a:avLst/>
          </a:prstGeom>
        </p:spPr>
        <p:txBody>
          <a:bodyPr vert="horz" wrap="square" lIns="0" tIns="0" rIns="0" bIns="0" rtlCol="0">
            <a:spAutoFit/>
          </a:bodyPr>
          <a:lstStyle/>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spcBef>
                <a:spcPts val="25"/>
              </a:spcBef>
            </a:pPr>
            <a:endParaRPr sz="1850" dirty="0">
              <a:latin typeface="Times New Roman"/>
              <a:cs typeface="Times New Roman"/>
            </a:endParaRPr>
          </a:p>
        </p:txBody>
      </p:sp>
      <p:sp>
        <p:nvSpPr>
          <p:cNvPr id="16" name="Sous-titre 2">
            <a:extLst>
              <a:ext uri="{FF2B5EF4-FFF2-40B4-BE49-F238E27FC236}">
                <a16:creationId xmlns:a16="http://schemas.microsoft.com/office/drawing/2014/main" id="{54639EF8-EE9D-4645-A44B-F6D4B9D07DD7}"/>
              </a:ext>
            </a:extLst>
          </p:cNvPr>
          <p:cNvSpPr>
            <a:spLocks noGrp="1"/>
          </p:cNvSpPr>
          <p:nvPr>
            <p:ph type="subTitle" idx="1"/>
          </p:nvPr>
        </p:nvSpPr>
        <p:spPr>
          <a:xfrm>
            <a:off x="523702" y="3791711"/>
            <a:ext cx="3250276" cy="2009053"/>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fr-BE" dirty="0"/>
          </a:p>
        </p:txBody>
      </p:sp>
      <p:pic>
        <p:nvPicPr>
          <p:cNvPr id="17" name="Image 16">
            <a:extLst>
              <a:ext uri="{FF2B5EF4-FFF2-40B4-BE49-F238E27FC236}">
                <a16:creationId xmlns:a16="http://schemas.microsoft.com/office/drawing/2014/main" id="{3CFB89F5-6205-40B2-9D15-62900CEFE3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96550" y="6173404"/>
            <a:ext cx="1506175" cy="494049"/>
          </a:xfrm>
          <a:prstGeom prst="rect">
            <a:avLst/>
          </a:prstGeom>
        </p:spPr>
      </p:pic>
    </p:spTree>
    <p:extLst>
      <p:ext uri="{BB962C8B-B14F-4D97-AF65-F5344CB8AC3E}">
        <p14:creationId xmlns:p14="http://schemas.microsoft.com/office/powerpoint/2010/main" val="858713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OVIN-CAPRIN 3">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2743276E-106F-4609-9040-5387AD648D98}"/>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7E184CCB-D8A8-49D8-989D-96E6AEDE9DC1}"/>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D317FEEA-1E42-4A48-BDBE-DC17728496F0}"/>
              </a:ext>
            </a:extLst>
          </p:cNvPr>
          <p:cNvSpPr>
            <a:spLocks noGrp="1"/>
          </p:cNvSpPr>
          <p:nvPr>
            <p:ph type="sldNum" sz="quarter" idx="12"/>
          </p:nvPr>
        </p:nvSpPr>
        <p:spPr/>
        <p:txBody>
          <a:bodyPr/>
          <a:lstStyle/>
          <a:p>
            <a:fld id="{E3C3F044-543A-412E-A42E-7B62475FA835}" type="slidenum">
              <a:rPr lang="fr-BE" smtClean="0"/>
              <a:t>‹N°›</a:t>
            </a:fld>
            <a:endParaRPr lang="fr-BE"/>
          </a:p>
        </p:txBody>
      </p:sp>
      <p:grpSp>
        <p:nvGrpSpPr>
          <p:cNvPr id="6" name="object 2">
            <a:extLst>
              <a:ext uri="{FF2B5EF4-FFF2-40B4-BE49-F238E27FC236}">
                <a16:creationId xmlns:a16="http://schemas.microsoft.com/office/drawing/2014/main" id="{FE8254F7-DC79-49FC-B35B-2F9D9C92119A}"/>
              </a:ext>
            </a:extLst>
          </p:cNvPr>
          <p:cNvGrpSpPr/>
          <p:nvPr userDrawn="1"/>
        </p:nvGrpSpPr>
        <p:grpSpPr>
          <a:xfrm>
            <a:off x="457201" y="457200"/>
            <a:ext cx="11278870" cy="5944235"/>
            <a:chOff x="457201" y="457200"/>
            <a:chExt cx="11278870" cy="5944235"/>
          </a:xfrm>
        </p:grpSpPr>
        <p:pic>
          <p:nvPicPr>
            <p:cNvPr id="7" name="object 3">
              <a:extLst>
                <a:ext uri="{FF2B5EF4-FFF2-40B4-BE49-F238E27FC236}">
                  <a16:creationId xmlns:a16="http://schemas.microsoft.com/office/drawing/2014/main" id="{F11A8347-2E94-4D63-BE3A-1BAEFFAE23FF}"/>
                </a:ext>
              </a:extLst>
            </p:cNvPr>
            <p:cNvPicPr/>
            <p:nvPr/>
          </p:nvPicPr>
          <p:blipFill>
            <a:blip r:embed="rId2" cstate="print"/>
            <a:stretch>
              <a:fillRect/>
            </a:stretch>
          </p:blipFill>
          <p:spPr>
            <a:xfrm>
              <a:off x="457201" y="457200"/>
              <a:ext cx="11278800" cy="5943600"/>
            </a:xfrm>
            <a:prstGeom prst="rect">
              <a:avLst/>
            </a:prstGeom>
          </p:spPr>
        </p:pic>
        <p:sp>
          <p:nvSpPr>
            <p:cNvPr id="8" name="object 4">
              <a:extLst>
                <a:ext uri="{FF2B5EF4-FFF2-40B4-BE49-F238E27FC236}">
                  <a16:creationId xmlns:a16="http://schemas.microsoft.com/office/drawing/2014/main" id="{C2B180C9-8B94-4786-BD37-D859E5DC37C1}"/>
                </a:ext>
              </a:extLst>
            </p:cNvPr>
            <p:cNvSpPr/>
            <p:nvPr/>
          </p:nvSpPr>
          <p:spPr>
            <a:xfrm>
              <a:off x="1236611" y="457212"/>
              <a:ext cx="4451985" cy="5943600"/>
            </a:xfrm>
            <a:custGeom>
              <a:avLst/>
              <a:gdLst/>
              <a:ahLst/>
              <a:cxnLst/>
              <a:rect l="l" t="t" r="r" b="b"/>
              <a:pathLst>
                <a:path w="4451985" h="5943600">
                  <a:moveTo>
                    <a:pt x="4451388" y="0"/>
                  </a:moveTo>
                  <a:lnTo>
                    <a:pt x="0" y="0"/>
                  </a:lnTo>
                  <a:lnTo>
                    <a:pt x="0" y="5943600"/>
                  </a:lnTo>
                  <a:lnTo>
                    <a:pt x="4451388" y="5943600"/>
                  </a:lnTo>
                  <a:lnTo>
                    <a:pt x="4451388" y="0"/>
                  </a:lnTo>
                  <a:close/>
                </a:path>
              </a:pathLst>
            </a:custGeom>
            <a:solidFill>
              <a:srgbClr val="19313B"/>
            </a:solidFill>
          </p:spPr>
          <p:txBody>
            <a:bodyPr wrap="square" lIns="0" tIns="0" rIns="0" bIns="0" rtlCol="0"/>
            <a:lstStyle/>
            <a:p>
              <a:endParaRPr/>
            </a:p>
          </p:txBody>
        </p:sp>
        <p:sp>
          <p:nvSpPr>
            <p:cNvPr id="9" name="object 5">
              <a:extLst>
                <a:ext uri="{FF2B5EF4-FFF2-40B4-BE49-F238E27FC236}">
                  <a16:creationId xmlns:a16="http://schemas.microsoft.com/office/drawing/2014/main" id="{B040DCDF-4165-4D7F-AD3E-77F7D23C369F}"/>
                </a:ext>
              </a:extLst>
            </p:cNvPr>
            <p:cNvSpPr/>
            <p:nvPr/>
          </p:nvSpPr>
          <p:spPr>
            <a:xfrm>
              <a:off x="1776601" y="3708000"/>
              <a:ext cx="846455" cy="0"/>
            </a:xfrm>
            <a:custGeom>
              <a:avLst/>
              <a:gdLst/>
              <a:ahLst/>
              <a:cxnLst/>
              <a:rect l="l" t="t" r="r" b="b"/>
              <a:pathLst>
                <a:path w="846455">
                  <a:moveTo>
                    <a:pt x="0" y="0"/>
                  </a:moveTo>
                  <a:lnTo>
                    <a:pt x="845997" y="0"/>
                  </a:lnTo>
                </a:path>
              </a:pathLst>
            </a:custGeom>
            <a:ln w="25400">
              <a:solidFill>
                <a:srgbClr val="006175"/>
              </a:solidFill>
            </a:ln>
          </p:spPr>
          <p:txBody>
            <a:bodyPr wrap="square" lIns="0" tIns="0" rIns="0" bIns="0" rtlCol="0"/>
            <a:lstStyle/>
            <a:p>
              <a:endParaRPr/>
            </a:p>
          </p:txBody>
        </p:sp>
        <p:pic>
          <p:nvPicPr>
            <p:cNvPr id="10" name="object 6">
              <a:extLst>
                <a:ext uri="{FF2B5EF4-FFF2-40B4-BE49-F238E27FC236}">
                  <a16:creationId xmlns:a16="http://schemas.microsoft.com/office/drawing/2014/main" id="{2B992CF3-B670-4F69-A036-170519EA4A25}"/>
                </a:ext>
              </a:extLst>
            </p:cNvPr>
            <p:cNvPicPr/>
            <p:nvPr/>
          </p:nvPicPr>
          <p:blipFill>
            <a:blip r:embed="rId3" cstate="print"/>
            <a:stretch>
              <a:fillRect/>
            </a:stretch>
          </p:blipFill>
          <p:spPr>
            <a:xfrm>
              <a:off x="2262897" y="845892"/>
              <a:ext cx="191192" cy="116827"/>
            </a:xfrm>
            <a:prstGeom prst="rect">
              <a:avLst/>
            </a:prstGeom>
          </p:spPr>
        </p:pic>
        <p:pic>
          <p:nvPicPr>
            <p:cNvPr id="11" name="object 7">
              <a:extLst>
                <a:ext uri="{FF2B5EF4-FFF2-40B4-BE49-F238E27FC236}">
                  <a16:creationId xmlns:a16="http://schemas.microsoft.com/office/drawing/2014/main" id="{2C97E450-E634-452A-B893-427894FF1491}"/>
                </a:ext>
              </a:extLst>
            </p:cNvPr>
            <p:cNvPicPr/>
            <p:nvPr/>
          </p:nvPicPr>
          <p:blipFill>
            <a:blip r:embed="rId4" cstate="print"/>
            <a:stretch>
              <a:fillRect/>
            </a:stretch>
          </p:blipFill>
          <p:spPr>
            <a:xfrm>
              <a:off x="2476724" y="807203"/>
              <a:ext cx="314252" cy="155332"/>
            </a:xfrm>
            <a:prstGeom prst="rect">
              <a:avLst/>
            </a:prstGeom>
          </p:spPr>
        </p:pic>
        <p:pic>
          <p:nvPicPr>
            <p:cNvPr id="12" name="object 8">
              <a:extLst>
                <a:ext uri="{FF2B5EF4-FFF2-40B4-BE49-F238E27FC236}">
                  <a16:creationId xmlns:a16="http://schemas.microsoft.com/office/drawing/2014/main" id="{43D535DA-8DA3-49DC-BA61-3D2911C5852A}"/>
                </a:ext>
              </a:extLst>
            </p:cNvPr>
            <p:cNvPicPr/>
            <p:nvPr/>
          </p:nvPicPr>
          <p:blipFill>
            <a:blip r:embed="rId5" cstate="print"/>
            <a:stretch>
              <a:fillRect/>
            </a:stretch>
          </p:blipFill>
          <p:spPr>
            <a:xfrm>
              <a:off x="2818598" y="846974"/>
              <a:ext cx="65265" cy="114312"/>
            </a:xfrm>
            <a:prstGeom prst="rect">
              <a:avLst/>
            </a:prstGeom>
          </p:spPr>
        </p:pic>
        <p:pic>
          <p:nvPicPr>
            <p:cNvPr id="13" name="object 9">
              <a:extLst>
                <a:ext uri="{FF2B5EF4-FFF2-40B4-BE49-F238E27FC236}">
                  <a16:creationId xmlns:a16="http://schemas.microsoft.com/office/drawing/2014/main" id="{67F80350-6315-4B57-A5FC-BADDAA01A7A5}"/>
                </a:ext>
              </a:extLst>
            </p:cNvPr>
            <p:cNvPicPr/>
            <p:nvPr/>
          </p:nvPicPr>
          <p:blipFill>
            <a:blip r:embed="rId6" cstate="print"/>
            <a:stretch>
              <a:fillRect/>
            </a:stretch>
          </p:blipFill>
          <p:spPr>
            <a:xfrm>
              <a:off x="2924698" y="836085"/>
              <a:ext cx="223836" cy="126636"/>
            </a:xfrm>
            <a:prstGeom prst="rect">
              <a:avLst/>
            </a:prstGeom>
          </p:spPr>
        </p:pic>
        <p:pic>
          <p:nvPicPr>
            <p:cNvPr id="14" name="object 10">
              <a:extLst>
                <a:ext uri="{FF2B5EF4-FFF2-40B4-BE49-F238E27FC236}">
                  <a16:creationId xmlns:a16="http://schemas.microsoft.com/office/drawing/2014/main" id="{FB4332FC-EA30-4649-82DF-77011A1FBE23}"/>
                </a:ext>
              </a:extLst>
            </p:cNvPr>
            <p:cNvPicPr/>
            <p:nvPr/>
          </p:nvPicPr>
          <p:blipFill>
            <a:blip r:embed="rId7" cstate="print"/>
            <a:stretch>
              <a:fillRect/>
            </a:stretch>
          </p:blipFill>
          <p:spPr>
            <a:xfrm>
              <a:off x="2262898" y="1030259"/>
              <a:ext cx="71958" cy="117830"/>
            </a:xfrm>
            <a:prstGeom prst="rect">
              <a:avLst/>
            </a:prstGeom>
          </p:spPr>
        </p:pic>
        <p:pic>
          <p:nvPicPr>
            <p:cNvPr id="15" name="object 11">
              <a:extLst>
                <a:ext uri="{FF2B5EF4-FFF2-40B4-BE49-F238E27FC236}">
                  <a16:creationId xmlns:a16="http://schemas.microsoft.com/office/drawing/2014/main" id="{D9D03DAD-7E6A-4159-AD06-32DB36117BB6}"/>
                </a:ext>
              </a:extLst>
            </p:cNvPr>
            <p:cNvPicPr/>
            <p:nvPr/>
          </p:nvPicPr>
          <p:blipFill>
            <a:blip r:embed="rId8" cstate="print"/>
            <a:stretch>
              <a:fillRect/>
            </a:stretch>
          </p:blipFill>
          <p:spPr>
            <a:xfrm>
              <a:off x="2358335" y="1029333"/>
              <a:ext cx="192708" cy="120397"/>
            </a:xfrm>
            <a:prstGeom prst="rect">
              <a:avLst/>
            </a:prstGeom>
          </p:spPr>
        </p:pic>
        <p:pic>
          <p:nvPicPr>
            <p:cNvPr id="16" name="object 12">
              <a:extLst>
                <a:ext uri="{FF2B5EF4-FFF2-40B4-BE49-F238E27FC236}">
                  <a16:creationId xmlns:a16="http://schemas.microsoft.com/office/drawing/2014/main" id="{40DBB439-CB4F-4DD8-8A65-77BC859E8DB4}"/>
                </a:ext>
              </a:extLst>
            </p:cNvPr>
            <p:cNvPicPr/>
            <p:nvPr/>
          </p:nvPicPr>
          <p:blipFill>
            <a:blip r:embed="rId9" cstate="print"/>
            <a:stretch>
              <a:fillRect/>
            </a:stretch>
          </p:blipFill>
          <p:spPr>
            <a:xfrm>
              <a:off x="2574900" y="1029707"/>
              <a:ext cx="94526" cy="119481"/>
            </a:xfrm>
            <a:prstGeom prst="rect">
              <a:avLst/>
            </a:prstGeom>
          </p:spPr>
        </p:pic>
        <p:pic>
          <p:nvPicPr>
            <p:cNvPr id="17" name="object 13">
              <a:extLst>
                <a:ext uri="{FF2B5EF4-FFF2-40B4-BE49-F238E27FC236}">
                  <a16:creationId xmlns:a16="http://schemas.microsoft.com/office/drawing/2014/main" id="{9B383EAE-CEDB-4D15-9D53-7AF7CAA5E9D0}"/>
                </a:ext>
              </a:extLst>
            </p:cNvPr>
            <p:cNvPicPr/>
            <p:nvPr/>
          </p:nvPicPr>
          <p:blipFill>
            <a:blip r:embed="rId10" cstate="print"/>
            <a:stretch>
              <a:fillRect/>
            </a:stretch>
          </p:blipFill>
          <p:spPr>
            <a:xfrm>
              <a:off x="2689975" y="1030433"/>
              <a:ext cx="87718" cy="118935"/>
            </a:xfrm>
            <a:prstGeom prst="rect">
              <a:avLst/>
            </a:prstGeom>
          </p:spPr>
        </p:pic>
        <p:pic>
          <p:nvPicPr>
            <p:cNvPr id="18" name="object 14">
              <a:extLst>
                <a:ext uri="{FF2B5EF4-FFF2-40B4-BE49-F238E27FC236}">
                  <a16:creationId xmlns:a16="http://schemas.microsoft.com/office/drawing/2014/main" id="{8A2ABE15-1A18-49B6-B669-96A1874666B4}"/>
                </a:ext>
              </a:extLst>
            </p:cNvPr>
            <p:cNvPicPr/>
            <p:nvPr/>
          </p:nvPicPr>
          <p:blipFill>
            <a:blip r:embed="rId11" cstate="print"/>
            <a:stretch>
              <a:fillRect/>
            </a:stretch>
          </p:blipFill>
          <p:spPr>
            <a:xfrm>
              <a:off x="2798246" y="1029522"/>
              <a:ext cx="174541" cy="119837"/>
            </a:xfrm>
            <a:prstGeom prst="rect">
              <a:avLst/>
            </a:prstGeom>
          </p:spPr>
        </p:pic>
        <p:pic>
          <p:nvPicPr>
            <p:cNvPr id="19" name="object 15">
              <a:extLst>
                <a:ext uri="{FF2B5EF4-FFF2-40B4-BE49-F238E27FC236}">
                  <a16:creationId xmlns:a16="http://schemas.microsoft.com/office/drawing/2014/main" id="{5163443C-B404-4192-841C-00A525E48D84}"/>
                </a:ext>
              </a:extLst>
            </p:cNvPr>
            <p:cNvPicPr/>
            <p:nvPr/>
          </p:nvPicPr>
          <p:blipFill>
            <a:blip r:embed="rId12" cstate="print"/>
            <a:stretch>
              <a:fillRect/>
            </a:stretch>
          </p:blipFill>
          <p:spPr>
            <a:xfrm>
              <a:off x="2993711" y="1030433"/>
              <a:ext cx="172717" cy="118935"/>
            </a:xfrm>
            <a:prstGeom prst="rect">
              <a:avLst/>
            </a:prstGeom>
          </p:spPr>
        </p:pic>
        <p:pic>
          <p:nvPicPr>
            <p:cNvPr id="20" name="object 16">
              <a:extLst>
                <a:ext uri="{FF2B5EF4-FFF2-40B4-BE49-F238E27FC236}">
                  <a16:creationId xmlns:a16="http://schemas.microsoft.com/office/drawing/2014/main" id="{B86683AA-6A5C-4D48-940E-6129FA11851D}"/>
                </a:ext>
              </a:extLst>
            </p:cNvPr>
            <p:cNvPicPr/>
            <p:nvPr/>
          </p:nvPicPr>
          <p:blipFill>
            <a:blip r:embed="rId13" cstate="print"/>
            <a:stretch>
              <a:fillRect/>
            </a:stretch>
          </p:blipFill>
          <p:spPr>
            <a:xfrm>
              <a:off x="3197052" y="1029512"/>
              <a:ext cx="163522" cy="120218"/>
            </a:xfrm>
            <a:prstGeom prst="rect">
              <a:avLst/>
            </a:prstGeom>
          </p:spPr>
        </p:pic>
        <p:sp>
          <p:nvSpPr>
            <p:cNvPr id="21" name="object 17">
              <a:extLst>
                <a:ext uri="{FF2B5EF4-FFF2-40B4-BE49-F238E27FC236}">
                  <a16:creationId xmlns:a16="http://schemas.microsoft.com/office/drawing/2014/main" id="{FD1E2277-9298-4C00-8085-2DA4F39649D7}"/>
                </a:ext>
              </a:extLst>
            </p:cNvPr>
            <p:cNvSpPr/>
            <p:nvPr/>
          </p:nvSpPr>
          <p:spPr>
            <a:xfrm>
              <a:off x="1619986" y="693000"/>
              <a:ext cx="567055" cy="501650"/>
            </a:xfrm>
            <a:custGeom>
              <a:avLst/>
              <a:gdLst/>
              <a:ahLst/>
              <a:cxnLst/>
              <a:rect l="l" t="t" r="r" b="b"/>
              <a:pathLst>
                <a:path w="567055" h="501650">
                  <a:moveTo>
                    <a:pt x="549694" y="177368"/>
                  </a:moveTo>
                  <a:lnTo>
                    <a:pt x="527913" y="134785"/>
                  </a:lnTo>
                  <a:lnTo>
                    <a:pt x="499567" y="96710"/>
                  </a:lnTo>
                  <a:lnTo>
                    <a:pt x="465404" y="63881"/>
                  </a:lnTo>
                  <a:lnTo>
                    <a:pt x="426173" y="37058"/>
                  </a:lnTo>
                  <a:lnTo>
                    <a:pt x="382612" y="16967"/>
                  </a:lnTo>
                  <a:lnTo>
                    <a:pt x="335470" y="4368"/>
                  </a:lnTo>
                  <a:lnTo>
                    <a:pt x="285470" y="0"/>
                  </a:lnTo>
                  <a:lnTo>
                    <a:pt x="239166" y="3746"/>
                  </a:lnTo>
                  <a:lnTo>
                    <a:pt x="195249" y="14554"/>
                  </a:lnTo>
                  <a:lnTo>
                    <a:pt x="154279" y="31864"/>
                  </a:lnTo>
                  <a:lnTo>
                    <a:pt x="116878" y="55079"/>
                  </a:lnTo>
                  <a:lnTo>
                    <a:pt x="83616" y="83616"/>
                  </a:lnTo>
                  <a:lnTo>
                    <a:pt x="55079" y="116878"/>
                  </a:lnTo>
                  <a:lnTo>
                    <a:pt x="31864" y="154292"/>
                  </a:lnTo>
                  <a:lnTo>
                    <a:pt x="14554" y="195249"/>
                  </a:lnTo>
                  <a:lnTo>
                    <a:pt x="3746" y="239166"/>
                  </a:lnTo>
                  <a:lnTo>
                    <a:pt x="0" y="285470"/>
                  </a:lnTo>
                  <a:lnTo>
                    <a:pt x="1206" y="311708"/>
                  </a:lnTo>
                  <a:lnTo>
                    <a:pt x="4724" y="337273"/>
                  </a:lnTo>
                  <a:lnTo>
                    <a:pt x="10452" y="362077"/>
                  </a:lnTo>
                  <a:lnTo>
                    <a:pt x="18262" y="385991"/>
                  </a:lnTo>
                  <a:lnTo>
                    <a:pt x="25069" y="376580"/>
                  </a:lnTo>
                  <a:lnTo>
                    <a:pt x="32385" y="367207"/>
                  </a:lnTo>
                  <a:lnTo>
                    <a:pt x="67614" y="329425"/>
                  </a:lnTo>
                  <a:lnTo>
                    <a:pt x="110883" y="293497"/>
                  </a:lnTo>
                  <a:lnTo>
                    <a:pt x="134874" y="276834"/>
                  </a:lnTo>
                  <a:lnTo>
                    <a:pt x="132410" y="270929"/>
                  </a:lnTo>
                  <a:lnTo>
                    <a:pt x="130314" y="264820"/>
                  </a:lnTo>
                  <a:lnTo>
                    <a:pt x="128727" y="258495"/>
                  </a:lnTo>
                  <a:lnTo>
                    <a:pt x="95859" y="261696"/>
                  </a:lnTo>
                  <a:lnTo>
                    <a:pt x="89471" y="256438"/>
                  </a:lnTo>
                  <a:lnTo>
                    <a:pt x="86715" y="228003"/>
                  </a:lnTo>
                  <a:lnTo>
                    <a:pt x="91973" y="221615"/>
                  </a:lnTo>
                  <a:lnTo>
                    <a:pt x="124828" y="218427"/>
                  </a:lnTo>
                  <a:lnTo>
                    <a:pt x="125450" y="211010"/>
                  </a:lnTo>
                  <a:lnTo>
                    <a:pt x="126479" y="203695"/>
                  </a:lnTo>
                  <a:lnTo>
                    <a:pt x="127901" y="196494"/>
                  </a:lnTo>
                  <a:lnTo>
                    <a:pt x="129692" y="189420"/>
                  </a:lnTo>
                  <a:lnTo>
                    <a:pt x="99606" y="175742"/>
                  </a:lnTo>
                  <a:lnTo>
                    <a:pt x="96710" y="167995"/>
                  </a:lnTo>
                  <a:lnTo>
                    <a:pt x="108546" y="142011"/>
                  </a:lnTo>
                  <a:lnTo>
                    <a:pt x="116281" y="139103"/>
                  </a:lnTo>
                  <a:lnTo>
                    <a:pt x="146380" y="152793"/>
                  </a:lnTo>
                  <a:lnTo>
                    <a:pt x="150583" y="146748"/>
                  </a:lnTo>
                  <a:lnTo>
                    <a:pt x="155105" y="140931"/>
                  </a:lnTo>
                  <a:lnTo>
                    <a:pt x="159931" y="135382"/>
                  </a:lnTo>
                  <a:lnTo>
                    <a:pt x="165061" y="130098"/>
                  </a:lnTo>
                  <a:lnTo>
                    <a:pt x="145834" y="103200"/>
                  </a:lnTo>
                  <a:lnTo>
                    <a:pt x="147193" y="95034"/>
                  </a:lnTo>
                  <a:lnTo>
                    <a:pt x="170446" y="78435"/>
                  </a:lnTo>
                  <a:lnTo>
                    <a:pt x="178587" y="79794"/>
                  </a:lnTo>
                  <a:lnTo>
                    <a:pt x="197802" y="106680"/>
                  </a:lnTo>
                  <a:lnTo>
                    <a:pt x="204393" y="103555"/>
                  </a:lnTo>
                  <a:lnTo>
                    <a:pt x="211188" y="100787"/>
                  </a:lnTo>
                  <a:lnTo>
                    <a:pt x="218173" y="98374"/>
                  </a:lnTo>
                  <a:lnTo>
                    <a:pt x="225336" y="96342"/>
                  </a:lnTo>
                  <a:lnTo>
                    <a:pt x="222148" y="63474"/>
                  </a:lnTo>
                  <a:lnTo>
                    <a:pt x="227406" y="57099"/>
                  </a:lnTo>
                  <a:lnTo>
                    <a:pt x="255828" y="54330"/>
                  </a:lnTo>
                  <a:lnTo>
                    <a:pt x="262216" y="59588"/>
                  </a:lnTo>
                  <a:lnTo>
                    <a:pt x="265404" y="92456"/>
                  </a:lnTo>
                  <a:lnTo>
                    <a:pt x="272834" y="93078"/>
                  </a:lnTo>
                  <a:lnTo>
                    <a:pt x="280149" y="94094"/>
                  </a:lnTo>
                  <a:lnTo>
                    <a:pt x="287350" y="95516"/>
                  </a:lnTo>
                  <a:lnTo>
                    <a:pt x="294411" y="97307"/>
                  </a:lnTo>
                  <a:lnTo>
                    <a:pt x="308089" y="67233"/>
                  </a:lnTo>
                  <a:lnTo>
                    <a:pt x="315836" y="64325"/>
                  </a:lnTo>
                  <a:lnTo>
                    <a:pt x="341820" y="76161"/>
                  </a:lnTo>
                  <a:lnTo>
                    <a:pt x="344728" y="83908"/>
                  </a:lnTo>
                  <a:lnTo>
                    <a:pt x="331050" y="113995"/>
                  </a:lnTo>
                  <a:lnTo>
                    <a:pt x="337096" y="118198"/>
                  </a:lnTo>
                  <a:lnTo>
                    <a:pt x="342912" y="122720"/>
                  </a:lnTo>
                  <a:lnTo>
                    <a:pt x="348462" y="127558"/>
                  </a:lnTo>
                  <a:lnTo>
                    <a:pt x="353745" y="132689"/>
                  </a:lnTo>
                  <a:lnTo>
                    <a:pt x="380644" y="113461"/>
                  </a:lnTo>
                  <a:lnTo>
                    <a:pt x="388797" y="114820"/>
                  </a:lnTo>
                  <a:lnTo>
                    <a:pt x="405396" y="138061"/>
                  </a:lnTo>
                  <a:lnTo>
                    <a:pt x="404037" y="146215"/>
                  </a:lnTo>
                  <a:lnTo>
                    <a:pt x="377151" y="165430"/>
                  </a:lnTo>
                  <a:lnTo>
                    <a:pt x="379704" y="170446"/>
                  </a:lnTo>
                  <a:lnTo>
                    <a:pt x="381914" y="175691"/>
                  </a:lnTo>
                  <a:lnTo>
                    <a:pt x="383844" y="181076"/>
                  </a:lnTo>
                  <a:lnTo>
                    <a:pt x="408635" y="177406"/>
                  </a:lnTo>
                  <a:lnTo>
                    <a:pt x="433209" y="174752"/>
                  </a:lnTo>
                  <a:lnTo>
                    <a:pt x="457479" y="173126"/>
                  </a:lnTo>
                  <a:lnTo>
                    <a:pt x="481342" y="172580"/>
                  </a:lnTo>
                  <a:lnTo>
                    <a:pt x="499110" y="172897"/>
                  </a:lnTo>
                  <a:lnTo>
                    <a:pt x="516432" y="173799"/>
                  </a:lnTo>
                  <a:lnTo>
                    <a:pt x="533298" y="175298"/>
                  </a:lnTo>
                  <a:lnTo>
                    <a:pt x="549694" y="177368"/>
                  </a:lnTo>
                  <a:close/>
                </a:path>
                <a:path w="567055" h="501650">
                  <a:moveTo>
                    <a:pt x="566572" y="235953"/>
                  </a:moveTo>
                  <a:lnTo>
                    <a:pt x="523621" y="211493"/>
                  </a:lnTo>
                  <a:lnTo>
                    <a:pt x="481342" y="209626"/>
                  </a:lnTo>
                  <a:lnTo>
                    <a:pt x="438111" y="211467"/>
                  </a:lnTo>
                  <a:lnTo>
                    <a:pt x="393738" y="216916"/>
                  </a:lnTo>
                  <a:lnTo>
                    <a:pt x="348843" y="225869"/>
                  </a:lnTo>
                  <a:lnTo>
                    <a:pt x="304038" y="238239"/>
                  </a:lnTo>
                  <a:lnTo>
                    <a:pt x="249580" y="258076"/>
                  </a:lnTo>
                  <a:lnTo>
                    <a:pt x="198805" y="281978"/>
                  </a:lnTo>
                  <a:lnTo>
                    <a:pt x="152412" y="309511"/>
                  </a:lnTo>
                  <a:lnTo>
                    <a:pt x="111137" y="340258"/>
                  </a:lnTo>
                  <a:lnTo>
                    <a:pt x="75692" y="373786"/>
                  </a:lnTo>
                  <a:lnTo>
                    <a:pt x="44831" y="412800"/>
                  </a:lnTo>
                  <a:lnTo>
                    <a:pt x="36906" y="425792"/>
                  </a:lnTo>
                  <a:lnTo>
                    <a:pt x="49999" y="446760"/>
                  </a:lnTo>
                  <a:lnTo>
                    <a:pt x="64795" y="466445"/>
                  </a:lnTo>
                  <a:lnTo>
                    <a:pt x="81203" y="484771"/>
                  </a:lnTo>
                  <a:lnTo>
                    <a:pt x="99123" y="501624"/>
                  </a:lnTo>
                  <a:lnTo>
                    <a:pt x="106781" y="488226"/>
                  </a:lnTo>
                  <a:lnTo>
                    <a:pt x="111099" y="481520"/>
                  </a:lnTo>
                  <a:lnTo>
                    <a:pt x="137426" y="445300"/>
                  </a:lnTo>
                  <a:lnTo>
                    <a:pt x="168478" y="410743"/>
                  </a:lnTo>
                  <a:lnTo>
                    <a:pt x="203847" y="378180"/>
                  </a:lnTo>
                  <a:lnTo>
                    <a:pt x="243154" y="347941"/>
                  </a:lnTo>
                  <a:lnTo>
                    <a:pt x="285991" y="320357"/>
                  </a:lnTo>
                  <a:lnTo>
                    <a:pt x="331939" y="295795"/>
                  </a:lnTo>
                  <a:lnTo>
                    <a:pt x="378942" y="275234"/>
                  </a:lnTo>
                  <a:lnTo>
                    <a:pt x="426300" y="258889"/>
                  </a:lnTo>
                  <a:lnTo>
                    <a:pt x="473608" y="246824"/>
                  </a:lnTo>
                  <a:lnTo>
                    <a:pt x="520496" y="239153"/>
                  </a:lnTo>
                  <a:lnTo>
                    <a:pt x="566572" y="235953"/>
                  </a:lnTo>
                  <a:close/>
                </a:path>
              </a:pathLst>
            </a:custGeom>
            <a:solidFill>
              <a:srgbClr val="FFFFFF"/>
            </a:solidFill>
          </p:spPr>
          <p:txBody>
            <a:bodyPr wrap="square" lIns="0" tIns="0" rIns="0" bIns="0" rtlCol="0"/>
            <a:lstStyle/>
            <a:p>
              <a:endParaRPr/>
            </a:p>
          </p:txBody>
        </p:sp>
        <p:pic>
          <p:nvPicPr>
            <p:cNvPr id="22" name="object 18">
              <a:extLst>
                <a:ext uri="{FF2B5EF4-FFF2-40B4-BE49-F238E27FC236}">
                  <a16:creationId xmlns:a16="http://schemas.microsoft.com/office/drawing/2014/main" id="{2B6D029B-9D35-4C3A-A8EE-BF2EA18D4486}"/>
                </a:ext>
              </a:extLst>
            </p:cNvPr>
            <p:cNvPicPr/>
            <p:nvPr/>
          </p:nvPicPr>
          <p:blipFill>
            <a:blip r:embed="rId14" cstate="print"/>
            <a:stretch>
              <a:fillRect/>
            </a:stretch>
          </p:blipFill>
          <p:spPr>
            <a:xfrm>
              <a:off x="1932697" y="1082268"/>
              <a:ext cx="238683" cy="180339"/>
            </a:xfrm>
            <a:prstGeom prst="rect">
              <a:avLst/>
            </a:prstGeom>
          </p:spPr>
        </p:pic>
        <p:sp>
          <p:nvSpPr>
            <p:cNvPr id="23" name="object 19">
              <a:extLst>
                <a:ext uri="{FF2B5EF4-FFF2-40B4-BE49-F238E27FC236}">
                  <a16:creationId xmlns:a16="http://schemas.microsoft.com/office/drawing/2014/main" id="{5A07B2AC-5F1C-4970-BD55-C2F3CF12805B}"/>
                </a:ext>
              </a:extLst>
            </p:cNvPr>
            <p:cNvSpPr/>
            <p:nvPr/>
          </p:nvSpPr>
          <p:spPr>
            <a:xfrm>
              <a:off x="1756747" y="975169"/>
              <a:ext cx="434340" cy="281940"/>
            </a:xfrm>
            <a:custGeom>
              <a:avLst/>
              <a:gdLst/>
              <a:ahLst/>
              <a:cxnLst/>
              <a:rect l="l" t="t" r="r" b="b"/>
              <a:pathLst>
                <a:path w="434339" h="281940">
                  <a:moveTo>
                    <a:pt x="434098" y="0"/>
                  </a:moveTo>
                  <a:lnTo>
                    <a:pt x="391637" y="2747"/>
                  </a:lnTo>
                  <a:lnTo>
                    <a:pt x="347882" y="9805"/>
                  </a:lnTo>
                  <a:lnTo>
                    <a:pt x="303484" y="21017"/>
                  </a:lnTo>
                  <a:lnTo>
                    <a:pt x="259095" y="36228"/>
                  </a:lnTo>
                  <a:lnTo>
                    <a:pt x="215366" y="55283"/>
                  </a:lnTo>
                  <a:lnTo>
                    <a:pt x="164990" y="82690"/>
                  </a:lnTo>
                  <a:lnTo>
                    <a:pt x="118954" y="113841"/>
                  </a:lnTo>
                  <a:lnTo>
                    <a:pt x="77895" y="148204"/>
                  </a:lnTo>
                  <a:lnTo>
                    <a:pt x="42451" y="185249"/>
                  </a:lnTo>
                  <a:lnTo>
                    <a:pt x="13258" y="224447"/>
                  </a:lnTo>
                  <a:lnTo>
                    <a:pt x="0" y="246989"/>
                  </a:lnTo>
                  <a:lnTo>
                    <a:pt x="20240" y="258250"/>
                  </a:lnTo>
                  <a:lnTo>
                    <a:pt x="41451" y="267865"/>
                  </a:lnTo>
                  <a:lnTo>
                    <a:pt x="63545" y="275761"/>
                  </a:lnTo>
                  <a:lnTo>
                    <a:pt x="86436" y="281863"/>
                  </a:lnTo>
                  <a:lnTo>
                    <a:pt x="111570" y="242176"/>
                  </a:lnTo>
                  <a:lnTo>
                    <a:pt x="140885" y="204224"/>
                  </a:lnTo>
                  <a:lnTo>
                    <a:pt x="174128" y="168332"/>
                  </a:lnTo>
                  <a:lnTo>
                    <a:pt x="211046" y="134825"/>
                  </a:lnTo>
                  <a:lnTo>
                    <a:pt x="251383" y="104025"/>
                  </a:lnTo>
                  <a:lnTo>
                    <a:pt x="295207" y="76123"/>
                  </a:lnTo>
                  <a:lnTo>
                    <a:pt x="340496" y="52557"/>
                  </a:lnTo>
                  <a:lnTo>
                    <a:pt x="386818" y="33465"/>
                  </a:lnTo>
                  <a:lnTo>
                    <a:pt x="433743" y="18986"/>
                  </a:lnTo>
                  <a:lnTo>
                    <a:pt x="434174" y="8559"/>
                  </a:lnTo>
                  <a:lnTo>
                    <a:pt x="434098" y="0"/>
                  </a:lnTo>
                  <a:close/>
                </a:path>
              </a:pathLst>
            </a:custGeom>
            <a:solidFill>
              <a:srgbClr val="FFFFFF"/>
            </a:solidFill>
          </p:spPr>
          <p:txBody>
            <a:bodyPr wrap="square" lIns="0" tIns="0" rIns="0" bIns="0" rtlCol="0"/>
            <a:lstStyle/>
            <a:p>
              <a:endParaRPr/>
            </a:p>
          </p:txBody>
        </p:sp>
        <p:sp>
          <p:nvSpPr>
            <p:cNvPr id="24" name="object 20">
              <a:extLst>
                <a:ext uri="{FF2B5EF4-FFF2-40B4-BE49-F238E27FC236}">
                  <a16:creationId xmlns:a16="http://schemas.microsoft.com/office/drawing/2014/main" id="{80194ACB-CE97-492A-8A58-9FE8F5E5309E}"/>
                </a:ext>
              </a:extLst>
            </p:cNvPr>
            <p:cNvSpPr/>
            <p:nvPr/>
          </p:nvSpPr>
          <p:spPr>
            <a:xfrm>
              <a:off x="10380601" y="836997"/>
              <a:ext cx="936625" cy="1021715"/>
            </a:xfrm>
            <a:custGeom>
              <a:avLst/>
              <a:gdLst/>
              <a:ahLst/>
              <a:cxnLst/>
              <a:rect l="l" t="t" r="r" b="b"/>
              <a:pathLst>
                <a:path w="936625" h="1021714">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BAB8A8"/>
            </a:solidFill>
          </p:spPr>
          <p:txBody>
            <a:bodyPr wrap="square" lIns="0" tIns="0" rIns="0" bIns="0" rtlCol="0"/>
            <a:lstStyle/>
            <a:p>
              <a:endParaRPr/>
            </a:p>
          </p:txBody>
        </p:sp>
        <p:sp>
          <p:nvSpPr>
            <p:cNvPr id="25" name="object 21">
              <a:extLst>
                <a:ext uri="{FF2B5EF4-FFF2-40B4-BE49-F238E27FC236}">
                  <a16:creationId xmlns:a16="http://schemas.microsoft.com/office/drawing/2014/main" id="{F5F50920-9561-441E-9FAE-A95104EE9B1D}"/>
                </a:ext>
              </a:extLst>
            </p:cNvPr>
            <p:cNvSpPr/>
            <p:nvPr/>
          </p:nvSpPr>
          <p:spPr>
            <a:xfrm>
              <a:off x="10549979" y="1096632"/>
              <a:ext cx="605790" cy="503555"/>
            </a:xfrm>
            <a:custGeom>
              <a:avLst/>
              <a:gdLst/>
              <a:ahLst/>
              <a:cxnLst/>
              <a:rect l="l" t="t" r="r" b="b"/>
              <a:pathLst>
                <a:path w="605790" h="503555">
                  <a:moveTo>
                    <a:pt x="425459" y="320217"/>
                  </a:moveTo>
                  <a:lnTo>
                    <a:pt x="379844" y="320217"/>
                  </a:lnTo>
                  <a:lnTo>
                    <a:pt x="382277" y="333991"/>
                  </a:lnTo>
                  <a:lnTo>
                    <a:pt x="385873" y="349959"/>
                  </a:lnTo>
                  <a:lnTo>
                    <a:pt x="389559" y="364725"/>
                  </a:lnTo>
                  <a:lnTo>
                    <a:pt x="392264" y="374891"/>
                  </a:lnTo>
                  <a:lnTo>
                    <a:pt x="393020" y="392454"/>
                  </a:lnTo>
                  <a:lnTo>
                    <a:pt x="392280" y="422983"/>
                  </a:lnTo>
                  <a:lnTo>
                    <a:pt x="391164" y="453326"/>
                  </a:lnTo>
                  <a:lnTo>
                    <a:pt x="390791" y="470331"/>
                  </a:lnTo>
                  <a:lnTo>
                    <a:pt x="420649" y="501167"/>
                  </a:lnTo>
                  <a:lnTo>
                    <a:pt x="436549" y="503148"/>
                  </a:lnTo>
                  <a:lnTo>
                    <a:pt x="440512" y="499186"/>
                  </a:lnTo>
                  <a:lnTo>
                    <a:pt x="439000" y="495706"/>
                  </a:lnTo>
                  <a:lnTo>
                    <a:pt x="444251" y="495706"/>
                  </a:lnTo>
                  <a:lnTo>
                    <a:pt x="443972" y="494388"/>
                  </a:lnTo>
                  <a:lnTo>
                    <a:pt x="440547" y="489424"/>
                  </a:lnTo>
                  <a:lnTo>
                    <a:pt x="431154" y="477915"/>
                  </a:lnTo>
                  <a:lnTo>
                    <a:pt x="413143" y="456425"/>
                  </a:lnTo>
                  <a:lnTo>
                    <a:pt x="412913" y="449961"/>
                  </a:lnTo>
                  <a:lnTo>
                    <a:pt x="417131" y="394258"/>
                  </a:lnTo>
                  <a:lnTo>
                    <a:pt x="420454" y="363149"/>
                  </a:lnTo>
                  <a:lnTo>
                    <a:pt x="425459" y="320217"/>
                  </a:lnTo>
                  <a:close/>
                </a:path>
                <a:path w="605790" h="503555">
                  <a:moveTo>
                    <a:pt x="140959" y="57325"/>
                  </a:moveTo>
                  <a:lnTo>
                    <a:pt x="95226" y="72543"/>
                  </a:lnTo>
                  <a:lnTo>
                    <a:pt x="61792" y="98480"/>
                  </a:lnTo>
                  <a:lnTo>
                    <a:pt x="40284" y="128282"/>
                  </a:lnTo>
                  <a:lnTo>
                    <a:pt x="32231" y="154697"/>
                  </a:lnTo>
                  <a:lnTo>
                    <a:pt x="35180" y="174771"/>
                  </a:lnTo>
                  <a:lnTo>
                    <a:pt x="42790" y="188129"/>
                  </a:lnTo>
                  <a:lnTo>
                    <a:pt x="48717" y="194398"/>
                  </a:lnTo>
                  <a:lnTo>
                    <a:pt x="50404" y="199144"/>
                  </a:lnTo>
                  <a:lnTo>
                    <a:pt x="50330" y="206963"/>
                  </a:lnTo>
                  <a:lnTo>
                    <a:pt x="49703" y="216085"/>
                  </a:lnTo>
                  <a:lnTo>
                    <a:pt x="49733" y="224739"/>
                  </a:lnTo>
                  <a:lnTo>
                    <a:pt x="53796" y="234359"/>
                  </a:lnTo>
                  <a:lnTo>
                    <a:pt x="61723" y="246922"/>
                  </a:lnTo>
                  <a:lnTo>
                    <a:pt x="69376" y="261443"/>
                  </a:lnTo>
                  <a:lnTo>
                    <a:pt x="72618" y="276936"/>
                  </a:lnTo>
                  <a:lnTo>
                    <a:pt x="69333" y="290342"/>
                  </a:lnTo>
                  <a:lnTo>
                    <a:pt x="61718" y="300672"/>
                  </a:lnTo>
                  <a:lnTo>
                    <a:pt x="51966" y="310068"/>
                  </a:lnTo>
                  <a:lnTo>
                    <a:pt x="42265" y="320675"/>
                  </a:lnTo>
                  <a:lnTo>
                    <a:pt x="35949" y="332613"/>
                  </a:lnTo>
                  <a:lnTo>
                    <a:pt x="33447" y="345236"/>
                  </a:lnTo>
                  <a:lnTo>
                    <a:pt x="32623" y="359622"/>
                  </a:lnTo>
                  <a:lnTo>
                    <a:pt x="31343" y="376847"/>
                  </a:lnTo>
                  <a:lnTo>
                    <a:pt x="17693" y="427215"/>
                  </a:lnTo>
                  <a:lnTo>
                    <a:pt x="0" y="449465"/>
                  </a:lnTo>
                  <a:lnTo>
                    <a:pt x="4483" y="459397"/>
                  </a:lnTo>
                  <a:lnTo>
                    <a:pt x="15417" y="467360"/>
                  </a:lnTo>
                  <a:lnTo>
                    <a:pt x="16433" y="479806"/>
                  </a:lnTo>
                  <a:lnTo>
                    <a:pt x="8966" y="484251"/>
                  </a:lnTo>
                  <a:lnTo>
                    <a:pt x="18897" y="492201"/>
                  </a:lnTo>
                  <a:lnTo>
                    <a:pt x="24958" y="496757"/>
                  </a:lnTo>
                  <a:lnTo>
                    <a:pt x="30138" y="498794"/>
                  </a:lnTo>
                  <a:lnTo>
                    <a:pt x="37283" y="498775"/>
                  </a:lnTo>
                  <a:lnTo>
                    <a:pt x="49237" y="497166"/>
                  </a:lnTo>
                  <a:lnTo>
                    <a:pt x="44246" y="489229"/>
                  </a:lnTo>
                  <a:lnTo>
                    <a:pt x="54686" y="489229"/>
                  </a:lnTo>
                  <a:lnTo>
                    <a:pt x="54686" y="487235"/>
                  </a:lnTo>
                  <a:lnTo>
                    <a:pt x="46748" y="479259"/>
                  </a:lnTo>
                  <a:lnTo>
                    <a:pt x="47218" y="474332"/>
                  </a:lnTo>
                  <a:lnTo>
                    <a:pt x="39789" y="461899"/>
                  </a:lnTo>
                  <a:lnTo>
                    <a:pt x="38967" y="446100"/>
                  </a:lnTo>
                  <a:lnTo>
                    <a:pt x="41398" y="426899"/>
                  </a:lnTo>
                  <a:lnTo>
                    <a:pt x="54190" y="381850"/>
                  </a:lnTo>
                  <a:lnTo>
                    <a:pt x="73655" y="342553"/>
                  </a:lnTo>
                  <a:lnTo>
                    <a:pt x="85039" y="331152"/>
                  </a:lnTo>
                  <a:lnTo>
                    <a:pt x="127870" y="331152"/>
                  </a:lnTo>
                  <a:lnTo>
                    <a:pt x="134008" y="316906"/>
                  </a:lnTo>
                  <a:lnTo>
                    <a:pt x="141987" y="302244"/>
                  </a:lnTo>
                  <a:lnTo>
                    <a:pt x="147167" y="294347"/>
                  </a:lnTo>
                  <a:lnTo>
                    <a:pt x="150666" y="290342"/>
                  </a:lnTo>
                  <a:lnTo>
                    <a:pt x="154635" y="283908"/>
                  </a:lnTo>
                  <a:lnTo>
                    <a:pt x="531477" y="283908"/>
                  </a:lnTo>
                  <a:lnTo>
                    <a:pt x="536773" y="273332"/>
                  </a:lnTo>
                  <a:lnTo>
                    <a:pt x="539980" y="252774"/>
                  </a:lnTo>
                  <a:lnTo>
                    <a:pt x="541934" y="234162"/>
                  </a:lnTo>
                  <a:lnTo>
                    <a:pt x="547721" y="216291"/>
                  </a:lnTo>
                  <a:lnTo>
                    <a:pt x="556963" y="195949"/>
                  </a:lnTo>
                  <a:lnTo>
                    <a:pt x="566392" y="173838"/>
                  </a:lnTo>
                  <a:lnTo>
                    <a:pt x="572744" y="150660"/>
                  </a:lnTo>
                  <a:lnTo>
                    <a:pt x="573548" y="125691"/>
                  </a:lnTo>
                  <a:lnTo>
                    <a:pt x="570199" y="100499"/>
                  </a:lnTo>
                  <a:lnTo>
                    <a:pt x="565854" y="81692"/>
                  </a:lnTo>
                  <a:lnTo>
                    <a:pt x="365699" y="81692"/>
                  </a:lnTo>
                  <a:lnTo>
                    <a:pt x="317147" y="79871"/>
                  </a:lnTo>
                  <a:lnTo>
                    <a:pt x="261408" y="71805"/>
                  </a:lnTo>
                  <a:lnTo>
                    <a:pt x="199364" y="59677"/>
                  </a:lnTo>
                  <a:lnTo>
                    <a:pt x="140959" y="57325"/>
                  </a:lnTo>
                  <a:close/>
                </a:path>
                <a:path w="605790" h="503555">
                  <a:moveTo>
                    <a:pt x="444251" y="495706"/>
                  </a:moveTo>
                  <a:lnTo>
                    <a:pt x="439000" y="495706"/>
                  </a:lnTo>
                  <a:lnTo>
                    <a:pt x="441020" y="496189"/>
                  </a:lnTo>
                  <a:lnTo>
                    <a:pt x="444461" y="496697"/>
                  </a:lnTo>
                  <a:lnTo>
                    <a:pt x="444251" y="495706"/>
                  </a:lnTo>
                  <a:close/>
                </a:path>
                <a:path w="605790" h="503555">
                  <a:moveTo>
                    <a:pt x="54686" y="489229"/>
                  </a:moveTo>
                  <a:lnTo>
                    <a:pt x="44246" y="489229"/>
                  </a:lnTo>
                  <a:lnTo>
                    <a:pt x="54686" y="490715"/>
                  </a:lnTo>
                  <a:lnTo>
                    <a:pt x="54686" y="489229"/>
                  </a:lnTo>
                  <a:close/>
                </a:path>
                <a:path w="605790" h="503555">
                  <a:moveTo>
                    <a:pt x="463834" y="319214"/>
                  </a:moveTo>
                  <a:lnTo>
                    <a:pt x="425577" y="319214"/>
                  </a:lnTo>
                  <a:lnTo>
                    <a:pt x="435569" y="352941"/>
                  </a:lnTo>
                  <a:lnTo>
                    <a:pt x="440563" y="399999"/>
                  </a:lnTo>
                  <a:lnTo>
                    <a:pt x="442289" y="442951"/>
                  </a:lnTo>
                  <a:lnTo>
                    <a:pt x="442409" y="456425"/>
                  </a:lnTo>
                  <a:lnTo>
                    <a:pt x="442515" y="464761"/>
                  </a:lnTo>
                  <a:lnTo>
                    <a:pt x="442830" y="468403"/>
                  </a:lnTo>
                  <a:lnTo>
                    <a:pt x="445279" y="472444"/>
                  </a:lnTo>
                  <a:lnTo>
                    <a:pt x="451926" y="478912"/>
                  </a:lnTo>
                  <a:lnTo>
                    <a:pt x="464870" y="490232"/>
                  </a:lnTo>
                  <a:lnTo>
                    <a:pt x="494195" y="490232"/>
                  </a:lnTo>
                  <a:lnTo>
                    <a:pt x="494195" y="486727"/>
                  </a:lnTo>
                  <a:lnTo>
                    <a:pt x="487429" y="478294"/>
                  </a:lnTo>
                  <a:lnTo>
                    <a:pt x="486752" y="478294"/>
                  </a:lnTo>
                  <a:lnTo>
                    <a:pt x="484251" y="474332"/>
                  </a:lnTo>
                  <a:lnTo>
                    <a:pt x="484767" y="474332"/>
                  </a:lnTo>
                  <a:lnTo>
                    <a:pt x="483768" y="472338"/>
                  </a:lnTo>
                  <a:lnTo>
                    <a:pt x="481693" y="468403"/>
                  </a:lnTo>
                  <a:lnTo>
                    <a:pt x="478977" y="464192"/>
                  </a:lnTo>
                  <a:lnTo>
                    <a:pt x="473474" y="456598"/>
                  </a:lnTo>
                  <a:lnTo>
                    <a:pt x="463346" y="442988"/>
                  </a:lnTo>
                  <a:lnTo>
                    <a:pt x="463224" y="439458"/>
                  </a:lnTo>
                  <a:lnTo>
                    <a:pt x="463098" y="432558"/>
                  </a:lnTo>
                  <a:lnTo>
                    <a:pt x="463211" y="399999"/>
                  </a:lnTo>
                  <a:lnTo>
                    <a:pt x="463834" y="319214"/>
                  </a:lnTo>
                  <a:close/>
                </a:path>
                <a:path w="605790" h="503555">
                  <a:moveTo>
                    <a:pt x="484251" y="474332"/>
                  </a:moveTo>
                  <a:lnTo>
                    <a:pt x="486752" y="478294"/>
                  </a:lnTo>
                  <a:lnTo>
                    <a:pt x="485626" y="476047"/>
                  </a:lnTo>
                  <a:lnTo>
                    <a:pt x="484251" y="474332"/>
                  </a:lnTo>
                  <a:close/>
                </a:path>
                <a:path w="605790" h="503555">
                  <a:moveTo>
                    <a:pt x="485626" y="476047"/>
                  </a:moveTo>
                  <a:lnTo>
                    <a:pt x="486752" y="478294"/>
                  </a:lnTo>
                  <a:lnTo>
                    <a:pt x="487429" y="478294"/>
                  </a:lnTo>
                  <a:lnTo>
                    <a:pt x="485626" y="476047"/>
                  </a:lnTo>
                  <a:close/>
                </a:path>
                <a:path w="605790" h="503555">
                  <a:moveTo>
                    <a:pt x="484767" y="474332"/>
                  </a:moveTo>
                  <a:lnTo>
                    <a:pt x="484251" y="474332"/>
                  </a:lnTo>
                  <a:lnTo>
                    <a:pt x="485626" y="476047"/>
                  </a:lnTo>
                  <a:lnTo>
                    <a:pt x="484767" y="474332"/>
                  </a:lnTo>
                  <a:close/>
                </a:path>
                <a:path w="605790" h="503555">
                  <a:moveTo>
                    <a:pt x="127870" y="331152"/>
                  </a:moveTo>
                  <a:lnTo>
                    <a:pt x="85039" y="331152"/>
                  </a:lnTo>
                  <a:lnTo>
                    <a:pt x="93317" y="352573"/>
                  </a:lnTo>
                  <a:lnTo>
                    <a:pt x="102812" y="383220"/>
                  </a:lnTo>
                  <a:lnTo>
                    <a:pt x="110631" y="411817"/>
                  </a:lnTo>
                  <a:lnTo>
                    <a:pt x="113896" y="427215"/>
                  </a:lnTo>
                  <a:lnTo>
                    <a:pt x="114592" y="432956"/>
                  </a:lnTo>
                  <a:lnTo>
                    <a:pt x="117351" y="440445"/>
                  </a:lnTo>
                  <a:lnTo>
                    <a:pt x="147921" y="468034"/>
                  </a:lnTo>
                  <a:lnTo>
                    <a:pt x="152612" y="468605"/>
                  </a:lnTo>
                  <a:lnTo>
                    <a:pt x="158610" y="467360"/>
                  </a:lnTo>
                  <a:lnTo>
                    <a:pt x="155613" y="460895"/>
                  </a:lnTo>
                  <a:lnTo>
                    <a:pt x="164084" y="460895"/>
                  </a:lnTo>
                  <a:lnTo>
                    <a:pt x="163576" y="457898"/>
                  </a:lnTo>
                  <a:lnTo>
                    <a:pt x="155143" y="449961"/>
                  </a:lnTo>
                  <a:lnTo>
                    <a:pt x="154860" y="444776"/>
                  </a:lnTo>
                  <a:lnTo>
                    <a:pt x="151833" y="439458"/>
                  </a:lnTo>
                  <a:lnTo>
                    <a:pt x="146108" y="432558"/>
                  </a:lnTo>
                  <a:lnTo>
                    <a:pt x="137731" y="422630"/>
                  </a:lnTo>
                  <a:lnTo>
                    <a:pt x="130177" y="406428"/>
                  </a:lnTo>
                  <a:lnTo>
                    <a:pt x="126114" y="385143"/>
                  </a:lnTo>
                  <a:lnTo>
                    <a:pt x="124443" y="364725"/>
                  </a:lnTo>
                  <a:lnTo>
                    <a:pt x="124351" y="363149"/>
                  </a:lnTo>
                  <a:lnTo>
                    <a:pt x="123812" y="348018"/>
                  </a:lnTo>
                  <a:lnTo>
                    <a:pt x="126770" y="333706"/>
                  </a:lnTo>
                  <a:lnTo>
                    <a:pt x="127870" y="331152"/>
                  </a:lnTo>
                  <a:close/>
                </a:path>
                <a:path w="605790" h="503555">
                  <a:moveTo>
                    <a:pt x="531477" y="283908"/>
                  </a:moveTo>
                  <a:lnTo>
                    <a:pt x="154635" y="283908"/>
                  </a:lnTo>
                  <a:lnTo>
                    <a:pt x="162077" y="288874"/>
                  </a:lnTo>
                  <a:lnTo>
                    <a:pt x="173877" y="298279"/>
                  </a:lnTo>
                  <a:lnTo>
                    <a:pt x="197515" y="314912"/>
                  </a:lnTo>
                  <a:lnTo>
                    <a:pt x="232152" y="332568"/>
                  </a:lnTo>
                  <a:lnTo>
                    <a:pt x="276948" y="345046"/>
                  </a:lnTo>
                  <a:lnTo>
                    <a:pt x="315747" y="350530"/>
                  </a:lnTo>
                  <a:lnTo>
                    <a:pt x="339397" y="349772"/>
                  </a:lnTo>
                  <a:lnTo>
                    <a:pt x="357548" y="340443"/>
                  </a:lnTo>
                  <a:lnTo>
                    <a:pt x="379844" y="320217"/>
                  </a:lnTo>
                  <a:lnTo>
                    <a:pt x="425459" y="320217"/>
                  </a:lnTo>
                  <a:lnTo>
                    <a:pt x="425577" y="319214"/>
                  </a:lnTo>
                  <a:lnTo>
                    <a:pt x="463834" y="319214"/>
                  </a:lnTo>
                  <a:lnTo>
                    <a:pt x="463854" y="316712"/>
                  </a:lnTo>
                  <a:lnTo>
                    <a:pt x="466209" y="316712"/>
                  </a:lnTo>
                  <a:lnTo>
                    <a:pt x="471258" y="316098"/>
                  </a:lnTo>
                  <a:lnTo>
                    <a:pt x="484214" y="312946"/>
                  </a:lnTo>
                  <a:lnTo>
                    <a:pt x="506628" y="305777"/>
                  </a:lnTo>
                  <a:lnTo>
                    <a:pt x="527320" y="292209"/>
                  </a:lnTo>
                  <a:lnTo>
                    <a:pt x="531477" y="283908"/>
                  </a:lnTo>
                  <a:close/>
                </a:path>
                <a:path w="605790" h="503555">
                  <a:moveTo>
                    <a:pt x="466209" y="316712"/>
                  </a:moveTo>
                  <a:lnTo>
                    <a:pt x="463854" y="316712"/>
                  </a:lnTo>
                  <a:lnTo>
                    <a:pt x="465294" y="316823"/>
                  </a:lnTo>
                  <a:lnTo>
                    <a:pt x="466209" y="316712"/>
                  </a:lnTo>
                  <a:close/>
                </a:path>
                <a:path w="605790" h="503555">
                  <a:moveTo>
                    <a:pt x="588925" y="42278"/>
                  </a:moveTo>
                  <a:lnTo>
                    <a:pt x="472338" y="42278"/>
                  </a:lnTo>
                  <a:lnTo>
                    <a:pt x="473290" y="51714"/>
                  </a:lnTo>
                  <a:lnTo>
                    <a:pt x="463941" y="51736"/>
                  </a:lnTo>
                  <a:lnTo>
                    <a:pt x="452805" y="56321"/>
                  </a:lnTo>
                  <a:lnTo>
                    <a:pt x="435136" y="64444"/>
                  </a:lnTo>
                  <a:lnTo>
                    <a:pt x="406184" y="75082"/>
                  </a:lnTo>
                  <a:lnTo>
                    <a:pt x="365699" y="81692"/>
                  </a:lnTo>
                  <a:lnTo>
                    <a:pt x="565854" y="81692"/>
                  </a:lnTo>
                  <a:lnTo>
                    <a:pt x="565263" y="79135"/>
                  </a:lnTo>
                  <a:lnTo>
                    <a:pt x="561301" y="65646"/>
                  </a:lnTo>
                  <a:lnTo>
                    <a:pt x="557834" y="54711"/>
                  </a:lnTo>
                  <a:lnTo>
                    <a:pt x="559828" y="44272"/>
                  </a:lnTo>
                  <a:lnTo>
                    <a:pt x="585710" y="43025"/>
                  </a:lnTo>
                  <a:lnTo>
                    <a:pt x="588925" y="42278"/>
                  </a:lnTo>
                  <a:close/>
                </a:path>
                <a:path w="605790" h="503555">
                  <a:moveTo>
                    <a:pt x="451384" y="11245"/>
                  </a:moveTo>
                  <a:lnTo>
                    <a:pt x="443901" y="11493"/>
                  </a:lnTo>
                  <a:lnTo>
                    <a:pt x="434035" y="13944"/>
                  </a:lnTo>
                  <a:lnTo>
                    <a:pt x="437705" y="32553"/>
                  </a:lnTo>
                  <a:lnTo>
                    <a:pt x="442918" y="41708"/>
                  </a:lnTo>
                  <a:lnTo>
                    <a:pt x="453266" y="44064"/>
                  </a:lnTo>
                  <a:lnTo>
                    <a:pt x="472338" y="42278"/>
                  </a:lnTo>
                  <a:lnTo>
                    <a:pt x="588925" y="42278"/>
                  </a:lnTo>
                  <a:lnTo>
                    <a:pt x="599103" y="39914"/>
                  </a:lnTo>
                  <a:lnTo>
                    <a:pt x="604294" y="32515"/>
                  </a:lnTo>
                  <a:lnTo>
                    <a:pt x="605483" y="19405"/>
                  </a:lnTo>
                  <a:lnTo>
                    <a:pt x="474306" y="19405"/>
                  </a:lnTo>
                  <a:lnTo>
                    <a:pt x="460261" y="13712"/>
                  </a:lnTo>
                  <a:lnTo>
                    <a:pt x="451384" y="11245"/>
                  </a:lnTo>
                  <a:close/>
                </a:path>
                <a:path w="605790" h="503555">
                  <a:moveTo>
                    <a:pt x="519061" y="0"/>
                  </a:moveTo>
                  <a:lnTo>
                    <a:pt x="504660" y="303"/>
                  </a:lnTo>
                  <a:lnTo>
                    <a:pt x="495198" y="2425"/>
                  </a:lnTo>
                  <a:lnTo>
                    <a:pt x="486479" y="8186"/>
                  </a:lnTo>
                  <a:lnTo>
                    <a:pt x="474306" y="19405"/>
                  </a:lnTo>
                  <a:lnTo>
                    <a:pt x="605483" y="19405"/>
                  </a:lnTo>
                  <a:lnTo>
                    <a:pt x="605528" y="18910"/>
                  </a:lnTo>
                  <a:lnTo>
                    <a:pt x="553364" y="18910"/>
                  </a:lnTo>
                  <a:lnTo>
                    <a:pt x="551428" y="15955"/>
                  </a:lnTo>
                  <a:lnTo>
                    <a:pt x="545342" y="9455"/>
                  </a:lnTo>
                  <a:lnTo>
                    <a:pt x="534692" y="2954"/>
                  </a:lnTo>
                  <a:lnTo>
                    <a:pt x="519061" y="0"/>
                  </a:lnTo>
                  <a:close/>
                </a:path>
                <a:path w="605790" h="503555">
                  <a:moveTo>
                    <a:pt x="589722" y="13998"/>
                  </a:moveTo>
                  <a:lnTo>
                    <a:pt x="576554" y="15266"/>
                  </a:lnTo>
                  <a:lnTo>
                    <a:pt x="553364" y="18910"/>
                  </a:lnTo>
                  <a:lnTo>
                    <a:pt x="605528" y="18910"/>
                  </a:lnTo>
                  <a:lnTo>
                    <a:pt x="605574" y="18402"/>
                  </a:lnTo>
                  <a:lnTo>
                    <a:pt x="597764" y="15059"/>
                  </a:lnTo>
                  <a:lnTo>
                    <a:pt x="589722" y="13998"/>
                  </a:lnTo>
                  <a:close/>
                </a:path>
              </a:pathLst>
            </a:custGeom>
            <a:solidFill>
              <a:srgbClr val="FFFFFF"/>
            </a:solidFill>
          </p:spPr>
          <p:txBody>
            <a:bodyPr wrap="square" lIns="0" tIns="0" rIns="0" bIns="0" rtlCol="0"/>
            <a:lstStyle/>
            <a:p>
              <a:endParaRPr/>
            </a:p>
          </p:txBody>
        </p:sp>
      </p:grpSp>
      <p:sp>
        <p:nvSpPr>
          <p:cNvPr id="27" name="object 23">
            <a:extLst>
              <a:ext uri="{FF2B5EF4-FFF2-40B4-BE49-F238E27FC236}">
                <a16:creationId xmlns:a16="http://schemas.microsoft.com/office/drawing/2014/main" id="{1C665CA5-C5EE-4528-BD22-6A53D1D6B62C}"/>
              </a:ext>
            </a:extLst>
          </p:cNvPr>
          <p:cNvSpPr txBox="1">
            <a:spLocks noGrp="1"/>
          </p:cNvSpPr>
          <p:nvPr>
            <p:ph type="title"/>
          </p:nvPr>
        </p:nvSpPr>
        <p:spPr>
          <a:xfrm>
            <a:off x="1769606" y="1856674"/>
            <a:ext cx="3812588" cy="366767"/>
          </a:xfrm>
          <a:prstGeom prst="rect">
            <a:avLst/>
          </a:prstGeom>
        </p:spPr>
        <p:txBody>
          <a:bodyPr vert="horz" wrap="square" lIns="0" tIns="12700" rIns="0" bIns="0" rtlCol="0">
            <a:spAutoFit/>
          </a:bodyPr>
          <a:lstStyle/>
          <a:p>
            <a:pPr marL="12700">
              <a:lnSpc>
                <a:spcPct val="100000"/>
              </a:lnSpc>
              <a:spcBef>
                <a:spcPts val="100"/>
              </a:spcBef>
            </a:pPr>
            <a:r>
              <a:rPr sz="2300" spc="55" dirty="0">
                <a:solidFill>
                  <a:srgbClr val="FFFFFF"/>
                </a:solidFill>
              </a:rPr>
              <a:t>OVIN</a:t>
            </a:r>
            <a:r>
              <a:rPr sz="2300" spc="-5" dirty="0">
                <a:solidFill>
                  <a:srgbClr val="FFFFFF"/>
                </a:solidFill>
              </a:rPr>
              <a:t> </a:t>
            </a:r>
            <a:r>
              <a:rPr sz="2300" dirty="0">
                <a:solidFill>
                  <a:srgbClr val="FFFFFF"/>
                </a:solidFill>
              </a:rPr>
              <a:t>&amp;</a:t>
            </a:r>
            <a:r>
              <a:rPr sz="2300" spc="-5" dirty="0">
                <a:solidFill>
                  <a:srgbClr val="FFFFFF"/>
                </a:solidFill>
              </a:rPr>
              <a:t> </a:t>
            </a:r>
            <a:r>
              <a:rPr sz="2300" spc="85" dirty="0">
                <a:solidFill>
                  <a:srgbClr val="FFFFFF"/>
                </a:solidFill>
              </a:rPr>
              <a:t>CAPRIN</a:t>
            </a:r>
            <a:endParaRPr sz="2300" dirty="0"/>
          </a:p>
        </p:txBody>
      </p:sp>
      <p:sp>
        <p:nvSpPr>
          <p:cNvPr id="28" name="Espace réservé du texte 31">
            <a:extLst>
              <a:ext uri="{FF2B5EF4-FFF2-40B4-BE49-F238E27FC236}">
                <a16:creationId xmlns:a16="http://schemas.microsoft.com/office/drawing/2014/main" id="{875434B4-E4F2-4ABC-9683-4496FD86BE81}"/>
              </a:ext>
              <a:ext uri="{C183D7F6-B498-43B3-948B-1728B52AA6E4}">
                <adec:decorative xmlns:adec="http://schemas.microsoft.com/office/drawing/2017/decorative" val="1"/>
              </a:ext>
            </a:extLst>
          </p:cNvPr>
          <p:cNvSpPr>
            <a:spLocks noGrp="1"/>
          </p:cNvSpPr>
          <p:nvPr>
            <p:ph type="body" sz="quarter" idx="13"/>
          </p:nvPr>
        </p:nvSpPr>
        <p:spPr>
          <a:xfrm>
            <a:off x="1770063" y="4014788"/>
            <a:ext cx="3724275" cy="2152650"/>
          </a:xfrm>
          <a:prstGeom prst="rect">
            <a:avLst/>
          </a:prstGeom>
        </p:spPr>
        <p:txBody>
          <a:bodyPr/>
          <a:lstStyle>
            <a:lvl1pPr marL="0" indent="0">
              <a:buFontTx/>
              <a:buNone/>
              <a:defRPr sz="180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fr-FR" dirty="0"/>
              <a:t>Modifier les styles du texte</a:t>
            </a:r>
            <a:endParaRPr lang="fr-BE" dirty="0"/>
          </a:p>
        </p:txBody>
      </p:sp>
    </p:spTree>
    <p:extLst>
      <p:ext uri="{BB962C8B-B14F-4D97-AF65-F5344CB8AC3E}">
        <p14:creationId xmlns:p14="http://schemas.microsoft.com/office/powerpoint/2010/main" val="4881018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CC0CA178-617D-4610-9389-5185A536ACFC}"/>
              </a:ext>
            </a:extLst>
          </p:cNvPr>
          <p:cNvSpPr>
            <a:spLocks noGrp="1"/>
          </p:cNvSpPr>
          <p:nvPr>
            <p:ph type="dt" sz="half" idx="10"/>
          </p:nvPr>
        </p:nvSpPr>
        <p:spPr/>
        <p:txBody>
          <a:bodyPr/>
          <a:lstStyle/>
          <a:p>
            <a:fld id="{AB1FF129-1F6C-4AF0-B501-45BFDCB1CE84}" type="datetimeFigureOut">
              <a:rPr lang="fr-BE" smtClean="0"/>
              <a:t>20-11-24</a:t>
            </a:fld>
            <a:endParaRPr lang="fr-BE"/>
          </a:p>
        </p:txBody>
      </p:sp>
      <p:sp>
        <p:nvSpPr>
          <p:cNvPr id="4" name="Espace réservé du pied de page 3">
            <a:extLst>
              <a:ext uri="{FF2B5EF4-FFF2-40B4-BE49-F238E27FC236}">
                <a16:creationId xmlns:a16="http://schemas.microsoft.com/office/drawing/2014/main" id="{94171B2A-01CF-423E-BAF3-FF2345CC277A}"/>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F0CC2212-6710-4CD1-987D-055479E3035A}"/>
              </a:ext>
            </a:extLst>
          </p:cNvPr>
          <p:cNvSpPr>
            <a:spLocks noGrp="1"/>
          </p:cNvSpPr>
          <p:nvPr>
            <p:ph type="sldNum" sz="quarter" idx="12"/>
          </p:nvPr>
        </p:nvSpPr>
        <p:spPr/>
        <p:txBody>
          <a:bodyPr/>
          <a:lstStyle/>
          <a:p>
            <a:fld id="{D95B4B3A-A919-4C11-8D41-4839327508E1}" type="slidenum">
              <a:rPr lang="fr-BE" smtClean="0"/>
              <a:t>‹N°›</a:t>
            </a:fld>
            <a:endParaRPr lang="fr-BE"/>
          </a:p>
        </p:txBody>
      </p:sp>
      <p:sp>
        <p:nvSpPr>
          <p:cNvPr id="6" name="object 2">
            <a:extLst>
              <a:ext uri="{FF2B5EF4-FFF2-40B4-BE49-F238E27FC236}">
                <a16:creationId xmlns:a16="http://schemas.microsoft.com/office/drawing/2014/main" id="{6C0EFBF1-A7D3-6224-1BFF-F53B2E406DC2}"/>
              </a:ext>
            </a:extLst>
          </p:cNvPr>
          <p:cNvSpPr/>
          <p:nvPr userDrawn="1"/>
        </p:nvSpPr>
        <p:spPr>
          <a:xfrm>
            <a:off x="268609" y="5477002"/>
            <a:ext cx="11550015" cy="1066165"/>
          </a:xfrm>
          <a:custGeom>
            <a:avLst/>
            <a:gdLst/>
            <a:ahLst/>
            <a:cxnLst/>
            <a:rect l="l" t="t" r="r" b="b"/>
            <a:pathLst>
              <a:path w="11550015" h="1066164">
                <a:moveTo>
                  <a:pt x="11549888" y="0"/>
                </a:moveTo>
                <a:lnTo>
                  <a:pt x="0" y="0"/>
                </a:lnTo>
                <a:lnTo>
                  <a:pt x="0" y="1065618"/>
                </a:lnTo>
                <a:lnTo>
                  <a:pt x="11549888" y="1065618"/>
                </a:lnTo>
                <a:lnTo>
                  <a:pt x="11549888" y="0"/>
                </a:lnTo>
                <a:close/>
              </a:path>
            </a:pathLst>
          </a:custGeom>
          <a:solidFill>
            <a:srgbClr val="2D2D33"/>
          </a:solidFill>
        </p:spPr>
        <p:txBody>
          <a:bodyPr wrap="square" lIns="0" tIns="0" rIns="0" bIns="0" rtlCol="0"/>
          <a:lstStyle/>
          <a:p>
            <a:endParaRPr/>
          </a:p>
        </p:txBody>
      </p:sp>
      <p:sp>
        <p:nvSpPr>
          <p:cNvPr id="9" name="object 3">
            <a:extLst>
              <a:ext uri="{FF2B5EF4-FFF2-40B4-BE49-F238E27FC236}">
                <a16:creationId xmlns:a16="http://schemas.microsoft.com/office/drawing/2014/main" id="{45A835DE-FB05-631B-4554-C417E8202747}"/>
              </a:ext>
            </a:extLst>
          </p:cNvPr>
          <p:cNvSpPr/>
          <p:nvPr userDrawn="1"/>
        </p:nvSpPr>
        <p:spPr>
          <a:xfrm>
            <a:off x="6176863" y="880007"/>
            <a:ext cx="484505" cy="932180"/>
          </a:xfrm>
          <a:custGeom>
            <a:avLst/>
            <a:gdLst/>
            <a:ahLst/>
            <a:cxnLst/>
            <a:rect l="l" t="t" r="r" b="b"/>
            <a:pathLst>
              <a:path w="484504" h="932180">
                <a:moveTo>
                  <a:pt x="467232" y="0"/>
                </a:moveTo>
                <a:lnTo>
                  <a:pt x="0" y="923251"/>
                </a:lnTo>
                <a:lnTo>
                  <a:pt x="16675" y="931621"/>
                </a:lnTo>
                <a:lnTo>
                  <a:pt x="483882" y="8420"/>
                </a:lnTo>
                <a:lnTo>
                  <a:pt x="467232" y="0"/>
                </a:lnTo>
                <a:close/>
              </a:path>
            </a:pathLst>
          </a:custGeom>
          <a:solidFill>
            <a:srgbClr val="B1B09E"/>
          </a:solidFill>
        </p:spPr>
        <p:txBody>
          <a:bodyPr wrap="square" lIns="0" tIns="0" rIns="0" bIns="0" rtlCol="0"/>
          <a:lstStyle/>
          <a:p>
            <a:endParaRPr/>
          </a:p>
        </p:txBody>
      </p:sp>
      <p:sp>
        <p:nvSpPr>
          <p:cNvPr id="10" name="object 4">
            <a:extLst>
              <a:ext uri="{FF2B5EF4-FFF2-40B4-BE49-F238E27FC236}">
                <a16:creationId xmlns:a16="http://schemas.microsoft.com/office/drawing/2014/main" id="{0E4A0F80-7222-616F-A21B-EF81CF146290}"/>
              </a:ext>
            </a:extLst>
          </p:cNvPr>
          <p:cNvSpPr txBox="1">
            <a:spLocks noGrp="1"/>
          </p:cNvSpPr>
          <p:nvPr>
            <p:ph type="title"/>
          </p:nvPr>
        </p:nvSpPr>
        <p:spPr>
          <a:xfrm>
            <a:off x="728387" y="1011634"/>
            <a:ext cx="5351043" cy="689932"/>
          </a:xfrm>
          <a:prstGeom prst="rect">
            <a:avLst/>
          </a:prstGeom>
        </p:spPr>
        <p:txBody>
          <a:bodyPr vert="horz" wrap="square" lIns="0" tIns="12700" rIns="0" bIns="0" rtlCol="0">
            <a:spAutoFit/>
          </a:bodyPr>
          <a:lstStyle>
            <a:lvl1pPr>
              <a:defRPr b="1">
                <a:latin typeface="+mn-lt"/>
              </a:defRPr>
            </a:lvl1pPr>
          </a:lstStyle>
          <a:p>
            <a:pPr marL="12700">
              <a:lnSpc>
                <a:spcPct val="100000"/>
              </a:lnSpc>
              <a:spcBef>
                <a:spcPts val="100"/>
              </a:spcBef>
            </a:pPr>
            <a:r>
              <a:rPr spc="100" dirty="0">
                <a:solidFill>
                  <a:srgbClr val="2D2D33"/>
                </a:solidFill>
              </a:rPr>
              <a:t>REPRÉSENTANTS</a:t>
            </a:r>
            <a:r>
              <a:rPr spc="145" dirty="0">
                <a:solidFill>
                  <a:srgbClr val="2D2D33"/>
                </a:solidFill>
              </a:rPr>
              <a:t> </a:t>
            </a:r>
            <a:r>
              <a:rPr spc="90" dirty="0">
                <a:solidFill>
                  <a:srgbClr val="2D2D33"/>
                </a:solidFill>
              </a:rPr>
              <a:t>ÉLUS</a:t>
            </a:r>
          </a:p>
        </p:txBody>
      </p:sp>
      <p:sp>
        <p:nvSpPr>
          <p:cNvPr id="11" name="object 5">
            <a:extLst>
              <a:ext uri="{FF2B5EF4-FFF2-40B4-BE49-F238E27FC236}">
                <a16:creationId xmlns:a16="http://schemas.microsoft.com/office/drawing/2014/main" id="{661F106F-EDEB-0DC3-EC7F-F7C81A2CE122}"/>
              </a:ext>
            </a:extLst>
          </p:cNvPr>
          <p:cNvSpPr txBox="1"/>
          <p:nvPr userDrawn="1"/>
        </p:nvSpPr>
        <p:spPr>
          <a:xfrm>
            <a:off x="6773542" y="1075134"/>
            <a:ext cx="3878579" cy="482600"/>
          </a:xfrm>
          <a:prstGeom prst="rect">
            <a:avLst/>
          </a:prstGeom>
        </p:spPr>
        <p:txBody>
          <a:bodyPr vert="horz" wrap="square" lIns="0" tIns="12700" rIns="0" bIns="0" rtlCol="0">
            <a:spAutoFit/>
          </a:bodyPr>
          <a:lstStyle/>
          <a:p>
            <a:pPr marL="12700">
              <a:lnSpc>
                <a:spcPct val="100000"/>
              </a:lnSpc>
              <a:spcBef>
                <a:spcPts val="100"/>
              </a:spcBef>
            </a:pPr>
            <a:r>
              <a:rPr sz="3000" spc="95" dirty="0">
                <a:solidFill>
                  <a:srgbClr val="2D2D33"/>
                </a:solidFill>
                <a:latin typeface="Calibri"/>
                <a:cs typeface="Calibri"/>
              </a:rPr>
              <a:t>FILIÈRE</a:t>
            </a:r>
            <a:r>
              <a:rPr sz="3000" spc="120" dirty="0">
                <a:solidFill>
                  <a:srgbClr val="2D2D33"/>
                </a:solidFill>
                <a:latin typeface="Calibri"/>
                <a:cs typeface="Calibri"/>
              </a:rPr>
              <a:t> </a:t>
            </a:r>
            <a:r>
              <a:rPr sz="3000" spc="70" dirty="0">
                <a:solidFill>
                  <a:srgbClr val="2D2D33"/>
                </a:solidFill>
                <a:latin typeface="Calibri"/>
                <a:cs typeface="Calibri"/>
              </a:rPr>
              <a:t>OVIN</a:t>
            </a:r>
            <a:r>
              <a:rPr sz="3000" spc="55" dirty="0">
                <a:solidFill>
                  <a:srgbClr val="2D2D33"/>
                </a:solidFill>
                <a:latin typeface="Calibri"/>
                <a:cs typeface="Calibri"/>
              </a:rPr>
              <a:t> </a:t>
            </a:r>
            <a:r>
              <a:rPr sz="3000" dirty="0">
                <a:solidFill>
                  <a:srgbClr val="2D2D33"/>
                </a:solidFill>
                <a:latin typeface="Calibri"/>
                <a:cs typeface="Calibri"/>
              </a:rPr>
              <a:t>&amp;</a:t>
            </a:r>
            <a:r>
              <a:rPr sz="3000" spc="60" dirty="0">
                <a:solidFill>
                  <a:srgbClr val="2D2D33"/>
                </a:solidFill>
                <a:latin typeface="Calibri"/>
                <a:cs typeface="Calibri"/>
              </a:rPr>
              <a:t> </a:t>
            </a:r>
            <a:r>
              <a:rPr sz="3000" spc="105" dirty="0">
                <a:solidFill>
                  <a:srgbClr val="2D2D33"/>
                </a:solidFill>
                <a:latin typeface="Calibri"/>
                <a:cs typeface="Calibri"/>
              </a:rPr>
              <a:t>CAPRIN</a:t>
            </a:r>
            <a:endParaRPr sz="3000">
              <a:latin typeface="Calibri"/>
              <a:cs typeface="Calibri"/>
            </a:endParaRPr>
          </a:p>
        </p:txBody>
      </p:sp>
      <p:grpSp>
        <p:nvGrpSpPr>
          <p:cNvPr id="12" name="object 6">
            <a:extLst>
              <a:ext uri="{FF2B5EF4-FFF2-40B4-BE49-F238E27FC236}">
                <a16:creationId xmlns:a16="http://schemas.microsoft.com/office/drawing/2014/main" id="{3D6DCE66-9942-337B-2C50-9B5F725B171E}"/>
              </a:ext>
            </a:extLst>
          </p:cNvPr>
          <p:cNvGrpSpPr/>
          <p:nvPr userDrawn="1"/>
        </p:nvGrpSpPr>
        <p:grpSpPr>
          <a:xfrm>
            <a:off x="10485008" y="5867644"/>
            <a:ext cx="875665" cy="153035"/>
            <a:chOff x="10518874" y="5816844"/>
            <a:chExt cx="875665" cy="153035"/>
          </a:xfrm>
        </p:grpSpPr>
        <p:pic>
          <p:nvPicPr>
            <p:cNvPr id="13" name="object 7">
              <a:extLst>
                <a:ext uri="{FF2B5EF4-FFF2-40B4-BE49-F238E27FC236}">
                  <a16:creationId xmlns:a16="http://schemas.microsoft.com/office/drawing/2014/main" id="{CF9CF856-AE53-1400-8F27-8F49024B8935}"/>
                </a:ext>
              </a:extLst>
            </p:cNvPr>
            <p:cNvPicPr/>
            <p:nvPr/>
          </p:nvPicPr>
          <p:blipFill>
            <a:blip r:embed="rId2" cstate="print"/>
            <a:stretch>
              <a:fillRect/>
            </a:stretch>
          </p:blipFill>
          <p:spPr>
            <a:xfrm>
              <a:off x="10518874" y="5854847"/>
              <a:ext cx="189007" cy="114731"/>
            </a:xfrm>
            <a:prstGeom prst="rect">
              <a:avLst/>
            </a:prstGeom>
          </p:spPr>
        </p:pic>
        <p:pic>
          <p:nvPicPr>
            <p:cNvPr id="14" name="object 8">
              <a:extLst>
                <a:ext uri="{FF2B5EF4-FFF2-40B4-BE49-F238E27FC236}">
                  <a16:creationId xmlns:a16="http://schemas.microsoft.com/office/drawing/2014/main" id="{CBC534A1-F7FF-34F7-B777-80D8E514CC4F}"/>
                </a:ext>
              </a:extLst>
            </p:cNvPr>
            <p:cNvPicPr/>
            <p:nvPr/>
          </p:nvPicPr>
          <p:blipFill>
            <a:blip r:embed="rId3" cstate="print"/>
            <a:stretch>
              <a:fillRect/>
            </a:stretch>
          </p:blipFill>
          <p:spPr>
            <a:xfrm>
              <a:off x="10730267" y="5816844"/>
              <a:ext cx="310642" cy="152642"/>
            </a:xfrm>
            <a:prstGeom prst="rect">
              <a:avLst/>
            </a:prstGeom>
          </p:spPr>
        </p:pic>
        <p:pic>
          <p:nvPicPr>
            <p:cNvPr id="15" name="object 9">
              <a:extLst>
                <a:ext uri="{FF2B5EF4-FFF2-40B4-BE49-F238E27FC236}">
                  <a16:creationId xmlns:a16="http://schemas.microsoft.com/office/drawing/2014/main" id="{5695C6A4-BF8B-CA32-7D55-EDEAF1285FBE}"/>
                </a:ext>
              </a:extLst>
            </p:cNvPr>
            <p:cNvPicPr/>
            <p:nvPr/>
          </p:nvPicPr>
          <p:blipFill>
            <a:blip r:embed="rId4" cstate="print"/>
            <a:stretch>
              <a:fillRect/>
            </a:stretch>
          </p:blipFill>
          <p:spPr>
            <a:xfrm>
              <a:off x="11068231" y="5855889"/>
              <a:ext cx="64706" cy="112280"/>
            </a:xfrm>
            <a:prstGeom prst="rect">
              <a:avLst/>
            </a:prstGeom>
          </p:spPr>
        </p:pic>
        <p:pic>
          <p:nvPicPr>
            <p:cNvPr id="16" name="object 10">
              <a:extLst>
                <a:ext uri="{FF2B5EF4-FFF2-40B4-BE49-F238E27FC236}">
                  <a16:creationId xmlns:a16="http://schemas.microsoft.com/office/drawing/2014/main" id="{C0AD6235-FDFE-1B07-79BD-CB00722A5AAC}"/>
                </a:ext>
              </a:extLst>
            </p:cNvPr>
            <p:cNvPicPr/>
            <p:nvPr/>
          </p:nvPicPr>
          <p:blipFill>
            <a:blip r:embed="rId5" cstate="print"/>
            <a:stretch>
              <a:fillRect/>
            </a:stretch>
          </p:blipFill>
          <p:spPr>
            <a:xfrm>
              <a:off x="11173120" y="5845112"/>
              <a:ext cx="221231" cy="124470"/>
            </a:xfrm>
            <a:prstGeom prst="rect">
              <a:avLst/>
            </a:prstGeom>
          </p:spPr>
        </p:pic>
      </p:grpSp>
      <p:grpSp>
        <p:nvGrpSpPr>
          <p:cNvPr id="17" name="object 11">
            <a:extLst>
              <a:ext uri="{FF2B5EF4-FFF2-40B4-BE49-F238E27FC236}">
                <a16:creationId xmlns:a16="http://schemas.microsoft.com/office/drawing/2014/main" id="{5E5DA544-944B-9EC9-2C66-9C7AE62C811F}"/>
              </a:ext>
            </a:extLst>
          </p:cNvPr>
          <p:cNvGrpSpPr/>
          <p:nvPr userDrawn="1"/>
        </p:nvGrpSpPr>
        <p:grpSpPr>
          <a:xfrm>
            <a:off x="10485099" y="6085606"/>
            <a:ext cx="1085215" cy="118745"/>
            <a:chOff x="10518965" y="6034806"/>
            <a:chExt cx="1085215" cy="118745"/>
          </a:xfrm>
        </p:grpSpPr>
        <p:pic>
          <p:nvPicPr>
            <p:cNvPr id="18" name="object 12">
              <a:extLst>
                <a:ext uri="{FF2B5EF4-FFF2-40B4-BE49-F238E27FC236}">
                  <a16:creationId xmlns:a16="http://schemas.microsoft.com/office/drawing/2014/main" id="{A52C6A1E-C08D-794B-22FE-D85D858F6724}"/>
                </a:ext>
              </a:extLst>
            </p:cNvPr>
            <p:cNvPicPr/>
            <p:nvPr/>
          </p:nvPicPr>
          <p:blipFill>
            <a:blip r:embed="rId6" cstate="print"/>
            <a:stretch>
              <a:fillRect/>
            </a:stretch>
          </p:blipFill>
          <p:spPr>
            <a:xfrm>
              <a:off x="10518965" y="6035902"/>
              <a:ext cx="71031" cy="115735"/>
            </a:xfrm>
            <a:prstGeom prst="rect">
              <a:avLst/>
            </a:prstGeom>
          </p:spPr>
        </p:pic>
        <p:pic>
          <p:nvPicPr>
            <p:cNvPr id="19" name="object 13">
              <a:extLst>
                <a:ext uri="{FF2B5EF4-FFF2-40B4-BE49-F238E27FC236}">
                  <a16:creationId xmlns:a16="http://schemas.microsoft.com/office/drawing/2014/main" id="{F823C200-06F0-7B60-6C55-12544F58BCC5}"/>
                </a:ext>
              </a:extLst>
            </p:cNvPr>
            <p:cNvPicPr/>
            <p:nvPr/>
          </p:nvPicPr>
          <p:blipFill>
            <a:blip r:embed="rId7" cstate="print"/>
            <a:stretch>
              <a:fillRect/>
            </a:stretch>
          </p:blipFill>
          <p:spPr>
            <a:xfrm>
              <a:off x="10613057" y="6034991"/>
              <a:ext cx="190657" cy="118228"/>
            </a:xfrm>
            <a:prstGeom prst="rect">
              <a:avLst/>
            </a:prstGeom>
          </p:spPr>
        </p:pic>
        <p:pic>
          <p:nvPicPr>
            <p:cNvPr id="20" name="object 14">
              <a:extLst>
                <a:ext uri="{FF2B5EF4-FFF2-40B4-BE49-F238E27FC236}">
                  <a16:creationId xmlns:a16="http://schemas.microsoft.com/office/drawing/2014/main" id="{FD3D7DF5-AEF4-A77B-AE86-38CAF14AD52B}"/>
                </a:ext>
              </a:extLst>
            </p:cNvPr>
            <p:cNvPicPr/>
            <p:nvPr/>
          </p:nvPicPr>
          <p:blipFill>
            <a:blip r:embed="rId8" cstate="print"/>
            <a:stretch>
              <a:fillRect/>
            </a:stretch>
          </p:blipFill>
          <p:spPr>
            <a:xfrm>
              <a:off x="10827508" y="6035352"/>
              <a:ext cx="93268" cy="117462"/>
            </a:xfrm>
            <a:prstGeom prst="rect">
              <a:avLst/>
            </a:prstGeom>
          </p:spPr>
        </p:pic>
        <p:pic>
          <p:nvPicPr>
            <p:cNvPr id="21" name="object 15">
              <a:extLst>
                <a:ext uri="{FF2B5EF4-FFF2-40B4-BE49-F238E27FC236}">
                  <a16:creationId xmlns:a16="http://schemas.microsoft.com/office/drawing/2014/main" id="{9DE6E24D-008C-30D0-AA9C-2B31AA695BE7}"/>
                </a:ext>
              </a:extLst>
            </p:cNvPr>
            <p:cNvPicPr/>
            <p:nvPr/>
          </p:nvPicPr>
          <p:blipFill>
            <a:blip r:embed="rId9" cstate="print"/>
            <a:stretch>
              <a:fillRect/>
            </a:stretch>
          </p:blipFill>
          <p:spPr>
            <a:xfrm>
              <a:off x="10941095" y="6036038"/>
              <a:ext cx="86728" cy="116776"/>
            </a:xfrm>
            <a:prstGeom prst="rect">
              <a:avLst/>
            </a:prstGeom>
          </p:spPr>
        </p:pic>
        <p:pic>
          <p:nvPicPr>
            <p:cNvPr id="22" name="object 16">
              <a:extLst>
                <a:ext uri="{FF2B5EF4-FFF2-40B4-BE49-F238E27FC236}">
                  <a16:creationId xmlns:a16="http://schemas.microsoft.com/office/drawing/2014/main" id="{B9663660-AEFF-BA66-3E00-0DC5E11EB4AC}"/>
                </a:ext>
              </a:extLst>
            </p:cNvPr>
            <p:cNvPicPr/>
            <p:nvPr/>
          </p:nvPicPr>
          <p:blipFill>
            <a:blip r:embed="rId10" cstate="print"/>
            <a:stretch>
              <a:fillRect/>
            </a:stretch>
          </p:blipFill>
          <p:spPr>
            <a:xfrm>
              <a:off x="11048188" y="6035123"/>
              <a:ext cx="172477" cy="117690"/>
            </a:xfrm>
            <a:prstGeom prst="rect">
              <a:avLst/>
            </a:prstGeom>
          </p:spPr>
        </p:pic>
        <p:pic>
          <p:nvPicPr>
            <p:cNvPr id="23" name="object 17">
              <a:extLst>
                <a:ext uri="{FF2B5EF4-FFF2-40B4-BE49-F238E27FC236}">
                  <a16:creationId xmlns:a16="http://schemas.microsoft.com/office/drawing/2014/main" id="{D38E0D78-3E2D-3A3F-01B9-EDD63A5F573E}"/>
                </a:ext>
              </a:extLst>
            </p:cNvPr>
            <p:cNvPicPr/>
            <p:nvPr/>
          </p:nvPicPr>
          <p:blipFill>
            <a:blip r:embed="rId11" cstate="print"/>
            <a:stretch>
              <a:fillRect/>
            </a:stretch>
          </p:blipFill>
          <p:spPr>
            <a:xfrm>
              <a:off x="11241360" y="6036038"/>
              <a:ext cx="170746" cy="116776"/>
            </a:xfrm>
            <a:prstGeom prst="rect">
              <a:avLst/>
            </a:prstGeom>
          </p:spPr>
        </p:pic>
        <p:pic>
          <p:nvPicPr>
            <p:cNvPr id="24" name="object 18">
              <a:extLst>
                <a:ext uri="{FF2B5EF4-FFF2-40B4-BE49-F238E27FC236}">
                  <a16:creationId xmlns:a16="http://schemas.microsoft.com/office/drawing/2014/main" id="{87C9F327-8355-FE24-894C-F5567EC7C198}"/>
                </a:ext>
              </a:extLst>
            </p:cNvPr>
            <p:cNvPicPr/>
            <p:nvPr/>
          </p:nvPicPr>
          <p:blipFill>
            <a:blip r:embed="rId12" cstate="print"/>
            <a:stretch>
              <a:fillRect/>
            </a:stretch>
          </p:blipFill>
          <p:spPr>
            <a:xfrm>
              <a:off x="11442586" y="6034806"/>
              <a:ext cx="161450" cy="118413"/>
            </a:xfrm>
            <a:prstGeom prst="rect">
              <a:avLst/>
            </a:prstGeom>
          </p:spPr>
        </p:pic>
      </p:grpSp>
      <p:grpSp>
        <p:nvGrpSpPr>
          <p:cNvPr id="25" name="object 19">
            <a:extLst>
              <a:ext uri="{FF2B5EF4-FFF2-40B4-BE49-F238E27FC236}">
                <a16:creationId xmlns:a16="http://schemas.microsoft.com/office/drawing/2014/main" id="{38040068-8B76-30A7-1317-4FD4C3979A23}"/>
              </a:ext>
            </a:extLst>
          </p:cNvPr>
          <p:cNvGrpSpPr/>
          <p:nvPr userDrawn="1"/>
        </p:nvGrpSpPr>
        <p:grpSpPr>
          <a:xfrm>
            <a:off x="9849437" y="5755501"/>
            <a:ext cx="564515" cy="559435"/>
            <a:chOff x="9883303" y="5704701"/>
            <a:chExt cx="564515" cy="559435"/>
          </a:xfrm>
        </p:grpSpPr>
        <p:sp>
          <p:nvSpPr>
            <p:cNvPr id="26" name="object 20">
              <a:extLst>
                <a:ext uri="{FF2B5EF4-FFF2-40B4-BE49-F238E27FC236}">
                  <a16:creationId xmlns:a16="http://schemas.microsoft.com/office/drawing/2014/main" id="{F54863E8-F6AF-8083-135E-10FEC02D17E6}"/>
                </a:ext>
              </a:extLst>
            </p:cNvPr>
            <p:cNvSpPr/>
            <p:nvPr/>
          </p:nvSpPr>
          <p:spPr>
            <a:xfrm>
              <a:off x="9883292" y="5704712"/>
              <a:ext cx="560705" cy="492759"/>
            </a:xfrm>
            <a:custGeom>
              <a:avLst/>
              <a:gdLst/>
              <a:ahLst/>
              <a:cxnLst/>
              <a:rect l="l" t="t" r="r" b="b"/>
              <a:pathLst>
                <a:path w="560704" h="492760">
                  <a:moveTo>
                    <a:pt x="543407" y="174002"/>
                  </a:moveTo>
                  <a:lnTo>
                    <a:pt x="521271" y="131203"/>
                  </a:lnTo>
                  <a:lnTo>
                    <a:pt x="492671" y="93446"/>
                  </a:lnTo>
                  <a:lnTo>
                    <a:pt x="458431" y="61290"/>
                  </a:lnTo>
                  <a:lnTo>
                    <a:pt x="419417" y="35306"/>
                  </a:lnTo>
                  <a:lnTo>
                    <a:pt x="376478" y="16052"/>
                  </a:lnTo>
                  <a:lnTo>
                    <a:pt x="330454" y="4089"/>
                  </a:lnTo>
                  <a:lnTo>
                    <a:pt x="282181" y="0"/>
                  </a:lnTo>
                  <a:lnTo>
                    <a:pt x="236397" y="3683"/>
                  </a:lnTo>
                  <a:lnTo>
                    <a:pt x="192963" y="14338"/>
                  </a:lnTo>
                  <a:lnTo>
                    <a:pt x="152463" y="31356"/>
                  </a:lnTo>
                  <a:lnTo>
                    <a:pt x="115481" y="54178"/>
                  </a:lnTo>
                  <a:lnTo>
                    <a:pt x="82600" y="82232"/>
                  </a:lnTo>
                  <a:lnTo>
                    <a:pt x="54394" y="114909"/>
                  </a:lnTo>
                  <a:lnTo>
                    <a:pt x="31457" y="151676"/>
                  </a:lnTo>
                  <a:lnTo>
                    <a:pt x="14351" y="191909"/>
                  </a:lnTo>
                  <a:lnTo>
                    <a:pt x="3683" y="235064"/>
                  </a:lnTo>
                  <a:lnTo>
                    <a:pt x="0" y="280555"/>
                  </a:lnTo>
                  <a:lnTo>
                    <a:pt x="1155" y="305701"/>
                  </a:lnTo>
                  <a:lnTo>
                    <a:pt x="4559" y="330581"/>
                  </a:lnTo>
                  <a:lnTo>
                    <a:pt x="10198" y="355079"/>
                  </a:lnTo>
                  <a:lnTo>
                    <a:pt x="18034" y="379018"/>
                  </a:lnTo>
                  <a:lnTo>
                    <a:pt x="25044" y="369455"/>
                  </a:lnTo>
                  <a:lnTo>
                    <a:pt x="32372" y="360133"/>
                  </a:lnTo>
                  <a:lnTo>
                    <a:pt x="67678" y="322783"/>
                  </a:lnTo>
                  <a:lnTo>
                    <a:pt x="110413" y="287515"/>
                  </a:lnTo>
                  <a:lnTo>
                    <a:pt x="133311" y="271830"/>
                  </a:lnTo>
                  <a:lnTo>
                    <a:pt x="130835" y="265925"/>
                  </a:lnTo>
                  <a:lnTo>
                    <a:pt x="128803" y="259854"/>
                  </a:lnTo>
                  <a:lnTo>
                    <a:pt x="127228" y="253657"/>
                  </a:lnTo>
                  <a:lnTo>
                    <a:pt x="94729" y="256781"/>
                  </a:lnTo>
                  <a:lnTo>
                    <a:pt x="88430" y="251650"/>
                  </a:lnTo>
                  <a:lnTo>
                    <a:pt x="85712" y="223926"/>
                  </a:lnTo>
                  <a:lnTo>
                    <a:pt x="90893" y="217652"/>
                  </a:lnTo>
                  <a:lnTo>
                    <a:pt x="123380" y="214503"/>
                  </a:lnTo>
                  <a:lnTo>
                    <a:pt x="123990" y="207289"/>
                  </a:lnTo>
                  <a:lnTo>
                    <a:pt x="125006" y="200126"/>
                  </a:lnTo>
                  <a:lnTo>
                    <a:pt x="126403" y="193027"/>
                  </a:lnTo>
                  <a:lnTo>
                    <a:pt x="128181" y="186016"/>
                  </a:lnTo>
                  <a:lnTo>
                    <a:pt x="98463" y="172580"/>
                  </a:lnTo>
                  <a:lnTo>
                    <a:pt x="95592" y="164985"/>
                  </a:lnTo>
                  <a:lnTo>
                    <a:pt x="107200" y="139458"/>
                  </a:lnTo>
                  <a:lnTo>
                    <a:pt x="114782" y="136525"/>
                  </a:lnTo>
                  <a:lnTo>
                    <a:pt x="144703" y="149923"/>
                  </a:lnTo>
                  <a:lnTo>
                    <a:pt x="148818" y="143979"/>
                  </a:lnTo>
                  <a:lnTo>
                    <a:pt x="153250" y="138277"/>
                  </a:lnTo>
                  <a:lnTo>
                    <a:pt x="157975" y="132829"/>
                  </a:lnTo>
                  <a:lnTo>
                    <a:pt x="163004" y="127647"/>
                  </a:lnTo>
                  <a:lnTo>
                    <a:pt x="144284" y="101384"/>
                  </a:lnTo>
                  <a:lnTo>
                    <a:pt x="145605" y="93510"/>
                  </a:lnTo>
                  <a:lnTo>
                    <a:pt x="168490" y="77216"/>
                  </a:lnTo>
                  <a:lnTo>
                    <a:pt x="176542" y="78562"/>
                  </a:lnTo>
                  <a:lnTo>
                    <a:pt x="195554" y="104965"/>
                  </a:lnTo>
                  <a:lnTo>
                    <a:pt x="202120" y="101841"/>
                  </a:lnTo>
                  <a:lnTo>
                    <a:pt x="208851" y="99110"/>
                  </a:lnTo>
                  <a:lnTo>
                    <a:pt x="215734" y="96774"/>
                  </a:lnTo>
                  <a:lnTo>
                    <a:pt x="222732" y="94830"/>
                  </a:lnTo>
                  <a:lnTo>
                    <a:pt x="219595" y="62572"/>
                  </a:lnTo>
                  <a:lnTo>
                    <a:pt x="224739" y="56311"/>
                  </a:lnTo>
                  <a:lnTo>
                    <a:pt x="252717" y="53568"/>
                  </a:lnTo>
                  <a:lnTo>
                    <a:pt x="259016" y="58737"/>
                  </a:lnTo>
                  <a:lnTo>
                    <a:pt x="262178" y="91008"/>
                  </a:lnTo>
                  <a:lnTo>
                    <a:pt x="269443" y="91541"/>
                  </a:lnTo>
                  <a:lnTo>
                    <a:pt x="276656" y="92481"/>
                  </a:lnTo>
                  <a:lnTo>
                    <a:pt x="283806" y="93814"/>
                  </a:lnTo>
                  <a:lnTo>
                    <a:pt x="290880" y="95554"/>
                  </a:lnTo>
                  <a:lnTo>
                    <a:pt x="304393" y="66040"/>
                  </a:lnTo>
                  <a:lnTo>
                    <a:pt x="312013" y="63195"/>
                  </a:lnTo>
                  <a:lnTo>
                    <a:pt x="337870" y="74790"/>
                  </a:lnTo>
                  <a:lnTo>
                    <a:pt x="340741" y="82397"/>
                  </a:lnTo>
                  <a:lnTo>
                    <a:pt x="327253" y="112141"/>
                  </a:lnTo>
                  <a:lnTo>
                    <a:pt x="333248" y="116205"/>
                  </a:lnTo>
                  <a:lnTo>
                    <a:pt x="338988" y="120599"/>
                  </a:lnTo>
                  <a:lnTo>
                    <a:pt x="344474" y="125310"/>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44"/>
                  </a:lnTo>
                  <a:lnTo>
                    <a:pt x="427469" y="171653"/>
                  </a:lnTo>
                  <a:lnTo>
                    <a:pt x="451637" y="170065"/>
                  </a:lnTo>
                  <a:lnTo>
                    <a:pt x="475856" y="169456"/>
                  </a:lnTo>
                  <a:lnTo>
                    <a:pt x="492798" y="169672"/>
                  </a:lnTo>
                  <a:lnTo>
                    <a:pt x="509714" y="170510"/>
                  </a:lnTo>
                  <a:lnTo>
                    <a:pt x="526592" y="171945"/>
                  </a:lnTo>
                  <a:lnTo>
                    <a:pt x="543407" y="174002"/>
                  </a:lnTo>
                  <a:close/>
                </a:path>
                <a:path w="560704" h="492760">
                  <a:moveTo>
                    <a:pt x="560197" y="231686"/>
                  </a:moveTo>
                  <a:lnTo>
                    <a:pt x="516293" y="207530"/>
                  </a:lnTo>
                  <a:lnTo>
                    <a:pt x="475945" y="205816"/>
                  </a:lnTo>
                  <a:lnTo>
                    <a:pt x="431431" y="207911"/>
                  </a:lnTo>
                  <a:lnTo>
                    <a:pt x="387248" y="213321"/>
                  </a:lnTo>
                  <a:lnTo>
                    <a:pt x="343598" y="222021"/>
                  </a:lnTo>
                  <a:lnTo>
                    <a:pt x="300672" y="233959"/>
                  </a:lnTo>
                  <a:lnTo>
                    <a:pt x="246773" y="253441"/>
                  </a:lnTo>
                  <a:lnTo>
                    <a:pt x="196532" y="276910"/>
                  </a:lnTo>
                  <a:lnTo>
                    <a:pt x="150660" y="303949"/>
                  </a:lnTo>
                  <a:lnTo>
                    <a:pt x="109855" y="334137"/>
                  </a:lnTo>
                  <a:lnTo>
                    <a:pt x="74828" y="367055"/>
                  </a:lnTo>
                  <a:lnTo>
                    <a:pt x="44919" y="404520"/>
                  </a:lnTo>
                  <a:lnTo>
                    <a:pt x="36474" y="418096"/>
                  </a:lnTo>
                  <a:lnTo>
                    <a:pt x="49377" y="438645"/>
                  </a:lnTo>
                  <a:lnTo>
                    <a:pt x="63995" y="457974"/>
                  </a:lnTo>
                  <a:lnTo>
                    <a:pt x="80225" y="475983"/>
                  </a:lnTo>
                  <a:lnTo>
                    <a:pt x="97980" y="492556"/>
                  </a:lnTo>
                  <a:lnTo>
                    <a:pt x="105537" y="479425"/>
                  </a:lnTo>
                  <a:lnTo>
                    <a:pt x="109829" y="472833"/>
                  </a:lnTo>
                  <a:lnTo>
                    <a:pt x="135851" y="437286"/>
                  </a:lnTo>
                  <a:lnTo>
                    <a:pt x="166547" y="403352"/>
                  </a:lnTo>
                  <a:lnTo>
                    <a:pt x="201510" y="371373"/>
                  </a:lnTo>
                  <a:lnTo>
                    <a:pt x="240372" y="341680"/>
                  </a:lnTo>
                  <a:lnTo>
                    <a:pt x="282714" y="314604"/>
                  </a:lnTo>
                  <a:lnTo>
                    <a:pt x="328129" y="290461"/>
                  </a:lnTo>
                  <a:lnTo>
                    <a:pt x="374611" y="270281"/>
                  </a:lnTo>
                  <a:lnTo>
                    <a:pt x="421436" y="254215"/>
                  </a:lnTo>
                  <a:lnTo>
                    <a:pt x="468223" y="242379"/>
                  </a:lnTo>
                  <a:lnTo>
                    <a:pt x="514604" y="234848"/>
                  </a:lnTo>
                  <a:lnTo>
                    <a:pt x="560197" y="231686"/>
                  </a:lnTo>
                  <a:close/>
                </a:path>
              </a:pathLst>
            </a:custGeom>
            <a:solidFill>
              <a:srgbClr val="FFFFFF"/>
            </a:solidFill>
          </p:spPr>
          <p:txBody>
            <a:bodyPr wrap="square" lIns="0" tIns="0" rIns="0" bIns="0" rtlCol="0"/>
            <a:lstStyle/>
            <a:p>
              <a:endParaRPr/>
            </a:p>
          </p:txBody>
        </p:sp>
        <p:pic>
          <p:nvPicPr>
            <p:cNvPr id="27" name="object 21">
              <a:extLst>
                <a:ext uri="{FF2B5EF4-FFF2-40B4-BE49-F238E27FC236}">
                  <a16:creationId xmlns:a16="http://schemas.microsoft.com/office/drawing/2014/main" id="{F11D1FA6-5CB0-403F-419F-DF37B3CEB46E}"/>
                </a:ext>
              </a:extLst>
            </p:cNvPr>
            <p:cNvPicPr/>
            <p:nvPr/>
          </p:nvPicPr>
          <p:blipFill>
            <a:blip r:embed="rId13" cstate="print"/>
            <a:stretch>
              <a:fillRect/>
            </a:stretch>
          </p:blipFill>
          <p:spPr>
            <a:xfrm>
              <a:off x="10192574" y="6086944"/>
              <a:ext cx="235826" cy="177101"/>
            </a:xfrm>
            <a:prstGeom prst="rect">
              <a:avLst/>
            </a:prstGeom>
          </p:spPr>
        </p:pic>
        <p:sp>
          <p:nvSpPr>
            <p:cNvPr id="28" name="object 22">
              <a:extLst>
                <a:ext uri="{FF2B5EF4-FFF2-40B4-BE49-F238E27FC236}">
                  <a16:creationId xmlns:a16="http://schemas.microsoft.com/office/drawing/2014/main" id="{8C6EF344-1E49-3598-7843-77B66FAEB5F2}"/>
                </a:ext>
              </a:extLst>
            </p:cNvPr>
            <p:cNvSpPr/>
            <p:nvPr/>
          </p:nvSpPr>
          <p:spPr>
            <a:xfrm>
              <a:off x="10018539" y="5981814"/>
              <a:ext cx="429259" cy="276860"/>
            </a:xfrm>
            <a:custGeom>
              <a:avLst/>
              <a:gdLst/>
              <a:ahLst/>
              <a:cxnLst/>
              <a:rect l="l" t="t" r="r" b="b"/>
              <a:pathLst>
                <a:path w="429259" h="276860">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grpSp>
      <p:grpSp>
        <p:nvGrpSpPr>
          <p:cNvPr id="29" name="object 23">
            <a:extLst>
              <a:ext uri="{FF2B5EF4-FFF2-40B4-BE49-F238E27FC236}">
                <a16:creationId xmlns:a16="http://schemas.microsoft.com/office/drawing/2014/main" id="{8F294D89-E0E5-0452-7098-3ED35F6B10D6}"/>
              </a:ext>
            </a:extLst>
          </p:cNvPr>
          <p:cNvGrpSpPr/>
          <p:nvPr userDrawn="1"/>
        </p:nvGrpSpPr>
        <p:grpSpPr>
          <a:xfrm>
            <a:off x="11071123" y="270763"/>
            <a:ext cx="747395" cy="815340"/>
            <a:chOff x="11104989" y="219963"/>
            <a:chExt cx="747395" cy="815340"/>
          </a:xfrm>
        </p:grpSpPr>
        <p:sp>
          <p:nvSpPr>
            <p:cNvPr id="30" name="object 24">
              <a:extLst>
                <a:ext uri="{FF2B5EF4-FFF2-40B4-BE49-F238E27FC236}">
                  <a16:creationId xmlns:a16="http://schemas.microsoft.com/office/drawing/2014/main" id="{3B13AB4A-887F-034B-A89A-A469DD21DC14}"/>
                </a:ext>
              </a:extLst>
            </p:cNvPr>
            <p:cNvSpPr/>
            <p:nvPr/>
          </p:nvSpPr>
          <p:spPr>
            <a:xfrm>
              <a:off x="11104989" y="219963"/>
              <a:ext cx="747395" cy="815340"/>
            </a:xfrm>
            <a:custGeom>
              <a:avLst/>
              <a:gdLst/>
              <a:ahLst/>
              <a:cxnLst/>
              <a:rect l="l" t="t" r="r" b="b"/>
              <a:pathLst>
                <a:path w="747395" h="815340">
                  <a:moveTo>
                    <a:pt x="373692" y="0"/>
                  </a:moveTo>
                  <a:lnTo>
                    <a:pt x="334132" y="5160"/>
                  </a:lnTo>
                  <a:lnTo>
                    <a:pt x="296646" y="20640"/>
                  </a:lnTo>
                  <a:lnTo>
                    <a:pt x="77050" y="147424"/>
                  </a:lnTo>
                  <a:lnTo>
                    <a:pt x="44898" y="172152"/>
                  </a:lnTo>
                  <a:lnTo>
                    <a:pt x="20647" y="203836"/>
                  </a:lnTo>
                  <a:lnTo>
                    <a:pt x="5334" y="240681"/>
                  </a:lnTo>
                  <a:lnTo>
                    <a:pt x="0" y="280889"/>
                  </a:lnTo>
                  <a:lnTo>
                    <a:pt x="0" y="534457"/>
                  </a:lnTo>
                  <a:lnTo>
                    <a:pt x="5334" y="574663"/>
                  </a:lnTo>
                  <a:lnTo>
                    <a:pt x="20647" y="611503"/>
                  </a:lnTo>
                  <a:lnTo>
                    <a:pt x="44898" y="643183"/>
                  </a:lnTo>
                  <a:lnTo>
                    <a:pt x="77050" y="667908"/>
                  </a:lnTo>
                  <a:lnTo>
                    <a:pt x="296646" y="794692"/>
                  </a:lnTo>
                  <a:lnTo>
                    <a:pt x="334132" y="810180"/>
                  </a:lnTo>
                  <a:lnTo>
                    <a:pt x="373692" y="815343"/>
                  </a:lnTo>
                  <a:lnTo>
                    <a:pt x="413255" y="810180"/>
                  </a:lnTo>
                  <a:lnTo>
                    <a:pt x="450748" y="794692"/>
                  </a:lnTo>
                  <a:lnTo>
                    <a:pt x="670344" y="667908"/>
                  </a:lnTo>
                  <a:lnTo>
                    <a:pt x="702494" y="643183"/>
                  </a:lnTo>
                  <a:lnTo>
                    <a:pt x="726741" y="611503"/>
                  </a:lnTo>
                  <a:lnTo>
                    <a:pt x="742049" y="574663"/>
                  </a:lnTo>
                  <a:lnTo>
                    <a:pt x="747382" y="534457"/>
                  </a:lnTo>
                  <a:lnTo>
                    <a:pt x="747382" y="280889"/>
                  </a:lnTo>
                  <a:lnTo>
                    <a:pt x="742049" y="240681"/>
                  </a:lnTo>
                  <a:lnTo>
                    <a:pt x="726741" y="203836"/>
                  </a:lnTo>
                  <a:lnTo>
                    <a:pt x="702494" y="172152"/>
                  </a:lnTo>
                  <a:lnTo>
                    <a:pt x="670344" y="147424"/>
                  </a:lnTo>
                  <a:lnTo>
                    <a:pt x="450748" y="20640"/>
                  </a:lnTo>
                  <a:lnTo>
                    <a:pt x="413255" y="5160"/>
                  </a:lnTo>
                  <a:lnTo>
                    <a:pt x="373692" y="0"/>
                  </a:lnTo>
                  <a:close/>
                </a:path>
              </a:pathLst>
            </a:custGeom>
            <a:solidFill>
              <a:srgbClr val="B1B09E"/>
            </a:solidFill>
          </p:spPr>
          <p:txBody>
            <a:bodyPr wrap="square" lIns="0" tIns="0" rIns="0" bIns="0" rtlCol="0"/>
            <a:lstStyle/>
            <a:p>
              <a:endParaRPr/>
            </a:p>
          </p:txBody>
        </p:sp>
        <p:sp>
          <p:nvSpPr>
            <p:cNvPr id="31" name="object 25">
              <a:extLst>
                <a:ext uri="{FF2B5EF4-FFF2-40B4-BE49-F238E27FC236}">
                  <a16:creationId xmlns:a16="http://schemas.microsoft.com/office/drawing/2014/main" id="{5A1EFD7A-4184-AD7E-C860-D7C1B61E8AF1}"/>
                </a:ext>
              </a:extLst>
            </p:cNvPr>
            <p:cNvSpPr/>
            <p:nvPr/>
          </p:nvSpPr>
          <p:spPr>
            <a:xfrm>
              <a:off x="11240203" y="427252"/>
              <a:ext cx="483870" cy="401955"/>
            </a:xfrm>
            <a:custGeom>
              <a:avLst/>
              <a:gdLst/>
              <a:ahLst/>
              <a:cxnLst/>
              <a:rect l="l" t="t" r="r" b="b"/>
              <a:pathLst>
                <a:path w="483870" h="401955">
                  <a:moveTo>
                    <a:pt x="339681" y="255638"/>
                  </a:moveTo>
                  <a:lnTo>
                    <a:pt x="303250" y="255638"/>
                  </a:lnTo>
                  <a:lnTo>
                    <a:pt x="305158" y="266411"/>
                  </a:lnTo>
                  <a:lnTo>
                    <a:pt x="308037" y="279233"/>
                  </a:lnTo>
                  <a:lnTo>
                    <a:pt x="311014" y="291174"/>
                  </a:lnTo>
                  <a:lnTo>
                    <a:pt x="313169" y="299288"/>
                  </a:lnTo>
                  <a:lnTo>
                    <a:pt x="313770" y="313308"/>
                  </a:lnTo>
                  <a:lnTo>
                    <a:pt x="313228" y="335711"/>
                  </a:lnTo>
                  <a:lnTo>
                    <a:pt x="313180" y="337683"/>
                  </a:lnTo>
                  <a:lnTo>
                    <a:pt x="313056" y="341058"/>
                  </a:lnTo>
                  <a:lnTo>
                    <a:pt x="312931" y="344476"/>
                  </a:lnTo>
                  <a:lnTo>
                    <a:pt x="312900" y="345330"/>
                  </a:lnTo>
                  <a:lnTo>
                    <a:pt x="312798" y="348094"/>
                  </a:lnTo>
                  <a:lnTo>
                    <a:pt x="312698" y="350839"/>
                  </a:lnTo>
                  <a:lnTo>
                    <a:pt x="312594" y="353656"/>
                  </a:lnTo>
                  <a:lnTo>
                    <a:pt x="312503" y="356142"/>
                  </a:lnTo>
                  <a:lnTo>
                    <a:pt x="312405" y="358825"/>
                  </a:lnTo>
                  <a:lnTo>
                    <a:pt x="312292" y="361910"/>
                  </a:lnTo>
                  <a:lnTo>
                    <a:pt x="312214" y="365556"/>
                  </a:lnTo>
                  <a:lnTo>
                    <a:pt x="312106" y="370587"/>
                  </a:lnTo>
                  <a:lnTo>
                    <a:pt x="312000" y="375488"/>
                  </a:lnTo>
                  <a:lnTo>
                    <a:pt x="313940" y="380032"/>
                  </a:lnTo>
                  <a:lnTo>
                    <a:pt x="348526" y="401688"/>
                  </a:lnTo>
                  <a:lnTo>
                    <a:pt x="350100" y="400100"/>
                  </a:lnTo>
                  <a:lnTo>
                    <a:pt x="351701" y="398525"/>
                  </a:lnTo>
                  <a:lnTo>
                    <a:pt x="350481" y="395744"/>
                  </a:lnTo>
                  <a:lnTo>
                    <a:pt x="354681" y="395744"/>
                  </a:lnTo>
                  <a:lnTo>
                    <a:pt x="354553" y="395140"/>
                  </a:lnTo>
                  <a:lnTo>
                    <a:pt x="354459" y="394699"/>
                  </a:lnTo>
                  <a:lnTo>
                    <a:pt x="351724" y="390734"/>
                  </a:lnTo>
                  <a:lnTo>
                    <a:pt x="344301" y="381635"/>
                  </a:lnTo>
                  <a:lnTo>
                    <a:pt x="329958" y="364524"/>
                  </a:lnTo>
                  <a:lnTo>
                    <a:pt x="329895" y="350839"/>
                  </a:lnTo>
                  <a:lnTo>
                    <a:pt x="330185" y="345647"/>
                  </a:lnTo>
                  <a:lnTo>
                    <a:pt x="330250" y="344476"/>
                  </a:lnTo>
                  <a:lnTo>
                    <a:pt x="331520" y="329844"/>
                  </a:lnTo>
                  <a:lnTo>
                    <a:pt x="332900" y="315943"/>
                  </a:lnTo>
                  <a:lnTo>
                    <a:pt x="334246" y="302885"/>
                  </a:lnTo>
                  <a:lnTo>
                    <a:pt x="335534" y="291174"/>
                  </a:lnTo>
                  <a:lnTo>
                    <a:pt x="339638" y="256006"/>
                  </a:lnTo>
                  <a:lnTo>
                    <a:pt x="339681" y="255638"/>
                  </a:lnTo>
                  <a:close/>
                </a:path>
                <a:path w="483870" h="401955">
                  <a:moveTo>
                    <a:pt x="112539" y="45759"/>
                  </a:moveTo>
                  <a:lnTo>
                    <a:pt x="76028" y="57908"/>
                  </a:lnTo>
                  <a:lnTo>
                    <a:pt x="49337" y="78616"/>
                  </a:lnTo>
                  <a:lnTo>
                    <a:pt x="32169" y="102412"/>
                  </a:lnTo>
                  <a:lnTo>
                    <a:pt x="25739" y="123498"/>
                  </a:lnTo>
                  <a:lnTo>
                    <a:pt x="27981" y="138775"/>
                  </a:lnTo>
                  <a:lnTo>
                    <a:pt x="28090" y="139523"/>
                  </a:lnTo>
                  <a:lnTo>
                    <a:pt x="34163" y="150188"/>
                  </a:lnTo>
                  <a:lnTo>
                    <a:pt x="38900" y="155193"/>
                  </a:lnTo>
                  <a:lnTo>
                    <a:pt x="42062" y="157987"/>
                  </a:lnTo>
                  <a:lnTo>
                    <a:pt x="38900" y="171081"/>
                  </a:lnTo>
                  <a:lnTo>
                    <a:pt x="39712" y="179412"/>
                  </a:lnTo>
                  <a:lnTo>
                    <a:pt x="42891" y="186943"/>
                  </a:lnTo>
                  <a:lnTo>
                    <a:pt x="42955" y="187097"/>
                  </a:lnTo>
                  <a:lnTo>
                    <a:pt x="49282" y="197129"/>
                  </a:lnTo>
                  <a:lnTo>
                    <a:pt x="55389" y="208723"/>
                  </a:lnTo>
                  <a:lnTo>
                    <a:pt x="57975" y="221094"/>
                  </a:lnTo>
                  <a:lnTo>
                    <a:pt x="55341" y="231813"/>
                  </a:lnTo>
                  <a:lnTo>
                    <a:pt x="49274" y="240041"/>
                  </a:lnTo>
                  <a:lnTo>
                    <a:pt x="41485" y="247542"/>
                  </a:lnTo>
                  <a:lnTo>
                    <a:pt x="33743" y="256006"/>
                  </a:lnTo>
                  <a:lnTo>
                    <a:pt x="28700" y="265538"/>
                  </a:lnTo>
                  <a:lnTo>
                    <a:pt x="26732" y="275462"/>
                  </a:lnTo>
                  <a:lnTo>
                    <a:pt x="26701" y="275618"/>
                  </a:lnTo>
                  <a:lnTo>
                    <a:pt x="26046" y="287103"/>
                  </a:lnTo>
                  <a:lnTo>
                    <a:pt x="25147" y="299288"/>
                  </a:lnTo>
                  <a:lnTo>
                    <a:pt x="14222" y="340814"/>
                  </a:lnTo>
                  <a:lnTo>
                    <a:pt x="0" y="358825"/>
                  </a:lnTo>
                  <a:lnTo>
                    <a:pt x="3581" y="366763"/>
                  </a:lnTo>
                  <a:lnTo>
                    <a:pt x="12306" y="373113"/>
                  </a:lnTo>
                  <a:lnTo>
                    <a:pt x="13003" y="381635"/>
                  </a:lnTo>
                  <a:lnTo>
                    <a:pt x="13119" y="383044"/>
                  </a:lnTo>
                  <a:lnTo>
                    <a:pt x="7162" y="386600"/>
                  </a:lnTo>
                  <a:lnTo>
                    <a:pt x="15087" y="392950"/>
                  </a:lnTo>
                  <a:lnTo>
                    <a:pt x="19930" y="396591"/>
                  </a:lnTo>
                  <a:lnTo>
                    <a:pt x="24068" y="398218"/>
                  </a:lnTo>
                  <a:lnTo>
                    <a:pt x="29646" y="398218"/>
                  </a:lnTo>
                  <a:lnTo>
                    <a:pt x="39306" y="396913"/>
                  </a:lnTo>
                  <a:lnTo>
                    <a:pt x="35430" y="390734"/>
                  </a:lnTo>
                  <a:lnTo>
                    <a:pt x="35331" y="390575"/>
                  </a:lnTo>
                  <a:lnTo>
                    <a:pt x="43662" y="390575"/>
                  </a:lnTo>
                  <a:lnTo>
                    <a:pt x="43662" y="388975"/>
                  </a:lnTo>
                  <a:lnTo>
                    <a:pt x="37325" y="382612"/>
                  </a:lnTo>
                  <a:lnTo>
                    <a:pt x="37566" y="380032"/>
                  </a:lnTo>
                  <a:lnTo>
                    <a:pt x="37693" y="378675"/>
                  </a:lnTo>
                  <a:lnTo>
                    <a:pt x="31762" y="368757"/>
                  </a:lnTo>
                  <a:lnTo>
                    <a:pt x="31267" y="359219"/>
                  </a:lnTo>
                  <a:lnTo>
                    <a:pt x="31226" y="358421"/>
                  </a:lnTo>
                  <a:lnTo>
                    <a:pt x="31108" y="356142"/>
                  </a:lnTo>
                  <a:lnTo>
                    <a:pt x="33020" y="341058"/>
                  </a:lnTo>
                  <a:lnTo>
                    <a:pt x="48791" y="289916"/>
                  </a:lnTo>
                  <a:lnTo>
                    <a:pt x="67894" y="264363"/>
                  </a:lnTo>
                  <a:lnTo>
                    <a:pt x="102089" y="264363"/>
                  </a:lnTo>
                  <a:lnTo>
                    <a:pt x="106984" y="252998"/>
                  </a:lnTo>
                  <a:lnTo>
                    <a:pt x="113353" y="241292"/>
                  </a:lnTo>
                  <a:lnTo>
                    <a:pt x="117487" y="234988"/>
                  </a:lnTo>
                  <a:lnTo>
                    <a:pt x="120268" y="231813"/>
                  </a:lnTo>
                  <a:lnTo>
                    <a:pt x="123456" y="226656"/>
                  </a:lnTo>
                  <a:lnTo>
                    <a:pt x="424308" y="226656"/>
                  </a:lnTo>
                  <a:lnTo>
                    <a:pt x="428539" y="218211"/>
                  </a:lnTo>
                  <a:lnTo>
                    <a:pt x="431101" y="201801"/>
                  </a:lnTo>
                  <a:lnTo>
                    <a:pt x="432647" y="187097"/>
                  </a:lnTo>
                  <a:lnTo>
                    <a:pt x="432663" y="186943"/>
                  </a:lnTo>
                  <a:lnTo>
                    <a:pt x="437284" y="172673"/>
                  </a:lnTo>
                  <a:lnTo>
                    <a:pt x="444663" y="156430"/>
                  </a:lnTo>
                  <a:lnTo>
                    <a:pt x="452192" y="138775"/>
                  </a:lnTo>
                  <a:lnTo>
                    <a:pt x="457263" y="120268"/>
                  </a:lnTo>
                  <a:lnTo>
                    <a:pt x="457837" y="102412"/>
                  </a:lnTo>
                  <a:lnTo>
                    <a:pt x="457904" y="100336"/>
                  </a:lnTo>
                  <a:lnTo>
                    <a:pt x="455229" y="80224"/>
                  </a:lnTo>
                  <a:lnTo>
                    <a:pt x="451757" y="65205"/>
                  </a:lnTo>
                  <a:lnTo>
                    <a:pt x="291964" y="65205"/>
                  </a:lnTo>
                  <a:lnTo>
                    <a:pt x="253203" y="63752"/>
                  </a:lnTo>
                  <a:lnTo>
                    <a:pt x="208703" y="57314"/>
                  </a:lnTo>
                  <a:lnTo>
                    <a:pt x="159169" y="47637"/>
                  </a:lnTo>
                  <a:lnTo>
                    <a:pt x="112539" y="45759"/>
                  </a:lnTo>
                  <a:close/>
                </a:path>
                <a:path w="483870" h="401955">
                  <a:moveTo>
                    <a:pt x="354681" y="395744"/>
                  </a:moveTo>
                  <a:lnTo>
                    <a:pt x="350481" y="395744"/>
                  </a:lnTo>
                  <a:lnTo>
                    <a:pt x="352094" y="396125"/>
                  </a:lnTo>
                  <a:lnTo>
                    <a:pt x="355158" y="396591"/>
                  </a:lnTo>
                  <a:lnTo>
                    <a:pt x="354860" y="396591"/>
                  </a:lnTo>
                  <a:lnTo>
                    <a:pt x="354761" y="396125"/>
                  </a:lnTo>
                  <a:lnTo>
                    <a:pt x="354681" y="395744"/>
                  </a:lnTo>
                  <a:close/>
                </a:path>
                <a:path w="483870" h="401955">
                  <a:moveTo>
                    <a:pt x="43662" y="390575"/>
                  </a:moveTo>
                  <a:lnTo>
                    <a:pt x="35331" y="390575"/>
                  </a:lnTo>
                  <a:lnTo>
                    <a:pt x="43662" y="391756"/>
                  </a:lnTo>
                  <a:lnTo>
                    <a:pt x="43662" y="390575"/>
                  </a:lnTo>
                  <a:close/>
                </a:path>
                <a:path w="483870" h="401955">
                  <a:moveTo>
                    <a:pt x="370316" y="254838"/>
                  </a:moveTo>
                  <a:lnTo>
                    <a:pt x="339775" y="254838"/>
                  </a:lnTo>
                  <a:lnTo>
                    <a:pt x="347662" y="281467"/>
                  </a:lnTo>
                  <a:lnTo>
                    <a:pt x="347750" y="281764"/>
                  </a:lnTo>
                  <a:lnTo>
                    <a:pt x="351734" y="319335"/>
                  </a:lnTo>
                  <a:lnTo>
                    <a:pt x="352743" y="344476"/>
                  </a:lnTo>
                  <a:lnTo>
                    <a:pt x="352778" y="345330"/>
                  </a:lnTo>
                  <a:lnTo>
                    <a:pt x="352889" y="348094"/>
                  </a:lnTo>
                  <a:lnTo>
                    <a:pt x="352999" y="350839"/>
                  </a:lnTo>
                  <a:lnTo>
                    <a:pt x="353030" y="351624"/>
                  </a:lnTo>
                  <a:lnTo>
                    <a:pt x="353138" y="356683"/>
                  </a:lnTo>
                  <a:lnTo>
                    <a:pt x="371144" y="391375"/>
                  </a:lnTo>
                  <a:lnTo>
                    <a:pt x="394550" y="391375"/>
                  </a:lnTo>
                  <a:lnTo>
                    <a:pt x="394550" y="388581"/>
                  </a:lnTo>
                  <a:lnTo>
                    <a:pt x="389157" y="381850"/>
                  </a:lnTo>
                  <a:lnTo>
                    <a:pt x="388607" y="381850"/>
                  </a:lnTo>
                  <a:lnTo>
                    <a:pt x="388500" y="381635"/>
                  </a:lnTo>
                  <a:lnTo>
                    <a:pt x="386613" y="378675"/>
                  </a:lnTo>
                  <a:lnTo>
                    <a:pt x="387024" y="378675"/>
                  </a:lnTo>
                  <a:lnTo>
                    <a:pt x="386275" y="377174"/>
                  </a:lnTo>
                  <a:lnTo>
                    <a:pt x="384634" y="374043"/>
                  </a:lnTo>
                  <a:lnTo>
                    <a:pt x="382492" y="370725"/>
                  </a:lnTo>
                  <a:lnTo>
                    <a:pt x="378009" y="364524"/>
                  </a:lnTo>
                  <a:lnTo>
                    <a:pt x="369925" y="353656"/>
                  </a:lnTo>
                  <a:lnTo>
                    <a:pt x="369947" y="300850"/>
                  </a:lnTo>
                  <a:lnTo>
                    <a:pt x="370057" y="287103"/>
                  </a:lnTo>
                  <a:lnTo>
                    <a:pt x="370180" y="271785"/>
                  </a:lnTo>
                  <a:lnTo>
                    <a:pt x="370306" y="256006"/>
                  </a:lnTo>
                  <a:lnTo>
                    <a:pt x="370316" y="254838"/>
                  </a:lnTo>
                  <a:close/>
                </a:path>
                <a:path w="483870" h="401955">
                  <a:moveTo>
                    <a:pt x="387700" y="380032"/>
                  </a:moveTo>
                  <a:lnTo>
                    <a:pt x="388472" y="381635"/>
                  </a:lnTo>
                  <a:lnTo>
                    <a:pt x="388607" y="381850"/>
                  </a:lnTo>
                  <a:lnTo>
                    <a:pt x="389157" y="381850"/>
                  </a:lnTo>
                  <a:lnTo>
                    <a:pt x="387700" y="380032"/>
                  </a:lnTo>
                  <a:close/>
                </a:path>
                <a:path w="483870" h="401955">
                  <a:moveTo>
                    <a:pt x="386613" y="378675"/>
                  </a:moveTo>
                  <a:lnTo>
                    <a:pt x="388472" y="381635"/>
                  </a:lnTo>
                  <a:lnTo>
                    <a:pt x="387700" y="380032"/>
                  </a:lnTo>
                  <a:lnTo>
                    <a:pt x="386613" y="378675"/>
                  </a:lnTo>
                  <a:close/>
                </a:path>
                <a:path w="483870" h="401955">
                  <a:moveTo>
                    <a:pt x="387024" y="378675"/>
                  </a:moveTo>
                  <a:lnTo>
                    <a:pt x="386613" y="378675"/>
                  </a:lnTo>
                  <a:lnTo>
                    <a:pt x="387700" y="380032"/>
                  </a:lnTo>
                  <a:lnTo>
                    <a:pt x="387024" y="378675"/>
                  </a:lnTo>
                  <a:close/>
                </a:path>
                <a:path w="483870" h="401955">
                  <a:moveTo>
                    <a:pt x="102089" y="264363"/>
                  </a:moveTo>
                  <a:lnTo>
                    <a:pt x="67894" y="264363"/>
                  </a:lnTo>
                  <a:lnTo>
                    <a:pt x="74502" y="281467"/>
                  </a:lnTo>
                  <a:lnTo>
                    <a:pt x="82083" y="305938"/>
                  </a:lnTo>
                  <a:lnTo>
                    <a:pt x="91344" y="344476"/>
                  </a:lnTo>
                  <a:lnTo>
                    <a:pt x="91487" y="345647"/>
                  </a:lnTo>
                  <a:lnTo>
                    <a:pt x="93689" y="351624"/>
                  </a:lnTo>
                  <a:lnTo>
                    <a:pt x="98275" y="358421"/>
                  </a:lnTo>
                  <a:lnTo>
                    <a:pt x="105994" y="365556"/>
                  </a:lnTo>
                  <a:lnTo>
                    <a:pt x="118694" y="375081"/>
                  </a:lnTo>
                  <a:lnTo>
                    <a:pt x="126631" y="373113"/>
                  </a:lnTo>
                  <a:lnTo>
                    <a:pt x="124244" y="367957"/>
                  </a:lnTo>
                  <a:lnTo>
                    <a:pt x="131000" y="367957"/>
                  </a:lnTo>
                  <a:lnTo>
                    <a:pt x="130606" y="365556"/>
                  </a:lnTo>
                  <a:lnTo>
                    <a:pt x="123863" y="359219"/>
                  </a:lnTo>
                  <a:lnTo>
                    <a:pt x="123819" y="358421"/>
                  </a:lnTo>
                  <a:lnTo>
                    <a:pt x="123696" y="356142"/>
                  </a:lnTo>
                  <a:lnTo>
                    <a:pt x="123638" y="355083"/>
                  </a:lnTo>
                  <a:lnTo>
                    <a:pt x="121219" y="350839"/>
                  </a:lnTo>
                  <a:lnTo>
                    <a:pt x="116646" y="345330"/>
                  </a:lnTo>
                  <a:lnTo>
                    <a:pt x="109956" y="337400"/>
                  </a:lnTo>
                  <a:lnTo>
                    <a:pt x="103926" y="324468"/>
                  </a:lnTo>
                  <a:lnTo>
                    <a:pt x="100685" y="307476"/>
                  </a:lnTo>
                  <a:lnTo>
                    <a:pt x="99476" y="292692"/>
                  </a:lnTo>
                  <a:lnTo>
                    <a:pt x="99352" y="291174"/>
                  </a:lnTo>
                  <a:lnTo>
                    <a:pt x="99278" y="289916"/>
                  </a:lnTo>
                  <a:lnTo>
                    <a:pt x="98985" y="281764"/>
                  </a:lnTo>
                  <a:lnTo>
                    <a:pt x="98869" y="278548"/>
                  </a:lnTo>
                  <a:lnTo>
                    <a:pt x="98844" y="277837"/>
                  </a:lnTo>
                  <a:lnTo>
                    <a:pt x="101160" y="266637"/>
                  </a:lnTo>
                  <a:lnTo>
                    <a:pt x="101207" y="266411"/>
                  </a:lnTo>
                  <a:lnTo>
                    <a:pt x="102089" y="264363"/>
                  </a:lnTo>
                  <a:close/>
                </a:path>
                <a:path w="483870" h="401955">
                  <a:moveTo>
                    <a:pt x="424308" y="226656"/>
                  </a:moveTo>
                  <a:lnTo>
                    <a:pt x="123456" y="226656"/>
                  </a:lnTo>
                  <a:lnTo>
                    <a:pt x="129400" y="230619"/>
                  </a:lnTo>
                  <a:lnTo>
                    <a:pt x="138823" y="238126"/>
                  </a:lnTo>
                  <a:lnTo>
                    <a:pt x="183117" y="264363"/>
                  </a:lnTo>
                  <a:lnTo>
                    <a:pt x="221106" y="275462"/>
                  </a:lnTo>
                  <a:lnTo>
                    <a:pt x="252087" y="279839"/>
                  </a:lnTo>
                  <a:lnTo>
                    <a:pt x="270970" y="279233"/>
                  </a:lnTo>
                  <a:lnTo>
                    <a:pt x="285457" y="271785"/>
                  </a:lnTo>
                  <a:lnTo>
                    <a:pt x="303250" y="255638"/>
                  </a:lnTo>
                  <a:lnTo>
                    <a:pt x="339681" y="255638"/>
                  </a:lnTo>
                  <a:lnTo>
                    <a:pt x="339775" y="254838"/>
                  </a:lnTo>
                  <a:lnTo>
                    <a:pt x="370316" y="254838"/>
                  </a:lnTo>
                  <a:lnTo>
                    <a:pt x="370330" y="252998"/>
                  </a:lnTo>
                  <a:lnTo>
                    <a:pt x="370943" y="252998"/>
                  </a:lnTo>
                  <a:lnTo>
                    <a:pt x="376237" y="252352"/>
                  </a:lnTo>
                  <a:lnTo>
                    <a:pt x="386576" y="249833"/>
                  </a:lnTo>
                  <a:lnTo>
                    <a:pt x="404469" y="244106"/>
                  </a:lnTo>
                  <a:lnTo>
                    <a:pt x="420990" y="233278"/>
                  </a:lnTo>
                  <a:lnTo>
                    <a:pt x="424308" y="226656"/>
                  </a:lnTo>
                  <a:close/>
                </a:path>
                <a:path w="483870" h="401955">
                  <a:moveTo>
                    <a:pt x="470191" y="33743"/>
                  </a:moveTo>
                  <a:lnTo>
                    <a:pt x="377101" y="33743"/>
                  </a:lnTo>
                  <a:lnTo>
                    <a:pt x="377864" y="41293"/>
                  </a:lnTo>
                  <a:lnTo>
                    <a:pt x="370396" y="41293"/>
                  </a:lnTo>
                  <a:lnTo>
                    <a:pt x="361507" y="44954"/>
                  </a:lnTo>
                  <a:lnTo>
                    <a:pt x="347400" y="51440"/>
                  </a:lnTo>
                  <a:lnTo>
                    <a:pt x="324281" y="59931"/>
                  </a:lnTo>
                  <a:lnTo>
                    <a:pt x="291964" y="65205"/>
                  </a:lnTo>
                  <a:lnTo>
                    <a:pt x="451757" y="65205"/>
                  </a:lnTo>
                  <a:lnTo>
                    <a:pt x="451285" y="63167"/>
                  </a:lnTo>
                  <a:lnTo>
                    <a:pt x="448119" y="52400"/>
                  </a:lnTo>
                  <a:lnTo>
                    <a:pt x="445350" y="43675"/>
                  </a:lnTo>
                  <a:lnTo>
                    <a:pt x="446951" y="35344"/>
                  </a:lnTo>
                  <a:lnTo>
                    <a:pt x="467616" y="34342"/>
                  </a:lnTo>
                  <a:lnTo>
                    <a:pt x="470191" y="33743"/>
                  </a:lnTo>
                  <a:close/>
                </a:path>
                <a:path w="483870" h="401955">
                  <a:moveTo>
                    <a:pt x="360368" y="8974"/>
                  </a:moveTo>
                  <a:lnTo>
                    <a:pt x="354394" y="9171"/>
                  </a:lnTo>
                  <a:lnTo>
                    <a:pt x="346378" y="11160"/>
                  </a:lnTo>
                  <a:lnTo>
                    <a:pt x="346526" y="11160"/>
                  </a:lnTo>
                  <a:lnTo>
                    <a:pt x="349454" y="25980"/>
                  </a:lnTo>
                  <a:lnTo>
                    <a:pt x="353618" y="33288"/>
                  </a:lnTo>
                  <a:lnTo>
                    <a:pt x="361878" y="35169"/>
                  </a:lnTo>
                  <a:lnTo>
                    <a:pt x="377101" y="33743"/>
                  </a:lnTo>
                  <a:lnTo>
                    <a:pt x="470191" y="33743"/>
                  </a:lnTo>
                  <a:lnTo>
                    <a:pt x="478308" y="31856"/>
                  </a:lnTo>
                  <a:lnTo>
                    <a:pt x="482427" y="25980"/>
                  </a:lnTo>
                  <a:lnTo>
                    <a:pt x="483391" y="15481"/>
                  </a:lnTo>
                  <a:lnTo>
                    <a:pt x="378675" y="15481"/>
                  </a:lnTo>
                  <a:lnTo>
                    <a:pt x="367457" y="10941"/>
                  </a:lnTo>
                  <a:lnTo>
                    <a:pt x="360368" y="8974"/>
                  </a:lnTo>
                  <a:close/>
                </a:path>
                <a:path w="483870" h="401955">
                  <a:moveTo>
                    <a:pt x="414400" y="0"/>
                  </a:moveTo>
                  <a:lnTo>
                    <a:pt x="402905" y="241"/>
                  </a:lnTo>
                  <a:lnTo>
                    <a:pt x="395352" y="1935"/>
                  </a:lnTo>
                  <a:lnTo>
                    <a:pt x="388392" y="6531"/>
                  </a:lnTo>
                  <a:lnTo>
                    <a:pt x="378675" y="15481"/>
                  </a:lnTo>
                  <a:lnTo>
                    <a:pt x="483391" y="15481"/>
                  </a:lnTo>
                  <a:lnTo>
                    <a:pt x="483427" y="15087"/>
                  </a:lnTo>
                  <a:lnTo>
                    <a:pt x="441794" y="15087"/>
                  </a:lnTo>
                  <a:lnTo>
                    <a:pt x="440248" y="12730"/>
                  </a:lnTo>
                  <a:lnTo>
                    <a:pt x="435389" y="7543"/>
                  </a:lnTo>
                  <a:lnTo>
                    <a:pt x="426884" y="2357"/>
                  </a:lnTo>
                  <a:lnTo>
                    <a:pt x="414400" y="0"/>
                  </a:lnTo>
                  <a:close/>
                </a:path>
                <a:path w="483870" h="401955">
                  <a:moveTo>
                    <a:pt x="470815" y="11160"/>
                  </a:moveTo>
                  <a:lnTo>
                    <a:pt x="460305" y="12173"/>
                  </a:lnTo>
                  <a:lnTo>
                    <a:pt x="441794" y="15087"/>
                  </a:lnTo>
                  <a:lnTo>
                    <a:pt x="483427" y="15087"/>
                  </a:lnTo>
                  <a:lnTo>
                    <a:pt x="483463" y="14681"/>
                  </a:lnTo>
                  <a:lnTo>
                    <a:pt x="477233" y="12008"/>
                  </a:lnTo>
                  <a:lnTo>
                    <a:pt x="470815" y="11160"/>
                  </a:lnTo>
                  <a:close/>
                </a:path>
              </a:pathLst>
            </a:custGeom>
            <a:solidFill>
              <a:srgbClr val="FFFFFF"/>
            </a:solidFill>
          </p:spPr>
          <p:txBody>
            <a:bodyPr wrap="square" lIns="0" tIns="0" rIns="0" bIns="0" rtlCol="0"/>
            <a:lstStyle/>
            <a:p>
              <a:endParaRPr/>
            </a:p>
          </p:txBody>
        </p:sp>
      </p:grpSp>
      <p:grpSp>
        <p:nvGrpSpPr>
          <p:cNvPr id="32" name="object 26">
            <a:extLst>
              <a:ext uri="{FF2B5EF4-FFF2-40B4-BE49-F238E27FC236}">
                <a16:creationId xmlns:a16="http://schemas.microsoft.com/office/drawing/2014/main" id="{AE007C21-2E0E-47E0-A675-27ED2D99D898}"/>
              </a:ext>
            </a:extLst>
          </p:cNvPr>
          <p:cNvGrpSpPr/>
          <p:nvPr userDrawn="1"/>
        </p:nvGrpSpPr>
        <p:grpSpPr>
          <a:xfrm>
            <a:off x="2418254" y="2090034"/>
            <a:ext cx="8213090" cy="1868170"/>
            <a:chOff x="2468800" y="1781860"/>
            <a:chExt cx="8213090" cy="1868170"/>
          </a:xfrm>
        </p:grpSpPr>
        <p:sp>
          <p:nvSpPr>
            <p:cNvPr id="33" name="object 27">
              <a:extLst>
                <a:ext uri="{FF2B5EF4-FFF2-40B4-BE49-F238E27FC236}">
                  <a16:creationId xmlns:a16="http://schemas.microsoft.com/office/drawing/2014/main" id="{7420E3BE-B7EF-5FF8-6569-8BFEF08FAC74}"/>
                </a:ext>
              </a:extLst>
            </p:cNvPr>
            <p:cNvSpPr/>
            <p:nvPr/>
          </p:nvSpPr>
          <p:spPr>
            <a:xfrm>
              <a:off x="2468791" y="3381984"/>
              <a:ext cx="7219315" cy="267970"/>
            </a:xfrm>
            <a:custGeom>
              <a:avLst/>
              <a:gdLst/>
              <a:ahLst/>
              <a:cxnLst/>
              <a:rect l="l" t="t" r="r" b="b"/>
              <a:pathLst>
                <a:path w="7219315" h="267970">
                  <a:moveTo>
                    <a:pt x="260019" y="133807"/>
                  </a:moveTo>
                  <a:lnTo>
                    <a:pt x="130009" y="0"/>
                  </a:lnTo>
                  <a:lnTo>
                    <a:pt x="0" y="133807"/>
                  </a:lnTo>
                  <a:lnTo>
                    <a:pt x="130009" y="267614"/>
                  </a:lnTo>
                  <a:lnTo>
                    <a:pt x="260019" y="133807"/>
                  </a:lnTo>
                  <a:close/>
                </a:path>
                <a:path w="7219315" h="267970">
                  <a:moveTo>
                    <a:pt x="2579586" y="133807"/>
                  </a:moveTo>
                  <a:lnTo>
                    <a:pt x="2449576" y="0"/>
                  </a:lnTo>
                  <a:lnTo>
                    <a:pt x="2319566" y="133807"/>
                  </a:lnTo>
                  <a:lnTo>
                    <a:pt x="2449576" y="267614"/>
                  </a:lnTo>
                  <a:lnTo>
                    <a:pt x="2579586" y="133807"/>
                  </a:lnTo>
                  <a:close/>
                </a:path>
                <a:path w="7219315" h="267970">
                  <a:moveTo>
                    <a:pt x="4899139" y="133807"/>
                  </a:moveTo>
                  <a:lnTo>
                    <a:pt x="4769129" y="0"/>
                  </a:lnTo>
                  <a:lnTo>
                    <a:pt x="4639119" y="133807"/>
                  </a:lnTo>
                  <a:lnTo>
                    <a:pt x="4769129" y="267614"/>
                  </a:lnTo>
                  <a:lnTo>
                    <a:pt x="4899139" y="133807"/>
                  </a:lnTo>
                  <a:close/>
                </a:path>
                <a:path w="7219315" h="267970">
                  <a:moveTo>
                    <a:pt x="7218693" y="133807"/>
                  </a:moveTo>
                  <a:lnTo>
                    <a:pt x="7088683" y="0"/>
                  </a:lnTo>
                  <a:lnTo>
                    <a:pt x="6958673" y="133807"/>
                  </a:lnTo>
                  <a:lnTo>
                    <a:pt x="7088683" y="267614"/>
                  </a:lnTo>
                  <a:lnTo>
                    <a:pt x="7218693" y="133807"/>
                  </a:lnTo>
                  <a:close/>
                </a:path>
              </a:pathLst>
            </a:custGeom>
            <a:solidFill>
              <a:srgbClr val="B9B8A9"/>
            </a:solidFill>
          </p:spPr>
          <p:txBody>
            <a:bodyPr wrap="square" lIns="0" tIns="0" rIns="0" bIns="0" rtlCol="0"/>
            <a:lstStyle/>
            <a:p>
              <a:endParaRPr/>
            </a:p>
          </p:txBody>
        </p:sp>
        <p:pic>
          <p:nvPicPr>
            <p:cNvPr id="34" name="object 28">
              <a:extLst>
                <a:ext uri="{FF2B5EF4-FFF2-40B4-BE49-F238E27FC236}">
                  <a16:creationId xmlns:a16="http://schemas.microsoft.com/office/drawing/2014/main" id="{2EB48C8D-32AF-341C-3A63-3339BC00D9E1}"/>
                </a:ext>
              </a:extLst>
            </p:cNvPr>
            <p:cNvPicPr/>
            <p:nvPr/>
          </p:nvPicPr>
          <p:blipFill>
            <a:blip r:embed="rId14" cstate="print"/>
            <a:stretch>
              <a:fillRect/>
            </a:stretch>
          </p:blipFill>
          <p:spPr>
            <a:xfrm>
              <a:off x="8402702" y="1785035"/>
              <a:ext cx="2275876" cy="1730743"/>
            </a:xfrm>
            <a:prstGeom prst="rect">
              <a:avLst/>
            </a:prstGeom>
          </p:spPr>
        </p:pic>
        <p:sp>
          <p:nvSpPr>
            <p:cNvPr id="35" name="object 29">
              <a:extLst>
                <a:ext uri="{FF2B5EF4-FFF2-40B4-BE49-F238E27FC236}">
                  <a16:creationId xmlns:a16="http://schemas.microsoft.com/office/drawing/2014/main" id="{46877E58-95BD-0AE2-633F-AA8AD0E0E730}"/>
                </a:ext>
              </a:extLst>
            </p:cNvPr>
            <p:cNvSpPr/>
            <p:nvPr/>
          </p:nvSpPr>
          <p:spPr>
            <a:xfrm>
              <a:off x="8402701" y="1785035"/>
              <a:ext cx="2276475" cy="1731010"/>
            </a:xfrm>
            <a:custGeom>
              <a:avLst/>
              <a:gdLst/>
              <a:ahLst/>
              <a:cxnLst/>
              <a:rect l="l" t="t" r="r" b="b"/>
              <a:pathLst>
                <a:path w="2276475" h="1731010">
                  <a:moveTo>
                    <a:pt x="0" y="1730743"/>
                  </a:moveTo>
                  <a:lnTo>
                    <a:pt x="2275890" y="1730743"/>
                  </a:lnTo>
                  <a:lnTo>
                    <a:pt x="2275890" y="0"/>
                  </a:lnTo>
                  <a:lnTo>
                    <a:pt x="0" y="0"/>
                  </a:lnTo>
                  <a:lnTo>
                    <a:pt x="0" y="1730743"/>
                  </a:lnTo>
                  <a:close/>
                </a:path>
              </a:pathLst>
            </a:custGeom>
            <a:ln w="6070">
              <a:solidFill>
                <a:srgbClr val="B9B8A9"/>
              </a:solidFill>
            </a:ln>
          </p:spPr>
          <p:txBody>
            <a:bodyPr wrap="square" lIns="0" tIns="0" rIns="0" bIns="0" rtlCol="0"/>
            <a:lstStyle/>
            <a:p>
              <a:endParaRPr/>
            </a:p>
          </p:txBody>
        </p:sp>
      </p:grpSp>
      <p:sp>
        <p:nvSpPr>
          <p:cNvPr id="36" name="object 30">
            <a:extLst>
              <a:ext uri="{FF2B5EF4-FFF2-40B4-BE49-F238E27FC236}">
                <a16:creationId xmlns:a16="http://schemas.microsoft.com/office/drawing/2014/main" id="{D9674BD8-124B-9F51-4D3D-E292E3FE8E94}"/>
              </a:ext>
            </a:extLst>
          </p:cNvPr>
          <p:cNvSpPr txBox="1"/>
          <p:nvPr userDrawn="1"/>
        </p:nvSpPr>
        <p:spPr>
          <a:xfrm>
            <a:off x="8632540" y="3898541"/>
            <a:ext cx="1753870" cy="988060"/>
          </a:xfrm>
          <a:prstGeom prst="rect">
            <a:avLst/>
          </a:prstGeom>
        </p:spPr>
        <p:txBody>
          <a:bodyPr vert="horz" wrap="square" lIns="0" tIns="12700" rIns="0" bIns="0" rtlCol="0">
            <a:spAutoFit/>
          </a:bodyPr>
          <a:lstStyle/>
          <a:p>
            <a:pPr marL="12700" marR="5080" indent="-3175" algn="ctr">
              <a:lnSpc>
                <a:spcPct val="100000"/>
              </a:lnSpc>
              <a:spcBef>
                <a:spcPts val="100"/>
              </a:spcBef>
            </a:pPr>
            <a:r>
              <a:rPr sz="2100" spc="-20" dirty="0">
                <a:solidFill>
                  <a:srgbClr val="4C4D4F"/>
                </a:solidFill>
                <a:latin typeface="Myriad Pro"/>
                <a:cs typeface="Myriad Pro"/>
              </a:rPr>
              <a:t>Marc </a:t>
            </a:r>
            <a:r>
              <a:rPr sz="2100" spc="-35" dirty="0">
                <a:solidFill>
                  <a:srgbClr val="4C4D4F"/>
                </a:solidFill>
                <a:latin typeface="Myriad Pro"/>
                <a:cs typeface="Myriad Pro"/>
              </a:rPr>
              <a:t>VANGUESTAINE</a:t>
            </a:r>
            <a:endParaRPr sz="2100">
              <a:latin typeface="Myriad Pro"/>
              <a:cs typeface="Myriad Pro"/>
            </a:endParaRPr>
          </a:p>
          <a:p>
            <a:pPr algn="ctr">
              <a:lnSpc>
                <a:spcPct val="100000"/>
              </a:lnSpc>
              <a:spcBef>
                <a:spcPts val="490"/>
              </a:spcBef>
            </a:pPr>
            <a:r>
              <a:rPr sz="1700" spc="-10" dirty="0">
                <a:solidFill>
                  <a:srgbClr val="4C4D4F"/>
                </a:solidFill>
                <a:latin typeface="Myriad Pro"/>
                <a:cs typeface="Myriad Pro"/>
              </a:rPr>
              <a:t>Ferrières</a:t>
            </a:r>
            <a:endParaRPr sz="1700">
              <a:latin typeface="Myriad Pro"/>
              <a:cs typeface="Myriad Pro"/>
            </a:endParaRPr>
          </a:p>
        </p:txBody>
      </p:sp>
      <p:grpSp>
        <p:nvGrpSpPr>
          <p:cNvPr id="37" name="object 31">
            <a:extLst>
              <a:ext uri="{FF2B5EF4-FFF2-40B4-BE49-F238E27FC236}">
                <a16:creationId xmlns:a16="http://schemas.microsoft.com/office/drawing/2014/main" id="{9AE96797-2F45-A6B7-1649-845FA12F6111}"/>
              </a:ext>
            </a:extLst>
          </p:cNvPr>
          <p:cNvGrpSpPr/>
          <p:nvPr userDrawn="1"/>
        </p:nvGrpSpPr>
        <p:grpSpPr>
          <a:xfrm>
            <a:off x="1408468" y="2090174"/>
            <a:ext cx="6920230" cy="1737360"/>
            <a:chOff x="1459014" y="1782000"/>
            <a:chExt cx="6920230" cy="1737360"/>
          </a:xfrm>
        </p:grpSpPr>
        <p:pic>
          <p:nvPicPr>
            <p:cNvPr id="38" name="object 32">
              <a:extLst>
                <a:ext uri="{FF2B5EF4-FFF2-40B4-BE49-F238E27FC236}">
                  <a16:creationId xmlns:a16="http://schemas.microsoft.com/office/drawing/2014/main" id="{0FBB6714-E585-D785-E818-9A1CA4DD3005}"/>
                </a:ext>
              </a:extLst>
            </p:cNvPr>
            <p:cNvPicPr/>
            <p:nvPr/>
          </p:nvPicPr>
          <p:blipFill>
            <a:blip r:embed="rId15" cstate="print"/>
            <a:stretch>
              <a:fillRect/>
            </a:stretch>
          </p:blipFill>
          <p:spPr>
            <a:xfrm>
              <a:off x="3848112" y="1785035"/>
              <a:ext cx="2208199" cy="1730743"/>
            </a:xfrm>
            <a:prstGeom prst="rect">
              <a:avLst/>
            </a:prstGeom>
          </p:spPr>
        </p:pic>
        <p:sp>
          <p:nvSpPr>
            <p:cNvPr id="39" name="object 33">
              <a:extLst>
                <a:ext uri="{FF2B5EF4-FFF2-40B4-BE49-F238E27FC236}">
                  <a16:creationId xmlns:a16="http://schemas.microsoft.com/office/drawing/2014/main" id="{E615E0E9-75C0-5630-698C-DB73A3B8E974}"/>
                </a:ext>
              </a:extLst>
            </p:cNvPr>
            <p:cNvSpPr/>
            <p:nvPr/>
          </p:nvSpPr>
          <p:spPr>
            <a:xfrm>
              <a:off x="3780421" y="1785035"/>
              <a:ext cx="2276475" cy="1731010"/>
            </a:xfrm>
            <a:custGeom>
              <a:avLst/>
              <a:gdLst/>
              <a:ahLst/>
              <a:cxnLst/>
              <a:rect l="l" t="t" r="r" b="b"/>
              <a:pathLst>
                <a:path w="2276475" h="1731010">
                  <a:moveTo>
                    <a:pt x="0" y="1730743"/>
                  </a:moveTo>
                  <a:lnTo>
                    <a:pt x="2275890" y="1730743"/>
                  </a:lnTo>
                  <a:lnTo>
                    <a:pt x="2275890" y="0"/>
                  </a:lnTo>
                  <a:lnTo>
                    <a:pt x="0" y="0"/>
                  </a:lnTo>
                  <a:lnTo>
                    <a:pt x="0" y="1730743"/>
                  </a:lnTo>
                  <a:close/>
                </a:path>
              </a:pathLst>
            </a:custGeom>
            <a:ln w="6070">
              <a:solidFill>
                <a:srgbClr val="B9B8A9"/>
              </a:solidFill>
            </a:ln>
          </p:spPr>
          <p:txBody>
            <a:bodyPr wrap="square" lIns="0" tIns="0" rIns="0" bIns="0" rtlCol="0"/>
            <a:lstStyle/>
            <a:p>
              <a:endParaRPr/>
            </a:p>
          </p:txBody>
        </p:sp>
        <p:pic>
          <p:nvPicPr>
            <p:cNvPr id="40" name="object 34">
              <a:extLst>
                <a:ext uri="{FF2B5EF4-FFF2-40B4-BE49-F238E27FC236}">
                  <a16:creationId xmlns:a16="http://schemas.microsoft.com/office/drawing/2014/main" id="{37F816C8-82A0-AB72-11E1-1ECB995F4F46}"/>
                </a:ext>
              </a:extLst>
            </p:cNvPr>
            <p:cNvPicPr/>
            <p:nvPr/>
          </p:nvPicPr>
          <p:blipFill>
            <a:blip r:embed="rId16" cstate="print"/>
            <a:stretch>
              <a:fillRect/>
            </a:stretch>
          </p:blipFill>
          <p:spPr>
            <a:xfrm>
              <a:off x="6099975" y="1785035"/>
              <a:ext cx="2275890" cy="1730743"/>
            </a:xfrm>
            <a:prstGeom prst="rect">
              <a:avLst/>
            </a:prstGeom>
          </p:spPr>
        </p:pic>
        <p:sp>
          <p:nvSpPr>
            <p:cNvPr id="41" name="object 35">
              <a:extLst>
                <a:ext uri="{FF2B5EF4-FFF2-40B4-BE49-F238E27FC236}">
                  <a16:creationId xmlns:a16="http://schemas.microsoft.com/office/drawing/2014/main" id="{7A290B20-7F70-3119-698D-81E86550038A}"/>
                </a:ext>
              </a:extLst>
            </p:cNvPr>
            <p:cNvSpPr/>
            <p:nvPr/>
          </p:nvSpPr>
          <p:spPr>
            <a:xfrm>
              <a:off x="6099975" y="1785035"/>
              <a:ext cx="2276475" cy="1731010"/>
            </a:xfrm>
            <a:custGeom>
              <a:avLst/>
              <a:gdLst/>
              <a:ahLst/>
              <a:cxnLst/>
              <a:rect l="l" t="t" r="r" b="b"/>
              <a:pathLst>
                <a:path w="2276475" h="1731010">
                  <a:moveTo>
                    <a:pt x="0" y="1730743"/>
                  </a:moveTo>
                  <a:lnTo>
                    <a:pt x="2275890" y="1730743"/>
                  </a:lnTo>
                  <a:lnTo>
                    <a:pt x="2275890" y="0"/>
                  </a:lnTo>
                  <a:lnTo>
                    <a:pt x="0" y="0"/>
                  </a:lnTo>
                  <a:lnTo>
                    <a:pt x="0" y="1730743"/>
                  </a:lnTo>
                  <a:close/>
                </a:path>
              </a:pathLst>
            </a:custGeom>
            <a:ln w="6070">
              <a:solidFill>
                <a:srgbClr val="B9B8A9"/>
              </a:solidFill>
            </a:ln>
          </p:spPr>
          <p:txBody>
            <a:bodyPr wrap="square" lIns="0" tIns="0" rIns="0" bIns="0" rtlCol="0"/>
            <a:lstStyle/>
            <a:p>
              <a:endParaRPr/>
            </a:p>
          </p:txBody>
        </p:sp>
        <p:pic>
          <p:nvPicPr>
            <p:cNvPr id="42" name="object 36">
              <a:extLst>
                <a:ext uri="{FF2B5EF4-FFF2-40B4-BE49-F238E27FC236}">
                  <a16:creationId xmlns:a16="http://schemas.microsoft.com/office/drawing/2014/main" id="{85D4727D-5DB9-7173-7181-84F122318088}"/>
                </a:ext>
              </a:extLst>
            </p:cNvPr>
            <p:cNvPicPr/>
            <p:nvPr/>
          </p:nvPicPr>
          <p:blipFill>
            <a:blip r:embed="rId17" cstate="print"/>
            <a:stretch>
              <a:fillRect/>
            </a:stretch>
          </p:blipFill>
          <p:spPr>
            <a:xfrm>
              <a:off x="1462049" y="1785035"/>
              <a:ext cx="2275890" cy="1730743"/>
            </a:xfrm>
            <a:prstGeom prst="rect">
              <a:avLst/>
            </a:prstGeom>
          </p:spPr>
        </p:pic>
        <p:sp>
          <p:nvSpPr>
            <p:cNvPr id="43" name="object 37">
              <a:extLst>
                <a:ext uri="{FF2B5EF4-FFF2-40B4-BE49-F238E27FC236}">
                  <a16:creationId xmlns:a16="http://schemas.microsoft.com/office/drawing/2014/main" id="{A12B9915-F65F-56F1-008F-64C568F99524}"/>
                </a:ext>
              </a:extLst>
            </p:cNvPr>
            <p:cNvSpPr/>
            <p:nvPr/>
          </p:nvSpPr>
          <p:spPr>
            <a:xfrm>
              <a:off x="1462049" y="1785035"/>
              <a:ext cx="2276475" cy="1731010"/>
            </a:xfrm>
            <a:custGeom>
              <a:avLst/>
              <a:gdLst/>
              <a:ahLst/>
              <a:cxnLst/>
              <a:rect l="l" t="t" r="r" b="b"/>
              <a:pathLst>
                <a:path w="2276475" h="1731010">
                  <a:moveTo>
                    <a:pt x="0" y="1730743"/>
                  </a:moveTo>
                  <a:lnTo>
                    <a:pt x="2275890" y="1730743"/>
                  </a:lnTo>
                  <a:lnTo>
                    <a:pt x="2275890" y="0"/>
                  </a:lnTo>
                  <a:lnTo>
                    <a:pt x="0" y="0"/>
                  </a:lnTo>
                  <a:lnTo>
                    <a:pt x="0" y="1730743"/>
                  </a:lnTo>
                  <a:close/>
                </a:path>
              </a:pathLst>
            </a:custGeom>
            <a:ln w="6070">
              <a:solidFill>
                <a:srgbClr val="B9B8A9"/>
              </a:solidFill>
            </a:ln>
          </p:spPr>
          <p:txBody>
            <a:bodyPr wrap="square" lIns="0" tIns="0" rIns="0" bIns="0" rtlCol="0"/>
            <a:lstStyle/>
            <a:p>
              <a:endParaRPr/>
            </a:p>
          </p:txBody>
        </p:sp>
      </p:grpSp>
      <p:sp>
        <p:nvSpPr>
          <p:cNvPr id="44" name="object 38">
            <a:extLst>
              <a:ext uri="{FF2B5EF4-FFF2-40B4-BE49-F238E27FC236}">
                <a16:creationId xmlns:a16="http://schemas.microsoft.com/office/drawing/2014/main" id="{BE286660-AE32-4B18-7BA1-907153A92B9A}"/>
              </a:ext>
            </a:extLst>
          </p:cNvPr>
          <p:cNvSpPr txBox="1"/>
          <p:nvPr userDrawn="1"/>
        </p:nvSpPr>
        <p:spPr>
          <a:xfrm>
            <a:off x="4184342" y="3898541"/>
            <a:ext cx="1360805" cy="988060"/>
          </a:xfrm>
          <a:prstGeom prst="rect">
            <a:avLst/>
          </a:prstGeom>
        </p:spPr>
        <p:txBody>
          <a:bodyPr vert="horz" wrap="square" lIns="0" tIns="12700" rIns="0" bIns="0" rtlCol="0">
            <a:spAutoFit/>
          </a:bodyPr>
          <a:lstStyle/>
          <a:p>
            <a:pPr marL="354965" marR="341630" indent="-8255" algn="ctr">
              <a:lnSpc>
                <a:spcPct val="100000"/>
              </a:lnSpc>
              <a:spcBef>
                <a:spcPts val="100"/>
              </a:spcBef>
            </a:pPr>
            <a:r>
              <a:rPr sz="2100" spc="-20" dirty="0">
                <a:solidFill>
                  <a:srgbClr val="4C4D4F"/>
                </a:solidFill>
                <a:latin typeface="Myriad Pro"/>
                <a:cs typeface="Myriad Pro"/>
              </a:rPr>
              <a:t>Marc REMY</a:t>
            </a:r>
            <a:endParaRPr sz="2100">
              <a:latin typeface="Myriad Pro"/>
              <a:cs typeface="Myriad Pro"/>
            </a:endParaRPr>
          </a:p>
          <a:p>
            <a:pPr algn="ctr">
              <a:lnSpc>
                <a:spcPct val="100000"/>
              </a:lnSpc>
              <a:spcBef>
                <a:spcPts val="490"/>
              </a:spcBef>
            </a:pPr>
            <a:r>
              <a:rPr sz="1700" dirty="0">
                <a:solidFill>
                  <a:srgbClr val="4C4D4F"/>
                </a:solidFill>
                <a:latin typeface="Myriad Pro"/>
                <a:cs typeface="Myriad Pro"/>
              </a:rPr>
              <a:t>Sart</a:t>
            </a:r>
            <a:r>
              <a:rPr sz="1700" spc="40" dirty="0">
                <a:solidFill>
                  <a:srgbClr val="4C4D4F"/>
                </a:solidFill>
                <a:latin typeface="Myriad Pro"/>
                <a:cs typeface="Myriad Pro"/>
              </a:rPr>
              <a:t> </a:t>
            </a:r>
            <a:r>
              <a:rPr sz="1700" dirty="0">
                <a:solidFill>
                  <a:srgbClr val="4C4D4F"/>
                </a:solidFill>
                <a:latin typeface="Myriad Pro"/>
                <a:cs typeface="Myriad Pro"/>
              </a:rPr>
              <a:t>St</a:t>
            </a:r>
            <a:r>
              <a:rPr sz="1700" spc="40" dirty="0">
                <a:solidFill>
                  <a:srgbClr val="4C4D4F"/>
                </a:solidFill>
                <a:latin typeface="Myriad Pro"/>
                <a:cs typeface="Myriad Pro"/>
              </a:rPr>
              <a:t> </a:t>
            </a:r>
            <a:r>
              <a:rPr sz="1700" spc="-10" dirty="0">
                <a:solidFill>
                  <a:srgbClr val="4C4D4F"/>
                </a:solidFill>
                <a:latin typeface="Myriad Pro"/>
                <a:cs typeface="Myriad Pro"/>
              </a:rPr>
              <a:t>Laurent</a:t>
            </a:r>
            <a:endParaRPr sz="1700">
              <a:latin typeface="Myriad Pro"/>
              <a:cs typeface="Myriad Pro"/>
            </a:endParaRPr>
          </a:p>
        </p:txBody>
      </p:sp>
      <p:sp>
        <p:nvSpPr>
          <p:cNvPr id="45" name="object 39">
            <a:extLst>
              <a:ext uri="{FF2B5EF4-FFF2-40B4-BE49-F238E27FC236}">
                <a16:creationId xmlns:a16="http://schemas.microsoft.com/office/drawing/2014/main" id="{DDB9072B-81D2-F4F2-9499-198D605D8723}"/>
              </a:ext>
            </a:extLst>
          </p:cNvPr>
          <p:cNvSpPr txBox="1"/>
          <p:nvPr userDrawn="1"/>
        </p:nvSpPr>
        <p:spPr>
          <a:xfrm>
            <a:off x="6447840" y="3898541"/>
            <a:ext cx="1494155" cy="988060"/>
          </a:xfrm>
          <a:prstGeom prst="rect">
            <a:avLst/>
          </a:prstGeom>
        </p:spPr>
        <p:txBody>
          <a:bodyPr vert="horz" wrap="square" lIns="0" tIns="12700" rIns="0" bIns="0" rtlCol="0">
            <a:spAutoFit/>
          </a:bodyPr>
          <a:lstStyle/>
          <a:p>
            <a:pPr algn="ctr">
              <a:lnSpc>
                <a:spcPct val="100000"/>
              </a:lnSpc>
              <a:spcBef>
                <a:spcPts val="100"/>
              </a:spcBef>
            </a:pPr>
            <a:r>
              <a:rPr sz="2100" spc="-10" dirty="0">
                <a:solidFill>
                  <a:srgbClr val="4C4D4F"/>
                </a:solidFill>
                <a:latin typeface="Myriad Pro"/>
                <a:cs typeface="Myriad Pro"/>
              </a:rPr>
              <a:t>Mathieu</a:t>
            </a:r>
            <a:endParaRPr sz="2100">
              <a:latin typeface="Myriad Pro"/>
              <a:cs typeface="Myriad Pro"/>
            </a:endParaRPr>
          </a:p>
          <a:p>
            <a:pPr algn="ctr">
              <a:lnSpc>
                <a:spcPct val="100000"/>
              </a:lnSpc>
              <a:spcBef>
                <a:spcPts val="5"/>
              </a:spcBef>
            </a:pPr>
            <a:r>
              <a:rPr sz="2100" spc="-10" dirty="0">
                <a:solidFill>
                  <a:srgbClr val="4C4D4F"/>
                </a:solidFill>
                <a:latin typeface="Myriad Pro"/>
                <a:cs typeface="Myriad Pro"/>
              </a:rPr>
              <a:t>DESCHAMPS</a:t>
            </a:r>
            <a:endParaRPr sz="2100">
              <a:latin typeface="Myriad Pro"/>
              <a:cs typeface="Myriad Pro"/>
            </a:endParaRPr>
          </a:p>
          <a:p>
            <a:pPr algn="ctr">
              <a:lnSpc>
                <a:spcPct val="100000"/>
              </a:lnSpc>
              <a:spcBef>
                <a:spcPts val="484"/>
              </a:spcBef>
            </a:pPr>
            <a:r>
              <a:rPr sz="1700" spc="-10" dirty="0">
                <a:solidFill>
                  <a:srgbClr val="4C4D4F"/>
                </a:solidFill>
                <a:latin typeface="Myriad Pro"/>
                <a:cs typeface="Myriad Pro"/>
              </a:rPr>
              <a:t>Brugelette</a:t>
            </a:r>
            <a:endParaRPr sz="1700">
              <a:latin typeface="Myriad Pro"/>
              <a:cs typeface="Myriad Pro"/>
            </a:endParaRPr>
          </a:p>
        </p:txBody>
      </p:sp>
      <p:sp>
        <p:nvSpPr>
          <p:cNvPr id="46" name="object 40">
            <a:extLst>
              <a:ext uri="{FF2B5EF4-FFF2-40B4-BE49-F238E27FC236}">
                <a16:creationId xmlns:a16="http://schemas.microsoft.com/office/drawing/2014/main" id="{4D25782D-BEFE-13EB-5840-D6A521258057}"/>
              </a:ext>
            </a:extLst>
          </p:cNvPr>
          <p:cNvSpPr txBox="1"/>
          <p:nvPr userDrawn="1"/>
        </p:nvSpPr>
        <p:spPr>
          <a:xfrm>
            <a:off x="2035559" y="3898541"/>
            <a:ext cx="1030605" cy="988060"/>
          </a:xfrm>
          <a:prstGeom prst="rect">
            <a:avLst/>
          </a:prstGeom>
        </p:spPr>
        <p:txBody>
          <a:bodyPr vert="horz" wrap="square" lIns="0" tIns="12700" rIns="0" bIns="0" rtlCol="0">
            <a:spAutoFit/>
          </a:bodyPr>
          <a:lstStyle/>
          <a:p>
            <a:pPr marL="12065" marR="5080" indent="-5715" algn="ctr">
              <a:lnSpc>
                <a:spcPct val="100000"/>
              </a:lnSpc>
              <a:spcBef>
                <a:spcPts val="100"/>
              </a:spcBef>
            </a:pPr>
            <a:r>
              <a:rPr sz="2100" spc="-10" dirty="0">
                <a:solidFill>
                  <a:srgbClr val="4C4D4F"/>
                </a:solidFill>
                <a:latin typeface="Myriad Pro"/>
                <a:cs typeface="Myriad Pro"/>
              </a:rPr>
              <a:t>Antoine MABILLE</a:t>
            </a:r>
            <a:endParaRPr sz="2100">
              <a:latin typeface="Myriad Pro"/>
              <a:cs typeface="Myriad Pro"/>
            </a:endParaRPr>
          </a:p>
          <a:p>
            <a:pPr algn="ctr">
              <a:lnSpc>
                <a:spcPct val="100000"/>
              </a:lnSpc>
              <a:spcBef>
                <a:spcPts val="490"/>
              </a:spcBef>
            </a:pPr>
            <a:r>
              <a:rPr sz="1700" spc="-20" dirty="0">
                <a:solidFill>
                  <a:srgbClr val="4C4D4F"/>
                </a:solidFill>
                <a:latin typeface="Myriad Pro"/>
                <a:cs typeface="Myriad Pro"/>
              </a:rPr>
              <a:t>Ohey</a:t>
            </a:r>
            <a:endParaRPr sz="1700">
              <a:latin typeface="Myriad Pro"/>
              <a:cs typeface="Myriad Pro"/>
            </a:endParaRPr>
          </a:p>
        </p:txBody>
      </p:sp>
    </p:spTree>
    <p:extLst>
      <p:ext uri="{BB962C8B-B14F-4D97-AF65-F5344CB8AC3E}">
        <p14:creationId xmlns:p14="http://schemas.microsoft.com/office/powerpoint/2010/main" val="29803321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isposition POMMES DE TERRE 1">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6A270CD8-4712-4B3A-A444-F60A7046B43E}"/>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F81ADFA2-F45F-48BC-B4D3-77194BAEE8CC}"/>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B5585ACF-3988-45CC-891A-209E140DA046}"/>
              </a:ext>
            </a:extLst>
          </p:cNvPr>
          <p:cNvSpPr>
            <a:spLocks noGrp="1"/>
          </p:cNvSpPr>
          <p:nvPr>
            <p:ph type="sldNum" sz="quarter" idx="12"/>
          </p:nvPr>
        </p:nvSpPr>
        <p:spPr/>
        <p:txBody>
          <a:bodyPr/>
          <a:lstStyle/>
          <a:p>
            <a:fld id="{E3C3F044-543A-412E-A42E-7B62475FA835}" type="slidenum">
              <a:rPr lang="fr-BE" smtClean="0"/>
              <a:t>‹N°›</a:t>
            </a:fld>
            <a:endParaRPr lang="fr-BE"/>
          </a:p>
        </p:txBody>
      </p:sp>
      <p:sp>
        <p:nvSpPr>
          <p:cNvPr id="6" name="object 2">
            <a:extLst>
              <a:ext uri="{FF2B5EF4-FFF2-40B4-BE49-F238E27FC236}">
                <a16:creationId xmlns:a16="http://schemas.microsoft.com/office/drawing/2014/main" id="{A1C49798-24F7-4217-897A-9EDCF833E957}"/>
              </a:ext>
            </a:extLst>
          </p:cNvPr>
          <p:cNvSpPr txBox="1">
            <a:spLocks noGrp="1"/>
          </p:cNvSpPr>
          <p:nvPr>
            <p:ph type="title"/>
          </p:nvPr>
        </p:nvSpPr>
        <p:spPr>
          <a:xfrm>
            <a:off x="2209799" y="629488"/>
            <a:ext cx="9525005" cy="695960"/>
          </a:xfrm>
          <a:prstGeom prst="rect">
            <a:avLst/>
          </a:prstGeom>
        </p:spPr>
        <p:txBody>
          <a:bodyPr vert="horz" wrap="square" lIns="0" tIns="12700" rIns="0" bIns="0" rtlCol="0">
            <a:spAutoFit/>
          </a:bodyPr>
          <a:lstStyle/>
          <a:p>
            <a:pPr marL="12700">
              <a:lnSpc>
                <a:spcPct val="100000"/>
              </a:lnSpc>
              <a:spcBef>
                <a:spcPts val="100"/>
              </a:spcBef>
            </a:pPr>
            <a:r>
              <a:rPr sz="4400" spc="130" dirty="0"/>
              <a:t>POMMES </a:t>
            </a:r>
            <a:r>
              <a:rPr sz="4400" spc="85" dirty="0"/>
              <a:t>DE</a:t>
            </a:r>
            <a:r>
              <a:rPr sz="4400" spc="135" dirty="0"/>
              <a:t> </a:t>
            </a:r>
            <a:r>
              <a:rPr sz="4400" spc="170" dirty="0"/>
              <a:t>TERRE</a:t>
            </a:r>
            <a:endParaRPr sz="4400" dirty="0"/>
          </a:p>
        </p:txBody>
      </p:sp>
      <p:grpSp>
        <p:nvGrpSpPr>
          <p:cNvPr id="7" name="object 3">
            <a:extLst>
              <a:ext uri="{FF2B5EF4-FFF2-40B4-BE49-F238E27FC236}">
                <a16:creationId xmlns:a16="http://schemas.microsoft.com/office/drawing/2014/main" id="{E92326F9-2937-4C14-95FF-E32792E7C516}"/>
              </a:ext>
            </a:extLst>
          </p:cNvPr>
          <p:cNvGrpSpPr/>
          <p:nvPr userDrawn="1"/>
        </p:nvGrpSpPr>
        <p:grpSpPr>
          <a:xfrm>
            <a:off x="8394" y="203"/>
            <a:ext cx="12179300" cy="1421765"/>
            <a:chOff x="8394" y="203"/>
            <a:chExt cx="12179300" cy="1421765"/>
          </a:xfrm>
        </p:grpSpPr>
        <p:sp>
          <p:nvSpPr>
            <p:cNvPr id="8" name="object 4">
              <a:extLst>
                <a:ext uri="{FF2B5EF4-FFF2-40B4-BE49-F238E27FC236}">
                  <a16:creationId xmlns:a16="http://schemas.microsoft.com/office/drawing/2014/main" id="{92B67455-9AFA-4227-A1DC-A47A214775DC}"/>
                </a:ext>
              </a:extLst>
            </p:cNvPr>
            <p:cNvSpPr/>
            <p:nvPr/>
          </p:nvSpPr>
          <p:spPr>
            <a:xfrm>
              <a:off x="8394"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9" name="object 5">
              <a:extLst>
                <a:ext uri="{FF2B5EF4-FFF2-40B4-BE49-F238E27FC236}">
                  <a16:creationId xmlns:a16="http://schemas.microsoft.com/office/drawing/2014/main" id="{8FB608CA-01AA-46D6-B386-EBE621D9F604}"/>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pic>
          <p:nvPicPr>
            <p:cNvPr id="10" name="object 6">
              <a:extLst>
                <a:ext uri="{FF2B5EF4-FFF2-40B4-BE49-F238E27FC236}">
                  <a16:creationId xmlns:a16="http://schemas.microsoft.com/office/drawing/2014/main" id="{9DE0909E-DEEB-4DEF-8A2D-939932739C2F}"/>
                </a:ext>
              </a:extLst>
            </p:cNvPr>
            <p:cNvPicPr/>
            <p:nvPr/>
          </p:nvPicPr>
          <p:blipFill>
            <a:blip r:embed="rId2" cstate="print"/>
            <a:stretch>
              <a:fillRect/>
            </a:stretch>
          </p:blipFill>
          <p:spPr>
            <a:xfrm>
              <a:off x="10040075" y="182708"/>
              <a:ext cx="189007" cy="114731"/>
            </a:xfrm>
            <a:prstGeom prst="rect">
              <a:avLst/>
            </a:prstGeom>
          </p:spPr>
        </p:pic>
        <p:pic>
          <p:nvPicPr>
            <p:cNvPr id="11" name="object 7">
              <a:extLst>
                <a:ext uri="{FF2B5EF4-FFF2-40B4-BE49-F238E27FC236}">
                  <a16:creationId xmlns:a16="http://schemas.microsoft.com/office/drawing/2014/main" id="{01D0F225-9370-43E2-A293-214764C8B530}"/>
                </a:ext>
              </a:extLst>
            </p:cNvPr>
            <p:cNvPicPr/>
            <p:nvPr/>
          </p:nvPicPr>
          <p:blipFill>
            <a:blip r:embed="rId3" cstate="print"/>
            <a:stretch>
              <a:fillRect/>
            </a:stretch>
          </p:blipFill>
          <p:spPr>
            <a:xfrm>
              <a:off x="10251467" y="144706"/>
              <a:ext cx="310641" cy="152642"/>
            </a:xfrm>
            <a:prstGeom prst="rect">
              <a:avLst/>
            </a:prstGeom>
          </p:spPr>
        </p:pic>
        <p:pic>
          <p:nvPicPr>
            <p:cNvPr id="12" name="object 8">
              <a:extLst>
                <a:ext uri="{FF2B5EF4-FFF2-40B4-BE49-F238E27FC236}">
                  <a16:creationId xmlns:a16="http://schemas.microsoft.com/office/drawing/2014/main" id="{6D56BC1E-3543-43E9-BDBA-771987D33DCE}"/>
                </a:ext>
              </a:extLst>
            </p:cNvPr>
            <p:cNvPicPr/>
            <p:nvPr/>
          </p:nvPicPr>
          <p:blipFill>
            <a:blip r:embed="rId4" cstate="print"/>
            <a:stretch>
              <a:fillRect/>
            </a:stretch>
          </p:blipFill>
          <p:spPr>
            <a:xfrm>
              <a:off x="10589431" y="183751"/>
              <a:ext cx="64706" cy="112280"/>
            </a:xfrm>
            <a:prstGeom prst="rect">
              <a:avLst/>
            </a:prstGeom>
          </p:spPr>
        </p:pic>
        <p:pic>
          <p:nvPicPr>
            <p:cNvPr id="13" name="object 9">
              <a:extLst>
                <a:ext uri="{FF2B5EF4-FFF2-40B4-BE49-F238E27FC236}">
                  <a16:creationId xmlns:a16="http://schemas.microsoft.com/office/drawing/2014/main" id="{69D42164-2460-4C31-9CA9-4F6CD3B4568F}"/>
                </a:ext>
              </a:extLst>
            </p:cNvPr>
            <p:cNvPicPr/>
            <p:nvPr/>
          </p:nvPicPr>
          <p:blipFill>
            <a:blip r:embed="rId5" cstate="print"/>
            <a:stretch>
              <a:fillRect/>
            </a:stretch>
          </p:blipFill>
          <p:spPr>
            <a:xfrm>
              <a:off x="10694320" y="172974"/>
              <a:ext cx="221231" cy="124470"/>
            </a:xfrm>
            <a:prstGeom prst="rect">
              <a:avLst/>
            </a:prstGeom>
          </p:spPr>
        </p:pic>
        <p:pic>
          <p:nvPicPr>
            <p:cNvPr id="14" name="object 10">
              <a:extLst>
                <a:ext uri="{FF2B5EF4-FFF2-40B4-BE49-F238E27FC236}">
                  <a16:creationId xmlns:a16="http://schemas.microsoft.com/office/drawing/2014/main" id="{86CFDBBE-77AC-4139-8017-94E0FEBC52A8}"/>
                </a:ext>
              </a:extLst>
            </p:cNvPr>
            <p:cNvPicPr/>
            <p:nvPr/>
          </p:nvPicPr>
          <p:blipFill>
            <a:blip r:embed="rId6" cstate="print"/>
            <a:stretch>
              <a:fillRect/>
            </a:stretch>
          </p:blipFill>
          <p:spPr>
            <a:xfrm>
              <a:off x="10040165" y="363762"/>
              <a:ext cx="71031" cy="115735"/>
            </a:xfrm>
            <a:prstGeom prst="rect">
              <a:avLst/>
            </a:prstGeom>
          </p:spPr>
        </p:pic>
        <p:pic>
          <p:nvPicPr>
            <p:cNvPr id="15" name="object 11">
              <a:extLst>
                <a:ext uri="{FF2B5EF4-FFF2-40B4-BE49-F238E27FC236}">
                  <a16:creationId xmlns:a16="http://schemas.microsoft.com/office/drawing/2014/main" id="{5F004B5A-3C7A-443D-AE68-12ADB2A0169E}"/>
                </a:ext>
              </a:extLst>
            </p:cNvPr>
            <p:cNvPicPr/>
            <p:nvPr/>
          </p:nvPicPr>
          <p:blipFill>
            <a:blip r:embed="rId7" cstate="print"/>
            <a:stretch>
              <a:fillRect/>
            </a:stretch>
          </p:blipFill>
          <p:spPr>
            <a:xfrm>
              <a:off x="10134258" y="362852"/>
              <a:ext cx="190656" cy="118228"/>
            </a:xfrm>
            <a:prstGeom prst="rect">
              <a:avLst/>
            </a:prstGeom>
          </p:spPr>
        </p:pic>
        <p:pic>
          <p:nvPicPr>
            <p:cNvPr id="16" name="object 12">
              <a:extLst>
                <a:ext uri="{FF2B5EF4-FFF2-40B4-BE49-F238E27FC236}">
                  <a16:creationId xmlns:a16="http://schemas.microsoft.com/office/drawing/2014/main" id="{A0BC801C-A482-4D56-B261-E8C3B423B36A}"/>
                </a:ext>
              </a:extLst>
            </p:cNvPr>
            <p:cNvPicPr/>
            <p:nvPr/>
          </p:nvPicPr>
          <p:blipFill>
            <a:blip r:embed="rId8" cstate="print"/>
            <a:stretch>
              <a:fillRect/>
            </a:stretch>
          </p:blipFill>
          <p:spPr>
            <a:xfrm>
              <a:off x="10348707" y="363213"/>
              <a:ext cx="93268" cy="117462"/>
            </a:xfrm>
            <a:prstGeom prst="rect">
              <a:avLst/>
            </a:prstGeom>
          </p:spPr>
        </p:pic>
        <p:pic>
          <p:nvPicPr>
            <p:cNvPr id="17" name="object 13">
              <a:extLst>
                <a:ext uri="{FF2B5EF4-FFF2-40B4-BE49-F238E27FC236}">
                  <a16:creationId xmlns:a16="http://schemas.microsoft.com/office/drawing/2014/main" id="{E3B12553-6E71-4E83-9282-ED1210A4D3BD}"/>
                </a:ext>
              </a:extLst>
            </p:cNvPr>
            <p:cNvPicPr/>
            <p:nvPr/>
          </p:nvPicPr>
          <p:blipFill>
            <a:blip r:embed="rId9" cstate="print"/>
            <a:stretch>
              <a:fillRect/>
            </a:stretch>
          </p:blipFill>
          <p:spPr>
            <a:xfrm>
              <a:off x="10462295" y="363899"/>
              <a:ext cx="86728" cy="116776"/>
            </a:xfrm>
            <a:prstGeom prst="rect">
              <a:avLst/>
            </a:prstGeom>
          </p:spPr>
        </p:pic>
        <p:pic>
          <p:nvPicPr>
            <p:cNvPr id="18" name="object 14">
              <a:extLst>
                <a:ext uri="{FF2B5EF4-FFF2-40B4-BE49-F238E27FC236}">
                  <a16:creationId xmlns:a16="http://schemas.microsoft.com/office/drawing/2014/main" id="{42C11E35-75D8-4676-A4F3-997135B66426}"/>
                </a:ext>
              </a:extLst>
            </p:cNvPr>
            <p:cNvPicPr/>
            <p:nvPr/>
          </p:nvPicPr>
          <p:blipFill>
            <a:blip r:embed="rId10" cstate="print"/>
            <a:stretch>
              <a:fillRect/>
            </a:stretch>
          </p:blipFill>
          <p:spPr>
            <a:xfrm>
              <a:off x="10569388" y="362985"/>
              <a:ext cx="172477" cy="117690"/>
            </a:xfrm>
            <a:prstGeom prst="rect">
              <a:avLst/>
            </a:prstGeom>
          </p:spPr>
        </p:pic>
        <p:pic>
          <p:nvPicPr>
            <p:cNvPr id="19" name="object 15">
              <a:extLst>
                <a:ext uri="{FF2B5EF4-FFF2-40B4-BE49-F238E27FC236}">
                  <a16:creationId xmlns:a16="http://schemas.microsoft.com/office/drawing/2014/main" id="{5F0C5433-A20F-48A1-B93A-C8B157CC6A6D}"/>
                </a:ext>
              </a:extLst>
            </p:cNvPr>
            <p:cNvPicPr/>
            <p:nvPr/>
          </p:nvPicPr>
          <p:blipFill>
            <a:blip r:embed="rId11" cstate="print"/>
            <a:stretch>
              <a:fillRect/>
            </a:stretch>
          </p:blipFill>
          <p:spPr>
            <a:xfrm>
              <a:off x="10762560" y="363899"/>
              <a:ext cx="170746" cy="116776"/>
            </a:xfrm>
            <a:prstGeom prst="rect">
              <a:avLst/>
            </a:prstGeom>
          </p:spPr>
        </p:pic>
        <p:pic>
          <p:nvPicPr>
            <p:cNvPr id="20" name="object 16">
              <a:extLst>
                <a:ext uri="{FF2B5EF4-FFF2-40B4-BE49-F238E27FC236}">
                  <a16:creationId xmlns:a16="http://schemas.microsoft.com/office/drawing/2014/main" id="{EB4CEE2A-8821-4C6D-8FAC-86A93C256D39}"/>
                </a:ext>
              </a:extLst>
            </p:cNvPr>
            <p:cNvPicPr/>
            <p:nvPr/>
          </p:nvPicPr>
          <p:blipFill>
            <a:blip r:embed="rId12" cstate="print"/>
            <a:stretch>
              <a:fillRect/>
            </a:stretch>
          </p:blipFill>
          <p:spPr>
            <a:xfrm>
              <a:off x="10963786" y="362667"/>
              <a:ext cx="161450" cy="118413"/>
            </a:xfrm>
            <a:prstGeom prst="rect">
              <a:avLst/>
            </a:prstGeom>
          </p:spPr>
        </p:pic>
        <p:sp>
          <p:nvSpPr>
            <p:cNvPr id="21" name="object 17">
              <a:extLst>
                <a:ext uri="{FF2B5EF4-FFF2-40B4-BE49-F238E27FC236}">
                  <a16:creationId xmlns:a16="http://schemas.microsoft.com/office/drawing/2014/main" id="{E7270544-7B9E-4FFA-A024-72630CDB96F9}"/>
                </a:ext>
              </a:extLst>
            </p:cNvPr>
            <p:cNvSpPr/>
            <p:nvPr/>
          </p:nvSpPr>
          <p:spPr>
            <a:xfrm>
              <a:off x="9404502" y="32562"/>
              <a:ext cx="560705" cy="492759"/>
            </a:xfrm>
            <a:custGeom>
              <a:avLst/>
              <a:gdLst/>
              <a:ahLst/>
              <a:cxnLst/>
              <a:rect l="l" t="t" r="r" b="b"/>
              <a:pathLst>
                <a:path w="560704" h="492759">
                  <a:moveTo>
                    <a:pt x="543407" y="174002"/>
                  </a:moveTo>
                  <a:lnTo>
                    <a:pt x="521258" y="131216"/>
                  </a:lnTo>
                  <a:lnTo>
                    <a:pt x="492658" y="93459"/>
                  </a:lnTo>
                  <a:lnTo>
                    <a:pt x="458419" y="61302"/>
                  </a:lnTo>
                  <a:lnTo>
                    <a:pt x="419404" y="35318"/>
                  </a:lnTo>
                  <a:lnTo>
                    <a:pt x="376466" y="16065"/>
                  </a:lnTo>
                  <a:lnTo>
                    <a:pt x="330441" y="4102"/>
                  </a:lnTo>
                  <a:lnTo>
                    <a:pt x="282181" y="0"/>
                  </a:lnTo>
                  <a:lnTo>
                    <a:pt x="236385" y="3695"/>
                  </a:lnTo>
                  <a:lnTo>
                    <a:pt x="192951" y="14351"/>
                  </a:lnTo>
                  <a:lnTo>
                    <a:pt x="152450" y="31369"/>
                  </a:lnTo>
                  <a:lnTo>
                    <a:pt x="115468" y="54190"/>
                  </a:lnTo>
                  <a:lnTo>
                    <a:pt x="82588" y="82232"/>
                  </a:lnTo>
                  <a:lnTo>
                    <a:pt x="54381" y="114922"/>
                  </a:lnTo>
                  <a:lnTo>
                    <a:pt x="31445" y="151676"/>
                  </a:lnTo>
                  <a:lnTo>
                    <a:pt x="14338" y="191922"/>
                  </a:lnTo>
                  <a:lnTo>
                    <a:pt x="3670" y="235077"/>
                  </a:lnTo>
                  <a:lnTo>
                    <a:pt x="0" y="280555"/>
                  </a:lnTo>
                  <a:lnTo>
                    <a:pt x="1143" y="305701"/>
                  </a:lnTo>
                  <a:lnTo>
                    <a:pt x="4559" y="330593"/>
                  </a:lnTo>
                  <a:lnTo>
                    <a:pt x="10185" y="355092"/>
                  </a:lnTo>
                  <a:lnTo>
                    <a:pt x="18034" y="379018"/>
                  </a:lnTo>
                  <a:lnTo>
                    <a:pt x="25031" y="369468"/>
                  </a:lnTo>
                  <a:lnTo>
                    <a:pt x="32359" y="360146"/>
                  </a:lnTo>
                  <a:lnTo>
                    <a:pt x="67665" y="322795"/>
                  </a:lnTo>
                  <a:lnTo>
                    <a:pt x="110401" y="287528"/>
                  </a:lnTo>
                  <a:lnTo>
                    <a:pt x="133311" y="271830"/>
                  </a:lnTo>
                  <a:lnTo>
                    <a:pt x="130835" y="265925"/>
                  </a:lnTo>
                  <a:lnTo>
                    <a:pt x="128803" y="259854"/>
                  </a:lnTo>
                  <a:lnTo>
                    <a:pt x="127228" y="253644"/>
                  </a:lnTo>
                  <a:lnTo>
                    <a:pt x="94729" y="256781"/>
                  </a:lnTo>
                  <a:lnTo>
                    <a:pt x="88430" y="251650"/>
                  </a:lnTo>
                  <a:lnTo>
                    <a:pt x="85712" y="223926"/>
                  </a:lnTo>
                  <a:lnTo>
                    <a:pt x="90893" y="217652"/>
                  </a:lnTo>
                  <a:lnTo>
                    <a:pt x="123380" y="214503"/>
                  </a:lnTo>
                  <a:lnTo>
                    <a:pt x="123990" y="207302"/>
                  </a:lnTo>
                  <a:lnTo>
                    <a:pt x="124993" y="200139"/>
                  </a:lnTo>
                  <a:lnTo>
                    <a:pt x="126390" y="193040"/>
                  </a:lnTo>
                  <a:lnTo>
                    <a:pt x="128181" y="186016"/>
                  </a:lnTo>
                  <a:lnTo>
                    <a:pt x="98463" y="172580"/>
                  </a:lnTo>
                  <a:lnTo>
                    <a:pt x="95592" y="164985"/>
                  </a:lnTo>
                  <a:lnTo>
                    <a:pt x="107200" y="139458"/>
                  </a:lnTo>
                  <a:lnTo>
                    <a:pt x="114782" y="136525"/>
                  </a:lnTo>
                  <a:lnTo>
                    <a:pt x="144703" y="149923"/>
                  </a:lnTo>
                  <a:lnTo>
                    <a:pt x="148805" y="143992"/>
                  </a:lnTo>
                  <a:lnTo>
                    <a:pt x="153238" y="138290"/>
                  </a:lnTo>
                  <a:lnTo>
                    <a:pt x="157975" y="132842"/>
                  </a:lnTo>
                  <a:lnTo>
                    <a:pt x="163004" y="127647"/>
                  </a:lnTo>
                  <a:lnTo>
                    <a:pt x="144284" y="101384"/>
                  </a:lnTo>
                  <a:lnTo>
                    <a:pt x="145605" y="93510"/>
                  </a:lnTo>
                  <a:lnTo>
                    <a:pt x="168490" y="77216"/>
                  </a:lnTo>
                  <a:lnTo>
                    <a:pt x="176542" y="78562"/>
                  </a:lnTo>
                  <a:lnTo>
                    <a:pt x="195554" y="104965"/>
                  </a:lnTo>
                  <a:lnTo>
                    <a:pt x="202120" y="101854"/>
                  </a:lnTo>
                  <a:lnTo>
                    <a:pt x="208838" y="99123"/>
                  </a:lnTo>
                  <a:lnTo>
                    <a:pt x="215722" y="96786"/>
                  </a:lnTo>
                  <a:lnTo>
                    <a:pt x="222732" y="94830"/>
                  </a:lnTo>
                  <a:lnTo>
                    <a:pt x="219595" y="62572"/>
                  </a:lnTo>
                  <a:lnTo>
                    <a:pt x="224739" y="56311"/>
                  </a:lnTo>
                  <a:lnTo>
                    <a:pt x="252717" y="53568"/>
                  </a:lnTo>
                  <a:lnTo>
                    <a:pt x="259016" y="58737"/>
                  </a:lnTo>
                  <a:lnTo>
                    <a:pt x="262178" y="91008"/>
                  </a:lnTo>
                  <a:lnTo>
                    <a:pt x="269430" y="91554"/>
                  </a:lnTo>
                  <a:lnTo>
                    <a:pt x="276644" y="92481"/>
                  </a:lnTo>
                  <a:lnTo>
                    <a:pt x="283806" y="93814"/>
                  </a:lnTo>
                  <a:lnTo>
                    <a:pt x="290880" y="95542"/>
                  </a:lnTo>
                  <a:lnTo>
                    <a:pt x="304393" y="66040"/>
                  </a:lnTo>
                  <a:lnTo>
                    <a:pt x="312013" y="63195"/>
                  </a:lnTo>
                  <a:lnTo>
                    <a:pt x="337870" y="74790"/>
                  </a:lnTo>
                  <a:lnTo>
                    <a:pt x="340741" y="82397"/>
                  </a:lnTo>
                  <a:lnTo>
                    <a:pt x="327253" y="112141"/>
                  </a:lnTo>
                  <a:lnTo>
                    <a:pt x="333235" y="116217"/>
                  </a:lnTo>
                  <a:lnTo>
                    <a:pt x="338975" y="120611"/>
                  </a:lnTo>
                  <a:lnTo>
                    <a:pt x="344462" y="125323"/>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56"/>
                  </a:lnTo>
                  <a:lnTo>
                    <a:pt x="427469" y="171665"/>
                  </a:lnTo>
                  <a:lnTo>
                    <a:pt x="451624" y="170065"/>
                  </a:lnTo>
                  <a:lnTo>
                    <a:pt x="475856" y="169456"/>
                  </a:lnTo>
                  <a:lnTo>
                    <a:pt x="492785" y="169684"/>
                  </a:lnTo>
                  <a:lnTo>
                    <a:pt x="509701" y="170522"/>
                  </a:lnTo>
                  <a:lnTo>
                    <a:pt x="526580" y="171958"/>
                  </a:lnTo>
                  <a:lnTo>
                    <a:pt x="543407" y="174002"/>
                  </a:lnTo>
                  <a:close/>
                </a:path>
                <a:path w="560704" h="492759">
                  <a:moveTo>
                    <a:pt x="560197" y="231698"/>
                  </a:moveTo>
                  <a:lnTo>
                    <a:pt x="516280" y="207543"/>
                  </a:lnTo>
                  <a:lnTo>
                    <a:pt x="475945" y="205828"/>
                  </a:lnTo>
                  <a:lnTo>
                    <a:pt x="431419" y="207924"/>
                  </a:lnTo>
                  <a:lnTo>
                    <a:pt x="387235" y="213334"/>
                  </a:lnTo>
                  <a:lnTo>
                    <a:pt x="343585" y="222034"/>
                  </a:lnTo>
                  <a:lnTo>
                    <a:pt x="300672" y="233972"/>
                  </a:lnTo>
                  <a:lnTo>
                    <a:pt x="246761" y="253453"/>
                  </a:lnTo>
                  <a:lnTo>
                    <a:pt x="196532" y="276923"/>
                  </a:lnTo>
                  <a:lnTo>
                    <a:pt x="150647" y="303961"/>
                  </a:lnTo>
                  <a:lnTo>
                    <a:pt x="109855" y="334149"/>
                  </a:lnTo>
                  <a:lnTo>
                    <a:pt x="74828" y="367068"/>
                  </a:lnTo>
                  <a:lnTo>
                    <a:pt x="44919" y="404533"/>
                  </a:lnTo>
                  <a:lnTo>
                    <a:pt x="36474" y="418109"/>
                  </a:lnTo>
                  <a:lnTo>
                    <a:pt x="49377" y="438658"/>
                  </a:lnTo>
                  <a:lnTo>
                    <a:pt x="63982" y="457987"/>
                  </a:lnTo>
                  <a:lnTo>
                    <a:pt x="80213" y="475996"/>
                  </a:lnTo>
                  <a:lnTo>
                    <a:pt x="97980" y="492569"/>
                  </a:lnTo>
                  <a:lnTo>
                    <a:pt x="105537" y="479437"/>
                  </a:lnTo>
                  <a:lnTo>
                    <a:pt x="109829" y="472846"/>
                  </a:lnTo>
                  <a:lnTo>
                    <a:pt x="135839" y="437299"/>
                  </a:lnTo>
                  <a:lnTo>
                    <a:pt x="166535" y="403364"/>
                  </a:lnTo>
                  <a:lnTo>
                    <a:pt x="201510" y="371386"/>
                  </a:lnTo>
                  <a:lnTo>
                    <a:pt x="240360" y="341693"/>
                  </a:lnTo>
                  <a:lnTo>
                    <a:pt x="282702" y="314617"/>
                  </a:lnTo>
                  <a:lnTo>
                    <a:pt x="328129" y="290474"/>
                  </a:lnTo>
                  <a:lnTo>
                    <a:pt x="374599" y="270294"/>
                  </a:lnTo>
                  <a:lnTo>
                    <a:pt x="421424" y="254228"/>
                  </a:lnTo>
                  <a:lnTo>
                    <a:pt x="468210" y="242392"/>
                  </a:lnTo>
                  <a:lnTo>
                    <a:pt x="514591" y="234848"/>
                  </a:lnTo>
                  <a:lnTo>
                    <a:pt x="560197" y="231698"/>
                  </a:lnTo>
                  <a:close/>
                </a:path>
              </a:pathLst>
            </a:custGeom>
            <a:solidFill>
              <a:srgbClr val="FFFFFF"/>
            </a:solidFill>
          </p:spPr>
          <p:txBody>
            <a:bodyPr wrap="square" lIns="0" tIns="0" rIns="0" bIns="0" rtlCol="0"/>
            <a:lstStyle/>
            <a:p>
              <a:endParaRPr/>
            </a:p>
          </p:txBody>
        </p:sp>
        <p:pic>
          <p:nvPicPr>
            <p:cNvPr id="22" name="object 18">
              <a:extLst>
                <a:ext uri="{FF2B5EF4-FFF2-40B4-BE49-F238E27FC236}">
                  <a16:creationId xmlns:a16="http://schemas.microsoft.com/office/drawing/2014/main" id="{371AE588-6855-48CB-B06E-3A12CA7AED88}"/>
                </a:ext>
              </a:extLst>
            </p:cNvPr>
            <p:cNvPicPr/>
            <p:nvPr/>
          </p:nvPicPr>
          <p:blipFill>
            <a:blip r:embed="rId13" cstate="print"/>
            <a:stretch>
              <a:fillRect/>
            </a:stretch>
          </p:blipFill>
          <p:spPr>
            <a:xfrm>
              <a:off x="9713774" y="414806"/>
              <a:ext cx="235826" cy="177101"/>
            </a:xfrm>
            <a:prstGeom prst="rect">
              <a:avLst/>
            </a:prstGeom>
          </p:spPr>
        </p:pic>
        <p:sp>
          <p:nvSpPr>
            <p:cNvPr id="23" name="object 19">
              <a:extLst>
                <a:ext uri="{FF2B5EF4-FFF2-40B4-BE49-F238E27FC236}">
                  <a16:creationId xmlns:a16="http://schemas.microsoft.com/office/drawing/2014/main" id="{BB55A1AD-F6F9-4497-B804-B994FDDB9F8B}"/>
                </a:ext>
              </a:extLst>
            </p:cNvPr>
            <p:cNvSpPr/>
            <p:nvPr/>
          </p:nvSpPr>
          <p:spPr>
            <a:xfrm>
              <a:off x="9539739" y="309674"/>
              <a:ext cx="429259" cy="276860"/>
            </a:xfrm>
            <a:custGeom>
              <a:avLst/>
              <a:gdLst/>
              <a:ahLst/>
              <a:cxnLst/>
              <a:rect l="l" t="t" r="r" b="b"/>
              <a:pathLst>
                <a:path w="429259" h="276859">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sp>
          <p:nvSpPr>
            <p:cNvPr id="24" name="object 20">
              <a:extLst>
                <a:ext uri="{FF2B5EF4-FFF2-40B4-BE49-F238E27FC236}">
                  <a16:creationId xmlns:a16="http://schemas.microsoft.com/office/drawing/2014/main" id="{35D8C90A-BB87-4FB9-B8DD-CADBC2719D75}"/>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sp>
          <p:nvSpPr>
            <p:cNvPr id="25" name="object 21">
              <a:extLst>
                <a:ext uri="{FF2B5EF4-FFF2-40B4-BE49-F238E27FC236}">
                  <a16:creationId xmlns:a16="http://schemas.microsoft.com/office/drawing/2014/main" id="{94C1E80D-C367-4AE4-A584-DDBCA29B009B}"/>
                </a:ext>
              </a:extLst>
            </p:cNvPr>
            <p:cNvSpPr/>
            <p:nvPr/>
          </p:nvSpPr>
          <p:spPr>
            <a:xfrm>
              <a:off x="9239738"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pic>
          <p:nvPicPr>
            <p:cNvPr id="26" name="object 22">
              <a:extLst>
                <a:ext uri="{FF2B5EF4-FFF2-40B4-BE49-F238E27FC236}">
                  <a16:creationId xmlns:a16="http://schemas.microsoft.com/office/drawing/2014/main" id="{C493DFB3-57AF-49A5-A7C7-8602134881C6}"/>
                </a:ext>
              </a:extLst>
            </p:cNvPr>
            <p:cNvPicPr/>
            <p:nvPr/>
          </p:nvPicPr>
          <p:blipFill>
            <a:blip r:embed="rId14" cstate="print"/>
            <a:stretch>
              <a:fillRect/>
            </a:stretch>
          </p:blipFill>
          <p:spPr>
            <a:xfrm>
              <a:off x="457194" y="400354"/>
              <a:ext cx="936155" cy="1021260"/>
            </a:xfrm>
            <a:prstGeom prst="rect">
              <a:avLst/>
            </a:prstGeom>
          </p:spPr>
        </p:pic>
      </p:grpSp>
      <p:sp>
        <p:nvSpPr>
          <p:cNvPr id="27" name="Espace réservé du texte 45">
            <a:extLst>
              <a:ext uri="{FF2B5EF4-FFF2-40B4-BE49-F238E27FC236}">
                <a16:creationId xmlns:a16="http://schemas.microsoft.com/office/drawing/2014/main" id="{5D2256E7-3CD5-4147-9AEF-44D7EA1831A4}"/>
              </a:ext>
            </a:extLst>
          </p:cNvPr>
          <p:cNvSpPr>
            <a:spLocks noGrp="1"/>
          </p:cNvSpPr>
          <p:nvPr>
            <p:ph type="body" sz="quarter" idx="13" hasCustomPrompt="1"/>
          </p:nvPr>
        </p:nvSpPr>
        <p:spPr>
          <a:xfrm>
            <a:off x="914400" y="2124075"/>
            <a:ext cx="5095875" cy="523875"/>
          </a:xfrm>
          <a:prstGeom prst="rect">
            <a:avLst/>
          </a:prstGeom>
        </p:spPr>
        <p:txBody>
          <a:bodyPr/>
          <a:lstStyle>
            <a:lvl1pPr marL="0" indent="0">
              <a:buNone/>
              <a:defRPr sz="2000" b="1">
                <a:solidFill>
                  <a:srgbClr val="19313B"/>
                </a:solidFill>
              </a:defRPr>
            </a:lvl1pPr>
          </a:lstStyle>
          <a:p>
            <a:r>
              <a:rPr lang="fr-FR" dirty="0"/>
              <a:t>Modifiez le style du titre</a:t>
            </a:r>
            <a:endParaRPr lang="fr-BE" dirty="0"/>
          </a:p>
        </p:txBody>
      </p:sp>
    </p:spTree>
    <p:extLst>
      <p:ext uri="{BB962C8B-B14F-4D97-AF65-F5344CB8AC3E}">
        <p14:creationId xmlns:p14="http://schemas.microsoft.com/office/powerpoint/2010/main" val="13912588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sposition POMMES DE TERRE 2">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2E362E4A-A0C2-47F7-8ABD-5F0A71C33970}"/>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3B78FFFD-837B-4CB0-8A74-07B57F34A760}"/>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0513AD83-2510-4F31-8F5A-03F564EA5734}"/>
              </a:ext>
            </a:extLst>
          </p:cNvPr>
          <p:cNvSpPr>
            <a:spLocks noGrp="1"/>
          </p:cNvSpPr>
          <p:nvPr>
            <p:ph type="sldNum" sz="quarter" idx="12"/>
          </p:nvPr>
        </p:nvSpPr>
        <p:spPr/>
        <p:txBody>
          <a:bodyPr/>
          <a:lstStyle/>
          <a:p>
            <a:fld id="{E3C3F044-543A-412E-A42E-7B62475FA835}" type="slidenum">
              <a:rPr lang="fr-BE" smtClean="0"/>
              <a:t>‹N°›</a:t>
            </a:fld>
            <a:endParaRPr lang="fr-BE"/>
          </a:p>
        </p:txBody>
      </p:sp>
      <p:grpSp>
        <p:nvGrpSpPr>
          <p:cNvPr id="6" name="object 2">
            <a:extLst>
              <a:ext uri="{FF2B5EF4-FFF2-40B4-BE49-F238E27FC236}">
                <a16:creationId xmlns:a16="http://schemas.microsoft.com/office/drawing/2014/main" id="{2E2D0A20-E9D5-4C36-8555-D4CE0C0C34D1}"/>
              </a:ext>
            </a:extLst>
          </p:cNvPr>
          <p:cNvGrpSpPr/>
          <p:nvPr userDrawn="1"/>
        </p:nvGrpSpPr>
        <p:grpSpPr>
          <a:xfrm>
            <a:off x="347446" y="2096795"/>
            <a:ext cx="11785600" cy="3921125"/>
            <a:chOff x="347446" y="2096795"/>
            <a:chExt cx="11785600" cy="3921125"/>
          </a:xfrm>
        </p:grpSpPr>
        <p:sp>
          <p:nvSpPr>
            <p:cNvPr id="7" name="object 3">
              <a:extLst>
                <a:ext uri="{FF2B5EF4-FFF2-40B4-BE49-F238E27FC236}">
                  <a16:creationId xmlns:a16="http://schemas.microsoft.com/office/drawing/2014/main" id="{5845707B-00FB-4455-88C6-4896BD0A2FAC}"/>
                </a:ext>
              </a:extLst>
            </p:cNvPr>
            <p:cNvSpPr/>
            <p:nvPr/>
          </p:nvSpPr>
          <p:spPr>
            <a:xfrm>
              <a:off x="347446" y="2096795"/>
              <a:ext cx="3672204" cy="3921125"/>
            </a:xfrm>
            <a:custGeom>
              <a:avLst/>
              <a:gdLst/>
              <a:ahLst/>
              <a:cxnLst/>
              <a:rect l="l" t="t" r="r" b="b"/>
              <a:pathLst>
                <a:path w="3672204" h="3921125">
                  <a:moveTo>
                    <a:pt x="3671760" y="0"/>
                  </a:moveTo>
                  <a:lnTo>
                    <a:pt x="0" y="0"/>
                  </a:lnTo>
                  <a:lnTo>
                    <a:pt x="0" y="3920553"/>
                  </a:lnTo>
                  <a:lnTo>
                    <a:pt x="3671760" y="3920553"/>
                  </a:lnTo>
                  <a:lnTo>
                    <a:pt x="3671760" y="0"/>
                  </a:lnTo>
                  <a:close/>
                </a:path>
              </a:pathLst>
            </a:custGeom>
            <a:solidFill>
              <a:srgbClr val="19313B"/>
            </a:solidFill>
          </p:spPr>
          <p:txBody>
            <a:bodyPr wrap="square" lIns="0" tIns="0" rIns="0" bIns="0" rtlCol="0"/>
            <a:lstStyle/>
            <a:p>
              <a:endParaRPr/>
            </a:p>
          </p:txBody>
        </p:sp>
        <p:sp>
          <p:nvSpPr>
            <p:cNvPr id="8" name="object 4">
              <a:extLst>
                <a:ext uri="{FF2B5EF4-FFF2-40B4-BE49-F238E27FC236}">
                  <a16:creationId xmlns:a16="http://schemas.microsoft.com/office/drawing/2014/main" id="{15B36FBD-F3E3-4CC7-9ECC-C19A63109292}"/>
                </a:ext>
              </a:extLst>
            </p:cNvPr>
            <p:cNvSpPr/>
            <p:nvPr/>
          </p:nvSpPr>
          <p:spPr>
            <a:xfrm>
              <a:off x="1711171" y="2378277"/>
              <a:ext cx="936625" cy="1021715"/>
            </a:xfrm>
            <a:custGeom>
              <a:avLst/>
              <a:gdLst/>
              <a:ahLst/>
              <a:cxnLst/>
              <a:rect l="l" t="t" r="r" b="b"/>
              <a:pathLst>
                <a:path w="936625" h="1021714">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BB7825"/>
            </a:solidFill>
          </p:spPr>
          <p:txBody>
            <a:bodyPr wrap="square" lIns="0" tIns="0" rIns="0" bIns="0" rtlCol="0"/>
            <a:lstStyle/>
            <a:p>
              <a:endParaRPr/>
            </a:p>
          </p:txBody>
        </p:sp>
        <p:pic>
          <p:nvPicPr>
            <p:cNvPr id="9" name="object 5">
              <a:extLst>
                <a:ext uri="{FF2B5EF4-FFF2-40B4-BE49-F238E27FC236}">
                  <a16:creationId xmlns:a16="http://schemas.microsoft.com/office/drawing/2014/main" id="{865FDC82-9AB4-46A4-A15E-4C6F65B0435A}"/>
                </a:ext>
              </a:extLst>
            </p:cNvPr>
            <p:cNvPicPr/>
            <p:nvPr/>
          </p:nvPicPr>
          <p:blipFill>
            <a:blip r:embed="rId2" cstate="print"/>
            <a:stretch>
              <a:fillRect/>
            </a:stretch>
          </p:blipFill>
          <p:spPr>
            <a:xfrm>
              <a:off x="4019203" y="2096808"/>
              <a:ext cx="8113750" cy="3920553"/>
            </a:xfrm>
            <a:prstGeom prst="rect">
              <a:avLst/>
            </a:prstGeom>
          </p:spPr>
        </p:pic>
      </p:grpSp>
      <p:grpSp>
        <p:nvGrpSpPr>
          <p:cNvPr id="10" name="object 6">
            <a:extLst>
              <a:ext uri="{FF2B5EF4-FFF2-40B4-BE49-F238E27FC236}">
                <a16:creationId xmlns:a16="http://schemas.microsoft.com/office/drawing/2014/main" id="{57C4CCA5-3E01-42BE-AC16-42BACCBB7A9A}"/>
              </a:ext>
            </a:extLst>
          </p:cNvPr>
          <p:cNvGrpSpPr/>
          <p:nvPr userDrawn="1"/>
        </p:nvGrpSpPr>
        <p:grpSpPr>
          <a:xfrm>
            <a:off x="0" y="583349"/>
            <a:ext cx="995680" cy="971550"/>
            <a:chOff x="0" y="583349"/>
            <a:chExt cx="995680" cy="971550"/>
          </a:xfrm>
        </p:grpSpPr>
        <p:sp>
          <p:nvSpPr>
            <p:cNvPr id="11" name="object 7">
              <a:extLst>
                <a:ext uri="{FF2B5EF4-FFF2-40B4-BE49-F238E27FC236}">
                  <a16:creationId xmlns:a16="http://schemas.microsoft.com/office/drawing/2014/main" id="{C7760D69-30B8-4262-B5E9-AC404E9CAEB9}"/>
                </a:ext>
              </a:extLst>
            </p:cNvPr>
            <p:cNvSpPr/>
            <p:nvPr/>
          </p:nvSpPr>
          <p:spPr>
            <a:xfrm>
              <a:off x="0" y="583349"/>
              <a:ext cx="995680" cy="971550"/>
            </a:xfrm>
            <a:custGeom>
              <a:avLst/>
              <a:gdLst/>
              <a:ahLst/>
              <a:cxnLst/>
              <a:rect l="l" t="t" r="r" b="b"/>
              <a:pathLst>
                <a:path w="995680" h="971550">
                  <a:moveTo>
                    <a:pt x="995146" y="0"/>
                  </a:moveTo>
                  <a:lnTo>
                    <a:pt x="0" y="0"/>
                  </a:lnTo>
                  <a:lnTo>
                    <a:pt x="0" y="971334"/>
                  </a:lnTo>
                  <a:lnTo>
                    <a:pt x="995146" y="971334"/>
                  </a:lnTo>
                  <a:lnTo>
                    <a:pt x="995146" y="0"/>
                  </a:lnTo>
                  <a:close/>
                </a:path>
              </a:pathLst>
            </a:custGeom>
            <a:solidFill>
              <a:srgbClr val="19313B"/>
            </a:solidFill>
          </p:spPr>
          <p:txBody>
            <a:bodyPr wrap="square" lIns="0" tIns="0" rIns="0" bIns="0" rtlCol="0"/>
            <a:lstStyle/>
            <a:p>
              <a:endParaRPr/>
            </a:p>
          </p:txBody>
        </p:sp>
        <p:sp>
          <p:nvSpPr>
            <p:cNvPr id="12" name="object 8">
              <a:extLst>
                <a:ext uri="{FF2B5EF4-FFF2-40B4-BE49-F238E27FC236}">
                  <a16:creationId xmlns:a16="http://schemas.microsoft.com/office/drawing/2014/main" id="{FB6AB477-F2AA-4B0B-B28C-B7E0F605463B}"/>
                </a:ext>
              </a:extLst>
            </p:cNvPr>
            <p:cNvSpPr/>
            <p:nvPr/>
          </p:nvSpPr>
          <p:spPr>
            <a:xfrm>
              <a:off x="176466" y="824166"/>
              <a:ext cx="561975" cy="490220"/>
            </a:xfrm>
            <a:custGeom>
              <a:avLst/>
              <a:gdLst/>
              <a:ahLst/>
              <a:cxnLst/>
              <a:rect l="l" t="t" r="r" b="b"/>
              <a:pathLst>
                <a:path w="561975" h="490219">
                  <a:moveTo>
                    <a:pt x="512292" y="456933"/>
                  </a:moveTo>
                  <a:lnTo>
                    <a:pt x="20497" y="456933"/>
                  </a:lnTo>
                  <a:lnTo>
                    <a:pt x="20497" y="489712"/>
                  </a:lnTo>
                  <a:lnTo>
                    <a:pt x="512292" y="489712"/>
                  </a:lnTo>
                  <a:lnTo>
                    <a:pt x="512292" y="456933"/>
                  </a:lnTo>
                  <a:close/>
                </a:path>
                <a:path w="561975" h="490219">
                  <a:moveTo>
                    <a:pt x="561454" y="198755"/>
                  </a:moveTo>
                  <a:lnTo>
                    <a:pt x="556133" y="172466"/>
                  </a:lnTo>
                  <a:lnTo>
                    <a:pt x="550367" y="163906"/>
                  </a:lnTo>
                  <a:lnTo>
                    <a:pt x="541629" y="150964"/>
                  </a:lnTo>
                  <a:lnTo>
                    <a:pt x="528662" y="142214"/>
                  </a:lnTo>
                  <a:lnTo>
                    <a:pt x="528662" y="198755"/>
                  </a:lnTo>
                  <a:lnTo>
                    <a:pt x="525919" y="212293"/>
                  </a:lnTo>
                  <a:lnTo>
                    <a:pt x="518452" y="223367"/>
                  </a:lnTo>
                  <a:lnTo>
                    <a:pt x="507377" y="230835"/>
                  </a:lnTo>
                  <a:lnTo>
                    <a:pt x="493839" y="233578"/>
                  </a:lnTo>
                  <a:lnTo>
                    <a:pt x="480288" y="230835"/>
                  </a:lnTo>
                  <a:lnTo>
                    <a:pt x="469214" y="223367"/>
                  </a:lnTo>
                  <a:lnTo>
                    <a:pt x="461733" y="212293"/>
                  </a:lnTo>
                  <a:lnTo>
                    <a:pt x="458990" y="198755"/>
                  </a:lnTo>
                  <a:lnTo>
                    <a:pt x="461733" y="185204"/>
                  </a:lnTo>
                  <a:lnTo>
                    <a:pt x="469214" y="174117"/>
                  </a:lnTo>
                  <a:lnTo>
                    <a:pt x="480288" y="166649"/>
                  </a:lnTo>
                  <a:lnTo>
                    <a:pt x="493839" y="163906"/>
                  </a:lnTo>
                  <a:lnTo>
                    <a:pt x="507377" y="166649"/>
                  </a:lnTo>
                  <a:lnTo>
                    <a:pt x="518452" y="174117"/>
                  </a:lnTo>
                  <a:lnTo>
                    <a:pt x="525919" y="185204"/>
                  </a:lnTo>
                  <a:lnTo>
                    <a:pt x="528662" y="198755"/>
                  </a:lnTo>
                  <a:lnTo>
                    <a:pt x="528662" y="142214"/>
                  </a:lnTo>
                  <a:lnTo>
                    <a:pt x="520128" y="136448"/>
                  </a:lnTo>
                  <a:lnTo>
                    <a:pt x="493839" y="131127"/>
                  </a:lnTo>
                  <a:lnTo>
                    <a:pt x="467550" y="136448"/>
                  </a:lnTo>
                  <a:lnTo>
                    <a:pt x="446049" y="150964"/>
                  </a:lnTo>
                  <a:lnTo>
                    <a:pt x="431546" y="172466"/>
                  </a:lnTo>
                  <a:lnTo>
                    <a:pt x="426212" y="198755"/>
                  </a:lnTo>
                  <a:lnTo>
                    <a:pt x="430555" y="220205"/>
                  </a:lnTo>
                  <a:lnTo>
                    <a:pt x="316395" y="288442"/>
                  </a:lnTo>
                  <a:lnTo>
                    <a:pt x="312127" y="282105"/>
                  </a:lnTo>
                  <a:lnTo>
                    <a:pt x="299161" y="273367"/>
                  </a:lnTo>
                  <a:lnTo>
                    <a:pt x="299161" y="329895"/>
                  </a:lnTo>
                  <a:lnTo>
                    <a:pt x="296418" y="343446"/>
                  </a:lnTo>
                  <a:lnTo>
                    <a:pt x="288950" y="354507"/>
                  </a:lnTo>
                  <a:lnTo>
                    <a:pt x="277888" y="361975"/>
                  </a:lnTo>
                  <a:lnTo>
                    <a:pt x="264337" y="364718"/>
                  </a:lnTo>
                  <a:lnTo>
                    <a:pt x="250786" y="361975"/>
                  </a:lnTo>
                  <a:lnTo>
                    <a:pt x="239712" y="354507"/>
                  </a:lnTo>
                  <a:lnTo>
                    <a:pt x="232232" y="343446"/>
                  </a:lnTo>
                  <a:lnTo>
                    <a:pt x="229489" y="329895"/>
                  </a:lnTo>
                  <a:lnTo>
                    <a:pt x="232232" y="316357"/>
                  </a:lnTo>
                  <a:lnTo>
                    <a:pt x="239712" y="305269"/>
                  </a:lnTo>
                  <a:lnTo>
                    <a:pt x="250786" y="297789"/>
                  </a:lnTo>
                  <a:lnTo>
                    <a:pt x="264337" y="295046"/>
                  </a:lnTo>
                  <a:lnTo>
                    <a:pt x="277888" y="297789"/>
                  </a:lnTo>
                  <a:lnTo>
                    <a:pt x="288950" y="305269"/>
                  </a:lnTo>
                  <a:lnTo>
                    <a:pt x="296418" y="316357"/>
                  </a:lnTo>
                  <a:lnTo>
                    <a:pt x="299161" y="329895"/>
                  </a:lnTo>
                  <a:lnTo>
                    <a:pt x="299161" y="273367"/>
                  </a:lnTo>
                  <a:lnTo>
                    <a:pt x="290626" y="267601"/>
                  </a:lnTo>
                  <a:lnTo>
                    <a:pt x="264337" y="262267"/>
                  </a:lnTo>
                  <a:lnTo>
                    <a:pt x="238048" y="267601"/>
                  </a:lnTo>
                  <a:lnTo>
                    <a:pt x="236956" y="268338"/>
                  </a:lnTo>
                  <a:lnTo>
                    <a:pt x="118719" y="110502"/>
                  </a:lnTo>
                  <a:lnTo>
                    <a:pt x="124155" y="102450"/>
                  </a:lnTo>
                  <a:lnTo>
                    <a:pt x="129921" y="93903"/>
                  </a:lnTo>
                  <a:lnTo>
                    <a:pt x="135242" y="67614"/>
                  </a:lnTo>
                  <a:lnTo>
                    <a:pt x="129921" y="41325"/>
                  </a:lnTo>
                  <a:lnTo>
                    <a:pt x="124155" y="32778"/>
                  </a:lnTo>
                  <a:lnTo>
                    <a:pt x="115417" y="19824"/>
                  </a:lnTo>
                  <a:lnTo>
                    <a:pt x="102463" y="11087"/>
                  </a:lnTo>
                  <a:lnTo>
                    <a:pt x="102463" y="67614"/>
                  </a:lnTo>
                  <a:lnTo>
                    <a:pt x="99720" y="81153"/>
                  </a:lnTo>
                  <a:lnTo>
                    <a:pt x="92252" y="92227"/>
                  </a:lnTo>
                  <a:lnTo>
                    <a:pt x="81178" y="99707"/>
                  </a:lnTo>
                  <a:lnTo>
                    <a:pt x="67627" y="102450"/>
                  </a:lnTo>
                  <a:lnTo>
                    <a:pt x="54076" y="99707"/>
                  </a:lnTo>
                  <a:lnTo>
                    <a:pt x="43002" y="92227"/>
                  </a:lnTo>
                  <a:lnTo>
                    <a:pt x="35534" y="81153"/>
                  </a:lnTo>
                  <a:lnTo>
                    <a:pt x="32791" y="67614"/>
                  </a:lnTo>
                  <a:lnTo>
                    <a:pt x="35534" y="54063"/>
                  </a:lnTo>
                  <a:lnTo>
                    <a:pt x="43002" y="42989"/>
                  </a:lnTo>
                  <a:lnTo>
                    <a:pt x="54076" y="35509"/>
                  </a:lnTo>
                  <a:lnTo>
                    <a:pt x="67627" y="32778"/>
                  </a:lnTo>
                  <a:lnTo>
                    <a:pt x="81178" y="35509"/>
                  </a:lnTo>
                  <a:lnTo>
                    <a:pt x="92252" y="42989"/>
                  </a:lnTo>
                  <a:lnTo>
                    <a:pt x="99720" y="54063"/>
                  </a:lnTo>
                  <a:lnTo>
                    <a:pt x="102463" y="67614"/>
                  </a:lnTo>
                  <a:lnTo>
                    <a:pt x="102463" y="11087"/>
                  </a:lnTo>
                  <a:lnTo>
                    <a:pt x="93916" y="5321"/>
                  </a:lnTo>
                  <a:lnTo>
                    <a:pt x="67627" y="0"/>
                  </a:lnTo>
                  <a:lnTo>
                    <a:pt x="41325" y="5321"/>
                  </a:lnTo>
                  <a:lnTo>
                    <a:pt x="19837" y="19824"/>
                  </a:lnTo>
                  <a:lnTo>
                    <a:pt x="5321" y="41325"/>
                  </a:lnTo>
                  <a:lnTo>
                    <a:pt x="0" y="67614"/>
                  </a:lnTo>
                  <a:lnTo>
                    <a:pt x="5321" y="93903"/>
                  </a:lnTo>
                  <a:lnTo>
                    <a:pt x="19837" y="115404"/>
                  </a:lnTo>
                  <a:lnTo>
                    <a:pt x="41325" y="129908"/>
                  </a:lnTo>
                  <a:lnTo>
                    <a:pt x="67627" y="135242"/>
                  </a:lnTo>
                  <a:lnTo>
                    <a:pt x="92519" y="130200"/>
                  </a:lnTo>
                  <a:lnTo>
                    <a:pt x="211683" y="289306"/>
                  </a:lnTo>
                  <a:lnTo>
                    <a:pt x="202031" y="303606"/>
                  </a:lnTo>
                  <a:lnTo>
                    <a:pt x="196710" y="329895"/>
                  </a:lnTo>
                  <a:lnTo>
                    <a:pt x="202031" y="356196"/>
                  </a:lnTo>
                  <a:lnTo>
                    <a:pt x="216547" y="377685"/>
                  </a:lnTo>
                  <a:lnTo>
                    <a:pt x="238048" y="392188"/>
                  </a:lnTo>
                  <a:lnTo>
                    <a:pt x="264337" y="397510"/>
                  </a:lnTo>
                  <a:lnTo>
                    <a:pt x="290626" y="392188"/>
                  </a:lnTo>
                  <a:lnTo>
                    <a:pt x="312127" y="377685"/>
                  </a:lnTo>
                  <a:lnTo>
                    <a:pt x="320878" y="364718"/>
                  </a:lnTo>
                  <a:lnTo>
                    <a:pt x="326631" y="356196"/>
                  </a:lnTo>
                  <a:lnTo>
                    <a:pt x="331952" y="329895"/>
                  </a:lnTo>
                  <a:lnTo>
                    <a:pt x="328891" y="314820"/>
                  </a:lnTo>
                  <a:lnTo>
                    <a:pt x="330809" y="318008"/>
                  </a:lnTo>
                  <a:lnTo>
                    <a:pt x="448068" y="247916"/>
                  </a:lnTo>
                  <a:lnTo>
                    <a:pt x="467550" y="261048"/>
                  </a:lnTo>
                  <a:lnTo>
                    <a:pt x="493839" y="266369"/>
                  </a:lnTo>
                  <a:lnTo>
                    <a:pt x="520128" y="261048"/>
                  </a:lnTo>
                  <a:lnTo>
                    <a:pt x="541629" y="246545"/>
                  </a:lnTo>
                  <a:lnTo>
                    <a:pt x="550379" y="233578"/>
                  </a:lnTo>
                  <a:lnTo>
                    <a:pt x="556133" y="225056"/>
                  </a:lnTo>
                  <a:lnTo>
                    <a:pt x="561454" y="198755"/>
                  </a:lnTo>
                  <a:close/>
                </a:path>
              </a:pathLst>
            </a:custGeom>
            <a:solidFill>
              <a:srgbClr val="FFFFFF"/>
            </a:solidFill>
          </p:spPr>
          <p:txBody>
            <a:bodyPr wrap="square" lIns="0" tIns="0" rIns="0" bIns="0" rtlCol="0"/>
            <a:lstStyle/>
            <a:p>
              <a:endParaRPr/>
            </a:p>
          </p:txBody>
        </p:sp>
      </p:grpSp>
      <p:pic>
        <p:nvPicPr>
          <p:cNvPr id="13" name="object 9">
            <a:extLst>
              <a:ext uri="{FF2B5EF4-FFF2-40B4-BE49-F238E27FC236}">
                <a16:creationId xmlns:a16="http://schemas.microsoft.com/office/drawing/2014/main" id="{56CE7050-99BE-4419-8108-E359109B2D9E}"/>
              </a:ext>
            </a:extLst>
          </p:cNvPr>
          <p:cNvPicPr/>
          <p:nvPr userDrawn="1"/>
        </p:nvPicPr>
        <p:blipFill>
          <a:blip r:embed="rId3" cstate="print"/>
          <a:stretch>
            <a:fillRect/>
          </a:stretch>
        </p:blipFill>
        <p:spPr>
          <a:xfrm>
            <a:off x="1814446" y="2736433"/>
            <a:ext cx="730112" cy="385288"/>
          </a:xfrm>
          <a:prstGeom prst="rect">
            <a:avLst/>
          </a:prstGeom>
        </p:spPr>
      </p:pic>
      <p:sp>
        <p:nvSpPr>
          <p:cNvPr id="14" name="object 10">
            <a:extLst>
              <a:ext uri="{FF2B5EF4-FFF2-40B4-BE49-F238E27FC236}">
                <a16:creationId xmlns:a16="http://schemas.microsoft.com/office/drawing/2014/main" id="{E9BB7F4D-7C31-46B7-B2FE-5F82F703D686}"/>
              </a:ext>
            </a:extLst>
          </p:cNvPr>
          <p:cNvSpPr txBox="1">
            <a:spLocks noGrp="1"/>
          </p:cNvSpPr>
          <p:nvPr>
            <p:ph type="title"/>
          </p:nvPr>
        </p:nvSpPr>
        <p:spPr>
          <a:xfrm>
            <a:off x="1351864" y="754693"/>
            <a:ext cx="10781089" cy="604520"/>
          </a:xfrm>
          <a:prstGeom prst="rect">
            <a:avLst/>
          </a:prstGeom>
        </p:spPr>
        <p:txBody>
          <a:bodyPr vert="horz" wrap="square" lIns="0" tIns="12700" rIns="0" bIns="0" rtlCol="0">
            <a:spAutoFit/>
          </a:bodyPr>
          <a:lstStyle/>
          <a:p>
            <a:pPr marL="12700">
              <a:lnSpc>
                <a:spcPct val="100000"/>
              </a:lnSpc>
              <a:spcBef>
                <a:spcPts val="100"/>
              </a:spcBef>
            </a:pPr>
            <a:r>
              <a:rPr sz="3800" spc="110" dirty="0"/>
              <a:t>POMMES</a:t>
            </a:r>
            <a:r>
              <a:rPr sz="3800" spc="114" dirty="0"/>
              <a:t> </a:t>
            </a:r>
            <a:r>
              <a:rPr sz="3800" spc="70" dirty="0"/>
              <a:t>DE</a:t>
            </a:r>
            <a:r>
              <a:rPr sz="3800" spc="110" dirty="0"/>
              <a:t> </a:t>
            </a:r>
            <a:r>
              <a:rPr sz="3800" spc="145" dirty="0"/>
              <a:t>TERRE</a:t>
            </a:r>
            <a:endParaRPr sz="3800" dirty="0"/>
          </a:p>
        </p:txBody>
      </p:sp>
      <p:sp>
        <p:nvSpPr>
          <p:cNvPr id="15" name="object 11">
            <a:extLst>
              <a:ext uri="{FF2B5EF4-FFF2-40B4-BE49-F238E27FC236}">
                <a16:creationId xmlns:a16="http://schemas.microsoft.com/office/drawing/2014/main" id="{A70265E1-CB51-463E-9D4C-40C0E5F851D0}"/>
              </a:ext>
            </a:extLst>
          </p:cNvPr>
          <p:cNvSpPr txBox="1"/>
          <p:nvPr userDrawn="1"/>
        </p:nvSpPr>
        <p:spPr>
          <a:xfrm>
            <a:off x="347446" y="2096795"/>
            <a:ext cx="3672204" cy="2008242"/>
          </a:xfrm>
          <a:prstGeom prst="rect">
            <a:avLst/>
          </a:prstGeom>
        </p:spPr>
        <p:txBody>
          <a:bodyPr vert="horz" wrap="square" lIns="0" tIns="0" rIns="0" bIns="0" rtlCol="0">
            <a:spAutoFit/>
          </a:bodyPr>
          <a:lstStyle/>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spcBef>
                <a:spcPts val="25"/>
              </a:spcBef>
            </a:pPr>
            <a:endParaRPr sz="1850" dirty="0">
              <a:latin typeface="Times New Roman"/>
              <a:cs typeface="Times New Roman"/>
            </a:endParaRPr>
          </a:p>
        </p:txBody>
      </p:sp>
      <p:sp>
        <p:nvSpPr>
          <p:cNvPr id="16" name="Sous-titre 2">
            <a:extLst>
              <a:ext uri="{FF2B5EF4-FFF2-40B4-BE49-F238E27FC236}">
                <a16:creationId xmlns:a16="http://schemas.microsoft.com/office/drawing/2014/main" id="{F14A6363-E553-4324-9EE4-5AF6A9D10B2C}"/>
              </a:ext>
            </a:extLst>
          </p:cNvPr>
          <p:cNvSpPr>
            <a:spLocks noGrp="1"/>
          </p:cNvSpPr>
          <p:nvPr>
            <p:ph type="subTitle" idx="1"/>
          </p:nvPr>
        </p:nvSpPr>
        <p:spPr>
          <a:xfrm>
            <a:off x="523702" y="3791711"/>
            <a:ext cx="3250276" cy="2009053"/>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fr-BE" dirty="0"/>
          </a:p>
        </p:txBody>
      </p:sp>
      <p:pic>
        <p:nvPicPr>
          <p:cNvPr id="17" name="Image 16">
            <a:extLst>
              <a:ext uri="{FF2B5EF4-FFF2-40B4-BE49-F238E27FC236}">
                <a16:creationId xmlns:a16="http://schemas.microsoft.com/office/drawing/2014/main" id="{70C6B833-8F3A-41A0-8B64-0CEF679F6FD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96550" y="6173404"/>
            <a:ext cx="1506175" cy="494049"/>
          </a:xfrm>
          <a:prstGeom prst="rect">
            <a:avLst/>
          </a:prstGeom>
        </p:spPr>
      </p:pic>
    </p:spTree>
    <p:extLst>
      <p:ext uri="{BB962C8B-B14F-4D97-AF65-F5344CB8AC3E}">
        <p14:creationId xmlns:p14="http://schemas.microsoft.com/office/powerpoint/2010/main" val="39880847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sposition POMMES DE TERRE 3">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ADE8755-81C3-4337-9FF0-A16531E39540}"/>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A2B146E2-009F-4829-BFB4-7FE92FBB3F55}"/>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35DA8A91-226C-41BA-91C4-1E9DDB0EE0D1}"/>
              </a:ext>
            </a:extLst>
          </p:cNvPr>
          <p:cNvSpPr>
            <a:spLocks noGrp="1"/>
          </p:cNvSpPr>
          <p:nvPr>
            <p:ph type="sldNum" sz="quarter" idx="12"/>
          </p:nvPr>
        </p:nvSpPr>
        <p:spPr/>
        <p:txBody>
          <a:bodyPr/>
          <a:lstStyle/>
          <a:p>
            <a:fld id="{E3C3F044-543A-412E-A42E-7B62475FA835}" type="slidenum">
              <a:rPr lang="fr-BE" smtClean="0"/>
              <a:t>‹N°›</a:t>
            </a:fld>
            <a:endParaRPr lang="fr-BE"/>
          </a:p>
        </p:txBody>
      </p:sp>
      <p:grpSp>
        <p:nvGrpSpPr>
          <p:cNvPr id="6" name="object 2">
            <a:extLst>
              <a:ext uri="{FF2B5EF4-FFF2-40B4-BE49-F238E27FC236}">
                <a16:creationId xmlns:a16="http://schemas.microsoft.com/office/drawing/2014/main" id="{AF4A924B-3C1B-4045-B2FA-FA78D24F7256}"/>
              </a:ext>
            </a:extLst>
          </p:cNvPr>
          <p:cNvGrpSpPr/>
          <p:nvPr userDrawn="1"/>
        </p:nvGrpSpPr>
        <p:grpSpPr>
          <a:xfrm>
            <a:off x="457200" y="457200"/>
            <a:ext cx="11278870" cy="5944235"/>
            <a:chOff x="457200" y="457200"/>
            <a:chExt cx="11278870" cy="5944235"/>
          </a:xfrm>
        </p:grpSpPr>
        <p:pic>
          <p:nvPicPr>
            <p:cNvPr id="7" name="object 3">
              <a:extLst>
                <a:ext uri="{FF2B5EF4-FFF2-40B4-BE49-F238E27FC236}">
                  <a16:creationId xmlns:a16="http://schemas.microsoft.com/office/drawing/2014/main" id="{52004B42-5234-47CB-B9F7-A906B87F1404}"/>
                </a:ext>
              </a:extLst>
            </p:cNvPr>
            <p:cNvPicPr/>
            <p:nvPr/>
          </p:nvPicPr>
          <p:blipFill>
            <a:blip r:embed="rId2" cstate="print"/>
            <a:stretch>
              <a:fillRect/>
            </a:stretch>
          </p:blipFill>
          <p:spPr>
            <a:xfrm>
              <a:off x="457200" y="457200"/>
              <a:ext cx="11278800" cy="5943600"/>
            </a:xfrm>
            <a:prstGeom prst="rect">
              <a:avLst/>
            </a:prstGeom>
          </p:spPr>
        </p:pic>
        <p:sp>
          <p:nvSpPr>
            <p:cNvPr id="8" name="object 4">
              <a:extLst>
                <a:ext uri="{FF2B5EF4-FFF2-40B4-BE49-F238E27FC236}">
                  <a16:creationId xmlns:a16="http://schemas.microsoft.com/office/drawing/2014/main" id="{CE8E0CA0-DE63-4AAA-82A2-52ED353A1A9C}"/>
                </a:ext>
              </a:extLst>
            </p:cNvPr>
            <p:cNvSpPr/>
            <p:nvPr/>
          </p:nvSpPr>
          <p:spPr>
            <a:xfrm>
              <a:off x="1236611" y="457212"/>
              <a:ext cx="4451985" cy="5943600"/>
            </a:xfrm>
            <a:custGeom>
              <a:avLst/>
              <a:gdLst/>
              <a:ahLst/>
              <a:cxnLst/>
              <a:rect l="l" t="t" r="r" b="b"/>
              <a:pathLst>
                <a:path w="4451985" h="5943600">
                  <a:moveTo>
                    <a:pt x="4451388" y="0"/>
                  </a:moveTo>
                  <a:lnTo>
                    <a:pt x="0" y="0"/>
                  </a:lnTo>
                  <a:lnTo>
                    <a:pt x="0" y="5943600"/>
                  </a:lnTo>
                  <a:lnTo>
                    <a:pt x="4451388" y="5943600"/>
                  </a:lnTo>
                  <a:lnTo>
                    <a:pt x="4451388" y="0"/>
                  </a:lnTo>
                  <a:close/>
                </a:path>
              </a:pathLst>
            </a:custGeom>
            <a:solidFill>
              <a:srgbClr val="19313B"/>
            </a:solidFill>
          </p:spPr>
          <p:txBody>
            <a:bodyPr wrap="square" lIns="0" tIns="0" rIns="0" bIns="0" rtlCol="0"/>
            <a:lstStyle/>
            <a:p>
              <a:endParaRPr/>
            </a:p>
          </p:txBody>
        </p:sp>
        <p:sp>
          <p:nvSpPr>
            <p:cNvPr id="9" name="object 5">
              <a:extLst>
                <a:ext uri="{FF2B5EF4-FFF2-40B4-BE49-F238E27FC236}">
                  <a16:creationId xmlns:a16="http://schemas.microsoft.com/office/drawing/2014/main" id="{BDCB3480-06A6-462D-96E2-25FA39A75641}"/>
                </a:ext>
              </a:extLst>
            </p:cNvPr>
            <p:cNvSpPr/>
            <p:nvPr/>
          </p:nvSpPr>
          <p:spPr>
            <a:xfrm>
              <a:off x="1776601" y="3708000"/>
              <a:ext cx="846455" cy="0"/>
            </a:xfrm>
            <a:custGeom>
              <a:avLst/>
              <a:gdLst/>
              <a:ahLst/>
              <a:cxnLst/>
              <a:rect l="l" t="t" r="r" b="b"/>
              <a:pathLst>
                <a:path w="846455">
                  <a:moveTo>
                    <a:pt x="0" y="0"/>
                  </a:moveTo>
                  <a:lnTo>
                    <a:pt x="845997" y="0"/>
                  </a:lnTo>
                </a:path>
              </a:pathLst>
            </a:custGeom>
            <a:ln w="25400">
              <a:solidFill>
                <a:srgbClr val="006175"/>
              </a:solidFill>
            </a:ln>
          </p:spPr>
          <p:txBody>
            <a:bodyPr wrap="square" lIns="0" tIns="0" rIns="0" bIns="0" rtlCol="0"/>
            <a:lstStyle/>
            <a:p>
              <a:endParaRPr/>
            </a:p>
          </p:txBody>
        </p:sp>
        <p:pic>
          <p:nvPicPr>
            <p:cNvPr id="10" name="object 6">
              <a:extLst>
                <a:ext uri="{FF2B5EF4-FFF2-40B4-BE49-F238E27FC236}">
                  <a16:creationId xmlns:a16="http://schemas.microsoft.com/office/drawing/2014/main" id="{CCC712FC-76F4-4CAE-A001-C99067B6D0D8}"/>
                </a:ext>
              </a:extLst>
            </p:cNvPr>
            <p:cNvPicPr/>
            <p:nvPr/>
          </p:nvPicPr>
          <p:blipFill>
            <a:blip r:embed="rId3" cstate="print"/>
            <a:stretch>
              <a:fillRect/>
            </a:stretch>
          </p:blipFill>
          <p:spPr>
            <a:xfrm>
              <a:off x="2262897" y="845892"/>
              <a:ext cx="191192" cy="116827"/>
            </a:xfrm>
            <a:prstGeom prst="rect">
              <a:avLst/>
            </a:prstGeom>
          </p:spPr>
        </p:pic>
        <p:pic>
          <p:nvPicPr>
            <p:cNvPr id="11" name="object 7">
              <a:extLst>
                <a:ext uri="{FF2B5EF4-FFF2-40B4-BE49-F238E27FC236}">
                  <a16:creationId xmlns:a16="http://schemas.microsoft.com/office/drawing/2014/main" id="{13679650-EAE0-4CDA-BB67-ECFB9367E8D5}"/>
                </a:ext>
              </a:extLst>
            </p:cNvPr>
            <p:cNvPicPr/>
            <p:nvPr/>
          </p:nvPicPr>
          <p:blipFill>
            <a:blip r:embed="rId4" cstate="print"/>
            <a:stretch>
              <a:fillRect/>
            </a:stretch>
          </p:blipFill>
          <p:spPr>
            <a:xfrm>
              <a:off x="2476724" y="807203"/>
              <a:ext cx="314252" cy="155332"/>
            </a:xfrm>
            <a:prstGeom prst="rect">
              <a:avLst/>
            </a:prstGeom>
          </p:spPr>
        </p:pic>
        <p:pic>
          <p:nvPicPr>
            <p:cNvPr id="12" name="object 8">
              <a:extLst>
                <a:ext uri="{FF2B5EF4-FFF2-40B4-BE49-F238E27FC236}">
                  <a16:creationId xmlns:a16="http://schemas.microsoft.com/office/drawing/2014/main" id="{E7166AF1-33E2-40CD-87DA-5A7E95748C68}"/>
                </a:ext>
              </a:extLst>
            </p:cNvPr>
            <p:cNvPicPr/>
            <p:nvPr/>
          </p:nvPicPr>
          <p:blipFill>
            <a:blip r:embed="rId5" cstate="print"/>
            <a:stretch>
              <a:fillRect/>
            </a:stretch>
          </p:blipFill>
          <p:spPr>
            <a:xfrm>
              <a:off x="2818598" y="846974"/>
              <a:ext cx="65265" cy="114312"/>
            </a:xfrm>
            <a:prstGeom prst="rect">
              <a:avLst/>
            </a:prstGeom>
          </p:spPr>
        </p:pic>
        <p:pic>
          <p:nvPicPr>
            <p:cNvPr id="13" name="object 9">
              <a:extLst>
                <a:ext uri="{FF2B5EF4-FFF2-40B4-BE49-F238E27FC236}">
                  <a16:creationId xmlns:a16="http://schemas.microsoft.com/office/drawing/2014/main" id="{44EC6DA4-B320-42BE-AAC8-FE5AE9ECE68E}"/>
                </a:ext>
              </a:extLst>
            </p:cNvPr>
            <p:cNvPicPr/>
            <p:nvPr/>
          </p:nvPicPr>
          <p:blipFill>
            <a:blip r:embed="rId6" cstate="print"/>
            <a:stretch>
              <a:fillRect/>
            </a:stretch>
          </p:blipFill>
          <p:spPr>
            <a:xfrm>
              <a:off x="2924698" y="836085"/>
              <a:ext cx="223836" cy="126636"/>
            </a:xfrm>
            <a:prstGeom prst="rect">
              <a:avLst/>
            </a:prstGeom>
          </p:spPr>
        </p:pic>
        <p:pic>
          <p:nvPicPr>
            <p:cNvPr id="14" name="object 10">
              <a:extLst>
                <a:ext uri="{FF2B5EF4-FFF2-40B4-BE49-F238E27FC236}">
                  <a16:creationId xmlns:a16="http://schemas.microsoft.com/office/drawing/2014/main" id="{20A49C5D-9148-46C2-B2E0-5F4429A14051}"/>
                </a:ext>
              </a:extLst>
            </p:cNvPr>
            <p:cNvPicPr/>
            <p:nvPr/>
          </p:nvPicPr>
          <p:blipFill>
            <a:blip r:embed="rId7" cstate="print"/>
            <a:stretch>
              <a:fillRect/>
            </a:stretch>
          </p:blipFill>
          <p:spPr>
            <a:xfrm>
              <a:off x="2262898" y="1030259"/>
              <a:ext cx="71958" cy="117830"/>
            </a:xfrm>
            <a:prstGeom prst="rect">
              <a:avLst/>
            </a:prstGeom>
          </p:spPr>
        </p:pic>
        <p:pic>
          <p:nvPicPr>
            <p:cNvPr id="15" name="object 11">
              <a:extLst>
                <a:ext uri="{FF2B5EF4-FFF2-40B4-BE49-F238E27FC236}">
                  <a16:creationId xmlns:a16="http://schemas.microsoft.com/office/drawing/2014/main" id="{837B288A-1D29-4581-B8CD-E8F0D6378938}"/>
                </a:ext>
              </a:extLst>
            </p:cNvPr>
            <p:cNvPicPr/>
            <p:nvPr/>
          </p:nvPicPr>
          <p:blipFill>
            <a:blip r:embed="rId8" cstate="print"/>
            <a:stretch>
              <a:fillRect/>
            </a:stretch>
          </p:blipFill>
          <p:spPr>
            <a:xfrm>
              <a:off x="2358335" y="1029333"/>
              <a:ext cx="192708" cy="120397"/>
            </a:xfrm>
            <a:prstGeom prst="rect">
              <a:avLst/>
            </a:prstGeom>
          </p:spPr>
        </p:pic>
        <p:pic>
          <p:nvPicPr>
            <p:cNvPr id="16" name="object 12">
              <a:extLst>
                <a:ext uri="{FF2B5EF4-FFF2-40B4-BE49-F238E27FC236}">
                  <a16:creationId xmlns:a16="http://schemas.microsoft.com/office/drawing/2014/main" id="{333765E1-9F28-4EF8-86B9-E35E303B4208}"/>
                </a:ext>
              </a:extLst>
            </p:cNvPr>
            <p:cNvPicPr/>
            <p:nvPr/>
          </p:nvPicPr>
          <p:blipFill>
            <a:blip r:embed="rId9" cstate="print"/>
            <a:stretch>
              <a:fillRect/>
            </a:stretch>
          </p:blipFill>
          <p:spPr>
            <a:xfrm>
              <a:off x="2574900" y="1029707"/>
              <a:ext cx="94526" cy="119481"/>
            </a:xfrm>
            <a:prstGeom prst="rect">
              <a:avLst/>
            </a:prstGeom>
          </p:spPr>
        </p:pic>
        <p:pic>
          <p:nvPicPr>
            <p:cNvPr id="17" name="object 13">
              <a:extLst>
                <a:ext uri="{FF2B5EF4-FFF2-40B4-BE49-F238E27FC236}">
                  <a16:creationId xmlns:a16="http://schemas.microsoft.com/office/drawing/2014/main" id="{02115460-5561-41F4-B09D-BB56FC29460E}"/>
                </a:ext>
              </a:extLst>
            </p:cNvPr>
            <p:cNvPicPr/>
            <p:nvPr/>
          </p:nvPicPr>
          <p:blipFill>
            <a:blip r:embed="rId10" cstate="print"/>
            <a:stretch>
              <a:fillRect/>
            </a:stretch>
          </p:blipFill>
          <p:spPr>
            <a:xfrm>
              <a:off x="2689975" y="1030433"/>
              <a:ext cx="87718" cy="118935"/>
            </a:xfrm>
            <a:prstGeom prst="rect">
              <a:avLst/>
            </a:prstGeom>
          </p:spPr>
        </p:pic>
        <p:pic>
          <p:nvPicPr>
            <p:cNvPr id="18" name="object 14">
              <a:extLst>
                <a:ext uri="{FF2B5EF4-FFF2-40B4-BE49-F238E27FC236}">
                  <a16:creationId xmlns:a16="http://schemas.microsoft.com/office/drawing/2014/main" id="{9A7138CC-E122-44A0-A439-0011624DED1C}"/>
                </a:ext>
              </a:extLst>
            </p:cNvPr>
            <p:cNvPicPr/>
            <p:nvPr/>
          </p:nvPicPr>
          <p:blipFill>
            <a:blip r:embed="rId11" cstate="print"/>
            <a:stretch>
              <a:fillRect/>
            </a:stretch>
          </p:blipFill>
          <p:spPr>
            <a:xfrm>
              <a:off x="2798246" y="1029522"/>
              <a:ext cx="174541" cy="119837"/>
            </a:xfrm>
            <a:prstGeom prst="rect">
              <a:avLst/>
            </a:prstGeom>
          </p:spPr>
        </p:pic>
        <p:pic>
          <p:nvPicPr>
            <p:cNvPr id="19" name="object 15">
              <a:extLst>
                <a:ext uri="{FF2B5EF4-FFF2-40B4-BE49-F238E27FC236}">
                  <a16:creationId xmlns:a16="http://schemas.microsoft.com/office/drawing/2014/main" id="{EC412DF3-5415-4321-ADD1-192A7D028A59}"/>
                </a:ext>
              </a:extLst>
            </p:cNvPr>
            <p:cNvPicPr/>
            <p:nvPr/>
          </p:nvPicPr>
          <p:blipFill>
            <a:blip r:embed="rId12" cstate="print"/>
            <a:stretch>
              <a:fillRect/>
            </a:stretch>
          </p:blipFill>
          <p:spPr>
            <a:xfrm>
              <a:off x="2993711" y="1030433"/>
              <a:ext cx="172717" cy="118935"/>
            </a:xfrm>
            <a:prstGeom prst="rect">
              <a:avLst/>
            </a:prstGeom>
          </p:spPr>
        </p:pic>
        <p:pic>
          <p:nvPicPr>
            <p:cNvPr id="20" name="object 16">
              <a:extLst>
                <a:ext uri="{FF2B5EF4-FFF2-40B4-BE49-F238E27FC236}">
                  <a16:creationId xmlns:a16="http://schemas.microsoft.com/office/drawing/2014/main" id="{33D6C563-1A69-4B67-A98B-F6A8CF92C628}"/>
                </a:ext>
              </a:extLst>
            </p:cNvPr>
            <p:cNvPicPr/>
            <p:nvPr/>
          </p:nvPicPr>
          <p:blipFill>
            <a:blip r:embed="rId13" cstate="print"/>
            <a:stretch>
              <a:fillRect/>
            </a:stretch>
          </p:blipFill>
          <p:spPr>
            <a:xfrm>
              <a:off x="3197052" y="1029512"/>
              <a:ext cx="163522" cy="120218"/>
            </a:xfrm>
            <a:prstGeom prst="rect">
              <a:avLst/>
            </a:prstGeom>
          </p:spPr>
        </p:pic>
        <p:sp>
          <p:nvSpPr>
            <p:cNvPr id="21" name="object 17">
              <a:extLst>
                <a:ext uri="{FF2B5EF4-FFF2-40B4-BE49-F238E27FC236}">
                  <a16:creationId xmlns:a16="http://schemas.microsoft.com/office/drawing/2014/main" id="{1451333B-7A5E-429A-8625-9F8AC6B3636F}"/>
                </a:ext>
              </a:extLst>
            </p:cNvPr>
            <p:cNvSpPr/>
            <p:nvPr/>
          </p:nvSpPr>
          <p:spPr>
            <a:xfrm>
              <a:off x="1619986" y="693000"/>
              <a:ext cx="567055" cy="501650"/>
            </a:xfrm>
            <a:custGeom>
              <a:avLst/>
              <a:gdLst/>
              <a:ahLst/>
              <a:cxnLst/>
              <a:rect l="l" t="t" r="r" b="b"/>
              <a:pathLst>
                <a:path w="567055" h="501650">
                  <a:moveTo>
                    <a:pt x="549694" y="177368"/>
                  </a:moveTo>
                  <a:lnTo>
                    <a:pt x="527913" y="134785"/>
                  </a:lnTo>
                  <a:lnTo>
                    <a:pt x="499567" y="96710"/>
                  </a:lnTo>
                  <a:lnTo>
                    <a:pt x="465404" y="63881"/>
                  </a:lnTo>
                  <a:lnTo>
                    <a:pt x="426173" y="37058"/>
                  </a:lnTo>
                  <a:lnTo>
                    <a:pt x="382612" y="16967"/>
                  </a:lnTo>
                  <a:lnTo>
                    <a:pt x="335470" y="4368"/>
                  </a:lnTo>
                  <a:lnTo>
                    <a:pt x="285470" y="0"/>
                  </a:lnTo>
                  <a:lnTo>
                    <a:pt x="239166" y="3746"/>
                  </a:lnTo>
                  <a:lnTo>
                    <a:pt x="195249" y="14554"/>
                  </a:lnTo>
                  <a:lnTo>
                    <a:pt x="154279" y="31864"/>
                  </a:lnTo>
                  <a:lnTo>
                    <a:pt x="116878" y="55079"/>
                  </a:lnTo>
                  <a:lnTo>
                    <a:pt x="83616" y="83616"/>
                  </a:lnTo>
                  <a:lnTo>
                    <a:pt x="55079" y="116878"/>
                  </a:lnTo>
                  <a:lnTo>
                    <a:pt x="31864" y="154292"/>
                  </a:lnTo>
                  <a:lnTo>
                    <a:pt x="14554" y="195249"/>
                  </a:lnTo>
                  <a:lnTo>
                    <a:pt x="3746" y="239166"/>
                  </a:lnTo>
                  <a:lnTo>
                    <a:pt x="0" y="285470"/>
                  </a:lnTo>
                  <a:lnTo>
                    <a:pt x="1206" y="311708"/>
                  </a:lnTo>
                  <a:lnTo>
                    <a:pt x="4724" y="337273"/>
                  </a:lnTo>
                  <a:lnTo>
                    <a:pt x="10452" y="362077"/>
                  </a:lnTo>
                  <a:lnTo>
                    <a:pt x="18262" y="385991"/>
                  </a:lnTo>
                  <a:lnTo>
                    <a:pt x="25069" y="376580"/>
                  </a:lnTo>
                  <a:lnTo>
                    <a:pt x="32385" y="367207"/>
                  </a:lnTo>
                  <a:lnTo>
                    <a:pt x="67614" y="329425"/>
                  </a:lnTo>
                  <a:lnTo>
                    <a:pt x="110883" y="293497"/>
                  </a:lnTo>
                  <a:lnTo>
                    <a:pt x="134874" y="276834"/>
                  </a:lnTo>
                  <a:lnTo>
                    <a:pt x="132410" y="270929"/>
                  </a:lnTo>
                  <a:lnTo>
                    <a:pt x="130314" y="264820"/>
                  </a:lnTo>
                  <a:lnTo>
                    <a:pt x="128727" y="258495"/>
                  </a:lnTo>
                  <a:lnTo>
                    <a:pt x="95859" y="261696"/>
                  </a:lnTo>
                  <a:lnTo>
                    <a:pt x="89471" y="256438"/>
                  </a:lnTo>
                  <a:lnTo>
                    <a:pt x="86715" y="228003"/>
                  </a:lnTo>
                  <a:lnTo>
                    <a:pt x="91973" y="221615"/>
                  </a:lnTo>
                  <a:lnTo>
                    <a:pt x="124828" y="218427"/>
                  </a:lnTo>
                  <a:lnTo>
                    <a:pt x="125450" y="211010"/>
                  </a:lnTo>
                  <a:lnTo>
                    <a:pt x="126479" y="203695"/>
                  </a:lnTo>
                  <a:lnTo>
                    <a:pt x="127901" y="196494"/>
                  </a:lnTo>
                  <a:lnTo>
                    <a:pt x="129692" y="189420"/>
                  </a:lnTo>
                  <a:lnTo>
                    <a:pt x="99606" y="175742"/>
                  </a:lnTo>
                  <a:lnTo>
                    <a:pt x="96710" y="167995"/>
                  </a:lnTo>
                  <a:lnTo>
                    <a:pt x="108546" y="142011"/>
                  </a:lnTo>
                  <a:lnTo>
                    <a:pt x="116281" y="139103"/>
                  </a:lnTo>
                  <a:lnTo>
                    <a:pt x="146380" y="152793"/>
                  </a:lnTo>
                  <a:lnTo>
                    <a:pt x="150583" y="146748"/>
                  </a:lnTo>
                  <a:lnTo>
                    <a:pt x="155105" y="140931"/>
                  </a:lnTo>
                  <a:lnTo>
                    <a:pt x="159931" y="135382"/>
                  </a:lnTo>
                  <a:lnTo>
                    <a:pt x="165061" y="130098"/>
                  </a:lnTo>
                  <a:lnTo>
                    <a:pt x="145834" y="103200"/>
                  </a:lnTo>
                  <a:lnTo>
                    <a:pt x="147193" y="95034"/>
                  </a:lnTo>
                  <a:lnTo>
                    <a:pt x="170446" y="78435"/>
                  </a:lnTo>
                  <a:lnTo>
                    <a:pt x="178587" y="79794"/>
                  </a:lnTo>
                  <a:lnTo>
                    <a:pt x="197802" y="106680"/>
                  </a:lnTo>
                  <a:lnTo>
                    <a:pt x="204393" y="103555"/>
                  </a:lnTo>
                  <a:lnTo>
                    <a:pt x="211188" y="100787"/>
                  </a:lnTo>
                  <a:lnTo>
                    <a:pt x="218173" y="98374"/>
                  </a:lnTo>
                  <a:lnTo>
                    <a:pt x="225336" y="96342"/>
                  </a:lnTo>
                  <a:lnTo>
                    <a:pt x="222148" y="63474"/>
                  </a:lnTo>
                  <a:lnTo>
                    <a:pt x="227406" y="57099"/>
                  </a:lnTo>
                  <a:lnTo>
                    <a:pt x="255828" y="54330"/>
                  </a:lnTo>
                  <a:lnTo>
                    <a:pt x="262216" y="59588"/>
                  </a:lnTo>
                  <a:lnTo>
                    <a:pt x="265404" y="92456"/>
                  </a:lnTo>
                  <a:lnTo>
                    <a:pt x="272834" y="93078"/>
                  </a:lnTo>
                  <a:lnTo>
                    <a:pt x="280149" y="94094"/>
                  </a:lnTo>
                  <a:lnTo>
                    <a:pt x="287350" y="95516"/>
                  </a:lnTo>
                  <a:lnTo>
                    <a:pt x="294411" y="97307"/>
                  </a:lnTo>
                  <a:lnTo>
                    <a:pt x="308089" y="67233"/>
                  </a:lnTo>
                  <a:lnTo>
                    <a:pt x="315836" y="64325"/>
                  </a:lnTo>
                  <a:lnTo>
                    <a:pt x="341820" y="76161"/>
                  </a:lnTo>
                  <a:lnTo>
                    <a:pt x="344728" y="83908"/>
                  </a:lnTo>
                  <a:lnTo>
                    <a:pt x="331050" y="113995"/>
                  </a:lnTo>
                  <a:lnTo>
                    <a:pt x="337096" y="118198"/>
                  </a:lnTo>
                  <a:lnTo>
                    <a:pt x="342912" y="122720"/>
                  </a:lnTo>
                  <a:lnTo>
                    <a:pt x="348462" y="127558"/>
                  </a:lnTo>
                  <a:lnTo>
                    <a:pt x="353745" y="132689"/>
                  </a:lnTo>
                  <a:lnTo>
                    <a:pt x="380644" y="113461"/>
                  </a:lnTo>
                  <a:lnTo>
                    <a:pt x="388797" y="114820"/>
                  </a:lnTo>
                  <a:lnTo>
                    <a:pt x="405396" y="138061"/>
                  </a:lnTo>
                  <a:lnTo>
                    <a:pt x="404037" y="146215"/>
                  </a:lnTo>
                  <a:lnTo>
                    <a:pt x="377151" y="165430"/>
                  </a:lnTo>
                  <a:lnTo>
                    <a:pt x="379704" y="170446"/>
                  </a:lnTo>
                  <a:lnTo>
                    <a:pt x="381914" y="175691"/>
                  </a:lnTo>
                  <a:lnTo>
                    <a:pt x="383844" y="181076"/>
                  </a:lnTo>
                  <a:lnTo>
                    <a:pt x="408635" y="177406"/>
                  </a:lnTo>
                  <a:lnTo>
                    <a:pt x="433209" y="174752"/>
                  </a:lnTo>
                  <a:lnTo>
                    <a:pt x="457479" y="173126"/>
                  </a:lnTo>
                  <a:lnTo>
                    <a:pt x="481342" y="172580"/>
                  </a:lnTo>
                  <a:lnTo>
                    <a:pt x="499110" y="172897"/>
                  </a:lnTo>
                  <a:lnTo>
                    <a:pt x="516432" y="173799"/>
                  </a:lnTo>
                  <a:lnTo>
                    <a:pt x="533298" y="175298"/>
                  </a:lnTo>
                  <a:lnTo>
                    <a:pt x="549694" y="177368"/>
                  </a:lnTo>
                  <a:close/>
                </a:path>
                <a:path w="567055" h="501650">
                  <a:moveTo>
                    <a:pt x="566572" y="235953"/>
                  </a:moveTo>
                  <a:lnTo>
                    <a:pt x="523621" y="211493"/>
                  </a:lnTo>
                  <a:lnTo>
                    <a:pt x="481342" y="209626"/>
                  </a:lnTo>
                  <a:lnTo>
                    <a:pt x="438111" y="211467"/>
                  </a:lnTo>
                  <a:lnTo>
                    <a:pt x="393738" y="216916"/>
                  </a:lnTo>
                  <a:lnTo>
                    <a:pt x="348843" y="225869"/>
                  </a:lnTo>
                  <a:lnTo>
                    <a:pt x="304038" y="238239"/>
                  </a:lnTo>
                  <a:lnTo>
                    <a:pt x="249580" y="258076"/>
                  </a:lnTo>
                  <a:lnTo>
                    <a:pt x="198805" y="281978"/>
                  </a:lnTo>
                  <a:lnTo>
                    <a:pt x="152412" y="309511"/>
                  </a:lnTo>
                  <a:lnTo>
                    <a:pt x="111137" y="340258"/>
                  </a:lnTo>
                  <a:lnTo>
                    <a:pt x="75692" y="373786"/>
                  </a:lnTo>
                  <a:lnTo>
                    <a:pt x="44831" y="412800"/>
                  </a:lnTo>
                  <a:lnTo>
                    <a:pt x="36906" y="425792"/>
                  </a:lnTo>
                  <a:lnTo>
                    <a:pt x="49999" y="446760"/>
                  </a:lnTo>
                  <a:lnTo>
                    <a:pt x="64795" y="466445"/>
                  </a:lnTo>
                  <a:lnTo>
                    <a:pt x="81203" y="484771"/>
                  </a:lnTo>
                  <a:lnTo>
                    <a:pt x="99123" y="501624"/>
                  </a:lnTo>
                  <a:lnTo>
                    <a:pt x="106781" y="488226"/>
                  </a:lnTo>
                  <a:lnTo>
                    <a:pt x="111099" y="481520"/>
                  </a:lnTo>
                  <a:lnTo>
                    <a:pt x="137426" y="445300"/>
                  </a:lnTo>
                  <a:lnTo>
                    <a:pt x="168478" y="410743"/>
                  </a:lnTo>
                  <a:lnTo>
                    <a:pt x="203847" y="378180"/>
                  </a:lnTo>
                  <a:lnTo>
                    <a:pt x="243154" y="347941"/>
                  </a:lnTo>
                  <a:lnTo>
                    <a:pt x="285991" y="320357"/>
                  </a:lnTo>
                  <a:lnTo>
                    <a:pt x="331939" y="295795"/>
                  </a:lnTo>
                  <a:lnTo>
                    <a:pt x="378942" y="275234"/>
                  </a:lnTo>
                  <a:lnTo>
                    <a:pt x="426300" y="258889"/>
                  </a:lnTo>
                  <a:lnTo>
                    <a:pt x="473608" y="246824"/>
                  </a:lnTo>
                  <a:lnTo>
                    <a:pt x="520496" y="239153"/>
                  </a:lnTo>
                  <a:lnTo>
                    <a:pt x="566572" y="235953"/>
                  </a:lnTo>
                  <a:close/>
                </a:path>
              </a:pathLst>
            </a:custGeom>
            <a:solidFill>
              <a:srgbClr val="FFFFFF"/>
            </a:solidFill>
          </p:spPr>
          <p:txBody>
            <a:bodyPr wrap="square" lIns="0" tIns="0" rIns="0" bIns="0" rtlCol="0"/>
            <a:lstStyle/>
            <a:p>
              <a:endParaRPr/>
            </a:p>
          </p:txBody>
        </p:sp>
        <p:pic>
          <p:nvPicPr>
            <p:cNvPr id="22" name="object 18">
              <a:extLst>
                <a:ext uri="{FF2B5EF4-FFF2-40B4-BE49-F238E27FC236}">
                  <a16:creationId xmlns:a16="http://schemas.microsoft.com/office/drawing/2014/main" id="{C4EBCE6D-C164-47B1-92AE-8BB573429698}"/>
                </a:ext>
              </a:extLst>
            </p:cNvPr>
            <p:cNvPicPr/>
            <p:nvPr/>
          </p:nvPicPr>
          <p:blipFill>
            <a:blip r:embed="rId14" cstate="print"/>
            <a:stretch>
              <a:fillRect/>
            </a:stretch>
          </p:blipFill>
          <p:spPr>
            <a:xfrm>
              <a:off x="1932697" y="1082268"/>
              <a:ext cx="238683" cy="180339"/>
            </a:xfrm>
            <a:prstGeom prst="rect">
              <a:avLst/>
            </a:prstGeom>
          </p:spPr>
        </p:pic>
        <p:sp>
          <p:nvSpPr>
            <p:cNvPr id="23" name="object 19">
              <a:extLst>
                <a:ext uri="{FF2B5EF4-FFF2-40B4-BE49-F238E27FC236}">
                  <a16:creationId xmlns:a16="http://schemas.microsoft.com/office/drawing/2014/main" id="{5614E963-173A-4BE8-A310-28828FBBD058}"/>
                </a:ext>
              </a:extLst>
            </p:cNvPr>
            <p:cNvSpPr/>
            <p:nvPr/>
          </p:nvSpPr>
          <p:spPr>
            <a:xfrm>
              <a:off x="1756747" y="975169"/>
              <a:ext cx="434340" cy="281940"/>
            </a:xfrm>
            <a:custGeom>
              <a:avLst/>
              <a:gdLst/>
              <a:ahLst/>
              <a:cxnLst/>
              <a:rect l="l" t="t" r="r" b="b"/>
              <a:pathLst>
                <a:path w="434339" h="281940">
                  <a:moveTo>
                    <a:pt x="434098" y="0"/>
                  </a:moveTo>
                  <a:lnTo>
                    <a:pt x="391637" y="2747"/>
                  </a:lnTo>
                  <a:lnTo>
                    <a:pt x="347882" y="9805"/>
                  </a:lnTo>
                  <a:lnTo>
                    <a:pt x="303484" y="21017"/>
                  </a:lnTo>
                  <a:lnTo>
                    <a:pt x="259095" y="36228"/>
                  </a:lnTo>
                  <a:lnTo>
                    <a:pt x="215366" y="55283"/>
                  </a:lnTo>
                  <a:lnTo>
                    <a:pt x="164990" y="82690"/>
                  </a:lnTo>
                  <a:lnTo>
                    <a:pt x="118954" y="113841"/>
                  </a:lnTo>
                  <a:lnTo>
                    <a:pt x="77895" y="148204"/>
                  </a:lnTo>
                  <a:lnTo>
                    <a:pt x="42451" y="185249"/>
                  </a:lnTo>
                  <a:lnTo>
                    <a:pt x="13258" y="224447"/>
                  </a:lnTo>
                  <a:lnTo>
                    <a:pt x="0" y="246989"/>
                  </a:lnTo>
                  <a:lnTo>
                    <a:pt x="20240" y="258250"/>
                  </a:lnTo>
                  <a:lnTo>
                    <a:pt x="41451" y="267865"/>
                  </a:lnTo>
                  <a:lnTo>
                    <a:pt x="63545" y="275761"/>
                  </a:lnTo>
                  <a:lnTo>
                    <a:pt x="86436" y="281863"/>
                  </a:lnTo>
                  <a:lnTo>
                    <a:pt x="111570" y="242176"/>
                  </a:lnTo>
                  <a:lnTo>
                    <a:pt x="140885" y="204224"/>
                  </a:lnTo>
                  <a:lnTo>
                    <a:pt x="174128" y="168332"/>
                  </a:lnTo>
                  <a:lnTo>
                    <a:pt x="211046" y="134825"/>
                  </a:lnTo>
                  <a:lnTo>
                    <a:pt x="251383" y="104025"/>
                  </a:lnTo>
                  <a:lnTo>
                    <a:pt x="295207" y="76123"/>
                  </a:lnTo>
                  <a:lnTo>
                    <a:pt x="340496" y="52557"/>
                  </a:lnTo>
                  <a:lnTo>
                    <a:pt x="386818" y="33465"/>
                  </a:lnTo>
                  <a:lnTo>
                    <a:pt x="433743" y="18986"/>
                  </a:lnTo>
                  <a:lnTo>
                    <a:pt x="434174" y="8559"/>
                  </a:lnTo>
                  <a:lnTo>
                    <a:pt x="434098" y="0"/>
                  </a:lnTo>
                  <a:close/>
                </a:path>
              </a:pathLst>
            </a:custGeom>
            <a:solidFill>
              <a:srgbClr val="FFFFFF"/>
            </a:solidFill>
          </p:spPr>
          <p:txBody>
            <a:bodyPr wrap="square" lIns="0" tIns="0" rIns="0" bIns="0" rtlCol="0"/>
            <a:lstStyle/>
            <a:p>
              <a:endParaRPr/>
            </a:p>
          </p:txBody>
        </p:sp>
        <p:pic>
          <p:nvPicPr>
            <p:cNvPr id="24" name="object 20">
              <a:extLst>
                <a:ext uri="{FF2B5EF4-FFF2-40B4-BE49-F238E27FC236}">
                  <a16:creationId xmlns:a16="http://schemas.microsoft.com/office/drawing/2014/main" id="{0B768471-0619-419F-8D63-D7E30246C594}"/>
                </a:ext>
              </a:extLst>
            </p:cNvPr>
            <p:cNvPicPr/>
            <p:nvPr/>
          </p:nvPicPr>
          <p:blipFill>
            <a:blip r:embed="rId15" cstate="print"/>
            <a:stretch>
              <a:fillRect/>
            </a:stretch>
          </p:blipFill>
          <p:spPr>
            <a:xfrm>
              <a:off x="10272602" y="863996"/>
              <a:ext cx="936155" cy="1021260"/>
            </a:xfrm>
            <a:prstGeom prst="rect">
              <a:avLst/>
            </a:prstGeom>
          </p:spPr>
        </p:pic>
      </p:grpSp>
      <p:sp>
        <p:nvSpPr>
          <p:cNvPr id="26" name="object 22">
            <a:extLst>
              <a:ext uri="{FF2B5EF4-FFF2-40B4-BE49-F238E27FC236}">
                <a16:creationId xmlns:a16="http://schemas.microsoft.com/office/drawing/2014/main" id="{B8914E12-3DE3-413E-8F7F-56183BE8023A}"/>
              </a:ext>
            </a:extLst>
          </p:cNvPr>
          <p:cNvSpPr txBox="1">
            <a:spLocks noGrp="1"/>
          </p:cNvSpPr>
          <p:nvPr>
            <p:ph type="title"/>
          </p:nvPr>
        </p:nvSpPr>
        <p:spPr>
          <a:xfrm>
            <a:off x="1769606" y="1856675"/>
            <a:ext cx="3803880" cy="375920"/>
          </a:xfrm>
          <a:prstGeom prst="rect">
            <a:avLst/>
          </a:prstGeom>
        </p:spPr>
        <p:txBody>
          <a:bodyPr vert="horz" wrap="square" lIns="0" tIns="12700" rIns="0" bIns="0" rtlCol="0">
            <a:spAutoFit/>
          </a:bodyPr>
          <a:lstStyle/>
          <a:p>
            <a:pPr marL="12700">
              <a:lnSpc>
                <a:spcPct val="100000"/>
              </a:lnSpc>
              <a:spcBef>
                <a:spcPts val="100"/>
              </a:spcBef>
            </a:pPr>
            <a:r>
              <a:rPr sz="2300" spc="65" dirty="0">
                <a:solidFill>
                  <a:srgbClr val="FFFFFF"/>
                </a:solidFill>
              </a:rPr>
              <a:t>POMMES</a:t>
            </a:r>
            <a:r>
              <a:rPr sz="2300" spc="50" dirty="0">
                <a:solidFill>
                  <a:srgbClr val="FFFFFF"/>
                </a:solidFill>
              </a:rPr>
              <a:t> </a:t>
            </a:r>
            <a:r>
              <a:rPr sz="2300" spc="40" dirty="0">
                <a:solidFill>
                  <a:srgbClr val="FFFFFF"/>
                </a:solidFill>
              </a:rPr>
              <a:t>DE</a:t>
            </a:r>
            <a:r>
              <a:rPr sz="2300" spc="50" dirty="0">
                <a:solidFill>
                  <a:srgbClr val="FFFFFF"/>
                </a:solidFill>
              </a:rPr>
              <a:t> </a:t>
            </a:r>
            <a:r>
              <a:rPr sz="2300" spc="85" dirty="0">
                <a:solidFill>
                  <a:srgbClr val="FFFFFF"/>
                </a:solidFill>
              </a:rPr>
              <a:t>TERRE</a:t>
            </a:r>
            <a:endParaRPr sz="2300" dirty="0"/>
          </a:p>
        </p:txBody>
      </p:sp>
      <p:sp>
        <p:nvSpPr>
          <p:cNvPr id="27" name="Espace réservé du texte 31">
            <a:extLst>
              <a:ext uri="{FF2B5EF4-FFF2-40B4-BE49-F238E27FC236}">
                <a16:creationId xmlns:a16="http://schemas.microsoft.com/office/drawing/2014/main" id="{97F5E109-146F-4089-BD0B-7F7A9FC057D0}"/>
              </a:ext>
              <a:ext uri="{C183D7F6-B498-43B3-948B-1728B52AA6E4}">
                <adec:decorative xmlns:adec="http://schemas.microsoft.com/office/drawing/2017/decorative" val="1"/>
              </a:ext>
            </a:extLst>
          </p:cNvPr>
          <p:cNvSpPr>
            <a:spLocks noGrp="1"/>
          </p:cNvSpPr>
          <p:nvPr>
            <p:ph type="body" sz="quarter" idx="13"/>
          </p:nvPr>
        </p:nvSpPr>
        <p:spPr>
          <a:xfrm>
            <a:off x="1770063" y="4014788"/>
            <a:ext cx="3724275" cy="2152650"/>
          </a:xfrm>
          <a:prstGeom prst="rect">
            <a:avLst/>
          </a:prstGeom>
        </p:spPr>
        <p:txBody>
          <a:bodyPr/>
          <a:lstStyle>
            <a:lvl1pPr marL="0" indent="0">
              <a:buFontTx/>
              <a:buNone/>
              <a:defRPr sz="180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fr-FR" dirty="0"/>
              <a:t>Modifier les styles du texte</a:t>
            </a:r>
            <a:endParaRPr lang="fr-BE" dirty="0"/>
          </a:p>
        </p:txBody>
      </p:sp>
    </p:spTree>
    <p:extLst>
      <p:ext uri="{BB962C8B-B14F-4D97-AF65-F5344CB8AC3E}">
        <p14:creationId xmlns:p14="http://schemas.microsoft.com/office/powerpoint/2010/main" val="23563209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4A72F11C-B118-1ECF-50EC-70268A423DBB}"/>
              </a:ext>
            </a:extLst>
          </p:cNvPr>
          <p:cNvSpPr>
            <a:spLocks noGrp="1"/>
          </p:cNvSpPr>
          <p:nvPr>
            <p:ph type="dt" sz="half" idx="10"/>
          </p:nvPr>
        </p:nvSpPr>
        <p:spPr/>
        <p:txBody>
          <a:bodyPr/>
          <a:lstStyle/>
          <a:p>
            <a:fld id="{0282603C-4FD4-4E53-AE73-8994452B2A80}" type="datetimeFigureOut">
              <a:rPr lang="fr-BE" smtClean="0"/>
              <a:t>20-11-24</a:t>
            </a:fld>
            <a:endParaRPr lang="fr-BE"/>
          </a:p>
        </p:txBody>
      </p:sp>
      <p:sp>
        <p:nvSpPr>
          <p:cNvPr id="4" name="Espace réservé du pied de page 3">
            <a:extLst>
              <a:ext uri="{FF2B5EF4-FFF2-40B4-BE49-F238E27FC236}">
                <a16:creationId xmlns:a16="http://schemas.microsoft.com/office/drawing/2014/main" id="{D015B8AA-1E92-E294-1DB4-32DA80569A58}"/>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A2669B53-C47D-23FF-8534-3728947B8211}"/>
              </a:ext>
            </a:extLst>
          </p:cNvPr>
          <p:cNvSpPr>
            <a:spLocks noGrp="1"/>
          </p:cNvSpPr>
          <p:nvPr>
            <p:ph type="sldNum" sz="quarter" idx="12"/>
          </p:nvPr>
        </p:nvSpPr>
        <p:spPr/>
        <p:txBody>
          <a:bodyPr/>
          <a:lstStyle/>
          <a:p>
            <a:fld id="{AE5F5DF5-3540-48C8-AC2A-931EAA185459}" type="slidenum">
              <a:rPr lang="fr-BE" smtClean="0"/>
              <a:t>‹N°›</a:t>
            </a:fld>
            <a:endParaRPr lang="fr-BE"/>
          </a:p>
        </p:txBody>
      </p:sp>
      <p:sp>
        <p:nvSpPr>
          <p:cNvPr id="6" name="object 2">
            <a:extLst>
              <a:ext uri="{FF2B5EF4-FFF2-40B4-BE49-F238E27FC236}">
                <a16:creationId xmlns:a16="http://schemas.microsoft.com/office/drawing/2014/main" id="{254E11B5-BB7F-0376-433C-FA1561675109}"/>
              </a:ext>
            </a:extLst>
          </p:cNvPr>
          <p:cNvSpPr/>
          <p:nvPr userDrawn="1"/>
        </p:nvSpPr>
        <p:spPr>
          <a:xfrm>
            <a:off x="302475" y="5426202"/>
            <a:ext cx="11550015" cy="1066165"/>
          </a:xfrm>
          <a:custGeom>
            <a:avLst/>
            <a:gdLst/>
            <a:ahLst/>
            <a:cxnLst/>
            <a:rect l="l" t="t" r="r" b="b"/>
            <a:pathLst>
              <a:path w="11550015" h="1066164">
                <a:moveTo>
                  <a:pt x="11549888" y="0"/>
                </a:moveTo>
                <a:lnTo>
                  <a:pt x="0" y="0"/>
                </a:lnTo>
                <a:lnTo>
                  <a:pt x="0" y="1065618"/>
                </a:lnTo>
                <a:lnTo>
                  <a:pt x="11549888" y="1065618"/>
                </a:lnTo>
                <a:lnTo>
                  <a:pt x="11549888" y="0"/>
                </a:lnTo>
                <a:close/>
              </a:path>
            </a:pathLst>
          </a:custGeom>
          <a:solidFill>
            <a:srgbClr val="2D2D33"/>
          </a:solidFill>
        </p:spPr>
        <p:txBody>
          <a:bodyPr wrap="square" lIns="0" tIns="0" rIns="0" bIns="0" rtlCol="0"/>
          <a:lstStyle/>
          <a:p>
            <a:endParaRPr/>
          </a:p>
        </p:txBody>
      </p:sp>
      <p:sp>
        <p:nvSpPr>
          <p:cNvPr id="8" name="object 3">
            <a:extLst>
              <a:ext uri="{FF2B5EF4-FFF2-40B4-BE49-F238E27FC236}">
                <a16:creationId xmlns:a16="http://schemas.microsoft.com/office/drawing/2014/main" id="{75B59582-C1D8-B6F2-706C-64A254D0FEB4}"/>
              </a:ext>
            </a:extLst>
          </p:cNvPr>
          <p:cNvSpPr/>
          <p:nvPr userDrawn="1"/>
        </p:nvSpPr>
        <p:spPr>
          <a:xfrm>
            <a:off x="6608024" y="571833"/>
            <a:ext cx="484505" cy="932180"/>
          </a:xfrm>
          <a:custGeom>
            <a:avLst/>
            <a:gdLst/>
            <a:ahLst/>
            <a:cxnLst/>
            <a:rect l="l" t="t" r="r" b="b"/>
            <a:pathLst>
              <a:path w="484504" h="932180">
                <a:moveTo>
                  <a:pt x="467232" y="0"/>
                </a:moveTo>
                <a:lnTo>
                  <a:pt x="0" y="923251"/>
                </a:lnTo>
                <a:lnTo>
                  <a:pt x="16675" y="931621"/>
                </a:lnTo>
                <a:lnTo>
                  <a:pt x="483882" y="8420"/>
                </a:lnTo>
                <a:lnTo>
                  <a:pt x="467232" y="0"/>
                </a:lnTo>
                <a:close/>
              </a:path>
            </a:pathLst>
          </a:custGeom>
          <a:solidFill>
            <a:srgbClr val="B67832"/>
          </a:solidFill>
        </p:spPr>
        <p:txBody>
          <a:bodyPr wrap="square" lIns="0" tIns="0" rIns="0" bIns="0" rtlCol="0"/>
          <a:lstStyle/>
          <a:p>
            <a:endParaRPr/>
          </a:p>
        </p:txBody>
      </p:sp>
      <p:sp>
        <p:nvSpPr>
          <p:cNvPr id="9" name="object 4">
            <a:extLst>
              <a:ext uri="{FF2B5EF4-FFF2-40B4-BE49-F238E27FC236}">
                <a16:creationId xmlns:a16="http://schemas.microsoft.com/office/drawing/2014/main" id="{E7FE064C-C839-224C-4DA3-0637CAFF65D8}"/>
              </a:ext>
            </a:extLst>
          </p:cNvPr>
          <p:cNvSpPr txBox="1"/>
          <p:nvPr userDrawn="1"/>
        </p:nvSpPr>
        <p:spPr>
          <a:xfrm>
            <a:off x="1760800" y="703460"/>
            <a:ext cx="4749800" cy="604520"/>
          </a:xfrm>
          <a:prstGeom prst="rect">
            <a:avLst/>
          </a:prstGeom>
        </p:spPr>
        <p:txBody>
          <a:bodyPr vert="horz" wrap="square" lIns="0" tIns="12700" rIns="0" bIns="0" rtlCol="0">
            <a:spAutoFit/>
          </a:bodyPr>
          <a:lstStyle/>
          <a:p>
            <a:pPr marL="12700">
              <a:lnSpc>
                <a:spcPct val="100000"/>
              </a:lnSpc>
              <a:spcBef>
                <a:spcPts val="100"/>
              </a:spcBef>
            </a:pPr>
            <a:r>
              <a:rPr sz="3800" b="1" spc="100" dirty="0">
                <a:solidFill>
                  <a:srgbClr val="2D2D33"/>
                </a:solidFill>
                <a:latin typeface="Calibri"/>
                <a:cs typeface="Calibri"/>
              </a:rPr>
              <a:t>REPRÉSENTANTS</a:t>
            </a:r>
            <a:r>
              <a:rPr sz="3800" b="1" spc="145" dirty="0">
                <a:solidFill>
                  <a:srgbClr val="2D2D33"/>
                </a:solidFill>
                <a:latin typeface="Calibri"/>
                <a:cs typeface="Calibri"/>
              </a:rPr>
              <a:t> </a:t>
            </a:r>
            <a:r>
              <a:rPr sz="3800" b="1" spc="90" dirty="0">
                <a:solidFill>
                  <a:srgbClr val="2D2D33"/>
                </a:solidFill>
                <a:latin typeface="Calibri"/>
                <a:cs typeface="Calibri"/>
              </a:rPr>
              <a:t>ÉLUS</a:t>
            </a:r>
            <a:endParaRPr sz="3800" dirty="0">
              <a:latin typeface="Calibri"/>
              <a:cs typeface="Calibri"/>
            </a:endParaRPr>
          </a:p>
        </p:txBody>
      </p:sp>
      <p:sp>
        <p:nvSpPr>
          <p:cNvPr id="10" name="object 5">
            <a:extLst>
              <a:ext uri="{FF2B5EF4-FFF2-40B4-BE49-F238E27FC236}">
                <a16:creationId xmlns:a16="http://schemas.microsoft.com/office/drawing/2014/main" id="{07D98C20-F35D-E33A-E11D-1ECF70C8F708}"/>
              </a:ext>
            </a:extLst>
          </p:cNvPr>
          <p:cNvSpPr txBox="1">
            <a:spLocks noGrp="1"/>
          </p:cNvSpPr>
          <p:nvPr>
            <p:ph type="title"/>
          </p:nvPr>
        </p:nvSpPr>
        <p:spPr>
          <a:xfrm>
            <a:off x="7189164" y="538360"/>
            <a:ext cx="3239770" cy="939800"/>
          </a:xfrm>
          <a:prstGeom prst="rect">
            <a:avLst/>
          </a:prstGeom>
        </p:spPr>
        <p:txBody>
          <a:bodyPr vert="horz" wrap="square" lIns="0" tIns="12700" rIns="0" bIns="0" rtlCol="0">
            <a:spAutoFit/>
          </a:bodyPr>
          <a:lstStyle/>
          <a:p>
            <a:pPr marL="27940">
              <a:lnSpc>
                <a:spcPct val="100000"/>
              </a:lnSpc>
              <a:spcBef>
                <a:spcPts val="100"/>
              </a:spcBef>
            </a:pPr>
            <a:r>
              <a:rPr sz="3000" b="0" spc="105" dirty="0">
                <a:solidFill>
                  <a:srgbClr val="2D2D33"/>
                </a:solidFill>
                <a:latin typeface="Calibri"/>
                <a:cs typeface="Calibri"/>
              </a:rPr>
              <a:t>FILIÈRE</a:t>
            </a:r>
            <a:endParaRPr sz="3000">
              <a:latin typeface="Calibri"/>
              <a:cs typeface="Calibri"/>
            </a:endParaRPr>
          </a:p>
          <a:p>
            <a:pPr marL="12700">
              <a:lnSpc>
                <a:spcPct val="100000"/>
              </a:lnSpc>
            </a:pPr>
            <a:r>
              <a:rPr sz="3000" b="0" spc="90" dirty="0">
                <a:solidFill>
                  <a:srgbClr val="2D2D33"/>
                </a:solidFill>
                <a:latin typeface="Calibri"/>
                <a:cs typeface="Calibri"/>
              </a:rPr>
              <a:t>POMMES</a:t>
            </a:r>
            <a:r>
              <a:rPr sz="3000" b="0" spc="155" dirty="0">
                <a:solidFill>
                  <a:srgbClr val="2D2D33"/>
                </a:solidFill>
                <a:latin typeface="Calibri"/>
                <a:cs typeface="Calibri"/>
              </a:rPr>
              <a:t> </a:t>
            </a:r>
            <a:r>
              <a:rPr sz="3000" b="0" dirty="0">
                <a:solidFill>
                  <a:srgbClr val="2D2D33"/>
                </a:solidFill>
                <a:latin typeface="Calibri"/>
                <a:cs typeface="Calibri"/>
              </a:rPr>
              <a:t>DE</a:t>
            </a:r>
            <a:r>
              <a:rPr sz="3000" b="0" spc="160" dirty="0">
                <a:solidFill>
                  <a:srgbClr val="2D2D33"/>
                </a:solidFill>
                <a:latin typeface="Calibri"/>
                <a:cs typeface="Calibri"/>
              </a:rPr>
              <a:t> </a:t>
            </a:r>
            <a:r>
              <a:rPr sz="3000" b="0" spc="95" dirty="0">
                <a:solidFill>
                  <a:srgbClr val="2D2D33"/>
                </a:solidFill>
                <a:latin typeface="Calibri"/>
                <a:cs typeface="Calibri"/>
              </a:rPr>
              <a:t>TERRE</a:t>
            </a:r>
            <a:endParaRPr sz="3000">
              <a:latin typeface="Calibri"/>
              <a:cs typeface="Calibri"/>
            </a:endParaRPr>
          </a:p>
        </p:txBody>
      </p:sp>
      <p:grpSp>
        <p:nvGrpSpPr>
          <p:cNvPr id="11" name="object 6">
            <a:extLst>
              <a:ext uri="{FF2B5EF4-FFF2-40B4-BE49-F238E27FC236}">
                <a16:creationId xmlns:a16="http://schemas.microsoft.com/office/drawing/2014/main" id="{7EB1A9C0-45F7-3500-4CA5-628BA5DEF397}"/>
              </a:ext>
            </a:extLst>
          </p:cNvPr>
          <p:cNvGrpSpPr/>
          <p:nvPr userDrawn="1"/>
        </p:nvGrpSpPr>
        <p:grpSpPr>
          <a:xfrm>
            <a:off x="10518874" y="5816844"/>
            <a:ext cx="875665" cy="153035"/>
            <a:chOff x="10518874" y="5816844"/>
            <a:chExt cx="875665" cy="153035"/>
          </a:xfrm>
        </p:grpSpPr>
        <p:pic>
          <p:nvPicPr>
            <p:cNvPr id="12" name="object 7">
              <a:extLst>
                <a:ext uri="{FF2B5EF4-FFF2-40B4-BE49-F238E27FC236}">
                  <a16:creationId xmlns:a16="http://schemas.microsoft.com/office/drawing/2014/main" id="{C01A3C73-978B-92B6-71C6-E12EB8828ACE}"/>
                </a:ext>
              </a:extLst>
            </p:cNvPr>
            <p:cNvPicPr/>
            <p:nvPr/>
          </p:nvPicPr>
          <p:blipFill>
            <a:blip r:embed="rId2" cstate="print"/>
            <a:stretch>
              <a:fillRect/>
            </a:stretch>
          </p:blipFill>
          <p:spPr>
            <a:xfrm>
              <a:off x="10518874" y="5854847"/>
              <a:ext cx="189007" cy="114731"/>
            </a:xfrm>
            <a:prstGeom prst="rect">
              <a:avLst/>
            </a:prstGeom>
          </p:spPr>
        </p:pic>
        <p:pic>
          <p:nvPicPr>
            <p:cNvPr id="13" name="object 8">
              <a:extLst>
                <a:ext uri="{FF2B5EF4-FFF2-40B4-BE49-F238E27FC236}">
                  <a16:creationId xmlns:a16="http://schemas.microsoft.com/office/drawing/2014/main" id="{73F9D33A-71D8-53C8-D181-19241FF71E13}"/>
                </a:ext>
              </a:extLst>
            </p:cNvPr>
            <p:cNvPicPr/>
            <p:nvPr/>
          </p:nvPicPr>
          <p:blipFill>
            <a:blip r:embed="rId3" cstate="print"/>
            <a:stretch>
              <a:fillRect/>
            </a:stretch>
          </p:blipFill>
          <p:spPr>
            <a:xfrm>
              <a:off x="10730267" y="5816844"/>
              <a:ext cx="310642" cy="152642"/>
            </a:xfrm>
            <a:prstGeom prst="rect">
              <a:avLst/>
            </a:prstGeom>
          </p:spPr>
        </p:pic>
        <p:pic>
          <p:nvPicPr>
            <p:cNvPr id="14" name="object 9">
              <a:extLst>
                <a:ext uri="{FF2B5EF4-FFF2-40B4-BE49-F238E27FC236}">
                  <a16:creationId xmlns:a16="http://schemas.microsoft.com/office/drawing/2014/main" id="{40D61CF1-EF7E-E6D0-CAB5-266B2E865A2C}"/>
                </a:ext>
              </a:extLst>
            </p:cNvPr>
            <p:cNvPicPr/>
            <p:nvPr/>
          </p:nvPicPr>
          <p:blipFill>
            <a:blip r:embed="rId4" cstate="print"/>
            <a:stretch>
              <a:fillRect/>
            </a:stretch>
          </p:blipFill>
          <p:spPr>
            <a:xfrm>
              <a:off x="11068231" y="5855889"/>
              <a:ext cx="64706" cy="112280"/>
            </a:xfrm>
            <a:prstGeom prst="rect">
              <a:avLst/>
            </a:prstGeom>
          </p:spPr>
        </p:pic>
        <p:pic>
          <p:nvPicPr>
            <p:cNvPr id="15" name="object 10">
              <a:extLst>
                <a:ext uri="{FF2B5EF4-FFF2-40B4-BE49-F238E27FC236}">
                  <a16:creationId xmlns:a16="http://schemas.microsoft.com/office/drawing/2014/main" id="{38DBEA73-6118-B26A-7BA4-A020FE50EFA1}"/>
                </a:ext>
              </a:extLst>
            </p:cNvPr>
            <p:cNvPicPr/>
            <p:nvPr/>
          </p:nvPicPr>
          <p:blipFill>
            <a:blip r:embed="rId5" cstate="print"/>
            <a:stretch>
              <a:fillRect/>
            </a:stretch>
          </p:blipFill>
          <p:spPr>
            <a:xfrm>
              <a:off x="11173120" y="5845112"/>
              <a:ext cx="221231" cy="124470"/>
            </a:xfrm>
            <a:prstGeom prst="rect">
              <a:avLst/>
            </a:prstGeom>
          </p:spPr>
        </p:pic>
      </p:grpSp>
      <p:grpSp>
        <p:nvGrpSpPr>
          <p:cNvPr id="16" name="object 11">
            <a:extLst>
              <a:ext uri="{FF2B5EF4-FFF2-40B4-BE49-F238E27FC236}">
                <a16:creationId xmlns:a16="http://schemas.microsoft.com/office/drawing/2014/main" id="{EE0515D7-EDF6-CF6A-3AA3-9319C1F4E157}"/>
              </a:ext>
            </a:extLst>
          </p:cNvPr>
          <p:cNvGrpSpPr/>
          <p:nvPr userDrawn="1"/>
        </p:nvGrpSpPr>
        <p:grpSpPr>
          <a:xfrm>
            <a:off x="10518965" y="6034806"/>
            <a:ext cx="1085215" cy="118745"/>
            <a:chOff x="10518965" y="6034806"/>
            <a:chExt cx="1085215" cy="118745"/>
          </a:xfrm>
        </p:grpSpPr>
        <p:pic>
          <p:nvPicPr>
            <p:cNvPr id="17" name="object 12">
              <a:extLst>
                <a:ext uri="{FF2B5EF4-FFF2-40B4-BE49-F238E27FC236}">
                  <a16:creationId xmlns:a16="http://schemas.microsoft.com/office/drawing/2014/main" id="{9D5DE487-F621-C9CF-47E4-75955A25ABEE}"/>
                </a:ext>
              </a:extLst>
            </p:cNvPr>
            <p:cNvPicPr/>
            <p:nvPr/>
          </p:nvPicPr>
          <p:blipFill>
            <a:blip r:embed="rId6" cstate="print"/>
            <a:stretch>
              <a:fillRect/>
            </a:stretch>
          </p:blipFill>
          <p:spPr>
            <a:xfrm>
              <a:off x="10518965" y="6035902"/>
              <a:ext cx="71031" cy="115735"/>
            </a:xfrm>
            <a:prstGeom prst="rect">
              <a:avLst/>
            </a:prstGeom>
          </p:spPr>
        </p:pic>
        <p:pic>
          <p:nvPicPr>
            <p:cNvPr id="18" name="object 13">
              <a:extLst>
                <a:ext uri="{FF2B5EF4-FFF2-40B4-BE49-F238E27FC236}">
                  <a16:creationId xmlns:a16="http://schemas.microsoft.com/office/drawing/2014/main" id="{F272045A-0B11-24F3-D92A-2E93C50135D1}"/>
                </a:ext>
              </a:extLst>
            </p:cNvPr>
            <p:cNvPicPr/>
            <p:nvPr/>
          </p:nvPicPr>
          <p:blipFill>
            <a:blip r:embed="rId7" cstate="print"/>
            <a:stretch>
              <a:fillRect/>
            </a:stretch>
          </p:blipFill>
          <p:spPr>
            <a:xfrm>
              <a:off x="10613057" y="6034991"/>
              <a:ext cx="190657" cy="118228"/>
            </a:xfrm>
            <a:prstGeom prst="rect">
              <a:avLst/>
            </a:prstGeom>
          </p:spPr>
        </p:pic>
        <p:pic>
          <p:nvPicPr>
            <p:cNvPr id="19" name="object 14">
              <a:extLst>
                <a:ext uri="{FF2B5EF4-FFF2-40B4-BE49-F238E27FC236}">
                  <a16:creationId xmlns:a16="http://schemas.microsoft.com/office/drawing/2014/main" id="{C297AE93-AD71-5ACD-DDEF-0584291B5DC1}"/>
                </a:ext>
              </a:extLst>
            </p:cNvPr>
            <p:cNvPicPr/>
            <p:nvPr/>
          </p:nvPicPr>
          <p:blipFill>
            <a:blip r:embed="rId8" cstate="print"/>
            <a:stretch>
              <a:fillRect/>
            </a:stretch>
          </p:blipFill>
          <p:spPr>
            <a:xfrm>
              <a:off x="10827508" y="6035352"/>
              <a:ext cx="93268" cy="117462"/>
            </a:xfrm>
            <a:prstGeom prst="rect">
              <a:avLst/>
            </a:prstGeom>
          </p:spPr>
        </p:pic>
        <p:pic>
          <p:nvPicPr>
            <p:cNvPr id="20" name="object 15">
              <a:extLst>
                <a:ext uri="{FF2B5EF4-FFF2-40B4-BE49-F238E27FC236}">
                  <a16:creationId xmlns:a16="http://schemas.microsoft.com/office/drawing/2014/main" id="{B915F890-09A9-1448-DE99-EAD2940B60D4}"/>
                </a:ext>
              </a:extLst>
            </p:cNvPr>
            <p:cNvPicPr/>
            <p:nvPr/>
          </p:nvPicPr>
          <p:blipFill>
            <a:blip r:embed="rId9" cstate="print"/>
            <a:stretch>
              <a:fillRect/>
            </a:stretch>
          </p:blipFill>
          <p:spPr>
            <a:xfrm>
              <a:off x="10941095" y="6036038"/>
              <a:ext cx="86728" cy="116776"/>
            </a:xfrm>
            <a:prstGeom prst="rect">
              <a:avLst/>
            </a:prstGeom>
          </p:spPr>
        </p:pic>
        <p:pic>
          <p:nvPicPr>
            <p:cNvPr id="21" name="object 16">
              <a:extLst>
                <a:ext uri="{FF2B5EF4-FFF2-40B4-BE49-F238E27FC236}">
                  <a16:creationId xmlns:a16="http://schemas.microsoft.com/office/drawing/2014/main" id="{0C896A8F-16F1-9C9E-4375-696BFCFE88AA}"/>
                </a:ext>
              </a:extLst>
            </p:cNvPr>
            <p:cNvPicPr/>
            <p:nvPr/>
          </p:nvPicPr>
          <p:blipFill>
            <a:blip r:embed="rId10" cstate="print"/>
            <a:stretch>
              <a:fillRect/>
            </a:stretch>
          </p:blipFill>
          <p:spPr>
            <a:xfrm>
              <a:off x="11048188" y="6035123"/>
              <a:ext cx="172477" cy="117690"/>
            </a:xfrm>
            <a:prstGeom prst="rect">
              <a:avLst/>
            </a:prstGeom>
          </p:spPr>
        </p:pic>
        <p:pic>
          <p:nvPicPr>
            <p:cNvPr id="22" name="object 17">
              <a:extLst>
                <a:ext uri="{FF2B5EF4-FFF2-40B4-BE49-F238E27FC236}">
                  <a16:creationId xmlns:a16="http://schemas.microsoft.com/office/drawing/2014/main" id="{B382702D-F1DA-EBDE-E897-EB69E959FBA1}"/>
                </a:ext>
              </a:extLst>
            </p:cNvPr>
            <p:cNvPicPr/>
            <p:nvPr/>
          </p:nvPicPr>
          <p:blipFill>
            <a:blip r:embed="rId11" cstate="print"/>
            <a:stretch>
              <a:fillRect/>
            </a:stretch>
          </p:blipFill>
          <p:spPr>
            <a:xfrm>
              <a:off x="11241360" y="6036038"/>
              <a:ext cx="170746" cy="116776"/>
            </a:xfrm>
            <a:prstGeom prst="rect">
              <a:avLst/>
            </a:prstGeom>
          </p:spPr>
        </p:pic>
        <p:pic>
          <p:nvPicPr>
            <p:cNvPr id="23" name="object 18">
              <a:extLst>
                <a:ext uri="{FF2B5EF4-FFF2-40B4-BE49-F238E27FC236}">
                  <a16:creationId xmlns:a16="http://schemas.microsoft.com/office/drawing/2014/main" id="{7D8E094D-5F9A-E3D0-43D1-6CC3B3970A00}"/>
                </a:ext>
              </a:extLst>
            </p:cNvPr>
            <p:cNvPicPr/>
            <p:nvPr/>
          </p:nvPicPr>
          <p:blipFill>
            <a:blip r:embed="rId12" cstate="print"/>
            <a:stretch>
              <a:fillRect/>
            </a:stretch>
          </p:blipFill>
          <p:spPr>
            <a:xfrm>
              <a:off x="11442586" y="6034806"/>
              <a:ext cx="161450" cy="118413"/>
            </a:xfrm>
            <a:prstGeom prst="rect">
              <a:avLst/>
            </a:prstGeom>
          </p:spPr>
        </p:pic>
      </p:grpSp>
      <p:grpSp>
        <p:nvGrpSpPr>
          <p:cNvPr id="24" name="object 19">
            <a:extLst>
              <a:ext uri="{FF2B5EF4-FFF2-40B4-BE49-F238E27FC236}">
                <a16:creationId xmlns:a16="http://schemas.microsoft.com/office/drawing/2014/main" id="{9C2FCD5C-7870-F0F0-7F25-1EE164677E5E}"/>
              </a:ext>
            </a:extLst>
          </p:cNvPr>
          <p:cNvGrpSpPr/>
          <p:nvPr userDrawn="1"/>
        </p:nvGrpSpPr>
        <p:grpSpPr>
          <a:xfrm>
            <a:off x="9883303" y="5704701"/>
            <a:ext cx="564515" cy="559435"/>
            <a:chOff x="9883303" y="5704701"/>
            <a:chExt cx="564515" cy="559435"/>
          </a:xfrm>
        </p:grpSpPr>
        <p:sp>
          <p:nvSpPr>
            <p:cNvPr id="25" name="object 20">
              <a:extLst>
                <a:ext uri="{FF2B5EF4-FFF2-40B4-BE49-F238E27FC236}">
                  <a16:creationId xmlns:a16="http://schemas.microsoft.com/office/drawing/2014/main" id="{A11ED3E4-3EE6-7FFD-5343-3F9D4D1222CE}"/>
                </a:ext>
              </a:extLst>
            </p:cNvPr>
            <p:cNvSpPr/>
            <p:nvPr/>
          </p:nvSpPr>
          <p:spPr>
            <a:xfrm>
              <a:off x="9883292" y="5704712"/>
              <a:ext cx="560705" cy="492759"/>
            </a:xfrm>
            <a:custGeom>
              <a:avLst/>
              <a:gdLst/>
              <a:ahLst/>
              <a:cxnLst/>
              <a:rect l="l" t="t" r="r" b="b"/>
              <a:pathLst>
                <a:path w="560704" h="492760">
                  <a:moveTo>
                    <a:pt x="543407" y="174002"/>
                  </a:moveTo>
                  <a:lnTo>
                    <a:pt x="521271" y="131203"/>
                  </a:lnTo>
                  <a:lnTo>
                    <a:pt x="492671" y="93446"/>
                  </a:lnTo>
                  <a:lnTo>
                    <a:pt x="458431" y="61290"/>
                  </a:lnTo>
                  <a:lnTo>
                    <a:pt x="419417" y="35306"/>
                  </a:lnTo>
                  <a:lnTo>
                    <a:pt x="376478" y="16052"/>
                  </a:lnTo>
                  <a:lnTo>
                    <a:pt x="330454" y="4089"/>
                  </a:lnTo>
                  <a:lnTo>
                    <a:pt x="282181" y="0"/>
                  </a:lnTo>
                  <a:lnTo>
                    <a:pt x="236397" y="3683"/>
                  </a:lnTo>
                  <a:lnTo>
                    <a:pt x="192963" y="14338"/>
                  </a:lnTo>
                  <a:lnTo>
                    <a:pt x="152463" y="31356"/>
                  </a:lnTo>
                  <a:lnTo>
                    <a:pt x="115481" y="54178"/>
                  </a:lnTo>
                  <a:lnTo>
                    <a:pt x="82600" y="82232"/>
                  </a:lnTo>
                  <a:lnTo>
                    <a:pt x="54394" y="114909"/>
                  </a:lnTo>
                  <a:lnTo>
                    <a:pt x="31457" y="151676"/>
                  </a:lnTo>
                  <a:lnTo>
                    <a:pt x="14351" y="191909"/>
                  </a:lnTo>
                  <a:lnTo>
                    <a:pt x="3683" y="235064"/>
                  </a:lnTo>
                  <a:lnTo>
                    <a:pt x="0" y="280555"/>
                  </a:lnTo>
                  <a:lnTo>
                    <a:pt x="1155" y="305701"/>
                  </a:lnTo>
                  <a:lnTo>
                    <a:pt x="4559" y="330581"/>
                  </a:lnTo>
                  <a:lnTo>
                    <a:pt x="10198" y="355079"/>
                  </a:lnTo>
                  <a:lnTo>
                    <a:pt x="18034" y="379018"/>
                  </a:lnTo>
                  <a:lnTo>
                    <a:pt x="25044" y="369455"/>
                  </a:lnTo>
                  <a:lnTo>
                    <a:pt x="32372" y="360133"/>
                  </a:lnTo>
                  <a:lnTo>
                    <a:pt x="67678" y="322783"/>
                  </a:lnTo>
                  <a:lnTo>
                    <a:pt x="110413" y="287515"/>
                  </a:lnTo>
                  <a:lnTo>
                    <a:pt x="133311" y="271830"/>
                  </a:lnTo>
                  <a:lnTo>
                    <a:pt x="130835" y="265925"/>
                  </a:lnTo>
                  <a:lnTo>
                    <a:pt x="128803" y="259854"/>
                  </a:lnTo>
                  <a:lnTo>
                    <a:pt x="127228" y="253657"/>
                  </a:lnTo>
                  <a:lnTo>
                    <a:pt x="94729" y="256781"/>
                  </a:lnTo>
                  <a:lnTo>
                    <a:pt x="88430" y="251650"/>
                  </a:lnTo>
                  <a:lnTo>
                    <a:pt x="85712" y="223926"/>
                  </a:lnTo>
                  <a:lnTo>
                    <a:pt x="90893" y="217652"/>
                  </a:lnTo>
                  <a:lnTo>
                    <a:pt x="123380" y="214503"/>
                  </a:lnTo>
                  <a:lnTo>
                    <a:pt x="123990" y="207289"/>
                  </a:lnTo>
                  <a:lnTo>
                    <a:pt x="125006" y="200126"/>
                  </a:lnTo>
                  <a:lnTo>
                    <a:pt x="126403" y="193027"/>
                  </a:lnTo>
                  <a:lnTo>
                    <a:pt x="128181" y="186016"/>
                  </a:lnTo>
                  <a:lnTo>
                    <a:pt x="98463" y="172580"/>
                  </a:lnTo>
                  <a:lnTo>
                    <a:pt x="95592" y="164985"/>
                  </a:lnTo>
                  <a:lnTo>
                    <a:pt x="107200" y="139458"/>
                  </a:lnTo>
                  <a:lnTo>
                    <a:pt x="114782" y="136525"/>
                  </a:lnTo>
                  <a:lnTo>
                    <a:pt x="144703" y="149923"/>
                  </a:lnTo>
                  <a:lnTo>
                    <a:pt x="148818" y="143979"/>
                  </a:lnTo>
                  <a:lnTo>
                    <a:pt x="153250" y="138277"/>
                  </a:lnTo>
                  <a:lnTo>
                    <a:pt x="157975" y="132829"/>
                  </a:lnTo>
                  <a:lnTo>
                    <a:pt x="163004" y="127647"/>
                  </a:lnTo>
                  <a:lnTo>
                    <a:pt x="144284" y="101384"/>
                  </a:lnTo>
                  <a:lnTo>
                    <a:pt x="145605" y="93510"/>
                  </a:lnTo>
                  <a:lnTo>
                    <a:pt x="168490" y="77216"/>
                  </a:lnTo>
                  <a:lnTo>
                    <a:pt x="176542" y="78562"/>
                  </a:lnTo>
                  <a:lnTo>
                    <a:pt x="195554" y="104965"/>
                  </a:lnTo>
                  <a:lnTo>
                    <a:pt x="202120" y="101841"/>
                  </a:lnTo>
                  <a:lnTo>
                    <a:pt x="208851" y="99110"/>
                  </a:lnTo>
                  <a:lnTo>
                    <a:pt x="215734" y="96774"/>
                  </a:lnTo>
                  <a:lnTo>
                    <a:pt x="222732" y="94830"/>
                  </a:lnTo>
                  <a:lnTo>
                    <a:pt x="219595" y="62572"/>
                  </a:lnTo>
                  <a:lnTo>
                    <a:pt x="224739" y="56311"/>
                  </a:lnTo>
                  <a:lnTo>
                    <a:pt x="252717" y="53568"/>
                  </a:lnTo>
                  <a:lnTo>
                    <a:pt x="259016" y="58737"/>
                  </a:lnTo>
                  <a:lnTo>
                    <a:pt x="262178" y="91008"/>
                  </a:lnTo>
                  <a:lnTo>
                    <a:pt x="269443" y="91541"/>
                  </a:lnTo>
                  <a:lnTo>
                    <a:pt x="276656" y="92481"/>
                  </a:lnTo>
                  <a:lnTo>
                    <a:pt x="283806" y="93814"/>
                  </a:lnTo>
                  <a:lnTo>
                    <a:pt x="290880" y="95554"/>
                  </a:lnTo>
                  <a:lnTo>
                    <a:pt x="304393" y="66040"/>
                  </a:lnTo>
                  <a:lnTo>
                    <a:pt x="312013" y="63195"/>
                  </a:lnTo>
                  <a:lnTo>
                    <a:pt x="337870" y="74790"/>
                  </a:lnTo>
                  <a:lnTo>
                    <a:pt x="340741" y="82397"/>
                  </a:lnTo>
                  <a:lnTo>
                    <a:pt x="327253" y="112141"/>
                  </a:lnTo>
                  <a:lnTo>
                    <a:pt x="333248" y="116205"/>
                  </a:lnTo>
                  <a:lnTo>
                    <a:pt x="338988" y="120599"/>
                  </a:lnTo>
                  <a:lnTo>
                    <a:pt x="344474" y="125310"/>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44"/>
                  </a:lnTo>
                  <a:lnTo>
                    <a:pt x="427469" y="171653"/>
                  </a:lnTo>
                  <a:lnTo>
                    <a:pt x="451637" y="170065"/>
                  </a:lnTo>
                  <a:lnTo>
                    <a:pt x="475856" y="169456"/>
                  </a:lnTo>
                  <a:lnTo>
                    <a:pt x="492798" y="169672"/>
                  </a:lnTo>
                  <a:lnTo>
                    <a:pt x="509714" y="170510"/>
                  </a:lnTo>
                  <a:lnTo>
                    <a:pt x="526592" y="171945"/>
                  </a:lnTo>
                  <a:lnTo>
                    <a:pt x="543407" y="174002"/>
                  </a:lnTo>
                  <a:close/>
                </a:path>
                <a:path w="560704" h="492760">
                  <a:moveTo>
                    <a:pt x="560197" y="231686"/>
                  </a:moveTo>
                  <a:lnTo>
                    <a:pt x="516293" y="207530"/>
                  </a:lnTo>
                  <a:lnTo>
                    <a:pt x="475945" y="205816"/>
                  </a:lnTo>
                  <a:lnTo>
                    <a:pt x="431431" y="207911"/>
                  </a:lnTo>
                  <a:lnTo>
                    <a:pt x="387248" y="213321"/>
                  </a:lnTo>
                  <a:lnTo>
                    <a:pt x="343598" y="222021"/>
                  </a:lnTo>
                  <a:lnTo>
                    <a:pt x="300672" y="233959"/>
                  </a:lnTo>
                  <a:lnTo>
                    <a:pt x="246773" y="253441"/>
                  </a:lnTo>
                  <a:lnTo>
                    <a:pt x="196532" y="276910"/>
                  </a:lnTo>
                  <a:lnTo>
                    <a:pt x="150660" y="303949"/>
                  </a:lnTo>
                  <a:lnTo>
                    <a:pt x="109855" y="334137"/>
                  </a:lnTo>
                  <a:lnTo>
                    <a:pt x="74828" y="367055"/>
                  </a:lnTo>
                  <a:lnTo>
                    <a:pt x="44919" y="404520"/>
                  </a:lnTo>
                  <a:lnTo>
                    <a:pt x="36474" y="418096"/>
                  </a:lnTo>
                  <a:lnTo>
                    <a:pt x="49377" y="438645"/>
                  </a:lnTo>
                  <a:lnTo>
                    <a:pt x="63995" y="457974"/>
                  </a:lnTo>
                  <a:lnTo>
                    <a:pt x="80225" y="475983"/>
                  </a:lnTo>
                  <a:lnTo>
                    <a:pt x="97980" y="492556"/>
                  </a:lnTo>
                  <a:lnTo>
                    <a:pt x="105537" y="479425"/>
                  </a:lnTo>
                  <a:lnTo>
                    <a:pt x="109829" y="472833"/>
                  </a:lnTo>
                  <a:lnTo>
                    <a:pt x="135851" y="437286"/>
                  </a:lnTo>
                  <a:lnTo>
                    <a:pt x="166547" y="403352"/>
                  </a:lnTo>
                  <a:lnTo>
                    <a:pt x="201510" y="371373"/>
                  </a:lnTo>
                  <a:lnTo>
                    <a:pt x="240372" y="341680"/>
                  </a:lnTo>
                  <a:lnTo>
                    <a:pt x="282714" y="314604"/>
                  </a:lnTo>
                  <a:lnTo>
                    <a:pt x="328129" y="290461"/>
                  </a:lnTo>
                  <a:lnTo>
                    <a:pt x="374611" y="270281"/>
                  </a:lnTo>
                  <a:lnTo>
                    <a:pt x="421436" y="254215"/>
                  </a:lnTo>
                  <a:lnTo>
                    <a:pt x="468223" y="242379"/>
                  </a:lnTo>
                  <a:lnTo>
                    <a:pt x="514604" y="234848"/>
                  </a:lnTo>
                  <a:lnTo>
                    <a:pt x="560197" y="231686"/>
                  </a:lnTo>
                  <a:close/>
                </a:path>
              </a:pathLst>
            </a:custGeom>
            <a:solidFill>
              <a:srgbClr val="FFFFFF"/>
            </a:solidFill>
          </p:spPr>
          <p:txBody>
            <a:bodyPr wrap="square" lIns="0" tIns="0" rIns="0" bIns="0" rtlCol="0"/>
            <a:lstStyle/>
            <a:p>
              <a:endParaRPr/>
            </a:p>
          </p:txBody>
        </p:sp>
        <p:pic>
          <p:nvPicPr>
            <p:cNvPr id="26" name="object 21">
              <a:extLst>
                <a:ext uri="{FF2B5EF4-FFF2-40B4-BE49-F238E27FC236}">
                  <a16:creationId xmlns:a16="http://schemas.microsoft.com/office/drawing/2014/main" id="{5986407B-4C32-BEA0-1086-3A589B6887A5}"/>
                </a:ext>
              </a:extLst>
            </p:cNvPr>
            <p:cNvPicPr/>
            <p:nvPr/>
          </p:nvPicPr>
          <p:blipFill>
            <a:blip r:embed="rId13" cstate="print"/>
            <a:stretch>
              <a:fillRect/>
            </a:stretch>
          </p:blipFill>
          <p:spPr>
            <a:xfrm>
              <a:off x="10192574" y="6086944"/>
              <a:ext cx="235826" cy="177101"/>
            </a:xfrm>
            <a:prstGeom prst="rect">
              <a:avLst/>
            </a:prstGeom>
          </p:spPr>
        </p:pic>
        <p:sp>
          <p:nvSpPr>
            <p:cNvPr id="27" name="object 22">
              <a:extLst>
                <a:ext uri="{FF2B5EF4-FFF2-40B4-BE49-F238E27FC236}">
                  <a16:creationId xmlns:a16="http://schemas.microsoft.com/office/drawing/2014/main" id="{030A0BA4-09F8-75C0-AF8E-15479D246921}"/>
                </a:ext>
              </a:extLst>
            </p:cNvPr>
            <p:cNvSpPr/>
            <p:nvPr/>
          </p:nvSpPr>
          <p:spPr>
            <a:xfrm>
              <a:off x="10018539" y="5981814"/>
              <a:ext cx="429259" cy="276860"/>
            </a:xfrm>
            <a:custGeom>
              <a:avLst/>
              <a:gdLst/>
              <a:ahLst/>
              <a:cxnLst/>
              <a:rect l="l" t="t" r="r" b="b"/>
              <a:pathLst>
                <a:path w="429259" h="276860">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grpSp>
      <p:pic>
        <p:nvPicPr>
          <p:cNvPr id="28" name="object 23">
            <a:extLst>
              <a:ext uri="{FF2B5EF4-FFF2-40B4-BE49-F238E27FC236}">
                <a16:creationId xmlns:a16="http://schemas.microsoft.com/office/drawing/2014/main" id="{4593C7CE-27F8-6933-14D2-6C51C754ECEF}"/>
              </a:ext>
            </a:extLst>
          </p:cNvPr>
          <p:cNvPicPr/>
          <p:nvPr userDrawn="1"/>
        </p:nvPicPr>
        <p:blipFill>
          <a:blip r:embed="rId14" cstate="print"/>
          <a:stretch>
            <a:fillRect/>
          </a:stretch>
        </p:blipFill>
        <p:spPr>
          <a:xfrm>
            <a:off x="11094157" y="202254"/>
            <a:ext cx="779843" cy="850738"/>
          </a:xfrm>
          <a:prstGeom prst="rect">
            <a:avLst/>
          </a:prstGeom>
        </p:spPr>
      </p:pic>
      <p:grpSp>
        <p:nvGrpSpPr>
          <p:cNvPr id="29" name="object 24">
            <a:extLst>
              <a:ext uri="{FF2B5EF4-FFF2-40B4-BE49-F238E27FC236}">
                <a16:creationId xmlns:a16="http://schemas.microsoft.com/office/drawing/2014/main" id="{525A8198-2D7D-5658-0DDC-FDA65071F760}"/>
              </a:ext>
            </a:extLst>
          </p:cNvPr>
          <p:cNvGrpSpPr/>
          <p:nvPr userDrawn="1"/>
        </p:nvGrpSpPr>
        <p:grpSpPr>
          <a:xfrm>
            <a:off x="1490846" y="1836007"/>
            <a:ext cx="4589780" cy="1860550"/>
            <a:chOff x="1490846" y="1836007"/>
            <a:chExt cx="4589780" cy="1860550"/>
          </a:xfrm>
        </p:grpSpPr>
        <p:sp>
          <p:nvSpPr>
            <p:cNvPr id="30" name="object 25">
              <a:extLst>
                <a:ext uri="{FF2B5EF4-FFF2-40B4-BE49-F238E27FC236}">
                  <a16:creationId xmlns:a16="http://schemas.microsoft.com/office/drawing/2014/main" id="{1BE1C821-7800-7EA7-AAFD-A74FDE04F849}"/>
                </a:ext>
              </a:extLst>
            </p:cNvPr>
            <p:cNvSpPr/>
            <p:nvPr/>
          </p:nvSpPr>
          <p:spPr>
            <a:xfrm>
              <a:off x="2455367" y="3430968"/>
              <a:ext cx="2609850" cy="265430"/>
            </a:xfrm>
            <a:custGeom>
              <a:avLst/>
              <a:gdLst/>
              <a:ahLst/>
              <a:cxnLst/>
              <a:rect l="l" t="t" r="r" b="b"/>
              <a:pathLst>
                <a:path w="2609850" h="265429">
                  <a:moveTo>
                    <a:pt x="265264" y="132626"/>
                  </a:moveTo>
                  <a:lnTo>
                    <a:pt x="132626" y="0"/>
                  </a:lnTo>
                  <a:lnTo>
                    <a:pt x="0" y="132626"/>
                  </a:lnTo>
                  <a:lnTo>
                    <a:pt x="132626" y="265252"/>
                  </a:lnTo>
                  <a:lnTo>
                    <a:pt x="265264" y="132626"/>
                  </a:lnTo>
                  <a:close/>
                </a:path>
                <a:path w="2609850" h="265429">
                  <a:moveTo>
                    <a:pt x="2609850" y="132626"/>
                  </a:moveTo>
                  <a:lnTo>
                    <a:pt x="2477211" y="0"/>
                  </a:lnTo>
                  <a:lnTo>
                    <a:pt x="2344585" y="132626"/>
                  </a:lnTo>
                  <a:lnTo>
                    <a:pt x="2477211" y="265252"/>
                  </a:lnTo>
                  <a:lnTo>
                    <a:pt x="2609850" y="132626"/>
                  </a:lnTo>
                  <a:close/>
                </a:path>
              </a:pathLst>
            </a:custGeom>
            <a:solidFill>
              <a:srgbClr val="BA7827"/>
            </a:solidFill>
          </p:spPr>
          <p:txBody>
            <a:bodyPr wrap="square" lIns="0" tIns="0" rIns="0" bIns="0" rtlCol="0"/>
            <a:lstStyle/>
            <a:p>
              <a:endParaRPr/>
            </a:p>
          </p:txBody>
        </p:sp>
        <p:pic>
          <p:nvPicPr>
            <p:cNvPr id="31" name="object 26">
              <a:extLst>
                <a:ext uri="{FF2B5EF4-FFF2-40B4-BE49-F238E27FC236}">
                  <a16:creationId xmlns:a16="http://schemas.microsoft.com/office/drawing/2014/main" id="{3FA80E1B-98FA-E5F9-3ADF-2DEB36657A70}"/>
                </a:ext>
              </a:extLst>
            </p:cNvPr>
            <p:cNvPicPr/>
            <p:nvPr/>
          </p:nvPicPr>
          <p:blipFill>
            <a:blip r:embed="rId15" cstate="print"/>
            <a:stretch>
              <a:fillRect/>
            </a:stretch>
          </p:blipFill>
          <p:spPr>
            <a:xfrm>
              <a:off x="1496855" y="1842008"/>
              <a:ext cx="2267805" cy="1715554"/>
            </a:xfrm>
            <a:prstGeom prst="rect">
              <a:avLst/>
            </a:prstGeom>
          </p:spPr>
        </p:pic>
        <p:sp>
          <p:nvSpPr>
            <p:cNvPr id="32" name="object 27">
              <a:extLst>
                <a:ext uri="{FF2B5EF4-FFF2-40B4-BE49-F238E27FC236}">
                  <a16:creationId xmlns:a16="http://schemas.microsoft.com/office/drawing/2014/main" id="{ACBC3EE7-4BDB-227E-2EA2-BCF118341435}"/>
                </a:ext>
              </a:extLst>
            </p:cNvPr>
            <p:cNvSpPr/>
            <p:nvPr/>
          </p:nvSpPr>
          <p:spPr>
            <a:xfrm>
              <a:off x="1496860" y="1842020"/>
              <a:ext cx="2268220" cy="1715770"/>
            </a:xfrm>
            <a:custGeom>
              <a:avLst/>
              <a:gdLst/>
              <a:ahLst/>
              <a:cxnLst/>
              <a:rect l="l" t="t" r="r" b="b"/>
              <a:pathLst>
                <a:path w="2268220" h="1715770">
                  <a:moveTo>
                    <a:pt x="0" y="1715554"/>
                  </a:moveTo>
                  <a:lnTo>
                    <a:pt x="2267813" y="1715554"/>
                  </a:lnTo>
                  <a:lnTo>
                    <a:pt x="2267813" y="0"/>
                  </a:lnTo>
                  <a:lnTo>
                    <a:pt x="0" y="0"/>
                  </a:lnTo>
                  <a:lnTo>
                    <a:pt x="0" y="1715554"/>
                  </a:lnTo>
                  <a:close/>
                </a:path>
              </a:pathLst>
            </a:custGeom>
            <a:ln w="12026">
              <a:solidFill>
                <a:srgbClr val="BA7827"/>
              </a:solidFill>
            </a:ln>
          </p:spPr>
          <p:txBody>
            <a:bodyPr wrap="square" lIns="0" tIns="0" rIns="0" bIns="0" rtlCol="0"/>
            <a:lstStyle/>
            <a:p>
              <a:endParaRPr/>
            </a:p>
          </p:txBody>
        </p:sp>
        <p:pic>
          <p:nvPicPr>
            <p:cNvPr id="33" name="object 28">
              <a:extLst>
                <a:ext uri="{FF2B5EF4-FFF2-40B4-BE49-F238E27FC236}">
                  <a16:creationId xmlns:a16="http://schemas.microsoft.com/office/drawing/2014/main" id="{3076A942-9112-AB49-1B44-D48C6A79093C}"/>
                </a:ext>
              </a:extLst>
            </p:cNvPr>
            <p:cNvPicPr/>
            <p:nvPr/>
          </p:nvPicPr>
          <p:blipFill>
            <a:blip r:embed="rId16" cstate="print"/>
            <a:stretch>
              <a:fillRect/>
            </a:stretch>
          </p:blipFill>
          <p:spPr>
            <a:xfrm>
              <a:off x="3806177" y="1842008"/>
              <a:ext cx="2267813" cy="1715554"/>
            </a:xfrm>
            <a:prstGeom prst="rect">
              <a:avLst/>
            </a:prstGeom>
          </p:spPr>
        </p:pic>
        <p:sp>
          <p:nvSpPr>
            <p:cNvPr id="34" name="object 29">
              <a:extLst>
                <a:ext uri="{FF2B5EF4-FFF2-40B4-BE49-F238E27FC236}">
                  <a16:creationId xmlns:a16="http://schemas.microsoft.com/office/drawing/2014/main" id="{63630175-B838-B143-D1DA-B4C3308CCF27}"/>
                </a:ext>
              </a:extLst>
            </p:cNvPr>
            <p:cNvSpPr/>
            <p:nvPr/>
          </p:nvSpPr>
          <p:spPr>
            <a:xfrm>
              <a:off x="3806177" y="1842020"/>
              <a:ext cx="2268220" cy="1715770"/>
            </a:xfrm>
            <a:custGeom>
              <a:avLst/>
              <a:gdLst/>
              <a:ahLst/>
              <a:cxnLst/>
              <a:rect l="l" t="t" r="r" b="b"/>
              <a:pathLst>
                <a:path w="2268220" h="1715770">
                  <a:moveTo>
                    <a:pt x="0" y="1715554"/>
                  </a:moveTo>
                  <a:lnTo>
                    <a:pt x="2267813" y="1715554"/>
                  </a:lnTo>
                  <a:lnTo>
                    <a:pt x="2267813" y="0"/>
                  </a:lnTo>
                  <a:lnTo>
                    <a:pt x="0" y="0"/>
                  </a:lnTo>
                  <a:lnTo>
                    <a:pt x="0" y="1715554"/>
                  </a:lnTo>
                  <a:close/>
                </a:path>
              </a:pathLst>
            </a:custGeom>
            <a:ln w="12026">
              <a:solidFill>
                <a:srgbClr val="BA7827"/>
              </a:solidFill>
            </a:ln>
          </p:spPr>
          <p:txBody>
            <a:bodyPr wrap="square" lIns="0" tIns="0" rIns="0" bIns="0" rtlCol="0"/>
            <a:lstStyle/>
            <a:p>
              <a:endParaRPr/>
            </a:p>
          </p:txBody>
        </p:sp>
      </p:grpSp>
      <p:grpSp>
        <p:nvGrpSpPr>
          <p:cNvPr id="35" name="object 30">
            <a:extLst>
              <a:ext uri="{FF2B5EF4-FFF2-40B4-BE49-F238E27FC236}">
                <a16:creationId xmlns:a16="http://schemas.microsoft.com/office/drawing/2014/main" id="{321549DA-162E-4A43-04CE-3675A95DE178}"/>
              </a:ext>
            </a:extLst>
          </p:cNvPr>
          <p:cNvGrpSpPr/>
          <p:nvPr userDrawn="1"/>
        </p:nvGrpSpPr>
        <p:grpSpPr>
          <a:xfrm>
            <a:off x="6125984" y="1835988"/>
            <a:ext cx="2280285" cy="1860550"/>
            <a:chOff x="6125984" y="1835988"/>
            <a:chExt cx="2280285" cy="1860550"/>
          </a:xfrm>
        </p:grpSpPr>
        <p:sp>
          <p:nvSpPr>
            <p:cNvPr id="36" name="object 31">
              <a:extLst>
                <a:ext uri="{FF2B5EF4-FFF2-40B4-BE49-F238E27FC236}">
                  <a16:creationId xmlns:a16="http://schemas.microsoft.com/office/drawing/2014/main" id="{910A28A0-00EF-3AE4-B251-CC24FB8BC084}"/>
                </a:ext>
              </a:extLst>
            </p:cNvPr>
            <p:cNvSpPr/>
            <p:nvPr/>
          </p:nvSpPr>
          <p:spPr>
            <a:xfrm>
              <a:off x="7133291" y="3430956"/>
              <a:ext cx="265430" cy="265430"/>
            </a:xfrm>
            <a:custGeom>
              <a:avLst/>
              <a:gdLst/>
              <a:ahLst/>
              <a:cxnLst/>
              <a:rect l="l" t="t" r="r" b="b"/>
              <a:pathLst>
                <a:path w="265429" h="265429">
                  <a:moveTo>
                    <a:pt x="132626" y="0"/>
                  </a:moveTo>
                  <a:lnTo>
                    <a:pt x="0" y="132626"/>
                  </a:lnTo>
                  <a:lnTo>
                    <a:pt x="132626" y="265252"/>
                  </a:lnTo>
                  <a:lnTo>
                    <a:pt x="265264" y="132626"/>
                  </a:lnTo>
                  <a:lnTo>
                    <a:pt x="132626" y="0"/>
                  </a:lnTo>
                  <a:close/>
                </a:path>
              </a:pathLst>
            </a:custGeom>
            <a:solidFill>
              <a:srgbClr val="BA7827"/>
            </a:solidFill>
          </p:spPr>
          <p:txBody>
            <a:bodyPr wrap="square" lIns="0" tIns="0" rIns="0" bIns="0" rtlCol="0"/>
            <a:lstStyle/>
            <a:p>
              <a:endParaRPr/>
            </a:p>
          </p:txBody>
        </p:sp>
        <p:pic>
          <p:nvPicPr>
            <p:cNvPr id="37" name="object 32">
              <a:extLst>
                <a:ext uri="{FF2B5EF4-FFF2-40B4-BE49-F238E27FC236}">
                  <a16:creationId xmlns:a16="http://schemas.microsoft.com/office/drawing/2014/main" id="{3A8C0BFB-7A99-C69A-2E26-8A3BF094E711}"/>
                </a:ext>
              </a:extLst>
            </p:cNvPr>
            <p:cNvPicPr/>
            <p:nvPr/>
          </p:nvPicPr>
          <p:blipFill>
            <a:blip r:embed="rId17" cstate="print"/>
            <a:stretch>
              <a:fillRect/>
            </a:stretch>
          </p:blipFill>
          <p:spPr>
            <a:xfrm>
              <a:off x="6132286" y="1842007"/>
              <a:ext cx="2267531" cy="1715554"/>
            </a:xfrm>
            <a:prstGeom prst="rect">
              <a:avLst/>
            </a:prstGeom>
          </p:spPr>
        </p:pic>
        <p:sp>
          <p:nvSpPr>
            <p:cNvPr id="38" name="object 33">
              <a:extLst>
                <a:ext uri="{FF2B5EF4-FFF2-40B4-BE49-F238E27FC236}">
                  <a16:creationId xmlns:a16="http://schemas.microsoft.com/office/drawing/2014/main" id="{36C5C861-425B-ABC4-D38D-A573AC4B865E}"/>
                </a:ext>
              </a:extLst>
            </p:cNvPr>
            <p:cNvSpPr/>
            <p:nvPr/>
          </p:nvSpPr>
          <p:spPr>
            <a:xfrm>
              <a:off x="6132017" y="1842020"/>
              <a:ext cx="2268220" cy="1715770"/>
            </a:xfrm>
            <a:custGeom>
              <a:avLst/>
              <a:gdLst/>
              <a:ahLst/>
              <a:cxnLst/>
              <a:rect l="l" t="t" r="r" b="b"/>
              <a:pathLst>
                <a:path w="2268220" h="1715770">
                  <a:moveTo>
                    <a:pt x="0" y="1715554"/>
                  </a:moveTo>
                  <a:lnTo>
                    <a:pt x="2267813" y="1715554"/>
                  </a:lnTo>
                  <a:lnTo>
                    <a:pt x="2267813" y="0"/>
                  </a:lnTo>
                  <a:lnTo>
                    <a:pt x="0" y="0"/>
                  </a:lnTo>
                  <a:lnTo>
                    <a:pt x="0" y="1715554"/>
                  </a:lnTo>
                  <a:close/>
                </a:path>
              </a:pathLst>
            </a:custGeom>
            <a:ln w="12026">
              <a:solidFill>
                <a:srgbClr val="BA7827"/>
              </a:solidFill>
            </a:ln>
          </p:spPr>
          <p:txBody>
            <a:bodyPr wrap="square" lIns="0" tIns="0" rIns="0" bIns="0" rtlCol="0"/>
            <a:lstStyle/>
            <a:p>
              <a:endParaRPr/>
            </a:p>
          </p:txBody>
        </p:sp>
      </p:grpSp>
      <p:sp>
        <p:nvSpPr>
          <p:cNvPr id="39" name="object 34">
            <a:extLst>
              <a:ext uri="{FF2B5EF4-FFF2-40B4-BE49-F238E27FC236}">
                <a16:creationId xmlns:a16="http://schemas.microsoft.com/office/drawing/2014/main" id="{73D232D0-4B57-3BDD-3E58-B3BC1B3D0FA3}"/>
              </a:ext>
            </a:extLst>
          </p:cNvPr>
          <p:cNvSpPr txBox="1"/>
          <p:nvPr userDrawn="1"/>
        </p:nvSpPr>
        <p:spPr>
          <a:xfrm>
            <a:off x="2155421" y="3667673"/>
            <a:ext cx="967105" cy="979169"/>
          </a:xfrm>
          <a:prstGeom prst="rect">
            <a:avLst/>
          </a:prstGeom>
        </p:spPr>
        <p:txBody>
          <a:bodyPr vert="horz" wrap="square" lIns="0" tIns="11430" rIns="0" bIns="0" rtlCol="0">
            <a:spAutoFit/>
          </a:bodyPr>
          <a:lstStyle/>
          <a:p>
            <a:pPr marL="12700" marR="5080" indent="-5715" algn="ctr">
              <a:lnSpc>
                <a:spcPct val="101699"/>
              </a:lnSpc>
              <a:spcBef>
                <a:spcPts val="90"/>
              </a:spcBef>
            </a:pPr>
            <a:r>
              <a:rPr sz="2050" spc="-10" dirty="0">
                <a:solidFill>
                  <a:srgbClr val="4C4D4F"/>
                </a:solidFill>
                <a:latin typeface="Myriad Pro"/>
                <a:cs typeface="Myriad Pro"/>
              </a:rPr>
              <a:t>Oliver MAHIEU</a:t>
            </a:r>
            <a:endParaRPr sz="2050">
              <a:latin typeface="Myriad Pro"/>
              <a:cs typeface="Myriad Pro"/>
            </a:endParaRPr>
          </a:p>
          <a:p>
            <a:pPr algn="ctr">
              <a:lnSpc>
                <a:spcPct val="100000"/>
              </a:lnSpc>
              <a:spcBef>
                <a:spcPts val="475"/>
              </a:spcBef>
            </a:pPr>
            <a:r>
              <a:rPr sz="1700" spc="-25" dirty="0">
                <a:solidFill>
                  <a:srgbClr val="4C4D4F"/>
                </a:solidFill>
                <a:latin typeface="Myriad Pro"/>
                <a:cs typeface="Myriad Pro"/>
              </a:rPr>
              <a:t>Ath</a:t>
            </a:r>
            <a:endParaRPr sz="1700">
              <a:latin typeface="Myriad Pro"/>
              <a:cs typeface="Myriad Pro"/>
            </a:endParaRPr>
          </a:p>
        </p:txBody>
      </p:sp>
      <p:sp>
        <p:nvSpPr>
          <p:cNvPr id="40" name="object 35">
            <a:extLst>
              <a:ext uri="{FF2B5EF4-FFF2-40B4-BE49-F238E27FC236}">
                <a16:creationId xmlns:a16="http://schemas.microsoft.com/office/drawing/2014/main" id="{69E17E88-69C3-BA7E-3497-95C1A6301E1F}"/>
              </a:ext>
            </a:extLst>
          </p:cNvPr>
          <p:cNvSpPr txBox="1"/>
          <p:nvPr userDrawn="1"/>
        </p:nvSpPr>
        <p:spPr>
          <a:xfrm>
            <a:off x="4349916" y="3667673"/>
            <a:ext cx="1170940" cy="979169"/>
          </a:xfrm>
          <a:prstGeom prst="rect">
            <a:avLst/>
          </a:prstGeom>
        </p:spPr>
        <p:txBody>
          <a:bodyPr vert="horz" wrap="square" lIns="0" tIns="11430" rIns="0" bIns="0" rtlCol="0">
            <a:spAutoFit/>
          </a:bodyPr>
          <a:lstStyle/>
          <a:p>
            <a:pPr marL="12700" marR="5080" indent="172720">
              <a:lnSpc>
                <a:spcPct val="101699"/>
              </a:lnSpc>
              <a:spcBef>
                <a:spcPts val="90"/>
              </a:spcBef>
            </a:pPr>
            <a:r>
              <a:rPr sz="2050" spc="-10" dirty="0">
                <a:solidFill>
                  <a:srgbClr val="4C4D4F"/>
                </a:solidFill>
                <a:latin typeface="Myriad Pro"/>
                <a:cs typeface="Myriad Pro"/>
              </a:rPr>
              <a:t>Fabrice </a:t>
            </a:r>
            <a:r>
              <a:rPr sz="2050" spc="40" dirty="0">
                <a:solidFill>
                  <a:srgbClr val="4C4D4F"/>
                </a:solidFill>
                <a:latin typeface="Myriad Pro"/>
                <a:cs typeface="Myriad Pro"/>
              </a:rPr>
              <a:t>FLAMEND</a:t>
            </a:r>
            <a:endParaRPr sz="2050">
              <a:latin typeface="Myriad Pro"/>
              <a:cs typeface="Myriad Pro"/>
            </a:endParaRPr>
          </a:p>
          <a:p>
            <a:pPr marL="200660">
              <a:lnSpc>
                <a:spcPct val="100000"/>
              </a:lnSpc>
              <a:spcBef>
                <a:spcPts val="475"/>
              </a:spcBef>
            </a:pPr>
            <a:r>
              <a:rPr sz="1700" spc="-10" dirty="0">
                <a:solidFill>
                  <a:srgbClr val="4C4D4F"/>
                </a:solidFill>
                <a:latin typeface="Myriad Pro"/>
                <a:cs typeface="Myriad Pro"/>
              </a:rPr>
              <a:t>Eghezée</a:t>
            </a:r>
            <a:endParaRPr sz="1700">
              <a:latin typeface="Myriad Pro"/>
              <a:cs typeface="Myriad Pro"/>
            </a:endParaRPr>
          </a:p>
        </p:txBody>
      </p:sp>
      <p:sp>
        <p:nvSpPr>
          <p:cNvPr id="41" name="object 36">
            <a:extLst>
              <a:ext uri="{FF2B5EF4-FFF2-40B4-BE49-F238E27FC236}">
                <a16:creationId xmlns:a16="http://schemas.microsoft.com/office/drawing/2014/main" id="{28207C31-FFA2-25D0-BA96-3F413E2B92F7}"/>
              </a:ext>
            </a:extLst>
          </p:cNvPr>
          <p:cNvSpPr txBox="1"/>
          <p:nvPr userDrawn="1"/>
        </p:nvSpPr>
        <p:spPr>
          <a:xfrm>
            <a:off x="6511049" y="3667673"/>
            <a:ext cx="1510665" cy="979169"/>
          </a:xfrm>
          <a:prstGeom prst="rect">
            <a:avLst/>
          </a:prstGeom>
        </p:spPr>
        <p:txBody>
          <a:bodyPr vert="horz" wrap="square" lIns="0" tIns="17145" rIns="0" bIns="0" rtlCol="0">
            <a:spAutoFit/>
          </a:bodyPr>
          <a:lstStyle/>
          <a:p>
            <a:pPr algn="ctr">
              <a:lnSpc>
                <a:spcPct val="100000"/>
              </a:lnSpc>
              <a:spcBef>
                <a:spcPts val="135"/>
              </a:spcBef>
            </a:pPr>
            <a:r>
              <a:rPr sz="2050" spc="-10" dirty="0">
                <a:solidFill>
                  <a:srgbClr val="4C4D4F"/>
                </a:solidFill>
                <a:latin typeface="Myriad Pro"/>
                <a:cs typeface="Myriad Pro"/>
              </a:rPr>
              <a:t>Benoit</a:t>
            </a:r>
            <a:endParaRPr sz="2050">
              <a:latin typeface="Myriad Pro"/>
              <a:cs typeface="Myriad Pro"/>
            </a:endParaRPr>
          </a:p>
          <a:p>
            <a:pPr algn="ctr">
              <a:lnSpc>
                <a:spcPct val="100000"/>
              </a:lnSpc>
              <a:spcBef>
                <a:spcPts val="40"/>
              </a:spcBef>
            </a:pPr>
            <a:r>
              <a:rPr sz="2050" spc="-10" dirty="0">
                <a:solidFill>
                  <a:srgbClr val="4C4D4F"/>
                </a:solidFill>
                <a:latin typeface="Myriad Pro"/>
                <a:cs typeface="Myriad Pro"/>
              </a:rPr>
              <a:t>DELCOURT</a:t>
            </a:r>
            <a:endParaRPr sz="2050">
              <a:latin typeface="Myriad Pro"/>
              <a:cs typeface="Myriad Pro"/>
            </a:endParaRPr>
          </a:p>
          <a:p>
            <a:pPr algn="ctr">
              <a:lnSpc>
                <a:spcPct val="100000"/>
              </a:lnSpc>
              <a:spcBef>
                <a:spcPts val="470"/>
              </a:spcBef>
            </a:pPr>
            <a:r>
              <a:rPr sz="1700" dirty="0">
                <a:solidFill>
                  <a:srgbClr val="4C4D4F"/>
                </a:solidFill>
                <a:latin typeface="Myriad Pro"/>
                <a:cs typeface="Myriad Pro"/>
              </a:rPr>
              <a:t>Mont de </a:t>
            </a:r>
            <a:r>
              <a:rPr sz="1700" spc="-10" dirty="0">
                <a:solidFill>
                  <a:srgbClr val="4C4D4F"/>
                </a:solidFill>
                <a:latin typeface="Myriad Pro"/>
                <a:cs typeface="Myriad Pro"/>
              </a:rPr>
              <a:t>l’Enclus</a:t>
            </a:r>
            <a:endParaRPr sz="1700">
              <a:latin typeface="Myriad Pro"/>
              <a:cs typeface="Myriad Pro"/>
            </a:endParaRPr>
          </a:p>
        </p:txBody>
      </p:sp>
      <p:grpSp>
        <p:nvGrpSpPr>
          <p:cNvPr id="42" name="object 37">
            <a:extLst>
              <a:ext uri="{FF2B5EF4-FFF2-40B4-BE49-F238E27FC236}">
                <a16:creationId xmlns:a16="http://schemas.microsoft.com/office/drawing/2014/main" id="{87A2EE04-13F4-F1B7-4066-A4D0C3B35B54}"/>
              </a:ext>
            </a:extLst>
          </p:cNvPr>
          <p:cNvGrpSpPr/>
          <p:nvPr userDrawn="1"/>
        </p:nvGrpSpPr>
        <p:grpSpPr>
          <a:xfrm>
            <a:off x="8422519" y="1836007"/>
            <a:ext cx="2280285" cy="1860550"/>
            <a:chOff x="8422519" y="1836007"/>
            <a:chExt cx="2280285" cy="1860550"/>
          </a:xfrm>
        </p:grpSpPr>
        <p:sp>
          <p:nvSpPr>
            <p:cNvPr id="43" name="object 38">
              <a:extLst>
                <a:ext uri="{FF2B5EF4-FFF2-40B4-BE49-F238E27FC236}">
                  <a16:creationId xmlns:a16="http://schemas.microsoft.com/office/drawing/2014/main" id="{1A7FD7F8-109D-C60C-1E4D-BE349B05A635}"/>
                </a:ext>
              </a:extLst>
            </p:cNvPr>
            <p:cNvSpPr/>
            <p:nvPr/>
          </p:nvSpPr>
          <p:spPr>
            <a:xfrm>
              <a:off x="9429808" y="3430957"/>
              <a:ext cx="265430" cy="265430"/>
            </a:xfrm>
            <a:custGeom>
              <a:avLst/>
              <a:gdLst/>
              <a:ahLst/>
              <a:cxnLst/>
              <a:rect l="l" t="t" r="r" b="b"/>
              <a:pathLst>
                <a:path w="265429" h="265429">
                  <a:moveTo>
                    <a:pt x="132626" y="0"/>
                  </a:moveTo>
                  <a:lnTo>
                    <a:pt x="0" y="132626"/>
                  </a:lnTo>
                  <a:lnTo>
                    <a:pt x="132626" y="265252"/>
                  </a:lnTo>
                  <a:lnTo>
                    <a:pt x="265264" y="132626"/>
                  </a:lnTo>
                  <a:lnTo>
                    <a:pt x="132626" y="0"/>
                  </a:lnTo>
                  <a:close/>
                </a:path>
              </a:pathLst>
            </a:custGeom>
            <a:solidFill>
              <a:srgbClr val="BA7827"/>
            </a:solidFill>
          </p:spPr>
          <p:txBody>
            <a:bodyPr wrap="square" lIns="0" tIns="0" rIns="0" bIns="0" rtlCol="0"/>
            <a:lstStyle/>
            <a:p>
              <a:endParaRPr/>
            </a:p>
          </p:txBody>
        </p:sp>
        <p:pic>
          <p:nvPicPr>
            <p:cNvPr id="44" name="object 39">
              <a:extLst>
                <a:ext uri="{FF2B5EF4-FFF2-40B4-BE49-F238E27FC236}">
                  <a16:creationId xmlns:a16="http://schemas.microsoft.com/office/drawing/2014/main" id="{6B8FF318-4377-9E83-94C1-0210C0CCD075}"/>
                </a:ext>
              </a:extLst>
            </p:cNvPr>
            <p:cNvPicPr/>
            <p:nvPr/>
          </p:nvPicPr>
          <p:blipFill>
            <a:blip r:embed="rId18" cstate="print"/>
            <a:stretch>
              <a:fillRect/>
            </a:stretch>
          </p:blipFill>
          <p:spPr>
            <a:xfrm>
              <a:off x="8428532" y="1842008"/>
              <a:ext cx="2267800" cy="1715554"/>
            </a:xfrm>
            <a:prstGeom prst="rect">
              <a:avLst/>
            </a:prstGeom>
          </p:spPr>
        </p:pic>
        <p:sp>
          <p:nvSpPr>
            <p:cNvPr id="45" name="object 40">
              <a:extLst>
                <a:ext uri="{FF2B5EF4-FFF2-40B4-BE49-F238E27FC236}">
                  <a16:creationId xmlns:a16="http://schemas.microsoft.com/office/drawing/2014/main" id="{1C2BB3AA-9EFB-0EE5-839D-F64B45B197B6}"/>
                </a:ext>
              </a:extLst>
            </p:cNvPr>
            <p:cNvSpPr/>
            <p:nvPr/>
          </p:nvSpPr>
          <p:spPr>
            <a:xfrm>
              <a:off x="8428532" y="1842020"/>
              <a:ext cx="2268220" cy="1715770"/>
            </a:xfrm>
            <a:custGeom>
              <a:avLst/>
              <a:gdLst/>
              <a:ahLst/>
              <a:cxnLst/>
              <a:rect l="l" t="t" r="r" b="b"/>
              <a:pathLst>
                <a:path w="2268220" h="1715770">
                  <a:moveTo>
                    <a:pt x="0" y="1715554"/>
                  </a:moveTo>
                  <a:lnTo>
                    <a:pt x="2267813" y="1715554"/>
                  </a:lnTo>
                  <a:lnTo>
                    <a:pt x="2267813" y="0"/>
                  </a:lnTo>
                  <a:lnTo>
                    <a:pt x="0" y="0"/>
                  </a:lnTo>
                  <a:lnTo>
                    <a:pt x="0" y="1715554"/>
                  </a:lnTo>
                  <a:close/>
                </a:path>
              </a:pathLst>
            </a:custGeom>
            <a:ln w="12026">
              <a:solidFill>
                <a:srgbClr val="BA7827"/>
              </a:solidFill>
            </a:ln>
          </p:spPr>
          <p:txBody>
            <a:bodyPr wrap="square" lIns="0" tIns="0" rIns="0" bIns="0" rtlCol="0"/>
            <a:lstStyle/>
            <a:p>
              <a:endParaRPr/>
            </a:p>
          </p:txBody>
        </p:sp>
      </p:grpSp>
      <p:sp>
        <p:nvSpPr>
          <p:cNvPr id="46" name="object 41">
            <a:extLst>
              <a:ext uri="{FF2B5EF4-FFF2-40B4-BE49-F238E27FC236}">
                <a16:creationId xmlns:a16="http://schemas.microsoft.com/office/drawing/2014/main" id="{D7540C11-F33D-94DB-4CF8-8C80702BE171}"/>
              </a:ext>
            </a:extLst>
          </p:cNvPr>
          <p:cNvSpPr txBox="1"/>
          <p:nvPr userDrawn="1"/>
        </p:nvSpPr>
        <p:spPr>
          <a:xfrm>
            <a:off x="9027050" y="3667673"/>
            <a:ext cx="1091565" cy="979169"/>
          </a:xfrm>
          <a:prstGeom prst="rect">
            <a:avLst/>
          </a:prstGeom>
        </p:spPr>
        <p:txBody>
          <a:bodyPr vert="horz" wrap="square" lIns="0" tIns="11430" rIns="0" bIns="0" rtlCol="0">
            <a:spAutoFit/>
          </a:bodyPr>
          <a:lstStyle/>
          <a:p>
            <a:pPr marL="12700" marR="5080" algn="ctr">
              <a:lnSpc>
                <a:spcPct val="101699"/>
              </a:lnSpc>
              <a:spcBef>
                <a:spcPts val="90"/>
              </a:spcBef>
            </a:pPr>
            <a:r>
              <a:rPr sz="2050" spc="-10" dirty="0">
                <a:solidFill>
                  <a:srgbClr val="4C4D4F"/>
                </a:solidFill>
                <a:latin typeface="Myriad Pro"/>
                <a:cs typeface="Myriad Pro"/>
              </a:rPr>
              <a:t>Baudouin </a:t>
            </a:r>
            <a:r>
              <a:rPr sz="2050" dirty="0">
                <a:solidFill>
                  <a:srgbClr val="4C4D4F"/>
                </a:solidFill>
                <a:latin typeface="Myriad Pro"/>
                <a:cs typeface="Myriad Pro"/>
              </a:rPr>
              <a:t>DE</a:t>
            </a:r>
            <a:r>
              <a:rPr sz="2050" spc="25" dirty="0">
                <a:solidFill>
                  <a:srgbClr val="4C4D4F"/>
                </a:solidFill>
                <a:latin typeface="Myriad Pro"/>
                <a:cs typeface="Myriad Pro"/>
              </a:rPr>
              <a:t> </a:t>
            </a:r>
            <a:r>
              <a:rPr sz="2050" spc="30" dirty="0">
                <a:solidFill>
                  <a:srgbClr val="4C4D4F"/>
                </a:solidFill>
                <a:latin typeface="Myriad Pro"/>
                <a:cs typeface="Myriad Pro"/>
              </a:rPr>
              <a:t>WULF</a:t>
            </a:r>
            <a:endParaRPr sz="2050">
              <a:latin typeface="Myriad Pro"/>
              <a:cs typeface="Myriad Pro"/>
            </a:endParaRPr>
          </a:p>
          <a:p>
            <a:pPr algn="ctr">
              <a:lnSpc>
                <a:spcPct val="100000"/>
              </a:lnSpc>
              <a:spcBef>
                <a:spcPts val="475"/>
              </a:spcBef>
            </a:pPr>
            <a:r>
              <a:rPr sz="1700" spc="-20" dirty="0">
                <a:solidFill>
                  <a:srgbClr val="4C4D4F"/>
                </a:solidFill>
                <a:latin typeface="Myriad Pro"/>
                <a:cs typeface="Myriad Pro"/>
              </a:rPr>
              <a:t>Geer</a:t>
            </a:r>
            <a:endParaRPr sz="1700">
              <a:latin typeface="Myriad Pro"/>
              <a:cs typeface="Myriad Pro"/>
            </a:endParaRPr>
          </a:p>
        </p:txBody>
      </p:sp>
    </p:spTree>
    <p:extLst>
      <p:ext uri="{BB962C8B-B14F-4D97-AF65-F5344CB8AC3E}">
        <p14:creationId xmlns:p14="http://schemas.microsoft.com/office/powerpoint/2010/main" val="38559359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sposition PORCS 1">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9A3054DB-2084-4E63-9A4E-6828E6B9EE63}"/>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8015CD6E-66DB-459D-B8F5-96984A386E99}"/>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6B42CAED-3266-471B-944A-C833A6FC5CBC}"/>
              </a:ext>
            </a:extLst>
          </p:cNvPr>
          <p:cNvSpPr>
            <a:spLocks noGrp="1"/>
          </p:cNvSpPr>
          <p:nvPr>
            <p:ph type="sldNum" sz="quarter" idx="12"/>
          </p:nvPr>
        </p:nvSpPr>
        <p:spPr/>
        <p:txBody>
          <a:bodyPr/>
          <a:lstStyle/>
          <a:p>
            <a:fld id="{E3C3F044-543A-412E-A42E-7B62475FA835}" type="slidenum">
              <a:rPr lang="fr-BE" smtClean="0"/>
              <a:t>‹N°›</a:t>
            </a:fld>
            <a:endParaRPr lang="fr-BE"/>
          </a:p>
        </p:txBody>
      </p:sp>
      <p:sp>
        <p:nvSpPr>
          <p:cNvPr id="6" name="object 2">
            <a:extLst>
              <a:ext uri="{FF2B5EF4-FFF2-40B4-BE49-F238E27FC236}">
                <a16:creationId xmlns:a16="http://schemas.microsoft.com/office/drawing/2014/main" id="{7D43EA85-6C01-4F10-AC82-EEAC203FED08}"/>
              </a:ext>
            </a:extLst>
          </p:cNvPr>
          <p:cNvSpPr txBox="1">
            <a:spLocks noGrp="1"/>
          </p:cNvSpPr>
          <p:nvPr>
            <p:ph type="title"/>
          </p:nvPr>
        </p:nvSpPr>
        <p:spPr>
          <a:xfrm>
            <a:off x="2209800" y="629300"/>
            <a:ext cx="7651289" cy="695960"/>
          </a:xfrm>
          <a:prstGeom prst="rect">
            <a:avLst/>
          </a:prstGeom>
        </p:spPr>
        <p:txBody>
          <a:bodyPr vert="horz" wrap="square" lIns="0" tIns="12700" rIns="0" bIns="0" rtlCol="0">
            <a:spAutoFit/>
          </a:bodyPr>
          <a:lstStyle/>
          <a:p>
            <a:pPr marL="12700">
              <a:lnSpc>
                <a:spcPct val="100000"/>
              </a:lnSpc>
              <a:spcBef>
                <a:spcPts val="100"/>
              </a:spcBef>
            </a:pPr>
            <a:r>
              <a:rPr sz="4400" spc="135" dirty="0"/>
              <a:t>SECTEUR</a:t>
            </a:r>
            <a:r>
              <a:rPr sz="4400" spc="125" dirty="0"/>
              <a:t> </a:t>
            </a:r>
            <a:r>
              <a:rPr sz="4400" spc="160" dirty="0"/>
              <a:t>PORCIN</a:t>
            </a:r>
            <a:endParaRPr sz="4400" dirty="0"/>
          </a:p>
        </p:txBody>
      </p:sp>
      <p:grpSp>
        <p:nvGrpSpPr>
          <p:cNvPr id="7" name="object 3">
            <a:extLst>
              <a:ext uri="{FF2B5EF4-FFF2-40B4-BE49-F238E27FC236}">
                <a16:creationId xmlns:a16="http://schemas.microsoft.com/office/drawing/2014/main" id="{11577EAD-CA24-416A-96B8-2A948569C0C6}"/>
              </a:ext>
            </a:extLst>
          </p:cNvPr>
          <p:cNvGrpSpPr/>
          <p:nvPr userDrawn="1"/>
        </p:nvGrpSpPr>
        <p:grpSpPr>
          <a:xfrm>
            <a:off x="6350" y="3060"/>
            <a:ext cx="12179300" cy="1421765"/>
            <a:chOff x="8394" y="203"/>
            <a:chExt cx="12179300" cy="1421765"/>
          </a:xfrm>
        </p:grpSpPr>
        <p:sp>
          <p:nvSpPr>
            <p:cNvPr id="8" name="object 4">
              <a:extLst>
                <a:ext uri="{FF2B5EF4-FFF2-40B4-BE49-F238E27FC236}">
                  <a16:creationId xmlns:a16="http://schemas.microsoft.com/office/drawing/2014/main" id="{5A74183B-6643-4A59-9558-53B7A477C246}"/>
                </a:ext>
              </a:extLst>
            </p:cNvPr>
            <p:cNvSpPr/>
            <p:nvPr/>
          </p:nvSpPr>
          <p:spPr>
            <a:xfrm>
              <a:off x="8394"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9" name="object 5">
              <a:extLst>
                <a:ext uri="{FF2B5EF4-FFF2-40B4-BE49-F238E27FC236}">
                  <a16:creationId xmlns:a16="http://schemas.microsoft.com/office/drawing/2014/main" id="{6294231C-53A9-4DD3-BDAE-1110C43C885B}"/>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pic>
          <p:nvPicPr>
            <p:cNvPr id="10" name="object 6">
              <a:extLst>
                <a:ext uri="{FF2B5EF4-FFF2-40B4-BE49-F238E27FC236}">
                  <a16:creationId xmlns:a16="http://schemas.microsoft.com/office/drawing/2014/main" id="{03902AFD-380B-42AA-8536-CF16402EDC55}"/>
                </a:ext>
              </a:extLst>
            </p:cNvPr>
            <p:cNvPicPr/>
            <p:nvPr/>
          </p:nvPicPr>
          <p:blipFill>
            <a:blip r:embed="rId2" cstate="print"/>
            <a:stretch>
              <a:fillRect/>
            </a:stretch>
          </p:blipFill>
          <p:spPr>
            <a:xfrm>
              <a:off x="10040075" y="182708"/>
              <a:ext cx="189007" cy="114731"/>
            </a:xfrm>
            <a:prstGeom prst="rect">
              <a:avLst/>
            </a:prstGeom>
          </p:spPr>
        </p:pic>
        <p:pic>
          <p:nvPicPr>
            <p:cNvPr id="11" name="object 7">
              <a:extLst>
                <a:ext uri="{FF2B5EF4-FFF2-40B4-BE49-F238E27FC236}">
                  <a16:creationId xmlns:a16="http://schemas.microsoft.com/office/drawing/2014/main" id="{738C238E-5FBE-46FE-834C-96A20A776FBC}"/>
                </a:ext>
              </a:extLst>
            </p:cNvPr>
            <p:cNvPicPr/>
            <p:nvPr/>
          </p:nvPicPr>
          <p:blipFill>
            <a:blip r:embed="rId3" cstate="print"/>
            <a:stretch>
              <a:fillRect/>
            </a:stretch>
          </p:blipFill>
          <p:spPr>
            <a:xfrm>
              <a:off x="10251467" y="144706"/>
              <a:ext cx="310641" cy="152642"/>
            </a:xfrm>
            <a:prstGeom prst="rect">
              <a:avLst/>
            </a:prstGeom>
          </p:spPr>
        </p:pic>
        <p:pic>
          <p:nvPicPr>
            <p:cNvPr id="12" name="object 8">
              <a:extLst>
                <a:ext uri="{FF2B5EF4-FFF2-40B4-BE49-F238E27FC236}">
                  <a16:creationId xmlns:a16="http://schemas.microsoft.com/office/drawing/2014/main" id="{89F87B4D-4C91-42F6-B17F-61C4922B53B4}"/>
                </a:ext>
              </a:extLst>
            </p:cNvPr>
            <p:cNvPicPr/>
            <p:nvPr/>
          </p:nvPicPr>
          <p:blipFill>
            <a:blip r:embed="rId4" cstate="print"/>
            <a:stretch>
              <a:fillRect/>
            </a:stretch>
          </p:blipFill>
          <p:spPr>
            <a:xfrm>
              <a:off x="10589431" y="183751"/>
              <a:ext cx="64706" cy="112280"/>
            </a:xfrm>
            <a:prstGeom prst="rect">
              <a:avLst/>
            </a:prstGeom>
          </p:spPr>
        </p:pic>
        <p:pic>
          <p:nvPicPr>
            <p:cNvPr id="13" name="object 9">
              <a:extLst>
                <a:ext uri="{FF2B5EF4-FFF2-40B4-BE49-F238E27FC236}">
                  <a16:creationId xmlns:a16="http://schemas.microsoft.com/office/drawing/2014/main" id="{98774C7A-5ED7-451D-B0F8-593A822A994B}"/>
                </a:ext>
              </a:extLst>
            </p:cNvPr>
            <p:cNvPicPr/>
            <p:nvPr/>
          </p:nvPicPr>
          <p:blipFill>
            <a:blip r:embed="rId5" cstate="print"/>
            <a:stretch>
              <a:fillRect/>
            </a:stretch>
          </p:blipFill>
          <p:spPr>
            <a:xfrm>
              <a:off x="10694320" y="172974"/>
              <a:ext cx="221231" cy="124470"/>
            </a:xfrm>
            <a:prstGeom prst="rect">
              <a:avLst/>
            </a:prstGeom>
          </p:spPr>
        </p:pic>
        <p:pic>
          <p:nvPicPr>
            <p:cNvPr id="14" name="object 10">
              <a:extLst>
                <a:ext uri="{FF2B5EF4-FFF2-40B4-BE49-F238E27FC236}">
                  <a16:creationId xmlns:a16="http://schemas.microsoft.com/office/drawing/2014/main" id="{0C9175B0-996B-464F-A930-555E45145807}"/>
                </a:ext>
              </a:extLst>
            </p:cNvPr>
            <p:cNvPicPr/>
            <p:nvPr/>
          </p:nvPicPr>
          <p:blipFill>
            <a:blip r:embed="rId6" cstate="print"/>
            <a:stretch>
              <a:fillRect/>
            </a:stretch>
          </p:blipFill>
          <p:spPr>
            <a:xfrm>
              <a:off x="10040165" y="363762"/>
              <a:ext cx="71031" cy="115735"/>
            </a:xfrm>
            <a:prstGeom prst="rect">
              <a:avLst/>
            </a:prstGeom>
          </p:spPr>
        </p:pic>
        <p:pic>
          <p:nvPicPr>
            <p:cNvPr id="15" name="object 11">
              <a:extLst>
                <a:ext uri="{FF2B5EF4-FFF2-40B4-BE49-F238E27FC236}">
                  <a16:creationId xmlns:a16="http://schemas.microsoft.com/office/drawing/2014/main" id="{B2F2AB8E-0EAB-4E01-A016-ADF094452BB9}"/>
                </a:ext>
              </a:extLst>
            </p:cNvPr>
            <p:cNvPicPr/>
            <p:nvPr/>
          </p:nvPicPr>
          <p:blipFill>
            <a:blip r:embed="rId7" cstate="print"/>
            <a:stretch>
              <a:fillRect/>
            </a:stretch>
          </p:blipFill>
          <p:spPr>
            <a:xfrm>
              <a:off x="10134258" y="362852"/>
              <a:ext cx="190656" cy="118228"/>
            </a:xfrm>
            <a:prstGeom prst="rect">
              <a:avLst/>
            </a:prstGeom>
          </p:spPr>
        </p:pic>
        <p:pic>
          <p:nvPicPr>
            <p:cNvPr id="16" name="object 12">
              <a:extLst>
                <a:ext uri="{FF2B5EF4-FFF2-40B4-BE49-F238E27FC236}">
                  <a16:creationId xmlns:a16="http://schemas.microsoft.com/office/drawing/2014/main" id="{C6E5B525-D6CA-4FB1-900E-3E5B51BA2F09}"/>
                </a:ext>
              </a:extLst>
            </p:cNvPr>
            <p:cNvPicPr/>
            <p:nvPr/>
          </p:nvPicPr>
          <p:blipFill>
            <a:blip r:embed="rId8" cstate="print"/>
            <a:stretch>
              <a:fillRect/>
            </a:stretch>
          </p:blipFill>
          <p:spPr>
            <a:xfrm>
              <a:off x="10348707" y="363213"/>
              <a:ext cx="93268" cy="117462"/>
            </a:xfrm>
            <a:prstGeom prst="rect">
              <a:avLst/>
            </a:prstGeom>
          </p:spPr>
        </p:pic>
        <p:pic>
          <p:nvPicPr>
            <p:cNvPr id="17" name="object 13">
              <a:extLst>
                <a:ext uri="{FF2B5EF4-FFF2-40B4-BE49-F238E27FC236}">
                  <a16:creationId xmlns:a16="http://schemas.microsoft.com/office/drawing/2014/main" id="{2C830309-B40F-4D16-B226-A85EB124F83E}"/>
                </a:ext>
              </a:extLst>
            </p:cNvPr>
            <p:cNvPicPr/>
            <p:nvPr/>
          </p:nvPicPr>
          <p:blipFill>
            <a:blip r:embed="rId9" cstate="print"/>
            <a:stretch>
              <a:fillRect/>
            </a:stretch>
          </p:blipFill>
          <p:spPr>
            <a:xfrm>
              <a:off x="10462295" y="363899"/>
              <a:ext cx="86728" cy="116776"/>
            </a:xfrm>
            <a:prstGeom prst="rect">
              <a:avLst/>
            </a:prstGeom>
          </p:spPr>
        </p:pic>
        <p:pic>
          <p:nvPicPr>
            <p:cNvPr id="18" name="object 14">
              <a:extLst>
                <a:ext uri="{FF2B5EF4-FFF2-40B4-BE49-F238E27FC236}">
                  <a16:creationId xmlns:a16="http://schemas.microsoft.com/office/drawing/2014/main" id="{639EF234-6CC9-41C8-83D9-D9BD6E4160A9}"/>
                </a:ext>
              </a:extLst>
            </p:cNvPr>
            <p:cNvPicPr/>
            <p:nvPr/>
          </p:nvPicPr>
          <p:blipFill>
            <a:blip r:embed="rId10" cstate="print"/>
            <a:stretch>
              <a:fillRect/>
            </a:stretch>
          </p:blipFill>
          <p:spPr>
            <a:xfrm>
              <a:off x="10569388" y="362985"/>
              <a:ext cx="172477" cy="117690"/>
            </a:xfrm>
            <a:prstGeom prst="rect">
              <a:avLst/>
            </a:prstGeom>
          </p:spPr>
        </p:pic>
        <p:pic>
          <p:nvPicPr>
            <p:cNvPr id="19" name="object 15">
              <a:extLst>
                <a:ext uri="{FF2B5EF4-FFF2-40B4-BE49-F238E27FC236}">
                  <a16:creationId xmlns:a16="http://schemas.microsoft.com/office/drawing/2014/main" id="{EDE97804-02BC-4DFF-907C-F3976F7C4ABB}"/>
                </a:ext>
              </a:extLst>
            </p:cNvPr>
            <p:cNvPicPr/>
            <p:nvPr/>
          </p:nvPicPr>
          <p:blipFill>
            <a:blip r:embed="rId11" cstate="print"/>
            <a:stretch>
              <a:fillRect/>
            </a:stretch>
          </p:blipFill>
          <p:spPr>
            <a:xfrm>
              <a:off x="10762560" y="363899"/>
              <a:ext cx="170746" cy="116776"/>
            </a:xfrm>
            <a:prstGeom prst="rect">
              <a:avLst/>
            </a:prstGeom>
          </p:spPr>
        </p:pic>
        <p:pic>
          <p:nvPicPr>
            <p:cNvPr id="20" name="object 16">
              <a:extLst>
                <a:ext uri="{FF2B5EF4-FFF2-40B4-BE49-F238E27FC236}">
                  <a16:creationId xmlns:a16="http://schemas.microsoft.com/office/drawing/2014/main" id="{8B890E17-A447-4965-BE97-E378C94CC818}"/>
                </a:ext>
              </a:extLst>
            </p:cNvPr>
            <p:cNvPicPr/>
            <p:nvPr/>
          </p:nvPicPr>
          <p:blipFill>
            <a:blip r:embed="rId12" cstate="print"/>
            <a:stretch>
              <a:fillRect/>
            </a:stretch>
          </p:blipFill>
          <p:spPr>
            <a:xfrm>
              <a:off x="10963786" y="362667"/>
              <a:ext cx="161450" cy="118413"/>
            </a:xfrm>
            <a:prstGeom prst="rect">
              <a:avLst/>
            </a:prstGeom>
          </p:spPr>
        </p:pic>
        <p:sp>
          <p:nvSpPr>
            <p:cNvPr id="21" name="object 17">
              <a:extLst>
                <a:ext uri="{FF2B5EF4-FFF2-40B4-BE49-F238E27FC236}">
                  <a16:creationId xmlns:a16="http://schemas.microsoft.com/office/drawing/2014/main" id="{7AF47437-1C81-4B64-AFE2-E80C08A5E487}"/>
                </a:ext>
              </a:extLst>
            </p:cNvPr>
            <p:cNvSpPr/>
            <p:nvPr/>
          </p:nvSpPr>
          <p:spPr>
            <a:xfrm>
              <a:off x="9404502" y="32562"/>
              <a:ext cx="560705" cy="492759"/>
            </a:xfrm>
            <a:custGeom>
              <a:avLst/>
              <a:gdLst/>
              <a:ahLst/>
              <a:cxnLst/>
              <a:rect l="l" t="t" r="r" b="b"/>
              <a:pathLst>
                <a:path w="560704" h="492759">
                  <a:moveTo>
                    <a:pt x="543407" y="174002"/>
                  </a:moveTo>
                  <a:lnTo>
                    <a:pt x="521258" y="131216"/>
                  </a:lnTo>
                  <a:lnTo>
                    <a:pt x="492658" y="93459"/>
                  </a:lnTo>
                  <a:lnTo>
                    <a:pt x="458419" y="61302"/>
                  </a:lnTo>
                  <a:lnTo>
                    <a:pt x="419404" y="35318"/>
                  </a:lnTo>
                  <a:lnTo>
                    <a:pt x="376466" y="16065"/>
                  </a:lnTo>
                  <a:lnTo>
                    <a:pt x="330441" y="4102"/>
                  </a:lnTo>
                  <a:lnTo>
                    <a:pt x="282181" y="0"/>
                  </a:lnTo>
                  <a:lnTo>
                    <a:pt x="236385" y="3695"/>
                  </a:lnTo>
                  <a:lnTo>
                    <a:pt x="192951" y="14351"/>
                  </a:lnTo>
                  <a:lnTo>
                    <a:pt x="152450" y="31369"/>
                  </a:lnTo>
                  <a:lnTo>
                    <a:pt x="115468" y="54190"/>
                  </a:lnTo>
                  <a:lnTo>
                    <a:pt x="82588" y="82232"/>
                  </a:lnTo>
                  <a:lnTo>
                    <a:pt x="54381" y="114922"/>
                  </a:lnTo>
                  <a:lnTo>
                    <a:pt x="31445" y="151676"/>
                  </a:lnTo>
                  <a:lnTo>
                    <a:pt x="14338" y="191922"/>
                  </a:lnTo>
                  <a:lnTo>
                    <a:pt x="3670" y="235077"/>
                  </a:lnTo>
                  <a:lnTo>
                    <a:pt x="0" y="280555"/>
                  </a:lnTo>
                  <a:lnTo>
                    <a:pt x="1143" y="305701"/>
                  </a:lnTo>
                  <a:lnTo>
                    <a:pt x="4559" y="330593"/>
                  </a:lnTo>
                  <a:lnTo>
                    <a:pt x="10185" y="355092"/>
                  </a:lnTo>
                  <a:lnTo>
                    <a:pt x="18034" y="379018"/>
                  </a:lnTo>
                  <a:lnTo>
                    <a:pt x="25031" y="369468"/>
                  </a:lnTo>
                  <a:lnTo>
                    <a:pt x="32359" y="360146"/>
                  </a:lnTo>
                  <a:lnTo>
                    <a:pt x="67665" y="322795"/>
                  </a:lnTo>
                  <a:lnTo>
                    <a:pt x="110401" y="287528"/>
                  </a:lnTo>
                  <a:lnTo>
                    <a:pt x="133311" y="271830"/>
                  </a:lnTo>
                  <a:lnTo>
                    <a:pt x="130835" y="265925"/>
                  </a:lnTo>
                  <a:lnTo>
                    <a:pt x="128803" y="259854"/>
                  </a:lnTo>
                  <a:lnTo>
                    <a:pt x="127228" y="253644"/>
                  </a:lnTo>
                  <a:lnTo>
                    <a:pt x="94729" y="256781"/>
                  </a:lnTo>
                  <a:lnTo>
                    <a:pt x="88430" y="251650"/>
                  </a:lnTo>
                  <a:lnTo>
                    <a:pt x="85712" y="223926"/>
                  </a:lnTo>
                  <a:lnTo>
                    <a:pt x="90893" y="217652"/>
                  </a:lnTo>
                  <a:lnTo>
                    <a:pt x="123380" y="214503"/>
                  </a:lnTo>
                  <a:lnTo>
                    <a:pt x="123990" y="207302"/>
                  </a:lnTo>
                  <a:lnTo>
                    <a:pt x="124993" y="200139"/>
                  </a:lnTo>
                  <a:lnTo>
                    <a:pt x="126390" y="193040"/>
                  </a:lnTo>
                  <a:lnTo>
                    <a:pt x="128181" y="186016"/>
                  </a:lnTo>
                  <a:lnTo>
                    <a:pt x="98463" y="172580"/>
                  </a:lnTo>
                  <a:lnTo>
                    <a:pt x="95592" y="164985"/>
                  </a:lnTo>
                  <a:lnTo>
                    <a:pt x="107200" y="139458"/>
                  </a:lnTo>
                  <a:lnTo>
                    <a:pt x="114782" y="136525"/>
                  </a:lnTo>
                  <a:lnTo>
                    <a:pt x="144703" y="149923"/>
                  </a:lnTo>
                  <a:lnTo>
                    <a:pt x="148805" y="143992"/>
                  </a:lnTo>
                  <a:lnTo>
                    <a:pt x="153238" y="138290"/>
                  </a:lnTo>
                  <a:lnTo>
                    <a:pt x="157975" y="132842"/>
                  </a:lnTo>
                  <a:lnTo>
                    <a:pt x="163004" y="127647"/>
                  </a:lnTo>
                  <a:lnTo>
                    <a:pt x="144284" y="101384"/>
                  </a:lnTo>
                  <a:lnTo>
                    <a:pt x="145605" y="93510"/>
                  </a:lnTo>
                  <a:lnTo>
                    <a:pt x="168490" y="77216"/>
                  </a:lnTo>
                  <a:lnTo>
                    <a:pt x="176542" y="78562"/>
                  </a:lnTo>
                  <a:lnTo>
                    <a:pt x="195554" y="104965"/>
                  </a:lnTo>
                  <a:lnTo>
                    <a:pt x="202120" y="101854"/>
                  </a:lnTo>
                  <a:lnTo>
                    <a:pt x="208838" y="99123"/>
                  </a:lnTo>
                  <a:lnTo>
                    <a:pt x="215722" y="96786"/>
                  </a:lnTo>
                  <a:lnTo>
                    <a:pt x="222732" y="94830"/>
                  </a:lnTo>
                  <a:lnTo>
                    <a:pt x="219595" y="62572"/>
                  </a:lnTo>
                  <a:lnTo>
                    <a:pt x="224739" y="56311"/>
                  </a:lnTo>
                  <a:lnTo>
                    <a:pt x="252717" y="53568"/>
                  </a:lnTo>
                  <a:lnTo>
                    <a:pt x="259016" y="58737"/>
                  </a:lnTo>
                  <a:lnTo>
                    <a:pt x="262178" y="91008"/>
                  </a:lnTo>
                  <a:lnTo>
                    <a:pt x="269430" y="91554"/>
                  </a:lnTo>
                  <a:lnTo>
                    <a:pt x="276644" y="92481"/>
                  </a:lnTo>
                  <a:lnTo>
                    <a:pt x="283806" y="93814"/>
                  </a:lnTo>
                  <a:lnTo>
                    <a:pt x="290880" y="95542"/>
                  </a:lnTo>
                  <a:lnTo>
                    <a:pt x="304393" y="66040"/>
                  </a:lnTo>
                  <a:lnTo>
                    <a:pt x="312013" y="63195"/>
                  </a:lnTo>
                  <a:lnTo>
                    <a:pt x="337870" y="74790"/>
                  </a:lnTo>
                  <a:lnTo>
                    <a:pt x="340741" y="82397"/>
                  </a:lnTo>
                  <a:lnTo>
                    <a:pt x="327253" y="112141"/>
                  </a:lnTo>
                  <a:lnTo>
                    <a:pt x="333235" y="116217"/>
                  </a:lnTo>
                  <a:lnTo>
                    <a:pt x="338975" y="120611"/>
                  </a:lnTo>
                  <a:lnTo>
                    <a:pt x="344462" y="125323"/>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56"/>
                  </a:lnTo>
                  <a:lnTo>
                    <a:pt x="427469" y="171665"/>
                  </a:lnTo>
                  <a:lnTo>
                    <a:pt x="451624" y="170065"/>
                  </a:lnTo>
                  <a:lnTo>
                    <a:pt x="475856" y="169456"/>
                  </a:lnTo>
                  <a:lnTo>
                    <a:pt x="492785" y="169684"/>
                  </a:lnTo>
                  <a:lnTo>
                    <a:pt x="509701" y="170522"/>
                  </a:lnTo>
                  <a:lnTo>
                    <a:pt x="526580" y="171958"/>
                  </a:lnTo>
                  <a:lnTo>
                    <a:pt x="543407" y="174002"/>
                  </a:lnTo>
                  <a:close/>
                </a:path>
                <a:path w="560704" h="492759">
                  <a:moveTo>
                    <a:pt x="560197" y="231698"/>
                  </a:moveTo>
                  <a:lnTo>
                    <a:pt x="516280" y="207543"/>
                  </a:lnTo>
                  <a:lnTo>
                    <a:pt x="475945" y="205828"/>
                  </a:lnTo>
                  <a:lnTo>
                    <a:pt x="431419" y="207924"/>
                  </a:lnTo>
                  <a:lnTo>
                    <a:pt x="387235" y="213334"/>
                  </a:lnTo>
                  <a:lnTo>
                    <a:pt x="343585" y="222034"/>
                  </a:lnTo>
                  <a:lnTo>
                    <a:pt x="300672" y="233972"/>
                  </a:lnTo>
                  <a:lnTo>
                    <a:pt x="246761" y="253453"/>
                  </a:lnTo>
                  <a:lnTo>
                    <a:pt x="196532" y="276923"/>
                  </a:lnTo>
                  <a:lnTo>
                    <a:pt x="150647" y="303961"/>
                  </a:lnTo>
                  <a:lnTo>
                    <a:pt x="109855" y="334149"/>
                  </a:lnTo>
                  <a:lnTo>
                    <a:pt x="74828" y="367068"/>
                  </a:lnTo>
                  <a:lnTo>
                    <a:pt x="44919" y="404533"/>
                  </a:lnTo>
                  <a:lnTo>
                    <a:pt x="36474" y="418109"/>
                  </a:lnTo>
                  <a:lnTo>
                    <a:pt x="49377" y="438658"/>
                  </a:lnTo>
                  <a:lnTo>
                    <a:pt x="63982" y="457987"/>
                  </a:lnTo>
                  <a:lnTo>
                    <a:pt x="80213" y="475996"/>
                  </a:lnTo>
                  <a:lnTo>
                    <a:pt x="97980" y="492569"/>
                  </a:lnTo>
                  <a:lnTo>
                    <a:pt x="105537" y="479437"/>
                  </a:lnTo>
                  <a:lnTo>
                    <a:pt x="109829" y="472846"/>
                  </a:lnTo>
                  <a:lnTo>
                    <a:pt x="135839" y="437299"/>
                  </a:lnTo>
                  <a:lnTo>
                    <a:pt x="166535" y="403364"/>
                  </a:lnTo>
                  <a:lnTo>
                    <a:pt x="201510" y="371386"/>
                  </a:lnTo>
                  <a:lnTo>
                    <a:pt x="240360" y="341693"/>
                  </a:lnTo>
                  <a:lnTo>
                    <a:pt x="282702" y="314617"/>
                  </a:lnTo>
                  <a:lnTo>
                    <a:pt x="328129" y="290474"/>
                  </a:lnTo>
                  <a:lnTo>
                    <a:pt x="374599" y="270294"/>
                  </a:lnTo>
                  <a:lnTo>
                    <a:pt x="421424" y="254228"/>
                  </a:lnTo>
                  <a:lnTo>
                    <a:pt x="468210" y="242392"/>
                  </a:lnTo>
                  <a:lnTo>
                    <a:pt x="514591" y="234848"/>
                  </a:lnTo>
                  <a:lnTo>
                    <a:pt x="560197" y="231698"/>
                  </a:lnTo>
                  <a:close/>
                </a:path>
              </a:pathLst>
            </a:custGeom>
            <a:solidFill>
              <a:srgbClr val="FFFFFF"/>
            </a:solidFill>
          </p:spPr>
          <p:txBody>
            <a:bodyPr wrap="square" lIns="0" tIns="0" rIns="0" bIns="0" rtlCol="0"/>
            <a:lstStyle/>
            <a:p>
              <a:endParaRPr/>
            </a:p>
          </p:txBody>
        </p:sp>
        <p:pic>
          <p:nvPicPr>
            <p:cNvPr id="22" name="object 18">
              <a:extLst>
                <a:ext uri="{FF2B5EF4-FFF2-40B4-BE49-F238E27FC236}">
                  <a16:creationId xmlns:a16="http://schemas.microsoft.com/office/drawing/2014/main" id="{BC0082CD-028D-4C46-9079-C32FC55AB2EC}"/>
                </a:ext>
              </a:extLst>
            </p:cNvPr>
            <p:cNvPicPr/>
            <p:nvPr/>
          </p:nvPicPr>
          <p:blipFill>
            <a:blip r:embed="rId13" cstate="print"/>
            <a:stretch>
              <a:fillRect/>
            </a:stretch>
          </p:blipFill>
          <p:spPr>
            <a:xfrm>
              <a:off x="9713774" y="414806"/>
              <a:ext cx="235826" cy="177101"/>
            </a:xfrm>
            <a:prstGeom prst="rect">
              <a:avLst/>
            </a:prstGeom>
          </p:spPr>
        </p:pic>
        <p:sp>
          <p:nvSpPr>
            <p:cNvPr id="23" name="object 19">
              <a:extLst>
                <a:ext uri="{FF2B5EF4-FFF2-40B4-BE49-F238E27FC236}">
                  <a16:creationId xmlns:a16="http://schemas.microsoft.com/office/drawing/2014/main" id="{1A77FC63-96F7-4D76-8D30-9B916D734F5C}"/>
                </a:ext>
              </a:extLst>
            </p:cNvPr>
            <p:cNvSpPr/>
            <p:nvPr/>
          </p:nvSpPr>
          <p:spPr>
            <a:xfrm>
              <a:off x="9539739" y="309674"/>
              <a:ext cx="429259" cy="276860"/>
            </a:xfrm>
            <a:custGeom>
              <a:avLst/>
              <a:gdLst/>
              <a:ahLst/>
              <a:cxnLst/>
              <a:rect l="l" t="t" r="r" b="b"/>
              <a:pathLst>
                <a:path w="429259" h="276859">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sp>
          <p:nvSpPr>
            <p:cNvPr id="24" name="object 20">
              <a:extLst>
                <a:ext uri="{FF2B5EF4-FFF2-40B4-BE49-F238E27FC236}">
                  <a16:creationId xmlns:a16="http://schemas.microsoft.com/office/drawing/2014/main" id="{9934503C-25CC-48FD-9B24-9660B46A9125}"/>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sp>
          <p:nvSpPr>
            <p:cNvPr id="25" name="object 21">
              <a:extLst>
                <a:ext uri="{FF2B5EF4-FFF2-40B4-BE49-F238E27FC236}">
                  <a16:creationId xmlns:a16="http://schemas.microsoft.com/office/drawing/2014/main" id="{23E8F12D-CAD7-40D9-B6F6-B5460975A8E6}"/>
                </a:ext>
              </a:extLst>
            </p:cNvPr>
            <p:cNvSpPr/>
            <p:nvPr/>
          </p:nvSpPr>
          <p:spPr>
            <a:xfrm>
              <a:off x="9239738"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sp>
          <p:nvSpPr>
            <p:cNvPr id="26" name="object 22">
              <a:extLst>
                <a:ext uri="{FF2B5EF4-FFF2-40B4-BE49-F238E27FC236}">
                  <a16:creationId xmlns:a16="http://schemas.microsoft.com/office/drawing/2014/main" id="{462141C7-B609-4619-A1AC-2D451BCA9839}"/>
                </a:ext>
              </a:extLst>
            </p:cNvPr>
            <p:cNvSpPr/>
            <p:nvPr/>
          </p:nvSpPr>
          <p:spPr>
            <a:xfrm>
              <a:off x="457194" y="400354"/>
              <a:ext cx="936625" cy="1021715"/>
            </a:xfrm>
            <a:custGeom>
              <a:avLst/>
              <a:gdLst/>
              <a:ahLst/>
              <a:cxnLst/>
              <a:rect l="l" t="t" r="r" b="b"/>
              <a:pathLst>
                <a:path w="936625" h="1021715">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ED6969"/>
            </a:solidFill>
          </p:spPr>
          <p:txBody>
            <a:bodyPr wrap="square" lIns="0" tIns="0" rIns="0" bIns="0" rtlCol="0"/>
            <a:lstStyle/>
            <a:p>
              <a:endParaRPr/>
            </a:p>
          </p:txBody>
        </p:sp>
        <p:sp>
          <p:nvSpPr>
            <p:cNvPr id="27" name="object 23">
              <a:extLst>
                <a:ext uri="{FF2B5EF4-FFF2-40B4-BE49-F238E27FC236}">
                  <a16:creationId xmlns:a16="http://schemas.microsoft.com/office/drawing/2014/main" id="{2A3A076C-C2A6-4BBD-BC7D-D5B3DAA7B555}"/>
                </a:ext>
              </a:extLst>
            </p:cNvPr>
            <p:cNvSpPr/>
            <p:nvPr/>
          </p:nvSpPr>
          <p:spPr>
            <a:xfrm>
              <a:off x="564039" y="708973"/>
              <a:ext cx="717550" cy="405130"/>
            </a:xfrm>
            <a:custGeom>
              <a:avLst/>
              <a:gdLst/>
              <a:ahLst/>
              <a:cxnLst/>
              <a:rect l="l" t="t" r="r" b="b"/>
              <a:pathLst>
                <a:path w="717550" h="405130">
                  <a:moveTo>
                    <a:pt x="277218" y="401320"/>
                  </a:moveTo>
                  <a:lnTo>
                    <a:pt x="262521" y="401320"/>
                  </a:lnTo>
                  <a:lnTo>
                    <a:pt x="262128" y="405130"/>
                  </a:lnTo>
                  <a:lnTo>
                    <a:pt x="269201" y="405130"/>
                  </a:lnTo>
                  <a:lnTo>
                    <a:pt x="276288" y="402590"/>
                  </a:lnTo>
                  <a:lnTo>
                    <a:pt x="277218" y="401320"/>
                  </a:lnTo>
                  <a:close/>
                </a:path>
                <a:path w="717550" h="405130">
                  <a:moveTo>
                    <a:pt x="624934" y="280670"/>
                  </a:moveTo>
                  <a:lnTo>
                    <a:pt x="576897" y="280670"/>
                  </a:lnTo>
                  <a:lnTo>
                    <a:pt x="579789" y="289560"/>
                  </a:lnTo>
                  <a:lnTo>
                    <a:pt x="584336" y="302260"/>
                  </a:lnTo>
                  <a:lnTo>
                    <a:pt x="588802" y="314960"/>
                  </a:lnTo>
                  <a:lnTo>
                    <a:pt x="591451" y="323850"/>
                  </a:lnTo>
                  <a:lnTo>
                    <a:pt x="592172" y="332740"/>
                  </a:lnTo>
                  <a:lnTo>
                    <a:pt x="592118" y="351790"/>
                  </a:lnTo>
                  <a:lnTo>
                    <a:pt x="592026" y="356870"/>
                  </a:lnTo>
                  <a:lnTo>
                    <a:pt x="591845" y="363220"/>
                  </a:lnTo>
                  <a:lnTo>
                    <a:pt x="585007" y="370840"/>
                  </a:lnTo>
                  <a:lnTo>
                    <a:pt x="577508" y="382270"/>
                  </a:lnTo>
                  <a:lnTo>
                    <a:pt x="572069" y="392430"/>
                  </a:lnTo>
                  <a:lnTo>
                    <a:pt x="571411" y="397510"/>
                  </a:lnTo>
                  <a:lnTo>
                    <a:pt x="574954" y="397510"/>
                  </a:lnTo>
                  <a:lnTo>
                    <a:pt x="573760" y="403860"/>
                  </a:lnTo>
                  <a:lnTo>
                    <a:pt x="576135" y="403860"/>
                  </a:lnTo>
                  <a:lnTo>
                    <a:pt x="578485" y="405130"/>
                  </a:lnTo>
                  <a:lnTo>
                    <a:pt x="593013" y="403860"/>
                  </a:lnTo>
                  <a:lnTo>
                    <a:pt x="596938" y="402590"/>
                  </a:lnTo>
                  <a:lnTo>
                    <a:pt x="600875" y="400050"/>
                  </a:lnTo>
                  <a:lnTo>
                    <a:pt x="601268" y="387350"/>
                  </a:lnTo>
                  <a:lnTo>
                    <a:pt x="602475" y="383540"/>
                  </a:lnTo>
                  <a:lnTo>
                    <a:pt x="603656" y="381000"/>
                  </a:lnTo>
                  <a:lnTo>
                    <a:pt x="614732" y="381000"/>
                  </a:lnTo>
                  <a:lnTo>
                    <a:pt x="615205" y="378460"/>
                  </a:lnTo>
                  <a:lnTo>
                    <a:pt x="615311" y="372110"/>
                  </a:lnTo>
                  <a:lnTo>
                    <a:pt x="615227" y="360680"/>
                  </a:lnTo>
                  <a:lnTo>
                    <a:pt x="615147" y="356870"/>
                  </a:lnTo>
                  <a:lnTo>
                    <a:pt x="615189" y="341630"/>
                  </a:lnTo>
                  <a:lnTo>
                    <a:pt x="622652" y="292100"/>
                  </a:lnTo>
                  <a:lnTo>
                    <a:pt x="624934" y="280670"/>
                  </a:lnTo>
                  <a:close/>
                </a:path>
                <a:path w="717550" h="405130">
                  <a:moveTo>
                    <a:pt x="308138" y="323850"/>
                  </a:moveTo>
                  <a:lnTo>
                    <a:pt x="271170" y="323850"/>
                  </a:lnTo>
                  <a:lnTo>
                    <a:pt x="271951" y="330200"/>
                  </a:lnTo>
                  <a:lnTo>
                    <a:pt x="273580" y="339090"/>
                  </a:lnTo>
                  <a:lnTo>
                    <a:pt x="274985" y="347980"/>
                  </a:lnTo>
                  <a:lnTo>
                    <a:pt x="263677" y="383540"/>
                  </a:lnTo>
                  <a:lnTo>
                    <a:pt x="260172" y="388620"/>
                  </a:lnTo>
                  <a:lnTo>
                    <a:pt x="255041" y="398780"/>
                  </a:lnTo>
                  <a:lnTo>
                    <a:pt x="255435" y="401320"/>
                  </a:lnTo>
                  <a:lnTo>
                    <a:pt x="255866" y="403860"/>
                  </a:lnTo>
                  <a:lnTo>
                    <a:pt x="262521" y="401320"/>
                  </a:lnTo>
                  <a:lnTo>
                    <a:pt x="277218" y="401320"/>
                  </a:lnTo>
                  <a:lnTo>
                    <a:pt x="283730" y="392430"/>
                  </a:lnTo>
                  <a:lnTo>
                    <a:pt x="290804" y="387350"/>
                  </a:lnTo>
                  <a:lnTo>
                    <a:pt x="299977" y="387350"/>
                  </a:lnTo>
                  <a:lnTo>
                    <a:pt x="301353" y="383540"/>
                  </a:lnTo>
                  <a:lnTo>
                    <a:pt x="302902" y="369570"/>
                  </a:lnTo>
                  <a:lnTo>
                    <a:pt x="303711" y="354330"/>
                  </a:lnTo>
                  <a:lnTo>
                    <a:pt x="303784" y="344170"/>
                  </a:lnTo>
                  <a:lnTo>
                    <a:pt x="304776" y="336550"/>
                  </a:lnTo>
                  <a:lnTo>
                    <a:pt x="307493" y="326390"/>
                  </a:lnTo>
                  <a:lnTo>
                    <a:pt x="308138" y="323850"/>
                  </a:lnTo>
                  <a:close/>
                </a:path>
                <a:path w="717550" h="405130">
                  <a:moveTo>
                    <a:pt x="235908" y="391160"/>
                  </a:moveTo>
                  <a:lnTo>
                    <a:pt x="213804" y="391160"/>
                  </a:lnTo>
                  <a:lnTo>
                    <a:pt x="210248" y="394970"/>
                  </a:lnTo>
                  <a:lnTo>
                    <a:pt x="214972" y="398780"/>
                  </a:lnTo>
                  <a:lnTo>
                    <a:pt x="219303" y="398780"/>
                  </a:lnTo>
                  <a:lnTo>
                    <a:pt x="234238" y="393700"/>
                  </a:lnTo>
                  <a:lnTo>
                    <a:pt x="235908" y="391160"/>
                  </a:lnTo>
                  <a:close/>
                </a:path>
                <a:path w="717550" h="405130">
                  <a:moveTo>
                    <a:pt x="630075" y="259080"/>
                  </a:moveTo>
                  <a:lnTo>
                    <a:pt x="165061" y="259080"/>
                  </a:lnTo>
                  <a:lnTo>
                    <a:pt x="190670" y="270510"/>
                  </a:lnTo>
                  <a:lnTo>
                    <a:pt x="213663" y="279400"/>
                  </a:lnTo>
                  <a:lnTo>
                    <a:pt x="230243" y="283210"/>
                  </a:lnTo>
                  <a:lnTo>
                    <a:pt x="236613" y="284480"/>
                  </a:lnTo>
                  <a:lnTo>
                    <a:pt x="237495" y="311150"/>
                  </a:lnTo>
                  <a:lnTo>
                    <a:pt x="237840" y="323850"/>
                  </a:lnTo>
                  <a:lnTo>
                    <a:pt x="237858" y="337820"/>
                  </a:lnTo>
                  <a:lnTo>
                    <a:pt x="237756" y="341630"/>
                  </a:lnTo>
                  <a:lnTo>
                    <a:pt x="236300" y="349250"/>
                  </a:lnTo>
                  <a:lnTo>
                    <a:pt x="233187" y="356870"/>
                  </a:lnTo>
                  <a:lnTo>
                    <a:pt x="229412" y="364490"/>
                  </a:lnTo>
                  <a:lnTo>
                    <a:pt x="225971" y="372110"/>
                  </a:lnTo>
                  <a:lnTo>
                    <a:pt x="220859" y="378460"/>
                  </a:lnTo>
                  <a:lnTo>
                    <a:pt x="213437" y="383540"/>
                  </a:lnTo>
                  <a:lnTo>
                    <a:pt x="206684" y="388620"/>
                  </a:lnTo>
                  <a:lnTo>
                    <a:pt x="203581" y="389890"/>
                  </a:lnTo>
                  <a:lnTo>
                    <a:pt x="203187" y="392430"/>
                  </a:lnTo>
                  <a:lnTo>
                    <a:pt x="210654" y="392430"/>
                  </a:lnTo>
                  <a:lnTo>
                    <a:pt x="213804" y="391160"/>
                  </a:lnTo>
                  <a:lnTo>
                    <a:pt x="235908" y="391160"/>
                  </a:lnTo>
                  <a:lnTo>
                    <a:pt x="240919" y="383540"/>
                  </a:lnTo>
                  <a:lnTo>
                    <a:pt x="244068" y="381000"/>
                  </a:lnTo>
                  <a:lnTo>
                    <a:pt x="252887" y="381000"/>
                  </a:lnTo>
                  <a:lnTo>
                    <a:pt x="255146" y="373380"/>
                  </a:lnTo>
                  <a:lnTo>
                    <a:pt x="257338" y="363220"/>
                  </a:lnTo>
                  <a:lnTo>
                    <a:pt x="258572" y="356870"/>
                  </a:lnTo>
                  <a:lnTo>
                    <a:pt x="260878" y="349250"/>
                  </a:lnTo>
                  <a:lnTo>
                    <a:pt x="265171" y="337820"/>
                  </a:lnTo>
                  <a:lnTo>
                    <a:pt x="269314" y="327660"/>
                  </a:lnTo>
                  <a:lnTo>
                    <a:pt x="271170" y="323850"/>
                  </a:lnTo>
                  <a:lnTo>
                    <a:pt x="308138" y="323850"/>
                  </a:lnTo>
                  <a:lnTo>
                    <a:pt x="310718" y="313690"/>
                  </a:lnTo>
                  <a:lnTo>
                    <a:pt x="313232" y="302260"/>
                  </a:lnTo>
                  <a:lnTo>
                    <a:pt x="315595" y="287020"/>
                  </a:lnTo>
                  <a:lnTo>
                    <a:pt x="313232" y="278130"/>
                  </a:lnTo>
                  <a:lnTo>
                    <a:pt x="318608" y="276860"/>
                  </a:lnTo>
                  <a:lnTo>
                    <a:pt x="325647" y="275590"/>
                  </a:lnTo>
                  <a:lnTo>
                    <a:pt x="333942" y="273050"/>
                  </a:lnTo>
                  <a:lnTo>
                    <a:pt x="343090" y="271780"/>
                  </a:lnTo>
                  <a:lnTo>
                    <a:pt x="626127" y="271780"/>
                  </a:lnTo>
                  <a:lnTo>
                    <a:pt x="626440" y="269240"/>
                  </a:lnTo>
                  <a:lnTo>
                    <a:pt x="630075" y="259080"/>
                  </a:lnTo>
                  <a:close/>
                </a:path>
                <a:path w="717550" h="405130">
                  <a:moveTo>
                    <a:pt x="626127" y="271780"/>
                  </a:moveTo>
                  <a:lnTo>
                    <a:pt x="354921" y="271780"/>
                  </a:lnTo>
                  <a:lnTo>
                    <a:pt x="372063" y="273050"/>
                  </a:lnTo>
                  <a:lnTo>
                    <a:pt x="395252" y="276860"/>
                  </a:lnTo>
                  <a:lnTo>
                    <a:pt x="425221" y="283210"/>
                  </a:lnTo>
                  <a:lnTo>
                    <a:pt x="459047" y="288290"/>
                  </a:lnTo>
                  <a:lnTo>
                    <a:pt x="489767" y="289560"/>
                  </a:lnTo>
                  <a:lnTo>
                    <a:pt x="512084" y="290830"/>
                  </a:lnTo>
                  <a:lnTo>
                    <a:pt x="520700" y="290830"/>
                  </a:lnTo>
                  <a:lnTo>
                    <a:pt x="522631" y="299720"/>
                  </a:lnTo>
                  <a:lnTo>
                    <a:pt x="526703" y="308610"/>
                  </a:lnTo>
                  <a:lnTo>
                    <a:pt x="530333" y="317500"/>
                  </a:lnTo>
                  <a:lnTo>
                    <a:pt x="530936" y="327660"/>
                  </a:lnTo>
                  <a:lnTo>
                    <a:pt x="528751" y="337820"/>
                  </a:lnTo>
                  <a:lnTo>
                    <a:pt x="526086" y="347980"/>
                  </a:lnTo>
                  <a:lnTo>
                    <a:pt x="523490" y="356870"/>
                  </a:lnTo>
                  <a:lnTo>
                    <a:pt x="521512" y="364490"/>
                  </a:lnTo>
                  <a:lnTo>
                    <a:pt x="517967" y="370840"/>
                  </a:lnTo>
                  <a:lnTo>
                    <a:pt x="511736" y="375920"/>
                  </a:lnTo>
                  <a:lnTo>
                    <a:pt x="504996" y="381000"/>
                  </a:lnTo>
                  <a:lnTo>
                    <a:pt x="499922" y="383540"/>
                  </a:lnTo>
                  <a:lnTo>
                    <a:pt x="495173" y="388620"/>
                  </a:lnTo>
                  <a:lnTo>
                    <a:pt x="502259" y="389890"/>
                  </a:lnTo>
                  <a:lnTo>
                    <a:pt x="501878" y="392430"/>
                  </a:lnTo>
                  <a:lnTo>
                    <a:pt x="512836" y="392430"/>
                  </a:lnTo>
                  <a:lnTo>
                    <a:pt x="520971" y="389890"/>
                  </a:lnTo>
                  <a:lnTo>
                    <a:pt x="526237" y="386080"/>
                  </a:lnTo>
                  <a:lnTo>
                    <a:pt x="528586" y="384810"/>
                  </a:lnTo>
                  <a:lnTo>
                    <a:pt x="529755" y="383540"/>
                  </a:lnTo>
                  <a:lnTo>
                    <a:pt x="535495" y="383540"/>
                  </a:lnTo>
                  <a:lnTo>
                    <a:pt x="540423" y="372110"/>
                  </a:lnTo>
                  <a:lnTo>
                    <a:pt x="544540" y="360680"/>
                  </a:lnTo>
                  <a:lnTo>
                    <a:pt x="546265" y="351790"/>
                  </a:lnTo>
                  <a:lnTo>
                    <a:pt x="548635" y="342900"/>
                  </a:lnTo>
                  <a:lnTo>
                    <a:pt x="554026" y="330200"/>
                  </a:lnTo>
                  <a:lnTo>
                    <a:pt x="559857" y="316230"/>
                  </a:lnTo>
                  <a:lnTo>
                    <a:pt x="563549" y="306070"/>
                  </a:lnTo>
                  <a:lnTo>
                    <a:pt x="565924" y="298450"/>
                  </a:lnTo>
                  <a:lnTo>
                    <a:pt x="565924" y="284480"/>
                  </a:lnTo>
                  <a:lnTo>
                    <a:pt x="569074" y="284480"/>
                  </a:lnTo>
                  <a:lnTo>
                    <a:pt x="576897" y="280670"/>
                  </a:lnTo>
                  <a:lnTo>
                    <a:pt x="624934" y="280670"/>
                  </a:lnTo>
                  <a:lnTo>
                    <a:pt x="625188" y="279400"/>
                  </a:lnTo>
                  <a:lnTo>
                    <a:pt x="626127" y="271780"/>
                  </a:lnTo>
                  <a:close/>
                </a:path>
                <a:path w="717550" h="405130">
                  <a:moveTo>
                    <a:pt x="299977" y="387350"/>
                  </a:moveTo>
                  <a:lnTo>
                    <a:pt x="290804" y="387350"/>
                  </a:lnTo>
                  <a:lnTo>
                    <a:pt x="295541" y="389890"/>
                  </a:lnTo>
                  <a:lnTo>
                    <a:pt x="299059" y="389890"/>
                  </a:lnTo>
                  <a:lnTo>
                    <a:pt x="299977" y="387350"/>
                  </a:lnTo>
                  <a:close/>
                </a:path>
                <a:path w="717550" h="405130">
                  <a:moveTo>
                    <a:pt x="614732" y="381000"/>
                  </a:moveTo>
                  <a:lnTo>
                    <a:pt x="603656" y="381000"/>
                  </a:lnTo>
                  <a:lnTo>
                    <a:pt x="604824" y="382270"/>
                  </a:lnTo>
                  <a:lnTo>
                    <a:pt x="604824" y="389890"/>
                  </a:lnTo>
                  <a:lnTo>
                    <a:pt x="612292" y="387350"/>
                  </a:lnTo>
                  <a:lnTo>
                    <a:pt x="614260" y="383540"/>
                  </a:lnTo>
                  <a:lnTo>
                    <a:pt x="614732" y="381000"/>
                  </a:lnTo>
                  <a:close/>
                </a:path>
                <a:path w="717550" h="405130">
                  <a:moveTo>
                    <a:pt x="535495" y="383540"/>
                  </a:moveTo>
                  <a:lnTo>
                    <a:pt x="529755" y="383540"/>
                  </a:lnTo>
                  <a:lnTo>
                    <a:pt x="527011" y="387350"/>
                  </a:lnTo>
                  <a:lnTo>
                    <a:pt x="531342" y="387350"/>
                  </a:lnTo>
                  <a:lnTo>
                    <a:pt x="535495" y="383540"/>
                  </a:lnTo>
                  <a:close/>
                </a:path>
                <a:path w="717550" h="405130">
                  <a:moveTo>
                    <a:pt x="252887" y="381000"/>
                  </a:moveTo>
                  <a:lnTo>
                    <a:pt x="244068" y="381000"/>
                  </a:lnTo>
                  <a:lnTo>
                    <a:pt x="246799" y="386080"/>
                  </a:lnTo>
                  <a:lnTo>
                    <a:pt x="249948" y="386080"/>
                  </a:lnTo>
                  <a:lnTo>
                    <a:pt x="252510" y="382270"/>
                  </a:lnTo>
                  <a:lnTo>
                    <a:pt x="252887" y="381000"/>
                  </a:lnTo>
                  <a:close/>
                </a:path>
                <a:path w="717550" h="405130">
                  <a:moveTo>
                    <a:pt x="6273" y="224790"/>
                  </a:moveTo>
                  <a:lnTo>
                    <a:pt x="0" y="231140"/>
                  </a:lnTo>
                  <a:lnTo>
                    <a:pt x="7861" y="237490"/>
                  </a:lnTo>
                  <a:lnTo>
                    <a:pt x="14955" y="245110"/>
                  </a:lnTo>
                  <a:lnTo>
                    <a:pt x="30192" y="264160"/>
                  </a:lnTo>
                  <a:lnTo>
                    <a:pt x="34201" y="269240"/>
                  </a:lnTo>
                  <a:lnTo>
                    <a:pt x="36563" y="269240"/>
                  </a:lnTo>
                  <a:lnTo>
                    <a:pt x="38519" y="262890"/>
                  </a:lnTo>
                  <a:lnTo>
                    <a:pt x="50093" y="262890"/>
                  </a:lnTo>
                  <a:lnTo>
                    <a:pt x="54579" y="261620"/>
                  </a:lnTo>
                  <a:lnTo>
                    <a:pt x="62888" y="260350"/>
                  </a:lnTo>
                  <a:lnTo>
                    <a:pt x="67983" y="259080"/>
                  </a:lnTo>
                  <a:lnTo>
                    <a:pt x="630075" y="259080"/>
                  </a:lnTo>
                  <a:lnTo>
                    <a:pt x="631892" y="254000"/>
                  </a:lnTo>
                  <a:lnTo>
                    <a:pt x="643201" y="231140"/>
                  </a:lnTo>
                  <a:lnTo>
                    <a:pt x="16522" y="231140"/>
                  </a:lnTo>
                  <a:lnTo>
                    <a:pt x="14947" y="226060"/>
                  </a:lnTo>
                  <a:lnTo>
                    <a:pt x="6273" y="224790"/>
                  </a:lnTo>
                  <a:close/>
                </a:path>
                <a:path w="717550" h="405130">
                  <a:moveTo>
                    <a:pt x="164072" y="259080"/>
                  </a:moveTo>
                  <a:lnTo>
                    <a:pt x="71551" y="259080"/>
                  </a:lnTo>
                  <a:lnTo>
                    <a:pt x="73507" y="266700"/>
                  </a:lnTo>
                  <a:lnTo>
                    <a:pt x="89204" y="269240"/>
                  </a:lnTo>
                  <a:lnTo>
                    <a:pt x="98869" y="269240"/>
                  </a:lnTo>
                  <a:lnTo>
                    <a:pt x="106857" y="267970"/>
                  </a:lnTo>
                  <a:lnTo>
                    <a:pt x="117122" y="265430"/>
                  </a:lnTo>
                  <a:lnTo>
                    <a:pt x="133616" y="264160"/>
                  </a:lnTo>
                  <a:lnTo>
                    <a:pt x="150301" y="264160"/>
                  </a:lnTo>
                  <a:lnTo>
                    <a:pt x="159802" y="261620"/>
                  </a:lnTo>
                  <a:lnTo>
                    <a:pt x="164072" y="259080"/>
                  </a:lnTo>
                  <a:close/>
                </a:path>
                <a:path w="717550" h="405130">
                  <a:moveTo>
                    <a:pt x="50093" y="262890"/>
                  </a:moveTo>
                  <a:lnTo>
                    <a:pt x="38519" y="262890"/>
                  </a:lnTo>
                  <a:lnTo>
                    <a:pt x="45607" y="264160"/>
                  </a:lnTo>
                  <a:lnTo>
                    <a:pt x="50093" y="262890"/>
                  </a:lnTo>
                  <a:close/>
                </a:path>
                <a:path w="717550" h="405130">
                  <a:moveTo>
                    <a:pt x="22796" y="68580"/>
                  </a:moveTo>
                  <a:lnTo>
                    <a:pt x="20253" y="68580"/>
                  </a:lnTo>
                  <a:lnTo>
                    <a:pt x="17494" y="71120"/>
                  </a:lnTo>
                  <a:lnTo>
                    <a:pt x="14734" y="78740"/>
                  </a:lnTo>
                  <a:lnTo>
                    <a:pt x="12192" y="92710"/>
                  </a:lnTo>
                  <a:lnTo>
                    <a:pt x="12768" y="106680"/>
                  </a:lnTo>
                  <a:lnTo>
                    <a:pt x="17435" y="114300"/>
                  </a:lnTo>
                  <a:lnTo>
                    <a:pt x="23509" y="118110"/>
                  </a:lnTo>
                  <a:lnTo>
                    <a:pt x="28308" y="119380"/>
                  </a:lnTo>
                  <a:lnTo>
                    <a:pt x="32613" y="120650"/>
                  </a:lnTo>
                  <a:lnTo>
                    <a:pt x="35737" y="121920"/>
                  </a:lnTo>
                  <a:lnTo>
                    <a:pt x="41249" y="125730"/>
                  </a:lnTo>
                  <a:lnTo>
                    <a:pt x="46774" y="130810"/>
                  </a:lnTo>
                  <a:lnTo>
                    <a:pt x="54254" y="133350"/>
                  </a:lnTo>
                  <a:lnTo>
                    <a:pt x="52082" y="139700"/>
                  </a:lnTo>
                  <a:lnTo>
                    <a:pt x="51642" y="147320"/>
                  </a:lnTo>
                  <a:lnTo>
                    <a:pt x="52305" y="156210"/>
                  </a:lnTo>
                  <a:lnTo>
                    <a:pt x="53441" y="163830"/>
                  </a:lnTo>
                  <a:lnTo>
                    <a:pt x="54495" y="172720"/>
                  </a:lnTo>
                  <a:lnTo>
                    <a:pt x="55070" y="181610"/>
                  </a:lnTo>
                  <a:lnTo>
                    <a:pt x="54831" y="190500"/>
                  </a:lnTo>
                  <a:lnTo>
                    <a:pt x="53441" y="195580"/>
                  </a:lnTo>
                  <a:lnTo>
                    <a:pt x="50698" y="198120"/>
                  </a:lnTo>
                  <a:lnTo>
                    <a:pt x="51485" y="200660"/>
                  </a:lnTo>
                  <a:lnTo>
                    <a:pt x="47967" y="203200"/>
                  </a:lnTo>
                  <a:lnTo>
                    <a:pt x="44411" y="204470"/>
                  </a:lnTo>
                  <a:lnTo>
                    <a:pt x="38925" y="213360"/>
                  </a:lnTo>
                  <a:lnTo>
                    <a:pt x="32613" y="218440"/>
                  </a:lnTo>
                  <a:lnTo>
                    <a:pt x="29870" y="219710"/>
                  </a:lnTo>
                  <a:lnTo>
                    <a:pt x="25158" y="222250"/>
                  </a:lnTo>
                  <a:lnTo>
                    <a:pt x="24371" y="224790"/>
                  </a:lnTo>
                  <a:lnTo>
                    <a:pt x="18872" y="227330"/>
                  </a:lnTo>
                  <a:lnTo>
                    <a:pt x="20446" y="231140"/>
                  </a:lnTo>
                  <a:lnTo>
                    <a:pt x="643201" y="231140"/>
                  </a:lnTo>
                  <a:lnTo>
                    <a:pt x="656504" y="204470"/>
                  </a:lnTo>
                  <a:lnTo>
                    <a:pt x="664171" y="180340"/>
                  </a:lnTo>
                  <a:lnTo>
                    <a:pt x="665078" y="158750"/>
                  </a:lnTo>
                  <a:lnTo>
                    <a:pt x="662849" y="134620"/>
                  </a:lnTo>
                  <a:lnTo>
                    <a:pt x="659808" y="114300"/>
                  </a:lnTo>
                  <a:lnTo>
                    <a:pt x="659553" y="113030"/>
                  </a:lnTo>
                  <a:lnTo>
                    <a:pt x="62865" y="113030"/>
                  </a:lnTo>
                  <a:lnTo>
                    <a:pt x="57314" y="107950"/>
                  </a:lnTo>
                  <a:lnTo>
                    <a:pt x="51092" y="102870"/>
                  </a:lnTo>
                  <a:lnTo>
                    <a:pt x="44869" y="96520"/>
                  </a:lnTo>
                  <a:lnTo>
                    <a:pt x="39319" y="91440"/>
                  </a:lnTo>
                  <a:lnTo>
                    <a:pt x="34347" y="86360"/>
                  </a:lnTo>
                  <a:lnTo>
                    <a:pt x="29714" y="78740"/>
                  </a:lnTo>
                  <a:lnTo>
                    <a:pt x="25753" y="71120"/>
                  </a:lnTo>
                  <a:lnTo>
                    <a:pt x="22796" y="68580"/>
                  </a:lnTo>
                  <a:close/>
                </a:path>
                <a:path w="717550" h="405130">
                  <a:moveTo>
                    <a:pt x="76238" y="62230"/>
                  </a:moveTo>
                  <a:lnTo>
                    <a:pt x="70739" y="62230"/>
                  </a:lnTo>
                  <a:lnTo>
                    <a:pt x="67183" y="63500"/>
                  </a:lnTo>
                  <a:lnTo>
                    <a:pt x="64735" y="69850"/>
                  </a:lnTo>
                  <a:lnTo>
                    <a:pt x="63320" y="78740"/>
                  </a:lnTo>
                  <a:lnTo>
                    <a:pt x="62978" y="86360"/>
                  </a:lnTo>
                  <a:lnTo>
                    <a:pt x="62865" y="113030"/>
                  </a:lnTo>
                  <a:lnTo>
                    <a:pt x="659553" y="113030"/>
                  </a:lnTo>
                  <a:lnTo>
                    <a:pt x="658279" y="106680"/>
                  </a:lnTo>
                  <a:lnTo>
                    <a:pt x="677605" y="99060"/>
                  </a:lnTo>
                  <a:lnTo>
                    <a:pt x="106908" y="99060"/>
                  </a:lnTo>
                  <a:lnTo>
                    <a:pt x="103091" y="93980"/>
                  </a:lnTo>
                  <a:lnTo>
                    <a:pt x="97028" y="88900"/>
                  </a:lnTo>
                  <a:lnTo>
                    <a:pt x="90602" y="83820"/>
                  </a:lnTo>
                  <a:lnTo>
                    <a:pt x="85699" y="81280"/>
                  </a:lnTo>
                  <a:lnTo>
                    <a:pt x="80962" y="78740"/>
                  </a:lnTo>
                  <a:lnTo>
                    <a:pt x="76238" y="62230"/>
                  </a:lnTo>
                  <a:close/>
                </a:path>
                <a:path w="717550" h="405130">
                  <a:moveTo>
                    <a:pt x="538280" y="38100"/>
                  </a:moveTo>
                  <a:lnTo>
                    <a:pt x="478378" y="38100"/>
                  </a:lnTo>
                  <a:lnTo>
                    <a:pt x="426041" y="40640"/>
                  </a:lnTo>
                  <a:lnTo>
                    <a:pt x="359192" y="45720"/>
                  </a:lnTo>
                  <a:lnTo>
                    <a:pt x="325259" y="50800"/>
                  </a:lnTo>
                  <a:lnTo>
                    <a:pt x="294936" y="57150"/>
                  </a:lnTo>
                  <a:lnTo>
                    <a:pt x="273939" y="62230"/>
                  </a:lnTo>
                  <a:lnTo>
                    <a:pt x="255099" y="64770"/>
                  </a:lnTo>
                  <a:lnTo>
                    <a:pt x="206223" y="67310"/>
                  </a:lnTo>
                  <a:lnTo>
                    <a:pt x="186283" y="67310"/>
                  </a:lnTo>
                  <a:lnTo>
                    <a:pt x="164928" y="72390"/>
                  </a:lnTo>
                  <a:lnTo>
                    <a:pt x="138637" y="83820"/>
                  </a:lnTo>
                  <a:lnTo>
                    <a:pt x="116326" y="93980"/>
                  </a:lnTo>
                  <a:lnTo>
                    <a:pt x="106908" y="99060"/>
                  </a:lnTo>
                  <a:lnTo>
                    <a:pt x="677605" y="99060"/>
                  </a:lnTo>
                  <a:lnTo>
                    <a:pt x="687268" y="95250"/>
                  </a:lnTo>
                  <a:lnTo>
                    <a:pt x="703029" y="86360"/>
                  </a:lnTo>
                  <a:lnTo>
                    <a:pt x="709590" y="74930"/>
                  </a:lnTo>
                  <a:lnTo>
                    <a:pt x="647145" y="74930"/>
                  </a:lnTo>
                  <a:lnTo>
                    <a:pt x="641769" y="73660"/>
                  </a:lnTo>
                  <a:lnTo>
                    <a:pt x="595995" y="48260"/>
                  </a:lnTo>
                  <a:lnTo>
                    <a:pt x="538280" y="38100"/>
                  </a:lnTo>
                  <a:close/>
                </a:path>
                <a:path w="717550" h="405130">
                  <a:moveTo>
                    <a:pt x="683820" y="19050"/>
                  </a:moveTo>
                  <a:lnTo>
                    <a:pt x="669568" y="19050"/>
                  </a:lnTo>
                  <a:lnTo>
                    <a:pt x="659079" y="31750"/>
                  </a:lnTo>
                  <a:lnTo>
                    <a:pt x="658802" y="46990"/>
                  </a:lnTo>
                  <a:lnTo>
                    <a:pt x="667046" y="57150"/>
                  </a:lnTo>
                  <a:lnTo>
                    <a:pt x="676993" y="60960"/>
                  </a:lnTo>
                  <a:lnTo>
                    <a:pt x="681824" y="62230"/>
                  </a:lnTo>
                  <a:lnTo>
                    <a:pt x="672919" y="71120"/>
                  </a:lnTo>
                  <a:lnTo>
                    <a:pt x="659444" y="73660"/>
                  </a:lnTo>
                  <a:lnTo>
                    <a:pt x="647145" y="74930"/>
                  </a:lnTo>
                  <a:lnTo>
                    <a:pt x="709590" y="74930"/>
                  </a:lnTo>
                  <a:lnTo>
                    <a:pt x="711048" y="72390"/>
                  </a:lnTo>
                  <a:lnTo>
                    <a:pt x="714082" y="59690"/>
                  </a:lnTo>
                  <a:lnTo>
                    <a:pt x="688543" y="59690"/>
                  </a:lnTo>
                  <a:lnTo>
                    <a:pt x="678700" y="49530"/>
                  </a:lnTo>
                  <a:lnTo>
                    <a:pt x="674400" y="43180"/>
                  </a:lnTo>
                  <a:lnTo>
                    <a:pt x="674925" y="39370"/>
                  </a:lnTo>
                  <a:lnTo>
                    <a:pt x="678322" y="36830"/>
                  </a:lnTo>
                  <a:lnTo>
                    <a:pt x="699600" y="36830"/>
                  </a:lnTo>
                  <a:lnTo>
                    <a:pt x="696303" y="27940"/>
                  </a:lnTo>
                  <a:lnTo>
                    <a:pt x="683820" y="19050"/>
                  </a:lnTo>
                  <a:close/>
                </a:path>
                <a:path w="717550" h="405130">
                  <a:moveTo>
                    <a:pt x="699600" y="36830"/>
                  </a:moveTo>
                  <a:lnTo>
                    <a:pt x="682637" y="36830"/>
                  </a:lnTo>
                  <a:lnTo>
                    <a:pt x="688149" y="38100"/>
                  </a:lnTo>
                  <a:lnTo>
                    <a:pt x="694436" y="45720"/>
                  </a:lnTo>
                  <a:lnTo>
                    <a:pt x="690511" y="52070"/>
                  </a:lnTo>
                  <a:lnTo>
                    <a:pt x="688543" y="59690"/>
                  </a:lnTo>
                  <a:lnTo>
                    <a:pt x="714082" y="59690"/>
                  </a:lnTo>
                  <a:lnTo>
                    <a:pt x="716813" y="48260"/>
                  </a:lnTo>
                  <a:lnTo>
                    <a:pt x="716861" y="41910"/>
                  </a:lnTo>
                  <a:lnTo>
                    <a:pt x="701484" y="41910"/>
                  </a:lnTo>
                  <a:lnTo>
                    <a:pt x="699600" y="36830"/>
                  </a:lnTo>
                  <a:close/>
                </a:path>
                <a:path w="717550" h="405130">
                  <a:moveTo>
                    <a:pt x="693229" y="0"/>
                  </a:moveTo>
                  <a:lnTo>
                    <a:pt x="691654" y="3810"/>
                  </a:lnTo>
                  <a:lnTo>
                    <a:pt x="697153" y="3810"/>
                  </a:lnTo>
                  <a:lnTo>
                    <a:pt x="701484" y="12700"/>
                  </a:lnTo>
                  <a:lnTo>
                    <a:pt x="703316" y="20320"/>
                  </a:lnTo>
                  <a:lnTo>
                    <a:pt x="703113" y="30480"/>
                  </a:lnTo>
                  <a:lnTo>
                    <a:pt x="702095" y="38100"/>
                  </a:lnTo>
                  <a:lnTo>
                    <a:pt x="701484" y="41910"/>
                  </a:lnTo>
                  <a:lnTo>
                    <a:pt x="716861" y="41910"/>
                  </a:lnTo>
                  <a:lnTo>
                    <a:pt x="717005" y="22860"/>
                  </a:lnTo>
                  <a:lnTo>
                    <a:pt x="708864" y="7620"/>
                  </a:lnTo>
                  <a:lnTo>
                    <a:pt x="698802" y="1270"/>
                  </a:lnTo>
                  <a:lnTo>
                    <a:pt x="693229" y="0"/>
                  </a:lnTo>
                  <a:close/>
                </a:path>
              </a:pathLst>
            </a:custGeom>
            <a:solidFill>
              <a:srgbClr val="FFFFFF"/>
            </a:solidFill>
          </p:spPr>
          <p:txBody>
            <a:bodyPr wrap="square" lIns="0" tIns="0" rIns="0" bIns="0" rtlCol="0"/>
            <a:lstStyle/>
            <a:p>
              <a:endParaRPr/>
            </a:p>
          </p:txBody>
        </p:sp>
      </p:grpSp>
      <p:sp>
        <p:nvSpPr>
          <p:cNvPr id="28" name="Espace réservé du texte 45">
            <a:extLst>
              <a:ext uri="{FF2B5EF4-FFF2-40B4-BE49-F238E27FC236}">
                <a16:creationId xmlns:a16="http://schemas.microsoft.com/office/drawing/2014/main" id="{A659D5D1-83C6-471E-92C3-7D9D625270A2}"/>
              </a:ext>
            </a:extLst>
          </p:cNvPr>
          <p:cNvSpPr>
            <a:spLocks noGrp="1"/>
          </p:cNvSpPr>
          <p:nvPr>
            <p:ph type="body" sz="quarter" idx="13" hasCustomPrompt="1"/>
          </p:nvPr>
        </p:nvSpPr>
        <p:spPr>
          <a:xfrm>
            <a:off x="914400" y="2124075"/>
            <a:ext cx="5095875" cy="523875"/>
          </a:xfrm>
          <a:prstGeom prst="rect">
            <a:avLst/>
          </a:prstGeom>
        </p:spPr>
        <p:txBody>
          <a:bodyPr/>
          <a:lstStyle>
            <a:lvl1pPr marL="0" indent="0">
              <a:buNone/>
              <a:defRPr sz="2000" b="1">
                <a:solidFill>
                  <a:srgbClr val="19313B"/>
                </a:solidFill>
              </a:defRPr>
            </a:lvl1pPr>
          </a:lstStyle>
          <a:p>
            <a:r>
              <a:rPr lang="fr-FR" dirty="0"/>
              <a:t>Modifiez le style du titre</a:t>
            </a:r>
            <a:endParaRPr lang="fr-BE" dirty="0"/>
          </a:p>
        </p:txBody>
      </p:sp>
    </p:spTree>
    <p:extLst>
      <p:ext uri="{BB962C8B-B14F-4D97-AF65-F5344CB8AC3E}">
        <p14:creationId xmlns:p14="http://schemas.microsoft.com/office/powerpoint/2010/main" val="9102993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sposition PORCS 2">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091C0CED-F3A6-4EFF-B612-BE5169856F72}"/>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2C4077ED-3990-47A2-A0A8-B8FDF34B9B8B}"/>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9DABEE10-466F-4D47-8922-C21500AEE717}"/>
              </a:ext>
            </a:extLst>
          </p:cNvPr>
          <p:cNvSpPr>
            <a:spLocks noGrp="1"/>
          </p:cNvSpPr>
          <p:nvPr>
            <p:ph type="sldNum" sz="quarter" idx="12"/>
          </p:nvPr>
        </p:nvSpPr>
        <p:spPr/>
        <p:txBody>
          <a:bodyPr/>
          <a:lstStyle/>
          <a:p>
            <a:fld id="{E3C3F044-543A-412E-A42E-7B62475FA835}" type="slidenum">
              <a:rPr lang="fr-BE" smtClean="0"/>
              <a:t>‹N°›</a:t>
            </a:fld>
            <a:endParaRPr lang="fr-BE"/>
          </a:p>
        </p:txBody>
      </p:sp>
      <p:grpSp>
        <p:nvGrpSpPr>
          <p:cNvPr id="6" name="object 2">
            <a:extLst>
              <a:ext uri="{FF2B5EF4-FFF2-40B4-BE49-F238E27FC236}">
                <a16:creationId xmlns:a16="http://schemas.microsoft.com/office/drawing/2014/main" id="{6260A7DD-FDA4-48AA-97CB-7DD00AAAE397}"/>
              </a:ext>
            </a:extLst>
          </p:cNvPr>
          <p:cNvGrpSpPr/>
          <p:nvPr userDrawn="1"/>
        </p:nvGrpSpPr>
        <p:grpSpPr>
          <a:xfrm>
            <a:off x="347446" y="2096795"/>
            <a:ext cx="11785600" cy="3921125"/>
            <a:chOff x="347446" y="2096795"/>
            <a:chExt cx="11785600" cy="3921125"/>
          </a:xfrm>
        </p:grpSpPr>
        <p:sp>
          <p:nvSpPr>
            <p:cNvPr id="7" name="object 3">
              <a:extLst>
                <a:ext uri="{FF2B5EF4-FFF2-40B4-BE49-F238E27FC236}">
                  <a16:creationId xmlns:a16="http://schemas.microsoft.com/office/drawing/2014/main" id="{39EDD520-8162-4762-B87A-665208ADC911}"/>
                </a:ext>
              </a:extLst>
            </p:cNvPr>
            <p:cNvSpPr/>
            <p:nvPr/>
          </p:nvSpPr>
          <p:spPr>
            <a:xfrm>
              <a:off x="347446" y="2096795"/>
              <a:ext cx="3672204" cy="3921125"/>
            </a:xfrm>
            <a:custGeom>
              <a:avLst/>
              <a:gdLst/>
              <a:ahLst/>
              <a:cxnLst/>
              <a:rect l="l" t="t" r="r" b="b"/>
              <a:pathLst>
                <a:path w="3672204" h="3921125">
                  <a:moveTo>
                    <a:pt x="3671760" y="0"/>
                  </a:moveTo>
                  <a:lnTo>
                    <a:pt x="0" y="0"/>
                  </a:lnTo>
                  <a:lnTo>
                    <a:pt x="0" y="3920553"/>
                  </a:lnTo>
                  <a:lnTo>
                    <a:pt x="3671760" y="3920553"/>
                  </a:lnTo>
                  <a:lnTo>
                    <a:pt x="3671760" y="0"/>
                  </a:lnTo>
                  <a:close/>
                </a:path>
              </a:pathLst>
            </a:custGeom>
            <a:solidFill>
              <a:srgbClr val="19313B"/>
            </a:solidFill>
          </p:spPr>
          <p:txBody>
            <a:bodyPr wrap="square" lIns="0" tIns="0" rIns="0" bIns="0" rtlCol="0"/>
            <a:lstStyle/>
            <a:p>
              <a:endParaRPr/>
            </a:p>
          </p:txBody>
        </p:sp>
        <p:sp>
          <p:nvSpPr>
            <p:cNvPr id="8" name="object 4">
              <a:extLst>
                <a:ext uri="{FF2B5EF4-FFF2-40B4-BE49-F238E27FC236}">
                  <a16:creationId xmlns:a16="http://schemas.microsoft.com/office/drawing/2014/main" id="{B1740F04-96D5-4133-BDC1-F6B7B09805DB}"/>
                </a:ext>
              </a:extLst>
            </p:cNvPr>
            <p:cNvSpPr/>
            <p:nvPr/>
          </p:nvSpPr>
          <p:spPr>
            <a:xfrm>
              <a:off x="1711171" y="2378277"/>
              <a:ext cx="936625" cy="1021715"/>
            </a:xfrm>
            <a:custGeom>
              <a:avLst/>
              <a:gdLst/>
              <a:ahLst/>
              <a:cxnLst/>
              <a:rect l="l" t="t" r="r" b="b"/>
              <a:pathLst>
                <a:path w="936625" h="1021714">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ED6969"/>
            </a:solidFill>
          </p:spPr>
          <p:txBody>
            <a:bodyPr wrap="square" lIns="0" tIns="0" rIns="0" bIns="0" rtlCol="0"/>
            <a:lstStyle/>
            <a:p>
              <a:endParaRPr/>
            </a:p>
          </p:txBody>
        </p:sp>
        <p:pic>
          <p:nvPicPr>
            <p:cNvPr id="9" name="object 5">
              <a:extLst>
                <a:ext uri="{FF2B5EF4-FFF2-40B4-BE49-F238E27FC236}">
                  <a16:creationId xmlns:a16="http://schemas.microsoft.com/office/drawing/2014/main" id="{ECCEB57E-27D9-4A22-AF24-21DB6FD55CC1}"/>
                </a:ext>
              </a:extLst>
            </p:cNvPr>
            <p:cNvPicPr/>
            <p:nvPr/>
          </p:nvPicPr>
          <p:blipFill>
            <a:blip r:embed="rId2" cstate="print"/>
            <a:stretch>
              <a:fillRect/>
            </a:stretch>
          </p:blipFill>
          <p:spPr>
            <a:xfrm>
              <a:off x="4019203" y="2096808"/>
              <a:ext cx="8113749" cy="3920553"/>
            </a:xfrm>
            <a:prstGeom prst="rect">
              <a:avLst/>
            </a:prstGeom>
          </p:spPr>
        </p:pic>
      </p:grpSp>
      <p:grpSp>
        <p:nvGrpSpPr>
          <p:cNvPr id="10" name="object 6">
            <a:extLst>
              <a:ext uri="{FF2B5EF4-FFF2-40B4-BE49-F238E27FC236}">
                <a16:creationId xmlns:a16="http://schemas.microsoft.com/office/drawing/2014/main" id="{0AF58954-6B5F-4E3B-884C-61653DFED0F6}"/>
              </a:ext>
            </a:extLst>
          </p:cNvPr>
          <p:cNvGrpSpPr/>
          <p:nvPr userDrawn="1"/>
        </p:nvGrpSpPr>
        <p:grpSpPr>
          <a:xfrm>
            <a:off x="0" y="583349"/>
            <a:ext cx="995680" cy="971550"/>
            <a:chOff x="0" y="583349"/>
            <a:chExt cx="995680" cy="971550"/>
          </a:xfrm>
        </p:grpSpPr>
        <p:sp>
          <p:nvSpPr>
            <p:cNvPr id="11" name="object 7">
              <a:extLst>
                <a:ext uri="{FF2B5EF4-FFF2-40B4-BE49-F238E27FC236}">
                  <a16:creationId xmlns:a16="http://schemas.microsoft.com/office/drawing/2014/main" id="{697ED2A7-7E51-439E-846E-6869330C3BBC}"/>
                </a:ext>
              </a:extLst>
            </p:cNvPr>
            <p:cNvSpPr/>
            <p:nvPr/>
          </p:nvSpPr>
          <p:spPr>
            <a:xfrm>
              <a:off x="0" y="583349"/>
              <a:ext cx="995680" cy="971550"/>
            </a:xfrm>
            <a:custGeom>
              <a:avLst/>
              <a:gdLst/>
              <a:ahLst/>
              <a:cxnLst/>
              <a:rect l="l" t="t" r="r" b="b"/>
              <a:pathLst>
                <a:path w="995680" h="971550">
                  <a:moveTo>
                    <a:pt x="995146" y="0"/>
                  </a:moveTo>
                  <a:lnTo>
                    <a:pt x="0" y="0"/>
                  </a:lnTo>
                  <a:lnTo>
                    <a:pt x="0" y="971334"/>
                  </a:lnTo>
                  <a:lnTo>
                    <a:pt x="995146" y="971334"/>
                  </a:lnTo>
                  <a:lnTo>
                    <a:pt x="995146" y="0"/>
                  </a:lnTo>
                  <a:close/>
                </a:path>
              </a:pathLst>
            </a:custGeom>
            <a:solidFill>
              <a:srgbClr val="19313B"/>
            </a:solidFill>
          </p:spPr>
          <p:txBody>
            <a:bodyPr wrap="square" lIns="0" tIns="0" rIns="0" bIns="0" rtlCol="0"/>
            <a:lstStyle/>
            <a:p>
              <a:endParaRPr/>
            </a:p>
          </p:txBody>
        </p:sp>
        <p:sp>
          <p:nvSpPr>
            <p:cNvPr id="12" name="object 8">
              <a:extLst>
                <a:ext uri="{FF2B5EF4-FFF2-40B4-BE49-F238E27FC236}">
                  <a16:creationId xmlns:a16="http://schemas.microsoft.com/office/drawing/2014/main" id="{816C9C6D-0694-45BD-8159-8E2F19A56846}"/>
                </a:ext>
              </a:extLst>
            </p:cNvPr>
            <p:cNvSpPr/>
            <p:nvPr/>
          </p:nvSpPr>
          <p:spPr>
            <a:xfrm>
              <a:off x="176466" y="824166"/>
              <a:ext cx="561975" cy="490220"/>
            </a:xfrm>
            <a:custGeom>
              <a:avLst/>
              <a:gdLst/>
              <a:ahLst/>
              <a:cxnLst/>
              <a:rect l="l" t="t" r="r" b="b"/>
              <a:pathLst>
                <a:path w="561975" h="490219">
                  <a:moveTo>
                    <a:pt x="512292" y="456933"/>
                  </a:moveTo>
                  <a:lnTo>
                    <a:pt x="20497" y="456933"/>
                  </a:lnTo>
                  <a:lnTo>
                    <a:pt x="20497" y="489712"/>
                  </a:lnTo>
                  <a:lnTo>
                    <a:pt x="512292" y="489712"/>
                  </a:lnTo>
                  <a:lnTo>
                    <a:pt x="512292" y="456933"/>
                  </a:lnTo>
                  <a:close/>
                </a:path>
                <a:path w="561975" h="490219">
                  <a:moveTo>
                    <a:pt x="561454" y="198755"/>
                  </a:moveTo>
                  <a:lnTo>
                    <a:pt x="556133" y="172466"/>
                  </a:lnTo>
                  <a:lnTo>
                    <a:pt x="550367" y="163906"/>
                  </a:lnTo>
                  <a:lnTo>
                    <a:pt x="541629" y="150964"/>
                  </a:lnTo>
                  <a:lnTo>
                    <a:pt x="528662" y="142214"/>
                  </a:lnTo>
                  <a:lnTo>
                    <a:pt x="528662" y="198755"/>
                  </a:lnTo>
                  <a:lnTo>
                    <a:pt x="525919" y="212293"/>
                  </a:lnTo>
                  <a:lnTo>
                    <a:pt x="518452" y="223367"/>
                  </a:lnTo>
                  <a:lnTo>
                    <a:pt x="507377" y="230835"/>
                  </a:lnTo>
                  <a:lnTo>
                    <a:pt x="493839" y="233578"/>
                  </a:lnTo>
                  <a:lnTo>
                    <a:pt x="480288" y="230835"/>
                  </a:lnTo>
                  <a:lnTo>
                    <a:pt x="469214" y="223367"/>
                  </a:lnTo>
                  <a:lnTo>
                    <a:pt x="461733" y="212293"/>
                  </a:lnTo>
                  <a:lnTo>
                    <a:pt x="458990" y="198755"/>
                  </a:lnTo>
                  <a:lnTo>
                    <a:pt x="461733" y="185204"/>
                  </a:lnTo>
                  <a:lnTo>
                    <a:pt x="469214" y="174117"/>
                  </a:lnTo>
                  <a:lnTo>
                    <a:pt x="480288" y="166649"/>
                  </a:lnTo>
                  <a:lnTo>
                    <a:pt x="493839" y="163906"/>
                  </a:lnTo>
                  <a:lnTo>
                    <a:pt x="507377" y="166649"/>
                  </a:lnTo>
                  <a:lnTo>
                    <a:pt x="518452" y="174117"/>
                  </a:lnTo>
                  <a:lnTo>
                    <a:pt x="525919" y="185204"/>
                  </a:lnTo>
                  <a:lnTo>
                    <a:pt x="528662" y="198755"/>
                  </a:lnTo>
                  <a:lnTo>
                    <a:pt x="528662" y="142214"/>
                  </a:lnTo>
                  <a:lnTo>
                    <a:pt x="520128" y="136448"/>
                  </a:lnTo>
                  <a:lnTo>
                    <a:pt x="493839" y="131127"/>
                  </a:lnTo>
                  <a:lnTo>
                    <a:pt x="467550" y="136448"/>
                  </a:lnTo>
                  <a:lnTo>
                    <a:pt x="446049" y="150964"/>
                  </a:lnTo>
                  <a:lnTo>
                    <a:pt x="431546" y="172466"/>
                  </a:lnTo>
                  <a:lnTo>
                    <a:pt x="426212" y="198755"/>
                  </a:lnTo>
                  <a:lnTo>
                    <a:pt x="430555" y="220205"/>
                  </a:lnTo>
                  <a:lnTo>
                    <a:pt x="316395" y="288442"/>
                  </a:lnTo>
                  <a:lnTo>
                    <a:pt x="312127" y="282105"/>
                  </a:lnTo>
                  <a:lnTo>
                    <a:pt x="299161" y="273367"/>
                  </a:lnTo>
                  <a:lnTo>
                    <a:pt x="299161" y="329895"/>
                  </a:lnTo>
                  <a:lnTo>
                    <a:pt x="296418" y="343446"/>
                  </a:lnTo>
                  <a:lnTo>
                    <a:pt x="288950" y="354507"/>
                  </a:lnTo>
                  <a:lnTo>
                    <a:pt x="277888" y="361975"/>
                  </a:lnTo>
                  <a:lnTo>
                    <a:pt x="264337" y="364718"/>
                  </a:lnTo>
                  <a:lnTo>
                    <a:pt x="250786" y="361975"/>
                  </a:lnTo>
                  <a:lnTo>
                    <a:pt x="239712" y="354507"/>
                  </a:lnTo>
                  <a:lnTo>
                    <a:pt x="232232" y="343446"/>
                  </a:lnTo>
                  <a:lnTo>
                    <a:pt x="229489" y="329895"/>
                  </a:lnTo>
                  <a:lnTo>
                    <a:pt x="232232" y="316357"/>
                  </a:lnTo>
                  <a:lnTo>
                    <a:pt x="239712" y="305269"/>
                  </a:lnTo>
                  <a:lnTo>
                    <a:pt x="250786" y="297789"/>
                  </a:lnTo>
                  <a:lnTo>
                    <a:pt x="264337" y="295046"/>
                  </a:lnTo>
                  <a:lnTo>
                    <a:pt x="277888" y="297789"/>
                  </a:lnTo>
                  <a:lnTo>
                    <a:pt x="288950" y="305269"/>
                  </a:lnTo>
                  <a:lnTo>
                    <a:pt x="296418" y="316357"/>
                  </a:lnTo>
                  <a:lnTo>
                    <a:pt x="299161" y="329895"/>
                  </a:lnTo>
                  <a:lnTo>
                    <a:pt x="299161" y="273367"/>
                  </a:lnTo>
                  <a:lnTo>
                    <a:pt x="290626" y="267601"/>
                  </a:lnTo>
                  <a:lnTo>
                    <a:pt x="264337" y="262267"/>
                  </a:lnTo>
                  <a:lnTo>
                    <a:pt x="238048" y="267601"/>
                  </a:lnTo>
                  <a:lnTo>
                    <a:pt x="236956" y="268338"/>
                  </a:lnTo>
                  <a:lnTo>
                    <a:pt x="118719" y="110502"/>
                  </a:lnTo>
                  <a:lnTo>
                    <a:pt x="124155" y="102450"/>
                  </a:lnTo>
                  <a:lnTo>
                    <a:pt x="129921" y="93903"/>
                  </a:lnTo>
                  <a:lnTo>
                    <a:pt x="135242" y="67614"/>
                  </a:lnTo>
                  <a:lnTo>
                    <a:pt x="129921" y="41325"/>
                  </a:lnTo>
                  <a:lnTo>
                    <a:pt x="124155" y="32778"/>
                  </a:lnTo>
                  <a:lnTo>
                    <a:pt x="115417" y="19824"/>
                  </a:lnTo>
                  <a:lnTo>
                    <a:pt x="102463" y="11087"/>
                  </a:lnTo>
                  <a:lnTo>
                    <a:pt x="102463" y="67614"/>
                  </a:lnTo>
                  <a:lnTo>
                    <a:pt x="99720" y="81153"/>
                  </a:lnTo>
                  <a:lnTo>
                    <a:pt x="92252" y="92227"/>
                  </a:lnTo>
                  <a:lnTo>
                    <a:pt x="81178" y="99707"/>
                  </a:lnTo>
                  <a:lnTo>
                    <a:pt x="67627" y="102450"/>
                  </a:lnTo>
                  <a:lnTo>
                    <a:pt x="54076" y="99707"/>
                  </a:lnTo>
                  <a:lnTo>
                    <a:pt x="43002" y="92227"/>
                  </a:lnTo>
                  <a:lnTo>
                    <a:pt x="35534" y="81153"/>
                  </a:lnTo>
                  <a:lnTo>
                    <a:pt x="32791" y="67614"/>
                  </a:lnTo>
                  <a:lnTo>
                    <a:pt x="35534" y="54063"/>
                  </a:lnTo>
                  <a:lnTo>
                    <a:pt x="43002" y="42989"/>
                  </a:lnTo>
                  <a:lnTo>
                    <a:pt x="54076" y="35509"/>
                  </a:lnTo>
                  <a:lnTo>
                    <a:pt x="67627" y="32778"/>
                  </a:lnTo>
                  <a:lnTo>
                    <a:pt x="81178" y="35509"/>
                  </a:lnTo>
                  <a:lnTo>
                    <a:pt x="92252" y="42989"/>
                  </a:lnTo>
                  <a:lnTo>
                    <a:pt x="99720" y="54063"/>
                  </a:lnTo>
                  <a:lnTo>
                    <a:pt x="102463" y="67614"/>
                  </a:lnTo>
                  <a:lnTo>
                    <a:pt x="102463" y="11087"/>
                  </a:lnTo>
                  <a:lnTo>
                    <a:pt x="93916" y="5321"/>
                  </a:lnTo>
                  <a:lnTo>
                    <a:pt x="67627" y="0"/>
                  </a:lnTo>
                  <a:lnTo>
                    <a:pt x="41325" y="5321"/>
                  </a:lnTo>
                  <a:lnTo>
                    <a:pt x="19837" y="19824"/>
                  </a:lnTo>
                  <a:lnTo>
                    <a:pt x="5321" y="41325"/>
                  </a:lnTo>
                  <a:lnTo>
                    <a:pt x="0" y="67614"/>
                  </a:lnTo>
                  <a:lnTo>
                    <a:pt x="5321" y="93903"/>
                  </a:lnTo>
                  <a:lnTo>
                    <a:pt x="19837" y="115404"/>
                  </a:lnTo>
                  <a:lnTo>
                    <a:pt x="41325" y="129908"/>
                  </a:lnTo>
                  <a:lnTo>
                    <a:pt x="67627" y="135242"/>
                  </a:lnTo>
                  <a:lnTo>
                    <a:pt x="92519" y="130200"/>
                  </a:lnTo>
                  <a:lnTo>
                    <a:pt x="211683" y="289306"/>
                  </a:lnTo>
                  <a:lnTo>
                    <a:pt x="202031" y="303606"/>
                  </a:lnTo>
                  <a:lnTo>
                    <a:pt x="196710" y="329895"/>
                  </a:lnTo>
                  <a:lnTo>
                    <a:pt x="202031" y="356196"/>
                  </a:lnTo>
                  <a:lnTo>
                    <a:pt x="216547" y="377685"/>
                  </a:lnTo>
                  <a:lnTo>
                    <a:pt x="238048" y="392188"/>
                  </a:lnTo>
                  <a:lnTo>
                    <a:pt x="264337" y="397510"/>
                  </a:lnTo>
                  <a:lnTo>
                    <a:pt x="290626" y="392188"/>
                  </a:lnTo>
                  <a:lnTo>
                    <a:pt x="312127" y="377685"/>
                  </a:lnTo>
                  <a:lnTo>
                    <a:pt x="320878" y="364718"/>
                  </a:lnTo>
                  <a:lnTo>
                    <a:pt x="326631" y="356196"/>
                  </a:lnTo>
                  <a:lnTo>
                    <a:pt x="331952" y="329895"/>
                  </a:lnTo>
                  <a:lnTo>
                    <a:pt x="328891" y="314820"/>
                  </a:lnTo>
                  <a:lnTo>
                    <a:pt x="330809" y="318008"/>
                  </a:lnTo>
                  <a:lnTo>
                    <a:pt x="448068" y="247916"/>
                  </a:lnTo>
                  <a:lnTo>
                    <a:pt x="467550" y="261048"/>
                  </a:lnTo>
                  <a:lnTo>
                    <a:pt x="493839" y="266369"/>
                  </a:lnTo>
                  <a:lnTo>
                    <a:pt x="520128" y="261048"/>
                  </a:lnTo>
                  <a:lnTo>
                    <a:pt x="541629" y="246545"/>
                  </a:lnTo>
                  <a:lnTo>
                    <a:pt x="550379" y="233578"/>
                  </a:lnTo>
                  <a:lnTo>
                    <a:pt x="556133" y="225056"/>
                  </a:lnTo>
                  <a:lnTo>
                    <a:pt x="561454" y="198755"/>
                  </a:lnTo>
                  <a:close/>
                </a:path>
              </a:pathLst>
            </a:custGeom>
            <a:solidFill>
              <a:srgbClr val="FFFFFF"/>
            </a:solidFill>
          </p:spPr>
          <p:txBody>
            <a:bodyPr wrap="square" lIns="0" tIns="0" rIns="0" bIns="0" rtlCol="0"/>
            <a:lstStyle/>
            <a:p>
              <a:endParaRPr/>
            </a:p>
          </p:txBody>
        </p:sp>
      </p:grpSp>
      <p:sp>
        <p:nvSpPr>
          <p:cNvPr id="13" name="object 9">
            <a:extLst>
              <a:ext uri="{FF2B5EF4-FFF2-40B4-BE49-F238E27FC236}">
                <a16:creationId xmlns:a16="http://schemas.microsoft.com/office/drawing/2014/main" id="{19EF8C10-1A08-40BE-9780-19F10FBBEDD9}"/>
              </a:ext>
            </a:extLst>
          </p:cNvPr>
          <p:cNvSpPr/>
          <p:nvPr userDrawn="1"/>
        </p:nvSpPr>
        <p:spPr>
          <a:xfrm>
            <a:off x="1818002" y="2686897"/>
            <a:ext cx="717550" cy="405130"/>
          </a:xfrm>
          <a:custGeom>
            <a:avLst/>
            <a:gdLst/>
            <a:ahLst/>
            <a:cxnLst/>
            <a:rect l="l" t="t" r="r" b="b"/>
            <a:pathLst>
              <a:path w="717550" h="405130">
                <a:moveTo>
                  <a:pt x="277218" y="401320"/>
                </a:moveTo>
                <a:lnTo>
                  <a:pt x="262521" y="401320"/>
                </a:lnTo>
                <a:lnTo>
                  <a:pt x="262128" y="405130"/>
                </a:lnTo>
                <a:lnTo>
                  <a:pt x="269201" y="405130"/>
                </a:lnTo>
                <a:lnTo>
                  <a:pt x="276288" y="402590"/>
                </a:lnTo>
                <a:lnTo>
                  <a:pt x="277218" y="401320"/>
                </a:lnTo>
                <a:close/>
              </a:path>
              <a:path w="717550" h="405130">
                <a:moveTo>
                  <a:pt x="624934" y="280670"/>
                </a:moveTo>
                <a:lnTo>
                  <a:pt x="576897" y="280670"/>
                </a:lnTo>
                <a:lnTo>
                  <a:pt x="579789" y="289560"/>
                </a:lnTo>
                <a:lnTo>
                  <a:pt x="584336" y="302260"/>
                </a:lnTo>
                <a:lnTo>
                  <a:pt x="588802" y="314960"/>
                </a:lnTo>
                <a:lnTo>
                  <a:pt x="591451" y="323850"/>
                </a:lnTo>
                <a:lnTo>
                  <a:pt x="592172" y="332740"/>
                </a:lnTo>
                <a:lnTo>
                  <a:pt x="592118" y="351790"/>
                </a:lnTo>
                <a:lnTo>
                  <a:pt x="592026" y="356870"/>
                </a:lnTo>
                <a:lnTo>
                  <a:pt x="591845" y="363220"/>
                </a:lnTo>
                <a:lnTo>
                  <a:pt x="585007" y="370840"/>
                </a:lnTo>
                <a:lnTo>
                  <a:pt x="577508" y="382270"/>
                </a:lnTo>
                <a:lnTo>
                  <a:pt x="572069" y="392430"/>
                </a:lnTo>
                <a:lnTo>
                  <a:pt x="571411" y="397510"/>
                </a:lnTo>
                <a:lnTo>
                  <a:pt x="574954" y="397510"/>
                </a:lnTo>
                <a:lnTo>
                  <a:pt x="573760" y="403860"/>
                </a:lnTo>
                <a:lnTo>
                  <a:pt x="576135" y="403860"/>
                </a:lnTo>
                <a:lnTo>
                  <a:pt x="578485" y="405130"/>
                </a:lnTo>
                <a:lnTo>
                  <a:pt x="593013" y="403860"/>
                </a:lnTo>
                <a:lnTo>
                  <a:pt x="596938" y="402590"/>
                </a:lnTo>
                <a:lnTo>
                  <a:pt x="600875" y="400050"/>
                </a:lnTo>
                <a:lnTo>
                  <a:pt x="601268" y="387350"/>
                </a:lnTo>
                <a:lnTo>
                  <a:pt x="603656" y="381000"/>
                </a:lnTo>
                <a:lnTo>
                  <a:pt x="614732" y="381000"/>
                </a:lnTo>
                <a:lnTo>
                  <a:pt x="615205" y="378460"/>
                </a:lnTo>
                <a:lnTo>
                  <a:pt x="615311" y="372110"/>
                </a:lnTo>
                <a:lnTo>
                  <a:pt x="615227" y="360680"/>
                </a:lnTo>
                <a:lnTo>
                  <a:pt x="615147" y="356870"/>
                </a:lnTo>
                <a:lnTo>
                  <a:pt x="615189" y="341630"/>
                </a:lnTo>
                <a:lnTo>
                  <a:pt x="622652" y="292100"/>
                </a:lnTo>
                <a:lnTo>
                  <a:pt x="624934" y="280670"/>
                </a:lnTo>
                <a:close/>
              </a:path>
              <a:path w="717550" h="405130">
                <a:moveTo>
                  <a:pt x="308138" y="323850"/>
                </a:moveTo>
                <a:lnTo>
                  <a:pt x="271170" y="323850"/>
                </a:lnTo>
                <a:lnTo>
                  <a:pt x="271951" y="330200"/>
                </a:lnTo>
                <a:lnTo>
                  <a:pt x="273580" y="339090"/>
                </a:lnTo>
                <a:lnTo>
                  <a:pt x="274985" y="347980"/>
                </a:lnTo>
                <a:lnTo>
                  <a:pt x="263677" y="383540"/>
                </a:lnTo>
                <a:lnTo>
                  <a:pt x="260172" y="388620"/>
                </a:lnTo>
                <a:lnTo>
                  <a:pt x="255041" y="398780"/>
                </a:lnTo>
                <a:lnTo>
                  <a:pt x="255435" y="401320"/>
                </a:lnTo>
                <a:lnTo>
                  <a:pt x="255866" y="403860"/>
                </a:lnTo>
                <a:lnTo>
                  <a:pt x="262521" y="401320"/>
                </a:lnTo>
                <a:lnTo>
                  <a:pt x="277218" y="401320"/>
                </a:lnTo>
                <a:lnTo>
                  <a:pt x="283730" y="392430"/>
                </a:lnTo>
                <a:lnTo>
                  <a:pt x="290804" y="387350"/>
                </a:lnTo>
                <a:lnTo>
                  <a:pt x="299977" y="387350"/>
                </a:lnTo>
                <a:lnTo>
                  <a:pt x="301353" y="383540"/>
                </a:lnTo>
                <a:lnTo>
                  <a:pt x="302902" y="369570"/>
                </a:lnTo>
                <a:lnTo>
                  <a:pt x="303711" y="354330"/>
                </a:lnTo>
                <a:lnTo>
                  <a:pt x="303784" y="344170"/>
                </a:lnTo>
                <a:lnTo>
                  <a:pt x="304776" y="336550"/>
                </a:lnTo>
                <a:lnTo>
                  <a:pt x="307493" y="326390"/>
                </a:lnTo>
                <a:lnTo>
                  <a:pt x="308138" y="323850"/>
                </a:lnTo>
                <a:close/>
              </a:path>
              <a:path w="717550" h="405130">
                <a:moveTo>
                  <a:pt x="235908" y="391160"/>
                </a:moveTo>
                <a:lnTo>
                  <a:pt x="213804" y="391160"/>
                </a:lnTo>
                <a:lnTo>
                  <a:pt x="210248" y="394970"/>
                </a:lnTo>
                <a:lnTo>
                  <a:pt x="214972" y="398780"/>
                </a:lnTo>
                <a:lnTo>
                  <a:pt x="219303" y="398780"/>
                </a:lnTo>
                <a:lnTo>
                  <a:pt x="234238" y="393700"/>
                </a:lnTo>
                <a:lnTo>
                  <a:pt x="235908" y="391160"/>
                </a:lnTo>
                <a:close/>
              </a:path>
              <a:path w="717550" h="405130">
                <a:moveTo>
                  <a:pt x="630075" y="259080"/>
                </a:moveTo>
                <a:lnTo>
                  <a:pt x="165061" y="259080"/>
                </a:lnTo>
                <a:lnTo>
                  <a:pt x="190670" y="270510"/>
                </a:lnTo>
                <a:lnTo>
                  <a:pt x="213663" y="279400"/>
                </a:lnTo>
                <a:lnTo>
                  <a:pt x="230243" y="283210"/>
                </a:lnTo>
                <a:lnTo>
                  <a:pt x="236613" y="284480"/>
                </a:lnTo>
                <a:lnTo>
                  <a:pt x="237495" y="311150"/>
                </a:lnTo>
                <a:lnTo>
                  <a:pt x="237840" y="323850"/>
                </a:lnTo>
                <a:lnTo>
                  <a:pt x="237858" y="337820"/>
                </a:lnTo>
                <a:lnTo>
                  <a:pt x="237756" y="341630"/>
                </a:lnTo>
                <a:lnTo>
                  <a:pt x="236300" y="349250"/>
                </a:lnTo>
                <a:lnTo>
                  <a:pt x="233187" y="356870"/>
                </a:lnTo>
                <a:lnTo>
                  <a:pt x="229412" y="364490"/>
                </a:lnTo>
                <a:lnTo>
                  <a:pt x="225971" y="372110"/>
                </a:lnTo>
                <a:lnTo>
                  <a:pt x="220859" y="378460"/>
                </a:lnTo>
                <a:lnTo>
                  <a:pt x="213437" y="383540"/>
                </a:lnTo>
                <a:lnTo>
                  <a:pt x="206684" y="388620"/>
                </a:lnTo>
                <a:lnTo>
                  <a:pt x="203581" y="389890"/>
                </a:lnTo>
                <a:lnTo>
                  <a:pt x="203187" y="392430"/>
                </a:lnTo>
                <a:lnTo>
                  <a:pt x="210654" y="392430"/>
                </a:lnTo>
                <a:lnTo>
                  <a:pt x="213804" y="391160"/>
                </a:lnTo>
                <a:lnTo>
                  <a:pt x="235908" y="391160"/>
                </a:lnTo>
                <a:lnTo>
                  <a:pt x="240919" y="383540"/>
                </a:lnTo>
                <a:lnTo>
                  <a:pt x="244068" y="381000"/>
                </a:lnTo>
                <a:lnTo>
                  <a:pt x="252887" y="381000"/>
                </a:lnTo>
                <a:lnTo>
                  <a:pt x="255146" y="373380"/>
                </a:lnTo>
                <a:lnTo>
                  <a:pt x="257338" y="363220"/>
                </a:lnTo>
                <a:lnTo>
                  <a:pt x="258572" y="356870"/>
                </a:lnTo>
                <a:lnTo>
                  <a:pt x="260878" y="349250"/>
                </a:lnTo>
                <a:lnTo>
                  <a:pt x="265171" y="337820"/>
                </a:lnTo>
                <a:lnTo>
                  <a:pt x="269314" y="327660"/>
                </a:lnTo>
                <a:lnTo>
                  <a:pt x="271170" y="323850"/>
                </a:lnTo>
                <a:lnTo>
                  <a:pt x="308138" y="323850"/>
                </a:lnTo>
                <a:lnTo>
                  <a:pt x="310718" y="313690"/>
                </a:lnTo>
                <a:lnTo>
                  <a:pt x="313232" y="302260"/>
                </a:lnTo>
                <a:lnTo>
                  <a:pt x="315595" y="287020"/>
                </a:lnTo>
                <a:lnTo>
                  <a:pt x="313232" y="278130"/>
                </a:lnTo>
                <a:lnTo>
                  <a:pt x="318608" y="276860"/>
                </a:lnTo>
                <a:lnTo>
                  <a:pt x="325647" y="275590"/>
                </a:lnTo>
                <a:lnTo>
                  <a:pt x="333942" y="273050"/>
                </a:lnTo>
                <a:lnTo>
                  <a:pt x="343090" y="271780"/>
                </a:lnTo>
                <a:lnTo>
                  <a:pt x="626127" y="271780"/>
                </a:lnTo>
                <a:lnTo>
                  <a:pt x="626440" y="269240"/>
                </a:lnTo>
                <a:lnTo>
                  <a:pt x="630075" y="259080"/>
                </a:lnTo>
                <a:close/>
              </a:path>
              <a:path w="717550" h="405130">
                <a:moveTo>
                  <a:pt x="626127" y="271780"/>
                </a:moveTo>
                <a:lnTo>
                  <a:pt x="354921" y="271780"/>
                </a:lnTo>
                <a:lnTo>
                  <a:pt x="372063" y="273050"/>
                </a:lnTo>
                <a:lnTo>
                  <a:pt x="395252" y="276860"/>
                </a:lnTo>
                <a:lnTo>
                  <a:pt x="425221" y="283210"/>
                </a:lnTo>
                <a:lnTo>
                  <a:pt x="459047" y="288290"/>
                </a:lnTo>
                <a:lnTo>
                  <a:pt x="489767" y="289560"/>
                </a:lnTo>
                <a:lnTo>
                  <a:pt x="512084" y="290830"/>
                </a:lnTo>
                <a:lnTo>
                  <a:pt x="520700" y="290830"/>
                </a:lnTo>
                <a:lnTo>
                  <a:pt x="522631" y="299720"/>
                </a:lnTo>
                <a:lnTo>
                  <a:pt x="526703" y="308610"/>
                </a:lnTo>
                <a:lnTo>
                  <a:pt x="530333" y="317500"/>
                </a:lnTo>
                <a:lnTo>
                  <a:pt x="530936" y="327660"/>
                </a:lnTo>
                <a:lnTo>
                  <a:pt x="528751" y="337820"/>
                </a:lnTo>
                <a:lnTo>
                  <a:pt x="526086" y="347980"/>
                </a:lnTo>
                <a:lnTo>
                  <a:pt x="523490" y="356870"/>
                </a:lnTo>
                <a:lnTo>
                  <a:pt x="521512" y="364490"/>
                </a:lnTo>
                <a:lnTo>
                  <a:pt x="517967" y="370840"/>
                </a:lnTo>
                <a:lnTo>
                  <a:pt x="511736" y="375920"/>
                </a:lnTo>
                <a:lnTo>
                  <a:pt x="504996" y="381000"/>
                </a:lnTo>
                <a:lnTo>
                  <a:pt x="499922" y="383540"/>
                </a:lnTo>
                <a:lnTo>
                  <a:pt x="495173" y="388620"/>
                </a:lnTo>
                <a:lnTo>
                  <a:pt x="502259" y="389890"/>
                </a:lnTo>
                <a:lnTo>
                  <a:pt x="501878" y="392430"/>
                </a:lnTo>
                <a:lnTo>
                  <a:pt x="512836" y="392430"/>
                </a:lnTo>
                <a:lnTo>
                  <a:pt x="520971" y="389890"/>
                </a:lnTo>
                <a:lnTo>
                  <a:pt x="526237" y="386080"/>
                </a:lnTo>
                <a:lnTo>
                  <a:pt x="528586" y="384810"/>
                </a:lnTo>
                <a:lnTo>
                  <a:pt x="529755" y="383540"/>
                </a:lnTo>
                <a:lnTo>
                  <a:pt x="535495" y="383540"/>
                </a:lnTo>
                <a:lnTo>
                  <a:pt x="540423" y="372110"/>
                </a:lnTo>
                <a:lnTo>
                  <a:pt x="544540" y="360680"/>
                </a:lnTo>
                <a:lnTo>
                  <a:pt x="546265" y="351790"/>
                </a:lnTo>
                <a:lnTo>
                  <a:pt x="548635" y="342900"/>
                </a:lnTo>
                <a:lnTo>
                  <a:pt x="554026" y="330200"/>
                </a:lnTo>
                <a:lnTo>
                  <a:pt x="559857" y="316230"/>
                </a:lnTo>
                <a:lnTo>
                  <a:pt x="563549" y="306070"/>
                </a:lnTo>
                <a:lnTo>
                  <a:pt x="565924" y="298450"/>
                </a:lnTo>
                <a:lnTo>
                  <a:pt x="565924" y="284480"/>
                </a:lnTo>
                <a:lnTo>
                  <a:pt x="569074" y="284480"/>
                </a:lnTo>
                <a:lnTo>
                  <a:pt x="576897" y="280670"/>
                </a:lnTo>
                <a:lnTo>
                  <a:pt x="624934" y="280670"/>
                </a:lnTo>
                <a:lnTo>
                  <a:pt x="625188" y="279400"/>
                </a:lnTo>
                <a:lnTo>
                  <a:pt x="626127" y="271780"/>
                </a:lnTo>
                <a:close/>
              </a:path>
              <a:path w="717550" h="405130">
                <a:moveTo>
                  <a:pt x="299977" y="387350"/>
                </a:moveTo>
                <a:lnTo>
                  <a:pt x="290804" y="387350"/>
                </a:lnTo>
                <a:lnTo>
                  <a:pt x="295541" y="389890"/>
                </a:lnTo>
                <a:lnTo>
                  <a:pt x="299059" y="389890"/>
                </a:lnTo>
                <a:lnTo>
                  <a:pt x="299977" y="387350"/>
                </a:lnTo>
                <a:close/>
              </a:path>
              <a:path w="717550" h="405130">
                <a:moveTo>
                  <a:pt x="614732" y="381000"/>
                </a:moveTo>
                <a:lnTo>
                  <a:pt x="603656" y="381000"/>
                </a:lnTo>
                <a:lnTo>
                  <a:pt x="604824" y="382270"/>
                </a:lnTo>
                <a:lnTo>
                  <a:pt x="604824" y="389890"/>
                </a:lnTo>
                <a:lnTo>
                  <a:pt x="612292" y="387350"/>
                </a:lnTo>
                <a:lnTo>
                  <a:pt x="614260" y="383540"/>
                </a:lnTo>
                <a:lnTo>
                  <a:pt x="614732" y="381000"/>
                </a:lnTo>
                <a:close/>
              </a:path>
              <a:path w="717550" h="405130">
                <a:moveTo>
                  <a:pt x="535495" y="383540"/>
                </a:moveTo>
                <a:lnTo>
                  <a:pt x="529755" y="383540"/>
                </a:lnTo>
                <a:lnTo>
                  <a:pt x="527011" y="387350"/>
                </a:lnTo>
                <a:lnTo>
                  <a:pt x="531342" y="387350"/>
                </a:lnTo>
                <a:lnTo>
                  <a:pt x="535495" y="383540"/>
                </a:lnTo>
                <a:close/>
              </a:path>
              <a:path w="717550" h="405130">
                <a:moveTo>
                  <a:pt x="252887" y="381000"/>
                </a:moveTo>
                <a:lnTo>
                  <a:pt x="244068" y="381000"/>
                </a:lnTo>
                <a:lnTo>
                  <a:pt x="246799" y="386080"/>
                </a:lnTo>
                <a:lnTo>
                  <a:pt x="249948" y="386080"/>
                </a:lnTo>
                <a:lnTo>
                  <a:pt x="252510" y="382270"/>
                </a:lnTo>
                <a:lnTo>
                  <a:pt x="252887" y="381000"/>
                </a:lnTo>
                <a:close/>
              </a:path>
              <a:path w="717550" h="405130">
                <a:moveTo>
                  <a:pt x="6273" y="224790"/>
                </a:moveTo>
                <a:lnTo>
                  <a:pt x="0" y="231140"/>
                </a:lnTo>
                <a:lnTo>
                  <a:pt x="7861" y="237490"/>
                </a:lnTo>
                <a:lnTo>
                  <a:pt x="14955" y="245110"/>
                </a:lnTo>
                <a:lnTo>
                  <a:pt x="30192" y="264160"/>
                </a:lnTo>
                <a:lnTo>
                  <a:pt x="34201" y="269240"/>
                </a:lnTo>
                <a:lnTo>
                  <a:pt x="36563" y="269240"/>
                </a:lnTo>
                <a:lnTo>
                  <a:pt x="38519" y="262890"/>
                </a:lnTo>
                <a:lnTo>
                  <a:pt x="50093" y="262890"/>
                </a:lnTo>
                <a:lnTo>
                  <a:pt x="54579" y="261620"/>
                </a:lnTo>
                <a:lnTo>
                  <a:pt x="62888" y="260350"/>
                </a:lnTo>
                <a:lnTo>
                  <a:pt x="67983" y="259080"/>
                </a:lnTo>
                <a:lnTo>
                  <a:pt x="630075" y="259080"/>
                </a:lnTo>
                <a:lnTo>
                  <a:pt x="631892" y="254000"/>
                </a:lnTo>
                <a:lnTo>
                  <a:pt x="643201" y="231140"/>
                </a:lnTo>
                <a:lnTo>
                  <a:pt x="16522" y="231140"/>
                </a:lnTo>
                <a:lnTo>
                  <a:pt x="14947" y="226060"/>
                </a:lnTo>
                <a:lnTo>
                  <a:pt x="6273" y="224790"/>
                </a:lnTo>
                <a:close/>
              </a:path>
              <a:path w="717550" h="405130">
                <a:moveTo>
                  <a:pt x="164072" y="259080"/>
                </a:moveTo>
                <a:lnTo>
                  <a:pt x="71551" y="259080"/>
                </a:lnTo>
                <a:lnTo>
                  <a:pt x="73507" y="266700"/>
                </a:lnTo>
                <a:lnTo>
                  <a:pt x="89204" y="269240"/>
                </a:lnTo>
                <a:lnTo>
                  <a:pt x="98869" y="269240"/>
                </a:lnTo>
                <a:lnTo>
                  <a:pt x="106857" y="267970"/>
                </a:lnTo>
                <a:lnTo>
                  <a:pt x="117122" y="265430"/>
                </a:lnTo>
                <a:lnTo>
                  <a:pt x="133616" y="264160"/>
                </a:lnTo>
                <a:lnTo>
                  <a:pt x="150301" y="264160"/>
                </a:lnTo>
                <a:lnTo>
                  <a:pt x="159802" y="261620"/>
                </a:lnTo>
                <a:lnTo>
                  <a:pt x="164072" y="259080"/>
                </a:lnTo>
                <a:close/>
              </a:path>
              <a:path w="717550" h="405130">
                <a:moveTo>
                  <a:pt x="50093" y="262890"/>
                </a:moveTo>
                <a:lnTo>
                  <a:pt x="38519" y="262890"/>
                </a:lnTo>
                <a:lnTo>
                  <a:pt x="45607" y="264160"/>
                </a:lnTo>
                <a:lnTo>
                  <a:pt x="50093" y="262890"/>
                </a:lnTo>
                <a:close/>
              </a:path>
              <a:path w="717550" h="405130">
                <a:moveTo>
                  <a:pt x="22796" y="68580"/>
                </a:moveTo>
                <a:lnTo>
                  <a:pt x="20253" y="68580"/>
                </a:lnTo>
                <a:lnTo>
                  <a:pt x="17494" y="71120"/>
                </a:lnTo>
                <a:lnTo>
                  <a:pt x="14734" y="78740"/>
                </a:lnTo>
                <a:lnTo>
                  <a:pt x="12192" y="92710"/>
                </a:lnTo>
                <a:lnTo>
                  <a:pt x="12768" y="106680"/>
                </a:lnTo>
                <a:lnTo>
                  <a:pt x="17435" y="114300"/>
                </a:lnTo>
                <a:lnTo>
                  <a:pt x="23509" y="118110"/>
                </a:lnTo>
                <a:lnTo>
                  <a:pt x="28308" y="119380"/>
                </a:lnTo>
                <a:lnTo>
                  <a:pt x="32613" y="120650"/>
                </a:lnTo>
                <a:lnTo>
                  <a:pt x="35737" y="121920"/>
                </a:lnTo>
                <a:lnTo>
                  <a:pt x="41249" y="125730"/>
                </a:lnTo>
                <a:lnTo>
                  <a:pt x="46774" y="130810"/>
                </a:lnTo>
                <a:lnTo>
                  <a:pt x="54254" y="133350"/>
                </a:lnTo>
                <a:lnTo>
                  <a:pt x="52082" y="139700"/>
                </a:lnTo>
                <a:lnTo>
                  <a:pt x="51642" y="147320"/>
                </a:lnTo>
                <a:lnTo>
                  <a:pt x="52305" y="156210"/>
                </a:lnTo>
                <a:lnTo>
                  <a:pt x="53441" y="163830"/>
                </a:lnTo>
                <a:lnTo>
                  <a:pt x="54495" y="172720"/>
                </a:lnTo>
                <a:lnTo>
                  <a:pt x="55070" y="181610"/>
                </a:lnTo>
                <a:lnTo>
                  <a:pt x="54831" y="190500"/>
                </a:lnTo>
                <a:lnTo>
                  <a:pt x="53441" y="195580"/>
                </a:lnTo>
                <a:lnTo>
                  <a:pt x="50698" y="198120"/>
                </a:lnTo>
                <a:lnTo>
                  <a:pt x="51485" y="200660"/>
                </a:lnTo>
                <a:lnTo>
                  <a:pt x="47967" y="203200"/>
                </a:lnTo>
                <a:lnTo>
                  <a:pt x="44411" y="204470"/>
                </a:lnTo>
                <a:lnTo>
                  <a:pt x="38925" y="213360"/>
                </a:lnTo>
                <a:lnTo>
                  <a:pt x="32613" y="218440"/>
                </a:lnTo>
                <a:lnTo>
                  <a:pt x="29870" y="219710"/>
                </a:lnTo>
                <a:lnTo>
                  <a:pt x="25158" y="222250"/>
                </a:lnTo>
                <a:lnTo>
                  <a:pt x="24371" y="224790"/>
                </a:lnTo>
                <a:lnTo>
                  <a:pt x="18872" y="227330"/>
                </a:lnTo>
                <a:lnTo>
                  <a:pt x="20447" y="231140"/>
                </a:lnTo>
                <a:lnTo>
                  <a:pt x="643201" y="231140"/>
                </a:lnTo>
                <a:lnTo>
                  <a:pt x="656504" y="204470"/>
                </a:lnTo>
                <a:lnTo>
                  <a:pt x="664171" y="180340"/>
                </a:lnTo>
                <a:lnTo>
                  <a:pt x="665078" y="158750"/>
                </a:lnTo>
                <a:lnTo>
                  <a:pt x="662849" y="134620"/>
                </a:lnTo>
                <a:lnTo>
                  <a:pt x="659808" y="114300"/>
                </a:lnTo>
                <a:lnTo>
                  <a:pt x="659553" y="113030"/>
                </a:lnTo>
                <a:lnTo>
                  <a:pt x="62865" y="113030"/>
                </a:lnTo>
                <a:lnTo>
                  <a:pt x="57314" y="107950"/>
                </a:lnTo>
                <a:lnTo>
                  <a:pt x="51092" y="102870"/>
                </a:lnTo>
                <a:lnTo>
                  <a:pt x="44869" y="96520"/>
                </a:lnTo>
                <a:lnTo>
                  <a:pt x="39319" y="91440"/>
                </a:lnTo>
                <a:lnTo>
                  <a:pt x="34347" y="86360"/>
                </a:lnTo>
                <a:lnTo>
                  <a:pt x="29714" y="78740"/>
                </a:lnTo>
                <a:lnTo>
                  <a:pt x="25753" y="71120"/>
                </a:lnTo>
                <a:lnTo>
                  <a:pt x="22796" y="68580"/>
                </a:lnTo>
                <a:close/>
              </a:path>
              <a:path w="717550" h="405130">
                <a:moveTo>
                  <a:pt x="76238" y="62230"/>
                </a:moveTo>
                <a:lnTo>
                  <a:pt x="70739" y="62230"/>
                </a:lnTo>
                <a:lnTo>
                  <a:pt x="67183" y="63500"/>
                </a:lnTo>
                <a:lnTo>
                  <a:pt x="64735" y="69850"/>
                </a:lnTo>
                <a:lnTo>
                  <a:pt x="63320" y="78740"/>
                </a:lnTo>
                <a:lnTo>
                  <a:pt x="62978" y="86360"/>
                </a:lnTo>
                <a:lnTo>
                  <a:pt x="62865" y="113030"/>
                </a:lnTo>
                <a:lnTo>
                  <a:pt x="659553" y="113030"/>
                </a:lnTo>
                <a:lnTo>
                  <a:pt x="658279" y="106680"/>
                </a:lnTo>
                <a:lnTo>
                  <a:pt x="677605" y="99060"/>
                </a:lnTo>
                <a:lnTo>
                  <a:pt x="106908" y="99060"/>
                </a:lnTo>
                <a:lnTo>
                  <a:pt x="103091" y="93980"/>
                </a:lnTo>
                <a:lnTo>
                  <a:pt x="97028" y="88900"/>
                </a:lnTo>
                <a:lnTo>
                  <a:pt x="90602" y="83820"/>
                </a:lnTo>
                <a:lnTo>
                  <a:pt x="85699" y="81280"/>
                </a:lnTo>
                <a:lnTo>
                  <a:pt x="80962" y="78740"/>
                </a:lnTo>
                <a:lnTo>
                  <a:pt x="76238" y="62230"/>
                </a:lnTo>
                <a:close/>
              </a:path>
              <a:path w="717550" h="405130">
                <a:moveTo>
                  <a:pt x="538280" y="38100"/>
                </a:moveTo>
                <a:lnTo>
                  <a:pt x="478378" y="38100"/>
                </a:lnTo>
                <a:lnTo>
                  <a:pt x="426041" y="40640"/>
                </a:lnTo>
                <a:lnTo>
                  <a:pt x="359192" y="45720"/>
                </a:lnTo>
                <a:lnTo>
                  <a:pt x="325259" y="50800"/>
                </a:lnTo>
                <a:lnTo>
                  <a:pt x="294936" y="57150"/>
                </a:lnTo>
                <a:lnTo>
                  <a:pt x="273939" y="62230"/>
                </a:lnTo>
                <a:lnTo>
                  <a:pt x="255099" y="64770"/>
                </a:lnTo>
                <a:lnTo>
                  <a:pt x="206223" y="67310"/>
                </a:lnTo>
                <a:lnTo>
                  <a:pt x="186283" y="67310"/>
                </a:lnTo>
                <a:lnTo>
                  <a:pt x="164928" y="72390"/>
                </a:lnTo>
                <a:lnTo>
                  <a:pt x="138637" y="83820"/>
                </a:lnTo>
                <a:lnTo>
                  <a:pt x="116326" y="93980"/>
                </a:lnTo>
                <a:lnTo>
                  <a:pt x="106908" y="99060"/>
                </a:lnTo>
                <a:lnTo>
                  <a:pt x="677605" y="99060"/>
                </a:lnTo>
                <a:lnTo>
                  <a:pt x="687268" y="95250"/>
                </a:lnTo>
                <a:lnTo>
                  <a:pt x="703029" y="86360"/>
                </a:lnTo>
                <a:lnTo>
                  <a:pt x="709590" y="74930"/>
                </a:lnTo>
                <a:lnTo>
                  <a:pt x="647145" y="74930"/>
                </a:lnTo>
                <a:lnTo>
                  <a:pt x="641769" y="73660"/>
                </a:lnTo>
                <a:lnTo>
                  <a:pt x="595995" y="48260"/>
                </a:lnTo>
                <a:lnTo>
                  <a:pt x="538280" y="38100"/>
                </a:lnTo>
                <a:close/>
              </a:path>
              <a:path w="717550" h="405130">
                <a:moveTo>
                  <a:pt x="683820" y="19050"/>
                </a:moveTo>
                <a:lnTo>
                  <a:pt x="669568" y="19050"/>
                </a:lnTo>
                <a:lnTo>
                  <a:pt x="659079" y="31750"/>
                </a:lnTo>
                <a:lnTo>
                  <a:pt x="658802" y="46990"/>
                </a:lnTo>
                <a:lnTo>
                  <a:pt x="667046" y="57150"/>
                </a:lnTo>
                <a:lnTo>
                  <a:pt x="676993" y="60960"/>
                </a:lnTo>
                <a:lnTo>
                  <a:pt x="681824" y="62230"/>
                </a:lnTo>
                <a:lnTo>
                  <a:pt x="672919" y="71120"/>
                </a:lnTo>
                <a:lnTo>
                  <a:pt x="659444" y="73660"/>
                </a:lnTo>
                <a:lnTo>
                  <a:pt x="647145" y="74930"/>
                </a:lnTo>
                <a:lnTo>
                  <a:pt x="709590" y="74930"/>
                </a:lnTo>
                <a:lnTo>
                  <a:pt x="711048" y="72390"/>
                </a:lnTo>
                <a:lnTo>
                  <a:pt x="714082" y="59690"/>
                </a:lnTo>
                <a:lnTo>
                  <a:pt x="688543" y="59690"/>
                </a:lnTo>
                <a:lnTo>
                  <a:pt x="678700" y="49530"/>
                </a:lnTo>
                <a:lnTo>
                  <a:pt x="674400" y="43180"/>
                </a:lnTo>
                <a:lnTo>
                  <a:pt x="674925" y="39370"/>
                </a:lnTo>
                <a:lnTo>
                  <a:pt x="678322" y="36830"/>
                </a:lnTo>
                <a:lnTo>
                  <a:pt x="699600" y="36830"/>
                </a:lnTo>
                <a:lnTo>
                  <a:pt x="696303" y="27940"/>
                </a:lnTo>
                <a:lnTo>
                  <a:pt x="683820" y="19050"/>
                </a:lnTo>
                <a:close/>
              </a:path>
              <a:path w="717550" h="405130">
                <a:moveTo>
                  <a:pt x="699600" y="36830"/>
                </a:moveTo>
                <a:lnTo>
                  <a:pt x="682637" y="36830"/>
                </a:lnTo>
                <a:lnTo>
                  <a:pt x="688149" y="38100"/>
                </a:lnTo>
                <a:lnTo>
                  <a:pt x="694436" y="45720"/>
                </a:lnTo>
                <a:lnTo>
                  <a:pt x="690511" y="52070"/>
                </a:lnTo>
                <a:lnTo>
                  <a:pt x="688543" y="59690"/>
                </a:lnTo>
                <a:lnTo>
                  <a:pt x="714082" y="59690"/>
                </a:lnTo>
                <a:lnTo>
                  <a:pt x="716813" y="48260"/>
                </a:lnTo>
                <a:lnTo>
                  <a:pt x="716861" y="41910"/>
                </a:lnTo>
                <a:lnTo>
                  <a:pt x="701484" y="41910"/>
                </a:lnTo>
                <a:lnTo>
                  <a:pt x="699600" y="36830"/>
                </a:lnTo>
                <a:close/>
              </a:path>
              <a:path w="717550" h="405130">
                <a:moveTo>
                  <a:pt x="693229" y="0"/>
                </a:moveTo>
                <a:lnTo>
                  <a:pt x="691654" y="3810"/>
                </a:lnTo>
                <a:lnTo>
                  <a:pt x="697153" y="3810"/>
                </a:lnTo>
                <a:lnTo>
                  <a:pt x="701484" y="12700"/>
                </a:lnTo>
                <a:lnTo>
                  <a:pt x="703316" y="20320"/>
                </a:lnTo>
                <a:lnTo>
                  <a:pt x="703113" y="30480"/>
                </a:lnTo>
                <a:lnTo>
                  <a:pt x="702095" y="38100"/>
                </a:lnTo>
                <a:lnTo>
                  <a:pt x="701484" y="41910"/>
                </a:lnTo>
                <a:lnTo>
                  <a:pt x="716861" y="41910"/>
                </a:lnTo>
                <a:lnTo>
                  <a:pt x="717005" y="22860"/>
                </a:lnTo>
                <a:lnTo>
                  <a:pt x="708864" y="7620"/>
                </a:lnTo>
                <a:lnTo>
                  <a:pt x="698802" y="1270"/>
                </a:lnTo>
                <a:lnTo>
                  <a:pt x="693229" y="0"/>
                </a:lnTo>
                <a:close/>
              </a:path>
            </a:pathLst>
          </a:custGeom>
          <a:solidFill>
            <a:srgbClr val="FFFFFF"/>
          </a:solidFill>
        </p:spPr>
        <p:txBody>
          <a:bodyPr wrap="square" lIns="0" tIns="0" rIns="0" bIns="0" rtlCol="0"/>
          <a:lstStyle/>
          <a:p>
            <a:endParaRPr/>
          </a:p>
        </p:txBody>
      </p:sp>
      <p:sp>
        <p:nvSpPr>
          <p:cNvPr id="14" name="object 10">
            <a:extLst>
              <a:ext uri="{FF2B5EF4-FFF2-40B4-BE49-F238E27FC236}">
                <a16:creationId xmlns:a16="http://schemas.microsoft.com/office/drawing/2014/main" id="{E79F5A18-64D0-4E1E-B5A6-D9E777009ED9}"/>
              </a:ext>
            </a:extLst>
          </p:cNvPr>
          <p:cNvSpPr txBox="1">
            <a:spLocks noGrp="1"/>
          </p:cNvSpPr>
          <p:nvPr>
            <p:ph type="title"/>
          </p:nvPr>
        </p:nvSpPr>
        <p:spPr>
          <a:xfrm>
            <a:off x="1351864" y="754693"/>
            <a:ext cx="8175313" cy="604520"/>
          </a:xfrm>
          <a:prstGeom prst="rect">
            <a:avLst/>
          </a:prstGeom>
        </p:spPr>
        <p:txBody>
          <a:bodyPr vert="horz" wrap="square" lIns="0" tIns="12700" rIns="0" bIns="0" rtlCol="0">
            <a:spAutoFit/>
          </a:bodyPr>
          <a:lstStyle/>
          <a:p>
            <a:pPr marL="12700">
              <a:lnSpc>
                <a:spcPct val="100000"/>
              </a:lnSpc>
              <a:spcBef>
                <a:spcPts val="100"/>
              </a:spcBef>
            </a:pPr>
            <a:r>
              <a:rPr sz="3800" spc="114" dirty="0"/>
              <a:t>SECTEUR</a:t>
            </a:r>
            <a:r>
              <a:rPr sz="3800" spc="85" dirty="0"/>
              <a:t> </a:t>
            </a:r>
            <a:r>
              <a:rPr sz="3800" spc="140" dirty="0"/>
              <a:t>PORCIN</a:t>
            </a:r>
            <a:endParaRPr sz="3800" dirty="0"/>
          </a:p>
        </p:txBody>
      </p:sp>
      <p:sp>
        <p:nvSpPr>
          <p:cNvPr id="15" name="object 11">
            <a:extLst>
              <a:ext uri="{FF2B5EF4-FFF2-40B4-BE49-F238E27FC236}">
                <a16:creationId xmlns:a16="http://schemas.microsoft.com/office/drawing/2014/main" id="{E411ABF8-4A12-4616-9201-07B2636EFFFF}"/>
              </a:ext>
            </a:extLst>
          </p:cNvPr>
          <p:cNvSpPr txBox="1"/>
          <p:nvPr userDrawn="1"/>
        </p:nvSpPr>
        <p:spPr>
          <a:xfrm>
            <a:off x="347446" y="2096795"/>
            <a:ext cx="3672204" cy="2254463"/>
          </a:xfrm>
          <a:prstGeom prst="rect">
            <a:avLst/>
          </a:prstGeom>
        </p:spPr>
        <p:txBody>
          <a:bodyPr vert="horz" wrap="square" lIns="0" tIns="0" rIns="0" bIns="0" rtlCol="0">
            <a:spAutoFit/>
          </a:bodyPr>
          <a:lstStyle/>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spcBef>
                <a:spcPts val="25"/>
              </a:spcBef>
            </a:pPr>
            <a:endParaRPr sz="1850" dirty="0">
              <a:latin typeface="Times New Roman"/>
              <a:cs typeface="Times New Roman"/>
            </a:endParaRPr>
          </a:p>
          <a:p>
            <a:pPr marL="109220">
              <a:lnSpc>
                <a:spcPct val="100000"/>
              </a:lnSpc>
              <a:spcBef>
                <a:spcPts val="5"/>
              </a:spcBef>
            </a:pPr>
            <a:endParaRPr sz="1600" dirty="0">
              <a:latin typeface="Calibri"/>
              <a:cs typeface="Calibri"/>
            </a:endParaRPr>
          </a:p>
        </p:txBody>
      </p:sp>
      <p:sp>
        <p:nvSpPr>
          <p:cNvPr id="16" name="Sous-titre 2">
            <a:extLst>
              <a:ext uri="{FF2B5EF4-FFF2-40B4-BE49-F238E27FC236}">
                <a16:creationId xmlns:a16="http://schemas.microsoft.com/office/drawing/2014/main" id="{9680EE22-2B94-4646-BF56-A73DEA60BEA9}"/>
              </a:ext>
            </a:extLst>
          </p:cNvPr>
          <p:cNvSpPr>
            <a:spLocks noGrp="1"/>
          </p:cNvSpPr>
          <p:nvPr>
            <p:ph type="subTitle" idx="1"/>
          </p:nvPr>
        </p:nvSpPr>
        <p:spPr>
          <a:xfrm>
            <a:off x="523702" y="3791711"/>
            <a:ext cx="3250276" cy="2009053"/>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fr-BE" dirty="0"/>
          </a:p>
        </p:txBody>
      </p:sp>
      <p:pic>
        <p:nvPicPr>
          <p:cNvPr id="17" name="Image 16">
            <a:extLst>
              <a:ext uri="{FF2B5EF4-FFF2-40B4-BE49-F238E27FC236}">
                <a16:creationId xmlns:a16="http://schemas.microsoft.com/office/drawing/2014/main" id="{20693821-E79A-414B-85EC-5F58D5722C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96550" y="6173404"/>
            <a:ext cx="1506175" cy="494049"/>
          </a:xfrm>
          <a:prstGeom prst="rect">
            <a:avLst/>
          </a:prstGeom>
        </p:spPr>
      </p:pic>
    </p:spTree>
    <p:extLst>
      <p:ext uri="{BB962C8B-B14F-4D97-AF65-F5344CB8AC3E}">
        <p14:creationId xmlns:p14="http://schemas.microsoft.com/office/powerpoint/2010/main" val="10160049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ORCS 3">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D0D88AB-0A98-49C7-B6F7-973F99496418}"/>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3DDA552A-2316-43C0-8497-C59FFC2FC8FE}"/>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4E0942FE-8009-47B0-8EB6-5245425DED09}"/>
              </a:ext>
            </a:extLst>
          </p:cNvPr>
          <p:cNvSpPr>
            <a:spLocks noGrp="1"/>
          </p:cNvSpPr>
          <p:nvPr>
            <p:ph type="sldNum" sz="quarter" idx="12"/>
          </p:nvPr>
        </p:nvSpPr>
        <p:spPr/>
        <p:txBody>
          <a:bodyPr/>
          <a:lstStyle/>
          <a:p>
            <a:fld id="{E3C3F044-543A-412E-A42E-7B62475FA835}" type="slidenum">
              <a:rPr lang="fr-BE" smtClean="0"/>
              <a:t>‹N°›</a:t>
            </a:fld>
            <a:endParaRPr lang="fr-BE"/>
          </a:p>
        </p:txBody>
      </p:sp>
      <p:grpSp>
        <p:nvGrpSpPr>
          <p:cNvPr id="6" name="object 2">
            <a:extLst>
              <a:ext uri="{FF2B5EF4-FFF2-40B4-BE49-F238E27FC236}">
                <a16:creationId xmlns:a16="http://schemas.microsoft.com/office/drawing/2014/main" id="{666415CC-E541-49ED-9A9F-1942F9227A15}"/>
              </a:ext>
            </a:extLst>
          </p:cNvPr>
          <p:cNvGrpSpPr/>
          <p:nvPr userDrawn="1"/>
        </p:nvGrpSpPr>
        <p:grpSpPr>
          <a:xfrm>
            <a:off x="457202" y="457200"/>
            <a:ext cx="11278870" cy="5944235"/>
            <a:chOff x="457202" y="457200"/>
            <a:chExt cx="11278870" cy="5944235"/>
          </a:xfrm>
        </p:grpSpPr>
        <p:pic>
          <p:nvPicPr>
            <p:cNvPr id="7" name="object 3">
              <a:extLst>
                <a:ext uri="{FF2B5EF4-FFF2-40B4-BE49-F238E27FC236}">
                  <a16:creationId xmlns:a16="http://schemas.microsoft.com/office/drawing/2014/main" id="{46172963-96F8-4116-87FA-548B9CDE573B}"/>
                </a:ext>
              </a:extLst>
            </p:cNvPr>
            <p:cNvPicPr/>
            <p:nvPr/>
          </p:nvPicPr>
          <p:blipFill>
            <a:blip r:embed="rId2" cstate="print"/>
            <a:stretch>
              <a:fillRect/>
            </a:stretch>
          </p:blipFill>
          <p:spPr>
            <a:xfrm>
              <a:off x="457202" y="457200"/>
              <a:ext cx="11278799" cy="5943600"/>
            </a:xfrm>
            <a:prstGeom prst="rect">
              <a:avLst/>
            </a:prstGeom>
          </p:spPr>
        </p:pic>
        <p:sp>
          <p:nvSpPr>
            <p:cNvPr id="8" name="object 4">
              <a:extLst>
                <a:ext uri="{FF2B5EF4-FFF2-40B4-BE49-F238E27FC236}">
                  <a16:creationId xmlns:a16="http://schemas.microsoft.com/office/drawing/2014/main" id="{11FDC766-61CE-4D0C-BA7D-E288BCF621D2}"/>
                </a:ext>
              </a:extLst>
            </p:cNvPr>
            <p:cNvSpPr/>
            <p:nvPr/>
          </p:nvSpPr>
          <p:spPr>
            <a:xfrm>
              <a:off x="1236611" y="457212"/>
              <a:ext cx="4451985" cy="5943600"/>
            </a:xfrm>
            <a:custGeom>
              <a:avLst/>
              <a:gdLst/>
              <a:ahLst/>
              <a:cxnLst/>
              <a:rect l="l" t="t" r="r" b="b"/>
              <a:pathLst>
                <a:path w="4451985" h="5943600">
                  <a:moveTo>
                    <a:pt x="4451388" y="0"/>
                  </a:moveTo>
                  <a:lnTo>
                    <a:pt x="0" y="0"/>
                  </a:lnTo>
                  <a:lnTo>
                    <a:pt x="0" y="5943600"/>
                  </a:lnTo>
                  <a:lnTo>
                    <a:pt x="4451388" y="5943600"/>
                  </a:lnTo>
                  <a:lnTo>
                    <a:pt x="4451388" y="0"/>
                  </a:lnTo>
                  <a:close/>
                </a:path>
              </a:pathLst>
            </a:custGeom>
            <a:solidFill>
              <a:srgbClr val="19313B"/>
            </a:solidFill>
          </p:spPr>
          <p:txBody>
            <a:bodyPr wrap="square" lIns="0" tIns="0" rIns="0" bIns="0" rtlCol="0"/>
            <a:lstStyle/>
            <a:p>
              <a:endParaRPr/>
            </a:p>
          </p:txBody>
        </p:sp>
        <p:sp>
          <p:nvSpPr>
            <p:cNvPr id="9" name="object 5">
              <a:extLst>
                <a:ext uri="{FF2B5EF4-FFF2-40B4-BE49-F238E27FC236}">
                  <a16:creationId xmlns:a16="http://schemas.microsoft.com/office/drawing/2014/main" id="{69A10FF1-CF21-443A-81E8-558938EDA4E8}"/>
                </a:ext>
              </a:extLst>
            </p:cNvPr>
            <p:cNvSpPr/>
            <p:nvPr/>
          </p:nvSpPr>
          <p:spPr>
            <a:xfrm>
              <a:off x="1776601" y="3708000"/>
              <a:ext cx="846455" cy="0"/>
            </a:xfrm>
            <a:custGeom>
              <a:avLst/>
              <a:gdLst/>
              <a:ahLst/>
              <a:cxnLst/>
              <a:rect l="l" t="t" r="r" b="b"/>
              <a:pathLst>
                <a:path w="846455">
                  <a:moveTo>
                    <a:pt x="0" y="0"/>
                  </a:moveTo>
                  <a:lnTo>
                    <a:pt x="845997" y="0"/>
                  </a:lnTo>
                </a:path>
              </a:pathLst>
            </a:custGeom>
            <a:ln w="25400">
              <a:solidFill>
                <a:srgbClr val="006175"/>
              </a:solidFill>
            </a:ln>
          </p:spPr>
          <p:txBody>
            <a:bodyPr wrap="square" lIns="0" tIns="0" rIns="0" bIns="0" rtlCol="0"/>
            <a:lstStyle/>
            <a:p>
              <a:endParaRPr/>
            </a:p>
          </p:txBody>
        </p:sp>
        <p:pic>
          <p:nvPicPr>
            <p:cNvPr id="10" name="object 6">
              <a:extLst>
                <a:ext uri="{FF2B5EF4-FFF2-40B4-BE49-F238E27FC236}">
                  <a16:creationId xmlns:a16="http://schemas.microsoft.com/office/drawing/2014/main" id="{5C05591C-FAC0-49DC-A118-996BB831231D}"/>
                </a:ext>
              </a:extLst>
            </p:cNvPr>
            <p:cNvPicPr/>
            <p:nvPr/>
          </p:nvPicPr>
          <p:blipFill>
            <a:blip r:embed="rId3" cstate="print"/>
            <a:stretch>
              <a:fillRect/>
            </a:stretch>
          </p:blipFill>
          <p:spPr>
            <a:xfrm>
              <a:off x="2262897" y="845892"/>
              <a:ext cx="191192" cy="116827"/>
            </a:xfrm>
            <a:prstGeom prst="rect">
              <a:avLst/>
            </a:prstGeom>
          </p:spPr>
        </p:pic>
        <p:pic>
          <p:nvPicPr>
            <p:cNvPr id="11" name="object 7">
              <a:extLst>
                <a:ext uri="{FF2B5EF4-FFF2-40B4-BE49-F238E27FC236}">
                  <a16:creationId xmlns:a16="http://schemas.microsoft.com/office/drawing/2014/main" id="{16A2DB84-9FEC-40E3-B76E-7CDE80DC45D3}"/>
                </a:ext>
              </a:extLst>
            </p:cNvPr>
            <p:cNvPicPr/>
            <p:nvPr/>
          </p:nvPicPr>
          <p:blipFill>
            <a:blip r:embed="rId4" cstate="print"/>
            <a:stretch>
              <a:fillRect/>
            </a:stretch>
          </p:blipFill>
          <p:spPr>
            <a:xfrm>
              <a:off x="2476724" y="807203"/>
              <a:ext cx="314252" cy="155332"/>
            </a:xfrm>
            <a:prstGeom prst="rect">
              <a:avLst/>
            </a:prstGeom>
          </p:spPr>
        </p:pic>
        <p:pic>
          <p:nvPicPr>
            <p:cNvPr id="12" name="object 8">
              <a:extLst>
                <a:ext uri="{FF2B5EF4-FFF2-40B4-BE49-F238E27FC236}">
                  <a16:creationId xmlns:a16="http://schemas.microsoft.com/office/drawing/2014/main" id="{46198DD0-6A94-4468-9E10-8E8112F265BB}"/>
                </a:ext>
              </a:extLst>
            </p:cNvPr>
            <p:cNvPicPr/>
            <p:nvPr/>
          </p:nvPicPr>
          <p:blipFill>
            <a:blip r:embed="rId5" cstate="print"/>
            <a:stretch>
              <a:fillRect/>
            </a:stretch>
          </p:blipFill>
          <p:spPr>
            <a:xfrm>
              <a:off x="2818598" y="846974"/>
              <a:ext cx="65265" cy="114312"/>
            </a:xfrm>
            <a:prstGeom prst="rect">
              <a:avLst/>
            </a:prstGeom>
          </p:spPr>
        </p:pic>
        <p:pic>
          <p:nvPicPr>
            <p:cNvPr id="13" name="object 9">
              <a:extLst>
                <a:ext uri="{FF2B5EF4-FFF2-40B4-BE49-F238E27FC236}">
                  <a16:creationId xmlns:a16="http://schemas.microsoft.com/office/drawing/2014/main" id="{2D8D853D-46B0-49BB-BCD0-85EA2E90E15D}"/>
                </a:ext>
              </a:extLst>
            </p:cNvPr>
            <p:cNvPicPr/>
            <p:nvPr/>
          </p:nvPicPr>
          <p:blipFill>
            <a:blip r:embed="rId6" cstate="print"/>
            <a:stretch>
              <a:fillRect/>
            </a:stretch>
          </p:blipFill>
          <p:spPr>
            <a:xfrm>
              <a:off x="2924698" y="836085"/>
              <a:ext cx="223836" cy="126636"/>
            </a:xfrm>
            <a:prstGeom prst="rect">
              <a:avLst/>
            </a:prstGeom>
          </p:spPr>
        </p:pic>
        <p:pic>
          <p:nvPicPr>
            <p:cNvPr id="14" name="object 10">
              <a:extLst>
                <a:ext uri="{FF2B5EF4-FFF2-40B4-BE49-F238E27FC236}">
                  <a16:creationId xmlns:a16="http://schemas.microsoft.com/office/drawing/2014/main" id="{C80A4157-2ED1-4D71-9D5D-3AEE7E95A7B2}"/>
                </a:ext>
              </a:extLst>
            </p:cNvPr>
            <p:cNvPicPr/>
            <p:nvPr/>
          </p:nvPicPr>
          <p:blipFill>
            <a:blip r:embed="rId7" cstate="print"/>
            <a:stretch>
              <a:fillRect/>
            </a:stretch>
          </p:blipFill>
          <p:spPr>
            <a:xfrm>
              <a:off x="2262898" y="1030259"/>
              <a:ext cx="71958" cy="117830"/>
            </a:xfrm>
            <a:prstGeom prst="rect">
              <a:avLst/>
            </a:prstGeom>
          </p:spPr>
        </p:pic>
        <p:pic>
          <p:nvPicPr>
            <p:cNvPr id="15" name="object 11">
              <a:extLst>
                <a:ext uri="{FF2B5EF4-FFF2-40B4-BE49-F238E27FC236}">
                  <a16:creationId xmlns:a16="http://schemas.microsoft.com/office/drawing/2014/main" id="{AFA2304B-A3F8-4036-A875-B6C2F350195D}"/>
                </a:ext>
              </a:extLst>
            </p:cNvPr>
            <p:cNvPicPr/>
            <p:nvPr/>
          </p:nvPicPr>
          <p:blipFill>
            <a:blip r:embed="rId8" cstate="print"/>
            <a:stretch>
              <a:fillRect/>
            </a:stretch>
          </p:blipFill>
          <p:spPr>
            <a:xfrm>
              <a:off x="2358335" y="1029333"/>
              <a:ext cx="192708" cy="120397"/>
            </a:xfrm>
            <a:prstGeom prst="rect">
              <a:avLst/>
            </a:prstGeom>
          </p:spPr>
        </p:pic>
        <p:pic>
          <p:nvPicPr>
            <p:cNvPr id="16" name="object 12">
              <a:extLst>
                <a:ext uri="{FF2B5EF4-FFF2-40B4-BE49-F238E27FC236}">
                  <a16:creationId xmlns:a16="http://schemas.microsoft.com/office/drawing/2014/main" id="{E0301DB1-E270-4E7E-B7ED-2538659696F8}"/>
                </a:ext>
              </a:extLst>
            </p:cNvPr>
            <p:cNvPicPr/>
            <p:nvPr/>
          </p:nvPicPr>
          <p:blipFill>
            <a:blip r:embed="rId9" cstate="print"/>
            <a:stretch>
              <a:fillRect/>
            </a:stretch>
          </p:blipFill>
          <p:spPr>
            <a:xfrm>
              <a:off x="2574900" y="1029707"/>
              <a:ext cx="94526" cy="119481"/>
            </a:xfrm>
            <a:prstGeom prst="rect">
              <a:avLst/>
            </a:prstGeom>
          </p:spPr>
        </p:pic>
        <p:pic>
          <p:nvPicPr>
            <p:cNvPr id="17" name="object 13">
              <a:extLst>
                <a:ext uri="{FF2B5EF4-FFF2-40B4-BE49-F238E27FC236}">
                  <a16:creationId xmlns:a16="http://schemas.microsoft.com/office/drawing/2014/main" id="{A3F1E990-ED21-435B-8F85-0469EA53753C}"/>
                </a:ext>
              </a:extLst>
            </p:cNvPr>
            <p:cNvPicPr/>
            <p:nvPr/>
          </p:nvPicPr>
          <p:blipFill>
            <a:blip r:embed="rId10" cstate="print"/>
            <a:stretch>
              <a:fillRect/>
            </a:stretch>
          </p:blipFill>
          <p:spPr>
            <a:xfrm>
              <a:off x="2689975" y="1030433"/>
              <a:ext cx="87718" cy="118935"/>
            </a:xfrm>
            <a:prstGeom prst="rect">
              <a:avLst/>
            </a:prstGeom>
          </p:spPr>
        </p:pic>
        <p:pic>
          <p:nvPicPr>
            <p:cNvPr id="18" name="object 14">
              <a:extLst>
                <a:ext uri="{FF2B5EF4-FFF2-40B4-BE49-F238E27FC236}">
                  <a16:creationId xmlns:a16="http://schemas.microsoft.com/office/drawing/2014/main" id="{42F2A4E7-7318-43E8-8CAB-A709E27CC662}"/>
                </a:ext>
              </a:extLst>
            </p:cNvPr>
            <p:cNvPicPr/>
            <p:nvPr/>
          </p:nvPicPr>
          <p:blipFill>
            <a:blip r:embed="rId11" cstate="print"/>
            <a:stretch>
              <a:fillRect/>
            </a:stretch>
          </p:blipFill>
          <p:spPr>
            <a:xfrm>
              <a:off x="2798246" y="1029522"/>
              <a:ext cx="174541" cy="119837"/>
            </a:xfrm>
            <a:prstGeom prst="rect">
              <a:avLst/>
            </a:prstGeom>
          </p:spPr>
        </p:pic>
        <p:pic>
          <p:nvPicPr>
            <p:cNvPr id="19" name="object 15">
              <a:extLst>
                <a:ext uri="{FF2B5EF4-FFF2-40B4-BE49-F238E27FC236}">
                  <a16:creationId xmlns:a16="http://schemas.microsoft.com/office/drawing/2014/main" id="{13571632-B3A1-4CAB-963A-417EA55878F2}"/>
                </a:ext>
              </a:extLst>
            </p:cNvPr>
            <p:cNvPicPr/>
            <p:nvPr/>
          </p:nvPicPr>
          <p:blipFill>
            <a:blip r:embed="rId12" cstate="print"/>
            <a:stretch>
              <a:fillRect/>
            </a:stretch>
          </p:blipFill>
          <p:spPr>
            <a:xfrm>
              <a:off x="2993711" y="1030433"/>
              <a:ext cx="172717" cy="118935"/>
            </a:xfrm>
            <a:prstGeom prst="rect">
              <a:avLst/>
            </a:prstGeom>
          </p:spPr>
        </p:pic>
        <p:pic>
          <p:nvPicPr>
            <p:cNvPr id="20" name="object 16">
              <a:extLst>
                <a:ext uri="{FF2B5EF4-FFF2-40B4-BE49-F238E27FC236}">
                  <a16:creationId xmlns:a16="http://schemas.microsoft.com/office/drawing/2014/main" id="{E07D3EC7-302F-4978-920B-CE9DCADB274B}"/>
                </a:ext>
              </a:extLst>
            </p:cNvPr>
            <p:cNvPicPr/>
            <p:nvPr/>
          </p:nvPicPr>
          <p:blipFill>
            <a:blip r:embed="rId13" cstate="print"/>
            <a:stretch>
              <a:fillRect/>
            </a:stretch>
          </p:blipFill>
          <p:spPr>
            <a:xfrm>
              <a:off x="3197052" y="1029512"/>
              <a:ext cx="163522" cy="120218"/>
            </a:xfrm>
            <a:prstGeom prst="rect">
              <a:avLst/>
            </a:prstGeom>
          </p:spPr>
        </p:pic>
        <p:sp>
          <p:nvSpPr>
            <p:cNvPr id="21" name="object 17">
              <a:extLst>
                <a:ext uri="{FF2B5EF4-FFF2-40B4-BE49-F238E27FC236}">
                  <a16:creationId xmlns:a16="http://schemas.microsoft.com/office/drawing/2014/main" id="{084EDB28-BD8B-471C-AD2E-2543AACC594B}"/>
                </a:ext>
              </a:extLst>
            </p:cNvPr>
            <p:cNvSpPr/>
            <p:nvPr/>
          </p:nvSpPr>
          <p:spPr>
            <a:xfrm>
              <a:off x="1619986" y="693000"/>
              <a:ext cx="567055" cy="501650"/>
            </a:xfrm>
            <a:custGeom>
              <a:avLst/>
              <a:gdLst/>
              <a:ahLst/>
              <a:cxnLst/>
              <a:rect l="l" t="t" r="r" b="b"/>
              <a:pathLst>
                <a:path w="567055" h="501650">
                  <a:moveTo>
                    <a:pt x="549694" y="177368"/>
                  </a:moveTo>
                  <a:lnTo>
                    <a:pt x="527913" y="134785"/>
                  </a:lnTo>
                  <a:lnTo>
                    <a:pt x="499567" y="96710"/>
                  </a:lnTo>
                  <a:lnTo>
                    <a:pt x="465404" y="63881"/>
                  </a:lnTo>
                  <a:lnTo>
                    <a:pt x="426173" y="37058"/>
                  </a:lnTo>
                  <a:lnTo>
                    <a:pt x="382612" y="16967"/>
                  </a:lnTo>
                  <a:lnTo>
                    <a:pt x="335470" y="4368"/>
                  </a:lnTo>
                  <a:lnTo>
                    <a:pt x="285470" y="0"/>
                  </a:lnTo>
                  <a:lnTo>
                    <a:pt x="239166" y="3746"/>
                  </a:lnTo>
                  <a:lnTo>
                    <a:pt x="195249" y="14554"/>
                  </a:lnTo>
                  <a:lnTo>
                    <a:pt x="154279" y="31864"/>
                  </a:lnTo>
                  <a:lnTo>
                    <a:pt x="116878" y="55079"/>
                  </a:lnTo>
                  <a:lnTo>
                    <a:pt x="83616" y="83616"/>
                  </a:lnTo>
                  <a:lnTo>
                    <a:pt x="55079" y="116878"/>
                  </a:lnTo>
                  <a:lnTo>
                    <a:pt x="31864" y="154292"/>
                  </a:lnTo>
                  <a:lnTo>
                    <a:pt x="14554" y="195249"/>
                  </a:lnTo>
                  <a:lnTo>
                    <a:pt x="3746" y="239166"/>
                  </a:lnTo>
                  <a:lnTo>
                    <a:pt x="0" y="285470"/>
                  </a:lnTo>
                  <a:lnTo>
                    <a:pt x="1206" y="311708"/>
                  </a:lnTo>
                  <a:lnTo>
                    <a:pt x="4724" y="337273"/>
                  </a:lnTo>
                  <a:lnTo>
                    <a:pt x="10452" y="362077"/>
                  </a:lnTo>
                  <a:lnTo>
                    <a:pt x="18262" y="385991"/>
                  </a:lnTo>
                  <a:lnTo>
                    <a:pt x="25069" y="376580"/>
                  </a:lnTo>
                  <a:lnTo>
                    <a:pt x="32385" y="367207"/>
                  </a:lnTo>
                  <a:lnTo>
                    <a:pt x="67614" y="329425"/>
                  </a:lnTo>
                  <a:lnTo>
                    <a:pt x="110883" y="293497"/>
                  </a:lnTo>
                  <a:lnTo>
                    <a:pt x="134874" y="276834"/>
                  </a:lnTo>
                  <a:lnTo>
                    <a:pt x="132410" y="270929"/>
                  </a:lnTo>
                  <a:lnTo>
                    <a:pt x="130314" y="264820"/>
                  </a:lnTo>
                  <a:lnTo>
                    <a:pt x="128727" y="258495"/>
                  </a:lnTo>
                  <a:lnTo>
                    <a:pt x="95859" y="261696"/>
                  </a:lnTo>
                  <a:lnTo>
                    <a:pt x="89471" y="256438"/>
                  </a:lnTo>
                  <a:lnTo>
                    <a:pt x="86715" y="228003"/>
                  </a:lnTo>
                  <a:lnTo>
                    <a:pt x="91973" y="221615"/>
                  </a:lnTo>
                  <a:lnTo>
                    <a:pt x="124828" y="218427"/>
                  </a:lnTo>
                  <a:lnTo>
                    <a:pt x="125450" y="211010"/>
                  </a:lnTo>
                  <a:lnTo>
                    <a:pt x="126479" y="203695"/>
                  </a:lnTo>
                  <a:lnTo>
                    <a:pt x="127901" y="196494"/>
                  </a:lnTo>
                  <a:lnTo>
                    <a:pt x="129692" y="189420"/>
                  </a:lnTo>
                  <a:lnTo>
                    <a:pt x="99606" y="175742"/>
                  </a:lnTo>
                  <a:lnTo>
                    <a:pt x="96710" y="167995"/>
                  </a:lnTo>
                  <a:lnTo>
                    <a:pt x="108546" y="142011"/>
                  </a:lnTo>
                  <a:lnTo>
                    <a:pt x="116281" y="139103"/>
                  </a:lnTo>
                  <a:lnTo>
                    <a:pt x="146380" y="152793"/>
                  </a:lnTo>
                  <a:lnTo>
                    <a:pt x="150583" y="146748"/>
                  </a:lnTo>
                  <a:lnTo>
                    <a:pt x="155105" y="140931"/>
                  </a:lnTo>
                  <a:lnTo>
                    <a:pt x="159931" y="135382"/>
                  </a:lnTo>
                  <a:lnTo>
                    <a:pt x="165061" y="130098"/>
                  </a:lnTo>
                  <a:lnTo>
                    <a:pt x="145834" y="103200"/>
                  </a:lnTo>
                  <a:lnTo>
                    <a:pt x="147193" y="95034"/>
                  </a:lnTo>
                  <a:lnTo>
                    <a:pt x="170446" y="78435"/>
                  </a:lnTo>
                  <a:lnTo>
                    <a:pt x="178587" y="79794"/>
                  </a:lnTo>
                  <a:lnTo>
                    <a:pt x="197802" y="106680"/>
                  </a:lnTo>
                  <a:lnTo>
                    <a:pt x="204393" y="103555"/>
                  </a:lnTo>
                  <a:lnTo>
                    <a:pt x="211188" y="100787"/>
                  </a:lnTo>
                  <a:lnTo>
                    <a:pt x="218173" y="98374"/>
                  </a:lnTo>
                  <a:lnTo>
                    <a:pt x="225336" y="96342"/>
                  </a:lnTo>
                  <a:lnTo>
                    <a:pt x="222148" y="63474"/>
                  </a:lnTo>
                  <a:lnTo>
                    <a:pt x="227406" y="57099"/>
                  </a:lnTo>
                  <a:lnTo>
                    <a:pt x="255828" y="54330"/>
                  </a:lnTo>
                  <a:lnTo>
                    <a:pt x="262216" y="59588"/>
                  </a:lnTo>
                  <a:lnTo>
                    <a:pt x="265404" y="92456"/>
                  </a:lnTo>
                  <a:lnTo>
                    <a:pt x="272834" y="93078"/>
                  </a:lnTo>
                  <a:lnTo>
                    <a:pt x="280149" y="94094"/>
                  </a:lnTo>
                  <a:lnTo>
                    <a:pt x="287350" y="95516"/>
                  </a:lnTo>
                  <a:lnTo>
                    <a:pt x="294411" y="97307"/>
                  </a:lnTo>
                  <a:lnTo>
                    <a:pt x="308089" y="67233"/>
                  </a:lnTo>
                  <a:lnTo>
                    <a:pt x="315836" y="64325"/>
                  </a:lnTo>
                  <a:lnTo>
                    <a:pt x="341820" y="76161"/>
                  </a:lnTo>
                  <a:lnTo>
                    <a:pt x="344728" y="83908"/>
                  </a:lnTo>
                  <a:lnTo>
                    <a:pt x="331050" y="113995"/>
                  </a:lnTo>
                  <a:lnTo>
                    <a:pt x="337096" y="118198"/>
                  </a:lnTo>
                  <a:lnTo>
                    <a:pt x="342912" y="122720"/>
                  </a:lnTo>
                  <a:lnTo>
                    <a:pt x="348462" y="127558"/>
                  </a:lnTo>
                  <a:lnTo>
                    <a:pt x="353745" y="132689"/>
                  </a:lnTo>
                  <a:lnTo>
                    <a:pt x="380644" y="113461"/>
                  </a:lnTo>
                  <a:lnTo>
                    <a:pt x="388797" y="114820"/>
                  </a:lnTo>
                  <a:lnTo>
                    <a:pt x="405396" y="138061"/>
                  </a:lnTo>
                  <a:lnTo>
                    <a:pt x="404037" y="146215"/>
                  </a:lnTo>
                  <a:lnTo>
                    <a:pt x="377151" y="165430"/>
                  </a:lnTo>
                  <a:lnTo>
                    <a:pt x="379704" y="170446"/>
                  </a:lnTo>
                  <a:lnTo>
                    <a:pt x="381914" y="175691"/>
                  </a:lnTo>
                  <a:lnTo>
                    <a:pt x="383844" y="181076"/>
                  </a:lnTo>
                  <a:lnTo>
                    <a:pt x="408635" y="177406"/>
                  </a:lnTo>
                  <a:lnTo>
                    <a:pt x="433209" y="174752"/>
                  </a:lnTo>
                  <a:lnTo>
                    <a:pt x="457479" y="173126"/>
                  </a:lnTo>
                  <a:lnTo>
                    <a:pt x="481342" y="172580"/>
                  </a:lnTo>
                  <a:lnTo>
                    <a:pt x="499110" y="172897"/>
                  </a:lnTo>
                  <a:lnTo>
                    <a:pt x="516432" y="173799"/>
                  </a:lnTo>
                  <a:lnTo>
                    <a:pt x="533298" y="175298"/>
                  </a:lnTo>
                  <a:lnTo>
                    <a:pt x="549694" y="177368"/>
                  </a:lnTo>
                  <a:close/>
                </a:path>
                <a:path w="567055" h="501650">
                  <a:moveTo>
                    <a:pt x="566572" y="235953"/>
                  </a:moveTo>
                  <a:lnTo>
                    <a:pt x="523621" y="211493"/>
                  </a:lnTo>
                  <a:lnTo>
                    <a:pt x="481342" y="209626"/>
                  </a:lnTo>
                  <a:lnTo>
                    <a:pt x="438111" y="211467"/>
                  </a:lnTo>
                  <a:lnTo>
                    <a:pt x="393738" y="216916"/>
                  </a:lnTo>
                  <a:lnTo>
                    <a:pt x="348843" y="225869"/>
                  </a:lnTo>
                  <a:lnTo>
                    <a:pt x="304038" y="238239"/>
                  </a:lnTo>
                  <a:lnTo>
                    <a:pt x="249580" y="258076"/>
                  </a:lnTo>
                  <a:lnTo>
                    <a:pt x="198805" y="281978"/>
                  </a:lnTo>
                  <a:lnTo>
                    <a:pt x="152412" y="309511"/>
                  </a:lnTo>
                  <a:lnTo>
                    <a:pt x="111137" y="340258"/>
                  </a:lnTo>
                  <a:lnTo>
                    <a:pt x="75692" y="373786"/>
                  </a:lnTo>
                  <a:lnTo>
                    <a:pt x="44831" y="412800"/>
                  </a:lnTo>
                  <a:lnTo>
                    <a:pt x="36906" y="425792"/>
                  </a:lnTo>
                  <a:lnTo>
                    <a:pt x="49999" y="446760"/>
                  </a:lnTo>
                  <a:lnTo>
                    <a:pt x="64795" y="466445"/>
                  </a:lnTo>
                  <a:lnTo>
                    <a:pt x="81203" y="484771"/>
                  </a:lnTo>
                  <a:lnTo>
                    <a:pt x="99123" y="501624"/>
                  </a:lnTo>
                  <a:lnTo>
                    <a:pt x="106781" y="488226"/>
                  </a:lnTo>
                  <a:lnTo>
                    <a:pt x="111099" y="481520"/>
                  </a:lnTo>
                  <a:lnTo>
                    <a:pt x="137426" y="445300"/>
                  </a:lnTo>
                  <a:lnTo>
                    <a:pt x="168478" y="410743"/>
                  </a:lnTo>
                  <a:lnTo>
                    <a:pt x="203847" y="378180"/>
                  </a:lnTo>
                  <a:lnTo>
                    <a:pt x="243154" y="347941"/>
                  </a:lnTo>
                  <a:lnTo>
                    <a:pt x="285991" y="320357"/>
                  </a:lnTo>
                  <a:lnTo>
                    <a:pt x="331939" y="295795"/>
                  </a:lnTo>
                  <a:lnTo>
                    <a:pt x="378942" y="275234"/>
                  </a:lnTo>
                  <a:lnTo>
                    <a:pt x="426300" y="258889"/>
                  </a:lnTo>
                  <a:lnTo>
                    <a:pt x="473608" y="246824"/>
                  </a:lnTo>
                  <a:lnTo>
                    <a:pt x="520496" y="239153"/>
                  </a:lnTo>
                  <a:lnTo>
                    <a:pt x="566572" y="235953"/>
                  </a:lnTo>
                  <a:close/>
                </a:path>
              </a:pathLst>
            </a:custGeom>
            <a:solidFill>
              <a:srgbClr val="FFFFFF"/>
            </a:solidFill>
          </p:spPr>
          <p:txBody>
            <a:bodyPr wrap="square" lIns="0" tIns="0" rIns="0" bIns="0" rtlCol="0"/>
            <a:lstStyle/>
            <a:p>
              <a:endParaRPr/>
            </a:p>
          </p:txBody>
        </p:sp>
        <p:pic>
          <p:nvPicPr>
            <p:cNvPr id="22" name="object 18">
              <a:extLst>
                <a:ext uri="{FF2B5EF4-FFF2-40B4-BE49-F238E27FC236}">
                  <a16:creationId xmlns:a16="http://schemas.microsoft.com/office/drawing/2014/main" id="{7E4298BD-EF54-4CC8-A183-06383BCCC5D9}"/>
                </a:ext>
              </a:extLst>
            </p:cNvPr>
            <p:cNvPicPr/>
            <p:nvPr/>
          </p:nvPicPr>
          <p:blipFill>
            <a:blip r:embed="rId14" cstate="print"/>
            <a:stretch>
              <a:fillRect/>
            </a:stretch>
          </p:blipFill>
          <p:spPr>
            <a:xfrm>
              <a:off x="1932697" y="1082268"/>
              <a:ext cx="238683" cy="180339"/>
            </a:xfrm>
            <a:prstGeom prst="rect">
              <a:avLst/>
            </a:prstGeom>
          </p:spPr>
        </p:pic>
        <p:sp>
          <p:nvSpPr>
            <p:cNvPr id="23" name="object 19">
              <a:extLst>
                <a:ext uri="{FF2B5EF4-FFF2-40B4-BE49-F238E27FC236}">
                  <a16:creationId xmlns:a16="http://schemas.microsoft.com/office/drawing/2014/main" id="{A935105A-BC55-4A06-A1A6-180D19342D9E}"/>
                </a:ext>
              </a:extLst>
            </p:cNvPr>
            <p:cNvSpPr/>
            <p:nvPr/>
          </p:nvSpPr>
          <p:spPr>
            <a:xfrm>
              <a:off x="1756747" y="975169"/>
              <a:ext cx="434340" cy="281940"/>
            </a:xfrm>
            <a:custGeom>
              <a:avLst/>
              <a:gdLst/>
              <a:ahLst/>
              <a:cxnLst/>
              <a:rect l="l" t="t" r="r" b="b"/>
              <a:pathLst>
                <a:path w="434339" h="281940">
                  <a:moveTo>
                    <a:pt x="434098" y="0"/>
                  </a:moveTo>
                  <a:lnTo>
                    <a:pt x="391637" y="2747"/>
                  </a:lnTo>
                  <a:lnTo>
                    <a:pt x="347882" y="9805"/>
                  </a:lnTo>
                  <a:lnTo>
                    <a:pt x="303484" y="21017"/>
                  </a:lnTo>
                  <a:lnTo>
                    <a:pt x="259095" y="36228"/>
                  </a:lnTo>
                  <a:lnTo>
                    <a:pt x="215366" y="55283"/>
                  </a:lnTo>
                  <a:lnTo>
                    <a:pt x="164990" y="82690"/>
                  </a:lnTo>
                  <a:lnTo>
                    <a:pt x="118954" y="113841"/>
                  </a:lnTo>
                  <a:lnTo>
                    <a:pt x="77895" y="148204"/>
                  </a:lnTo>
                  <a:lnTo>
                    <a:pt x="42451" y="185249"/>
                  </a:lnTo>
                  <a:lnTo>
                    <a:pt x="13258" y="224447"/>
                  </a:lnTo>
                  <a:lnTo>
                    <a:pt x="0" y="246989"/>
                  </a:lnTo>
                  <a:lnTo>
                    <a:pt x="20240" y="258250"/>
                  </a:lnTo>
                  <a:lnTo>
                    <a:pt x="41451" y="267865"/>
                  </a:lnTo>
                  <a:lnTo>
                    <a:pt x="63545" y="275761"/>
                  </a:lnTo>
                  <a:lnTo>
                    <a:pt x="86436" y="281863"/>
                  </a:lnTo>
                  <a:lnTo>
                    <a:pt x="111570" y="242176"/>
                  </a:lnTo>
                  <a:lnTo>
                    <a:pt x="140885" y="204224"/>
                  </a:lnTo>
                  <a:lnTo>
                    <a:pt x="174128" y="168332"/>
                  </a:lnTo>
                  <a:lnTo>
                    <a:pt x="211046" y="134825"/>
                  </a:lnTo>
                  <a:lnTo>
                    <a:pt x="251383" y="104025"/>
                  </a:lnTo>
                  <a:lnTo>
                    <a:pt x="295207" y="76123"/>
                  </a:lnTo>
                  <a:lnTo>
                    <a:pt x="340496" y="52557"/>
                  </a:lnTo>
                  <a:lnTo>
                    <a:pt x="386818" y="33465"/>
                  </a:lnTo>
                  <a:lnTo>
                    <a:pt x="433743" y="18986"/>
                  </a:lnTo>
                  <a:lnTo>
                    <a:pt x="434174" y="8559"/>
                  </a:lnTo>
                  <a:lnTo>
                    <a:pt x="434098" y="0"/>
                  </a:lnTo>
                  <a:close/>
                </a:path>
              </a:pathLst>
            </a:custGeom>
            <a:solidFill>
              <a:srgbClr val="FFFFFF"/>
            </a:solidFill>
          </p:spPr>
          <p:txBody>
            <a:bodyPr wrap="square" lIns="0" tIns="0" rIns="0" bIns="0" rtlCol="0"/>
            <a:lstStyle/>
            <a:p>
              <a:endParaRPr/>
            </a:p>
          </p:txBody>
        </p:sp>
        <p:pic>
          <p:nvPicPr>
            <p:cNvPr id="24" name="object 20">
              <a:extLst>
                <a:ext uri="{FF2B5EF4-FFF2-40B4-BE49-F238E27FC236}">
                  <a16:creationId xmlns:a16="http://schemas.microsoft.com/office/drawing/2014/main" id="{1888A1F7-0156-42AC-8AC6-CDFB0561242D}"/>
                </a:ext>
              </a:extLst>
            </p:cNvPr>
            <p:cNvPicPr/>
            <p:nvPr/>
          </p:nvPicPr>
          <p:blipFill>
            <a:blip r:embed="rId15" cstate="print"/>
            <a:stretch>
              <a:fillRect/>
            </a:stretch>
          </p:blipFill>
          <p:spPr>
            <a:xfrm>
              <a:off x="10375354" y="711088"/>
              <a:ext cx="936155" cy="1021260"/>
            </a:xfrm>
            <a:prstGeom prst="rect">
              <a:avLst/>
            </a:prstGeom>
          </p:spPr>
        </p:pic>
      </p:grpSp>
      <p:sp>
        <p:nvSpPr>
          <p:cNvPr id="26" name="object 22">
            <a:extLst>
              <a:ext uri="{FF2B5EF4-FFF2-40B4-BE49-F238E27FC236}">
                <a16:creationId xmlns:a16="http://schemas.microsoft.com/office/drawing/2014/main" id="{218C7A21-6031-478E-BDC4-5A3D724E4CCF}"/>
              </a:ext>
            </a:extLst>
          </p:cNvPr>
          <p:cNvSpPr txBox="1">
            <a:spLocks noGrp="1"/>
          </p:cNvSpPr>
          <p:nvPr>
            <p:ph type="title"/>
          </p:nvPr>
        </p:nvSpPr>
        <p:spPr>
          <a:xfrm>
            <a:off x="1769605" y="1856674"/>
            <a:ext cx="3830005" cy="366767"/>
          </a:xfrm>
          <a:prstGeom prst="rect">
            <a:avLst/>
          </a:prstGeom>
        </p:spPr>
        <p:txBody>
          <a:bodyPr vert="horz" wrap="square" lIns="0" tIns="12700" rIns="0" bIns="0" rtlCol="0">
            <a:spAutoFit/>
          </a:bodyPr>
          <a:lstStyle/>
          <a:p>
            <a:pPr marL="12700">
              <a:lnSpc>
                <a:spcPct val="100000"/>
              </a:lnSpc>
              <a:spcBef>
                <a:spcPts val="100"/>
              </a:spcBef>
            </a:pPr>
            <a:r>
              <a:rPr sz="2300" spc="70" dirty="0">
                <a:solidFill>
                  <a:srgbClr val="FFFFFF"/>
                </a:solidFill>
              </a:rPr>
              <a:t>SECTEUR</a:t>
            </a:r>
            <a:r>
              <a:rPr sz="2300" spc="25" dirty="0">
                <a:solidFill>
                  <a:srgbClr val="FFFFFF"/>
                </a:solidFill>
              </a:rPr>
              <a:t> </a:t>
            </a:r>
            <a:r>
              <a:rPr sz="2300" spc="80" dirty="0">
                <a:solidFill>
                  <a:srgbClr val="FFFFFF"/>
                </a:solidFill>
              </a:rPr>
              <a:t>PORCIN</a:t>
            </a:r>
            <a:endParaRPr sz="2300" dirty="0"/>
          </a:p>
        </p:txBody>
      </p:sp>
      <p:sp>
        <p:nvSpPr>
          <p:cNvPr id="27" name="Espace réservé du texte 31">
            <a:extLst>
              <a:ext uri="{FF2B5EF4-FFF2-40B4-BE49-F238E27FC236}">
                <a16:creationId xmlns:a16="http://schemas.microsoft.com/office/drawing/2014/main" id="{BB25200D-0E65-4A57-BA12-2C2EF81CD6B9}"/>
              </a:ext>
              <a:ext uri="{C183D7F6-B498-43B3-948B-1728B52AA6E4}">
                <adec:decorative xmlns:adec="http://schemas.microsoft.com/office/drawing/2017/decorative" val="1"/>
              </a:ext>
            </a:extLst>
          </p:cNvPr>
          <p:cNvSpPr>
            <a:spLocks noGrp="1"/>
          </p:cNvSpPr>
          <p:nvPr>
            <p:ph type="body" sz="quarter" idx="13"/>
          </p:nvPr>
        </p:nvSpPr>
        <p:spPr>
          <a:xfrm>
            <a:off x="1770063" y="4014788"/>
            <a:ext cx="3724275" cy="2152650"/>
          </a:xfrm>
          <a:prstGeom prst="rect">
            <a:avLst/>
          </a:prstGeom>
        </p:spPr>
        <p:txBody>
          <a:bodyPr/>
          <a:lstStyle>
            <a:lvl1pPr marL="0" indent="0">
              <a:buFontTx/>
              <a:buNone/>
              <a:defRPr sz="180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fr-FR" dirty="0"/>
              <a:t>Modifier les styles du texte</a:t>
            </a:r>
            <a:endParaRPr lang="fr-BE" dirty="0"/>
          </a:p>
        </p:txBody>
      </p:sp>
    </p:spTree>
    <p:extLst>
      <p:ext uri="{BB962C8B-B14F-4D97-AF65-F5344CB8AC3E}">
        <p14:creationId xmlns:p14="http://schemas.microsoft.com/office/powerpoint/2010/main" val="315076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1B724E24-5B6C-32B4-6F51-240A3257F32D}"/>
              </a:ext>
            </a:extLst>
          </p:cNvPr>
          <p:cNvSpPr>
            <a:spLocks noGrp="1"/>
          </p:cNvSpPr>
          <p:nvPr>
            <p:ph type="dt" sz="half" idx="10"/>
          </p:nvPr>
        </p:nvSpPr>
        <p:spPr/>
        <p:txBody>
          <a:bodyPr/>
          <a:lstStyle/>
          <a:p>
            <a:fld id="{4A447E5C-86E9-4E8D-8DC8-1DC158139BA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151D1867-3AD1-FB97-FD2D-576766952DD4}"/>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1CF45386-B83F-88E8-D4B1-93FCED561319}"/>
              </a:ext>
            </a:extLst>
          </p:cNvPr>
          <p:cNvSpPr>
            <a:spLocks noGrp="1"/>
          </p:cNvSpPr>
          <p:nvPr>
            <p:ph type="sldNum" sz="quarter" idx="12"/>
          </p:nvPr>
        </p:nvSpPr>
        <p:spPr/>
        <p:txBody>
          <a:bodyPr/>
          <a:lstStyle/>
          <a:p>
            <a:fld id="{886AB025-56CF-45EC-BD28-9D3EA03F3F33}" type="slidenum">
              <a:rPr lang="fr-BE" smtClean="0"/>
              <a:t>‹N°›</a:t>
            </a:fld>
            <a:endParaRPr lang="fr-BE"/>
          </a:p>
        </p:txBody>
      </p:sp>
      <p:sp>
        <p:nvSpPr>
          <p:cNvPr id="6" name="object 2">
            <a:extLst>
              <a:ext uri="{FF2B5EF4-FFF2-40B4-BE49-F238E27FC236}">
                <a16:creationId xmlns:a16="http://schemas.microsoft.com/office/drawing/2014/main" id="{B348A84A-48B7-E738-A183-575F00CCECE2}"/>
              </a:ext>
            </a:extLst>
          </p:cNvPr>
          <p:cNvSpPr/>
          <p:nvPr userDrawn="1"/>
        </p:nvSpPr>
        <p:spPr>
          <a:xfrm>
            <a:off x="302475" y="5426202"/>
            <a:ext cx="11550015" cy="1066165"/>
          </a:xfrm>
          <a:custGeom>
            <a:avLst/>
            <a:gdLst/>
            <a:ahLst/>
            <a:cxnLst/>
            <a:rect l="l" t="t" r="r" b="b"/>
            <a:pathLst>
              <a:path w="11550015" h="1066164">
                <a:moveTo>
                  <a:pt x="11549888" y="0"/>
                </a:moveTo>
                <a:lnTo>
                  <a:pt x="0" y="0"/>
                </a:lnTo>
                <a:lnTo>
                  <a:pt x="0" y="1065618"/>
                </a:lnTo>
                <a:lnTo>
                  <a:pt x="11549888" y="1065618"/>
                </a:lnTo>
                <a:lnTo>
                  <a:pt x="11549888" y="0"/>
                </a:lnTo>
                <a:close/>
              </a:path>
            </a:pathLst>
          </a:custGeom>
          <a:solidFill>
            <a:srgbClr val="2D2D33"/>
          </a:solidFill>
        </p:spPr>
        <p:txBody>
          <a:bodyPr wrap="square" lIns="0" tIns="0" rIns="0" bIns="0" rtlCol="0"/>
          <a:lstStyle/>
          <a:p>
            <a:endParaRPr/>
          </a:p>
        </p:txBody>
      </p:sp>
      <p:sp>
        <p:nvSpPr>
          <p:cNvPr id="8" name="object 3">
            <a:extLst>
              <a:ext uri="{FF2B5EF4-FFF2-40B4-BE49-F238E27FC236}">
                <a16:creationId xmlns:a16="http://schemas.microsoft.com/office/drawing/2014/main" id="{E1B0371E-8D07-AF89-9209-DC620FE35667}"/>
              </a:ext>
            </a:extLst>
          </p:cNvPr>
          <p:cNvSpPr/>
          <p:nvPr userDrawn="1"/>
        </p:nvSpPr>
        <p:spPr>
          <a:xfrm>
            <a:off x="6787958" y="571833"/>
            <a:ext cx="484505" cy="932180"/>
          </a:xfrm>
          <a:custGeom>
            <a:avLst/>
            <a:gdLst/>
            <a:ahLst/>
            <a:cxnLst/>
            <a:rect l="l" t="t" r="r" b="b"/>
            <a:pathLst>
              <a:path w="484504" h="932180">
                <a:moveTo>
                  <a:pt x="467232" y="0"/>
                </a:moveTo>
                <a:lnTo>
                  <a:pt x="0" y="923251"/>
                </a:lnTo>
                <a:lnTo>
                  <a:pt x="16675" y="931621"/>
                </a:lnTo>
                <a:lnTo>
                  <a:pt x="483882" y="8420"/>
                </a:lnTo>
                <a:lnTo>
                  <a:pt x="467232" y="0"/>
                </a:lnTo>
                <a:close/>
              </a:path>
            </a:pathLst>
          </a:custGeom>
          <a:solidFill>
            <a:srgbClr val="F26F6C"/>
          </a:solidFill>
        </p:spPr>
        <p:txBody>
          <a:bodyPr wrap="square" lIns="0" tIns="0" rIns="0" bIns="0" rtlCol="0"/>
          <a:lstStyle/>
          <a:p>
            <a:endParaRPr/>
          </a:p>
        </p:txBody>
      </p:sp>
      <p:sp>
        <p:nvSpPr>
          <p:cNvPr id="9" name="object 4">
            <a:extLst>
              <a:ext uri="{FF2B5EF4-FFF2-40B4-BE49-F238E27FC236}">
                <a16:creationId xmlns:a16="http://schemas.microsoft.com/office/drawing/2014/main" id="{8D12A7BB-3131-992C-ED14-D25DF9608D6C}"/>
              </a:ext>
            </a:extLst>
          </p:cNvPr>
          <p:cNvSpPr txBox="1">
            <a:spLocks noGrp="1"/>
          </p:cNvSpPr>
          <p:nvPr>
            <p:ph type="title"/>
          </p:nvPr>
        </p:nvSpPr>
        <p:spPr>
          <a:xfrm>
            <a:off x="1940726" y="703460"/>
            <a:ext cx="4749800" cy="604520"/>
          </a:xfrm>
          <a:prstGeom prst="rect">
            <a:avLst/>
          </a:prstGeom>
        </p:spPr>
        <p:txBody>
          <a:bodyPr vert="horz" wrap="square" lIns="0" tIns="12700" rIns="0" bIns="0" rtlCol="0">
            <a:spAutoFit/>
          </a:bodyPr>
          <a:lstStyle/>
          <a:p>
            <a:pPr marL="12700">
              <a:lnSpc>
                <a:spcPct val="100000"/>
              </a:lnSpc>
              <a:spcBef>
                <a:spcPts val="100"/>
              </a:spcBef>
            </a:pPr>
            <a:r>
              <a:rPr spc="100" dirty="0">
                <a:solidFill>
                  <a:srgbClr val="2D2D33"/>
                </a:solidFill>
              </a:rPr>
              <a:t>REPRÉSENTANTS</a:t>
            </a:r>
            <a:r>
              <a:rPr spc="145" dirty="0">
                <a:solidFill>
                  <a:srgbClr val="2D2D33"/>
                </a:solidFill>
              </a:rPr>
              <a:t> </a:t>
            </a:r>
            <a:r>
              <a:rPr spc="90" dirty="0">
                <a:solidFill>
                  <a:srgbClr val="2D2D33"/>
                </a:solidFill>
              </a:rPr>
              <a:t>ÉLUS</a:t>
            </a:r>
          </a:p>
        </p:txBody>
      </p:sp>
      <p:sp>
        <p:nvSpPr>
          <p:cNvPr id="10" name="object 5">
            <a:extLst>
              <a:ext uri="{FF2B5EF4-FFF2-40B4-BE49-F238E27FC236}">
                <a16:creationId xmlns:a16="http://schemas.microsoft.com/office/drawing/2014/main" id="{D007DE38-FE72-C270-11BE-0CC7D85DC5F3}"/>
              </a:ext>
            </a:extLst>
          </p:cNvPr>
          <p:cNvSpPr txBox="1"/>
          <p:nvPr userDrawn="1"/>
        </p:nvSpPr>
        <p:spPr>
          <a:xfrm>
            <a:off x="7384638" y="766960"/>
            <a:ext cx="2426335" cy="482600"/>
          </a:xfrm>
          <a:prstGeom prst="rect">
            <a:avLst/>
          </a:prstGeom>
        </p:spPr>
        <p:txBody>
          <a:bodyPr vert="horz" wrap="square" lIns="0" tIns="12700" rIns="0" bIns="0" rtlCol="0">
            <a:spAutoFit/>
          </a:bodyPr>
          <a:lstStyle/>
          <a:p>
            <a:pPr marL="12700">
              <a:lnSpc>
                <a:spcPct val="100000"/>
              </a:lnSpc>
              <a:spcBef>
                <a:spcPts val="100"/>
              </a:spcBef>
            </a:pPr>
            <a:r>
              <a:rPr sz="3000" spc="95" dirty="0">
                <a:solidFill>
                  <a:srgbClr val="2D2D33"/>
                </a:solidFill>
                <a:latin typeface="Calibri"/>
                <a:cs typeface="Calibri"/>
              </a:rPr>
              <a:t>FILIÈRE</a:t>
            </a:r>
            <a:r>
              <a:rPr sz="3000" spc="140" dirty="0">
                <a:solidFill>
                  <a:srgbClr val="2D2D33"/>
                </a:solidFill>
                <a:latin typeface="Calibri"/>
                <a:cs typeface="Calibri"/>
              </a:rPr>
              <a:t> </a:t>
            </a:r>
            <a:r>
              <a:rPr sz="3000" spc="100" dirty="0">
                <a:solidFill>
                  <a:srgbClr val="2D2D33"/>
                </a:solidFill>
                <a:latin typeface="Calibri"/>
                <a:cs typeface="Calibri"/>
              </a:rPr>
              <a:t>PORCS</a:t>
            </a:r>
            <a:endParaRPr sz="3000">
              <a:latin typeface="Calibri"/>
              <a:cs typeface="Calibri"/>
            </a:endParaRPr>
          </a:p>
        </p:txBody>
      </p:sp>
      <p:grpSp>
        <p:nvGrpSpPr>
          <p:cNvPr id="11" name="object 6">
            <a:extLst>
              <a:ext uri="{FF2B5EF4-FFF2-40B4-BE49-F238E27FC236}">
                <a16:creationId xmlns:a16="http://schemas.microsoft.com/office/drawing/2014/main" id="{ACC04940-757F-3D35-8BCC-B13886BBDF0D}"/>
              </a:ext>
            </a:extLst>
          </p:cNvPr>
          <p:cNvGrpSpPr/>
          <p:nvPr userDrawn="1"/>
        </p:nvGrpSpPr>
        <p:grpSpPr>
          <a:xfrm>
            <a:off x="10518874" y="5816844"/>
            <a:ext cx="875665" cy="153035"/>
            <a:chOff x="10518874" y="5816844"/>
            <a:chExt cx="875665" cy="153035"/>
          </a:xfrm>
        </p:grpSpPr>
        <p:pic>
          <p:nvPicPr>
            <p:cNvPr id="12" name="object 7">
              <a:extLst>
                <a:ext uri="{FF2B5EF4-FFF2-40B4-BE49-F238E27FC236}">
                  <a16:creationId xmlns:a16="http://schemas.microsoft.com/office/drawing/2014/main" id="{7C9FFCA9-77CD-A30F-B009-76E48989F6BF}"/>
                </a:ext>
              </a:extLst>
            </p:cNvPr>
            <p:cNvPicPr/>
            <p:nvPr/>
          </p:nvPicPr>
          <p:blipFill>
            <a:blip r:embed="rId2" cstate="print"/>
            <a:stretch>
              <a:fillRect/>
            </a:stretch>
          </p:blipFill>
          <p:spPr>
            <a:xfrm>
              <a:off x="10518874" y="5854847"/>
              <a:ext cx="189007" cy="114731"/>
            </a:xfrm>
            <a:prstGeom prst="rect">
              <a:avLst/>
            </a:prstGeom>
          </p:spPr>
        </p:pic>
        <p:pic>
          <p:nvPicPr>
            <p:cNvPr id="13" name="object 8">
              <a:extLst>
                <a:ext uri="{FF2B5EF4-FFF2-40B4-BE49-F238E27FC236}">
                  <a16:creationId xmlns:a16="http://schemas.microsoft.com/office/drawing/2014/main" id="{E5FABE52-DC9A-467B-EE98-9CA7C6BB2973}"/>
                </a:ext>
              </a:extLst>
            </p:cNvPr>
            <p:cNvPicPr/>
            <p:nvPr/>
          </p:nvPicPr>
          <p:blipFill>
            <a:blip r:embed="rId3" cstate="print"/>
            <a:stretch>
              <a:fillRect/>
            </a:stretch>
          </p:blipFill>
          <p:spPr>
            <a:xfrm>
              <a:off x="10730267" y="5816844"/>
              <a:ext cx="310642" cy="152642"/>
            </a:xfrm>
            <a:prstGeom prst="rect">
              <a:avLst/>
            </a:prstGeom>
          </p:spPr>
        </p:pic>
        <p:pic>
          <p:nvPicPr>
            <p:cNvPr id="14" name="object 9">
              <a:extLst>
                <a:ext uri="{FF2B5EF4-FFF2-40B4-BE49-F238E27FC236}">
                  <a16:creationId xmlns:a16="http://schemas.microsoft.com/office/drawing/2014/main" id="{A32BC4AB-47F9-415D-0EDB-E52E8B73165B}"/>
                </a:ext>
              </a:extLst>
            </p:cNvPr>
            <p:cNvPicPr/>
            <p:nvPr/>
          </p:nvPicPr>
          <p:blipFill>
            <a:blip r:embed="rId4" cstate="print"/>
            <a:stretch>
              <a:fillRect/>
            </a:stretch>
          </p:blipFill>
          <p:spPr>
            <a:xfrm>
              <a:off x="11068231" y="5855889"/>
              <a:ext cx="64706" cy="112280"/>
            </a:xfrm>
            <a:prstGeom prst="rect">
              <a:avLst/>
            </a:prstGeom>
          </p:spPr>
        </p:pic>
        <p:pic>
          <p:nvPicPr>
            <p:cNvPr id="15" name="object 10">
              <a:extLst>
                <a:ext uri="{FF2B5EF4-FFF2-40B4-BE49-F238E27FC236}">
                  <a16:creationId xmlns:a16="http://schemas.microsoft.com/office/drawing/2014/main" id="{19782146-F38D-2264-BA23-8F979D02BA29}"/>
                </a:ext>
              </a:extLst>
            </p:cNvPr>
            <p:cNvPicPr/>
            <p:nvPr/>
          </p:nvPicPr>
          <p:blipFill>
            <a:blip r:embed="rId5" cstate="print"/>
            <a:stretch>
              <a:fillRect/>
            </a:stretch>
          </p:blipFill>
          <p:spPr>
            <a:xfrm>
              <a:off x="11173120" y="5845112"/>
              <a:ext cx="221231" cy="124470"/>
            </a:xfrm>
            <a:prstGeom prst="rect">
              <a:avLst/>
            </a:prstGeom>
          </p:spPr>
        </p:pic>
      </p:grpSp>
      <p:grpSp>
        <p:nvGrpSpPr>
          <p:cNvPr id="16" name="object 11">
            <a:extLst>
              <a:ext uri="{FF2B5EF4-FFF2-40B4-BE49-F238E27FC236}">
                <a16:creationId xmlns:a16="http://schemas.microsoft.com/office/drawing/2014/main" id="{06E121AD-57A9-6531-B2CC-22BDCEED98CD}"/>
              </a:ext>
            </a:extLst>
          </p:cNvPr>
          <p:cNvGrpSpPr/>
          <p:nvPr userDrawn="1"/>
        </p:nvGrpSpPr>
        <p:grpSpPr>
          <a:xfrm>
            <a:off x="10518965" y="6034806"/>
            <a:ext cx="1085215" cy="118745"/>
            <a:chOff x="10518965" y="6034806"/>
            <a:chExt cx="1085215" cy="118745"/>
          </a:xfrm>
        </p:grpSpPr>
        <p:pic>
          <p:nvPicPr>
            <p:cNvPr id="17" name="object 12">
              <a:extLst>
                <a:ext uri="{FF2B5EF4-FFF2-40B4-BE49-F238E27FC236}">
                  <a16:creationId xmlns:a16="http://schemas.microsoft.com/office/drawing/2014/main" id="{BFB5F54C-D709-EF92-0B5E-B22A009D6AA2}"/>
                </a:ext>
              </a:extLst>
            </p:cNvPr>
            <p:cNvPicPr/>
            <p:nvPr/>
          </p:nvPicPr>
          <p:blipFill>
            <a:blip r:embed="rId6" cstate="print"/>
            <a:stretch>
              <a:fillRect/>
            </a:stretch>
          </p:blipFill>
          <p:spPr>
            <a:xfrm>
              <a:off x="10518965" y="6035902"/>
              <a:ext cx="71031" cy="115735"/>
            </a:xfrm>
            <a:prstGeom prst="rect">
              <a:avLst/>
            </a:prstGeom>
          </p:spPr>
        </p:pic>
        <p:pic>
          <p:nvPicPr>
            <p:cNvPr id="18" name="object 13">
              <a:extLst>
                <a:ext uri="{FF2B5EF4-FFF2-40B4-BE49-F238E27FC236}">
                  <a16:creationId xmlns:a16="http://schemas.microsoft.com/office/drawing/2014/main" id="{D087A00B-A22B-AFC9-3EF2-56E58FCA20F4}"/>
                </a:ext>
              </a:extLst>
            </p:cNvPr>
            <p:cNvPicPr/>
            <p:nvPr/>
          </p:nvPicPr>
          <p:blipFill>
            <a:blip r:embed="rId7" cstate="print"/>
            <a:stretch>
              <a:fillRect/>
            </a:stretch>
          </p:blipFill>
          <p:spPr>
            <a:xfrm>
              <a:off x="10613057" y="6034991"/>
              <a:ext cx="190657" cy="118228"/>
            </a:xfrm>
            <a:prstGeom prst="rect">
              <a:avLst/>
            </a:prstGeom>
          </p:spPr>
        </p:pic>
        <p:pic>
          <p:nvPicPr>
            <p:cNvPr id="19" name="object 14">
              <a:extLst>
                <a:ext uri="{FF2B5EF4-FFF2-40B4-BE49-F238E27FC236}">
                  <a16:creationId xmlns:a16="http://schemas.microsoft.com/office/drawing/2014/main" id="{6404C13B-3204-C6EC-8CCD-315174A28061}"/>
                </a:ext>
              </a:extLst>
            </p:cNvPr>
            <p:cNvPicPr/>
            <p:nvPr/>
          </p:nvPicPr>
          <p:blipFill>
            <a:blip r:embed="rId8" cstate="print"/>
            <a:stretch>
              <a:fillRect/>
            </a:stretch>
          </p:blipFill>
          <p:spPr>
            <a:xfrm>
              <a:off x="10827508" y="6035352"/>
              <a:ext cx="93268" cy="117462"/>
            </a:xfrm>
            <a:prstGeom prst="rect">
              <a:avLst/>
            </a:prstGeom>
          </p:spPr>
        </p:pic>
        <p:pic>
          <p:nvPicPr>
            <p:cNvPr id="20" name="object 15">
              <a:extLst>
                <a:ext uri="{FF2B5EF4-FFF2-40B4-BE49-F238E27FC236}">
                  <a16:creationId xmlns:a16="http://schemas.microsoft.com/office/drawing/2014/main" id="{94AA973A-BC5C-22A7-2B27-275545BF2818}"/>
                </a:ext>
              </a:extLst>
            </p:cNvPr>
            <p:cNvPicPr/>
            <p:nvPr/>
          </p:nvPicPr>
          <p:blipFill>
            <a:blip r:embed="rId9" cstate="print"/>
            <a:stretch>
              <a:fillRect/>
            </a:stretch>
          </p:blipFill>
          <p:spPr>
            <a:xfrm>
              <a:off x="10941095" y="6036038"/>
              <a:ext cx="86728" cy="116776"/>
            </a:xfrm>
            <a:prstGeom prst="rect">
              <a:avLst/>
            </a:prstGeom>
          </p:spPr>
        </p:pic>
        <p:pic>
          <p:nvPicPr>
            <p:cNvPr id="21" name="object 16">
              <a:extLst>
                <a:ext uri="{FF2B5EF4-FFF2-40B4-BE49-F238E27FC236}">
                  <a16:creationId xmlns:a16="http://schemas.microsoft.com/office/drawing/2014/main" id="{96FD0AC5-AA8D-C865-6BCF-1340178665F7}"/>
                </a:ext>
              </a:extLst>
            </p:cNvPr>
            <p:cNvPicPr/>
            <p:nvPr/>
          </p:nvPicPr>
          <p:blipFill>
            <a:blip r:embed="rId10" cstate="print"/>
            <a:stretch>
              <a:fillRect/>
            </a:stretch>
          </p:blipFill>
          <p:spPr>
            <a:xfrm>
              <a:off x="11048188" y="6035123"/>
              <a:ext cx="172477" cy="117690"/>
            </a:xfrm>
            <a:prstGeom prst="rect">
              <a:avLst/>
            </a:prstGeom>
          </p:spPr>
        </p:pic>
        <p:pic>
          <p:nvPicPr>
            <p:cNvPr id="22" name="object 17">
              <a:extLst>
                <a:ext uri="{FF2B5EF4-FFF2-40B4-BE49-F238E27FC236}">
                  <a16:creationId xmlns:a16="http://schemas.microsoft.com/office/drawing/2014/main" id="{B5EF8448-CFD4-462F-6CBC-99908F17E703}"/>
                </a:ext>
              </a:extLst>
            </p:cNvPr>
            <p:cNvPicPr/>
            <p:nvPr/>
          </p:nvPicPr>
          <p:blipFill>
            <a:blip r:embed="rId11" cstate="print"/>
            <a:stretch>
              <a:fillRect/>
            </a:stretch>
          </p:blipFill>
          <p:spPr>
            <a:xfrm>
              <a:off x="11241360" y="6036038"/>
              <a:ext cx="170746" cy="116776"/>
            </a:xfrm>
            <a:prstGeom prst="rect">
              <a:avLst/>
            </a:prstGeom>
          </p:spPr>
        </p:pic>
        <p:pic>
          <p:nvPicPr>
            <p:cNvPr id="23" name="object 18">
              <a:extLst>
                <a:ext uri="{FF2B5EF4-FFF2-40B4-BE49-F238E27FC236}">
                  <a16:creationId xmlns:a16="http://schemas.microsoft.com/office/drawing/2014/main" id="{D1E8E3A4-144A-E225-19D3-0749FC368708}"/>
                </a:ext>
              </a:extLst>
            </p:cNvPr>
            <p:cNvPicPr/>
            <p:nvPr/>
          </p:nvPicPr>
          <p:blipFill>
            <a:blip r:embed="rId12" cstate="print"/>
            <a:stretch>
              <a:fillRect/>
            </a:stretch>
          </p:blipFill>
          <p:spPr>
            <a:xfrm>
              <a:off x="11442586" y="6034806"/>
              <a:ext cx="161450" cy="118413"/>
            </a:xfrm>
            <a:prstGeom prst="rect">
              <a:avLst/>
            </a:prstGeom>
          </p:spPr>
        </p:pic>
      </p:grpSp>
      <p:grpSp>
        <p:nvGrpSpPr>
          <p:cNvPr id="24" name="object 19">
            <a:extLst>
              <a:ext uri="{FF2B5EF4-FFF2-40B4-BE49-F238E27FC236}">
                <a16:creationId xmlns:a16="http://schemas.microsoft.com/office/drawing/2014/main" id="{F3FB57FB-357D-62D4-1C98-EC5E752BB9C8}"/>
              </a:ext>
            </a:extLst>
          </p:cNvPr>
          <p:cNvGrpSpPr/>
          <p:nvPr userDrawn="1"/>
        </p:nvGrpSpPr>
        <p:grpSpPr>
          <a:xfrm>
            <a:off x="9883303" y="5704701"/>
            <a:ext cx="564515" cy="559435"/>
            <a:chOff x="9883303" y="5704701"/>
            <a:chExt cx="564515" cy="559435"/>
          </a:xfrm>
        </p:grpSpPr>
        <p:sp>
          <p:nvSpPr>
            <p:cNvPr id="25" name="object 20">
              <a:extLst>
                <a:ext uri="{FF2B5EF4-FFF2-40B4-BE49-F238E27FC236}">
                  <a16:creationId xmlns:a16="http://schemas.microsoft.com/office/drawing/2014/main" id="{E6FE09DF-7B50-95C9-45BF-149650153A53}"/>
                </a:ext>
              </a:extLst>
            </p:cNvPr>
            <p:cNvSpPr/>
            <p:nvPr/>
          </p:nvSpPr>
          <p:spPr>
            <a:xfrm>
              <a:off x="9883292" y="5704712"/>
              <a:ext cx="560705" cy="492759"/>
            </a:xfrm>
            <a:custGeom>
              <a:avLst/>
              <a:gdLst/>
              <a:ahLst/>
              <a:cxnLst/>
              <a:rect l="l" t="t" r="r" b="b"/>
              <a:pathLst>
                <a:path w="560704" h="492760">
                  <a:moveTo>
                    <a:pt x="543407" y="174002"/>
                  </a:moveTo>
                  <a:lnTo>
                    <a:pt x="521271" y="131203"/>
                  </a:lnTo>
                  <a:lnTo>
                    <a:pt x="492671" y="93446"/>
                  </a:lnTo>
                  <a:lnTo>
                    <a:pt x="458431" y="61290"/>
                  </a:lnTo>
                  <a:lnTo>
                    <a:pt x="419417" y="35306"/>
                  </a:lnTo>
                  <a:lnTo>
                    <a:pt x="376478" y="16052"/>
                  </a:lnTo>
                  <a:lnTo>
                    <a:pt x="330454" y="4089"/>
                  </a:lnTo>
                  <a:lnTo>
                    <a:pt x="282181" y="0"/>
                  </a:lnTo>
                  <a:lnTo>
                    <a:pt x="236397" y="3683"/>
                  </a:lnTo>
                  <a:lnTo>
                    <a:pt x="192963" y="14338"/>
                  </a:lnTo>
                  <a:lnTo>
                    <a:pt x="152463" y="31356"/>
                  </a:lnTo>
                  <a:lnTo>
                    <a:pt x="115481" y="54178"/>
                  </a:lnTo>
                  <a:lnTo>
                    <a:pt x="82600" y="82232"/>
                  </a:lnTo>
                  <a:lnTo>
                    <a:pt x="54394" y="114909"/>
                  </a:lnTo>
                  <a:lnTo>
                    <a:pt x="31457" y="151676"/>
                  </a:lnTo>
                  <a:lnTo>
                    <a:pt x="14351" y="191909"/>
                  </a:lnTo>
                  <a:lnTo>
                    <a:pt x="3683" y="235064"/>
                  </a:lnTo>
                  <a:lnTo>
                    <a:pt x="0" y="280555"/>
                  </a:lnTo>
                  <a:lnTo>
                    <a:pt x="1155" y="305701"/>
                  </a:lnTo>
                  <a:lnTo>
                    <a:pt x="4559" y="330581"/>
                  </a:lnTo>
                  <a:lnTo>
                    <a:pt x="10198" y="355079"/>
                  </a:lnTo>
                  <a:lnTo>
                    <a:pt x="18034" y="379018"/>
                  </a:lnTo>
                  <a:lnTo>
                    <a:pt x="25044" y="369455"/>
                  </a:lnTo>
                  <a:lnTo>
                    <a:pt x="32372" y="360133"/>
                  </a:lnTo>
                  <a:lnTo>
                    <a:pt x="67678" y="322783"/>
                  </a:lnTo>
                  <a:lnTo>
                    <a:pt x="110413" y="287515"/>
                  </a:lnTo>
                  <a:lnTo>
                    <a:pt x="133311" y="271830"/>
                  </a:lnTo>
                  <a:lnTo>
                    <a:pt x="130835" y="265925"/>
                  </a:lnTo>
                  <a:lnTo>
                    <a:pt x="128803" y="259854"/>
                  </a:lnTo>
                  <a:lnTo>
                    <a:pt x="127228" y="253657"/>
                  </a:lnTo>
                  <a:lnTo>
                    <a:pt x="94729" y="256781"/>
                  </a:lnTo>
                  <a:lnTo>
                    <a:pt x="88430" y="251650"/>
                  </a:lnTo>
                  <a:lnTo>
                    <a:pt x="85712" y="223926"/>
                  </a:lnTo>
                  <a:lnTo>
                    <a:pt x="90893" y="217652"/>
                  </a:lnTo>
                  <a:lnTo>
                    <a:pt x="123380" y="214503"/>
                  </a:lnTo>
                  <a:lnTo>
                    <a:pt x="123990" y="207289"/>
                  </a:lnTo>
                  <a:lnTo>
                    <a:pt x="125006" y="200126"/>
                  </a:lnTo>
                  <a:lnTo>
                    <a:pt x="126403" y="193027"/>
                  </a:lnTo>
                  <a:lnTo>
                    <a:pt x="128181" y="186016"/>
                  </a:lnTo>
                  <a:lnTo>
                    <a:pt x="98463" y="172580"/>
                  </a:lnTo>
                  <a:lnTo>
                    <a:pt x="95592" y="164985"/>
                  </a:lnTo>
                  <a:lnTo>
                    <a:pt x="107200" y="139458"/>
                  </a:lnTo>
                  <a:lnTo>
                    <a:pt x="114782" y="136525"/>
                  </a:lnTo>
                  <a:lnTo>
                    <a:pt x="144703" y="149923"/>
                  </a:lnTo>
                  <a:lnTo>
                    <a:pt x="148818" y="143979"/>
                  </a:lnTo>
                  <a:lnTo>
                    <a:pt x="153250" y="138277"/>
                  </a:lnTo>
                  <a:lnTo>
                    <a:pt x="157975" y="132829"/>
                  </a:lnTo>
                  <a:lnTo>
                    <a:pt x="163004" y="127647"/>
                  </a:lnTo>
                  <a:lnTo>
                    <a:pt x="144284" y="101384"/>
                  </a:lnTo>
                  <a:lnTo>
                    <a:pt x="145605" y="93510"/>
                  </a:lnTo>
                  <a:lnTo>
                    <a:pt x="168490" y="77216"/>
                  </a:lnTo>
                  <a:lnTo>
                    <a:pt x="176542" y="78562"/>
                  </a:lnTo>
                  <a:lnTo>
                    <a:pt x="195554" y="104965"/>
                  </a:lnTo>
                  <a:lnTo>
                    <a:pt x="202120" y="101841"/>
                  </a:lnTo>
                  <a:lnTo>
                    <a:pt x="208851" y="99110"/>
                  </a:lnTo>
                  <a:lnTo>
                    <a:pt x="215734" y="96774"/>
                  </a:lnTo>
                  <a:lnTo>
                    <a:pt x="222732" y="94830"/>
                  </a:lnTo>
                  <a:lnTo>
                    <a:pt x="219595" y="62572"/>
                  </a:lnTo>
                  <a:lnTo>
                    <a:pt x="224739" y="56311"/>
                  </a:lnTo>
                  <a:lnTo>
                    <a:pt x="252717" y="53568"/>
                  </a:lnTo>
                  <a:lnTo>
                    <a:pt x="259016" y="58737"/>
                  </a:lnTo>
                  <a:lnTo>
                    <a:pt x="262178" y="91008"/>
                  </a:lnTo>
                  <a:lnTo>
                    <a:pt x="269443" y="91541"/>
                  </a:lnTo>
                  <a:lnTo>
                    <a:pt x="276656" y="92481"/>
                  </a:lnTo>
                  <a:lnTo>
                    <a:pt x="283806" y="93814"/>
                  </a:lnTo>
                  <a:lnTo>
                    <a:pt x="290880" y="95554"/>
                  </a:lnTo>
                  <a:lnTo>
                    <a:pt x="304393" y="66040"/>
                  </a:lnTo>
                  <a:lnTo>
                    <a:pt x="312013" y="63195"/>
                  </a:lnTo>
                  <a:lnTo>
                    <a:pt x="337870" y="74790"/>
                  </a:lnTo>
                  <a:lnTo>
                    <a:pt x="340741" y="82397"/>
                  </a:lnTo>
                  <a:lnTo>
                    <a:pt x="327253" y="112141"/>
                  </a:lnTo>
                  <a:lnTo>
                    <a:pt x="333248" y="116205"/>
                  </a:lnTo>
                  <a:lnTo>
                    <a:pt x="338988" y="120599"/>
                  </a:lnTo>
                  <a:lnTo>
                    <a:pt x="344474" y="125310"/>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44"/>
                  </a:lnTo>
                  <a:lnTo>
                    <a:pt x="427469" y="171653"/>
                  </a:lnTo>
                  <a:lnTo>
                    <a:pt x="451637" y="170065"/>
                  </a:lnTo>
                  <a:lnTo>
                    <a:pt x="475856" y="169456"/>
                  </a:lnTo>
                  <a:lnTo>
                    <a:pt x="492798" y="169672"/>
                  </a:lnTo>
                  <a:lnTo>
                    <a:pt x="509714" y="170510"/>
                  </a:lnTo>
                  <a:lnTo>
                    <a:pt x="526592" y="171945"/>
                  </a:lnTo>
                  <a:lnTo>
                    <a:pt x="543407" y="174002"/>
                  </a:lnTo>
                  <a:close/>
                </a:path>
                <a:path w="560704" h="492760">
                  <a:moveTo>
                    <a:pt x="560197" y="231686"/>
                  </a:moveTo>
                  <a:lnTo>
                    <a:pt x="516293" y="207530"/>
                  </a:lnTo>
                  <a:lnTo>
                    <a:pt x="475945" y="205816"/>
                  </a:lnTo>
                  <a:lnTo>
                    <a:pt x="431431" y="207911"/>
                  </a:lnTo>
                  <a:lnTo>
                    <a:pt x="387248" y="213321"/>
                  </a:lnTo>
                  <a:lnTo>
                    <a:pt x="343598" y="222021"/>
                  </a:lnTo>
                  <a:lnTo>
                    <a:pt x="300672" y="233959"/>
                  </a:lnTo>
                  <a:lnTo>
                    <a:pt x="246773" y="253441"/>
                  </a:lnTo>
                  <a:lnTo>
                    <a:pt x="196532" y="276910"/>
                  </a:lnTo>
                  <a:lnTo>
                    <a:pt x="150660" y="303949"/>
                  </a:lnTo>
                  <a:lnTo>
                    <a:pt x="109855" y="334137"/>
                  </a:lnTo>
                  <a:lnTo>
                    <a:pt x="74828" y="367055"/>
                  </a:lnTo>
                  <a:lnTo>
                    <a:pt x="44919" y="404520"/>
                  </a:lnTo>
                  <a:lnTo>
                    <a:pt x="36474" y="418096"/>
                  </a:lnTo>
                  <a:lnTo>
                    <a:pt x="49377" y="438645"/>
                  </a:lnTo>
                  <a:lnTo>
                    <a:pt x="63995" y="457974"/>
                  </a:lnTo>
                  <a:lnTo>
                    <a:pt x="80225" y="475983"/>
                  </a:lnTo>
                  <a:lnTo>
                    <a:pt x="97980" y="492556"/>
                  </a:lnTo>
                  <a:lnTo>
                    <a:pt x="105537" y="479425"/>
                  </a:lnTo>
                  <a:lnTo>
                    <a:pt x="109829" y="472833"/>
                  </a:lnTo>
                  <a:lnTo>
                    <a:pt x="135851" y="437286"/>
                  </a:lnTo>
                  <a:lnTo>
                    <a:pt x="166547" y="403352"/>
                  </a:lnTo>
                  <a:lnTo>
                    <a:pt x="201510" y="371373"/>
                  </a:lnTo>
                  <a:lnTo>
                    <a:pt x="240372" y="341680"/>
                  </a:lnTo>
                  <a:lnTo>
                    <a:pt x="282714" y="314604"/>
                  </a:lnTo>
                  <a:lnTo>
                    <a:pt x="328129" y="290461"/>
                  </a:lnTo>
                  <a:lnTo>
                    <a:pt x="374611" y="270281"/>
                  </a:lnTo>
                  <a:lnTo>
                    <a:pt x="421436" y="254215"/>
                  </a:lnTo>
                  <a:lnTo>
                    <a:pt x="468223" y="242379"/>
                  </a:lnTo>
                  <a:lnTo>
                    <a:pt x="514604" y="234848"/>
                  </a:lnTo>
                  <a:lnTo>
                    <a:pt x="560197" y="231686"/>
                  </a:lnTo>
                  <a:close/>
                </a:path>
              </a:pathLst>
            </a:custGeom>
            <a:solidFill>
              <a:srgbClr val="FFFFFF"/>
            </a:solidFill>
          </p:spPr>
          <p:txBody>
            <a:bodyPr wrap="square" lIns="0" tIns="0" rIns="0" bIns="0" rtlCol="0"/>
            <a:lstStyle/>
            <a:p>
              <a:endParaRPr/>
            </a:p>
          </p:txBody>
        </p:sp>
        <p:pic>
          <p:nvPicPr>
            <p:cNvPr id="26" name="object 21">
              <a:extLst>
                <a:ext uri="{FF2B5EF4-FFF2-40B4-BE49-F238E27FC236}">
                  <a16:creationId xmlns:a16="http://schemas.microsoft.com/office/drawing/2014/main" id="{D47ED220-E56E-29BF-ABFB-F635ACA05BD8}"/>
                </a:ext>
              </a:extLst>
            </p:cNvPr>
            <p:cNvPicPr/>
            <p:nvPr/>
          </p:nvPicPr>
          <p:blipFill>
            <a:blip r:embed="rId13" cstate="print"/>
            <a:stretch>
              <a:fillRect/>
            </a:stretch>
          </p:blipFill>
          <p:spPr>
            <a:xfrm>
              <a:off x="10192574" y="6086944"/>
              <a:ext cx="235826" cy="177101"/>
            </a:xfrm>
            <a:prstGeom prst="rect">
              <a:avLst/>
            </a:prstGeom>
          </p:spPr>
        </p:pic>
        <p:sp>
          <p:nvSpPr>
            <p:cNvPr id="27" name="object 22">
              <a:extLst>
                <a:ext uri="{FF2B5EF4-FFF2-40B4-BE49-F238E27FC236}">
                  <a16:creationId xmlns:a16="http://schemas.microsoft.com/office/drawing/2014/main" id="{61FF908D-D03C-BE88-304E-075ABC9277AA}"/>
                </a:ext>
              </a:extLst>
            </p:cNvPr>
            <p:cNvSpPr/>
            <p:nvPr/>
          </p:nvSpPr>
          <p:spPr>
            <a:xfrm>
              <a:off x="10018539" y="5981814"/>
              <a:ext cx="429259" cy="276860"/>
            </a:xfrm>
            <a:custGeom>
              <a:avLst/>
              <a:gdLst/>
              <a:ahLst/>
              <a:cxnLst/>
              <a:rect l="l" t="t" r="r" b="b"/>
              <a:pathLst>
                <a:path w="429259" h="276860">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grpSp>
      <p:grpSp>
        <p:nvGrpSpPr>
          <p:cNvPr id="28" name="object 23">
            <a:extLst>
              <a:ext uri="{FF2B5EF4-FFF2-40B4-BE49-F238E27FC236}">
                <a16:creationId xmlns:a16="http://schemas.microsoft.com/office/drawing/2014/main" id="{1865ECA5-C0C5-575F-5198-E5CC78CA4C61}"/>
              </a:ext>
            </a:extLst>
          </p:cNvPr>
          <p:cNvGrpSpPr/>
          <p:nvPr userDrawn="1"/>
        </p:nvGrpSpPr>
        <p:grpSpPr>
          <a:xfrm>
            <a:off x="11115780" y="225845"/>
            <a:ext cx="736600" cy="803910"/>
            <a:chOff x="11115780" y="225845"/>
            <a:chExt cx="736600" cy="803910"/>
          </a:xfrm>
        </p:grpSpPr>
        <p:sp>
          <p:nvSpPr>
            <p:cNvPr id="29" name="object 24">
              <a:extLst>
                <a:ext uri="{FF2B5EF4-FFF2-40B4-BE49-F238E27FC236}">
                  <a16:creationId xmlns:a16="http://schemas.microsoft.com/office/drawing/2014/main" id="{99BAC947-A0E8-AF03-25E5-E9BD0287105D}"/>
                </a:ext>
              </a:extLst>
            </p:cNvPr>
            <p:cNvSpPr/>
            <p:nvPr/>
          </p:nvSpPr>
          <p:spPr>
            <a:xfrm>
              <a:off x="11115780" y="225845"/>
              <a:ext cx="736600" cy="803910"/>
            </a:xfrm>
            <a:custGeom>
              <a:avLst/>
              <a:gdLst/>
              <a:ahLst/>
              <a:cxnLst/>
              <a:rect l="l" t="t" r="r" b="b"/>
              <a:pathLst>
                <a:path w="736600" h="803910">
                  <a:moveTo>
                    <a:pt x="368301" y="0"/>
                  </a:moveTo>
                  <a:lnTo>
                    <a:pt x="329311" y="5086"/>
                  </a:lnTo>
                  <a:lnTo>
                    <a:pt x="292366" y="20345"/>
                  </a:lnTo>
                  <a:lnTo>
                    <a:pt x="75946" y="145300"/>
                  </a:lnTo>
                  <a:lnTo>
                    <a:pt x="44250" y="169665"/>
                  </a:lnTo>
                  <a:lnTo>
                    <a:pt x="20346" y="200890"/>
                  </a:lnTo>
                  <a:lnTo>
                    <a:pt x="5256" y="237203"/>
                  </a:lnTo>
                  <a:lnTo>
                    <a:pt x="0" y="276834"/>
                  </a:lnTo>
                  <a:lnTo>
                    <a:pt x="0" y="526732"/>
                  </a:lnTo>
                  <a:lnTo>
                    <a:pt x="5256" y="566363"/>
                  </a:lnTo>
                  <a:lnTo>
                    <a:pt x="20346" y="602675"/>
                  </a:lnTo>
                  <a:lnTo>
                    <a:pt x="44250" y="633895"/>
                  </a:lnTo>
                  <a:lnTo>
                    <a:pt x="75946" y="658253"/>
                  </a:lnTo>
                  <a:lnTo>
                    <a:pt x="292366" y="783209"/>
                  </a:lnTo>
                  <a:lnTo>
                    <a:pt x="329311" y="798475"/>
                  </a:lnTo>
                  <a:lnTo>
                    <a:pt x="368301" y="803563"/>
                  </a:lnTo>
                  <a:lnTo>
                    <a:pt x="407293" y="798475"/>
                  </a:lnTo>
                  <a:lnTo>
                    <a:pt x="444246" y="783209"/>
                  </a:lnTo>
                  <a:lnTo>
                    <a:pt x="660666" y="658253"/>
                  </a:lnTo>
                  <a:lnTo>
                    <a:pt x="692347" y="633895"/>
                  </a:lnTo>
                  <a:lnTo>
                    <a:pt x="716243" y="602675"/>
                  </a:lnTo>
                  <a:lnTo>
                    <a:pt x="731330" y="566363"/>
                  </a:lnTo>
                  <a:lnTo>
                    <a:pt x="736587" y="526732"/>
                  </a:lnTo>
                  <a:lnTo>
                    <a:pt x="736587" y="276834"/>
                  </a:lnTo>
                  <a:lnTo>
                    <a:pt x="731330" y="237203"/>
                  </a:lnTo>
                  <a:lnTo>
                    <a:pt x="716243" y="200890"/>
                  </a:lnTo>
                  <a:lnTo>
                    <a:pt x="692347" y="169665"/>
                  </a:lnTo>
                  <a:lnTo>
                    <a:pt x="660666" y="145300"/>
                  </a:lnTo>
                  <a:lnTo>
                    <a:pt x="444246" y="20345"/>
                  </a:lnTo>
                  <a:lnTo>
                    <a:pt x="407293" y="5086"/>
                  </a:lnTo>
                  <a:lnTo>
                    <a:pt x="368301" y="0"/>
                  </a:lnTo>
                  <a:close/>
                </a:path>
              </a:pathLst>
            </a:custGeom>
            <a:solidFill>
              <a:srgbClr val="F26F6C"/>
            </a:solidFill>
          </p:spPr>
          <p:txBody>
            <a:bodyPr wrap="square" lIns="0" tIns="0" rIns="0" bIns="0" rtlCol="0"/>
            <a:lstStyle/>
            <a:p>
              <a:endParaRPr/>
            </a:p>
          </p:txBody>
        </p:sp>
        <p:sp>
          <p:nvSpPr>
            <p:cNvPr id="30" name="object 25">
              <a:extLst>
                <a:ext uri="{FF2B5EF4-FFF2-40B4-BE49-F238E27FC236}">
                  <a16:creationId xmlns:a16="http://schemas.microsoft.com/office/drawing/2014/main" id="{57263FC1-1379-4732-BD1B-AF407A63A67C}"/>
                </a:ext>
              </a:extLst>
            </p:cNvPr>
            <p:cNvSpPr/>
            <p:nvPr/>
          </p:nvSpPr>
          <p:spPr>
            <a:xfrm>
              <a:off x="11199845" y="468675"/>
              <a:ext cx="564515" cy="318770"/>
            </a:xfrm>
            <a:custGeom>
              <a:avLst/>
              <a:gdLst/>
              <a:ahLst/>
              <a:cxnLst/>
              <a:rect l="l" t="t" r="r" b="b"/>
              <a:pathLst>
                <a:path w="564515" h="318770">
                  <a:moveTo>
                    <a:pt x="218222" y="316229"/>
                  </a:moveTo>
                  <a:lnTo>
                    <a:pt x="206552" y="316229"/>
                  </a:lnTo>
                  <a:lnTo>
                    <a:pt x="206247" y="318769"/>
                  </a:lnTo>
                  <a:lnTo>
                    <a:pt x="211810" y="318769"/>
                  </a:lnTo>
                  <a:lnTo>
                    <a:pt x="217385" y="317499"/>
                  </a:lnTo>
                  <a:lnTo>
                    <a:pt x="218222" y="316229"/>
                  </a:lnTo>
                  <a:close/>
                </a:path>
                <a:path w="564515" h="318770">
                  <a:moveTo>
                    <a:pt x="491665" y="220979"/>
                  </a:moveTo>
                  <a:lnTo>
                    <a:pt x="453923" y="220979"/>
                  </a:lnTo>
                  <a:lnTo>
                    <a:pt x="456195" y="228599"/>
                  </a:lnTo>
                  <a:lnTo>
                    <a:pt x="459773" y="238759"/>
                  </a:lnTo>
                  <a:lnTo>
                    <a:pt x="463287" y="248919"/>
                  </a:lnTo>
                  <a:lnTo>
                    <a:pt x="465366" y="255269"/>
                  </a:lnTo>
                  <a:lnTo>
                    <a:pt x="465479" y="256539"/>
                  </a:lnTo>
                  <a:lnTo>
                    <a:pt x="465593" y="257809"/>
                  </a:lnTo>
                  <a:lnTo>
                    <a:pt x="465670" y="285749"/>
                  </a:lnTo>
                  <a:lnTo>
                    <a:pt x="460296" y="292099"/>
                  </a:lnTo>
                  <a:lnTo>
                    <a:pt x="454399" y="300989"/>
                  </a:lnTo>
                  <a:lnTo>
                    <a:pt x="450122" y="309879"/>
                  </a:lnTo>
                  <a:lnTo>
                    <a:pt x="449605" y="312419"/>
                  </a:lnTo>
                  <a:lnTo>
                    <a:pt x="452386" y="312419"/>
                  </a:lnTo>
                  <a:lnTo>
                    <a:pt x="451446" y="317499"/>
                  </a:lnTo>
                  <a:lnTo>
                    <a:pt x="453326" y="318769"/>
                  </a:lnTo>
                  <a:lnTo>
                    <a:pt x="455167" y="318769"/>
                  </a:lnTo>
                  <a:lnTo>
                    <a:pt x="466597" y="317499"/>
                  </a:lnTo>
                  <a:lnTo>
                    <a:pt x="472795" y="314959"/>
                  </a:lnTo>
                  <a:lnTo>
                    <a:pt x="472909" y="311149"/>
                  </a:lnTo>
                  <a:lnTo>
                    <a:pt x="473024" y="307339"/>
                  </a:lnTo>
                  <a:lnTo>
                    <a:pt x="473100" y="304799"/>
                  </a:lnTo>
                  <a:lnTo>
                    <a:pt x="474052" y="302259"/>
                  </a:lnTo>
                  <a:lnTo>
                    <a:pt x="474967" y="299719"/>
                  </a:lnTo>
                  <a:lnTo>
                    <a:pt x="483681" y="299719"/>
                  </a:lnTo>
                  <a:lnTo>
                    <a:pt x="484052" y="297179"/>
                  </a:lnTo>
                  <a:lnTo>
                    <a:pt x="484143" y="265429"/>
                  </a:lnTo>
                  <a:lnTo>
                    <a:pt x="484236" y="264159"/>
                  </a:lnTo>
                  <a:lnTo>
                    <a:pt x="484329" y="262889"/>
                  </a:lnTo>
                  <a:lnTo>
                    <a:pt x="484422" y="261619"/>
                  </a:lnTo>
                  <a:lnTo>
                    <a:pt x="484515" y="260349"/>
                  </a:lnTo>
                  <a:lnTo>
                    <a:pt x="484608" y="259079"/>
                  </a:lnTo>
                  <a:lnTo>
                    <a:pt x="484701" y="257809"/>
                  </a:lnTo>
                  <a:lnTo>
                    <a:pt x="485787" y="248919"/>
                  </a:lnTo>
                  <a:lnTo>
                    <a:pt x="487636" y="240029"/>
                  </a:lnTo>
                  <a:lnTo>
                    <a:pt x="489919" y="229869"/>
                  </a:lnTo>
                  <a:lnTo>
                    <a:pt x="491665" y="220979"/>
                  </a:lnTo>
                  <a:close/>
                </a:path>
                <a:path w="564515" h="318770">
                  <a:moveTo>
                    <a:pt x="242303" y="255269"/>
                  </a:moveTo>
                  <a:lnTo>
                    <a:pt x="213359" y="255269"/>
                  </a:lnTo>
                  <a:lnTo>
                    <a:pt x="213974" y="260349"/>
                  </a:lnTo>
                  <a:lnTo>
                    <a:pt x="215257" y="266699"/>
                  </a:lnTo>
                  <a:lnTo>
                    <a:pt x="216365" y="274319"/>
                  </a:lnTo>
                  <a:lnTo>
                    <a:pt x="216458" y="281939"/>
                  </a:lnTo>
                  <a:lnTo>
                    <a:pt x="215544" y="290829"/>
                  </a:lnTo>
                  <a:lnTo>
                    <a:pt x="210273" y="298449"/>
                  </a:lnTo>
                  <a:lnTo>
                    <a:pt x="207467" y="302259"/>
                  </a:lnTo>
                  <a:lnTo>
                    <a:pt x="204711" y="306069"/>
                  </a:lnTo>
                  <a:lnTo>
                    <a:pt x="200672" y="313689"/>
                  </a:lnTo>
                  <a:lnTo>
                    <a:pt x="200977" y="316229"/>
                  </a:lnTo>
                  <a:lnTo>
                    <a:pt x="201320" y="317499"/>
                  </a:lnTo>
                  <a:lnTo>
                    <a:pt x="206552" y="316229"/>
                  </a:lnTo>
                  <a:lnTo>
                    <a:pt x="218222" y="316229"/>
                  </a:lnTo>
                  <a:lnTo>
                    <a:pt x="223240" y="308609"/>
                  </a:lnTo>
                  <a:lnTo>
                    <a:pt x="226059" y="307339"/>
                  </a:lnTo>
                  <a:lnTo>
                    <a:pt x="228803" y="304799"/>
                  </a:lnTo>
                  <a:lnTo>
                    <a:pt x="235906" y="304799"/>
                  </a:lnTo>
                  <a:lnTo>
                    <a:pt x="237108" y="302259"/>
                  </a:lnTo>
                  <a:lnTo>
                    <a:pt x="238328" y="290829"/>
                  </a:lnTo>
                  <a:lnTo>
                    <a:pt x="238612" y="285749"/>
                  </a:lnTo>
                  <a:lnTo>
                    <a:pt x="238682" y="284479"/>
                  </a:lnTo>
                  <a:lnTo>
                    <a:pt x="238753" y="283209"/>
                  </a:lnTo>
                  <a:lnTo>
                    <a:pt x="238824" y="281939"/>
                  </a:lnTo>
                  <a:lnTo>
                    <a:pt x="238895" y="280669"/>
                  </a:lnTo>
                  <a:lnTo>
                    <a:pt x="239018" y="271779"/>
                  </a:lnTo>
                  <a:lnTo>
                    <a:pt x="239026" y="270509"/>
                  </a:lnTo>
                  <a:lnTo>
                    <a:pt x="239805" y="264159"/>
                  </a:lnTo>
                  <a:lnTo>
                    <a:pt x="242303" y="255269"/>
                  </a:lnTo>
                  <a:close/>
                </a:path>
                <a:path w="564515" h="318770">
                  <a:moveTo>
                    <a:pt x="186054" y="307339"/>
                  </a:moveTo>
                  <a:lnTo>
                    <a:pt x="168224" y="307339"/>
                  </a:lnTo>
                  <a:lnTo>
                    <a:pt x="165430" y="311149"/>
                  </a:lnTo>
                  <a:lnTo>
                    <a:pt x="169138" y="313689"/>
                  </a:lnTo>
                  <a:lnTo>
                    <a:pt x="172554" y="313689"/>
                  </a:lnTo>
                  <a:lnTo>
                    <a:pt x="178422" y="311149"/>
                  </a:lnTo>
                  <a:lnTo>
                    <a:pt x="184302" y="309879"/>
                  </a:lnTo>
                  <a:lnTo>
                    <a:pt x="186054" y="307339"/>
                  </a:lnTo>
                  <a:close/>
                </a:path>
                <a:path w="564515" h="318770">
                  <a:moveTo>
                    <a:pt x="492571" y="214629"/>
                  </a:moveTo>
                  <a:lnTo>
                    <a:pt x="279258" y="214629"/>
                  </a:lnTo>
                  <a:lnTo>
                    <a:pt x="292746" y="215899"/>
                  </a:lnTo>
                  <a:lnTo>
                    <a:pt x="310993" y="218439"/>
                  </a:lnTo>
                  <a:lnTo>
                    <a:pt x="334581" y="222249"/>
                  </a:lnTo>
                  <a:lnTo>
                    <a:pt x="361192" y="226059"/>
                  </a:lnTo>
                  <a:lnTo>
                    <a:pt x="385362" y="228599"/>
                  </a:lnTo>
                  <a:lnTo>
                    <a:pt x="409701" y="228599"/>
                  </a:lnTo>
                  <a:lnTo>
                    <a:pt x="411220" y="236219"/>
                  </a:lnTo>
                  <a:lnTo>
                    <a:pt x="414423" y="242569"/>
                  </a:lnTo>
                  <a:lnTo>
                    <a:pt x="417277" y="250189"/>
                  </a:lnTo>
                  <a:lnTo>
                    <a:pt x="417595" y="255269"/>
                  </a:lnTo>
                  <a:lnTo>
                    <a:pt x="417674" y="256539"/>
                  </a:lnTo>
                  <a:lnTo>
                    <a:pt x="417753" y="257809"/>
                  </a:lnTo>
                  <a:lnTo>
                    <a:pt x="416037" y="265429"/>
                  </a:lnTo>
                  <a:lnTo>
                    <a:pt x="413942" y="274319"/>
                  </a:lnTo>
                  <a:lnTo>
                    <a:pt x="411901" y="280669"/>
                  </a:lnTo>
                  <a:lnTo>
                    <a:pt x="408800" y="293369"/>
                  </a:lnTo>
                  <a:lnTo>
                    <a:pt x="397040" y="299719"/>
                  </a:lnTo>
                  <a:lnTo>
                    <a:pt x="389623" y="306069"/>
                  </a:lnTo>
                  <a:lnTo>
                    <a:pt x="395198" y="307339"/>
                  </a:lnTo>
                  <a:lnTo>
                    <a:pt x="394893" y="308609"/>
                  </a:lnTo>
                  <a:lnTo>
                    <a:pt x="407860" y="311149"/>
                  </a:lnTo>
                  <a:lnTo>
                    <a:pt x="414985" y="303529"/>
                  </a:lnTo>
                  <a:lnTo>
                    <a:pt x="416826" y="302259"/>
                  </a:lnTo>
                  <a:lnTo>
                    <a:pt x="420252" y="302259"/>
                  </a:lnTo>
                  <a:lnTo>
                    <a:pt x="421342" y="300989"/>
                  </a:lnTo>
                  <a:lnTo>
                    <a:pt x="425221" y="293369"/>
                  </a:lnTo>
                  <a:lnTo>
                    <a:pt x="428461" y="283209"/>
                  </a:lnTo>
                  <a:lnTo>
                    <a:pt x="429818" y="276859"/>
                  </a:lnTo>
                  <a:lnTo>
                    <a:pt x="431683" y="270509"/>
                  </a:lnTo>
                  <a:lnTo>
                    <a:pt x="435922" y="259079"/>
                  </a:lnTo>
                  <a:lnTo>
                    <a:pt x="440507" y="248919"/>
                  </a:lnTo>
                  <a:lnTo>
                    <a:pt x="443407" y="241299"/>
                  </a:lnTo>
                  <a:lnTo>
                    <a:pt x="445287" y="234949"/>
                  </a:lnTo>
                  <a:lnTo>
                    <a:pt x="445287" y="224789"/>
                  </a:lnTo>
                  <a:lnTo>
                    <a:pt x="447763" y="224789"/>
                  </a:lnTo>
                  <a:lnTo>
                    <a:pt x="453923" y="220979"/>
                  </a:lnTo>
                  <a:lnTo>
                    <a:pt x="491665" y="220979"/>
                  </a:lnTo>
                  <a:lnTo>
                    <a:pt x="491915" y="219709"/>
                  </a:lnTo>
                  <a:lnTo>
                    <a:pt x="492571" y="214629"/>
                  </a:lnTo>
                  <a:close/>
                </a:path>
                <a:path w="564515" h="318770">
                  <a:moveTo>
                    <a:pt x="495901" y="203199"/>
                  </a:moveTo>
                  <a:lnTo>
                    <a:pt x="129870" y="203199"/>
                  </a:lnTo>
                  <a:lnTo>
                    <a:pt x="150025" y="213359"/>
                  </a:lnTo>
                  <a:lnTo>
                    <a:pt x="168116" y="219709"/>
                  </a:lnTo>
                  <a:lnTo>
                    <a:pt x="181158" y="222249"/>
                  </a:lnTo>
                  <a:lnTo>
                    <a:pt x="186169" y="223519"/>
                  </a:lnTo>
                  <a:lnTo>
                    <a:pt x="186539" y="234949"/>
                  </a:lnTo>
                  <a:lnTo>
                    <a:pt x="187160" y="255269"/>
                  </a:lnTo>
                  <a:lnTo>
                    <a:pt x="187070" y="269239"/>
                  </a:lnTo>
                  <a:lnTo>
                    <a:pt x="186983" y="271779"/>
                  </a:lnTo>
                  <a:lnTo>
                    <a:pt x="186896" y="274319"/>
                  </a:lnTo>
                  <a:lnTo>
                    <a:pt x="186809" y="276859"/>
                  </a:lnTo>
                  <a:lnTo>
                    <a:pt x="186766" y="278129"/>
                  </a:lnTo>
                  <a:lnTo>
                    <a:pt x="180886" y="284479"/>
                  </a:lnTo>
                  <a:lnTo>
                    <a:pt x="174688" y="299719"/>
                  </a:lnTo>
                  <a:lnTo>
                    <a:pt x="160477" y="306069"/>
                  </a:lnTo>
                  <a:lnTo>
                    <a:pt x="159880" y="308609"/>
                  </a:lnTo>
                  <a:lnTo>
                    <a:pt x="165747" y="308609"/>
                  </a:lnTo>
                  <a:lnTo>
                    <a:pt x="168224" y="307339"/>
                  </a:lnTo>
                  <a:lnTo>
                    <a:pt x="186054" y="307339"/>
                  </a:lnTo>
                  <a:lnTo>
                    <a:pt x="189560" y="302259"/>
                  </a:lnTo>
                  <a:lnTo>
                    <a:pt x="192036" y="299719"/>
                  </a:lnTo>
                  <a:lnTo>
                    <a:pt x="199877" y="299719"/>
                  </a:lnTo>
                  <a:lnTo>
                    <a:pt x="202844" y="284479"/>
                  </a:lnTo>
                  <a:lnTo>
                    <a:pt x="213359" y="255269"/>
                  </a:lnTo>
                  <a:lnTo>
                    <a:pt x="242303" y="255269"/>
                  </a:lnTo>
                  <a:lnTo>
                    <a:pt x="244477" y="247649"/>
                  </a:lnTo>
                  <a:lnTo>
                    <a:pt x="246456" y="237489"/>
                  </a:lnTo>
                  <a:lnTo>
                    <a:pt x="248323" y="226059"/>
                  </a:lnTo>
                  <a:lnTo>
                    <a:pt x="246456" y="218439"/>
                  </a:lnTo>
                  <a:lnTo>
                    <a:pt x="251091" y="218439"/>
                  </a:lnTo>
                  <a:lnTo>
                    <a:pt x="260045" y="214629"/>
                  </a:lnTo>
                  <a:lnTo>
                    <a:pt x="492571" y="214629"/>
                  </a:lnTo>
                  <a:lnTo>
                    <a:pt x="492899" y="212089"/>
                  </a:lnTo>
                  <a:lnTo>
                    <a:pt x="495901" y="203199"/>
                  </a:lnTo>
                  <a:close/>
                </a:path>
                <a:path w="564515" h="318770">
                  <a:moveTo>
                    <a:pt x="483681" y="299719"/>
                  </a:moveTo>
                  <a:lnTo>
                    <a:pt x="474967" y="299719"/>
                  </a:lnTo>
                  <a:lnTo>
                    <a:pt x="475894" y="300989"/>
                  </a:lnTo>
                  <a:lnTo>
                    <a:pt x="475894" y="307339"/>
                  </a:lnTo>
                  <a:lnTo>
                    <a:pt x="481761" y="304799"/>
                  </a:lnTo>
                  <a:lnTo>
                    <a:pt x="483311" y="302259"/>
                  </a:lnTo>
                  <a:lnTo>
                    <a:pt x="483681" y="299719"/>
                  </a:lnTo>
                  <a:close/>
                </a:path>
                <a:path w="564515" h="318770">
                  <a:moveTo>
                    <a:pt x="235906" y="304799"/>
                  </a:moveTo>
                  <a:lnTo>
                    <a:pt x="228803" y="304799"/>
                  </a:lnTo>
                  <a:lnTo>
                    <a:pt x="232536" y="306069"/>
                  </a:lnTo>
                  <a:lnTo>
                    <a:pt x="235305" y="306069"/>
                  </a:lnTo>
                  <a:lnTo>
                    <a:pt x="235906" y="304799"/>
                  </a:lnTo>
                  <a:close/>
                </a:path>
                <a:path w="564515" h="318770">
                  <a:moveTo>
                    <a:pt x="199877" y="299719"/>
                  </a:moveTo>
                  <a:lnTo>
                    <a:pt x="192036" y="299719"/>
                  </a:lnTo>
                  <a:lnTo>
                    <a:pt x="194182" y="304799"/>
                  </a:lnTo>
                  <a:lnTo>
                    <a:pt x="199135" y="303529"/>
                  </a:lnTo>
                  <a:lnTo>
                    <a:pt x="199877" y="299719"/>
                  </a:lnTo>
                  <a:close/>
                </a:path>
                <a:path w="564515" h="318770">
                  <a:moveTo>
                    <a:pt x="420252" y="302259"/>
                  </a:moveTo>
                  <a:lnTo>
                    <a:pt x="416826" y="302259"/>
                  </a:lnTo>
                  <a:lnTo>
                    <a:pt x="414667" y="304799"/>
                  </a:lnTo>
                  <a:lnTo>
                    <a:pt x="418071" y="304799"/>
                  </a:lnTo>
                  <a:lnTo>
                    <a:pt x="420252" y="302259"/>
                  </a:lnTo>
                  <a:close/>
                </a:path>
                <a:path w="564515" h="318770">
                  <a:moveTo>
                    <a:pt x="4940" y="176529"/>
                  </a:moveTo>
                  <a:lnTo>
                    <a:pt x="0" y="182879"/>
                  </a:lnTo>
                  <a:lnTo>
                    <a:pt x="6184" y="186689"/>
                  </a:lnTo>
                  <a:lnTo>
                    <a:pt x="11764" y="193039"/>
                  </a:lnTo>
                  <a:lnTo>
                    <a:pt x="18162" y="200659"/>
                  </a:lnTo>
                  <a:lnTo>
                    <a:pt x="23753" y="208279"/>
                  </a:lnTo>
                  <a:lnTo>
                    <a:pt x="26911" y="212089"/>
                  </a:lnTo>
                  <a:lnTo>
                    <a:pt x="28765" y="212089"/>
                  </a:lnTo>
                  <a:lnTo>
                    <a:pt x="30302" y="207009"/>
                  </a:lnTo>
                  <a:lnTo>
                    <a:pt x="41808" y="207009"/>
                  </a:lnTo>
                  <a:lnTo>
                    <a:pt x="50723" y="203199"/>
                  </a:lnTo>
                  <a:lnTo>
                    <a:pt x="495901" y="203199"/>
                  </a:lnTo>
                  <a:lnTo>
                    <a:pt x="497187" y="199389"/>
                  </a:lnTo>
                  <a:lnTo>
                    <a:pt x="506579" y="181609"/>
                  </a:lnTo>
                  <a:lnTo>
                    <a:pt x="13004" y="181609"/>
                  </a:lnTo>
                  <a:lnTo>
                    <a:pt x="11760" y="177799"/>
                  </a:lnTo>
                  <a:lnTo>
                    <a:pt x="4940" y="176529"/>
                  </a:lnTo>
                  <a:close/>
                </a:path>
                <a:path w="564515" h="318770">
                  <a:moveTo>
                    <a:pt x="129870" y="203199"/>
                  </a:moveTo>
                  <a:lnTo>
                    <a:pt x="56299" y="203199"/>
                  </a:lnTo>
                  <a:lnTo>
                    <a:pt x="57835" y="210819"/>
                  </a:lnTo>
                  <a:lnTo>
                    <a:pt x="70192" y="212089"/>
                  </a:lnTo>
                  <a:lnTo>
                    <a:pt x="77793" y="212089"/>
                  </a:lnTo>
                  <a:lnTo>
                    <a:pt x="84075" y="210819"/>
                  </a:lnTo>
                  <a:lnTo>
                    <a:pt x="92151" y="209549"/>
                  </a:lnTo>
                  <a:lnTo>
                    <a:pt x="105130" y="208279"/>
                  </a:lnTo>
                  <a:lnTo>
                    <a:pt x="127088" y="208279"/>
                  </a:lnTo>
                  <a:lnTo>
                    <a:pt x="129870" y="203199"/>
                  </a:lnTo>
                  <a:close/>
                </a:path>
                <a:path w="564515" h="318770">
                  <a:moveTo>
                    <a:pt x="41808" y="207009"/>
                  </a:moveTo>
                  <a:lnTo>
                    <a:pt x="30302" y="207009"/>
                  </a:lnTo>
                  <a:lnTo>
                    <a:pt x="35864" y="209549"/>
                  </a:lnTo>
                  <a:lnTo>
                    <a:pt x="41808" y="207009"/>
                  </a:lnTo>
                  <a:close/>
                </a:path>
                <a:path w="564515" h="318770">
                  <a:moveTo>
                    <a:pt x="17932" y="53339"/>
                  </a:moveTo>
                  <a:lnTo>
                    <a:pt x="15455" y="53339"/>
                  </a:lnTo>
                  <a:lnTo>
                    <a:pt x="12064" y="54609"/>
                  </a:lnTo>
                  <a:lnTo>
                    <a:pt x="9588" y="72389"/>
                  </a:lnTo>
                  <a:lnTo>
                    <a:pt x="10043" y="83819"/>
                  </a:lnTo>
                  <a:lnTo>
                    <a:pt x="13715" y="90169"/>
                  </a:lnTo>
                  <a:lnTo>
                    <a:pt x="18493" y="92709"/>
                  </a:lnTo>
                  <a:lnTo>
                    <a:pt x="22263" y="93979"/>
                  </a:lnTo>
                  <a:lnTo>
                    <a:pt x="25666" y="95249"/>
                  </a:lnTo>
                  <a:lnTo>
                    <a:pt x="28117" y="95249"/>
                  </a:lnTo>
                  <a:lnTo>
                    <a:pt x="36804" y="102869"/>
                  </a:lnTo>
                  <a:lnTo>
                    <a:pt x="42684" y="105409"/>
                  </a:lnTo>
                  <a:lnTo>
                    <a:pt x="39281" y="109219"/>
                  </a:lnTo>
                  <a:lnTo>
                    <a:pt x="40830" y="121919"/>
                  </a:lnTo>
                  <a:lnTo>
                    <a:pt x="43281" y="135889"/>
                  </a:lnTo>
                  <a:lnTo>
                    <a:pt x="44221" y="152399"/>
                  </a:lnTo>
                  <a:lnTo>
                    <a:pt x="39890" y="156209"/>
                  </a:lnTo>
                  <a:lnTo>
                    <a:pt x="40512" y="157479"/>
                  </a:lnTo>
                  <a:lnTo>
                    <a:pt x="34950" y="161289"/>
                  </a:lnTo>
                  <a:lnTo>
                    <a:pt x="30632" y="168909"/>
                  </a:lnTo>
                  <a:lnTo>
                    <a:pt x="25666" y="172719"/>
                  </a:lnTo>
                  <a:lnTo>
                    <a:pt x="23494" y="173989"/>
                  </a:lnTo>
                  <a:lnTo>
                    <a:pt x="19799" y="175259"/>
                  </a:lnTo>
                  <a:lnTo>
                    <a:pt x="19176" y="176529"/>
                  </a:lnTo>
                  <a:lnTo>
                    <a:pt x="14846" y="179069"/>
                  </a:lnTo>
                  <a:lnTo>
                    <a:pt x="16090" y="181609"/>
                  </a:lnTo>
                  <a:lnTo>
                    <a:pt x="506579" y="181609"/>
                  </a:lnTo>
                  <a:lnTo>
                    <a:pt x="516554" y="160019"/>
                  </a:lnTo>
                  <a:lnTo>
                    <a:pt x="522592" y="142239"/>
                  </a:lnTo>
                  <a:lnTo>
                    <a:pt x="523301" y="124459"/>
                  </a:lnTo>
                  <a:lnTo>
                    <a:pt x="521544" y="105409"/>
                  </a:lnTo>
                  <a:lnTo>
                    <a:pt x="519149" y="90169"/>
                  </a:lnTo>
                  <a:lnTo>
                    <a:pt x="518908" y="88899"/>
                  </a:lnTo>
                  <a:lnTo>
                    <a:pt x="49466" y="88899"/>
                  </a:lnTo>
                  <a:lnTo>
                    <a:pt x="44221" y="85089"/>
                  </a:lnTo>
                  <a:lnTo>
                    <a:pt x="36169" y="76199"/>
                  </a:lnTo>
                  <a:lnTo>
                    <a:pt x="25666" y="68579"/>
                  </a:lnTo>
                  <a:lnTo>
                    <a:pt x="20396" y="54609"/>
                  </a:lnTo>
                  <a:lnTo>
                    <a:pt x="17932" y="53339"/>
                  </a:lnTo>
                  <a:close/>
                </a:path>
                <a:path w="564515" h="318770">
                  <a:moveTo>
                    <a:pt x="59994" y="48259"/>
                  </a:moveTo>
                  <a:lnTo>
                    <a:pt x="51320" y="48259"/>
                  </a:lnTo>
                  <a:lnTo>
                    <a:pt x="49466" y="58419"/>
                  </a:lnTo>
                  <a:lnTo>
                    <a:pt x="49466" y="88899"/>
                  </a:lnTo>
                  <a:lnTo>
                    <a:pt x="518908" y="88899"/>
                  </a:lnTo>
                  <a:lnTo>
                    <a:pt x="517944" y="83819"/>
                  </a:lnTo>
                  <a:lnTo>
                    <a:pt x="530981" y="78739"/>
                  </a:lnTo>
                  <a:lnTo>
                    <a:pt x="84112" y="78739"/>
                  </a:lnTo>
                  <a:lnTo>
                    <a:pt x="81940" y="72389"/>
                  </a:lnTo>
                  <a:lnTo>
                    <a:pt x="71119" y="66039"/>
                  </a:lnTo>
                  <a:lnTo>
                    <a:pt x="63703" y="62229"/>
                  </a:lnTo>
                  <a:lnTo>
                    <a:pt x="59994" y="48259"/>
                  </a:lnTo>
                  <a:close/>
                </a:path>
                <a:path w="564515" h="318770">
                  <a:moveTo>
                    <a:pt x="399700" y="29209"/>
                  </a:moveTo>
                  <a:lnTo>
                    <a:pt x="344533" y="31749"/>
                  </a:lnTo>
                  <a:lnTo>
                    <a:pt x="307657" y="34289"/>
                  </a:lnTo>
                  <a:lnTo>
                    <a:pt x="282620" y="35559"/>
                  </a:lnTo>
                  <a:lnTo>
                    <a:pt x="255924" y="40639"/>
                  </a:lnTo>
                  <a:lnTo>
                    <a:pt x="232065" y="45719"/>
                  </a:lnTo>
                  <a:lnTo>
                    <a:pt x="215544" y="48259"/>
                  </a:lnTo>
                  <a:lnTo>
                    <a:pt x="200718" y="50799"/>
                  </a:lnTo>
                  <a:lnTo>
                    <a:pt x="162260" y="53339"/>
                  </a:lnTo>
                  <a:lnTo>
                    <a:pt x="146570" y="53339"/>
                  </a:lnTo>
                  <a:lnTo>
                    <a:pt x="129766" y="57149"/>
                  </a:lnTo>
                  <a:lnTo>
                    <a:pt x="109078" y="66039"/>
                  </a:lnTo>
                  <a:lnTo>
                    <a:pt x="84112" y="78739"/>
                  </a:lnTo>
                  <a:lnTo>
                    <a:pt x="530981" y="78739"/>
                  </a:lnTo>
                  <a:lnTo>
                    <a:pt x="540759" y="74929"/>
                  </a:lnTo>
                  <a:lnTo>
                    <a:pt x="553162" y="67309"/>
                  </a:lnTo>
                  <a:lnTo>
                    <a:pt x="558683" y="58419"/>
                  </a:lnTo>
                  <a:lnTo>
                    <a:pt x="504964" y="58419"/>
                  </a:lnTo>
                  <a:lnTo>
                    <a:pt x="458172" y="35559"/>
                  </a:lnTo>
                  <a:lnTo>
                    <a:pt x="399700" y="29209"/>
                  </a:lnTo>
                  <a:close/>
                </a:path>
                <a:path w="564515" h="318770">
                  <a:moveTo>
                    <a:pt x="538048" y="15239"/>
                  </a:moveTo>
                  <a:lnTo>
                    <a:pt x="526833" y="15239"/>
                  </a:lnTo>
                  <a:lnTo>
                    <a:pt x="518579" y="24129"/>
                  </a:lnTo>
                  <a:lnTo>
                    <a:pt x="518468" y="30479"/>
                  </a:lnTo>
                  <a:lnTo>
                    <a:pt x="518358" y="36829"/>
                  </a:lnTo>
                  <a:lnTo>
                    <a:pt x="524844" y="44449"/>
                  </a:lnTo>
                  <a:lnTo>
                    <a:pt x="532671" y="48259"/>
                  </a:lnTo>
                  <a:lnTo>
                    <a:pt x="536473" y="49529"/>
                  </a:lnTo>
                  <a:lnTo>
                    <a:pt x="529471" y="55879"/>
                  </a:lnTo>
                  <a:lnTo>
                    <a:pt x="518871" y="58419"/>
                  </a:lnTo>
                  <a:lnTo>
                    <a:pt x="558683" y="58419"/>
                  </a:lnTo>
                  <a:lnTo>
                    <a:pt x="559472" y="57149"/>
                  </a:lnTo>
                  <a:lnTo>
                    <a:pt x="561890" y="46989"/>
                  </a:lnTo>
                  <a:lnTo>
                    <a:pt x="541769" y="46989"/>
                  </a:lnTo>
                  <a:lnTo>
                    <a:pt x="526287" y="31749"/>
                  </a:lnTo>
                  <a:lnTo>
                    <a:pt x="532790" y="27939"/>
                  </a:lnTo>
                  <a:lnTo>
                    <a:pt x="550140" y="27939"/>
                  </a:lnTo>
                  <a:lnTo>
                    <a:pt x="547872" y="21589"/>
                  </a:lnTo>
                  <a:lnTo>
                    <a:pt x="538048" y="15239"/>
                  </a:lnTo>
                  <a:close/>
                </a:path>
                <a:path w="564515" h="318770">
                  <a:moveTo>
                    <a:pt x="550140" y="27939"/>
                  </a:moveTo>
                  <a:lnTo>
                    <a:pt x="532790" y="27939"/>
                  </a:lnTo>
                  <a:lnTo>
                    <a:pt x="541451" y="30479"/>
                  </a:lnTo>
                  <a:lnTo>
                    <a:pt x="546404" y="36829"/>
                  </a:lnTo>
                  <a:lnTo>
                    <a:pt x="543318" y="40639"/>
                  </a:lnTo>
                  <a:lnTo>
                    <a:pt x="541769" y="46989"/>
                  </a:lnTo>
                  <a:lnTo>
                    <a:pt x="561890" y="46989"/>
                  </a:lnTo>
                  <a:lnTo>
                    <a:pt x="564006" y="38099"/>
                  </a:lnTo>
                  <a:lnTo>
                    <a:pt x="564043" y="33019"/>
                  </a:lnTo>
                  <a:lnTo>
                    <a:pt x="551954" y="33019"/>
                  </a:lnTo>
                  <a:lnTo>
                    <a:pt x="550140" y="27939"/>
                  </a:lnTo>
                  <a:close/>
                </a:path>
                <a:path w="564515" h="318770">
                  <a:moveTo>
                    <a:pt x="545452" y="0"/>
                  </a:moveTo>
                  <a:lnTo>
                    <a:pt x="544207" y="2539"/>
                  </a:lnTo>
                  <a:lnTo>
                    <a:pt x="548538" y="3809"/>
                  </a:lnTo>
                  <a:lnTo>
                    <a:pt x="555358" y="16509"/>
                  </a:lnTo>
                  <a:lnTo>
                    <a:pt x="551954" y="33019"/>
                  </a:lnTo>
                  <a:lnTo>
                    <a:pt x="564043" y="33019"/>
                  </a:lnTo>
                  <a:lnTo>
                    <a:pt x="564154" y="17779"/>
                  </a:lnTo>
                  <a:lnTo>
                    <a:pt x="557749" y="6349"/>
                  </a:lnTo>
                  <a:lnTo>
                    <a:pt x="549833" y="1269"/>
                  </a:lnTo>
                  <a:lnTo>
                    <a:pt x="545452" y="0"/>
                  </a:lnTo>
                  <a:close/>
                </a:path>
              </a:pathLst>
            </a:custGeom>
            <a:solidFill>
              <a:srgbClr val="FFFFFF"/>
            </a:solidFill>
          </p:spPr>
          <p:txBody>
            <a:bodyPr wrap="square" lIns="0" tIns="0" rIns="0" bIns="0" rtlCol="0"/>
            <a:lstStyle/>
            <a:p>
              <a:endParaRPr/>
            </a:p>
          </p:txBody>
        </p:sp>
      </p:grpSp>
      <p:grpSp>
        <p:nvGrpSpPr>
          <p:cNvPr id="31" name="object 26">
            <a:extLst>
              <a:ext uri="{FF2B5EF4-FFF2-40B4-BE49-F238E27FC236}">
                <a16:creationId xmlns:a16="http://schemas.microsoft.com/office/drawing/2014/main" id="{62546937-283B-4F9E-33C9-EA819DDD6E43}"/>
              </a:ext>
            </a:extLst>
          </p:cNvPr>
          <p:cNvGrpSpPr/>
          <p:nvPr userDrawn="1"/>
        </p:nvGrpSpPr>
        <p:grpSpPr>
          <a:xfrm>
            <a:off x="1413014" y="1844751"/>
            <a:ext cx="8307070" cy="1887220"/>
            <a:chOff x="1413014" y="1844751"/>
            <a:chExt cx="8307070" cy="1887220"/>
          </a:xfrm>
        </p:grpSpPr>
        <p:sp>
          <p:nvSpPr>
            <p:cNvPr id="32" name="object 27">
              <a:extLst>
                <a:ext uri="{FF2B5EF4-FFF2-40B4-BE49-F238E27FC236}">
                  <a16:creationId xmlns:a16="http://schemas.microsoft.com/office/drawing/2014/main" id="{355EC505-63D5-6B72-C03A-6407CFEACC13}"/>
                </a:ext>
              </a:extLst>
            </p:cNvPr>
            <p:cNvSpPr/>
            <p:nvPr/>
          </p:nvSpPr>
          <p:spPr>
            <a:xfrm>
              <a:off x="2433332" y="3457219"/>
              <a:ext cx="7287259" cy="274955"/>
            </a:xfrm>
            <a:custGeom>
              <a:avLst/>
              <a:gdLst/>
              <a:ahLst/>
              <a:cxnLst/>
              <a:rect l="l" t="t" r="r" b="b"/>
              <a:pathLst>
                <a:path w="7287259" h="274954">
                  <a:moveTo>
                    <a:pt x="269151" y="134569"/>
                  </a:moveTo>
                  <a:lnTo>
                    <a:pt x="134569" y="0"/>
                  </a:lnTo>
                  <a:lnTo>
                    <a:pt x="0" y="134569"/>
                  </a:lnTo>
                  <a:lnTo>
                    <a:pt x="134569" y="269138"/>
                  </a:lnTo>
                  <a:lnTo>
                    <a:pt x="269151" y="134569"/>
                  </a:lnTo>
                  <a:close/>
                </a:path>
                <a:path w="7287259" h="274954">
                  <a:moveTo>
                    <a:pt x="2608326" y="134569"/>
                  </a:moveTo>
                  <a:lnTo>
                    <a:pt x="2473744" y="0"/>
                  </a:lnTo>
                  <a:lnTo>
                    <a:pt x="2339175" y="134569"/>
                  </a:lnTo>
                  <a:lnTo>
                    <a:pt x="2473744" y="269138"/>
                  </a:lnTo>
                  <a:lnTo>
                    <a:pt x="2608326" y="134569"/>
                  </a:lnTo>
                  <a:close/>
                </a:path>
                <a:path w="7287259" h="274954">
                  <a:moveTo>
                    <a:pt x="4947501" y="140093"/>
                  </a:moveTo>
                  <a:lnTo>
                    <a:pt x="4812919" y="5524"/>
                  </a:lnTo>
                  <a:lnTo>
                    <a:pt x="4678350" y="140093"/>
                  </a:lnTo>
                  <a:lnTo>
                    <a:pt x="4812919" y="274662"/>
                  </a:lnTo>
                  <a:lnTo>
                    <a:pt x="4947501" y="140093"/>
                  </a:lnTo>
                  <a:close/>
                </a:path>
                <a:path w="7287259" h="274954">
                  <a:moveTo>
                    <a:pt x="7286663" y="134569"/>
                  </a:moveTo>
                  <a:lnTo>
                    <a:pt x="7152081" y="0"/>
                  </a:lnTo>
                  <a:lnTo>
                    <a:pt x="7017512" y="134569"/>
                  </a:lnTo>
                  <a:lnTo>
                    <a:pt x="7152081" y="269138"/>
                  </a:lnTo>
                  <a:lnTo>
                    <a:pt x="7286663" y="134569"/>
                  </a:lnTo>
                  <a:close/>
                </a:path>
              </a:pathLst>
            </a:custGeom>
            <a:solidFill>
              <a:srgbClr val="EC6869"/>
            </a:solidFill>
          </p:spPr>
          <p:txBody>
            <a:bodyPr wrap="square" lIns="0" tIns="0" rIns="0" bIns="0" rtlCol="0"/>
            <a:lstStyle/>
            <a:p>
              <a:endParaRPr/>
            </a:p>
          </p:txBody>
        </p:sp>
        <p:pic>
          <p:nvPicPr>
            <p:cNvPr id="33" name="object 28">
              <a:extLst>
                <a:ext uri="{FF2B5EF4-FFF2-40B4-BE49-F238E27FC236}">
                  <a16:creationId xmlns:a16="http://schemas.microsoft.com/office/drawing/2014/main" id="{A912881D-AC8C-6688-9117-9447FF7B8022}"/>
                </a:ext>
              </a:extLst>
            </p:cNvPr>
            <p:cNvPicPr/>
            <p:nvPr/>
          </p:nvPicPr>
          <p:blipFill>
            <a:blip r:embed="rId14" cstate="print"/>
            <a:stretch>
              <a:fillRect/>
            </a:stretch>
          </p:blipFill>
          <p:spPr>
            <a:xfrm>
              <a:off x="1419364" y="1851101"/>
              <a:ext cx="2297094" cy="1740687"/>
            </a:xfrm>
            <a:prstGeom prst="rect">
              <a:avLst/>
            </a:prstGeom>
          </p:spPr>
        </p:pic>
        <p:sp>
          <p:nvSpPr>
            <p:cNvPr id="34" name="object 29">
              <a:extLst>
                <a:ext uri="{FF2B5EF4-FFF2-40B4-BE49-F238E27FC236}">
                  <a16:creationId xmlns:a16="http://schemas.microsoft.com/office/drawing/2014/main" id="{5D596558-35FD-338A-0CD9-D77CE2257AAF}"/>
                </a:ext>
              </a:extLst>
            </p:cNvPr>
            <p:cNvSpPr/>
            <p:nvPr/>
          </p:nvSpPr>
          <p:spPr>
            <a:xfrm>
              <a:off x="1419364" y="1851101"/>
              <a:ext cx="2297430" cy="1741170"/>
            </a:xfrm>
            <a:custGeom>
              <a:avLst/>
              <a:gdLst/>
              <a:ahLst/>
              <a:cxnLst/>
              <a:rect l="l" t="t" r="r" b="b"/>
              <a:pathLst>
                <a:path w="2297429" h="1741170">
                  <a:moveTo>
                    <a:pt x="0" y="1740687"/>
                  </a:moveTo>
                  <a:lnTo>
                    <a:pt x="2297099" y="1740687"/>
                  </a:lnTo>
                  <a:lnTo>
                    <a:pt x="2297099" y="0"/>
                  </a:lnTo>
                  <a:lnTo>
                    <a:pt x="0" y="0"/>
                  </a:lnTo>
                  <a:lnTo>
                    <a:pt x="0" y="1740687"/>
                  </a:lnTo>
                  <a:close/>
                </a:path>
              </a:pathLst>
            </a:custGeom>
            <a:ln w="12204">
              <a:solidFill>
                <a:srgbClr val="EC6869"/>
              </a:solidFill>
            </a:ln>
          </p:spPr>
          <p:txBody>
            <a:bodyPr wrap="square" lIns="0" tIns="0" rIns="0" bIns="0" rtlCol="0"/>
            <a:lstStyle/>
            <a:p>
              <a:endParaRPr/>
            </a:p>
          </p:txBody>
        </p:sp>
      </p:grpSp>
      <p:sp>
        <p:nvSpPr>
          <p:cNvPr id="35" name="object 30">
            <a:extLst>
              <a:ext uri="{FF2B5EF4-FFF2-40B4-BE49-F238E27FC236}">
                <a16:creationId xmlns:a16="http://schemas.microsoft.com/office/drawing/2014/main" id="{97B652C4-2511-78DC-9F94-A750A8C7110A}"/>
              </a:ext>
            </a:extLst>
          </p:cNvPr>
          <p:cNvSpPr txBox="1"/>
          <p:nvPr userDrawn="1"/>
        </p:nvSpPr>
        <p:spPr>
          <a:xfrm>
            <a:off x="2076598" y="3671175"/>
            <a:ext cx="985519" cy="993140"/>
          </a:xfrm>
          <a:prstGeom prst="rect">
            <a:avLst/>
          </a:prstGeom>
        </p:spPr>
        <p:txBody>
          <a:bodyPr vert="horz" wrap="square" lIns="0" tIns="12065" rIns="0" bIns="0" rtlCol="0">
            <a:spAutoFit/>
          </a:bodyPr>
          <a:lstStyle/>
          <a:p>
            <a:pPr marL="12700" marR="5080" algn="ctr">
              <a:lnSpc>
                <a:spcPct val="100699"/>
              </a:lnSpc>
              <a:spcBef>
                <a:spcPts val="95"/>
              </a:spcBef>
            </a:pPr>
            <a:r>
              <a:rPr sz="2100" spc="-10" dirty="0">
                <a:solidFill>
                  <a:srgbClr val="4C4D4F"/>
                </a:solidFill>
                <a:latin typeface="Myriad Pro"/>
                <a:cs typeface="Myriad Pro"/>
              </a:rPr>
              <a:t>Geoffrey MINNE</a:t>
            </a:r>
            <a:endParaRPr sz="2100">
              <a:latin typeface="Myriad Pro"/>
              <a:cs typeface="Myriad Pro"/>
            </a:endParaRPr>
          </a:p>
          <a:p>
            <a:pPr algn="ctr">
              <a:lnSpc>
                <a:spcPct val="100000"/>
              </a:lnSpc>
              <a:spcBef>
                <a:spcPts val="500"/>
              </a:spcBef>
            </a:pPr>
            <a:r>
              <a:rPr sz="1700" spc="-10" dirty="0">
                <a:solidFill>
                  <a:srgbClr val="4C4D4F"/>
                </a:solidFill>
                <a:latin typeface="Myriad Pro"/>
                <a:cs typeface="Myriad Pro"/>
              </a:rPr>
              <a:t>Perwez</a:t>
            </a:r>
            <a:endParaRPr sz="1700">
              <a:latin typeface="Myriad Pro"/>
              <a:cs typeface="Myriad Pro"/>
            </a:endParaRPr>
          </a:p>
        </p:txBody>
      </p:sp>
      <p:grpSp>
        <p:nvGrpSpPr>
          <p:cNvPr id="36" name="object 31">
            <a:extLst>
              <a:ext uri="{FF2B5EF4-FFF2-40B4-BE49-F238E27FC236}">
                <a16:creationId xmlns:a16="http://schemas.microsoft.com/office/drawing/2014/main" id="{0566F4B2-14A0-C935-8BC2-380179827363}"/>
              </a:ext>
            </a:extLst>
          </p:cNvPr>
          <p:cNvGrpSpPr/>
          <p:nvPr userDrawn="1"/>
        </p:nvGrpSpPr>
        <p:grpSpPr>
          <a:xfrm>
            <a:off x="3752437" y="1844998"/>
            <a:ext cx="6988175" cy="1753235"/>
            <a:chOff x="3752437" y="1844998"/>
            <a:chExt cx="6988175" cy="1753235"/>
          </a:xfrm>
        </p:grpSpPr>
        <p:pic>
          <p:nvPicPr>
            <p:cNvPr id="37" name="object 32">
              <a:extLst>
                <a:ext uri="{FF2B5EF4-FFF2-40B4-BE49-F238E27FC236}">
                  <a16:creationId xmlns:a16="http://schemas.microsoft.com/office/drawing/2014/main" id="{D668BE4E-1B2A-ACC8-52CC-381C85359B72}"/>
                </a:ext>
              </a:extLst>
            </p:cNvPr>
            <p:cNvPicPr/>
            <p:nvPr/>
          </p:nvPicPr>
          <p:blipFill>
            <a:blip r:embed="rId15" cstate="print"/>
            <a:stretch>
              <a:fillRect/>
            </a:stretch>
          </p:blipFill>
          <p:spPr>
            <a:xfrm>
              <a:off x="3772385" y="1851101"/>
              <a:ext cx="2283254" cy="1740687"/>
            </a:xfrm>
            <a:prstGeom prst="rect">
              <a:avLst/>
            </a:prstGeom>
          </p:spPr>
        </p:pic>
        <p:sp>
          <p:nvSpPr>
            <p:cNvPr id="38" name="object 33">
              <a:extLst>
                <a:ext uri="{FF2B5EF4-FFF2-40B4-BE49-F238E27FC236}">
                  <a16:creationId xmlns:a16="http://schemas.microsoft.com/office/drawing/2014/main" id="{56FDAFEF-7B2F-09BB-D95C-332A0FFA6863}"/>
                </a:ext>
              </a:extLst>
            </p:cNvPr>
            <p:cNvSpPr/>
            <p:nvPr/>
          </p:nvSpPr>
          <p:spPr>
            <a:xfrm>
              <a:off x="3758539" y="1851101"/>
              <a:ext cx="2297430" cy="1741170"/>
            </a:xfrm>
            <a:custGeom>
              <a:avLst/>
              <a:gdLst/>
              <a:ahLst/>
              <a:cxnLst/>
              <a:rect l="l" t="t" r="r" b="b"/>
              <a:pathLst>
                <a:path w="2297429" h="1741170">
                  <a:moveTo>
                    <a:pt x="0" y="1740687"/>
                  </a:moveTo>
                  <a:lnTo>
                    <a:pt x="2297099" y="1740687"/>
                  </a:lnTo>
                  <a:lnTo>
                    <a:pt x="2297099" y="0"/>
                  </a:lnTo>
                  <a:lnTo>
                    <a:pt x="0" y="0"/>
                  </a:lnTo>
                  <a:lnTo>
                    <a:pt x="0" y="1740687"/>
                  </a:lnTo>
                  <a:close/>
                </a:path>
              </a:pathLst>
            </a:custGeom>
            <a:ln w="12204">
              <a:solidFill>
                <a:srgbClr val="EC6869"/>
              </a:solidFill>
            </a:ln>
          </p:spPr>
          <p:txBody>
            <a:bodyPr wrap="square" lIns="0" tIns="0" rIns="0" bIns="0" rtlCol="0"/>
            <a:lstStyle/>
            <a:p>
              <a:endParaRPr/>
            </a:p>
          </p:txBody>
        </p:sp>
        <p:pic>
          <p:nvPicPr>
            <p:cNvPr id="39" name="object 34">
              <a:extLst>
                <a:ext uri="{FF2B5EF4-FFF2-40B4-BE49-F238E27FC236}">
                  <a16:creationId xmlns:a16="http://schemas.microsoft.com/office/drawing/2014/main" id="{53C06B59-CDBF-096A-DCE7-F946956D6266}"/>
                </a:ext>
              </a:extLst>
            </p:cNvPr>
            <p:cNvPicPr/>
            <p:nvPr/>
          </p:nvPicPr>
          <p:blipFill>
            <a:blip r:embed="rId16" cstate="print"/>
            <a:stretch>
              <a:fillRect/>
            </a:stretch>
          </p:blipFill>
          <p:spPr>
            <a:xfrm>
              <a:off x="6124016" y="1851101"/>
              <a:ext cx="2270785" cy="1740687"/>
            </a:xfrm>
            <a:prstGeom prst="rect">
              <a:avLst/>
            </a:prstGeom>
          </p:spPr>
        </p:pic>
        <p:sp>
          <p:nvSpPr>
            <p:cNvPr id="40" name="object 35">
              <a:extLst>
                <a:ext uri="{FF2B5EF4-FFF2-40B4-BE49-F238E27FC236}">
                  <a16:creationId xmlns:a16="http://schemas.microsoft.com/office/drawing/2014/main" id="{8425BF25-2A72-73CB-CECC-67AB661B41E0}"/>
                </a:ext>
              </a:extLst>
            </p:cNvPr>
            <p:cNvSpPr/>
            <p:nvPr/>
          </p:nvSpPr>
          <p:spPr>
            <a:xfrm>
              <a:off x="6097701" y="1851101"/>
              <a:ext cx="2297430" cy="1741170"/>
            </a:xfrm>
            <a:custGeom>
              <a:avLst/>
              <a:gdLst/>
              <a:ahLst/>
              <a:cxnLst/>
              <a:rect l="l" t="t" r="r" b="b"/>
              <a:pathLst>
                <a:path w="2297429" h="1741170">
                  <a:moveTo>
                    <a:pt x="0" y="1740687"/>
                  </a:moveTo>
                  <a:lnTo>
                    <a:pt x="2297099" y="1740687"/>
                  </a:lnTo>
                  <a:lnTo>
                    <a:pt x="2297099" y="0"/>
                  </a:lnTo>
                  <a:lnTo>
                    <a:pt x="0" y="0"/>
                  </a:lnTo>
                  <a:lnTo>
                    <a:pt x="0" y="1740687"/>
                  </a:lnTo>
                  <a:close/>
                </a:path>
              </a:pathLst>
            </a:custGeom>
            <a:ln w="12204">
              <a:solidFill>
                <a:srgbClr val="EC6869"/>
              </a:solidFill>
            </a:ln>
          </p:spPr>
          <p:txBody>
            <a:bodyPr wrap="square" lIns="0" tIns="0" rIns="0" bIns="0" rtlCol="0"/>
            <a:lstStyle/>
            <a:p>
              <a:endParaRPr/>
            </a:p>
          </p:txBody>
        </p:sp>
        <p:pic>
          <p:nvPicPr>
            <p:cNvPr id="41" name="object 36">
              <a:extLst>
                <a:ext uri="{FF2B5EF4-FFF2-40B4-BE49-F238E27FC236}">
                  <a16:creationId xmlns:a16="http://schemas.microsoft.com/office/drawing/2014/main" id="{59DAF7FC-BB7B-E2F2-98EB-B2DBB050284F}"/>
                </a:ext>
              </a:extLst>
            </p:cNvPr>
            <p:cNvPicPr/>
            <p:nvPr/>
          </p:nvPicPr>
          <p:blipFill>
            <a:blip r:embed="rId17" cstate="print"/>
            <a:stretch>
              <a:fillRect/>
            </a:stretch>
          </p:blipFill>
          <p:spPr>
            <a:xfrm>
              <a:off x="8436876" y="1851101"/>
              <a:ext cx="2297087" cy="1740687"/>
            </a:xfrm>
            <a:prstGeom prst="rect">
              <a:avLst/>
            </a:prstGeom>
          </p:spPr>
        </p:pic>
        <p:sp>
          <p:nvSpPr>
            <p:cNvPr id="42" name="object 37">
              <a:extLst>
                <a:ext uri="{FF2B5EF4-FFF2-40B4-BE49-F238E27FC236}">
                  <a16:creationId xmlns:a16="http://schemas.microsoft.com/office/drawing/2014/main" id="{567BE282-0D13-26A1-9BC1-A83D412A5C30}"/>
                </a:ext>
              </a:extLst>
            </p:cNvPr>
            <p:cNvSpPr/>
            <p:nvPr/>
          </p:nvSpPr>
          <p:spPr>
            <a:xfrm>
              <a:off x="8436876" y="1851101"/>
              <a:ext cx="2297430" cy="1741170"/>
            </a:xfrm>
            <a:custGeom>
              <a:avLst/>
              <a:gdLst/>
              <a:ahLst/>
              <a:cxnLst/>
              <a:rect l="l" t="t" r="r" b="b"/>
              <a:pathLst>
                <a:path w="2297429" h="1741170">
                  <a:moveTo>
                    <a:pt x="0" y="1740687"/>
                  </a:moveTo>
                  <a:lnTo>
                    <a:pt x="2297099" y="1740687"/>
                  </a:lnTo>
                  <a:lnTo>
                    <a:pt x="2297099" y="0"/>
                  </a:lnTo>
                  <a:lnTo>
                    <a:pt x="0" y="0"/>
                  </a:lnTo>
                  <a:lnTo>
                    <a:pt x="0" y="1740687"/>
                  </a:lnTo>
                  <a:close/>
                </a:path>
              </a:pathLst>
            </a:custGeom>
            <a:ln w="12204">
              <a:solidFill>
                <a:srgbClr val="EC6869"/>
              </a:solidFill>
            </a:ln>
          </p:spPr>
          <p:txBody>
            <a:bodyPr wrap="square" lIns="0" tIns="0" rIns="0" bIns="0" rtlCol="0"/>
            <a:lstStyle/>
            <a:p>
              <a:endParaRPr/>
            </a:p>
          </p:txBody>
        </p:sp>
      </p:grpSp>
      <p:sp>
        <p:nvSpPr>
          <p:cNvPr id="43" name="object 38">
            <a:extLst>
              <a:ext uri="{FF2B5EF4-FFF2-40B4-BE49-F238E27FC236}">
                <a16:creationId xmlns:a16="http://schemas.microsoft.com/office/drawing/2014/main" id="{C3CBFDFF-FBAA-9207-923F-FCCC51348AD7}"/>
              </a:ext>
            </a:extLst>
          </p:cNvPr>
          <p:cNvSpPr txBox="1"/>
          <p:nvPr userDrawn="1"/>
        </p:nvSpPr>
        <p:spPr>
          <a:xfrm>
            <a:off x="4170733" y="3671175"/>
            <a:ext cx="1435100" cy="993140"/>
          </a:xfrm>
          <a:prstGeom prst="rect">
            <a:avLst/>
          </a:prstGeom>
        </p:spPr>
        <p:txBody>
          <a:bodyPr vert="horz" wrap="square" lIns="0" tIns="14605" rIns="0" bIns="0" rtlCol="0">
            <a:spAutoFit/>
          </a:bodyPr>
          <a:lstStyle/>
          <a:p>
            <a:pPr algn="ctr">
              <a:lnSpc>
                <a:spcPct val="100000"/>
              </a:lnSpc>
              <a:spcBef>
                <a:spcPts val="115"/>
              </a:spcBef>
            </a:pPr>
            <a:r>
              <a:rPr sz="2100" spc="-10" dirty="0">
                <a:solidFill>
                  <a:srgbClr val="4C4D4F"/>
                </a:solidFill>
                <a:latin typeface="Myriad Pro"/>
                <a:cs typeface="Myriad Pro"/>
              </a:rPr>
              <a:t>Jordan</a:t>
            </a:r>
            <a:endParaRPr sz="2100">
              <a:latin typeface="Myriad Pro"/>
              <a:cs typeface="Myriad Pro"/>
            </a:endParaRPr>
          </a:p>
          <a:p>
            <a:pPr algn="ctr">
              <a:lnSpc>
                <a:spcPct val="100000"/>
              </a:lnSpc>
              <a:spcBef>
                <a:spcPts val="15"/>
              </a:spcBef>
            </a:pPr>
            <a:r>
              <a:rPr sz="2100" spc="-10" dirty="0">
                <a:solidFill>
                  <a:srgbClr val="4C4D4F"/>
                </a:solidFill>
                <a:latin typeface="Myriad Pro"/>
                <a:cs typeface="Myriad Pro"/>
              </a:rPr>
              <a:t>GODFRIAUX</a:t>
            </a:r>
            <a:endParaRPr sz="2100">
              <a:latin typeface="Myriad Pro"/>
              <a:cs typeface="Myriad Pro"/>
            </a:endParaRPr>
          </a:p>
          <a:p>
            <a:pPr algn="ctr">
              <a:lnSpc>
                <a:spcPct val="100000"/>
              </a:lnSpc>
              <a:spcBef>
                <a:spcPts val="500"/>
              </a:spcBef>
            </a:pPr>
            <a:r>
              <a:rPr sz="1700" spc="-10" dirty="0">
                <a:solidFill>
                  <a:srgbClr val="4C4D4F"/>
                </a:solidFill>
                <a:latin typeface="Myriad Pro"/>
                <a:cs typeface="Myriad Pro"/>
              </a:rPr>
              <a:t>Perwez</a:t>
            </a:r>
            <a:endParaRPr sz="1700">
              <a:latin typeface="Myriad Pro"/>
              <a:cs typeface="Myriad Pro"/>
            </a:endParaRPr>
          </a:p>
        </p:txBody>
      </p:sp>
      <p:sp>
        <p:nvSpPr>
          <p:cNvPr id="44" name="object 39">
            <a:extLst>
              <a:ext uri="{FF2B5EF4-FFF2-40B4-BE49-F238E27FC236}">
                <a16:creationId xmlns:a16="http://schemas.microsoft.com/office/drawing/2014/main" id="{BFA17A49-8119-A5DB-D8CF-1AA475777D39}"/>
              </a:ext>
            </a:extLst>
          </p:cNvPr>
          <p:cNvSpPr txBox="1"/>
          <p:nvPr userDrawn="1"/>
        </p:nvSpPr>
        <p:spPr>
          <a:xfrm>
            <a:off x="6785047" y="3671175"/>
            <a:ext cx="884555" cy="993140"/>
          </a:xfrm>
          <a:prstGeom prst="rect">
            <a:avLst/>
          </a:prstGeom>
        </p:spPr>
        <p:txBody>
          <a:bodyPr vert="horz" wrap="square" lIns="0" tIns="12065" rIns="0" bIns="0" rtlCol="0">
            <a:spAutoFit/>
          </a:bodyPr>
          <a:lstStyle/>
          <a:p>
            <a:pPr marL="12700" marR="5080" indent="50800">
              <a:lnSpc>
                <a:spcPct val="100699"/>
              </a:lnSpc>
              <a:spcBef>
                <a:spcPts val="95"/>
              </a:spcBef>
            </a:pPr>
            <a:r>
              <a:rPr sz="2100" spc="-10" dirty="0">
                <a:solidFill>
                  <a:srgbClr val="4C4D4F"/>
                </a:solidFill>
                <a:latin typeface="Myriad Pro"/>
                <a:cs typeface="Myriad Pro"/>
              </a:rPr>
              <a:t>Patrick SIRAUX</a:t>
            </a:r>
            <a:endParaRPr sz="2100">
              <a:latin typeface="Myriad Pro"/>
              <a:cs typeface="Myriad Pro"/>
            </a:endParaRPr>
          </a:p>
          <a:p>
            <a:pPr marL="52069">
              <a:lnSpc>
                <a:spcPct val="100000"/>
              </a:lnSpc>
              <a:spcBef>
                <a:spcPts val="500"/>
              </a:spcBef>
            </a:pPr>
            <a:r>
              <a:rPr sz="1700" spc="-10" dirty="0">
                <a:solidFill>
                  <a:srgbClr val="4C4D4F"/>
                </a:solidFill>
                <a:latin typeface="Myriad Pro"/>
                <a:cs typeface="Myriad Pro"/>
              </a:rPr>
              <a:t>Soignies</a:t>
            </a:r>
            <a:endParaRPr sz="1700">
              <a:latin typeface="Myriad Pro"/>
              <a:cs typeface="Myriad Pro"/>
            </a:endParaRPr>
          </a:p>
        </p:txBody>
      </p:sp>
      <p:sp>
        <p:nvSpPr>
          <p:cNvPr id="45" name="object 40">
            <a:extLst>
              <a:ext uri="{FF2B5EF4-FFF2-40B4-BE49-F238E27FC236}">
                <a16:creationId xmlns:a16="http://schemas.microsoft.com/office/drawing/2014/main" id="{187B8B9A-BE26-43BA-F203-4B122C1F79DD}"/>
              </a:ext>
            </a:extLst>
          </p:cNvPr>
          <p:cNvSpPr txBox="1"/>
          <p:nvPr userDrawn="1"/>
        </p:nvSpPr>
        <p:spPr>
          <a:xfrm>
            <a:off x="8995243" y="3671175"/>
            <a:ext cx="1150620" cy="993140"/>
          </a:xfrm>
          <a:prstGeom prst="rect">
            <a:avLst/>
          </a:prstGeom>
        </p:spPr>
        <p:txBody>
          <a:bodyPr vert="horz" wrap="square" lIns="0" tIns="14605" rIns="0" bIns="0" rtlCol="0">
            <a:spAutoFit/>
          </a:bodyPr>
          <a:lstStyle/>
          <a:p>
            <a:pPr algn="ctr">
              <a:lnSpc>
                <a:spcPct val="100000"/>
              </a:lnSpc>
              <a:spcBef>
                <a:spcPts val="115"/>
              </a:spcBef>
            </a:pPr>
            <a:r>
              <a:rPr sz="2100" spc="-10" dirty="0">
                <a:solidFill>
                  <a:srgbClr val="4C4D4F"/>
                </a:solidFill>
                <a:latin typeface="Myriad Pro"/>
                <a:cs typeface="Myriad Pro"/>
              </a:rPr>
              <a:t>David</a:t>
            </a:r>
            <a:endParaRPr sz="2100">
              <a:latin typeface="Myriad Pro"/>
              <a:cs typeface="Myriad Pro"/>
            </a:endParaRPr>
          </a:p>
          <a:p>
            <a:pPr algn="ctr">
              <a:lnSpc>
                <a:spcPct val="100000"/>
              </a:lnSpc>
              <a:spcBef>
                <a:spcPts val="15"/>
              </a:spcBef>
            </a:pPr>
            <a:r>
              <a:rPr sz="2100" dirty="0">
                <a:solidFill>
                  <a:srgbClr val="4C4D4F"/>
                </a:solidFill>
                <a:latin typeface="Myriad Pro"/>
                <a:cs typeface="Myriad Pro"/>
              </a:rPr>
              <a:t>DE</a:t>
            </a:r>
            <a:r>
              <a:rPr sz="2100" spc="5" dirty="0">
                <a:solidFill>
                  <a:srgbClr val="4C4D4F"/>
                </a:solidFill>
                <a:latin typeface="Myriad Pro"/>
                <a:cs typeface="Myriad Pro"/>
              </a:rPr>
              <a:t> </a:t>
            </a:r>
            <a:r>
              <a:rPr sz="2100" spc="-10" dirty="0">
                <a:solidFill>
                  <a:srgbClr val="4C4D4F"/>
                </a:solidFill>
                <a:latin typeface="Myriad Pro"/>
                <a:cs typeface="Myriad Pro"/>
              </a:rPr>
              <a:t>WILDE</a:t>
            </a:r>
            <a:endParaRPr sz="2100">
              <a:latin typeface="Myriad Pro"/>
              <a:cs typeface="Myriad Pro"/>
            </a:endParaRPr>
          </a:p>
          <a:p>
            <a:pPr algn="ctr">
              <a:lnSpc>
                <a:spcPct val="100000"/>
              </a:lnSpc>
              <a:spcBef>
                <a:spcPts val="500"/>
              </a:spcBef>
            </a:pPr>
            <a:r>
              <a:rPr sz="1700" spc="-10" dirty="0">
                <a:solidFill>
                  <a:srgbClr val="4C4D4F"/>
                </a:solidFill>
                <a:latin typeface="Myriad Pro"/>
                <a:cs typeface="Myriad Pro"/>
              </a:rPr>
              <a:t>Jodoigne</a:t>
            </a:r>
            <a:endParaRPr sz="1700">
              <a:latin typeface="Myriad Pro"/>
              <a:cs typeface="Myriad Pro"/>
            </a:endParaRPr>
          </a:p>
        </p:txBody>
      </p:sp>
    </p:spTree>
    <p:extLst>
      <p:ext uri="{BB962C8B-B14F-4D97-AF65-F5344CB8AC3E}">
        <p14:creationId xmlns:p14="http://schemas.microsoft.com/office/powerpoint/2010/main" val="31895610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sposition VIANDE BOVINE 1">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F2D051A-02B6-43A8-BAEB-14AB00D7DE3D}"/>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999282D2-3CC8-45B8-9D0E-6FD472C3B603}"/>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6EBB1354-0D7D-4740-8081-8C5BAB38CEBD}"/>
              </a:ext>
            </a:extLst>
          </p:cNvPr>
          <p:cNvSpPr>
            <a:spLocks noGrp="1"/>
          </p:cNvSpPr>
          <p:nvPr>
            <p:ph type="sldNum" sz="quarter" idx="12"/>
          </p:nvPr>
        </p:nvSpPr>
        <p:spPr/>
        <p:txBody>
          <a:bodyPr/>
          <a:lstStyle/>
          <a:p>
            <a:fld id="{E3C3F044-543A-412E-A42E-7B62475FA835}" type="slidenum">
              <a:rPr lang="fr-BE" smtClean="0"/>
              <a:t>‹N°›</a:t>
            </a:fld>
            <a:endParaRPr lang="fr-BE"/>
          </a:p>
        </p:txBody>
      </p:sp>
      <p:sp>
        <p:nvSpPr>
          <p:cNvPr id="6" name="object 2">
            <a:extLst>
              <a:ext uri="{FF2B5EF4-FFF2-40B4-BE49-F238E27FC236}">
                <a16:creationId xmlns:a16="http://schemas.microsoft.com/office/drawing/2014/main" id="{042F2E37-0FAB-4B13-B61E-DC15DEEDCE19}"/>
              </a:ext>
            </a:extLst>
          </p:cNvPr>
          <p:cNvSpPr txBox="1">
            <a:spLocks noGrp="1"/>
          </p:cNvSpPr>
          <p:nvPr>
            <p:ph type="title"/>
          </p:nvPr>
        </p:nvSpPr>
        <p:spPr>
          <a:xfrm>
            <a:off x="2209800" y="629285"/>
            <a:ext cx="9520693" cy="695960"/>
          </a:xfrm>
          <a:prstGeom prst="rect">
            <a:avLst/>
          </a:prstGeom>
        </p:spPr>
        <p:txBody>
          <a:bodyPr vert="horz" wrap="square" lIns="0" tIns="12700" rIns="0" bIns="0" rtlCol="0">
            <a:spAutoFit/>
          </a:bodyPr>
          <a:lstStyle/>
          <a:p>
            <a:pPr marL="12700">
              <a:lnSpc>
                <a:spcPct val="100000"/>
              </a:lnSpc>
              <a:spcBef>
                <a:spcPts val="100"/>
              </a:spcBef>
            </a:pPr>
            <a:r>
              <a:rPr sz="4400" spc="140" dirty="0"/>
              <a:t>VIANDE</a:t>
            </a:r>
            <a:r>
              <a:rPr sz="4400" spc="100" dirty="0"/>
              <a:t> </a:t>
            </a:r>
            <a:r>
              <a:rPr sz="4400" spc="155" dirty="0"/>
              <a:t>BOVINE</a:t>
            </a:r>
            <a:endParaRPr sz="4400" dirty="0"/>
          </a:p>
        </p:txBody>
      </p:sp>
      <p:grpSp>
        <p:nvGrpSpPr>
          <p:cNvPr id="7" name="object 3">
            <a:extLst>
              <a:ext uri="{FF2B5EF4-FFF2-40B4-BE49-F238E27FC236}">
                <a16:creationId xmlns:a16="http://schemas.microsoft.com/office/drawing/2014/main" id="{FE21BEA1-90D9-4A79-8258-F308E1D0C875}"/>
              </a:ext>
            </a:extLst>
          </p:cNvPr>
          <p:cNvGrpSpPr/>
          <p:nvPr userDrawn="1"/>
        </p:nvGrpSpPr>
        <p:grpSpPr>
          <a:xfrm>
            <a:off x="12700" y="0"/>
            <a:ext cx="12179300" cy="1421765"/>
            <a:chOff x="8394" y="203"/>
            <a:chExt cx="12179300" cy="1421765"/>
          </a:xfrm>
        </p:grpSpPr>
        <p:sp>
          <p:nvSpPr>
            <p:cNvPr id="8" name="object 4">
              <a:extLst>
                <a:ext uri="{FF2B5EF4-FFF2-40B4-BE49-F238E27FC236}">
                  <a16:creationId xmlns:a16="http://schemas.microsoft.com/office/drawing/2014/main" id="{E26C8E90-8798-4315-8F95-AF39EB0F0A51}"/>
                </a:ext>
              </a:extLst>
            </p:cNvPr>
            <p:cNvSpPr/>
            <p:nvPr/>
          </p:nvSpPr>
          <p:spPr>
            <a:xfrm>
              <a:off x="8394"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9" name="object 5">
              <a:extLst>
                <a:ext uri="{FF2B5EF4-FFF2-40B4-BE49-F238E27FC236}">
                  <a16:creationId xmlns:a16="http://schemas.microsoft.com/office/drawing/2014/main" id="{32E8456A-1203-4D92-8005-AEF4672246A8}"/>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pic>
          <p:nvPicPr>
            <p:cNvPr id="10" name="object 6">
              <a:extLst>
                <a:ext uri="{FF2B5EF4-FFF2-40B4-BE49-F238E27FC236}">
                  <a16:creationId xmlns:a16="http://schemas.microsoft.com/office/drawing/2014/main" id="{FCB8D5F0-1F8E-4825-9E83-4B3FD0C947E0}"/>
                </a:ext>
              </a:extLst>
            </p:cNvPr>
            <p:cNvPicPr/>
            <p:nvPr/>
          </p:nvPicPr>
          <p:blipFill>
            <a:blip r:embed="rId2" cstate="print"/>
            <a:stretch>
              <a:fillRect/>
            </a:stretch>
          </p:blipFill>
          <p:spPr>
            <a:xfrm>
              <a:off x="10040075" y="182708"/>
              <a:ext cx="189007" cy="114731"/>
            </a:xfrm>
            <a:prstGeom prst="rect">
              <a:avLst/>
            </a:prstGeom>
          </p:spPr>
        </p:pic>
        <p:pic>
          <p:nvPicPr>
            <p:cNvPr id="11" name="object 7">
              <a:extLst>
                <a:ext uri="{FF2B5EF4-FFF2-40B4-BE49-F238E27FC236}">
                  <a16:creationId xmlns:a16="http://schemas.microsoft.com/office/drawing/2014/main" id="{1E7A7D55-66AE-4CBF-9CC8-E0AF6172DF24}"/>
                </a:ext>
              </a:extLst>
            </p:cNvPr>
            <p:cNvPicPr/>
            <p:nvPr/>
          </p:nvPicPr>
          <p:blipFill>
            <a:blip r:embed="rId3" cstate="print"/>
            <a:stretch>
              <a:fillRect/>
            </a:stretch>
          </p:blipFill>
          <p:spPr>
            <a:xfrm>
              <a:off x="10251467" y="144706"/>
              <a:ext cx="310641" cy="152642"/>
            </a:xfrm>
            <a:prstGeom prst="rect">
              <a:avLst/>
            </a:prstGeom>
          </p:spPr>
        </p:pic>
        <p:pic>
          <p:nvPicPr>
            <p:cNvPr id="12" name="object 8">
              <a:extLst>
                <a:ext uri="{FF2B5EF4-FFF2-40B4-BE49-F238E27FC236}">
                  <a16:creationId xmlns:a16="http://schemas.microsoft.com/office/drawing/2014/main" id="{36E5CFA7-3E81-499B-BDBD-F922F2A2A382}"/>
                </a:ext>
              </a:extLst>
            </p:cNvPr>
            <p:cNvPicPr/>
            <p:nvPr/>
          </p:nvPicPr>
          <p:blipFill>
            <a:blip r:embed="rId4" cstate="print"/>
            <a:stretch>
              <a:fillRect/>
            </a:stretch>
          </p:blipFill>
          <p:spPr>
            <a:xfrm>
              <a:off x="10589431" y="183751"/>
              <a:ext cx="64706" cy="112280"/>
            </a:xfrm>
            <a:prstGeom prst="rect">
              <a:avLst/>
            </a:prstGeom>
          </p:spPr>
        </p:pic>
        <p:pic>
          <p:nvPicPr>
            <p:cNvPr id="13" name="object 9">
              <a:extLst>
                <a:ext uri="{FF2B5EF4-FFF2-40B4-BE49-F238E27FC236}">
                  <a16:creationId xmlns:a16="http://schemas.microsoft.com/office/drawing/2014/main" id="{9D9D3294-DF76-4E80-AFF9-3731FB6D3F97}"/>
                </a:ext>
              </a:extLst>
            </p:cNvPr>
            <p:cNvPicPr/>
            <p:nvPr/>
          </p:nvPicPr>
          <p:blipFill>
            <a:blip r:embed="rId5" cstate="print"/>
            <a:stretch>
              <a:fillRect/>
            </a:stretch>
          </p:blipFill>
          <p:spPr>
            <a:xfrm>
              <a:off x="10694320" y="172974"/>
              <a:ext cx="221231" cy="124470"/>
            </a:xfrm>
            <a:prstGeom prst="rect">
              <a:avLst/>
            </a:prstGeom>
          </p:spPr>
        </p:pic>
        <p:pic>
          <p:nvPicPr>
            <p:cNvPr id="14" name="object 10">
              <a:extLst>
                <a:ext uri="{FF2B5EF4-FFF2-40B4-BE49-F238E27FC236}">
                  <a16:creationId xmlns:a16="http://schemas.microsoft.com/office/drawing/2014/main" id="{67DCF068-6771-4C5E-AD4B-3D32275FDC2D}"/>
                </a:ext>
              </a:extLst>
            </p:cNvPr>
            <p:cNvPicPr/>
            <p:nvPr/>
          </p:nvPicPr>
          <p:blipFill>
            <a:blip r:embed="rId6" cstate="print"/>
            <a:stretch>
              <a:fillRect/>
            </a:stretch>
          </p:blipFill>
          <p:spPr>
            <a:xfrm>
              <a:off x="10040165" y="363762"/>
              <a:ext cx="71031" cy="115735"/>
            </a:xfrm>
            <a:prstGeom prst="rect">
              <a:avLst/>
            </a:prstGeom>
          </p:spPr>
        </p:pic>
        <p:pic>
          <p:nvPicPr>
            <p:cNvPr id="15" name="object 11">
              <a:extLst>
                <a:ext uri="{FF2B5EF4-FFF2-40B4-BE49-F238E27FC236}">
                  <a16:creationId xmlns:a16="http://schemas.microsoft.com/office/drawing/2014/main" id="{EAD664C9-C976-4BAC-A3C6-E4E5AB6E25AE}"/>
                </a:ext>
              </a:extLst>
            </p:cNvPr>
            <p:cNvPicPr/>
            <p:nvPr/>
          </p:nvPicPr>
          <p:blipFill>
            <a:blip r:embed="rId7" cstate="print"/>
            <a:stretch>
              <a:fillRect/>
            </a:stretch>
          </p:blipFill>
          <p:spPr>
            <a:xfrm>
              <a:off x="10134258" y="362852"/>
              <a:ext cx="190656" cy="118228"/>
            </a:xfrm>
            <a:prstGeom prst="rect">
              <a:avLst/>
            </a:prstGeom>
          </p:spPr>
        </p:pic>
        <p:pic>
          <p:nvPicPr>
            <p:cNvPr id="16" name="object 12">
              <a:extLst>
                <a:ext uri="{FF2B5EF4-FFF2-40B4-BE49-F238E27FC236}">
                  <a16:creationId xmlns:a16="http://schemas.microsoft.com/office/drawing/2014/main" id="{A5665BB3-EB5C-42B2-BC7D-EAC1109FAA7C}"/>
                </a:ext>
              </a:extLst>
            </p:cNvPr>
            <p:cNvPicPr/>
            <p:nvPr/>
          </p:nvPicPr>
          <p:blipFill>
            <a:blip r:embed="rId8" cstate="print"/>
            <a:stretch>
              <a:fillRect/>
            </a:stretch>
          </p:blipFill>
          <p:spPr>
            <a:xfrm>
              <a:off x="10348707" y="363213"/>
              <a:ext cx="93268" cy="117462"/>
            </a:xfrm>
            <a:prstGeom prst="rect">
              <a:avLst/>
            </a:prstGeom>
          </p:spPr>
        </p:pic>
        <p:pic>
          <p:nvPicPr>
            <p:cNvPr id="17" name="object 13">
              <a:extLst>
                <a:ext uri="{FF2B5EF4-FFF2-40B4-BE49-F238E27FC236}">
                  <a16:creationId xmlns:a16="http://schemas.microsoft.com/office/drawing/2014/main" id="{06934CAF-4E2F-4419-84B4-9097C135EB55}"/>
                </a:ext>
              </a:extLst>
            </p:cNvPr>
            <p:cNvPicPr/>
            <p:nvPr/>
          </p:nvPicPr>
          <p:blipFill>
            <a:blip r:embed="rId9" cstate="print"/>
            <a:stretch>
              <a:fillRect/>
            </a:stretch>
          </p:blipFill>
          <p:spPr>
            <a:xfrm>
              <a:off x="10462295" y="363899"/>
              <a:ext cx="86728" cy="116776"/>
            </a:xfrm>
            <a:prstGeom prst="rect">
              <a:avLst/>
            </a:prstGeom>
          </p:spPr>
        </p:pic>
        <p:pic>
          <p:nvPicPr>
            <p:cNvPr id="18" name="object 14">
              <a:extLst>
                <a:ext uri="{FF2B5EF4-FFF2-40B4-BE49-F238E27FC236}">
                  <a16:creationId xmlns:a16="http://schemas.microsoft.com/office/drawing/2014/main" id="{B417D5CF-9591-458F-92EF-19F4BB9DF5B0}"/>
                </a:ext>
              </a:extLst>
            </p:cNvPr>
            <p:cNvPicPr/>
            <p:nvPr/>
          </p:nvPicPr>
          <p:blipFill>
            <a:blip r:embed="rId10" cstate="print"/>
            <a:stretch>
              <a:fillRect/>
            </a:stretch>
          </p:blipFill>
          <p:spPr>
            <a:xfrm>
              <a:off x="10569388" y="362985"/>
              <a:ext cx="172477" cy="117690"/>
            </a:xfrm>
            <a:prstGeom prst="rect">
              <a:avLst/>
            </a:prstGeom>
          </p:spPr>
        </p:pic>
        <p:pic>
          <p:nvPicPr>
            <p:cNvPr id="19" name="object 15">
              <a:extLst>
                <a:ext uri="{FF2B5EF4-FFF2-40B4-BE49-F238E27FC236}">
                  <a16:creationId xmlns:a16="http://schemas.microsoft.com/office/drawing/2014/main" id="{91AF55D0-E69D-42F5-A4C8-A00563C7B177}"/>
                </a:ext>
              </a:extLst>
            </p:cNvPr>
            <p:cNvPicPr/>
            <p:nvPr/>
          </p:nvPicPr>
          <p:blipFill>
            <a:blip r:embed="rId11" cstate="print"/>
            <a:stretch>
              <a:fillRect/>
            </a:stretch>
          </p:blipFill>
          <p:spPr>
            <a:xfrm>
              <a:off x="10762560" y="363899"/>
              <a:ext cx="170746" cy="116776"/>
            </a:xfrm>
            <a:prstGeom prst="rect">
              <a:avLst/>
            </a:prstGeom>
          </p:spPr>
        </p:pic>
        <p:pic>
          <p:nvPicPr>
            <p:cNvPr id="20" name="object 16">
              <a:extLst>
                <a:ext uri="{FF2B5EF4-FFF2-40B4-BE49-F238E27FC236}">
                  <a16:creationId xmlns:a16="http://schemas.microsoft.com/office/drawing/2014/main" id="{39A36577-BA88-49FB-86D1-8001DD88712A}"/>
                </a:ext>
              </a:extLst>
            </p:cNvPr>
            <p:cNvPicPr/>
            <p:nvPr/>
          </p:nvPicPr>
          <p:blipFill>
            <a:blip r:embed="rId12" cstate="print"/>
            <a:stretch>
              <a:fillRect/>
            </a:stretch>
          </p:blipFill>
          <p:spPr>
            <a:xfrm>
              <a:off x="10963786" y="362667"/>
              <a:ext cx="161450" cy="118413"/>
            </a:xfrm>
            <a:prstGeom prst="rect">
              <a:avLst/>
            </a:prstGeom>
          </p:spPr>
        </p:pic>
        <p:sp>
          <p:nvSpPr>
            <p:cNvPr id="21" name="object 17">
              <a:extLst>
                <a:ext uri="{FF2B5EF4-FFF2-40B4-BE49-F238E27FC236}">
                  <a16:creationId xmlns:a16="http://schemas.microsoft.com/office/drawing/2014/main" id="{1986EF89-05AF-4D7D-A13B-A0C7FC828AC8}"/>
                </a:ext>
              </a:extLst>
            </p:cNvPr>
            <p:cNvSpPr/>
            <p:nvPr/>
          </p:nvSpPr>
          <p:spPr>
            <a:xfrm>
              <a:off x="9404502" y="32562"/>
              <a:ext cx="560705" cy="492759"/>
            </a:xfrm>
            <a:custGeom>
              <a:avLst/>
              <a:gdLst/>
              <a:ahLst/>
              <a:cxnLst/>
              <a:rect l="l" t="t" r="r" b="b"/>
              <a:pathLst>
                <a:path w="560704" h="492759">
                  <a:moveTo>
                    <a:pt x="543407" y="174002"/>
                  </a:moveTo>
                  <a:lnTo>
                    <a:pt x="521258" y="131216"/>
                  </a:lnTo>
                  <a:lnTo>
                    <a:pt x="492658" y="93459"/>
                  </a:lnTo>
                  <a:lnTo>
                    <a:pt x="458419" y="61302"/>
                  </a:lnTo>
                  <a:lnTo>
                    <a:pt x="419404" y="35318"/>
                  </a:lnTo>
                  <a:lnTo>
                    <a:pt x="376466" y="16065"/>
                  </a:lnTo>
                  <a:lnTo>
                    <a:pt x="330441" y="4102"/>
                  </a:lnTo>
                  <a:lnTo>
                    <a:pt x="282181" y="0"/>
                  </a:lnTo>
                  <a:lnTo>
                    <a:pt x="236385" y="3695"/>
                  </a:lnTo>
                  <a:lnTo>
                    <a:pt x="192951" y="14351"/>
                  </a:lnTo>
                  <a:lnTo>
                    <a:pt x="152450" y="31369"/>
                  </a:lnTo>
                  <a:lnTo>
                    <a:pt x="115468" y="54190"/>
                  </a:lnTo>
                  <a:lnTo>
                    <a:pt x="82588" y="82232"/>
                  </a:lnTo>
                  <a:lnTo>
                    <a:pt x="54381" y="114922"/>
                  </a:lnTo>
                  <a:lnTo>
                    <a:pt x="31445" y="151676"/>
                  </a:lnTo>
                  <a:lnTo>
                    <a:pt x="14338" y="191922"/>
                  </a:lnTo>
                  <a:lnTo>
                    <a:pt x="3670" y="235077"/>
                  </a:lnTo>
                  <a:lnTo>
                    <a:pt x="0" y="280555"/>
                  </a:lnTo>
                  <a:lnTo>
                    <a:pt x="1143" y="305701"/>
                  </a:lnTo>
                  <a:lnTo>
                    <a:pt x="4559" y="330593"/>
                  </a:lnTo>
                  <a:lnTo>
                    <a:pt x="10185" y="355092"/>
                  </a:lnTo>
                  <a:lnTo>
                    <a:pt x="18034" y="379018"/>
                  </a:lnTo>
                  <a:lnTo>
                    <a:pt x="25031" y="369468"/>
                  </a:lnTo>
                  <a:lnTo>
                    <a:pt x="32359" y="360146"/>
                  </a:lnTo>
                  <a:lnTo>
                    <a:pt x="67665" y="322795"/>
                  </a:lnTo>
                  <a:lnTo>
                    <a:pt x="110401" y="287528"/>
                  </a:lnTo>
                  <a:lnTo>
                    <a:pt x="133311" y="271830"/>
                  </a:lnTo>
                  <a:lnTo>
                    <a:pt x="130835" y="265925"/>
                  </a:lnTo>
                  <a:lnTo>
                    <a:pt x="128803" y="259854"/>
                  </a:lnTo>
                  <a:lnTo>
                    <a:pt x="127228" y="253644"/>
                  </a:lnTo>
                  <a:lnTo>
                    <a:pt x="94729" y="256781"/>
                  </a:lnTo>
                  <a:lnTo>
                    <a:pt x="88430" y="251650"/>
                  </a:lnTo>
                  <a:lnTo>
                    <a:pt x="85712" y="223926"/>
                  </a:lnTo>
                  <a:lnTo>
                    <a:pt x="90893" y="217652"/>
                  </a:lnTo>
                  <a:lnTo>
                    <a:pt x="123380" y="214503"/>
                  </a:lnTo>
                  <a:lnTo>
                    <a:pt x="123990" y="207302"/>
                  </a:lnTo>
                  <a:lnTo>
                    <a:pt x="124993" y="200139"/>
                  </a:lnTo>
                  <a:lnTo>
                    <a:pt x="126390" y="193040"/>
                  </a:lnTo>
                  <a:lnTo>
                    <a:pt x="128181" y="186016"/>
                  </a:lnTo>
                  <a:lnTo>
                    <a:pt x="98463" y="172580"/>
                  </a:lnTo>
                  <a:lnTo>
                    <a:pt x="95592" y="164985"/>
                  </a:lnTo>
                  <a:lnTo>
                    <a:pt x="107200" y="139458"/>
                  </a:lnTo>
                  <a:lnTo>
                    <a:pt x="114782" y="136525"/>
                  </a:lnTo>
                  <a:lnTo>
                    <a:pt x="144703" y="149923"/>
                  </a:lnTo>
                  <a:lnTo>
                    <a:pt x="148805" y="143992"/>
                  </a:lnTo>
                  <a:lnTo>
                    <a:pt x="153238" y="138290"/>
                  </a:lnTo>
                  <a:lnTo>
                    <a:pt x="157975" y="132842"/>
                  </a:lnTo>
                  <a:lnTo>
                    <a:pt x="163004" y="127647"/>
                  </a:lnTo>
                  <a:lnTo>
                    <a:pt x="144284" y="101384"/>
                  </a:lnTo>
                  <a:lnTo>
                    <a:pt x="145605" y="93510"/>
                  </a:lnTo>
                  <a:lnTo>
                    <a:pt x="168490" y="77216"/>
                  </a:lnTo>
                  <a:lnTo>
                    <a:pt x="176542" y="78562"/>
                  </a:lnTo>
                  <a:lnTo>
                    <a:pt x="195554" y="104965"/>
                  </a:lnTo>
                  <a:lnTo>
                    <a:pt x="202120" y="101854"/>
                  </a:lnTo>
                  <a:lnTo>
                    <a:pt x="208838" y="99123"/>
                  </a:lnTo>
                  <a:lnTo>
                    <a:pt x="215722" y="96786"/>
                  </a:lnTo>
                  <a:lnTo>
                    <a:pt x="222732" y="94830"/>
                  </a:lnTo>
                  <a:lnTo>
                    <a:pt x="219595" y="62572"/>
                  </a:lnTo>
                  <a:lnTo>
                    <a:pt x="224739" y="56311"/>
                  </a:lnTo>
                  <a:lnTo>
                    <a:pt x="252717" y="53568"/>
                  </a:lnTo>
                  <a:lnTo>
                    <a:pt x="259016" y="58737"/>
                  </a:lnTo>
                  <a:lnTo>
                    <a:pt x="262178" y="91008"/>
                  </a:lnTo>
                  <a:lnTo>
                    <a:pt x="269430" y="91554"/>
                  </a:lnTo>
                  <a:lnTo>
                    <a:pt x="276644" y="92481"/>
                  </a:lnTo>
                  <a:lnTo>
                    <a:pt x="283806" y="93814"/>
                  </a:lnTo>
                  <a:lnTo>
                    <a:pt x="290880" y="95542"/>
                  </a:lnTo>
                  <a:lnTo>
                    <a:pt x="304393" y="66040"/>
                  </a:lnTo>
                  <a:lnTo>
                    <a:pt x="312013" y="63195"/>
                  </a:lnTo>
                  <a:lnTo>
                    <a:pt x="337870" y="74790"/>
                  </a:lnTo>
                  <a:lnTo>
                    <a:pt x="340741" y="82397"/>
                  </a:lnTo>
                  <a:lnTo>
                    <a:pt x="327253" y="112141"/>
                  </a:lnTo>
                  <a:lnTo>
                    <a:pt x="333235" y="116217"/>
                  </a:lnTo>
                  <a:lnTo>
                    <a:pt x="338975" y="120611"/>
                  </a:lnTo>
                  <a:lnTo>
                    <a:pt x="344462" y="125323"/>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56"/>
                  </a:lnTo>
                  <a:lnTo>
                    <a:pt x="427469" y="171665"/>
                  </a:lnTo>
                  <a:lnTo>
                    <a:pt x="451624" y="170065"/>
                  </a:lnTo>
                  <a:lnTo>
                    <a:pt x="475856" y="169456"/>
                  </a:lnTo>
                  <a:lnTo>
                    <a:pt x="492785" y="169684"/>
                  </a:lnTo>
                  <a:lnTo>
                    <a:pt x="509701" y="170522"/>
                  </a:lnTo>
                  <a:lnTo>
                    <a:pt x="526580" y="171958"/>
                  </a:lnTo>
                  <a:lnTo>
                    <a:pt x="543407" y="174002"/>
                  </a:lnTo>
                  <a:close/>
                </a:path>
                <a:path w="560704" h="492759">
                  <a:moveTo>
                    <a:pt x="560197" y="231698"/>
                  </a:moveTo>
                  <a:lnTo>
                    <a:pt x="516280" y="207543"/>
                  </a:lnTo>
                  <a:lnTo>
                    <a:pt x="475945" y="205828"/>
                  </a:lnTo>
                  <a:lnTo>
                    <a:pt x="431419" y="207924"/>
                  </a:lnTo>
                  <a:lnTo>
                    <a:pt x="387235" y="213334"/>
                  </a:lnTo>
                  <a:lnTo>
                    <a:pt x="343585" y="222034"/>
                  </a:lnTo>
                  <a:lnTo>
                    <a:pt x="300672" y="233972"/>
                  </a:lnTo>
                  <a:lnTo>
                    <a:pt x="246761" y="253453"/>
                  </a:lnTo>
                  <a:lnTo>
                    <a:pt x="196532" y="276923"/>
                  </a:lnTo>
                  <a:lnTo>
                    <a:pt x="150647" y="303961"/>
                  </a:lnTo>
                  <a:lnTo>
                    <a:pt x="109855" y="334149"/>
                  </a:lnTo>
                  <a:lnTo>
                    <a:pt x="74828" y="367068"/>
                  </a:lnTo>
                  <a:lnTo>
                    <a:pt x="44919" y="404533"/>
                  </a:lnTo>
                  <a:lnTo>
                    <a:pt x="36474" y="418109"/>
                  </a:lnTo>
                  <a:lnTo>
                    <a:pt x="49377" y="438658"/>
                  </a:lnTo>
                  <a:lnTo>
                    <a:pt x="63982" y="457987"/>
                  </a:lnTo>
                  <a:lnTo>
                    <a:pt x="80213" y="475996"/>
                  </a:lnTo>
                  <a:lnTo>
                    <a:pt x="97980" y="492569"/>
                  </a:lnTo>
                  <a:lnTo>
                    <a:pt x="105537" y="479437"/>
                  </a:lnTo>
                  <a:lnTo>
                    <a:pt x="109829" y="472846"/>
                  </a:lnTo>
                  <a:lnTo>
                    <a:pt x="135839" y="437299"/>
                  </a:lnTo>
                  <a:lnTo>
                    <a:pt x="166535" y="403364"/>
                  </a:lnTo>
                  <a:lnTo>
                    <a:pt x="201510" y="371386"/>
                  </a:lnTo>
                  <a:lnTo>
                    <a:pt x="240360" y="341693"/>
                  </a:lnTo>
                  <a:lnTo>
                    <a:pt x="282702" y="314617"/>
                  </a:lnTo>
                  <a:lnTo>
                    <a:pt x="328129" y="290474"/>
                  </a:lnTo>
                  <a:lnTo>
                    <a:pt x="374599" y="270294"/>
                  </a:lnTo>
                  <a:lnTo>
                    <a:pt x="421424" y="254228"/>
                  </a:lnTo>
                  <a:lnTo>
                    <a:pt x="468210" y="242392"/>
                  </a:lnTo>
                  <a:lnTo>
                    <a:pt x="514591" y="234848"/>
                  </a:lnTo>
                  <a:lnTo>
                    <a:pt x="560197" y="231698"/>
                  </a:lnTo>
                  <a:close/>
                </a:path>
              </a:pathLst>
            </a:custGeom>
            <a:solidFill>
              <a:srgbClr val="FFFFFF"/>
            </a:solidFill>
          </p:spPr>
          <p:txBody>
            <a:bodyPr wrap="square" lIns="0" tIns="0" rIns="0" bIns="0" rtlCol="0"/>
            <a:lstStyle/>
            <a:p>
              <a:endParaRPr/>
            </a:p>
          </p:txBody>
        </p:sp>
        <p:pic>
          <p:nvPicPr>
            <p:cNvPr id="22" name="object 18">
              <a:extLst>
                <a:ext uri="{FF2B5EF4-FFF2-40B4-BE49-F238E27FC236}">
                  <a16:creationId xmlns:a16="http://schemas.microsoft.com/office/drawing/2014/main" id="{8F4FDEE7-F92D-4968-98DF-3BE725577204}"/>
                </a:ext>
              </a:extLst>
            </p:cNvPr>
            <p:cNvPicPr/>
            <p:nvPr/>
          </p:nvPicPr>
          <p:blipFill>
            <a:blip r:embed="rId13" cstate="print"/>
            <a:stretch>
              <a:fillRect/>
            </a:stretch>
          </p:blipFill>
          <p:spPr>
            <a:xfrm>
              <a:off x="9713774" y="414806"/>
              <a:ext cx="235826" cy="177101"/>
            </a:xfrm>
            <a:prstGeom prst="rect">
              <a:avLst/>
            </a:prstGeom>
          </p:spPr>
        </p:pic>
        <p:sp>
          <p:nvSpPr>
            <p:cNvPr id="23" name="object 19">
              <a:extLst>
                <a:ext uri="{FF2B5EF4-FFF2-40B4-BE49-F238E27FC236}">
                  <a16:creationId xmlns:a16="http://schemas.microsoft.com/office/drawing/2014/main" id="{3C3EA523-5910-46E0-85E4-A8586075C68D}"/>
                </a:ext>
              </a:extLst>
            </p:cNvPr>
            <p:cNvSpPr/>
            <p:nvPr/>
          </p:nvSpPr>
          <p:spPr>
            <a:xfrm>
              <a:off x="9539739" y="309674"/>
              <a:ext cx="429259" cy="276860"/>
            </a:xfrm>
            <a:custGeom>
              <a:avLst/>
              <a:gdLst/>
              <a:ahLst/>
              <a:cxnLst/>
              <a:rect l="l" t="t" r="r" b="b"/>
              <a:pathLst>
                <a:path w="429259" h="276859">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sp>
          <p:nvSpPr>
            <p:cNvPr id="24" name="object 20">
              <a:extLst>
                <a:ext uri="{FF2B5EF4-FFF2-40B4-BE49-F238E27FC236}">
                  <a16:creationId xmlns:a16="http://schemas.microsoft.com/office/drawing/2014/main" id="{259EBE38-DCC2-44F2-AE65-511B17A91505}"/>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sp>
          <p:nvSpPr>
            <p:cNvPr id="25" name="object 21">
              <a:extLst>
                <a:ext uri="{FF2B5EF4-FFF2-40B4-BE49-F238E27FC236}">
                  <a16:creationId xmlns:a16="http://schemas.microsoft.com/office/drawing/2014/main" id="{C6640164-4393-4798-B658-EF685B5A3A02}"/>
                </a:ext>
              </a:extLst>
            </p:cNvPr>
            <p:cNvSpPr/>
            <p:nvPr/>
          </p:nvSpPr>
          <p:spPr>
            <a:xfrm>
              <a:off x="9239738"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sp>
          <p:nvSpPr>
            <p:cNvPr id="26" name="object 22">
              <a:extLst>
                <a:ext uri="{FF2B5EF4-FFF2-40B4-BE49-F238E27FC236}">
                  <a16:creationId xmlns:a16="http://schemas.microsoft.com/office/drawing/2014/main" id="{CF72E1DE-A2F3-4042-ACC3-8EEFE6400920}"/>
                </a:ext>
              </a:extLst>
            </p:cNvPr>
            <p:cNvSpPr/>
            <p:nvPr/>
          </p:nvSpPr>
          <p:spPr>
            <a:xfrm>
              <a:off x="457194" y="400354"/>
              <a:ext cx="936625" cy="1021715"/>
            </a:xfrm>
            <a:custGeom>
              <a:avLst/>
              <a:gdLst/>
              <a:ahLst/>
              <a:cxnLst/>
              <a:rect l="l" t="t" r="r" b="b"/>
              <a:pathLst>
                <a:path w="936625" h="1021715">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6D2A5A"/>
            </a:solidFill>
          </p:spPr>
          <p:txBody>
            <a:bodyPr wrap="square" lIns="0" tIns="0" rIns="0" bIns="0" rtlCol="0"/>
            <a:lstStyle/>
            <a:p>
              <a:endParaRPr/>
            </a:p>
          </p:txBody>
        </p:sp>
        <p:sp>
          <p:nvSpPr>
            <p:cNvPr id="27" name="object 23">
              <a:extLst>
                <a:ext uri="{FF2B5EF4-FFF2-40B4-BE49-F238E27FC236}">
                  <a16:creationId xmlns:a16="http://schemas.microsoft.com/office/drawing/2014/main" id="{C0B86264-4A2B-4DE8-AE53-EE5FF20B5FD3}"/>
                </a:ext>
              </a:extLst>
            </p:cNvPr>
            <p:cNvSpPr/>
            <p:nvPr/>
          </p:nvSpPr>
          <p:spPr>
            <a:xfrm>
              <a:off x="581431" y="738593"/>
              <a:ext cx="695325" cy="402590"/>
            </a:xfrm>
            <a:custGeom>
              <a:avLst/>
              <a:gdLst/>
              <a:ahLst/>
              <a:cxnLst/>
              <a:rect l="l" t="t" r="r" b="b"/>
              <a:pathLst>
                <a:path w="695325" h="402590">
                  <a:moveTo>
                    <a:pt x="695058" y="137756"/>
                  </a:moveTo>
                  <a:lnTo>
                    <a:pt x="690968" y="113080"/>
                  </a:lnTo>
                  <a:lnTo>
                    <a:pt x="678040" y="81800"/>
                  </a:lnTo>
                  <a:lnTo>
                    <a:pt x="662774" y="51003"/>
                  </a:lnTo>
                  <a:lnTo>
                    <a:pt x="656717" y="42913"/>
                  </a:lnTo>
                  <a:lnTo>
                    <a:pt x="649795" y="33642"/>
                  </a:lnTo>
                  <a:lnTo>
                    <a:pt x="636536" y="25603"/>
                  </a:lnTo>
                  <a:lnTo>
                    <a:pt x="621118" y="22885"/>
                  </a:lnTo>
                  <a:lnTo>
                    <a:pt x="618629" y="19050"/>
                  </a:lnTo>
                  <a:lnTo>
                    <a:pt x="614210" y="16510"/>
                  </a:lnTo>
                  <a:lnTo>
                    <a:pt x="594372" y="5080"/>
                  </a:lnTo>
                  <a:lnTo>
                    <a:pt x="588848" y="3810"/>
                  </a:lnTo>
                  <a:lnTo>
                    <a:pt x="581113" y="2540"/>
                  </a:lnTo>
                  <a:lnTo>
                    <a:pt x="572414" y="0"/>
                  </a:lnTo>
                  <a:lnTo>
                    <a:pt x="543128" y="0"/>
                  </a:lnTo>
                  <a:lnTo>
                    <a:pt x="515175" y="0"/>
                  </a:lnTo>
                  <a:lnTo>
                    <a:pt x="501751" y="0"/>
                  </a:lnTo>
                  <a:lnTo>
                    <a:pt x="489178" y="2540"/>
                  </a:lnTo>
                  <a:lnTo>
                    <a:pt x="445528" y="6350"/>
                  </a:lnTo>
                  <a:lnTo>
                    <a:pt x="369747" y="11430"/>
                  </a:lnTo>
                  <a:lnTo>
                    <a:pt x="296722" y="15240"/>
                  </a:lnTo>
                  <a:lnTo>
                    <a:pt x="261315" y="16510"/>
                  </a:lnTo>
                  <a:lnTo>
                    <a:pt x="254965" y="16510"/>
                  </a:lnTo>
                  <a:lnTo>
                    <a:pt x="245732" y="15240"/>
                  </a:lnTo>
                  <a:lnTo>
                    <a:pt x="233400" y="12700"/>
                  </a:lnTo>
                  <a:lnTo>
                    <a:pt x="217741" y="11430"/>
                  </a:lnTo>
                  <a:lnTo>
                    <a:pt x="201942" y="13970"/>
                  </a:lnTo>
                  <a:lnTo>
                    <a:pt x="189433" y="17780"/>
                  </a:lnTo>
                  <a:lnTo>
                    <a:pt x="180289" y="22860"/>
                  </a:lnTo>
                  <a:lnTo>
                    <a:pt x="174625" y="26670"/>
                  </a:lnTo>
                  <a:lnTo>
                    <a:pt x="166433" y="27940"/>
                  </a:lnTo>
                  <a:lnTo>
                    <a:pt x="132448" y="27940"/>
                  </a:lnTo>
                  <a:lnTo>
                    <a:pt x="128206" y="29210"/>
                  </a:lnTo>
                  <a:lnTo>
                    <a:pt x="124879" y="29210"/>
                  </a:lnTo>
                  <a:lnTo>
                    <a:pt x="125818" y="20320"/>
                  </a:lnTo>
                  <a:lnTo>
                    <a:pt x="131826" y="19050"/>
                  </a:lnTo>
                  <a:lnTo>
                    <a:pt x="143827" y="16510"/>
                  </a:lnTo>
                  <a:lnTo>
                    <a:pt x="143827" y="13970"/>
                  </a:lnTo>
                  <a:lnTo>
                    <a:pt x="143827" y="7620"/>
                  </a:lnTo>
                  <a:lnTo>
                    <a:pt x="143827" y="6350"/>
                  </a:lnTo>
                  <a:lnTo>
                    <a:pt x="138137" y="7620"/>
                  </a:lnTo>
                  <a:lnTo>
                    <a:pt x="124879" y="7620"/>
                  </a:lnTo>
                  <a:lnTo>
                    <a:pt x="120624" y="0"/>
                  </a:lnTo>
                  <a:lnTo>
                    <a:pt x="117284" y="3810"/>
                  </a:lnTo>
                  <a:lnTo>
                    <a:pt x="127241" y="12700"/>
                  </a:lnTo>
                  <a:lnTo>
                    <a:pt x="119659" y="13970"/>
                  </a:lnTo>
                  <a:lnTo>
                    <a:pt x="118719" y="11430"/>
                  </a:lnTo>
                  <a:lnTo>
                    <a:pt x="116827" y="6350"/>
                  </a:lnTo>
                  <a:lnTo>
                    <a:pt x="111125" y="6350"/>
                  </a:lnTo>
                  <a:lnTo>
                    <a:pt x="104063" y="5080"/>
                  </a:lnTo>
                  <a:lnTo>
                    <a:pt x="93611" y="2540"/>
                  </a:lnTo>
                  <a:lnTo>
                    <a:pt x="83159" y="1270"/>
                  </a:lnTo>
                  <a:lnTo>
                    <a:pt x="76073" y="0"/>
                  </a:lnTo>
                  <a:lnTo>
                    <a:pt x="70408" y="0"/>
                  </a:lnTo>
                  <a:lnTo>
                    <a:pt x="75590" y="6350"/>
                  </a:lnTo>
                  <a:lnTo>
                    <a:pt x="67081" y="6350"/>
                  </a:lnTo>
                  <a:lnTo>
                    <a:pt x="60439" y="3810"/>
                  </a:lnTo>
                  <a:lnTo>
                    <a:pt x="54762" y="5080"/>
                  </a:lnTo>
                  <a:lnTo>
                    <a:pt x="56184" y="10160"/>
                  </a:lnTo>
                  <a:lnTo>
                    <a:pt x="53340" y="11430"/>
                  </a:lnTo>
                  <a:lnTo>
                    <a:pt x="41973" y="10160"/>
                  </a:lnTo>
                  <a:lnTo>
                    <a:pt x="29641" y="10160"/>
                  </a:lnTo>
                  <a:lnTo>
                    <a:pt x="20650" y="2540"/>
                  </a:lnTo>
                  <a:lnTo>
                    <a:pt x="20180" y="6350"/>
                  </a:lnTo>
                  <a:lnTo>
                    <a:pt x="16395" y="15240"/>
                  </a:lnTo>
                  <a:lnTo>
                    <a:pt x="30607" y="19050"/>
                  </a:lnTo>
                  <a:lnTo>
                    <a:pt x="44818" y="21590"/>
                  </a:lnTo>
                  <a:lnTo>
                    <a:pt x="51930" y="19050"/>
                  </a:lnTo>
                  <a:lnTo>
                    <a:pt x="52412" y="35560"/>
                  </a:lnTo>
                  <a:lnTo>
                    <a:pt x="49060" y="34290"/>
                  </a:lnTo>
                  <a:lnTo>
                    <a:pt x="41262" y="29210"/>
                  </a:lnTo>
                  <a:lnTo>
                    <a:pt x="32397" y="22860"/>
                  </a:lnTo>
                  <a:lnTo>
                    <a:pt x="25857" y="19050"/>
                  </a:lnTo>
                  <a:lnTo>
                    <a:pt x="12242" y="19050"/>
                  </a:lnTo>
                  <a:lnTo>
                    <a:pt x="5080" y="20320"/>
                  </a:lnTo>
                  <a:lnTo>
                    <a:pt x="736" y="22860"/>
                  </a:lnTo>
                  <a:lnTo>
                    <a:pt x="0" y="27940"/>
                  </a:lnTo>
                  <a:lnTo>
                    <a:pt x="2184" y="34290"/>
                  </a:lnTo>
                  <a:lnTo>
                    <a:pt x="7556" y="41910"/>
                  </a:lnTo>
                  <a:lnTo>
                    <a:pt x="16395" y="48260"/>
                  </a:lnTo>
                  <a:lnTo>
                    <a:pt x="24866" y="53340"/>
                  </a:lnTo>
                  <a:lnTo>
                    <a:pt x="30848" y="55880"/>
                  </a:lnTo>
                  <a:lnTo>
                    <a:pt x="37185" y="55880"/>
                  </a:lnTo>
                  <a:lnTo>
                    <a:pt x="46723" y="53340"/>
                  </a:lnTo>
                  <a:lnTo>
                    <a:pt x="40538" y="57150"/>
                  </a:lnTo>
                  <a:lnTo>
                    <a:pt x="46240" y="69850"/>
                  </a:lnTo>
                  <a:lnTo>
                    <a:pt x="46723" y="72390"/>
                  </a:lnTo>
                  <a:lnTo>
                    <a:pt x="47155" y="76200"/>
                  </a:lnTo>
                  <a:lnTo>
                    <a:pt x="49085" y="78740"/>
                  </a:lnTo>
                  <a:lnTo>
                    <a:pt x="49022" y="91440"/>
                  </a:lnTo>
                  <a:lnTo>
                    <a:pt x="50025" y="99060"/>
                  </a:lnTo>
                  <a:lnTo>
                    <a:pt x="51930" y="115570"/>
                  </a:lnTo>
                  <a:lnTo>
                    <a:pt x="53340" y="123190"/>
                  </a:lnTo>
                  <a:lnTo>
                    <a:pt x="52857" y="129540"/>
                  </a:lnTo>
                  <a:lnTo>
                    <a:pt x="52412" y="134620"/>
                  </a:lnTo>
                  <a:lnTo>
                    <a:pt x="49555" y="137160"/>
                  </a:lnTo>
                  <a:lnTo>
                    <a:pt x="49060" y="142240"/>
                  </a:lnTo>
                  <a:lnTo>
                    <a:pt x="48590" y="148590"/>
                  </a:lnTo>
                  <a:lnTo>
                    <a:pt x="53809" y="153670"/>
                  </a:lnTo>
                  <a:lnTo>
                    <a:pt x="60439" y="156210"/>
                  </a:lnTo>
                  <a:lnTo>
                    <a:pt x="63296" y="160020"/>
                  </a:lnTo>
                  <a:lnTo>
                    <a:pt x="68046" y="161290"/>
                  </a:lnTo>
                  <a:lnTo>
                    <a:pt x="72758" y="158750"/>
                  </a:lnTo>
                  <a:lnTo>
                    <a:pt x="78447" y="158750"/>
                  </a:lnTo>
                  <a:lnTo>
                    <a:pt x="79870" y="160020"/>
                  </a:lnTo>
                  <a:lnTo>
                    <a:pt x="86525" y="160020"/>
                  </a:lnTo>
                  <a:lnTo>
                    <a:pt x="88417" y="158750"/>
                  </a:lnTo>
                  <a:lnTo>
                    <a:pt x="94068" y="154940"/>
                  </a:lnTo>
                  <a:lnTo>
                    <a:pt x="100279" y="166370"/>
                  </a:lnTo>
                  <a:lnTo>
                    <a:pt x="135445" y="227330"/>
                  </a:lnTo>
                  <a:lnTo>
                    <a:pt x="168325" y="269240"/>
                  </a:lnTo>
                  <a:lnTo>
                    <a:pt x="182765" y="278130"/>
                  </a:lnTo>
                  <a:lnTo>
                    <a:pt x="190246" y="275590"/>
                  </a:lnTo>
                  <a:lnTo>
                    <a:pt x="189763" y="279400"/>
                  </a:lnTo>
                  <a:lnTo>
                    <a:pt x="189763" y="293370"/>
                  </a:lnTo>
                  <a:lnTo>
                    <a:pt x="184581" y="304800"/>
                  </a:lnTo>
                  <a:lnTo>
                    <a:pt x="184581" y="318770"/>
                  </a:lnTo>
                  <a:lnTo>
                    <a:pt x="187388" y="323850"/>
                  </a:lnTo>
                  <a:lnTo>
                    <a:pt x="190246" y="327660"/>
                  </a:lnTo>
                  <a:lnTo>
                    <a:pt x="186944" y="335280"/>
                  </a:lnTo>
                  <a:lnTo>
                    <a:pt x="186461" y="346710"/>
                  </a:lnTo>
                  <a:lnTo>
                    <a:pt x="184531" y="355600"/>
                  </a:lnTo>
                  <a:lnTo>
                    <a:pt x="180594" y="361950"/>
                  </a:lnTo>
                  <a:lnTo>
                    <a:pt x="176403" y="367030"/>
                  </a:lnTo>
                  <a:lnTo>
                    <a:pt x="173672" y="372110"/>
                  </a:lnTo>
                  <a:lnTo>
                    <a:pt x="171780" y="375920"/>
                  </a:lnTo>
                  <a:lnTo>
                    <a:pt x="172720" y="381000"/>
                  </a:lnTo>
                  <a:lnTo>
                    <a:pt x="169405" y="382270"/>
                  </a:lnTo>
                  <a:lnTo>
                    <a:pt x="166090" y="384810"/>
                  </a:lnTo>
                  <a:lnTo>
                    <a:pt x="166090" y="388620"/>
                  </a:lnTo>
                  <a:lnTo>
                    <a:pt x="161366" y="392430"/>
                  </a:lnTo>
                  <a:lnTo>
                    <a:pt x="158965" y="397510"/>
                  </a:lnTo>
                  <a:lnTo>
                    <a:pt x="163741" y="401320"/>
                  </a:lnTo>
                  <a:lnTo>
                    <a:pt x="165138" y="400050"/>
                  </a:lnTo>
                  <a:lnTo>
                    <a:pt x="167513" y="402590"/>
                  </a:lnTo>
                  <a:lnTo>
                    <a:pt x="176504" y="400050"/>
                  </a:lnTo>
                  <a:lnTo>
                    <a:pt x="186944" y="400050"/>
                  </a:lnTo>
                  <a:lnTo>
                    <a:pt x="193103" y="393700"/>
                  </a:lnTo>
                  <a:lnTo>
                    <a:pt x="194056" y="389890"/>
                  </a:lnTo>
                  <a:lnTo>
                    <a:pt x="194970" y="386080"/>
                  </a:lnTo>
                  <a:lnTo>
                    <a:pt x="201625" y="387350"/>
                  </a:lnTo>
                  <a:lnTo>
                    <a:pt x="201930" y="386080"/>
                  </a:lnTo>
                  <a:lnTo>
                    <a:pt x="202514" y="383540"/>
                  </a:lnTo>
                  <a:lnTo>
                    <a:pt x="202476" y="372110"/>
                  </a:lnTo>
                  <a:lnTo>
                    <a:pt x="202082" y="367030"/>
                  </a:lnTo>
                  <a:lnTo>
                    <a:pt x="202958" y="359410"/>
                  </a:lnTo>
                  <a:lnTo>
                    <a:pt x="205473" y="346710"/>
                  </a:lnTo>
                  <a:lnTo>
                    <a:pt x="208419" y="334010"/>
                  </a:lnTo>
                  <a:lnTo>
                    <a:pt x="212509" y="316230"/>
                  </a:lnTo>
                  <a:lnTo>
                    <a:pt x="216306" y="313690"/>
                  </a:lnTo>
                  <a:lnTo>
                    <a:pt x="222948" y="297180"/>
                  </a:lnTo>
                  <a:lnTo>
                    <a:pt x="220560" y="293370"/>
                  </a:lnTo>
                  <a:lnTo>
                    <a:pt x="223418" y="287020"/>
                  </a:lnTo>
                  <a:lnTo>
                    <a:pt x="227253" y="275590"/>
                  </a:lnTo>
                  <a:lnTo>
                    <a:pt x="227672" y="274320"/>
                  </a:lnTo>
                  <a:lnTo>
                    <a:pt x="231165" y="274320"/>
                  </a:lnTo>
                  <a:lnTo>
                    <a:pt x="235978" y="271780"/>
                  </a:lnTo>
                  <a:lnTo>
                    <a:pt x="245402" y="266700"/>
                  </a:lnTo>
                  <a:lnTo>
                    <a:pt x="262737" y="256540"/>
                  </a:lnTo>
                  <a:lnTo>
                    <a:pt x="268960" y="270510"/>
                  </a:lnTo>
                  <a:lnTo>
                    <a:pt x="274129" y="281940"/>
                  </a:lnTo>
                  <a:lnTo>
                    <a:pt x="278358" y="290830"/>
                  </a:lnTo>
                  <a:lnTo>
                    <a:pt x="281597" y="298450"/>
                  </a:lnTo>
                  <a:lnTo>
                    <a:pt x="284949" y="303530"/>
                  </a:lnTo>
                  <a:lnTo>
                    <a:pt x="288582" y="309880"/>
                  </a:lnTo>
                  <a:lnTo>
                    <a:pt x="292595" y="313690"/>
                  </a:lnTo>
                  <a:lnTo>
                    <a:pt x="297014" y="318770"/>
                  </a:lnTo>
                  <a:lnTo>
                    <a:pt x="304965" y="332740"/>
                  </a:lnTo>
                  <a:lnTo>
                    <a:pt x="307263" y="337820"/>
                  </a:lnTo>
                  <a:lnTo>
                    <a:pt x="309156" y="340360"/>
                  </a:lnTo>
                  <a:lnTo>
                    <a:pt x="307263" y="347980"/>
                  </a:lnTo>
                  <a:lnTo>
                    <a:pt x="307263" y="356870"/>
                  </a:lnTo>
                  <a:lnTo>
                    <a:pt x="308686" y="365760"/>
                  </a:lnTo>
                  <a:lnTo>
                    <a:pt x="311061" y="367030"/>
                  </a:lnTo>
                  <a:lnTo>
                    <a:pt x="313423" y="369570"/>
                  </a:lnTo>
                  <a:lnTo>
                    <a:pt x="311061" y="375920"/>
                  </a:lnTo>
                  <a:lnTo>
                    <a:pt x="303479" y="386080"/>
                  </a:lnTo>
                  <a:lnTo>
                    <a:pt x="308216" y="386080"/>
                  </a:lnTo>
                  <a:lnTo>
                    <a:pt x="307263" y="388620"/>
                  </a:lnTo>
                  <a:lnTo>
                    <a:pt x="307263" y="391160"/>
                  </a:lnTo>
                  <a:lnTo>
                    <a:pt x="314858" y="388620"/>
                  </a:lnTo>
                  <a:lnTo>
                    <a:pt x="328142" y="384810"/>
                  </a:lnTo>
                  <a:lnTo>
                    <a:pt x="329996" y="381000"/>
                  </a:lnTo>
                  <a:lnTo>
                    <a:pt x="329996" y="377190"/>
                  </a:lnTo>
                  <a:lnTo>
                    <a:pt x="339001" y="378460"/>
                  </a:lnTo>
                  <a:lnTo>
                    <a:pt x="339191" y="377190"/>
                  </a:lnTo>
                  <a:lnTo>
                    <a:pt x="339953" y="372110"/>
                  </a:lnTo>
                  <a:lnTo>
                    <a:pt x="332841" y="367030"/>
                  </a:lnTo>
                  <a:lnTo>
                    <a:pt x="331901" y="359410"/>
                  </a:lnTo>
                  <a:lnTo>
                    <a:pt x="333311" y="350520"/>
                  </a:lnTo>
                  <a:lnTo>
                    <a:pt x="329996" y="346710"/>
                  </a:lnTo>
                  <a:lnTo>
                    <a:pt x="326580" y="340360"/>
                  </a:lnTo>
                  <a:lnTo>
                    <a:pt x="322122" y="331470"/>
                  </a:lnTo>
                  <a:lnTo>
                    <a:pt x="317906" y="322580"/>
                  </a:lnTo>
                  <a:lnTo>
                    <a:pt x="315214" y="317500"/>
                  </a:lnTo>
                  <a:lnTo>
                    <a:pt x="313931" y="312420"/>
                  </a:lnTo>
                  <a:lnTo>
                    <a:pt x="313029" y="304800"/>
                  </a:lnTo>
                  <a:lnTo>
                    <a:pt x="312420" y="297180"/>
                  </a:lnTo>
                  <a:lnTo>
                    <a:pt x="311594" y="281940"/>
                  </a:lnTo>
                  <a:lnTo>
                    <a:pt x="311518" y="280670"/>
                  </a:lnTo>
                  <a:lnTo>
                    <a:pt x="309156" y="281940"/>
                  </a:lnTo>
                  <a:lnTo>
                    <a:pt x="309067" y="269240"/>
                  </a:lnTo>
                  <a:lnTo>
                    <a:pt x="308444" y="264160"/>
                  </a:lnTo>
                  <a:lnTo>
                    <a:pt x="306768" y="256540"/>
                  </a:lnTo>
                  <a:lnTo>
                    <a:pt x="303479" y="245110"/>
                  </a:lnTo>
                  <a:lnTo>
                    <a:pt x="347865" y="252730"/>
                  </a:lnTo>
                  <a:lnTo>
                    <a:pt x="381000" y="257810"/>
                  </a:lnTo>
                  <a:lnTo>
                    <a:pt x="407009" y="260350"/>
                  </a:lnTo>
                  <a:lnTo>
                    <a:pt x="424599" y="259080"/>
                  </a:lnTo>
                  <a:lnTo>
                    <a:pt x="439801" y="254000"/>
                  </a:lnTo>
                  <a:lnTo>
                    <a:pt x="452691" y="247650"/>
                  </a:lnTo>
                  <a:lnTo>
                    <a:pt x="456958" y="245110"/>
                  </a:lnTo>
                  <a:lnTo>
                    <a:pt x="463359" y="241300"/>
                  </a:lnTo>
                  <a:lnTo>
                    <a:pt x="471030" y="236220"/>
                  </a:lnTo>
                  <a:lnTo>
                    <a:pt x="476084" y="232410"/>
                  </a:lnTo>
                  <a:lnTo>
                    <a:pt x="480352" y="228600"/>
                  </a:lnTo>
                  <a:lnTo>
                    <a:pt x="485635" y="227330"/>
                  </a:lnTo>
                  <a:lnTo>
                    <a:pt x="505510" y="265430"/>
                  </a:lnTo>
                  <a:lnTo>
                    <a:pt x="505637" y="269240"/>
                  </a:lnTo>
                  <a:lnTo>
                    <a:pt x="505269" y="278130"/>
                  </a:lnTo>
                  <a:lnTo>
                    <a:pt x="503961" y="292100"/>
                  </a:lnTo>
                  <a:lnTo>
                    <a:pt x="502602" y="304800"/>
                  </a:lnTo>
                  <a:lnTo>
                    <a:pt x="501967" y="314960"/>
                  </a:lnTo>
                  <a:lnTo>
                    <a:pt x="499300" y="323850"/>
                  </a:lnTo>
                  <a:lnTo>
                    <a:pt x="493001" y="335280"/>
                  </a:lnTo>
                  <a:lnTo>
                    <a:pt x="485686" y="349250"/>
                  </a:lnTo>
                  <a:lnTo>
                    <a:pt x="479945" y="360680"/>
                  </a:lnTo>
                  <a:lnTo>
                    <a:pt x="474459" y="370840"/>
                  </a:lnTo>
                  <a:lnTo>
                    <a:pt x="467817" y="378460"/>
                  </a:lnTo>
                  <a:lnTo>
                    <a:pt x="462508" y="386080"/>
                  </a:lnTo>
                  <a:lnTo>
                    <a:pt x="461022" y="388620"/>
                  </a:lnTo>
                  <a:lnTo>
                    <a:pt x="462648" y="391160"/>
                  </a:lnTo>
                  <a:lnTo>
                    <a:pt x="470242" y="388620"/>
                  </a:lnTo>
                  <a:lnTo>
                    <a:pt x="465010" y="391160"/>
                  </a:lnTo>
                  <a:lnTo>
                    <a:pt x="466674" y="392430"/>
                  </a:lnTo>
                  <a:lnTo>
                    <a:pt x="472884" y="392430"/>
                  </a:lnTo>
                  <a:lnTo>
                    <a:pt x="491261" y="388620"/>
                  </a:lnTo>
                  <a:lnTo>
                    <a:pt x="497395" y="387350"/>
                  </a:lnTo>
                  <a:lnTo>
                    <a:pt x="503885" y="384810"/>
                  </a:lnTo>
                  <a:lnTo>
                    <a:pt x="505244" y="379730"/>
                  </a:lnTo>
                  <a:lnTo>
                    <a:pt x="506260" y="373380"/>
                  </a:lnTo>
                  <a:lnTo>
                    <a:pt x="507149" y="364490"/>
                  </a:lnTo>
                  <a:lnTo>
                    <a:pt x="508114" y="355600"/>
                  </a:lnTo>
                  <a:lnTo>
                    <a:pt x="509587" y="347980"/>
                  </a:lnTo>
                  <a:lnTo>
                    <a:pt x="514527" y="337820"/>
                  </a:lnTo>
                  <a:lnTo>
                    <a:pt x="526910" y="317500"/>
                  </a:lnTo>
                  <a:lnTo>
                    <a:pt x="550760" y="279400"/>
                  </a:lnTo>
                  <a:lnTo>
                    <a:pt x="554253" y="323850"/>
                  </a:lnTo>
                  <a:lnTo>
                    <a:pt x="554939" y="332740"/>
                  </a:lnTo>
                  <a:lnTo>
                    <a:pt x="555028" y="336550"/>
                  </a:lnTo>
                  <a:lnTo>
                    <a:pt x="553123" y="342900"/>
                  </a:lnTo>
                  <a:lnTo>
                    <a:pt x="552754" y="347980"/>
                  </a:lnTo>
                  <a:lnTo>
                    <a:pt x="552704" y="350520"/>
                  </a:lnTo>
                  <a:lnTo>
                    <a:pt x="552907" y="358140"/>
                  </a:lnTo>
                  <a:lnTo>
                    <a:pt x="557631" y="365760"/>
                  </a:lnTo>
                  <a:lnTo>
                    <a:pt x="559498" y="377190"/>
                  </a:lnTo>
                  <a:lnTo>
                    <a:pt x="559498" y="383540"/>
                  </a:lnTo>
                  <a:lnTo>
                    <a:pt x="553123" y="393700"/>
                  </a:lnTo>
                  <a:lnTo>
                    <a:pt x="552665" y="398780"/>
                  </a:lnTo>
                  <a:lnTo>
                    <a:pt x="556196" y="397510"/>
                  </a:lnTo>
                  <a:lnTo>
                    <a:pt x="556196" y="400050"/>
                  </a:lnTo>
                  <a:lnTo>
                    <a:pt x="559269" y="400050"/>
                  </a:lnTo>
                  <a:lnTo>
                    <a:pt x="569709" y="397510"/>
                  </a:lnTo>
                  <a:lnTo>
                    <a:pt x="574929" y="396240"/>
                  </a:lnTo>
                  <a:lnTo>
                    <a:pt x="580364" y="389890"/>
                  </a:lnTo>
                  <a:lnTo>
                    <a:pt x="581799" y="386080"/>
                  </a:lnTo>
                  <a:lnTo>
                    <a:pt x="584403" y="386080"/>
                  </a:lnTo>
                  <a:lnTo>
                    <a:pt x="584873" y="381000"/>
                  </a:lnTo>
                  <a:lnTo>
                    <a:pt x="581329" y="377190"/>
                  </a:lnTo>
                  <a:lnTo>
                    <a:pt x="578485" y="373380"/>
                  </a:lnTo>
                  <a:lnTo>
                    <a:pt x="577265" y="368300"/>
                  </a:lnTo>
                  <a:lnTo>
                    <a:pt x="577443" y="359410"/>
                  </a:lnTo>
                  <a:lnTo>
                    <a:pt x="583184" y="311150"/>
                  </a:lnTo>
                  <a:lnTo>
                    <a:pt x="588429" y="279400"/>
                  </a:lnTo>
                  <a:lnTo>
                    <a:pt x="589381" y="274320"/>
                  </a:lnTo>
                  <a:lnTo>
                    <a:pt x="594817" y="273050"/>
                  </a:lnTo>
                  <a:lnTo>
                    <a:pt x="596950" y="265430"/>
                  </a:lnTo>
                  <a:lnTo>
                    <a:pt x="597738" y="257810"/>
                  </a:lnTo>
                  <a:lnTo>
                    <a:pt x="597230" y="247650"/>
                  </a:lnTo>
                  <a:lnTo>
                    <a:pt x="595947" y="234950"/>
                  </a:lnTo>
                  <a:lnTo>
                    <a:pt x="595096" y="227330"/>
                  </a:lnTo>
                  <a:lnTo>
                    <a:pt x="594385" y="220980"/>
                  </a:lnTo>
                  <a:lnTo>
                    <a:pt x="599770" y="214630"/>
                  </a:lnTo>
                  <a:lnTo>
                    <a:pt x="613422" y="209550"/>
                  </a:lnTo>
                  <a:lnTo>
                    <a:pt x="629361" y="200660"/>
                  </a:lnTo>
                  <a:lnTo>
                    <a:pt x="641616" y="186690"/>
                  </a:lnTo>
                  <a:lnTo>
                    <a:pt x="654888" y="154940"/>
                  </a:lnTo>
                  <a:lnTo>
                    <a:pt x="655955" y="152400"/>
                  </a:lnTo>
                  <a:lnTo>
                    <a:pt x="662838" y="119380"/>
                  </a:lnTo>
                  <a:lnTo>
                    <a:pt x="658520" y="88900"/>
                  </a:lnTo>
                  <a:lnTo>
                    <a:pt x="639229" y="59690"/>
                  </a:lnTo>
                  <a:lnTo>
                    <a:pt x="635431" y="53340"/>
                  </a:lnTo>
                  <a:lnTo>
                    <a:pt x="630123" y="44450"/>
                  </a:lnTo>
                  <a:lnTo>
                    <a:pt x="629767" y="43065"/>
                  </a:lnTo>
                  <a:lnTo>
                    <a:pt x="639178" y="45072"/>
                  </a:lnTo>
                  <a:lnTo>
                    <a:pt x="652805" y="56108"/>
                  </a:lnTo>
                  <a:lnTo>
                    <a:pt x="670026" y="86995"/>
                  </a:lnTo>
                  <a:lnTo>
                    <a:pt x="677938" y="139217"/>
                  </a:lnTo>
                  <a:lnTo>
                    <a:pt x="663651" y="214261"/>
                  </a:lnTo>
                  <a:lnTo>
                    <a:pt x="653745" y="223329"/>
                  </a:lnTo>
                  <a:lnTo>
                    <a:pt x="649236" y="230174"/>
                  </a:lnTo>
                  <a:lnTo>
                    <a:pt x="649173" y="238721"/>
                  </a:lnTo>
                  <a:lnTo>
                    <a:pt x="652132" y="250964"/>
                  </a:lnTo>
                  <a:lnTo>
                    <a:pt x="652132" y="238721"/>
                  </a:lnTo>
                  <a:lnTo>
                    <a:pt x="655027" y="235127"/>
                  </a:lnTo>
                  <a:lnTo>
                    <a:pt x="657453" y="247002"/>
                  </a:lnTo>
                  <a:lnTo>
                    <a:pt x="658329" y="254558"/>
                  </a:lnTo>
                  <a:lnTo>
                    <a:pt x="657733" y="261048"/>
                  </a:lnTo>
                  <a:lnTo>
                    <a:pt x="655726" y="269697"/>
                  </a:lnTo>
                  <a:lnTo>
                    <a:pt x="660336" y="267119"/>
                  </a:lnTo>
                  <a:lnTo>
                    <a:pt x="660171" y="271830"/>
                  </a:lnTo>
                  <a:lnTo>
                    <a:pt x="659777" y="281724"/>
                  </a:lnTo>
                  <a:lnTo>
                    <a:pt x="658850" y="291376"/>
                  </a:lnTo>
                  <a:lnTo>
                    <a:pt x="657161" y="302793"/>
                  </a:lnTo>
                  <a:lnTo>
                    <a:pt x="660920" y="297040"/>
                  </a:lnTo>
                  <a:lnTo>
                    <a:pt x="662927" y="291896"/>
                  </a:lnTo>
                  <a:lnTo>
                    <a:pt x="663854" y="284467"/>
                  </a:lnTo>
                  <a:lnTo>
                    <a:pt x="664362" y="271830"/>
                  </a:lnTo>
                  <a:lnTo>
                    <a:pt x="666775" y="277101"/>
                  </a:lnTo>
                  <a:lnTo>
                    <a:pt x="667512" y="281559"/>
                  </a:lnTo>
                  <a:lnTo>
                    <a:pt x="666496" y="287629"/>
                  </a:lnTo>
                  <a:lnTo>
                    <a:pt x="663651" y="297764"/>
                  </a:lnTo>
                  <a:lnTo>
                    <a:pt x="668261" y="293192"/>
                  </a:lnTo>
                  <a:lnTo>
                    <a:pt x="670928" y="288213"/>
                  </a:lnTo>
                  <a:lnTo>
                    <a:pt x="672642" y="279730"/>
                  </a:lnTo>
                  <a:lnTo>
                    <a:pt x="673582" y="271830"/>
                  </a:lnTo>
                  <a:lnTo>
                    <a:pt x="674446" y="264629"/>
                  </a:lnTo>
                  <a:lnTo>
                    <a:pt x="675881" y="246646"/>
                  </a:lnTo>
                  <a:lnTo>
                    <a:pt x="676173" y="235127"/>
                  </a:lnTo>
                  <a:lnTo>
                    <a:pt x="676071" y="222110"/>
                  </a:lnTo>
                  <a:lnTo>
                    <a:pt x="675894" y="218567"/>
                  </a:lnTo>
                  <a:lnTo>
                    <a:pt x="690105" y="168643"/>
                  </a:lnTo>
                  <a:lnTo>
                    <a:pt x="695058" y="137756"/>
                  </a:lnTo>
                  <a:close/>
                </a:path>
              </a:pathLst>
            </a:custGeom>
            <a:solidFill>
              <a:srgbClr val="FFFFFF"/>
            </a:solidFill>
          </p:spPr>
          <p:txBody>
            <a:bodyPr wrap="square" lIns="0" tIns="0" rIns="0" bIns="0" rtlCol="0"/>
            <a:lstStyle/>
            <a:p>
              <a:endParaRPr/>
            </a:p>
          </p:txBody>
        </p:sp>
      </p:grpSp>
      <p:sp>
        <p:nvSpPr>
          <p:cNvPr id="28" name="Espace réservé du texte 45">
            <a:extLst>
              <a:ext uri="{FF2B5EF4-FFF2-40B4-BE49-F238E27FC236}">
                <a16:creationId xmlns:a16="http://schemas.microsoft.com/office/drawing/2014/main" id="{1AEC924A-D8BB-403A-81E2-1834538E53F7}"/>
              </a:ext>
            </a:extLst>
          </p:cNvPr>
          <p:cNvSpPr>
            <a:spLocks noGrp="1"/>
          </p:cNvSpPr>
          <p:nvPr>
            <p:ph type="body" sz="quarter" idx="13" hasCustomPrompt="1"/>
          </p:nvPr>
        </p:nvSpPr>
        <p:spPr>
          <a:xfrm>
            <a:off x="914400" y="2124075"/>
            <a:ext cx="5095875" cy="523875"/>
          </a:xfrm>
          <a:prstGeom prst="rect">
            <a:avLst/>
          </a:prstGeom>
        </p:spPr>
        <p:txBody>
          <a:bodyPr/>
          <a:lstStyle>
            <a:lvl1pPr marL="0" indent="0">
              <a:buNone/>
              <a:defRPr sz="2000" b="1">
                <a:solidFill>
                  <a:srgbClr val="19313B"/>
                </a:solidFill>
              </a:defRPr>
            </a:lvl1pPr>
          </a:lstStyle>
          <a:p>
            <a:r>
              <a:rPr lang="fr-FR" dirty="0"/>
              <a:t>Modifiez le style du titre</a:t>
            </a:r>
            <a:endParaRPr lang="fr-BE" dirty="0"/>
          </a:p>
        </p:txBody>
      </p:sp>
    </p:spTree>
    <p:extLst>
      <p:ext uri="{BB962C8B-B14F-4D97-AF65-F5344CB8AC3E}">
        <p14:creationId xmlns:p14="http://schemas.microsoft.com/office/powerpoint/2010/main" val="316805369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isposition VIANDE BOVINE 2">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943B6A7D-73A0-46C5-A2FF-016C82E46E9E}"/>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37A15E7B-A6A8-45A6-9B06-D9BD54DB9BAC}"/>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3EEB383C-F9D0-4BBD-8354-66CE84D2F831}"/>
              </a:ext>
            </a:extLst>
          </p:cNvPr>
          <p:cNvSpPr>
            <a:spLocks noGrp="1"/>
          </p:cNvSpPr>
          <p:nvPr>
            <p:ph type="sldNum" sz="quarter" idx="12"/>
          </p:nvPr>
        </p:nvSpPr>
        <p:spPr/>
        <p:txBody>
          <a:bodyPr/>
          <a:lstStyle/>
          <a:p>
            <a:fld id="{E3C3F044-543A-412E-A42E-7B62475FA835}" type="slidenum">
              <a:rPr lang="fr-BE" smtClean="0"/>
              <a:t>‹N°›</a:t>
            </a:fld>
            <a:endParaRPr lang="fr-BE"/>
          </a:p>
        </p:txBody>
      </p:sp>
      <p:grpSp>
        <p:nvGrpSpPr>
          <p:cNvPr id="6" name="object 2">
            <a:extLst>
              <a:ext uri="{FF2B5EF4-FFF2-40B4-BE49-F238E27FC236}">
                <a16:creationId xmlns:a16="http://schemas.microsoft.com/office/drawing/2014/main" id="{8815B566-5E01-4B52-B125-4CAF936977F0}"/>
              </a:ext>
            </a:extLst>
          </p:cNvPr>
          <p:cNvGrpSpPr/>
          <p:nvPr userDrawn="1"/>
        </p:nvGrpSpPr>
        <p:grpSpPr>
          <a:xfrm>
            <a:off x="347446" y="2096795"/>
            <a:ext cx="11785600" cy="3921125"/>
            <a:chOff x="347446" y="2096795"/>
            <a:chExt cx="11785600" cy="3921125"/>
          </a:xfrm>
        </p:grpSpPr>
        <p:sp>
          <p:nvSpPr>
            <p:cNvPr id="7" name="object 3">
              <a:extLst>
                <a:ext uri="{FF2B5EF4-FFF2-40B4-BE49-F238E27FC236}">
                  <a16:creationId xmlns:a16="http://schemas.microsoft.com/office/drawing/2014/main" id="{64545BB8-FE91-45C1-BDC5-0684FE40FF74}"/>
                </a:ext>
              </a:extLst>
            </p:cNvPr>
            <p:cNvSpPr/>
            <p:nvPr/>
          </p:nvSpPr>
          <p:spPr>
            <a:xfrm>
              <a:off x="347446" y="2096795"/>
              <a:ext cx="3672204" cy="3921125"/>
            </a:xfrm>
            <a:custGeom>
              <a:avLst/>
              <a:gdLst/>
              <a:ahLst/>
              <a:cxnLst/>
              <a:rect l="l" t="t" r="r" b="b"/>
              <a:pathLst>
                <a:path w="3672204" h="3921125">
                  <a:moveTo>
                    <a:pt x="3671760" y="0"/>
                  </a:moveTo>
                  <a:lnTo>
                    <a:pt x="0" y="0"/>
                  </a:lnTo>
                  <a:lnTo>
                    <a:pt x="0" y="3920553"/>
                  </a:lnTo>
                  <a:lnTo>
                    <a:pt x="3671760" y="3920553"/>
                  </a:lnTo>
                  <a:lnTo>
                    <a:pt x="3671760" y="0"/>
                  </a:lnTo>
                  <a:close/>
                </a:path>
              </a:pathLst>
            </a:custGeom>
            <a:solidFill>
              <a:srgbClr val="19313B"/>
            </a:solidFill>
          </p:spPr>
          <p:txBody>
            <a:bodyPr wrap="square" lIns="0" tIns="0" rIns="0" bIns="0" rtlCol="0"/>
            <a:lstStyle/>
            <a:p>
              <a:endParaRPr/>
            </a:p>
          </p:txBody>
        </p:sp>
        <p:sp>
          <p:nvSpPr>
            <p:cNvPr id="8" name="object 4">
              <a:extLst>
                <a:ext uri="{FF2B5EF4-FFF2-40B4-BE49-F238E27FC236}">
                  <a16:creationId xmlns:a16="http://schemas.microsoft.com/office/drawing/2014/main" id="{CB941CE9-3181-448A-B052-573CCAC110F7}"/>
                </a:ext>
              </a:extLst>
            </p:cNvPr>
            <p:cNvSpPr/>
            <p:nvPr/>
          </p:nvSpPr>
          <p:spPr>
            <a:xfrm>
              <a:off x="1711171" y="2378277"/>
              <a:ext cx="936625" cy="1021715"/>
            </a:xfrm>
            <a:custGeom>
              <a:avLst/>
              <a:gdLst/>
              <a:ahLst/>
              <a:cxnLst/>
              <a:rect l="l" t="t" r="r" b="b"/>
              <a:pathLst>
                <a:path w="936625" h="1021714">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6D2A5A"/>
            </a:solidFill>
          </p:spPr>
          <p:txBody>
            <a:bodyPr wrap="square" lIns="0" tIns="0" rIns="0" bIns="0" rtlCol="0"/>
            <a:lstStyle/>
            <a:p>
              <a:endParaRPr/>
            </a:p>
          </p:txBody>
        </p:sp>
        <p:pic>
          <p:nvPicPr>
            <p:cNvPr id="9" name="object 5">
              <a:extLst>
                <a:ext uri="{FF2B5EF4-FFF2-40B4-BE49-F238E27FC236}">
                  <a16:creationId xmlns:a16="http://schemas.microsoft.com/office/drawing/2014/main" id="{C52B97D2-F1DC-44B8-B3BC-48801D163229}"/>
                </a:ext>
              </a:extLst>
            </p:cNvPr>
            <p:cNvPicPr/>
            <p:nvPr/>
          </p:nvPicPr>
          <p:blipFill>
            <a:blip r:embed="rId2" cstate="print"/>
            <a:stretch>
              <a:fillRect/>
            </a:stretch>
          </p:blipFill>
          <p:spPr>
            <a:xfrm>
              <a:off x="4019203" y="2096808"/>
              <a:ext cx="8113749" cy="3920553"/>
            </a:xfrm>
            <a:prstGeom prst="rect">
              <a:avLst/>
            </a:prstGeom>
          </p:spPr>
        </p:pic>
      </p:grpSp>
      <p:grpSp>
        <p:nvGrpSpPr>
          <p:cNvPr id="10" name="object 6">
            <a:extLst>
              <a:ext uri="{FF2B5EF4-FFF2-40B4-BE49-F238E27FC236}">
                <a16:creationId xmlns:a16="http://schemas.microsoft.com/office/drawing/2014/main" id="{4EC31EAE-7AEB-4D8B-9DB1-AEDB02B7E5CD}"/>
              </a:ext>
            </a:extLst>
          </p:cNvPr>
          <p:cNvGrpSpPr/>
          <p:nvPr userDrawn="1"/>
        </p:nvGrpSpPr>
        <p:grpSpPr>
          <a:xfrm>
            <a:off x="0" y="583349"/>
            <a:ext cx="995680" cy="971550"/>
            <a:chOff x="0" y="583349"/>
            <a:chExt cx="995680" cy="971550"/>
          </a:xfrm>
        </p:grpSpPr>
        <p:sp>
          <p:nvSpPr>
            <p:cNvPr id="11" name="object 7">
              <a:extLst>
                <a:ext uri="{FF2B5EF4-FFF2-40B4-BE49-F238E27FC236}">
                  <a16:creationId xmlns:a16="http://schemas.microsoft.com/office/drawing/2014/main" id="{9EFD6A7A-AF09-4FB8-9F12-2FCE91FC01FC}"/>
                </a:ext>
              </a:extLst>
            </p:cNvPr>
            <p:cNvSpPr/>
            <p:nvPr/>
          </p:nvSpPr>
          <p:spPr>
            <a:xfrm>
              <a:off x="0" y="583349"/>
              <a:ext cx="995680" cy="971550"/>
            </a:xfrm>
            <a:custGeom>
              <a:avLst/>
              <a:gdLst/>
              <a:ahLst/>
              <a:cxnLst/>
              <a:rect l="l" t="t" r="r" b="b"/>
              <a:pathLst>
                <a:path w="995680" h="971550">
                  <a:moveTo>
                    <a:pt x="995146" y="0"/>
                  </a:moveTo>
                  <a:lnTo>
                    <a:pt x="0" y="0"/>
                  </a:lnTo>
                  <a:lnTo>
                    <a:pt x="0" y="971334"/>
                  </a:lnTo>
                  <a:lnTo>
                    <a:pt x="995146" y="971334"/>
                  </a:lnTo>
                  <a:lnTo>
                    <a:pt x="995146" y="0"/>
                  </a:lnTo>
                  <a:close/>
                </a:path>
              </a:pathLst>
            </a:custGeom>
            <a:solidFill>
              <a:srgbClr val="19313B"/>
            </a:solidFill>
          </p:spPr>
          <p:txBody>
            <a:bodyPr wrap="square" lIns="0" tIns="0" rIns="0" bIns="0" rtlCol="0"/>
            <a:lstStyle/>
            <a:p>
              <a:endParaRPr/>
            </a:p>
          </p:txBody>
        </p:sp>
        <p:sp>
          <p:nvSpPr>
            <p:cNvPr id="12" name="object 8">
              <a:extLst>
                <a:ext uri="{FF2B5EF4-FFF2-40B4-BE49-F238E27FC236}">
                  <a16:creationId xmlns:a16="http://schemas.microsoft.com/office/drawing/2014/main" id="{76129B7F-2196-40BD-BE2C-2680C037B619}"/>
                </a:ext>
              </a:extLst>
            </p:cNvPr>
            <p:cNvSpPr/>
            <p:nvPr/>
          </p:nvSpPr>
          <p:spPr>
            <a:xfrm>
              <a:off x="176466" y="824166"/>
              <a:ext cx="561975" cy="490220"/>
            </a:xfrm>
            <a:custGeom>
              <a:avLst/>
              <a:gdLst/>
              <a:ahLst/>
              <a:cxnLst/>
              <a:rect l="l" t="t" r="r" b="b"/>
              <a:pathLst>
                <a:path w="561975" h="490219">
                  <a:moveTo>
                    <a:pt x="512292" y="456933"/>
                  </a:moveTo>
                  <a:lnTo>
                    <a:pt x="20497" y="456933"/>
                  </a:lnTo>
                  <a:lnTo>
                    <a:pt x="20497" y="489712"/>
                  </a:lnTo>
                  <a:lnTo>
                    <a:pt x="512292" y="489712"/>
                  </a:lnTo>
                  <a:lnTo>
                    <a:pt x="512292" y="456933"/>
                  </a:lnTo>
                  <a:close/>
                </a:path>
                <a:path w="561975" h="490219">
                  <a:moveTo>
                    <a:pt x="561454" y="198755"/>
                  </a:moveTo>
                  <a:lnTo>
                    <a:pt x="556133" y="172466"/>
                  </a:lnTo>
                  <a:lnTo>
                    <a:pt x="550367" y="163906"/>
                  </a:lnTo>
                  <a:lnTo>
                    <a:pt x="541629" y="150964"/>
                  </a:lnTo>
                  <a:lnTo>
                    <a:pt x="528662" y="142214"/>
                  </a:lnTo>
                  <a:lnTo>
                    <a:pt x="528662" y="198755"/>
                  </a:lnTo>
                  <a:lnTo>
                    <a:pt x="525919" y="212293"/>
                  </a:lnTo>
                  <a:lnTo>
                    <a:pt x="518452" y="223367"/>
                  </a:lnTo>
                  <a:lnTo>
                    <a:pt x="507377" y="230835"/>
                  </a:lnTo>
                  <a:lnTo>
                    <a:pt x="493839" y="233578"/>
                  </a:lnTo>
                  <a:lnTo>
                    <a:pt x="480288" y="230835"/>
                  </a:lnTo>
                  <a:lnTo>
                    <a:pt x="469214" y="223367"/>
                  </a:lnTo>
                  <a:lnTo>
                    <a:pt x="461733" y="212293"/>
                  </a:lnTo>
                  <a:lnTo>
                    <a:pt x="458990" y="198755"/>
                  </a:lnTo>
                  <a:lnTo>
                    <a:pt x="461733" y="185204"/>
                  </a:lnTo>
                  <a:lnTo>
                    <a:pt x="469214" y="174117"/>
                  </a:lnTo>
                  <a:lnTo>
                    <a:pt x="480288" y="166649"/>
                  </a:lnTo>
                  <a:lnTo>
                    <a:pt x="493839" y="163906"/>
                  </a:lnTo>
                  <a:lnTo>
                    <a:pt x="507377" y="166649"/>
                  </a:lnTo>
                  <a:lnTo>
                    <a:pt x="518452" y="174117"/>
                  </a:lnTo>
                  <a:lnTo>
                    <a:pt x="525919" y="185204"/>
                  </a:lnTo>
                  <a:lnTo>
                    <a:pt x="528662" y="198755"/>
                  </a:lnTo>
                  <a:lnTo>
                    <a:pt x="528662" y="142214"/>
                  </a:lnTo>
                  <a:lnTo>
                    <a:pt x="520128" y="136448"/>
                  </a:lnTo>
                  <a:lnTo>
                    <a:pt x="493839" y="131127"/>
                  </a:lnTo>
                  <a:lnTo>
                    <a:pt x="467550" y="136448"/>
                  </a:lnTo>
                  <a:lnTo>
                    <a:pt x="446049" y="150964"/>
                  </a:lnTo>
                  <a:lnTo>
                    <a:pt x="431546" y="172466"/>
                  </a:lnTo>
                  <a:lnTo>
                    <a:pt x="426212" y="198755"/>
                  </a:lnTo>
                  <a:lnTo>
                    <a:pt x="430555" y="220205"/>
                  </a:lnTo>
                  <a:lnTo>
                    <a:pt x="316395" y="288442"/>
                  </a:lnTo>
                  <a:lnTo>
                    <a:pt x="312127" y="282105"/>
                  </a:lnTo>
                  <a:lnTo>
                    <a:pt x="299161" y="273367"/>
                  </a:lnTo>
                  <a:lnTo>
                    <a:pt x="299161" y="329895"/>
                  </a:lnTo>
                  <a:lnTo>
                    <a:pt x="296418" y="343446"/>
                  </a:lnTo>
                  <a:lnTo>
                    <a:pt x="288950" y="354507"/>
                  </a:lnTo>
                  <a:lnTo>
                    <a:pt x="277888" y="361975"/>
                  </a:lnTo>
                  <a:lnTo>
                    <a:pt x="264337" y="364718"/>
                  </a:lnTo>
                  <a:lnTo>
                    <a:pt x="250786" y="361975"/>
                  </a:lnTo>
                  <a:lnTo>
                    <a:pt x="239712" y="354507"/>
                  </a:lnTo>
                  <a:lnTo>
                    <a:pt x="232232" y="343446"/>
                  </a:lnTo>
                  <a:lnTo>
                    <a:pt x="229489" y="329895"/>
                  </a:lnTo>
                  <a:lnTo>
                    <a:pt x="232232" y="316357"/>
                  </a:lnTo>
                  <a:lnTo>
                    <a:pt x="239712" y="305269"/>
                  </a:lnTo>
                  <a:lnTo>
                    <a:pt x="250786" y="297789"/>
                  </a:lnTo>
                  <a:lnTo>
                    <a:pt x="264337" y="295046"/>
                  </a:lnTo>
                  <a:lnTo>
                    <a:pt x="277888" y="297789"/>
                  </a:lnTo>
                  <a:lnTo>
                    <a:pt x="288950" y="305269"/>
                  </a:lnTo>
                  <a:lnTo>
                    <a:pt x="296418" y="316357"/>
                  </a:lnTo>
                  <a:lnTo>
                    <a:pt x="299161" y="329895"/>
                  </a:lnTo>
                  <a:lnTo>
                    <a:pt x="299161" y="273367"/>
                  </a:lnTo>
                  <a:lnTo>
                    <a:pt x="290626" y="267601"/>
                  </a:lnTo>
                  <a:lnTo>
                    <a:pt x="264337" y="262267"/>
                  </a:lnTo>
                  <a:lnTo>
                    <a:pt x="238048" y="267601"/>
                  </a:lnTo>
                  <a:lnTo>
                    <a:pt x="236956" y="268338"/>
                  </a:lnTo>
                  <a:lnTo>
                    <a:pt x="118719" y="110502"/>
                  </a:lnTo>
                  <a:lnTo>
                    <a:pt x="124155" y="102450"/>
                  </a:lnTo>
                  <a:lnTo>
                    <a:pt x="129921" y="93903"/>
                  </a:lnTo>
                  <a:lnTo>
                    <a:pt x="135242" y="67614"/>
                  </a:lnTo>
                  <a:lnTo>
                    <a:pt x="129921" y="41325"/>
                  </a:lnTo>
                  <a:lnTo>
                    <a:pt x="124155" y="32778"/>
                  </a:lnTo>
                  <a:lnTo>
                    <a:pt x="115417" y="19824"/>
                  </a:lnTo>
                  <a:lnTo>
                    <a:pt x="102463" y="11087"/>
                  </a:lnTo>
                  <a:lnTo>
                    <a:pt x="102463" y="67614"/>
                  </a:lnTo>
                  <a:lnTo>
                    <a:pt x="99720" y="81153"/>
                  </a:lnTo>
                  <a:lnTo>
                    <a:pt x="92252" y="92227"/>
                  </a:lnTo>
                  <a:lnTo>
                    <a:pt x="81178" y="99707"/>
                  </a:lnTo>
                  <a:lnTo>
                    <a:pt x="67627" y="102450"/>
                  </a:lnTo>
                  <a:lnTo>
                    <a:pt x="54076" y="99707"/>
                  </a:lnTo>
                  <a:lnTo>
                    <a:pt x="43002" y="92227"/>
                  </a:lnTo>
                  <a:lnTo>
                    <a:pt x="35534" y="81153"/>
                  </a:lnTo>
                  <a:lnTo>
                    <a:pt x="32791" y="67614"/>
                  </a:lnTo>
                  <a:lnTo>
                    <a:pt x="35534" y="54063"/>
                  </a:lnTo>
                  <a:lnTo>
                    <a:pt x="43002" y="42989"/>
                  </a:lnTo>
                  <a:lnTo>
                    <a:pt x="54076" y="35509"/>
                  </a:lnTo>
                  <a:lnTo>
                    <a:pt x="67627" y="32778"/>
                  </a:lnTo>
                  <a:lnTo>
                    <a:pt x="81178" y="35509"/>
                  </a:lnTo>
                  <a:lnTo>
                    <a:pt x="92252" y="42989"/>
                  </a:lnTo>
                  <a:lnTo>
                    <a:pt x="99720" y="54063"/>
                  </a:lnTo>
                  <a:lnTo>
                    <a:pt x="102463" y="67614"/>
                  </a:lnTo>
                  <a:lnTo>
                    <a:pt x="102463" y="11087"/>
                  </a:lnTo>
                  <a:lnTo>
                    <a:pt x="93916" y="5321"/>
                  </a:lnTo>
                  <a:lnTo>
                    <a:pt x="67627" y="0"/>
                  </a:lnTo>
                  <a:lnTo>
                    <a:pt x="41325" y="5321"/>
                  </a:lnTo>
                  <a:lnTo>
                    <a:pt x="19837" y="19824"/>
                  </a:lnTo>
                  <a:lnTo>
                    <a:pt x="5321" y="41325"/>
                  </a:lnTo>
                  <a:lnTo>
                    <a:pt x="0" y="67614"/>
                  </a:lnTo>
                  <a:lnTo>
                    <a:pt x="5321" y="93903"/>
                  </a:lnTo>
                  <a:lnTo>
                    <a:pt x="19837" y="115404"/>
                  </a:lnTo>
                  <a:lnTo>
                    <a:pt x="41325" y="129908"/>
                  </a:lnTo>
                  <a:lnTo>
                    <a:pt x="67627" y="135242"/>
                  </a:lnTo>
                  <a:lnTo>
                    <a:pt x="92519" y="130200"/>
                  </a:lnTo>
                  <a:lnTo>
                    <a:pt x="211683" y="289306"/>
                  </a:lnTo>
                  <a:lnTo>
                    <a:pt x="202031" y="303606"/>
                  </a:lnTo>
                  <a:lnTo>
                    <a:pt x="196710" y="329895"/>
                  </a:lnTo>
                  <a:lnTo>
                    <a:pt x="202031" y="356196"/>
                  </a:lnTo>
                  <a:lnTo>
                    <a:pt x="216547" y="377685"/>
                  </a:lnTo>
                  <a:lnTo>
                    <a:pt x="238048" y="392188"/>
                  </a:lnTo>
                  <a:lnTo>
                    <a:pt x="264337" y="397510"/>
                  </a:lnTo>
                  <a:lnTo>
                    <a:pt x="290626" y="392188"/>
                  </a:lnTo>
                  <a:lnTo>
                    <a:pt x="312127" y="377685"/>
                  </a:lnTo>
                  <a:lnTo>
                    <a:pt x="320878" y="364718"/>
                  </a:lnTo>
                  <a:lnTo>
                    <a:pt x="326631" y="356196"/>
                  </a:lnTo>
                  <a:lnTo>
                    <a:pt x="331952" y="329895"/>
                  </a:lnTo>
                  <a:lnTo>
                    <a:pt x="328891" y="314820"/>
                  </a:lnTo>
                  <a:lnTo>
                    <a:pt x="330809" y="318008"/>
                  </a:lnTo>
                  <a:lnTo>
                    <a:pt x="448068" y="247916"/>
                  </a:lnTo>
                  <a:lnTo>
                    <a:pt x="467550" y="261048"/>
                  </a:lnTo>
                  <a:lnTo>
                    <a:pt x="493839" y="266369"/>
                  </a:lnTo>
                  <a:lnTo>
                    <a:pt x="520128" y="261048"/>
                  </a:lnTo>
                  <a:lnTo>
                    <a:pt x="541629" y="246545"/>
                  </a:lnTo>
                  <a:lnTo>
                    <a:pt x="550379" y="233578"/>
                  </a:lnTo>
                  <a:lnTo>
                    <a:pt x="556133" y="225056"/>
                  </a:lnTo>
                  <a:lnTo>
                    <a:pt x="561454" y="198755"/>
                  </a:lnTo>
                  <a:close/>
                </a:path>
              </a:pathLst>
            </a:custGeom>
            <a:solidFill>
              <a:srgbClr val="FFFFFF"/>
            </a:solidFill>
          </p:spPr>
          <p:txBody>
            <a:bodyPr wrap="square" lIns="0" tIns="0" rIns="0" bIns="0" rtlCol="0"/>
            <a:lstStyle/>
            <a:p>
              <a:endParaRPr/>
            </a:p>
          </p:txBody>
        </p:sp>
      </p:grpSp>
      <p:sp>
        <p:nvSpPr>
          <p:cNvPr id="13" name="object 9">
            <a:extLst>
              <a:ext uri="{FF2B5EF4-FFF2-40B4-BE49-F238E27FC236}">
                <a16:creationId xmlns:a16="http://schemas.microsoft.com/office/drawing/2014/main" id="{A8F045B6-F62C-4010-B098-548DA8E4CF4C}"/>
              </a:ext>
            </a:extLst>
          </p:cNvPr>
          <p:cNvSpPr/>
          <p:nvPr userDrawn="1"/>
        </p:nvSpPr>
        <p:spPr>
          <a:xfrm>
            <a:off x="1835391" y="2716517"/>
            <a:ext cx="695325" cy="402590"/>
          </a:xfrm>
          <a:custGeom>
            <a:avLst/>
            <a:gdLst/>
            <a:ahLst/>
            <a:cxnLst/>
            <a:rect l="l" t="t" r="r" b="b"/>
            <a:pathLst>
              <a:path w="695325" h="402589">
                <a:moveTo>
                  <a:pt x="695058" y="137756"/>
                </a:moveTo>
                <a:lnTo>
                  <a:pt x="678040" y="81800"/>
                </a:lnTo>
                <a:lnTo>
                  <a:pt x="656729" y="42913"/>
                </a:lnTo>
                <a:lnTo>
                  <a:pt x="621118" y="22885"/>
                </a:lnTo>
                <a:lnTo>
                  <a:pt x="618629" y="19050"/>
                </a:lnTo>
                <a:lnTo>
                  <a:pt x="614222" y="16510"/>
                </a:lnTo>
                <a:lnTo>
                  <a:pt x="594372" y="5080"/>
                </a:lnTo>
                <a:lnTo>
                  <a:pt x="588848" y="3810"/>
                </a:lnTo>
                <a:lnTo>
                  <a:pt x="581113" y="2540"/>
                </a:lnTo>
                <a:lnTo>
                  <a:pt x="572427" y="0"/>
                </a:lnTo>
                <a:lnTo>
                  <a:pt x="543128" y="0"/>
                </a:lnTo>
                <a:lnTo>
                  <a:pt x="515175" y="0"/>
                </a:lnTo>
                <a:lnTo>
                  <a:pt x="501751" y="0"/>
                </a:lnTo>
                <a:lnTo>
                  <a:pt x="489178" y="2540"/>
                </a:lnTo>
                <a:lnTo>
                  <a:pt x="445528" y="6350"/>
                </a:lnTo>
                <a:lnTo>
                  <a:pt x="369747" y="11430"/>
                </a:lnTo>
                <a:lnTo>
                  <a:pt x="296722" y="15240"/>
                </a:lnTo>
                <a:lnTo>
                  <a:pt x="261315" y="16510"/>
                </a:lnTo>
                <a:lnTo>
                  <a:pt x="254965" y="16510"/>
                </a:lnTo>
                <a:lnTo>
                  <a:pt x="245732" y="15240"/>
                </a:lnTo>
                <a:lnTo>
                  <a:pt x="233400" y="12700"/>
                </a:lnTo>
                <a:lnTo>
                  <a:pt x="217741" y="11430"/>
                </a:lnTo>
                <a:lnTo>
                  <a:pt x="201955" y="13970"/>
                </a:lnTo>
                <a:lnTo>
                  <a:pt x="189433" y="17780"/>
                </a:lnTo>
                <a:lnTo>
                  <a:pt x="180289" y="22860"/>
                </a:lnTo>
                <a:lnTo>
                  <a:pt x="174625" y="26670"/>
                </a:lnTo>
                <a:lnTo>
                  <a:pt x="166433" y="27940"/>
                </a:lnTo>
                <a:lnTo>
                  <a:pt x="132448" y="27940"/>
                </a:lnTo>
                <a:lnTo>
                  <a:pt x="128206" y="29210"/>
                </a:lnTo>
                <a:lnTo>
                  <a:pt x="124879" y="29210"/>
                </a:lnTo>
                <a:lnTo>
                  <a:pt x="125818" y="20320"/>
                </a:lnTo>
                <a:lnTo>
                  <a:pt x="131826" y="19050"/>
                </a:lnTo>
                <a:lnTo>
                  <a:pt x="143827" y="16510"/>
                </a:lnTo>
                <a:lnTo>
                  <a:pt x="143827" y="13970"/>
                </a:lnTo>
                <a:lnTo>
                  <a:pt x="143827" y="7620"/>
                </a:lnTo>
                <a:lnTo>
                  <a:pt x="143827" y="6350"/>
                </a:lnTo>
                <a:lnTo>
                  <a:pt x="138137" y="7620"/>
                </a:lnTo>
                <a:lnTo>
                  <a:pt x="124879" y="7620"/>
                </a:lnTo>
                <a:lnTo>
                  <a:pt x="120624" y="0"/>
                </a:lnTo>
                <a:lnTo>
                  <a:pt x="117284" y="3810"/>
                </a:lnTo>
                <a:lnTo>
                  <a:pt x="127241" y="12700"/>
                </a:lnTo>
                <a:lnTo>
                  <a:pt x="119659" y="13970"/>
                </a:lnTo>
                <a:lnTo>
                  <a:pt x="118719" y="11430"/>
                </a:lnTo>
                <a:lnTo>
                  <a:pt x="116827" y="6350"/>
                </a:lnTo>
                <a:lnTo>
                  <a:pt x="111125" y="6350"/>
                </a:lnTo>
                <a:lnTo>
                  <a:pt x="104063" y="5080"/>
                </a:lnTo>
                <a:lnTo>
                  <a:pt x="93624" y="2540"/>
                </a:lnTo>
                <a:lnTo>
                  <a:pt x="83159" y="1270"/>
                </a:lnTo>
                <a:lnTo>
                  <a:pt x="76073" y="0"/>
                </a:lnTo>
                <a:lnTo>
                  <a:pt x="70408" y="0"/>
                </a:lnTo>
                <a:lnTo>
                  <a:pt x="75590" y="6350"/>
                </a:lnTo>
                <a:lnTo>
                  <a:pt x="67081" y="6350"/>
                </a:lnTo>
                <a:lnTo>
                  <a:pt x="60439" y="3810"/>
                </a:lnTo>
                <a:lnTo>
                  <a:pt x="54762" y="5080"/>
                </a:lnTo>
                <a:lnTo>
                  <a:pt x="56184" y="10160"/>
                </a:lnTo>
                <a:lnTo>
                  <a:pt x="53340" y="11430"/>
                </a:lnTo>
                <a:lnTo>
                  <a:pt x="41973" y="10160"/>
                </a:lnTo>
                <a:lnTo>
                  <a:pt x="29641" y="10160"/>
                </a:lnTo>
                <a:lnTo>
                  <a:pt x="20650" y="2540"/>
                </a:lnTo>
                <a:lnTo>
                  <a:pt x="20180" y="6350"/>
                </a:lnTo>
                <a:lnTo>
                  <a:pt x="16395" y="15240"/>
                </a:lnTo>
                <a:lnTo>
                  <a:pt x="30607" y="19050"/>
                </a:lnTo>
                <a:lnTo>
                  <a:pt x="44818" y="21590"/>
                </a:lnTo>
                <a:lnTo>
                  <a:pt x="51930" y="19050"/>
                </a:lnTo>
                <a:lnTo>
                  <a:pt x="52412" y="35560"/>
                </a:lnTo>
                <a:lnTo>
                  <a:pt x="49072" y="34290"/>
                </a:lnTo>
                <a:lnTo>
                  <a:pt x="41275" y="29210"/>
                </a:lnTo>
                <a:lnTo>
                  <a:pt x="32410" y="22860"/>
                </a:lnTo>
                <a:lnTo>
                  <a:pt x="25857" y="19050"/>
                </a:lnTo>
                <a:lnTo>
                  <a:pt x="12255" y="19050"/>
                </a:lnTo>
                <a:lnTo>
                  <a:pt x="5080" y="20320"/>
                </a:lnTo>
                <a:lnTo>
                  <a:pt x="736" y="22860"/>
                </a:lnTo>
                <a:lnTo>
                  <a:pt x="0" y="27940"/>
                </a:lnTo>
                <a:lnTo>
                  <a:pt x="2184" y="34290"/>
                </a:lnTo>
                <a:lnTo>
                  <a:pt x="7556" y="41910"/>
                </a:lnTo>
                <a:lnTo>
                  <a:pt x="16395" y="48260"/>
                </a:lnTo>
                <a:lnTo>
                  <a:pt x="24866" y="53340"/>
                </a:lnTo>
                <a:lnTo>
                  <a:pt x="30848" y="55880"/>
                </a:lnTo>
                <a:lnTo>
                  <a:pt x="37185" y="55880"/>
                </a:lnTo>
                <a:lnTo>
                  <a:pt x="46723" y="53340"/>
                </a:lnTo>
                <a:lnTo>
                  <a:pt x="40538" y="57150"/>
                </a:lnTo>
                <a:lnTo>
                  <a:pt x="46240" y="69850"/>
                </a:lnTo>
                <a:lnTo>
                  <a:pt x="46723" y="72390"/>
                </a:lnTo>
                <a:lnTo>
                  <a:pt x="47155" y="76200"/>
                </a:lnTo>
                <a:lnTo>
                  <a:pt x="49085" y="78740"/>
                </a:lnTo>
                <a:lnTo>
                  <a:pt x="49022" y="91440"/>
                </a:lnTo>
                <a:lnTo>
                  <a:pt x="50025" y="99060"/>
                </a:lnTo>
                <a:lnTo>
                  <a:pt x="51930" y="115570"/>
                </a:lnTo>
                <a:lnTo>
                  <a:pt x="53340" y="123190"/>
                </a:lnTo>
                <a:lnTo>
                  <a:pt x="52857" y="129540"/>
                </a:lnTo>
                <a:lnTo>
                  <a:pt x="52412" y="134620"/>
                </a:lnTo>
                <a:lnTo>
                  <a:pt x="49555" y="137160"/>
                </a:lnTo>
                <a:lnTo>
                  <a:pt x="49060" y="142240"/>
                </a:lnTo>
                <a:lnTo>
                  <a:pt x="48590" y="148590"/>
                </a:lnTo>
                <a:lnTo>
                  <a:pt x="53809" y="153670"/>
                </a:lnTo>
                <a:lnTo>
                  <a:pt x="60439" y="156210"/>
                </a:lnTo>
                <a:lnTo>
                  <a:pt x="63296" y="160020"/>
                </a:lnTo>
                <a:lnTo>
                  <a:pt x="68046" y="161290"/>
                </a:lnTo>
                <a:lnTo>
                  <a:pt x="72758" y="158750"/>
                </a:lnTo>
                <a:lnTo>
                  <a:pt x="78447" y="158750"/>
                </a:lnTo>
                <a:lnTo>
                  <a:pt x="79870" y="160020"/>
                </a:lnTo>
                <a:lnTo>
                  <a:pt x="86525" y="160020"/>
                </a:lnTo>
                <a:lnTo>
                  <a:pt x="88417" y="158750"/>
                </a:lnTo>
                <a:lnTo>
                  <a:pt x="94068" y="154940"/>
                </a:lnTo>
                <a:lnTo>
                  <a:pt x="100291" y="166370"/>
                </a:lnTo>
                <a:lnTo>
                  <a:pt x="135458" y="227330"/>
                </a:lnTo>
                <a:lnTo>
                  <a:pt x="168325" y="269240"/>
                </a:lnTo>
                <a:lnTo>
                  <a:pt x="182765" y="278130"/>
                </a:lnTo>
                <a:lnTo>
                  <a:pt x="190246" y="275590"/>
                </a:lnTo>
                <a:lnTo>
                  <a:pt x="189763" y="279400"/>
                </a:lnTo>
                <a:lnTo>
                  <a:pt x="189763" y="293370"/>
                </a:lnTo>
                <a:lnTo>
                  <a:pt x="184581" y="304800"/>
                </a:lnTo>
                <a:lnTo>
                  <a:pt x="184581" y="318770"/>
                </a:lnTo>
                <a:lnTo>
                  <a:pt x="187388" y="323850"/>
                </a:lnTo>
                <a:lnTo>
                  <a:pt x="190246" y="327660"/>
                </a:lnTo>
                <a:lnTo>
                  <a:pt x="186944" y="335280"/>
                </a:lnTo>
                <a:lnTo>
                  <a:pt x="186461" y="346710"/>
                </a:lnTo>
                <a:lnTo>
                  <a:pt x="184531" y="355600"/>
                </a:lnTo>
                <a:lnTo>
                  <a:pt x="180594" y="361950"/>
                </a:lnTo>
                <a:lnTo>
                  <a:pt x="176403" y="367030"/>
                </a:lnTo>
                <a:lnTo>
                  <a:pt x="173672" y="372110"/>
                </a:lnTo>
                <a:lnTo>
                  <a:pt x="171780" y="375920"/>
                </a:lnTo>
                <a:lnTo>
                  <a:pt x="172720" y="381000"/>
                </a:lnTo>
                <a:lnTo>
                  <a:pt x="169405" y="382270"/>
                </a:lnTo>
                <a:lnTo>
                  <a:pt x="166090" y="384810"/>
                </a:lnTo>
                <a:lnTo>
                  <a:pt x="166090" y="388620"/>
                </a:lnTo>
                <a:lnTo>
                  <a:pt x="161366" y="392430"/>
                </a:lnTo>
                <a:lnTo>
                  <a:pt x="158965" y="397510"/>
                </a:lnTo>
                <a:lnTo>
                  <a:pt x="163741" y="401320"/>
                </a:lnTo>
                <a:lnTo>
                  <a:pt x="165138" y="400050"/>
                </a:lnTo>
                <a:lnTo>
                  <a:pt x="167513" y="402590"/>
                </a:lnTo>
                <a:lnTo>
                  <a:pt x="176504" y="400050"/>
                </a:lnTo>
                <a:lnTo>
                  <a:pt x="186944" y="400050"/>
                </a:lnTo>
                <a:lnTo>
                  <a:pt x="193103" y="393700"/>
                </a:lnTo>
                <a:lnTo>
                  <a:pt x="194056" y="389890"/>
                </a:lnTo>
                <a:lnTo>
                  <a:pt x="194970" y="386080"/>
                </a:lnTo>
                <a:lnTo>
                  <a:pt x="201625" y="387350"/>
                </a:lnTo>
                <a:lnTo>
                  <a:pt x="201930" y="386080"/>
                </a:lnTo>
                <a:lnTo>
                  <a:pt x="202514" y="383540"/>
                </a:lnTo>
                <a:lnTo>
                  <a:pt x="202476" y="372110"/>
                </a:lnTo>
                <a:lnTo>
                  <a:pt x="202082" y="367030"/>
                </a:lnTo>
                <a:lnTo>
                  <a:pt x="202958" y="359410"/>
                </a:lnTo>
                <a:lnTo>
                  <a:pt x="205473" y="346710"/>
                </a:lnTo>
                <a:lnTo>
                  <a:pt x="208419" y="334010"/>
                </a:lnTo>
                <a:lnTo>
                  <a:pt x="212509" y="316230"/>
                </a:lnTo>
                <a:lnTo>
                  <a:pt x="216306" y="313690"/>
                </a:lnTo>
                <a:lnTo>
                  <a:pt x="222948" y="297180"/>
                </a:lnTo>
                <a:lnTo>
                  <a:pt x="220560" y="293370"/>
                </a:lnTo>
                <a:lnTo>
                  <a:pt x="223418" y="287020"/>
                </a:lnTo>
                <a:lnTo>
                  <a:pt x="227253" y="275590"/>
                </a:lnTo>
                <a:lnTo>
                  <a:pt x="227672" y="274320"/>
                </a:lnTo>
                <a:lnTo>
                  <a:pt x="231165" y="274320"/>
                </a:lnTo>
                <a:lnTo>
                  <a:pt x="235978" y="271780"/>
                </a:lnTo>
                <a:lnTo>
                  <a:pt x="245402" y="266700"/>
                </a:lnTo>
                <a:lnTo>
                  <a:pt x="262737" y="256540"/>
                </a:lnTo>
                <a:lnTo>
                  <a:pt x="268960" y="270510"/>
                </a:lnTo>
                <a:lnTo>
                  <a:pt x="274129" y="281940"/>
                </a:lnTo>
                <a:lnTo>
                  <a:pt x="278358" y="290830"/>
                </a:lnTo>
                <a:lnTo>
                  <a:pt x="281597" y="298450"/>
                </a:lnTo>
                <a:lnTo>
                  <a:pt x="284962" y="303530"/>
                </a:lnTo>
                <a:lnTo>
                  <a:pt x="288582" y="309880"/>
                </a:lnTo>
                <a:lnTo>
                  <a:pt x="292595" y="313690"/>
                </a:lnTo>
                <a:lnTo>
                  <a:pt x="297014" y="318770"/>
                </a:lnTo>
                <a:lnTo>
                  <a:pt x="304965" y="332740"/>
                </a:lnTo>
                <a:lnTo>
                  <a:pt x="307263" y="337820"/>
                </a:lnTo>
                <a:lnTo>
                  <a:pt x="309156" y="340360"/>
                </a:lnTo>
                <a:lnTo>
                  <a:pt x="307263" y="347980"/>
                </a:lnTo>
                <a:lnTo>
                  <a:pt x="307263" y="356870"/>
                </a:lnTo>
                <a:lnTo>
                  <a:pt x="308686" y="365760"/>
                </a:lnTo>
                <a:lnTo>
                  <a:pt x="311061" y="367030"/>
                </a:lnTo>
                <a:lnTo>
                  <a:pt x="313423" y="369570"/>
                </a:lnTo>
                <a:lnTo>
                  <a:pt x="311061" y="375920"/>
                </a:lnTo>
                <a:lnTo>
                  <a:pt x="303479" y="386080"/>
                </a:lnTo>
                <a:lnTo>
                  <a:pt x="308216" y="386080"/>
                </a:lnTo>
                <a:lnTo>
                  <a:pt x="307263" y="388620"/>
                </a:lnTo>
                <a:lnTo>
                  <a:pt x="307263" y="391160"/>
                </a:lnTo>
                <a:lnTo>
                  <a:pt x="314858" y="388620"/>
                </a:lnTo>
                <a:lnTo>
                  <a:pt x="328142" y="384810"/>
                </a:lnTo>
                <a:lnTo>
                  <a:pt x="329996" y="381000"/>
                </a:lnTo>
                <a:lnTo>
                  <a:pt x="329996" y="377190"/>
                </a:lnTo>
                <a:lnTo>
                  <a:pt x="339001" y="378460"/>
                </a:lnTo>
                <a:lnTo>
                  <a:pt x="339191" y="377190"/>
                </a:lnTo>
                <a:lnTo>
                  <a:pt x="339953" y="372110"/>
                </a:lnTo>
                <a:lnTo>
                  <a:pt x="332841" y="367030"/>
                </a:lnTo>
                <a:lnTo>
                  <a:pt x="331901" y="359410"/>
                </a:lnTo>
                <a:lnTo>
                  <a:pt x="333311" y="350520"/>
                </a:lnTo>
                <a:lnTo>
                  <a:pt x="329996" y="346710"/>
                </a:lnTo>
                <a:lnTo>
                  <a:pt x="326580" y="340360"/>
                </a:lnTo>
                <a:lnTo>
                  <a:pt x="322122" y="331470"/>
                </a:lnTo>
                <a:lnTo>
                  <a:pt x="317906" y="322580"/>
                </a:lnTo>
                <a:lnTo>
                  <a:pt x="315214" y="317500"/>
                </a:lnTo>
                <a:lnTo>
                  <a:pt x="313931" y="312420"/>
                </a:lnTo>
                <a:lnTo>
                  <a:pt x="313029" y="304800"/>
                </a:lnTo>
                <a:lnTo>
                  <a:pt x="312420" y="297180"/>
                </a:lnTo>
                <a:lnTo>
                  <a:pt x="311594" y="281940"/>
                </a:lnTo>
                <a:lnTo>
                  <a:pt x="311518" y="280670"/>
                </a:lnTo>
                <a:lnTo>
                  <a:pt x="309156" y="281940"/>
                </a:lnTo>
                <a:lnTo>
                  <a:pt x="309067" y="269240"/>
                </a:lnTo>
                <a:lnTo>
                  <a:pt x="308457" y="264160"/>
                </a:lnTo>
                <a:lnTo>
                  <a:pt x="306768" y="256540"/>
                </a:lnTo>
                <a:lnTo>
                  <a:pt x="303479" y="245110"/>
                </a:lnTo>
                <a:lnTo>
                  <a:pt x="347865" y="252730"/>
                </a:lnTo>
                <a:lnTo>
                  <a:pt x="381000" y="257810"/>
                </a:lnTo>
                <a:lnTo>
                  <a:pt x="407009" y="260350"/>
                </a:lnTo>
                <a:lnTo>
                  <a:pt x="424611" y="259080"/>
                </a:lnTo>
                <a:lnTo>
                  <a:pt x="439801" y="254000"/>
                </a:lnTo>
                <a:lnTo>
                  <a:pt x="452691" y="247650"/>
                </a:lnTo>
                <a:lnTo>
                  <a:pt x="456958" y="245110"/>
                </a:lnTo>
                <a:lnTo>
                  <a:pt x="463359" y="241300"/>
                </a:lnTo>
                <a:lnTo>
                  <a:pt x="471030" y="236220"/>
                </a:lnTo>
                <a:lnTo>
                  <a:pt x="476084" y="232410"/>
                </a:lnTo>
                <a:lnTo>
                  <a:pt x="480352" y="228600"/>
                </a:lnTo>
                <a:lnTo>
                  <a:pt x="485635" y="227330"/>
                </a:lnTo>
                <a:lnTo>
                  <a:pt x="505523" y="265430"/>
                </a:lnTo>
                <a:lnTo>
                  <a:pt x="505637" y="269240"/>
                </a:lnTo>
                <a:lnTo>
                  <a:pt x="505269" y="278130"/>
                </a:lnTo>
                <a:lnTo>
                  <a:pt x="503961" y="292100"/>
                </a:lnTo>
                <a:lnTo>
                  <a:pt x="502602" y="304800"/>
                </a:lnTo>
                <a:lnTo>
                  <a:pt x="501967" y="314960"/>
                </a:lnTo>
                <a:lnTo>
                  <a:pt x="499300" y="323850"/>
                </a:lnTo>
                <a:lnTo>
                  <a:pt x="493001" y="335280"/>
                </a:lnTo>
                <a:lnTo>
                  <a:pt x="485686" y="349250"/>
                </a:lnTo>
                <a:lnTo>
                  <a:pt x="479945" y="360680"/>
                </a:lnTo>
                <a:lnTo>
                  <a:pt x="474459" y="370840"/>
                </a:lnTo>
                <a:lnTo>
                  <a:pt x="467817" y="378460"/>
                </a:lnTo>
                <a:lnTo>
                  <a:pt x="462508" y="386080"/>
                </a:lnTo>
                <a:lnTo>
                  <a:pt x="461022" y="388620"/>
                </a:lnTo>
                <a:lnTo>
                  <a:pt x="462648" y="391160"/>
                </a:lnTo>
                <a:lnTo>
                  <a:pt x="470242" y="388620"/>
                </a:lnTo>
                <a:lnTo>
                  <a:pt x="465010" y="391160"/>
                </a:lnTo>
                <a:lnTo>
                  <a:pt x="466674" y="392430"/>
                </a:lnTo>
                <a:lnTo>
                  <a:pt x="472884" y="392430"/>
                </a:lnTo>
                <a:lnTo>
                  <a:pt x="506272" y="373380"/>
                </a:lnTo>
                <a:lnTo>
                  <a:pt x="507161" y="364490"/>
                </a:lnTo>
                <a:lnTo>
                  <a:pt x="508114" y="355600"/>
                </a:lnTo>
                <a:lnTo>
                  <a:pt x="509587" y="347980"/>
                </a:lnTo>
                <a:lnTo>
                  <a:pt x="514527" y="337820"/>
                </a:lnTo>
                <a:lnTo>
                  <a:pt x="526923" y="317500"/>
                </a:lnTo>
                <a:lnTo>
                  <a:pt x="550760" y="279400"/>
                </a:lnTo>
                <a:lnTo>
                  <a:pt x="554253" y="323850"/>
                </a:lnTo>
                <a:lnTo>
                  <a:pt x="554939" y="332740"/>
                </a:lnTo>
                <a:lnTo>
                  <a:pt x="555028" y="336550"/>
                </a:lnTo>
                <a:lnTo>
                  <a:pt x="553123" y="342900"/>
                </a:lnTo>
                <a:lnTo>
                  <a:pt x="552767" y="347980"/>
                </a:lnTo>
                <a:lnTo>
                  <a:pt x="552704" y="350520"/>
                </a:lnTo>
                <a:lnTo>
                  <a:pt x="552907" y="358140"/>
                </a:lnTo>
                <a:lnTo>
                  <a:pt x="557631" y="365760"/>
                </a:lnTo>
                <a:lnTo>
                  <a:pt x="559498" y="377190"/>
                </a:lnTo>
                <a:lnTo>
                  <a:pt x="559498" y="383540"/>
                </a:lnTo>
                <a:lnTo>
                  <a:pt x="553123" y="393700"/>
                </a:lnTo>
                <a:lnTo>
                  <a:pt x="552665" y="398780"/>
                </a:lnTo>
                <a:lnTo>
                  <a:pt x="556196" y="397510"/>
                </a:lnTo>
                <a:lnTo>
                  <a:pt x="556196" y="400050"/>
                </a:lnTo>
                <a:lnTo>
                  <a:pt x="559269" y="400050"/>
                </a:lnTo>
                <a:lnTo>
                  <a:pt x="569709" y="397510"/>
                </a:lnTo>
                <a:lnTo>
                  <a:pt x="574929" y="396240"/>
                </a:lnTo>
                <a:lnTo>
                  <a:pt x="580364" y="389890"/>
                </a:lnTo>
                <a:lnTo>
                  <a:pt x="581799" y="386080"/>
                </a:lnTo>
                <a:lnTo>
                  <a:pt x="584403" y="386080"/>
                </a:lnTo>
                <a:lnTo>
                  <a:pt x="584873" y="381000"/>
                </a:lnTo>
                <a:lnTo>
                  <a:pt x="581329" y="377190"/>
                </a:lnTo>
                <a:lnTo>
                  <a:pt x="578485" y="373380"/>
                </a:lnTo>
                <a:lnTo>
                  <a:pt x="577265" y="368300"/>
                </a:lnTo>
                <a:lnTo>
                  <a:pt x="577456" y="359410"/>
                </a:lnTo>
                <a:lnTo>
                  <a:pt x="583184" y="311150"/>
                </a:lnTo>
                <a:lnTo>
                  <a:pt x="588429" y="279400"/>
                </a:lnTo>
                <a:lnTo>
                  <a:pt x="589381" y="274320"/>
                </a:lnTo>
                <a:lnTo>
                  <a:pt x="594817" y="273050"/>
                </a:lnTo>
                <a:lnTo>
                  <a:pt x="596950" y="265430"/>
                </a:lnTo>
                <a:lnTo>
                  <a:pt x="597738" y="257810"/>
                </a:lnTo>
                <a:lnTo>
                  <a:pt x="597230" y="247650"/>
                </a:lnTo>
                <a:lnTo>
                  <a:pt x="595947" y="234950"/>
                </a:lnTo>
                <a:lnTo>
                  <a:pt x="595096" y="227330"/>
                </a:lnTo>
                <a:lnTo>
                  <a:pt x="594385" y="220980"/>
                </a:lnTo>
                <a:lnTo>
                  <a:pt x="599770" y="214630"/>
                </a:lnTo>
                <a:lnTo>
                  <a:pt x="641616" y="186690"/>
                </a:lnTo>
                <a:lnTo>
                  <a:pt x="662838" y="119380"/>
                </a:lnTo>
                <a:lnTo>
                  <a:pt x="658520" y="88900"/>
                </a:lnTo>
                <a:lnTo>
                  <a:pt x="639229" y="59690"/>
                </a:lnTo>
                <a:lnTo>
                  <a:pt x="635431" y="53340"/>
                </a:lnTo>
                <a:lnTo>
                  <a:pt x="630123" y="44450"/>
                </a:lnTo>
                <a:lnTo>
                  <a:pt x="629767" y="43065"/>
                </a:lnTo>
                <a:lnTo>
                  <a:pt x="639178" y="45072"/>
                </a:lnTo>
                <a:lnTo>
                  <a:pt x="652818" y="56108"/>
                </a:lnTo>
                <a:lnTo>
                  <a:pt x="670026" y="86995"/>
                </a:lnTo>
                <a:lnTo>
                  <a:pt x="677938" y="139217"/>
                </a:lnTo>
                <a:lnTo>
                  <a:pt x="663651" y="214261"/>
                </a:lnTo>
                <a:lnTo>
                  <a:pt x="653745" y="223329"/>
                </a:lnTo>
                <a:lnTo>
                  <a:pt x="649236" y="230174"/>
                </a:lnTo>
                <a:lnTo>
                  <a:pt x="649173" y="238721"/>
                </a:lnTo>
                <a:lnTo>
                  <a:pt x="652132" y="250964"/>
                </a:lnTo>
                <a:lnTo>
                  <a:pt x="652132" y="238721"/>
                </a:lnTo>
                <a:lnTo>
                  <a:pt x="655027" y="235127"/>
                </a:lnTo>
                <a:lnTo>
                  <a:pt x="657453" y="247002"/>
                </a:lnTo>
                <a:lnTo>
                  <a:pt x="658329" y="254558"/>
                </a:lnTo>
                <a:lnTo>
                  <a:pt x="657733" y="261048"/>
                </a:lnTo>
                <a:lnTo>
                  <a:pt x="655726" y="269697"/>
                </a:lnTo>
                <a:lnTo>
                  <a:pt x="660336" y="267131"/>
                </a:lnTo>
                <a:lnTo>
                  <a:pt x="660184" y="271830"/>
                </a:lnTo>
                <a:lnTo>
                  <a:pt x="659777" y="281736"/>
                </a:lnTo>
                <a:lnTo>
                  <a:pt x="658850" y="291376"/>
                </a:lnTo>
                <a:lnTo>
                  <a:pt x="657161" y="302793"/>
                </a:lnTo>
                <a:lnTo>
                  <a:pt x="660920" y="297040"/>
                </a:lnTo>
                <a:lnTo>
                  <a:pt x="662927" y="291896"/>
                </a:lnTo>
                <a:lnTo>
                  <a:pt x="663854" y="284467"/>
                </a:lnTo>
                <a:lnTo>
                  <a:pt x="664362" y="271830"/>
                </a:lnTo>
                <a:lnTo>
                  <a:pt x="666775" y="277101"/>
                </a:lnTo>
                <a:lnTo>
                  <a:pt x="667512" y="281559"/>
                </a:lnTo>
                <a:lnTo>
                  <a:pt x="666496" y="287629"/>
                </a:lnTo>
                <a:lnTo>
                  <a:pt x="663651" y="297764"/>
                </a:lnTo>
                <a:lnTo>
                  <a:pt x="668261" y="293192"/>
                </a:lnTo>
                <a:lnTo>
                  <a:pt x="675881" y="246646"/>
                </a:lnTo>
                <a:lnTo>
                  <a:pt x="676173" y="235127"/>
                </a:lnTo>
                <a:lnTo>
                  <a:pt x="676071" y="222123"/>
                </a:lnTo>
                <a:lnTo>
                  <a:pt x="675894" y="218567"/>
                </a:lnTo>
                <a:lnTo>
                  <a:pt x="690105" y="168643"/>
                </a:lnTo>
                <a:lnTo>
                  <a:pt x="695058" y="137756"/>
                </a:lnTo>
                <a:close/>
              </a:path>
            </a:pathLst>
          </a:custGeom>
          <a:solidFill>
            <a:srgbClr val="FFFFFF"/>
          </a:solidFill>
        </p:spPr>
        <p:txBody>
          <a:bodyPr wrap="square" lIns="0" tIns="0" rIns="0" bIns="0" rtlCol="0"/>
          <a:lstStyle/>
          <a:p>
            <a:endParaRPr/>
          </a:p>
        </p:txBody>
      </p:sp>
      <p:sp>
        <p:nvSpPr>
          <p:cNvPr id="14" name="object 10">
            <a:extLst>
              <a:ext uri="{FF2B5EF4-FFF2-40B4-BE49-F238E27FC236}">
                <a16:creationId xmlns:a16="http://schemas.microsoft.com/office/drawing/2014/main" id="{27696EBC-D817-481D-846B-85AD03B7E5C5}"/>
              </a:ext>
            </a:extLst>
          </p:cNvPr>
          <p:cNvSpPr txBox="1">
            <a:spLocks noGrp="1"/>
          </p:cNvSpPr>
          <p:nvPr>
            <p:ph type="title"/>
          </p:nvPr>
        </p:nvSpPr>
        <p:spPr>
          <a:xfrm>
            <a:off x="1351864" y="754693"/>
            <a:ext cx="10663670" cy="604520"/>
          </a:xfrm>
          <a:prstGeom prst="rect">
            <a:avLst/>
          </a:prstGeom>
        </p:spPr>
        <p:txBody>
          <a:bodyPr vert="horz" wrap="square" lIns="0" tIns="12700" rIns="0" bIns="0" rtlCol="0">
            <a:spAutoFit/>
          </a:bodyPr>
          <a:lstStyle/>
          <a:p>
            <a:pPr marL="12700">
              <a:lnSpc>
                <a:spcPct val="100000"/>
              </a:lnSpc>
              <a:spcBef>
                <a:spcPts val="100"/>
              </a:spcBef>
            </a:pPr>
            <a:r>
              <a:rPr sz="3800" spc="120" dirty="0"/>
              <a:t>VIANDE</a:t>
            </a:r>
            <a:r>
              <a:rPr sz="3800" spc="60" dirty="0"/>
              <a:t> </a:t>
            </a:r>
            <a:r>
              <a:rPr sz="3800" spc="135" dirty="0"/>
              <a:t>BOVINE</a:t>
            </a:r>
            <a:endParaRPr sz="3800" dirty="0"/>
          </a:p>
        </p:txBody>
      </p:sp>
      <p:sp>
        <p:nvSpPr>
          <p:cNvPr id="15" name="object 11">
            <a:extLst>
              <a:ext uri="{FF2B5EF4-FFF2-40B4-BE49-F238E27FC236}">
                <a16:creationId xmlns:a16="http://schemas.microsoft.com/office/drawing/2014/main" id="{608CCDC0-20BB-4036-9C05-4B408E95C972}"/>
              </a:ext>
            </a:extLst>
          </p:cNvPr>
          <p:cNvSpPr txBox="1"/>
          <p:nvPr userDrawn="1"/>
        </p:nvSpPr>
        <p:spPr>
          <a:xfrm>
            <a:off x="347446" y="2096795"/>
            <a:ext cx="3672204" cy="2008242"/>
          </a:xfrm>
          <a:prstGeom prst="rect">
            <a:avLst/>
          </a:prstGeom>
        </p:spPr>
        <p:txBody>
          <a:bodyPr vert="horz" wrap="square" lIns="0" tIns="0" rIns="0" bIns="0" rtlCol="0">
            <a:spAutoFit/>
          </a:bodyPr>
          <a:lstStyle/>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spcBef>
                <a:spcPts val="25"/>
              </a:spcBef>
            </a:pPr>
            <a:endParaRPr sz="1850" dirty="0">
              <a:latin typeface="Times New Roman"/>
              <a:cs typeface="Times New Roman"/>
            </a:endParaRPr>
          </a:p>
        </p:txBody>
      </p:sp>
      <p:sp>
        <p:nvSpPr>
          <p:cNvPr id="16" name="Sous-titre 2">
            <a:extLst>
              <a:ext uri="{FF2B5EF4-FFF2-40B4-BE49-F238E27FC236}">
                <a16:creationId xmlns:a16="http://schemas.microsoft.com/office/drawing/2014/main" id="{1D87A50F-E296-43E9-97D1-98FB5D3C7E97}"/>
              </a:ext>
            </a:extLst>
          </p:cNvPr>
          <p:cNvSpPr>
            <a:spLocks noGrp="1"/>
          </p:cNvSpPr>
          <p:nvPr>
            <p:ph type="subTitle" idx="1"/>
          </p:nvPr>
        </p:nvSpPr>
        <p:spPr>
          <a:xfrm>
            <a:off x="523702" y="3791711"/>
            <a:ext cx="3250276" cy="2009053"/>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fr-BE" dirty="0"/>
          </a:p>
        </p:txBody>
      </p:sp>
      <p:pic>
        <p:nvPicPr>
          <p:cNvPr id="17" name="Image 16">
            <a:extLst>
              <a:ext uri="{FF2B5EF4-FFF2-40B4-BE49-F238E27FC236}">
                <a16:creationId xmlns:a16="http://schemas.microsoft.com/office/drawing/2014/main" id="{6C7BCF83-D8E4-4229-9A29-D9A4F94834A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96550" y="6173404"/>
            <a:ext cx="1506175" cy="494049"/>
          </a:xfrm>
          <a:prstGeom prst="rect">
            <a:avLst/>
          </a:prstGeom>
        </p:spPr>
      </p:pic>
    </p:spTree>
    <p:extLst>
      <p:ext uri="{BB962C8B-B14F-4D97-AF65-F5344CB8AC3E}">
        <p14:creationId xmlns:p14="http://schemas.microsoft.com/office/powerpoint/2010/main" val="319164814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VIANDE BOVINE 3">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E9AFAEB3-FFAD-438B-A71C-466B96972510}"/>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BA6BCC9F-6993-4E57-8652-AB7D0643FDF2}"/>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937FE6EF-3C81-4C2E-8F76-1E5034947162}"/>
              </a:ext>
            </a:extLst>
          </p:cNvPr>
          <p:cNvSpPr>
            <a:spLocks noGrp="1"/>
          </p:cNvSpPr>
          <p:nvPr>
            <p:ph type="sldNum" sz="quarter" idx="12"/>
          </p:nvPr>
        </p:nvSpPr>
        <p:spPr/>
        <p:txBody>
          <a:bodyPr/>
          <a:lstStyle/>
          <a:p>
            <a:fld id="{E3C3F044-543A-412E-A42E-7B62475FA835}" type="slidenum">
              <a:rPr lang="fr-BE" smtClean="0"/>
              <a:t>‹N°›</a:t>
            </a:fld>
            <a:endParaRPr lang="fr-BE"/>
          </a:p>
        </p:txBody>
      </p:sp>
      <p:grpSp>
        <p:nvGrpSpPr>
          <p:cNvPr id="6" name="object 2">
            <a:extLst>
              <a:ext uri="{FF2B5EF4-FFF2-40B4-BE49-F238E27FC236}">
                <a16:creationId xmlns:a16="http://schemas.microsoft.com/office/drawing/2014/main" id="{540FDF09-772E-44FE-88D4-8CB719AA847D}"/>
              </a:ext>
            </a:extLst>
          </p:cNvPr>
          <p:cNvGrpSpPr/>
          <p:nvPr userDrawn="1"/>
        </p:nvGrpSpPr>
        <p:grpSpPr>
          <a:xfrm>
            <a:off x="457200" y="457200"/>
            <a:ext cx="11278870" cy="5944235"/>
            <a:chOff x="457200" y="457200"/>
            <a:chExt cx="11278870" cy="5944235"/>
          </a:xfrm>
        </p:grpSpPr>
        <p:pic>
          <p:nvPicPr>
            <p:cNvPr id="7" name="object 3">
              <a:extLst>
                <a:ext uri="{FF2B5EF4-FFF2-40B4-BE49-F238E27FC236}">
                  <a16:creationId xmlns:a16="http://schemas.microsoft.com/office/drawing/2014/main" id="{774E244A-39F5-4105-8212-9EF2B53E0D6E}"/>
                </a:ext>
              </a:extLst>
            </p:cNvPr>
            <p:cNvPicPr/>
            <p:nvPr/>
          </p:nvPicPr>
          <p:blipFill>
            <a:blip r:embed="rId2" cstate="print"/>
            <a:stretch>
              <a:fillRect/>
            </a:stretch>
          </p:blipFill>
          <p:spPr>
            <a:xfrm>
              <a:off x="457200" y="457200"/>
              <a:ext cx="11278806" cy="5943599"/>
            </a:xfrm>
            <a:prstGeom prst="rect">
              <a:avLst/>
            </a:prstGeom>
          </p:spPr>
        </p:pic>
        <p:sp>
          <p:nvSpPr>
            <p:cNvPr id="8" name="object 4">
              <a:extLst>
                <a:ext uri="{FF2B5EF4-FFF2-40B4-BE49-F238E27FC236}">
                  <a16:creationId xmlns:a16="http://schemas.microsoft.com/office/drawing/2014/main" id="{38DCDE15-9090-4E5C-998C-FC3C6E1F0E54}"/>
                </a:ext>
              </a:extLst>
            </p:cNvPr>
            <p:cNvSpPr/>
            <p:nvPr/>
          </p:nvSpPr>
          <p:spPr>
            <a:xfrm>
              <a:off x="1236611" y="457212"/>
              <a:ext cx="4451985" cy="5943600"/>
            </a:xfrm>
            <a:custGeom>
              <a:avLst/>
              <a:gdLst/>
              <a:ahLst/>
              <a:cxnLst/>
              <a:rect l="l" t="t" r="r" b="b"/>
              <a:pathLst>
                <a:path w="4451985" h="5943600">
                  <a:moveTo>
                    <a:pt x="4451388" y="0"/>
                  </a:moveTo>
                  <a:lnTo>
                    <a:pt x="0" y="0"/>
                  </a:lnTo>
                  <a:lnTo>
                    <a:pt x="0" y="5943600"/>
                  </a:lnTo>
                  <a:lnTo>
                    <a:pt x="4451388" y="5943600"/>
                  </a:lnTo>
                  <a:lnTo>
                    <a:pt x="4451388" y="0"/>
                  </a:lnTo>
                  <a:close/>
                </a:path>
              </a:pathLst>
            </a:custGeom>
            <a:solidFill>
              <a:srgbClr val="19313B"/>
            </a:solidFill>
          </p:spPr>
          <p:txBody>
            <a:bodyPr wrap="square" lIns="0" tIns="0" rIns="0" bIns="0" rtlCol="0"/>
            <a:lstStyle/>
            <a:p>
              <a:endParaRPr/>
            </a:p>
          </p:txBody>
        </p:sp>
        <p:sp>
          <p:nvSpPr>
            <p:cNvPr id="9" name="object 5">
              <a:extLst>
                <a:ext uri="{FF2B5EF4-FFF2-40B4-BE49-F238E27FC236}">
                  <a16:creationId xmlns:a16="http://schemas.microsoft.com/office/drawing/2014/main" id="{C999B3C9-EC1D-41B0-8311-0CB448E86D3C}"/>
                </a:ext>
              </a:extLst>
            </p:cNvPr>
            <p:cNvSpPr/>
            <p:nvPr/>
          </p:nvSpPr>
          <p:spPr>
            <a:xfrm>
              <a:off x="1776601" y="3708000"/>
              <a:ext cx="846455" cy="0"/>
            </a:xfrm>
            <a:custGeom>
              <a:avLst/>
              <a:gdLst/>
              <a:ahLst/>
              <a:cxnLst/>
              <a:rect l="l" t="t" r="r" b="b"/>
              <a:pathLst>
                <a:path w="846455">
                  <a:moveTo>
                    <a:pt x="0" y="0"/>
                  </a:moveTo>
                  <a:lnTo>
                    <a:pt x="845997" y="0"/>
                  </a:lnTo>
                </a:path>
              </a:pathLst>
            </a:custGeom>
            <a:ln w="25400">
              <a:solidFill>
                <a:srgbClr val="006175"/>
              </a:solidFill>
            </a:ln>
          </p:spPr>
          <p:txBody>
            <a:bodyPr wrap="square" lIns="0" tIns="0" rIns="0" bIns="0" rtlCol="0"/>
            <a:lstStyle/>
            <a:p>
              <a:endParaRPr/>
            </a:p>
          </p:txBody>
        </p:sp>
        <p:pic>
          <p:nvPicPr>
            <p:cNvPr id="10" name="object 6">
              <a:extLst>
                <a:ext uri="{FF2B5EF4-FFF2-40B4-BE49-F238E27FC236}">
                  <a16:creationId xmlns:a16="http://schemas.microsoft.com/office/drawing/2014/main" id="{D738E8EB-8161-4EE1-AEE7-91E165E43D1D}"/>
                </a:ext>
              </a:extLst>
            </p:cNvPr>
            <p:cNvPicPr/>
            <p:nvPr/>
          </p:nvPicPr>
          <p:blipFill>
            <a:blip r:embed="rId3" cstate="print"/>
            <a:stretch>
              <a:fillRect/>
            </a:stretch>
          </p:blipFill>
          <p:spPr>
            <a:xfrm>
              <a:off x="2262897" y="845892"/>
              <a:ext cx="191192" cy="116827"/>
            </a:xfrm>
            <a:prstGeom prst="rect">
              <a:avLst/>
            </a:prstGeom>
          </p:spPr>
        </p:pic>
        <p:pic>
          <p:nvPicPr>
            <p:cNvPr id="11" name="object 7">
              <a:extLst>
                <a:ext uri="{FF2B5EF4-FFF2-40B4-BE49-F238E27FC236}">
                  <a16:creationId xmlns:a16="http://schemas.microsoft.com/office/drawing/2014/main" id="{970CFD69-D2E0-4163-9349-5D477A86D5FA}"/>
                </a:ext>
              </a:extLst>
            </p:cNvPr>
            <p:cNvPicPr/>
            <p:nvPr/>
          </p:nvPicPr>
          <p:blipFill>
            <a:blip r:embed="rId4" cstate="print"/>
            <a:stretch>
              <a:fillRect/>
            </a:stretch>
          </p:blipFill>
          <p:spPr>
            <a:xfrm>
              <a:off x="2476724" y="807203"/>
              <a:ext cx="314252" cy="155332"/>
            </a:xfrm>
            <a:prstGeom prst="rect">
              <a:avLst/>
            </a:prstGeom>
          </p:spPr>
        </p:pic>
        <p:pic>
          <p:nvPicPr>
            <p:cNvPr id="12" name="object 8">
              <a:extLst>
                <a:ext uri="{FF2B5EF4-FFF2-40B4-BE49-F238E27FC236}">
                  <a16:creationId xmlns:a16="http://schemas.microsoft.com/office/drawing/2014/main" id="{96151AB9-2CFF-4031-AAAB-44BCB305E70E}"/>
                </a:ext>
              </a:extLst>
            </p:cNvPr>
            <p:cNvPicPr/>
            <p:nvPr/>
          </p:nvPicPr>
          <p:blipFill>
            <a:blip r:embed="rId5" cstate="print"/>
            <a:stretch>
              <a:fillRect/>
            </a:stretch>
          </p:blipFill>
          <p:spPr>
            <a:xfrm>
              <a:off x="2818598" y="846974"/>
              <a:ext cx="65265" cy="114312"/>
            </a:xfrm>
            <a:prstGeom prst="rect">
              <a:avLst/>
            </a:prstGeom>
          </p:spPr>
        </p:pic>
        <p:pic>
          <p:nvPicPr>
            <p:cNvPr id="13" name="object 9">
              <a:extLst>
                <a:ext uri="{FF2B5EF4-FFF2-40B4-BE49-F238E27FC236}">
                  <a16:creationId xmlns:a16="http://schemas.microsoft.com/office/drawing/2014/main" id="{CBDF10CF-A146-46F8-BA96-644054715CF2}"/>
                </a:ext>
              </a:extLst>
            </p:cNvPr>
            <p:cNvPicPr/>
            <p:nvPr/>
          </p:nvPicPr>
          <p:blipFill>
            <a:blip r:embed="rId6" cstate="print"/>
            <a:stretch>
              <a:fillRect/>
            </a:stretch>
          </p:blipFill>
          <p:spPr>
            <a:xfrm>
              <a:off x="2924698" y="836085"/>
              <a:ext cx="223836" cy="126636"/>
            </a:xfrm>
            <a:prstGeom prst="rect">
              <a:avLst/>
            </a:prstGeom>
          </p:spPr>
        </p:pic>
        <p:pic>
          <p:nvPicPr>
            <p:cNvPr id="14" name="object 10">
              <a:extLst>
                <a:ext uri="{FF2B5EF4-FFF2-40B4-BE49-F238E27FC236}">
                  <a16:creationId xmlns:a16="http://schemas.microsoft.com/office/drawing/2014/main" id="{FDEB4AA7-9206-43D8-B5D7-29C2B264AECE}"/>
                </a:ext>
              </a:extLst>
            </p:cNvPr>
            <p:cNvPicPr/>
            <p:nvPr/>
          </p:nvPicPr>
          <p:blipFill>
            <a:blip r:embed="rId7" cstate="print"/>
            <a:stretch>
              <a:fillRect/>
            </a:stretch>
          </p:blipFill>
          <p:spPr>
            <a:xfrm>
              <a:off x="2262898" y="1030259"/>
              <a:ext cx="71958" cy="117830"/>
            </a:xfrm>
            <a:prstGeom prst="rect">
              <a:avLst/>
            </a:prstGeom>
          </p:spPr>
        </p:pic>
        <p:pic>
          <p:nvPicPr>
            <p:cNvPr id="15" name="object 11">
              <a:extLst>
                <a:ext uri="{FF2B5EF4-FFF2-40B4-BE49-F238E27FC236}">
                  <a16:creationId xmlns:a16="http://schemas.microsoft.com/office/drawing/2014/main" id="{1572651B-A652-45E6-889B-FEF8413525EF}"/>
                </a:ext>
              </a:extLst>
            </p:cNvPr>
            <p:cNvPicPr/>
            <p:nvPr/>
          </p:nvPicPr>
          <p:blipFill>
            <a:blip r:embed="rId8" cstate="print"/>
            <a:stretch>
              <a:fillRect/>
            </a:stretch>
          </p:blipFill>
          <p:spPr>
            <a:xfrm>
              <a:off x="2358335" y="1029333"/>
              <a:ext cx="192708" cy="120397"/>
            </a:xfrm>
            <a:prstGeom prst="rect">
              <a:avLst/>
            </a:prstGeom>
          </p:spPr>
        </p:pic>
        <p:pic>
          <p:nvPicPr>
            <p:cNvPr id="16" name="object 12">
              <a:extLst>
                <a:ext uri="{FF2B5EF4-FFF2-40B4-BE49-F238E27FC236}">
                  <a16:creationId xmlns:a16="http://schemas.microsoft.com/office/drawing/2014/main" id="{DDFA27FA-3909-44F8-909C-A0AAC0B7F66D}"/>
                </a:ext>
              </a:extLst>
            </p:cNvPr>
            <p:cNvPicPr/>
            <p:nvPr/>
          </p:nvPicPr>
          <p:blipFill>
            <a:blip r:embed="rId9" cstate="print"/>
            <a:stretch>
              <a:fillRect/>
            </a:stretch>
          </p:blipFill>
          <p:spPr>
            <a:xfrm>
              <a:off x="2574900" y="1029707"/>
              <a:ext cx="94526" cy="119481"/>
            </a:xfrm>
            <a:prstGeom prst="rect">
              <a:avLst/>
            </a:prstGeom>
          </p:spPr>
        </p:pic>
        <p:pic>
          <p:nvPicPr>
            <p:cNvPr id="17" name="object 13">
              <a:extLst>
                <a:ext uri="{FF2B5EF4-FFF2-40B4-BE49-F238E27FC236}">
                  <a16:creationId xmlns:a16="http://schemas.microsoft.com/office/drawing/2014/main" id="{406D602F-1D3C-42EC-8F71-AC49B60FC68D}"/>
                </a:ext>
              </a:extLst>
            </p:cNvPr>
            <p:cNvPicPr/>
            <p:nvPr/>
          </p:nvPicPr>
          <p:blipFill>
            <a:blip r:embed="rId10" cstate="print"/>
            <a:stretch>
              <a:fillRect/>
            </a:stretch>
          </p:blipFill>
          <p:spPr>
            <a:xfrm>
              <a:off x="2689975" y="1030433"/>
              <a:ext cx="87718" cy="118935"/>
            </a:xfrm>
            <a:prstGeom prst="rect">
              <a:avLst/>
            </a:prstGeom>
          </p:spPr>
        </p:pic>
        <p:pic>
          <p:nvPicPr>
            <p:cNvPr id="18" name="object 14">
              <a:extLst>
                <a:ext uri="{FF2B5EF4-FFF2-40B4-BE49-F238E27FC236}">
                  <a16:creationId xmlns:a16="http://schemas.microsoft.com/office/drawing/2014/main" id="{BE4B95AC-1F9D-4E84-B959-C450B1430F80}"/>
                </a:ext>
              </a:extLst>
            </p:cNvPr>
            <p:cNvPicPr/>
            <p:nvPr/>
          </p:nvPicPr>
          <p:blipFill>
            <a:blip r:embed="rId11" cstate="print"/>
            <a:stretch>
              <a:fillRect/>
            </a:stretch>
          </p:blipFill>
          <p:spPr>
            <a:xfrm>
              <a:off x="2798246" y="1029522"/>
              <a:ext cx="174541" cy="119837"/>
            </a:xfrm>
            <a:prstGeom prst="rect">
              <a:avLst/>
            </a:prstGeom>
          </p:spPr>
        </p:pic>
        <p:pic>
          <p:nvPicPr>
            <p:cNvPr id="19" name="object 15">
              <a:extLst>
                <a:ext uri="{FF2B5EF4-FFF2-40B4-BE49-F238E27FC236}">
                  <a16:creationId xmlns:a16="http://schemas.microsoft.com/office/drawing/2014/main" id="{16BD6161-13AE-4153-988B-B1F0BEE36544}"/>
                </a:ext>
              </a:extLst>
            </p:cNvPr>
            <p:cNvPicPr/>
            <p:nvPr/>
          </p:nvPicPr>
          <p:blipFill>
            <a:blip r:embed="rId12" cstate="print"/>
            <a:stretch>
              <a:fillRect/>
            </a:stretch>
          </p:blipFill>
          <p:spPr>
            <a:xfrm>
              <a:off x="2993711" y="1030433"/>
              <a:ext cx="172717" cy="118935"/>
            </a:xfrm>
            <a:prstGeom prst="rect">
              <a:avLst/>
            </a:prstGeom>
          </p:spPr>
        </p:pic>
        <p:pic>
          <p:nvPicPr>
            <p:cNvPr id="20" name="object 16">
              <a:extLst>
                <a:ext uri="{FF2B5EF4-FFF2-40B4-BE49-F238E27FC236}">
                  <a16:creationId xmlns:a16="http://schemas.microsoft.com/office/drawing/2014/main" id="{8F4A19A4-111B-45FB-979D-35166F3E990E}"/>
                </a:ext>
              </a:extLst>
            </p:cNvPr>
            <p:cNvPicPr/>
            <p:nvPr/>
          </p:nvPicPr>
          <p:blipFill>
            <a:blip r:embed="rId13" cstate="print"/>
            <a:stretch>
              <a:fillRect/>
            </a:stretch>
          </p:blipFill>
          <p:spPr>
            <a:xfrm>
              <a:off x="3197052" y="1029512"/>
              <a:ext cx="163522" cy="120218"/>
            </a:xfrm>
            <a:prstGeom prst="rect">
              <a:avLst/>
            </a:prstGeom>
          </p:spPr>
        </p:pic>
        <p:sp>
          <p:nvSpPr>
            <p:cNvPr id="21" name="object 17">
              <a:extLst>
                <a:ext uri="{FF2B5EF4-FFF2-40B4-BE49-F238E27FC236}">
                  <a16:creationId xmlns:a16="http://schemas.microsoft.com/office/drawing/2014/main" id="{FA6B9DD9-CC46-4C84-82D0-C0B4D3278BE3}"/>
                </a:ext>
              </a:extLst>
            </p:cNvPr>
            <p:cNvSpPr/>
            <p:nvPr/>
          </p:nvSpPr>
          <p:spPr>
            <a:xfrm>
              <a:off x="1619986" y="693000"/>
              <a:ext cx="567055" cy="501650"/>
            </a:xfrm>
            <a:custGeom>
              <a:avLst/>
              <a:gdLst/>
              <a:ahLst/>
              <a:cxnLst/>
              <a:rect l="l" t="t" r="r" b="b"/>
              <a:pathLst>
                <a:path w="567055" h="501650">
                  <a:moveTo>
                    <a:pt x="549694" y="177368"/>
                  </a:moveTo>
                  <a:lnTo>
                    <a:pt x="527913" y="134785"/>
                  </a:lnTo>
                  <a:lnTo>
                    <a:pt x="499567" y="96710"/>
                  </a:lnTo>
                  <a:lnTo>
                    <a:pt x="465404" y="63881"/>
                  </a:lnTo>
                  <a:lnTo>
                    <a:pt x="426173" y="37058"/>
                  </a:lnTo>
                  <a:lnTo>
                    <a:pt x="382612" y="16967"/>
                  </a:lnTo>
                  <a:lnTo>
                    <a:pt x="335470" y="4368"/>
                  </a:lnTo>
                  <a:lnTo>
                    <a:pt x="285470" y="0"/>
                  </a:lnTo>
                  <a:lnTo>
                    <a:pt x="239166" y="3746"/>
                  </a:lnTo>
                  <a:lnTo>
                    <a:pt x="195249" y="14554"/>
                  </a:lnTo>
                  <a:lnTo>
                    <a:pt x="154279" y="31864"/>
                  </a:lnTo>
                  <a:lnTo>
                    <a:pt x="116878" y="55079"/>
                  </a:lnTo>
                  <a:lnTo>
                    <a:pt x="83616" y="83616"/>
                  </a:lnTo>
                  <a:lnTo>
                    <a:pt x="55079" y="116878"/>
                  </a:lnTo>
                  <a:lnTo>
                    <a:pt x="31864" y="154292"/>
                  </a:lnTo>
                  <a:lnTo>
                    <a:pt x="14554" y="195249"/>
                  </a:lnTo>
                  <a:lnTo>
                    <a:pt x="3746" y="239166"/>
                  </a:lnTo>
                  <a:lnTo>
                    <a:pt x="0" y="285470"/>
                  </a:lnTo>
                  <a:lnTo>
                    <a:pt x="1206" y="311708"/>
                  </a:lnTo>
                  <a:lnTo>
                    <a:pt x="4724" y="337273"/>
                  </a:lnTo>
                  <a:lnTo>
                    <a:pt x="10452" y="362077"/>
                  </a:lnTo>
                  <a:lnTo>
                    <a:pt x="18262" y="385991"/>
                  </a:lnTo>
                  <a:lnTo>
                    <a:pt x="25069" y="376580"/>
                  </a:lnTo>
                  <a:lnTo>
                    <a:pt x="32385" y="367207"/>
                  </a:lnTo>
                  <a:lnTo>
                    <a:pt x="67614" y="329425"/>
                  </a:lnTo>
                  <a:lnTo>
                    <a:pt x="110883" y="293497"/>
                  </a:lnTo>
                  <a:lnTo>
                    <a:pt x="134874" y="276834"/>
                  </a:lnTo>
                  <a:lnTo>
                    <a:pt x="132410" y="270929"/>
                  </a:lnTo>
                  <a:lnTo>
                    <a:pt x="130314" y="264820"/>
                  </a:lnTo>
                  <a:lnTo>
                    <a:pt x="128727" y="258495"/>
                  </a:lnTo>
                  <a:lnTo>
                    <a:pt x="95859" y="261696"/>
                  </a:lnTo>
                  <a:lnTo>
                    <a:pt x="89471" y="256438"/>
                  </a:lnTo>
                  <a:lnTo>
                    <a:pt x="86715" y="228003"/>
                  </a:lnTo>
                  <a:lnTo>
                    <a:pt x="91973" y="221615"/>
                  </a:lnTo>
                  <a:lnTo>
                    <a:pt x="124828" y="218427"/>
                  </a:lnTo>
                  <a:lnTo>
                    <a:pt x="125450" y="211010"/>
                  </a:lnTo>
                  <a:lnTo>
                    <a:pt x="126479" y="203695"/>
                  </a:lnTo>
                  <a:lnTo>
                    <a:pt x="127901" y="196494"/>
                  </a:lnTo>
                  <a:lnTo>
                    <a:pt x="129692" y="189420"/>
                  </a:lnTo>
                  <a:lnTo>
                    <a:pt x="99606" y="175742"/>
                  </a:lnTo>
                  <a:lnTo>
                    <a:pt x="96710" y="167995"/>
                  </a:lnTo>
                  <a:lnTo>
                    <a:pt x="108546" y="142011"/>
                  </a:lnTo>
                  <a:lnTo>
                    <a:pt x="116281" y="139103"/>
                  </a:lnTo>
                  <a:lnTo>
                    <a:pt x="146380" y="152793"/>
                  </a:lnTo>
                  <a:lnTo>
                    <a:pt x="150583" y="146748"/>
                  </a:lnTo>
                  <a:lnTo>
                    <a:pt x="155105" y="140931"/>
                  </a:lnTo>
                  <a:lnTo>
                    <a:pt x="159931" y="135382"/>
                  </a:lnTo>
                  <a:lnTo>
                    <a:pt x="165061" y="130098"/>
                  </a:lnTo>
                  <a:lnTo>
                    <a:pt x="145834" y="103200"/>
                  </a:lnTo>
                  <a:lnTo>
                    <a:pt x="147193" y="95034"/>
                  </a:lnTo>
                  <a:lnTo>
                    <a:pt x="170446" y="78435"/>
                  </a:lnTo>
                  <a:lnTo>
                    <a:pt x="178587" y="79794"/>
                  </a:lnTo>
                  <a:lnTo>
                    <a:pt x="197802" y="106680"/>
                  </a:lnTo>
                  <a:lnTo>
                    <a:pt x="204393" y="103555"/>
                  </a:lnTo>
                  <a:lnTo>
                    <a:pt x="211188" y="100787"/>
                  </a:lnTo>
                  <a:lnTo>
                    <a:pt x="218173" y="98374"/>
                  </a:lnTo>
                  <a:lnTo>
                    <a:pt x="225336" y="96342"/>
                  </a:lnTo>
                  <a:lnTo>
                    <a:pt x="222148" y="63474"/>
                  </a:lnTo>
                  <a:lnTo>
                    <a:pt x="227406" y="57099"/>
                  </a:lnTo>
                  <a:lnTo>
                    <a:pt x="255828" y="54330"/>
                  </a:lnTo>
                  <a:lnTo>
                    <a:pt x="262216" y="59588"/>
                  </a:lnTo>
                  <a:lnTo>
                    <a:pt x="265404" y="92456"/>
                  </a:lnTo>
                  <a:lnTo>
                    <a:pt x="272834" y="93078"/>
                  </a:lnTo>
                  <a:lnTo>
                    <a:pt x="280149" y="94094"/>
                  </a:lnTo>
                  <a:lnTo>
                    <a:pt x="287350" y="95516"/>
                  </a:lnTo>
                  <a:lnTo>
                    <a:pt x="294411" y="97307"/>
                  </a:lnTo>
                  <a:lnTo>
                    <a:pt x="308089" y="67233"/>
                  </a:lnTo>
                  <a:lnTo>
                    <a:pt x="315836" y="64325"/>
                  </a:lnTo>
                  <a:lnTo>
                    <a:pt x="341820" y="76161"/>
                  </a:lnTo>
                  <a:lnTo>
                    <a:pt x="344728" y="83908"/>
                  </a:lnTo>
                  <a:lnTo>
                    <a:pt x="331050" y="113995"/>
                  </a:lnTo>
                  <a:lnTo>
                    <a:pt x="337096" y="118198"/>
                  </a:lnTo>
                  <a:lnTo>
                    <a:pt x="342912" y="122720"/>
                  </a:lnTo>
                  <a:lnTo>
                    <a:pt x="348462" y="127558"/>
                  </a:lnTo>
                  <a:lnTo>
                    <a:pt x="353745" y="132689"/>
                  </a:lnTo>
                  <a:lnTo>
                    <a:pt x="380644" y="113461"/>
                  </a:lnTo>
                  <a:lnTo>
                    <a:pt x="388797" y="114820"/>
                  </a:lnTo>
                  <a:lnTo>
                    <a:pt x="405396" y="138061"/>
                  </a:lnTo>
                  <a:lnTo>
                    <a:pt x="404037" y="146215"/>
                  </a:lnTo>
                  <a:lnTo>
                    <a:pt x="377151" y="165430"/>
                  </a:lnTo>
                  <a:lnTo>
                    <a:pt x="379704" y="170446"/>
                  </a:lnTo>
                  <a:lnTo>
                    <a:pt x="381914" y="175691"/>
                  </a:lnTo>
                  <a:lnTo>
                    <a:pt x="383844" y="181076"/>
                  </a:lnTo>
                  <a:lnTo>
                    <a:pt x="408635" y="177406"/>
                  </a:lnTo>
                  <a:lnTo>
                    <a:pt x="433209" y="174752"/>
                  </a:lnTo>
                  <a:lnTo>
                    <a:pt x="457479" y="173126"/>
                  </a:lnTo>
                  <a:lnTo>
                    <a:pt x="481342" y="172580"/>
                  </a:lnTo>
                  <a:lnTo>
                    <a:pt x="499110" y="172897"/>
                  </a:lnTo>
                  <a:lnTo>
                    <a:pt x="516432" y="173799"/>
                  </a:lnTo>
                  <a:lnTo>
                    <a:pt x="533298" y="175298"/>
                  </a:lnTo>
                  <a:lnTo>
                    <a:pt x="549694" y="177368"/>
                  </a:lnTo>
                  <a:close/>
                </a:path>
                <a:path w="567055" h="501650">
                  <a:moveTo>
                    <a:pt x="566572" y="235953"/>
                  </a:moveTo>
                  <a:lnTo>
                    <a:pt x="523621" y="211493"/>
                  </a:lnTo>
                  <a:lnTo>
                    <a:pt x="481342" y="209626"/>
                  </a:lnTo>
                  <a:lnTo>
                    <a:pt x="438111" y="211467"/>
                  </a:lnTo>
                  <a:lnTo>
                    <a:pt x="393738" y="216916"/>
                  </a:lnTo>
                  <a:lnTo>
                    <a:pt x="348843" y="225869"/>
                  </a:lnTo>
                  <a:lnTo>
                    <a:pt x="304038" y="238239"/>
                  </a:lnTo>
                  <a:lnTo>
                    <a:pt x="249580" y="258076"/>
                  </a:lnTo>
                  <a:lnTo>
                    <a:pt x="198805" y="281978"/>
                  </a:lnTo>
                  <a:lnTo>
                    <a:pt x="152412" y="309511"/>
                  </a:lnTo>
                  <a:lnTo>
                    <a:pt x="111137" y="340258"/>
                  </a:lnTo>
                  <a:lnTo>
                    <a:pt x="75692" y="373786"/>
                  </a:lnTo>
                  <a:lnTo>
                    <a:pt x="44831" y="412800"/>
                  </a:lnTo>
                  <a:lnTo>
                    <a:pt x="36906" y="425792"/>
                  </a:lnTo>
                  <a:lnTo>
                    <a:pt x="49999" y="446760"/>
                  </a:lnTo>
                  <a:lnTo>
                    <a:pt x="64795" y="466445"/>
                  </a:lnTo>
                  <a:lnTo>
                    <a:pt x="81203" y="484771"/>
                  </a:lnTo>
                  <a:lnTo>
                    <a:pt x="99123" y="501624"/>
                  </a:lnTo>
                  <a:lnTo>
                    <a:pt x="106781" y="488226"/>
                  </a:lnTo>
                  <a:lnTo>
                    <a:pt x="111099" y="481520"/>
                  </a:lnTo>
                  <a:lnTo>
                    <a:pt x="137426" y="445300"/>
                  </a:lnTo>
                  <a:lnTo>
                    <a:pt x="168478" y="410743"/>
                  </a:lnTo>
                  <a:lnTo>
                    <a:pt x="203847" y="378180"/>
                  </a:lnTo>
                  <a:lnTo>
                    <a:pt x="243154" y="347941"/>
                  </a:lnTo>
                  <a:lnTo>
                    <a:pt x="285991" y="320357"/>
                  </a:lnTo>
                  <a:lnTo>
                    <a:pt x="331939" y="295795"/>
                  </a:lnTo>
                  <a:lnTo>
                    <a:pt x="378942" y="275234"/>
                  </a:lnTo>
                  <a:lnTo>
                    <a:pt x="426300" y="258889"/>
                  </a:lnTo>
                  <a:lnTo>
                    <a:pt x="473608" y="246824"/>
                  </a:lnTo>
                  <a:lnTo>
                    <a:pt x="520496" y="239153"/>
                  </a:lnTo>
                  <a:lnTo>
                    <a:pt x="566572" y="235953"/>
                  </a:lnTo>
                  <a:close/>
                </a:path>
              </a:pathLst>
            </a:custGeom>
            <a:solidFill>
              <a:srgbClr val="FFFFFF"/>
            </a:solidFill>
          </p:spPr>
          <p:txBody>
            <a:bodyPr wrap="square" lIns="0" tIns="0" rIns="0" bIns="0" rtlCol="0"/>
            <a:lstStyle/>
            <a:p>
              <a:endParaRPr/>
            </a:p>
          </p:txBody>
        </p:sp>
        <p:pic>
          <p:nvPicPr>
            <p:cNvPr id="22" name="object 18">
              <a:extLst>
                <a:ext uri="{FF2B5EF4-FFF2-40B4-BE49-F238E27FC236}">
                  <a16:creationId xmlns:a16="http://schemas.microsoft.com/office/drawing/2014/main" id="{018BAB9F-BF6D-464C-B25C-A711E0CF52A1}"/>
                </a:ext>
              </a:extLst>
            </p:cNvPr>
            <p:cNvPicPr/>
            <p:nvPr/>
          </p:nvPicPr>
          <p:blipFill>
            <a:blip r:embed="rId14" cstate="print"/>
            <a:stretch>
              <a:fillRect/>
            </a:stretch>
          </p:blipFill>
          <p:spPr>
            <a:xfrm>
              <a:off x="1932697" y="1082268"/>
              <a:ext cx="238683" cy="180339"/>
            </a:xfrm>
            <a:prstGeom prst="rect">
              <a:avLst/>
            </a:prstGeom>
          </p:spPr>
        </p:pic>
        <p:sp>
          <p:nvSpPr>
            <p:cNvPr id="23" name="object 19">
              <a:extLst>
                <a:ext uri="{FF2B5EF4-FFF2-40B4-BE49-F238E27FC236}">
                  <a16:creationId xmlns:a16="http://schemas.microsoft.com/office/drawing/2014/main" id="{9F05157C-0749-49F6-9789-D046BF0CDADC}"/>
                </a:ext>
              </a:extLst>
            </p:cNvPr>
            <p:cNvSpPr/>
            <p:nvPr/>
          </p:nvSpPr>
          <p:spPr>
            <a:xfrm>
              <a:off x="1756747" y="975169"/>
              <a:ext cx="434340" cy="281940"/>
            </a:xfrm>
            <a:custGeom>
              <a:avLst/>
              <a:gdLst/>
              <a:ahLst/>
              <a:cxnLst/>
              <a:rect l="l" t="t" r="r" b="b"/>
              <a:pathLst>
                <a:path w="434339" h="281940">
                  <a:moveTo>
                    <a:pt x="434098" y="0"/>
                  </a:moveTo>
                  <a:lnTo>
                    <a:pt x="391637" y="2747"/>
                  </a:lnTo>
                  <a:lnTo>
                    <a:pt x="347882" y="9805"/>
                  </a:lnTo>
                  <a:lnTo>
                    <a:pt x="303484" y="21017"/>
                  </a:lnTo>
                  <a:lnTo>
                    <a:pt x="259095" y="36228"/>
                  </a:lnTo>
                  <a:lnTo>
                    <a:pt x="215366" y="55283"/>
                  </a:lnTo>
                  <a:lnTo>
                    <a:pt x="164990" y="82690"/>
                  </a:lnTo>
                  <a:lnTo>
                    <a:pt x="118954" y="113841"/>
                  </a:lnTo>
                  <a:lnTo>
                    <a:pt x="77895" y="148204"/>
                  </a:lnTo>
                  <a:lnTo>
                    <a:pt x="42451" y="185249"/>
                  </a:lnTo>
                  <a:lnTo>
                    <a:pt x="13258" y="224447"/>
                  </a:lnTo>
                  <a:lnTo>
                    <a:pt x="0" y="246989"/>
                  </a:lnTo>
                  <a:lnTo>
                    <a:pt x="20240" y="258250"/>
                  </a:lnTo>
                  <a:lnTo>
                    <a:pt x="41451" y="267865"/>
                  </a:lnTo>
                  <a:lnTo>
                    <a:pt x="63545" y="275761"/>
                  </a:lnTo>
                  <a:lnTo>
                    <a:pt x="86436" y="281863"/>
                  </a:lnTo>
                  <a:lnTo>
                    <a:pt x="111570" y="242176"/>
                  </a:lnTo>
                  <a:lnTo>
                    <a:pt x="140885" y="204224"/>
                  </a:lnTo>
                  <a:lnTo>
                    <a:pt x="174128" y="168332"/>
                  </a:lnTo>
                  <a:lnTo>
                    <a:pt x="211046" y="134825"/>
                  </a:lnTo>
                  <a:lnTo>
                    <a:pt x="251383" y="104025"/>
                  </a:lnTo>
                  <a:lnTo>
                    <a:pt x="295207" y="76123"/>
                  </a:lnTo>
                  <a:lnTo>
                    <a:pt x="340496" y="52557"/>
                  </a:lnTo>
                  <a:lnTo>
                    <a:pt x="386818" y="33465"/>
                  </a:lnTo>
                  <a:lnTo>
                    <a:pt x="433743" y="18986"/>
                  </a:lnTo>
                  <a:lnTo>
                    <a:pt x="434174" y="8559"/>
                  </a:lnTo>
                  <a:lnTo>
                    <a:pt x="434098" y="0"/>
                  </a:lnTo>
                  <a:close/>
                </a:path>
              </a:pathLst>
            </a:custGeom>
            <a:solidFill>
              <a:srgbClr val="FFFFFF"/>
            </a:solidFill>
          </p:spPr>
          <p:txBody>
            <a:bodyPr wrap="square" lIns="0" tIns="0" rIns="0" bIns="0" rtlCol="0"/>
            <a:lstStyle/>
            <a:p>
              <a:endParaRPr/>
            </a:p>
          </p:txBody>
        </p:sp>
        <p:sp>
          <p:nvSpPr>
            <p:cNvPr id="24" name="object 20">
              <a:extLst>
                <a:ext uri="{FF2B5EF4-FFF2-40B4-BE49-F238E27FC236}">
                  <a16:creationId xmlns:a16="http://schemas.microsoft.com/office/drawing/2014/main" id="{FB8C8C8F-ED14-403B-A1FE-4EF3FCC0E004}"/>
                </a:ext>
              </a:extLst>
            </p:cNvPr>
            <p:cNvSpPr/>
            <p:nvPr/>
          </p:nvSpPr>
          <p:spPr>
            <a:xfrm>
              <a:off x="10430866" y="1270291"/>
              <a:ext cx="116839" cy="136525"/>
            </a:xfrm>
            <a:custGeom>
              <a:avLst/>
              <a:gdLst/>
              <a:ahLst/>
              <a:cxnLst/>
              <a:rect l="l" t="t" r="r" b="b"/>
              <a:pathLst>
                <a:path w="116840" h="136525">
                  <a:moveTo>
                    <a:pt x="28333" y="113233"/>
                  </a:moveTo>
                  <a:lnTo>
                    <a:pt x="28016" y="112483"/>
                  </a:lnTo>
                  <a:lnTo>
                    <a:pt x="27622" y="111810"/>
                  </a:lnTo>
                  <a:lnTo>
                    <a:pt x="22974" y="106959"/>
                  </a:lnTo>
                  <a:lnTo>
                    <a:pt x="14579" y="108394"/>
                  </a:lnTo>
                  <a:lnTo>
                    <a:pt x="8229" y="114427"/>
                  </a:lnTo>
                  <a:lnTo>
                    <a:pt x="1879" y="120459"/>
                  </a:lnTo>
                  <a:lnTo>
                    <a:pt x="0" y="128790"/>
                  </a:lnTo>
                  <a:lnTo>
                    <a:pt x="6997" y="136131"/>
                  </a:lnTo>
                  <a:lnTo>
                    <a:pt x="12280" y="136131"/>
                  </a:lnTo>
                  <a:lnTo>
                    <a:pt x="17424" y="133553"/>
                  </a:lnTo>
                  <a:lnTo>
                    <a:pt x="16192" y="132956"/>
                  </a:lnTo>
                  <a:lnTo>
                    <a:pt x="15062" y="132168"/>
                  </a:lnTo>
                  <a:lnTo>
                    <a:pt x="9563" y="126415"/>
                  </a:lnTo>
                  <a:lnTo>
                    <a:pt x="9702" y="119037"/>
                  </a:lnTo>
                  <a:lnTo>
                    <a:pt x="18186" y="110972"/>
                  </a:lnTo>
                  <a:lnTo>
                    <a:pt x="23952" y="110540"/>
                  </a:lnTo>
                  <a:lnTo>
                    <a:pt x="28333" y="113233"/>
                  </a:lnTo>
                  <a:close/>
                </a:path>
                <a:path w="116840" h="136525">
                  <a:moveTo>
                    <a:pt x="116789" y="10490"/>
                  </a:moveTo>
                  <a:lnTo>
                    <a:pt x="102019" y="0"/>
                  </a:lnTo>
                  <a:lnTo>
                    <a:pt x="95567" y="279"/>
                  </a:lnTo>
                  <a:lnTo>
                    <a:pt x="89941" y="3225"/>
                  </a:lnTo>
                  <a:lnTo>
                    <a:pt x="86283" y="8394"/>
                  </a:lnTo>
                  <a:lnTo>
                    <a:pt x="85153" y="14744"/>
                  </a:lnTo>
                  <a:lnTo>
                    <a:pt x="86550" y="21501"/>
                  </a:lnTo>
                  <a:lnTo>
                    <a:pt x="90436" y="27838"/>
                  </a:lnTo>
                  <a:lnTo>
                    <a:pt x="95465" y="33591"/>
                  </a:lnTo>
                  <a:lnTo>
                    <a:pt x="102641" y="35966"/>
                  </a:lnTo>
                  <a:lnTo>
                    <a:pt x="108737" y="34620"/>
                  </a:lnTo>
                  <a:lnTo>
                    <a:pt x="106870" y="33185"/>
                  </a:lnTo>
                  <a:lnTo>
                    <a:pt x="105067" y="31521"/>
                  </a:lnTo>
                  <a:lnTo>
                    <a:pt x="103365" y="29616"/>
                  </a:lnTo>
                  <a:lnTo>
                    <a:pt x="98666" y="22860"/>
                  </a:lnTo>
                  <a:lnTo>
                    <a:pt x="96139" y="16205"/>
                  </a:lnTo>
                  <a:lnTo>
                    <a:pt x="95935" y="10401"/>
                  </a:lnTo>
                  <a:lnTo>
                    <a:pt x="98234" y="6197"/>
                  </a:lnTo>
                  <a:lnTo>
                    <a:pt x="102247" y="2705"/>
                  </a:lnTo>
                  <a:lnTo>
                    <a:pt x="109931" y="4737"/>
                  </a:lnTo>
                  <a:lnTo>
                    <a:pt x="116789" y="10490"/>
                  </a:lnTo>
                  <a:close/>
                </a:path>
              </a:pathLst>
            </a:custGeom>
            <a:solidFill>
              <a:srgbClr val="BB7825"/>
            </a:solidFill>
          </p:spPr>
          <p:txBody>
            <a:bodyPr wrap="square" lIns="0" tIns="0" rIns="0" bIns="0" rtlCol="0"/>
            <a:lstStyle/>
            <a:p>
              <a:endParaRPr/>
            </a:p>
          </p:txBody>
        </p:sp>
        <p:sp>
          <p:nvSpPr>
            <p:cNvPr id="25" name="object 21">
              <a:extLst>
                <a:ext uri="{FF2B5EF4-FFF2-40B4-BE49-F238E27FC236}">
                  <a16:creationId xmlns:a16="http://schemas.microsoft.com/office/drawing/2014/main" id="{479217F3-4096-4CFE-947C-23AE66074BF9}"/>
                </a:ext>
              </a:extLst>
            </p:cNvPr>
            <p:cNvSpPr/>
            <p:nvPr/>
          </p:nvSpPr>
          <p:spPr>
            <a:xfrm>
              <a:off x="10432777" y="693000"/>
              <a:ext cx="936625" cy="1021715"/>
            </a:xfrm>
            <a:custGeom>
              <a:avLst/>
              <a:gdLst/>
              <a:ahLst/>
              <a:cxnLst/>
              <a:rect l="l" t="t" r="r" b="b"/>
              <a:pathLst>
                <a:path w="936625" h="1021714">
                  <a:moveTo>
                    <a:pt x="468079" y="0"/>
                  </a:moveTo>
                  <a:lnTo>
                    <a:pt x="418528" y="6465"/>
                  </a:lnTo>
                  <a:lnTo>
                    <a:pt x="371576" y="25860"/>
                  </a:lnTo>
                  <a:lnTo>
                    <a:pt x="96532" y="184661"/>
                  </a:lnTo>
                  <a:lnTo>
                    <a:pt x="56251" y="215635"/>
                  </a:lnTo>
                  <a:lnTo>
                    <a:pt x="25868" y="255320"/>
                  </a:lnTo>
                  <a:lnTo>
                    <a:pt x="6683" y="301468"/>
                  </a:lnTo>
                  <a:lnTo>
                    <a:pt x="0" y="351831"/>
                  </a:lnTo>
                  <a:lnTo>
                    <a:pt x="0" y="669432"/>
                  </a:lnTo>
                  <a:lnTo>
                    <a:pt x="6683" y="719797"/>
                  </a:lnTo>
                  <a:lnTo>
                    <a:pt x="25868" y="765946"/>
                  </a:lnTo>
                  <a:lnTo>
                    <a:pt x="56251" y="805628"/>
                  </a:lnTo>
                  <a:lnTo>
                    <a:pt x="96532" y="836590"/>
                  </a:lnTo>
                  <a:lnTo>
                    <a:pt x="371576" y="995391"/>
                  </a:lnTo>
                  <a:lnTo>
                    <a:pt x="418528" y="1014793"/>
                  </a:lnTo>
                  <a:lnTo>
                    <a:pt x="468079" y="1021260"/>
                  </a:lnTo>
                  <a:lnTo>
                    <a:pt x="517632" y="1014793"/>
                  </a:lnTo>
                  <a:lnTo>
                    <a:pt x="564591" y="995391"/>
                  </a:lnTo>
                  <a:lnTo>
                    <a:pt x="839660" y="836590"/>
                  </a:lnTo>
                  <a:lnTo>
                    <a:pt x="879930" y="805628"/>
                  </a:lnTo>
                  <a:lnTo>
                    <a:pt x="910301" y="765946"/>
                  </a:lnTo>
                  <a:lnTo>
                    <a:pt x="929475" y="719797"/>
                  </a:lnTo>
                  <a:lnTo>
                    <a:pt x="936155" y="669432"/>
                  </a:lnTo>
                  <a:lnTo>
                    <a:pt x="936155" y="351831"/>
                  </a:lnTo>
                  <a:lnTo>
                    <a:pt x="929475" y="301468"/>
                  </a:lnTo>
                  <a:lnTo>
                    <a:pt x="910301" y="255320"/>
                  </a:lnTo>
                  <a:lnTo>
                    <a:pt x="879930" y="215635"/>
                  </a:lnTo>
                  <a:lnTo>
                    <a:pt x="839660" y="184661"/>
                  </a:lnTo>
                  <a:lnTo>
                    <a:pt x="564591" y="25860"/>
                  </a:lnTo>
                  <a:lnTo>
                    <a:pt x="517632" y="6465"/>
                  </a:lnTo>
                  <a:lnTo>
                    <a:pt x="468079" y="0"/>
                  </a:lnTo>
                  <a:close/>
                </a:path>
              </a:pathLst>
            </a:custGeom>
            <a:solidFill>
              <a:srgbClr val="6D2A5A"/>
            </a:solidFill>
          </p:spPr>
          <p:txBody>
            <a:bodyPr wrap="square" lIns="0" tIns="0" rIns="0" bIns="0" rtlCol="0"/>
            <a:lstStyle/>
            <a:p>
              <a:endParaRPr/>
            </a:p>
          </p:txBody>
        </p:sp>
        <p:sp>
          <p:nvSpPr>
            <p:cNvPr id="26" name="object 22">
              <a:extLst>
                <a:ext uri="{FF2B5EF4-FFF2-40B4-BE49-F238E27FC236}">
                  <a16:creationId xmlns:a16="http://schemas.microsoft.com/office/drawing/2014/main" id="{9D81B2AE-6DB6-4BF4-B10F-77F9AAB90B73}"/>
                </a:ext>
              </a:extLst>
            </p:cNvPr>
            <p:cNvSpPr/>
            <p:nvPr/>
          </p:nvSpPr>
          <p:spPr>
            <a:xfrm>
              <a:off x="10557015" y="1031239"/>
              <a:ext cx="695325" cy="402590"/>
            </a:xfrm>
            <a:custGeom>
              <a:avLst/>
              <a:gdLst/>
              <a:ahLst/>
              <a:cxnLst/>
              <a:rect l="l" t="t" r="r" b="b"/>
              <a:pathLst>
                <a:path w="695325" h="402590">
                  <a:moveTo>
                    <a:pt x="695058" y="137756"/>
                  </a:moveTo>
                  <a:lnTo>
                    <a:pt x="678040" y="81788"/>
                  </a:lnTo>
                  <a:lnTo>
                    <a:pt x="656729" y="42900"/>
                  </a:lnTo>
                  <a:lnTo>
                    <a:pt x="621106" y="22872"/>
                  </a:lnTo>
                  <a:lnTo>
                    <a:pt x="618629" y="19050"/>
                  </a:lnTo>
                  <a:lnTo>
                    <a:pt x="614210" y="16510"/>
                  </a:lnTo>
                  <a:lnTo>
                    <a:pt x="594372" y="5080"/>
                  </a:lnTo>
                  <a:lnTo>
                    <a:pt x="588848" y="3810"/>
                  </a:lnTo>
                  <a:lnTo>
                    <a:pt x="581113" y="2540"/>
                  </a:lnTo>
                  <a:lnTo>
                    <a:pt x="572414" y="0"/>
                  </a:lnTo>
                  <a:lnTo>
                    <a:pt x="543128" y="0"/>
                  </a:lnTo>
                  <a:lnTo>
                    <a:pt x="515175" y="0"/>
                  </a:lnTo>
                  <a:lnTo>
                    <a:pt x="501751" y="0"/>
                  </a:lnTo>
                  <a:lnTo>
                    <a:pt x="489178" y="2540"/>
                  </a:lnTo>
                  <a:lnTo>
                    <a:pt x="445528" y="6350"/>
                  </a:lnTo>
                  <a:lnTo>
                    <a:pt x="369747" y="11430"/>
                  </a:lnTo>
                  <a:lnTo>
                    <a:pt x="296722" y="15240"/>
                  </a:lnTo>
                  <a:lnTo>
                    <a:pt x="261315" y="16510"/>
                  </a:lnTo>
                  <a:lnTo>
                    <a:pt x="254965" y="16510"/>
                  </a:lnTo>
                  <a:lnTo>
                    <a:pt x="245732" y="15240"/>
                  </a:lnTo>
                  <a:lnTo>
                    <a:pt x="233400" y="12700"/>
                  </a:lnTo>
                  <a:lnTo>
                    <a:pt x="217741" y="11430"/>
                  </a:lnTo>
                  <a:lnTo>
                    <a:pt x="201942" y="13970"/>
                  </a:lnTo>
                  <a:lnTo>
                    <a:pt x="189433" y="17780"/>
                  </a:lnTo>
                  <a:lnTo>
                    <a:pt x="180289" y="22860"/>
                  </a:lnTo>
                  <a:lnTo>
                    <a:pt x="174625" y="26670"/>
                  </a:lnTo>
                  <a:lnTo>
                    <a:pt x="166433" y="27940"/>
                  </a:lnTo>
                  <a:lnTo>
                    <a:pt x="132448" y="27940"/>
                  </a:lnTo>
                  <a:lnTo>
                    <a:pt x="128206" y="29210"/>
                  </a:lnTo>
                  <a:lnTo>
                    <a:pt x="124879" y="29210"/>
                  </a:lnTo>
                  <a:lnTo>
                    <a:pt x="125818" y="20320"/>
                  </a:lnTo>
                  <a:lnTo>
                    <a:pt x="131826" y="19050"/>
                  </a:lnTo>
                  <a:lnTo>
                    <a:pt x="143827" y="16510"/>
                  </a:lnTo>
                  <a:lnTo>
                    <a:pt x="143827" y="13970"/>
                  </a:lnTo>
                  <a:lnTo>
                    <a:pt x="143827" y="7620"/>
                  </a:lnTo>
                  <a:lnTo>
                    <a:pt x="143827" y="6350"/>
                  </a:lnTo>
                  <a:lnTo>
                    <a:pt x="138137" y="7620"/>
                  </a:lnTo>
                  <a:lnTo>
                    <a:pt x="124879" y="7620"/>
                  </a:lnTo>
                  <a:lnTo>
                    <a:pt x="120624" y="0"/>
                  </a:lnTo>
                  <a:lnTo>
                    <a:pt x="117284" y="3810"/>
                  </a:lnTo>
                  <a:lnTo>
                    <a:pt x="127241" y="12700"/>
                  </a:lnTo>
                  <a:lnTo>
                    <a:pt x="119659" y="13970"/>
                  </a:lnTo>
                  <a:lnTo>
                    <a:pt x="118719" y="11430"/>
                  </a:lnTo>
                  <a:lnTo>
                    <a:pt x="116827" y="6350"/>
                  </a:lnTo>
                  <a:lnTo>
                    <a:pt x="111125" y="6350"/>
                  </a:lnTo>
                  <a:lnTo>
                    <a:pt x="104063" y="5080"/>
                  </a:lnTo>
                  <a:lnTo>
                    <a:pt x="93611" y="2540"/>
                  </a:lnTo>
                  <a:lnTo>
                    <a:pt x="83159" y="1270"/>
                  </a:lnTo>
                  <a:lnTo>
                    <a:pt x="76073" y="0"/>
                  </a:lnTo>
                  <a:lnTo>
                    <a:pt x="70408" y="0"/>
                  </a:lnTo>
                  <a:lnTo>
                    <a:pt x="75590" y="6350"/>
                  </a:lnTo>
                  <a:lnTo>
                    <a:pt x="67081" y="6350"/>
                  </a:lnTo>
                  <a:lnTo>
                    <a:pt x="60439" y="3810"/>
                  </a:lnTo>
                  <a:lnTo>
                    <a:pt x="54762" y="5080"/>
                  </a:lnTo>
                  <a:lnTo>
                    <a:pt x="56184" y="10160"/>
                  </a:lnTo>
                  <a:lnTo>
                    <a:pt x="53352" y="11430"/>
                  </a:lnTo>
                  <a:lnTo>
                    <a:pt x="41973" y="10160"/>
                  </a:lnTo>
                  <a:lnTo>
                    <a:pt x="29641" y="10160"/>
                  </a:lnTo>
                  <a:lnTo>
                    <a:pt x="20650" y="2540"/>
                  </a:lnTo>
                  <a:lnTo>
                    <a:pt x="20180" y="6350"/>
                  </a:lnTo>
                  <a:lnTo>
                    <a:pt x="16395" y="15240"/>
                  </a:lnTo>
                  <a:lnTo>
                    <a:pt x="30607" y="19050"/>
                  </a:lnTo>
                  <a:lnTo>
                    <a:pt x="44818" y="21590"/>
                  </a:lnTo>
                  <a:lnTo>
                    <a:pt x="51930" y="19050"/>
                  </a:lnTo>
                  <a:lnTo>
                    <a:pt x="52412" y="35560"/>
                  </a:lnTo>
                  <a:lnTo>
                    <a:pt x="49060" y="34290"/>
                  </a:lnTo>
                  <a:lnTo>
                    <a:pt x="41262" y="29210"/>
                  </a:lnTo>
                  <a:lnTo>
                    <a:pt x="32397" y="22860"/>
                  </a:lnTo>
                  <a:lnTo>
                    <a:pt x="25857" y="19050"/>
                  </a:lnTo>
                  <a:lnTo>
                    <a:pt x="12242" y="19050"/>
                  </a:lnTo>
                  <a:lnTo>
                    <a:pt x="5080" y="20320"/>
                  </a:lnTo>
                  <a:lnTo>
                    <a:pt x="736" y="22860"/>
                  </a:lnTo>
                  <a:lnTo>
                    <a:pt x="0" y="27940"/>
                  </a:lnTo>
                  <a:lnTo>
                    <a:pt x="2184" y="34290"/>
                  </a:lnTo>
                  <a:lnTo>
                    <a:pt x="7556" y="41910"/>
                  </a:lnTo>
                  <a:lnTo>
                    <a:pt x="16395" y="48260"/>
                  </a:lnTo>
                  <a:lnTo>
                    <a:pt x="24866" y="53340"/>
                  </a:lnTo>
                  <a:lnTo>
                    <a:pt x="30848" y="55880"/>
                  </a:lnTo>
                  <a:lnTo>
                    <a:pt x="37185" y="55880"/>
                  </a:lnTo>
                  <a:lnTo>
                    <a:pt x="46723" y="53340"/>
                  </a:lnTo>
                  <a:lnTo>
                    <a:pt x="40538" y="57150"/>
                  </a:lnTo>
                  <a:lnTo>
                    <a:pt x="46240" y="69850"/>
                  </a:lnTo>
                  <a:lnTo>
                    <a:pt x="46723" y="72390"/>
                  </a:lnTo>
                  <a:lnTo>
                    <a:pt x="47155" y="76200"/>
                  </a:lnTo>
                  <a:lnTo>
                    <a:pt x="49085" y="78740"/>
                  </a:lnTo>
                  <a:lnTo>
                    <a:pt x="49022" y="91440"/>
                  </a:lnTo>
                  <a:lnTo>
                    <a:pt x="50025" y="99060"/>
                  </a:lnTo>
                  <a:lnTo>
                    <a:pt x="51930" y="115570"/>
                  </a:lnTo>
                  <a:lnTo>
                    <a:pt x="53352" y="123190"/>
                  </a:lnTo>
                  <a:lnTo>
                    <a:pt x="52857" y="129540"/>
                  </a:lnTo>
                  <a:lnTo>
                    <a:pt x="52412" y="134620"/>
                  </a:lnTo>
                  <a:lnTo>
                    <a:pt x="49555" y="137160"/>
                  </a:lnTo>
                  <a:lnTo>
                    <a:pt x="49060" y="142240"/>
                  </a:lnTo>
                  <a:lnTo>
                    <a:pt x="48590" y="148590"/>
                  </a:lnTo>
                  <a:lnTo>
                    <a:pt x="53809" y="153670"/>
                  </a:lnTo>
                  <a:lnTo>
                    <a:pt x="60439" y="156210"/>
                  </a:lnTo>
                  <a:lnTo>
                    <a:pt x="63296" y="160020"/>
                  </a:lnTo>
                  <a:lnTo>
                    <a:pt x="68046" y="161290"/>
                  </a:lnTo>
                  <a:lnTo>
                    <a:pt x="72758" y="158750"/>
                  </a:lnTo>
                  <a:lnTo>
                    <a:pt x="78447" y="158750"/>
                  </a:lnTo>
                  <a:lnTo>
                    <a:pt x="79870" y="160020"/>
                  </a:lnTo>
                  <a:lnTo>
                    <a:pt x="86525" y="160020"/>
                  </a:lnTo>
                  <a:lnTo>
                    <a:pt x="88417" y="158750"/>
                  </a:lnTo>
                  <a:lnTo>
                    <a:pt x="94068" y="154940"/>
                  </a:lnTo>
                  <a:lnTo>
                    <a:pt x="100279" y="166370"/>
                  </a:lnTo>
                  <a:lnTo>
                    <a:pt x="135445" y="227330"/>
                  </a:lnTo>
                  <a:lnTo>
                    <a:pt x="168325" y="269240"/>
                  </a:lnTo>
                  <a:lnTo>
                    <a:pt x="182765" y="278130"/>
                  </a:lnTo>
                  <a:lnTo>
                    <a:pt x="190246" y="275590"/>
                  </a:lnTo>
                  <a:lnTo>
                    <a:pt x="189763" y="279400"/>
                  </a:lnTo>
                  <a:lnTo>
                    <a:pt x="189763" y="293370"/>
                  </a:lnTo>
                  <a:lnTo>
                    <a:pt x="184581" y="304800"/>
                  </a:lnTo>
                  <a:lnTo>
                    <a:pt x="184581" y="318770"/>
                  </a:lnTo>
                  <a:lnTo>
                    <a:pt x="187388" y="323850"/>
                  </a:lnTo>
                  <a:lnTo>
                    <a:pt x="190246" y="327660"/>
                  </a:lnTo>
                  <a:lnTo>
                    <a:pt x="186944" y="335280"/>
                  </a:lnTo>
                  <a:lnTo>
                    <a:pt x="186461" y="346710"/>
                  </a:lnTo>
                  <a:lnTo>
                    <a:pt x="184531" y="355600"/>
                  </a:lnTo>
                  <a:lnTo>
                    <a:pt x="180594" y="361950"/>
                  </a:lnTo>
                  <a:lnTo>
                    <a:pt x="176403" y="367030"/>
                  </a:lnTo>
                  <a:lnTo>
                    <a:pt x="173672" y="372110"/>
                  </a:lnTo>
                  <a:lnTo>
                    <a:pt x="171780" y="375920"/>
                  </a:lnTo>
                  <a:lnTo>
                    <a:pt x="172720" y="381000"/>
                  </a:lnTo>
                  <a:lnTo>
                    <a:pt x="169405" y="382270"/>
                  </a:lnTo>
                  <a:lnTo>
                    <a:pt x="166090" y="384810"/>
                  </a:lnTo>
                  <a:lnTo>
                    <a:pt x="166090" y="388620"/>
                  </a:lnTo>
                  <a:lnTo>
                    <a:pt x="161366" y="392430"/>
                  </a:lnTo>
                  <a:lnTo>
                    <a:pt x="158965" y="397510"/>
                  </a:lnTo>
                  <a:lnTo>
                    <a:pt x="163741" y="401320"/>
                  </a:lnTo>
                  <a:lnTo>
                    <a:pt x="165138" y="400050"/>
                  </a:lnTo>
                  <a:lnTo>
                    <a:pt x="167513" y="402590"/>
                  </a:lnTo>
                  <a:lnTo>
                    <a:pt x="176504" y="400050"/>
                  </a:lnTo>
                  <a:lnTo>
                    <a:pt x="186944" y="400050"/>
                  </a:lnTo>
                  <a:lnTo>
                    <a:pt x="193103" y="393700"/>
                  </a:lnTo>
                  <a:lnTo>
                    <a:pt x="194056" y="389890"/>
                  </a:lnTo>
                  <a:lnTo>
                    <a:pt x="194970" y="386080"/>
                  </a:lnTo>
                  <a:lnTo>
                    <a:pt x="201625" y="387350"/>
                  </a:lnTo>
                  <a:lnTo>
                    <a:pt x="201930" y="386080"/>
                  </a:lnTo>
                  <a:lnTo>
                    <a:pt x="202514" y="383540"/>
                  </a:lnTo>
                  <a:lnTo>
                    <a:pt x="202476" y="372110"/>
                  </a:lnTo>
                  <a:lnTo>
                    <a:pt x="202082" y="367030"/>
                  </a:lnTo>
                  <a:lnTo>
                    <a:pt x="202958" y="359410"/>
                  </a:lnTo>
                  <a:lnTo>
                    <a:pt x="205473" y="346710"/>
                  </a:lnTo>
                  <a:lnTo>
                    <a:pt x="208419" y="334010"/>
                  </a:lnTo>
                  <a:lnTo>
                    <a:pt x="212509" y="316230"/>
                  </a:lnTo>
                  <a:lnTo>
                    <a:pt x="216306" y="313690"/>
                  </a:lnTo>
                  <a:lnTo>
                    <a:pt x="222948" y="297180"/>
                  </a:lnTo>
                  <a:lnTo>
                    <a:pt x="220560" y="293370"/>
                  </a:lnTo>
                  <a:lnTo>
                    <a:pt x="223418" y="287020"/>
                  </a:lnTo>
                  <a:lnTo>
                    <a:pt x="227253" y="275590"/>
                  </a:lnTo>
                  <a:lnTo>
                    <a:pt x="227672" y="274320"/>
                  </a:lnTo>
                  <a:lnTo>
                    <a:pt x="231165" y="274320"/>
                  </a:lnTo>
                  <a:lnTo>
                    <a:pt x="235978" y="271780"/>
                  </a:lnTo>
                  <a:lnTo>
                    <a:pt x="245402" y="266700"/>
                  </a:lnTo>
                  <a:lnTo>
                    <a:pt x="262737" y="256540"/>
                  </a:lnTo>
                  <a:lnTo>
                    <a:pt x="268960" y="270510"/>
                  </a:lnTo>
                  <a:lnTo>
                    <a:pt x="274129" y="281940"/>
                  </a:lnTo>
                  <a:lnTo>
                    <a:pt x="278358" y="290830"/>
                  </a:lnTo>
                  <a:lnTo>
                    <a:pt x="281597" y="298450"/>
                  </a:lnTo>
                  <a:lnTo>
                    <a:pt x="284949" y="303530"/>
                  </a:lnTo>
                  <a:lnTo>
                    <a:pt x="288582" y="309880"/>
                  </a:lnTo>
                  <a:lnTo>
                    <a:pt x="292595" y="313690"/>
                  </a:lnTo>
                  <a:lnTo>
                    <a:pt x="297014" y="318770"/>
                  </a:lnTo>
                  <a:lnTo>
                    <a:pt x="304965" y="332740"/>
                  </a:lnTo>
                  <a:lnTo>
                    <a:pt x="307263" y="337820"/>
                  </a:lnTo>
                  <a:lnTo>
                    <a:pt x="309156" y="340360"/>
                  </a:lnTo>
                  <a:lnTo>
                    <a:pt x="307263" y="347980"/>
                  </a:lnTo>
                  <a:lnTo>
                    <a:pt x="307263" y="356870"/>
                  </a:lnTo>
                  <a:lnTo>
                    <a:pt x="308686" y="365760"/>
                  </a:lnTo>
                  <a:lnTo>
                    <a:pt x="311061" y="367030"/>
                  </a:lnTo>
                  <a:lnTo>
                    <a:pt x="313423" y="369570"/>
                  </a:lnTo>
                  <a:lnTo>
                    <a:pt x="311061" y="375920"/>
                  </a:lnTo>
                  <a:lnTo>
                    <a:pt x="303479" y="386080"/>
                  </a:lnTo>
                  <a:lnTo>
                    <a:pt x="308216" y="386080"/>
                  </a:lnTo>
                  <a:lnTo>
                    <a:pt x="307263" y="388620"/>
                  </a:lnTo>
                  <a:lnTo>
                    <a:pt x="307263" y="391160"/>
                  </a:lnTo>
                  <a:lnTo>
                    <a:pt x="314858" y="388620"/>
                  </a:lnTo>
                  <a:lnTo>
                    <a:pt x="328142" y="384810"/>
                  </a:lnTo>
                  <a:lnTo>
                    <a:pt x="329996" y="381000"/>
                  </a:lnTo>
                  <a:lnTo>
                    <a:pt x="329996" y="377190"/>
                  </a:lnTo>
                  <a:lnTo>
                    <a:pt x="339001" y="378460"/>
                  </a:lnTo>
                  <a:lnTo>
                    <a:pt x="339191" y="377190"/>
                  </a:lnTo>
                  <a:lnTo>
                    <a:pt x="339953" y="372110"/>
                  </a:lnTo>
                  <a:lnTo>
                    <a:pt x="332841" y="367030"/>
                  </a:lnTo>
                  <a:lnTo>
                    <a:pt x="331901" y="359410"/>
                  </a:lnTo>
                  <a:lnTo>
                    <a:pt x="333311" y="350520"/>
                  </a:lnTo>
                  <a:lnTo>
                    <a:pt x="329996" y="346710"/>
                  </a:lnTo>
                  <a:lnTo>
                    <a:pt x="326580" y="340360"/>
                  </a:lnTo>
                  <a:lnTo>
                    <a:pt x="322122" y="331470"/>
                  </a:lnTo>
                  <a:lnTo>
                    <a:pt x="317906" y="322580"/>
                  </a:lnTo>
                  <a:lnTo>
                    <a:pt x="315214" y="317500"/>
                  </a:lnTo>
                  <a:lnTo>
                    <a:pt x="313931" y="312420"/>
                  </a:lnTo>
                  <a:lnTo>
                    <a:pt x="313029" y="304800"/>
                  </a:lnTo>
                  <a:lnTo>
                    <a:pt x="312420" y="297180"/>
                  </a:lnTo>
                  <a:lnTo>
                    <a:pt x="311594" y="281940"/>
                  </a:lnTo>
                  <a:lnTo>
                    <a:pt x="311518" y="280670"/>
                  </a:lnTo>
                  <a:lnTo>
                    <a:pt x="309156" y="281940"/>
                  </a:lnTo>
                  <a:lnTo>
                    <a:pt x="309067" y="269240"/>
                  </a:lnTo>
                  <a:lnTo>
                    <a:pt x="308444" y="264160"/>
                  </a:lnTo>
                  <a:lnTo>
                    <a:pt x="306768" y="256540"/>
                  </a:lnTo>
                  <a:lnTo>
                    <a:pt x="303479" y="245110"/>
                  </a:lnTo>
                  <a:lnTo>
                    <a:pt x="347865" y="252730"/>
                  </a:lnTo>
                  <a:lnTo>
                    <a:pt x="381000" y="257810"/>
                  </a:lnTo>
                  <a:lnTo>
                    <a:pt x="407009" y="260350"/>
                  </a:lnTo>
                  <a:lnTo>
                    <a:pt x="424599" y="259080"/>
                  </a:lnTo>
                  <a:lnTo>
                    <a:pt x="439801" y="254000"/>
                  </a:lnTo>
                  <a:lnTo>
                    <a:pt x="452691" y="247650"/>
                  </a:lnTo>
                  <a:lnTo>
                    <a:pt x="456958" y="245110"/>
                  </a:lnTo>
                  <a:lnTo>
                    <a:pt x="463359" y="241300"/>
                  </a:lnTo>
                  <a:lnTo>
                    <a:pt x="471030" y="236220"/>
                  </a:lnTo>
                  <a:lnTo>
                    <a:pt x="476084" y="232410"/>
                  </a:lnTo>
                  <a:lnTo>
                    <a:pt x="480352" y="228600"/>
                  </a:lnTo>
                  <a:lnTo>
                    <a:pt x="485635" y="227330"/>
                  </a:lnTo>
                  <a:lnTo>
                    <a:pt x="505510" y="265430"/>
                  </a:lnTo>
                  <a:lnTo>
                    <a:pt x="505637" y="269240"/>
                  </a:lnTo>
                  <a:lnTo>
                    <a:pt x="505269" y="278130"/>
                  </a:lnTo>
                  <a:lnTo>
                    <a:pt x="503961" y="292100"/>
                  </a:lnTo>
                  <a:lnTo>
                    <a:pt x="502602" y="304800"/>
                  </a:lnTo>
                  <a:lnTo>
                    <a:pt x="501967" y="314960"/>
                  </a:lnTo>
                  <a:lnTo>
                    <a:pt x="499300" y="323850"/>
                  </a:lnTo>
                  <a:lnTo>
                    <a:pt x="493001" y="335280"/>
                  </a:lnTo>
                  <a:lnTo>
                    <a:pt x="485686" y="349250"/>
                  </a:lnTo>
                  <a:lnTo>
                    <a:pt x="479945" y="360680"/>
                  </a:lnTo>
                  <a:lnTo>
                    <a:pt x="474459" y="370840"/>
                  </a:lnTo>
                  <a:lnTo>
                    <a:pt x="467817" y="378460"/>
                  </a:lnTo>
                  <a:lnTo>
                    <a:pt x="462508" y="386080"/>
                  </a:lnTo>
                  <a:lnTo>
                    <a:pt x="461022" y="388620"/>
                  </a:lnTo>
                  <a:lnTo>
                    <a:pt x="462648" y="391160"/>
                  </a:lnTo>
                  <a:lnTo>
                    <a:pt x="470242" y="388620"/>
                  </a:lnTo>
                  <a:lnTo>
                    <a:pt x="465010" y="391160"/>
                  </a:lnTo>
                  <a:lnTo>
                    <a:pt x="466674" y="392430"/>
                  </a:lnTo>
                  <a:lnTo>
                    <a:pt x="472884" y="392430"/>
                  </a:lnTo>
                  <a:lnTo>
                    <a:pt x="491261" y="388620"/>
                  </a:lnTo>
                  <a:lnTo>
                    <a:pt x="497395" y="387350"/>
                  </a:lnTo>
                  <a:lnTo>
                    <a:pt x="503885" y="384810"/>
                  </a:lnTo>
                  <a:lnTo>
                    <a:pt x="505244" y="379730"/>
                  </a:lnTo>
                  <a:lnTo>
                    <a:pt x="506260" y="373380"/>
                  </a:lnTo>
                  <a:lnTo>
                    <a:pt x="507149" y="364490"/>
                  </a:lnTo>
                  <a:lnTo>
                    <a:pt x="508114" y="355600"/>
                  </a:lnTo>
                  <a:lnTo>
                    <a:pt x="509587" y="347980"/>
                  </a:lnTo>
                  <a:lnTo>
                    <a:pt x="514527" y="337820"/>
                  </a:lnTo>
                  <a:lnTo>
                    <a:pt x="526910" y="317500"/>
                  </a:lnTo>
                  <a:lnTo>
                    <a:pt x="550760" y="279400"/>
                  </a:lnTo>
                  <a:lnTo>
                    <a:pt x="554253" y="323850"/>
                  </a:lnTo>
                  <a:lnTo>
                    <a:pt x="554939" y="332740"/>
                  </a:lnTo>
                  <a:lnTo>
                    <a:pt x="555028" y="336550"/>
                  </a:lnTo>
                  <a:lnTo>
                    <a:pt x="553123" y="342900"/>
                  </a:lnTo>
                  <a:lnTo>
                    <a:pt x="552907" y="346710"/>
                  </a:lnTo>
                  <a:lnTo>
                    <a:pt x="552780" y="347980"/>
                  </a:lnTo>
                  <a:lnTo>
                    <a:pt x="552691" y="350520"/>
                  </a:lnTo>
                  <a:lnTo>
                    <a:pt x="552907" y="358140"/>
                  </a:lnTo>
                  <a:lnTo>
                    <a:pt x="557631" y="365760"/>
                  </a:lnTo>
                  <a:lnTo>
                    <a:pt x="559498" y="377190"/>
                  </a:lnTo>
                  <a:lnTo>
                    <a:pt x="559498" y="383540"/>
                  </a:lnTo>
                  <a:lnTo>
                    <a:pt x="553123" y="393700"/>
                  </a:lnTo>
                  <a:lnTo>
                    <a:pt x="552653" y="398780"/>
                  </a:lnTo>
                  <a:lnTo>
                    <a:pt x="556196" y="397510"/>
                  </a:lnTo>
                  <a:lnTo>
                    <a:pt x="556196" y="400050"/>
                  </a:lnTo>
                  <a:lnTo>
                    <a:pt x="559269" y="400050"/>
                  </a:lnTo>
                  <a:lnTo>
                    <a:pt x="569709" y="397510"/>
                  </a:lnTo>
                  <a:lnTo>
                    <a:pt x="574929" y="396240"/>
                  </a:lnTo>
                  <a:lnTo>
                    <a:pt x="580364" y="389890"/>
                  </a:lnTo>
                  <a:lnTo>
                    <a:pt x="581799" y="386080"/>
                  </a:lnTo>
                  <a:lnTo>
                    <a:pt x="584403" y="386080"/>
                  </a:lnTo>
                  <a:lnTo>
                    <a:pt x="584873" y="381000"/>
                  </a:lnTo>
                  <a:lnTo>
                    <a:pt x="581329" y="377190"/>
                  </a:lnTo>
                  <a:lnTo>
                    <a:pt x="578485" y="373380"/>
                  </a:lnTo>
                  <a:lnTo>
                    <a:pt x="577265" y="368300"/>
                  </a:lnTo>
                  <a:lnTo>
                    <a:pt x="577443" y="359410"/>
                  </a:lnTo>
                  <a:lnTo>
                    <a:pt x="583184" y="311150"/>
                  </a:lnTo>
                  <a:lnTo>
                    <a:pt x="588429" y="279400"/>
                  </a:lnTo>
                  <a:lnTo>
                    <a:pt x="589381" y="274320"/>
                  </a:lnTo>
                  <a:lnTo>
                    <a:pt x="594817" y="273050"/>
                  </a:lnTo>
                  <a:lnTo>
                    <a:pt x="596950" y="265430"/>
                  </a:lnTo>
                  <a:lnTo>
                    <a:pt x="597738" y="257810"/>
                  </a:lnTo>
                  <a:lnTo>
                    <a:pt x="597230" y="247650"/>
                  </a:lnTo>
                  <a:lnTo>
                    <a:pt x="595947" y="234950"/>
                  </a:lnTo>
                  <a:lnTo>
                    <a:pt x="595096" y="227330"/>
                  </a:lnTo>
                  <a:lnTo>
                    <a:pt x="594385" y="220980"/>
                  </a:lnTo>
                  <a:lnTo>
                    <a:pt x="599770" y="214630"/>
                  </a:lnTo>
                  <a:lnTo>
                    <a:pt x="613422" y="209550"/>
                  </a:lnTo>
                  <a:lnTo>
                    <a:pt x="629361" y="200660"/>
                  </a:lnTo>
                  <a:lnTo>
                    <a:pt x="641616" y="186690"/>
                  </a:lnTo>
                  <a:lnTo>
                    <a:pt x="654888" y="154940"/>
                  </a:lnTo>
                  <a:lnTo>
                    <a:pt x="655955" y="152400"/>
                  </a:lnTo>
                  <a:lnTo>
                    <a:pt x="662838" y="119380"/>
                  </a:lnTo>
                  <a:lnTo>
                    <a:pt x="658520" y="88900"/>
                  </a:lnTo>
                  <a:lnTo>
                    <a:pt x="639229" y="59690"/>
                  </a:lnTo>
                  <a:lnTo>
                    <a:pt x="635431" y="53340"/>
                  </a:lnTo>
                  <a:lnTo>
                    <a:pt x="630123" y="44450"/>
                  </a:lnTo>
                  <a:lnTo>
                    <a:pt x="629754" y="43053"/>
                  </a:lnTo>
                  <a:lnTo>
                    <a:pt x="639178" y="45059"/>
                  </a:lnTo>
                  <a:lnTo>
                    <a:pt x="652818" y="56108"/>
                  </a:lnTo>
                  <a:lnTo>
                    <a:pt x="670026" y="86995"/>
                  </a:lnTo>
                  <a:lnTo>
                    <a:pt x="677938" y="139217"/>
                  </a:lnTo>
                  <a:lnTo>
                    <a:pt x="663651" y="214249"/>
                  </a:lnTo>
                  <a:lnTo>
                    <a:pt x="653745" y="223316"/>
                  </a:lnTo>
                  <a:lnTo>
                    <a:pt x="649236" y="230162"/>
                  </a:lnTo>
                  <a:lnTo>
                    <a:pt x="649173" y="238709"/>
                  </a:lnTo>
                  <a:lnTo>
                    <a:pt x="652132" y="250952"/>
                  </a:lnTo>
                  <a:lnTo>
                    <a:pt x="652132" y="238709"/>
                  </a:lnTo>
                  <a:lnTo>
                    <a:pt x="655027" y="235115"/>
                  </a:lnTo>
                  <a:lnTo>
                    <a:pt x="657453" y="247002"/>
                  </a:lnTo>
                  <a:lnTo>
                    <a:pt x="658329" y="254558"/>
                  </a:lnTo>
                  <a:lnTo>
                    <a:pt x="657733" y="261048"/>
                  </a:lnTo>
                  <a:lnTo>
                    <a:pt x="655726" y="269684"/>
                  </a:lnTo>
                  <a:lnTo>
                    <a:pt x="660336" y="267119"/>
                  </a:lnTo>
                  <a:lnTo>
                    <a:pt x="660171" y="271818"/>
                  </a:lnTo>
                  <a:lnTo>
                    <a:pt x="659777" y="281724"/>
                  </a:lnTo>
                  <a:lnTo>
                    <a:pt x="658850" y="291376"/>
                  </a:lnTo>
                  <a:lnTo>
                    <a:pt x="657161" y="302780"/>
                  </a:lnTo>
                  <a:lnTo>
                    <a:pt x="660920" y="297040"/>
                  </a:lnTo>
                  <a:lnTo>
                    <a:pt x="662927" y="291896"/>
                  </a:lnTo>
                  <a:lnTo>
                    <a:pt x="663854" y="284454"/>
                  </a:lnTo>
                  <a:lnTo>
                    <a:pt x="664362" y="271818"/>
                  </a:lnTo>
                  <a:lnTo>
                    <a:pt x="666775" y="277088"/>
                  </a:lnTo>
                  <a:lnTo>
                    <a:pt x="667512" y="281546"/>
                  </a:lnTo>
                  <a:lnTo>
                    <a:pt x="666496" y="287629"/>
                  </a:lnTo>
                  <a:lnTo>
                    <a:pt x="663651" y="297751"/>
                  </a:lnTo>
                  <a:lnTo>
                    <a:pt x="668261" y="293192"/>
                  </a:lnTo>
                  <a:lnTo>
                    <a:pt x="675881" y="246634"/>
                  </a:lnTo>
                  <a:lnTo>
                    <a:pt x="676173" y="235115"/>
                  </a:lnTo>
                  <a:lnTo>
                    <a:pt x="676071" y="222110"/>
                  </a:lnTo>
                  <a:lnTo>
                    <a:pt x="675894" y="218554"/>
                  </a:lnTo>
                  <a:lnTo>
                    <a:pt x="690105" y="168643"/>
                  </a:lnTo>
                  <a:lnTo>
                    <a:pt x="695058" y="137756"/>
                  </a:lnTo>
                  <a:close/>
                </a:path>
              </a:pathLst>
            </a:custGeom>
            <a:solidFill>
              <a:srgbClr val="FFFFFF"/>
            </a:solidFill>
          </p:spPr>
          <p:txBody>
            <a:bodyPr wrap="square" lIns="0" tIns="0" rIns="0" bIns="0" rtlCol="0"/>
            <a:lstStyle/>
            <a:p>
              <a:endParaRPr/>
            </a:p>
          </p:txBody>
        </p:sp>
      </p:grpSp>
      <p:sp>
        <p:nvSpPr>
          <p:cNvPr id="28" name="object 24">
            <a:extLst>
              <a:ext uri="{FF2B5EF4-FFF2-40B4-BE49-F238E27FC236}">
                <a16:creationId xmlns:a16="http://schemas.microsoft.com/office/drawing/2014/main" id="{CB9B58CF-F475-4D7F-97EA-5E19CD990650}"/>
              </a:ext>
            </a:extLst>
          </p:cNvPr>
          <p:cNvSpPr txBox="1">
            <a:spLocks noGrp="1"/>
          </p:cNvSpPr>
          <p:nvPr>
            <p:ph type="title"/>
          </p:nvPr>
        </p:nvSpPr>
        <p:spPr>
          <a:xfrm>
            <a:off x="1769606" y="1856674"/>
            <a:ext cx="3795171" cy="366767"/>
          </a:xfrm>
          <a:prstGeom prst="rect">
            <a:avLst/>
          </a:prstGeom>
        </p:spPr>
        <p:txBody>
          <a:bodyPr vert="horz" wrap="square" lIns="0" tIns="12700" rIns="0" bIns="0" rtlCol="0">
            <a:spAutoFit/>
          </a:bodyPr>
          <a:lstStyle>
            <a:lvl1pPr algn="l">
              <a:defRPr sz="2400" b="1"/>
            </a:lvl1pPr>
          </a:lstStyle>
          <a:p>
            <a:pPr marL="12700">
              <a:lnSpc>
                <a:spcPct val="100000"/>
              </a:lnSpc>
              <a:spcBef>
                <a:spcPts val="100"/>
              </a:spcBef>
            </a:pPr>
            <a:r>
              <a:rPr sz="2300" spc="70" dirty="0">
                <a:solidFill>
                  <a:srgbClr val="FFFFFF"/>
                </a:solidFill>
              </a:rPr>
              <a:t>VIANDE</a:t>
            </a:r>
            <a:r>
              <a:rPr sz="2300" spc="5" dirty="0">
                <a:solidFill>
                  <a:srgbClr val="FFFFFF"/>
                </a:solidFill>
              </a:rPr>
              <a:t> </a:t>
            </a:r>
            <a:r>
              <a:rPr sz="2300" spc="80" dirty="0">
                <a:solidFill>
                  <a:srgbClr val="FFFFFF"/>
                </a:solidFill>
              </a:rPr>
              <a:t>BOVINE</a:t>
            </a:r>
            <a:endParaRPr sz="2300" dirty="0"/>
          </a:p>
        </p:txBody>
      </p:sp>
      <p:sp>
        <p:nvSpPr>
          <p:cNvPr id="29" name="Espace réservé du texte 31">
            <a:extLst>
              <a:ext uri="{FF2B5EF4-FFF2-40B4-BE49-F238E27FC236}">
                <a16:creationId xmlns:a16="http://schemas.microsoft.com/office/drawing/2014/main" id="{AECBF0DD-C630-4EC7-976C-A4E62A2E9D46}"/>
              </a:ext>
              <a:ext uri="{C183D7F6-B498-43B3-948B-1728B52AA6E4}">
                <adec:decorative xmlns:adec="http://schemas.microsoft.com/office/drawing/2017/decorative" val="1"/>
              </a:ext>
            </a:extLst>
          </p:cNvPr>
          <p:cNvSpPr>
            <a:spLocks noGrp="1"/>
          </p:cNvSpPr>
          <p:nvPr>
            <p:ph type="body" sz="quarter" idx="13"/>
          </p:nvPr>
        </p:nvSpPr>
        <p:spPr>
          <a:xfrm>
            <a:off x="1770063" y="4014788"/>
            <a:ext cx="3724275" cy="2152650"/>
          </a:xfrm>
          <a:prstGeom prst="rect">
            <a:avLst/>
          </a:prstGeom>
        </p:spPr>
        <p:txBody>
          <a:bodyPr/>
          <a:lstStyle>
            <a:lvl1pPr marL="0" indent="0">
              <a:buFontTx/>
              <a:buNone/>
              <a:defRPr sz="180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fr-FR" dirty="0"/>
              <a:t>Modifier les styles du texte</a:t>
            </a:r>
            <a:endParaRPr lang="fr-BE" dirty="0"/>
          </a:p>
        </p:txBody>
      </p:sp>
    </p:spTree>
    <p:extLst>
      <p:ext uri="{BB962C8B-B14F-4D97-AF65-F5344CB8AC3E}">
        <p14:creationId xmlns:p14="http://schemas.microsoft.com/office/powerpoint/2010/main" val="29787569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C1A96C5A-3D4D-E76D-3A72-C630EB70D0CF}"/>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4" name="Espace réservé du pied de page 3">
            <a:extLst>
              <a:ext uri="{FF2B5EF4-FFF2-40B4-BE49-F238E27FC236}">
                <a16:creationId xmlns:a16="http://schemas.microsoft.com/office/drawing/2014/main" id="{41C175A4-5A96-C9CA-78F7-7C8E7AB8AF00}"/>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662BFF9C-1A09-0755-E1B9-43498729A43C}"/>
              </a:ext>
            </a:extLst>
          </p:cNvPr>
          <p:cNvSpPr>
            <a:spLocks noGrp="1"/>
          </p:cNvSpPr>
          <p:nvPr>
            <p:ph type="sldNum" sz="quarter" idx="12"/>
          </p:nvPr>
        </p:nvSpPr>
        <p:spPr/>
        <p:txBody>
          <a:bodyPr/>
          <a:lstStyle/>
          <a:p>
            <a:fld id="{E3C3F044-543A-412E-A42E-7B62475FA835}" type="slidenum">
              <a:rPr lang="fr-BE" smtClean="0"/>
              <a:t>‹N°›</a:t>
            </a:fld>
            <a:endParaRPr lang="fr-BE"/>
          </a:p>
        </p:txBody>
      </p:sp>
      <p:sp>
        <p:nvSpPr>
          <p:cNvPr id="6" name="object 2">
            <a:extLst>
              <a:ext uri="{FF2B5EF4-FFF2-40B4-BE49-F238E27FC236}">
                <a16:creationId xmlns:a16="http://schemas.microsoft.com/office/drawing/2014/main" id="{35572E53-588A-7CA0-43DA-92FDC47AC9B1}"/>
              </a:ext>
            </a:extLst>
          </p:cNvPr>
          <p:cNvSpPr/>
          <p:nvPr userDrawn="1"/>
        </p:nvSpPr>
        <p:spPr>
          <a:xfrm>
            <a:off x="302475" y="5426202"/>
            <a:ext cx="11550015" cy="1066165"/>
          </a:xfrm>
          <a:custGeom>
            <a:avLst/>
            <a:gdLst/>
            <a:ahLst/>
            <a:cxnLst/>
            <a:rect l="l" t="t" r="r" b="b"/>
            <a:pathLst>
              <a:path w="11550015" h="1066164">
                <a:moveTo>
                  <a:pt x="11549888" y="0"/>
                </a:moveTo>
                <a:lnTo>
                  <a:pt x="0" y="0"/>
                </a:lnTo>
                <a:lnTo>
                  <a:pt x="0" y="1065618"/>
                </a:lnTo>
                <a:lnTo>
                  <a:pt x="11549888" y="1065618"/>
                </a:lnTo>
                <a:lnTo>
                  <a:pt x="11549888" y="0"/>
                </a:lnTo>
                <a:close/>
              </a:path>
            </a:pathLst>
          </a:custGeom>
          <a:solidFill>
            <a:srgbClr val="2D2D33"/>
          </a:solidFill>
        </p:spPr>
        <p:txBody>
          <a:bodyPr wrap="square" lIns="0" tIns="0" rIns="0" bIns="0" rtlCol="0"/>
          <a:lstStyle/>
          <a:p>
            <a:endParaRPr/>
          </a:p>
        </p:txBody>
      </p:sp>
      <p:sp>
        <p:nvSpPr>
          <p:cNvPr id="8" name="object 3">
            <a:extLst>
              <a:ext uri="{FF2B5EF4-FFF2-40B4-BE49-F238E27FC236}">
                <a16:creationId xmlns:a16="http://schemas.microsoft.com/office/drawing/2014/main" id="{C084CD68-DBAD-0B42-5722-0F7C33EF440D}"/>
              </a:ext>
            </a:extLst>
          </p:cNvPr>
          <p:cNvSpPr/>
          <p:nvPr userDrawn="1"/>
        </p:nvSpPr>
        <p:spPr>
          <a:xfrm>
            <a:off x="6787958" y="571833"/>
            <a:ext cx="484505" cy="932180"/>
          </a:xfrm>
          <a:custGeom>
            <a:avLst/>
            <a:gdLst/>
            <a:ahLst/>
            <a:cxnLst/>
            <a:rect l="l" t="t" r="r" b="b"/>
            <a:pathLst>
              <a:path w="484504" h="932180">
                <a:moveTo>
                  <a:pt x="467232" y="0"/>
                </a:moveTo>
                <a:lnTo>
                  <a:pt x="0" y="923251"/>
                </a:lnTo>
                <a:lnTo>
                  <a:pt x="16675" y="931621"/>
                </a:lnTo>
                <a:lnTo>
                  <a:pt x="483882" y="8420"/>
                </a:lnTo>
                <a:lnTo>
                  <a:pt x="467232" y="0"/>
                </a:lnTo>
                <a:close/>
              </a:path>
            </a:pathLst>
          </a:custGeom>
          <a:solidFill>
            <a:srgbClr val="703064"/>
          </a:solidFill>
        </p:spPr>
        <p:txBody>
          <a:bodyPr wrap="square" lIns="0" tIns="0" rIns="0" bIns="0" rtlCol="0"/>
          <a:lstStyle/>
          <a:p>
            <a:endParaRPr/>
          </a:p>
        </p:txBody>
      </p:sp>
      <p:sp>
        <p:nvSpPr>
          <p:cNvPr id="9" name="object 4">
            <a:extLst>
              <a:ext uri="{FF2B5EF4-FFF2-40B4-BE49-F238E27FC236}">
                <a16:creationId xmlns:a16="http://schemas.microsoft.com/office/drawing/2014/main" id="{B5D5849E-FBC1-98CB-BBA5-7EE96414DB00}"/>
              </a:ext>
            </a:extLst>
          </p:cNvPr>
          <p:cNvSpPr txBox="1"/>
          <p:nvPr userDrawn="1"/>
        </p:nvSpPr>
        <p:spPr>
          <a:xfrm>
            <a:off x="1940726" y="703460"/>
            <a:ext cx="4749800" cy="604520"/>
          </a:xfrm>
          <a:prstGeom prst="rect">
            <a:avLst/>
          </a:prstGeom>
        </p:spPr>
        <p:txBody>
          <a:bodyPr vert="horz" wrap="square" lIns="0" tIns="12700" rIns="0" bIns="0" rtlCol="0">
            <a:spAutoFit/>
          </a:bodyPr>
          <a:lstStyle/>
          <a:p>
            <a:pPr marL="12700">
              <a:lnSpc>
                <a:spcPct val="100000"/>
              </a:lnSpc>
              <a:spcBef>
                <a:spcPts val="100"/>
              </a:spcBef>
            </a:pPr>
            <a:r>
              <a:rPr sz="3800" b="1" spc="100" dirty="0">
                <a:solidFill>
                  <a:srgbClr val="2D2D33"/>
                </a:solidFill>
                <a:latin typeface="Calibri"/>
                <a:cs typeface="Calibri"/>
              </a:rPr>
              <a:t>REPRÉSENTANTS</a:t>
            </a:r>
            <a:r>
              <a:rPr sz="3800" b="1" spc="145" dirty="0">
                <a:solidFill>
                  <a:srgbClr val="2D2D33"/>
                </a:solidFill>
                <a:latin typeface="Calibri"/>
                <a:cs typeface="Calibri"/>
              </a:rPr>
              <a:t> </a:t>
            </a:r>
            <a:r>
              <a:rPr sz="3800" b="1" spc="90" dirty="0">
                <a:solidFill>
                  <a:srgbClr val="2D2D33"/>
                </a:solidFill>
                <a:latin typeface="Calibri"/>
                <a:cs typeface="Calibri"/>
              </a:rPr>
              <a:t>ÉLUS</a:t>
            </a:r>
            <a:endParaRPr sz="3800">
              <a:latin typeface="Calibri"/>
              <a:cs typeface="Calibri"/>
            </a:endParaRPr>
          </a:p>
        </p:txBody>
      </p:sp>
      <p:sp>
        <p:nvSpPr>
          <p:cNvPr id="10" name="object 5">
            <a:extLst>
              <a:ext uri="{FF2B5EF4-FFF2-40B4-BE49-F238E27FC236}">
                <a16:creationId xmlns:a16="http://schemas.microsoft.com/office/drawing/2014/main" id="{36FF54A6-5A51-4F3A-548A-5D07591B7028}"/>
              </a:ext>
            </a:extLst>
          </p:cNvPr>
          <p:cNvSpPr txBox="1">
            <a:spLocks noGrp="1"/>
          </p:cNvSpPr>
          <p:nvPr>
            <p:ph type="title"/>
          </p:nvPr>
        </p:nvSpPr>
        <p:spPr>
          <a:xfrm>
            <a:off x="7369088" y="538360"/>
            <a:ext cx="2673985" cy="939800"/>
          </a:xfrm>
          <a:prstGeom prst="rect">
            <a:avLst/>
          </a:prstGeom>
        </p:spPr>
        <p:txBody>
          <a:bodyPr vert="horz" wrap="square" lIns="0" tIns="12700" rIns="0" bIns="0" rtlCol="0">
            <a:spAutoFit/>
          </a:bodyPr>
          <a:lstStyle/>
          <a:p>
            <a:pPr marL="27940">
              <a:lnSpc>
                <a:spcPct val="100000"/>
              </a:lnSpc>
              <a:spcBef>
                <a:spcPts val="100"/>
              </a:spcBef>
            </a:pPr>
            <a:r>
              <a:rPr sz="3000" b="0" spc="105" dirty="0">
                <a:solidFill>
                  <a:srgbClr val="2D2D33"/>
                </a:solidFill>
                <a:latin typeface="Calibri"/>
                <a:cs typeface="Calibri"/>
              </a:rPr>
              <a:t>FILIÈRE</a:t>
            </a:r>
            <a:endParaRPr sz="3000">
              <a:latin typeface="Calibri"/>
              <a:cs typeface="Calibri"/>
            </a:endParaRPr>
          </a:p>
          <a:p>
            <a:pPr marL="12700">
              <a:lnSpc>
                <a:spcPct val="100000"/>
              </a:lnSpc>
            </a:pPr>
            <a:r>
              <a:rPr sz="3000" b="0" spc="90" dirty="0">
                <a:solidFill>
                  <a:srgbClr val="2D2D33"/>
                </a:solidFill>
                <a:latin typeface="Calibri"/>
                <a:cs typeface="Calibri"/>
              </a:rPr>
              <a:t>VIANDE</a:t>
            </a:r>
            <a:r>
              <a:rPr sz="3000" b="0" spc="114" dirty="0">
                <a:solidFill>
                  <a:srgbClr val="2D2D33"/>
                </a:solidFill>
                <a:latin typeface="Calibri"/>
                <a:cs typeface="Calibri"/>
              </a:rPr>
              <a:t> </a:t>
            </a:r>
            <a:r>
              <a:rPr sz="3000" b="0" spc="70" dirty="0">
                <a:solidFill>
                  <a:srgbClr val="2D2D33"/>
                </a:solidFill>
                <a:latin typeface="Calibri"/>
                <a:cs typeface="Calibri"/>
              </a:rPr>
              <a:t>BOVINE</a:t>
            </a:r>
            <a:endParaRPr sz="3000">
              <a:latin typeface="Calibri"/>
              <a:cs typeface="Calibri"/>
            </a:endParaRPr>
          </a:p>
        </p:txBody>
      </p:sp>
      <p:grpSp>
        <p:nvGrpSpPr>
          <p:cNvPr id="11" name="object 6">
            <a:extLst>
              <a:ext uri="{FF2B5EF4-FFF2-40B4-BE49-F238E27FC236}">
                <a16:creationId xmlns:a16="http://schemas.microsoft.com/office/drawing/2014/main" id="{AEEDE1E2-B21B-5D64-66FA-2F233C71C1D6}"/>
              </a:ext>
            </a:extLst>
          </p:cNvPr>
          <p:cNvGrpSpPr/>
          <p:nvPr userDrawn="1"/>
        </p:nvGrpSpPr>
        <p:grpSpPr>
          <a:xfrm>
            <a:off x="10518874" y="5816844"/>
            <a:ext cx="875665" cy="153035"/>
            <a:chOff x="10518874" y="5816844"/>
            <a:chExt cx="875665" cy="153035"/>
          </a:xfrm>
        </p:grpSpPr>
        <p:pic>
          <p:nvPicPr>
            <p:cNvPr id="12" name="object 7">
              <a:extLst>
                <a:ext uri="{FF2B5EF4-FFF2-40B4-BE49-F238E27FC236}">
                  <a16:creationId xmlns:a16="http://schemas.microsoft.com/office/drawing/2014/main" id="{41CE643E-90C7-5E68-7DCF-2F35BC20C689}"/>
                </a:ext>
              </a:extLst>
            </p:cNvPr>
            <p:cNvPicPr/>
            <p:nvPr/>
          </p:nvPicPr>
          <p:blipFill>
            <a:blip r:embed="rId2" cstate="print"/>
            <a:stretch>
              <a:fillRect/>
            </a:stretch>
          </p:blipFill>
          <p:spPr>
            <a:xfrm>
              <a:off x="10518874" y="5854847"/>
              <a:ext cx="189007" cy="114731"/>
            </a:xfrm>
            <a:prstGeom prst="rect">
              <a:avLst/>
            </a:prstGeom>
          </p:spPr>
        </p:pic>
        <p:pic>
          <p:nvPicPr>
            <p:cNvPr id="13" name="object 8">
              <a:extLst>
                <a:ext uri="{FF2B5EF4-FFF2-40B4-BE49-F238E27FC236}">
                  <a16:creationId xmlns:a16="http://schemas.microsoft.com/office/drawing/2014/main" id="{A5BCFAF6-8286-EAF9-507D-71B0C2F172C7}"/>
                </a:ext>
              </a:extLst>
            </p:cNvPr>
            <p:cNvPicPr/>
            <p:nvPr/>
          </p:nvPicPr>
          <p:blipFill>
            <a:blip r:embed="rId3" cstate="print"/>
            <a:stretch>
              <a:fillRect/>
            </a:stretch>
          </p:blipFill>
          <p:spPr>
            <a:xfrm>
              <a:off x="10730267" y="5816844"/>
              <a:ext cx="310642" cy="152642"/>
            </a:xfrm>
            <a:prstGeom prst="rect">
              <a:avLst/>
            </a:prstGeom>
          </p:spPr>
        </p:pic>
        <p:pic>
          <p:nvPicPr>
            <p:cNvPr id="14" name="object 9">
              <a:extLst>
                <a:ext uri="{FF2B5EF4-FFF2-40B4-BE49-F238E27FC236}">
                  <a16:creationId xmlns:a16="http://schemas.microsoft.com/office/drawing/2014/main" id="{DAC4F017-F49A-0E66-4BF3-D61F5773B843}"/>
                </a:ext>
              </a:extLst>
            </p:cNvPr>
            <p:cNvPicPr/>
            <p:nvPr/>
          </p:nvPicPr>
          <p:blipFill>
            <a:blip r:embed="rId4" cstate="print"/>
            <a:stretch>
              <a:fillRect/>
            </a:stretch>
          </p:blipFill>
          <p:spPr>
            <a:xfrm>
              <a:off x="11068231" y="5855889"/>
              <a:ext cx="64706" cy="112280"/>
            </a:xfrm>
            <a:prstGeom prst="rect">
              <a:avLst/>
            </a:prstGeom>
          </p:spPr>
        </p:pic>
        <p:pic>
          <p:nvPicPr>
            <p:cNvPr id="15" name="object 10">
              <a:extLst>
                <a:ext uri="{FF2B5EF4-FFF2-40B4-BE49-F238E27FC236}">
                  <a16:creationId xmlns:a16="http://schemas.microsoft.com/office/drawing/2014/main" id="{2AC44296-583D-2AD8-D921-9A6DACDEFDCB}"/>
                </a:ext>
              </a:extLst>
            </p:cNvPr>
            <p:cNvPicPr/>
            <p:nvPr/>
          </p:nvPicPr>
          <p:blipFill>
            <a:blip r:embed="rId5" cstate="print"/>
            <a:stretch>
              <a:fillRect/>
            </a:stretch>
          </p:blipFill>
          <p:spPr>
            <a:xfrm>
              <a:off x="11173120" y="5845112"/>
              <a:ext cx="221231" cy="124470"/>
            </a:xfrm>
            <a:prstGeom prst="rect">
              <a:avLst/>
            </a:prstGeom>
          </p:spPr>
        </p:pic>
      </p:grpSp>
      <p:grpSp>
        <p:nvGrpSpPr>
          <p:cNvPr id="16" name="object 11">
            <a:extLst>
              <a:ext uri="{FF2B5EF4-FFF2-40B4-BE49-F238E27FC236}">
                <a16:creationId xmlns:a16="http://schemas.microsoft.com/office/drawing/2014/main" id="{E5CD6EBB-B74F-BB00-26EF-4AD3A61E49A4}"/>
              </a:ext>
            </a:extLst>
          </p:cNvPr>
          <p:cNvGrpSpPr/>
          <p:nvPr userDrawn="1"/>
        </p:nvGrpSpPr>
        <p:grpSpPr>
          <a:xfrm>
            <a:off x="10518965" y="6034806"/>
            <a:ext cx="1085215" cy="118745"/>
            <a:chOff x="10518965" y="6034806"/>
            <a:chExt cx="1085215" cy="118745"/>
          </a:xfrm>
        </p:grpSpPr>
        <p:pic>
          <p:nvPicPr>
            <p:cNvPr id="17" name="object 12">
              <a:extLst>
                <a:ext uri="{FF2B5EF4-FFF2-40B4-BE49-F238E27FC236}">
                  <a16:creationId xmlns:a16="http://schemas.microsoft.com/office/drawing/2014/main" id="{78409CB2-2F23-6F81-F2A5-AD386D9AE85C}"/>
                </a:ext>
              </a:extLst>
            </p:cNvPr>
            <p:cNvPicPr/>
            <p:nvPr/>
          </p:nvPicPr>
          <p:blipFill>
            <a:blip r:embed="rId6" cstate="print"/>
            <a:stretch>
              <a:fillRect/>
            </a:stretch>
          </p:blipFill>
          <p:spPr>
            <a:xfrm>
              <a:off x="10518965" y="6035902"/>
              <a:ext cx="71031" cy="115735"/>
            </a:xfrm>
            <a:prstGeom prst="rect">
              <a:avLst/>
            </a:prstGeom>
          </p:spPr>
        </p:pic>
        <p:pic>
          <p:nvPicPr>
            <p:cNvPr id="18" name="object 13">
              <a:extLst>
                <a:ext uri="{FF2B5EF4-FFF2-40B4-BE49-F238E27FC236}">
                  <a16:creationId xmlns:a16="http://schemas.microsoft.com/office/drawing/2014/main" id="{3417A444-64D4-9880-EBC0-D0B516573A8A}"/>
                </a:ext>
              </a:extLst>
            </p:cNvPr>
            <p:cNvPicPr/>
            <p:nvPr/>
          </p:nvPicPr>
          <p:blipFill>
            <a:blip r:embed="rId7" cstate="print"/>
            <a:stretch>
              <a:fillRect/>
            </a:stretch>
          </p:blipFill>
          <p:spPr>
            <a:xfrm>
              <a:off x="10613057" y="6034991"/>
              <a:ext cx="190657" cy="118228"/>
            </a:xfrm>
            <a:prstGeom prst="rect">
              <a:avLst/>
            </a:prstGeom>
          </p:spPr>
        </p:pic>
        <p:pic>
          <p:nvPicPr>
            <p:cNvPr id="19" name="object 14">
              <a:extLst>
                <a:ext uri="{FF2B5EF4-FFF2-40B4-BE49-F238E27FC236}">
                  <a16:creationId xmlns:a16="http://schemas.microsoft.com/office/drawing/2014/main" id="{69D649F8-BC7F-10B6-E895-5F04E17AD352}"/>
                </a:ext>
              </a:extLst>
            </p:cNvPr>
            <p:cNvPicPr/>
            <p:nvPr/>
          </p:nvPicPr>
          <p:blipFill>
            <a:blip r:embed="rId8" cstate="print"/>
            <a:stretch>
              <a:fillRect/>
            </a:stretch>
          </p:blipFill>
          <p:spPr>
            <a:xfrm>
              <a:off x="10827508" y="6035352"/>
              <a:ext cx="93268" cy="117462"/>
            </a:xfrm>
            <a:prstGeom prst="rect">
              <a:avLst/>
            </a:prstGeom>
          </p:spPr>
        </p:pic>
        <p:pic>
          <p:nvPicPr>
            <p:cNvPr id="20" name="object 15">
              <a:extLst>
                <a:ext uri="{FF2B5EF4-FFF2-40B4-BE49-F238E27FC236}">
                  <a16:creationId xmlns:a16="http://schemas.microsoft.com/office/drawing/2014/main" id="{9E70778E-EE34-DBE1-9DB4-73208679FE82}"/>
                </a:ext>
              </a:extLst>
            </p:cNvPr>
            <p:cNvPicPr/>
            <p:nvPr/>
          </p:nvPicPr>
          <p:blipFill>
            <a:blip r:embed="rId9" cstate="print"/>
            <a:stretch>
              <a:fillRect/>
            </a:stretch>
          </p:blipFill>
          <p:spPr>
            <a:xfrm>
              <a:off x="10941095" y="6036038"/>
              <a:ext cx="86728" cy="116776"/>
            </a:xfrm>
            <a:prstGeom prst="rect">
              <a:avLst/>
            </a:prstGeom>
          </p:spPr>
        </p:pic>
        <p:pic>
          <p:nvPicPr>
            <p:cNvPr id="21" name="object 16">
              <a:extLst>
                <a:ext uri="{FF2B5EF4-FFF2-40B4-BE49-F238E27FC236}">
                  <a16:creationId xmlns:a16="http://schemas.microsoft.com/office/drawing/2014/main" id="{7C1630F4-057F-4CE6-17B2-FA59D9A4C776}"/>
                </a:ext>
              </a:extLst>
            </p:cNvPr>
            <p:cNvPicPr/>
            <p:nvPr/>
          </p:nvPicPr>
          <p:blipFill>
            <a:blip r:embed="rId10" cstate="print"/>
            <a:stretch>
              <a:fillRect/>
            </a:stretch>
          </p:blipFill>
          <p:spPr>
            <a:xfrm>
              <a:off x="11048188" y="6035123"/>
              <a:ext cx="172477" cy="117690"/>
            </a:xfrm>
            <a:prstGeom prst="rect">
              <a:avLst/>
            </a:prstGeom>
          </p:spPr>
        </p:pic>
        <p:pic>
          <p:nvPicPr>
            <p:cNvPr id="22" name="object 17">
              <a:extLst>
                <a:ext uri="{FF2B5EF4-FFF2-40B4-BE49-F238E27FC236}">
                  <a16:creationId xmlns:a16="http://schemas.microsoft.com/office/drawing/2014/main" id="{DF7896A7-8C3C-1709-9A3C-81A3B141C6CC}"/>
                </a:ext>
              </a:extLst>
            </p:cNvPr>
            <p:cNvPicPr/>
            <p:nvPr/>
          </p:nvPicPr>
          <p:blipFill>
            <a:blip r:embed="rId11" cstate="print"/>
            <a:stretch>
              <a:fillRect/>
            </a:stretch>
          </p:blipFill>
          <p:spPr>
            <a:xfrm>
              <a:off x="11241360" y="6036038"/>
              <a:ext cx="170746" cy="116776"/>
            </a:xfrm>
            <a:prstGeom prst="rect">
              <a:avLst/>
            </a:prstGeom>
          </p:spPr>
        </p:pic>
        <p:pic>
          <p:nvPicPr>
            <p:cNvPr id="23" name="object 18">
              <a:extLst>
                <a:ext uri="{FF2B5EF4-FFF2-40B4-BE49-F238E27FC236}">
                  <a16:creationId xmlns:a16="http://schemas.microsoft.com/office/drawing/2014/main" id="{F13BE5EE-FC72-2EA6-036A-C754A87A9026}"/>
                </a:ext>
              </a:extLst>
            </p:cNvPr>
            <p:cNvPicPr/>
            <p:nvPr/>
          </p:nvPicPr>
          <p:blipFill>
            <a:blip r:embed="rId12" cstate="print"/>
            <a:stretch>
              <a:fillRect/>
            </a:stretch>
          </p:blipFill>
          <p:spPr>
            <a:xfrm>
              <a:off x="11442586" y="6034806"/>
              <a:ext cx="161450" cy="118413"/>
            </a:xfrm>
            <a:prstGeom prst="rect">
              <a:avLst/>
            </a:prstGeom>
          </p:spPr>
        </p:pic>
      </p:grpSp>
      <p:grpSp>
        <p:nvGrpSpPr>
          <p:cNvPr id="24" name="object 19">
            <a:extLst>
              <a:ext uri="{FF2B5EF4-FFF2-40B4-BE49-F238E27FC236}">
                <a16:creationId xmlns:a16="http://schemas.microsoft.com/office/drawing/2014/main" id="{2FFCCA43-3DD4-4832-C752-74461E7EA1D7}"/>
              </a:ext>
            </a:extLst>
          </p:cNvPr>
          <p:cNvGrpSpPr/>
          <p:nvPr userDrawn="1"/>
        </p:nvGrpSpPr>
        <p:grpSpPr>
          <a:xfrm>
            <a:off x="9883303" y="5704701"/>
            <a:ext cx="564515" cy="559435"/>
            <a:chOff x="9883303" y="5704701"/>
            <a:chExt cx="564515" cy="559435"/>
          </a:xfrm>
        </p:grpSpPr>
        <p:sp>
          <p:nvSpPr>
            <p:cNvPr id="25" name="object 20">
              <a:extLst>
                <a:ext uri="{FF2B5EF4-FFF2-40B4-BE49-F238E27FC236}">
                  <a16:creationId xmlns:a16="http://schemas.microsoft.com/office/drawing/2014/main" id="{C7050C7C-D232-3385-D00C-BB85C16033C7}"/>
                </a:ext>
              </a:extLst>
            </p:cNvPr>
            <p:cNvSpPr/>
            <p:nvPr/>
          </p:nvSpPr>
          <p:spPr>
            <a:xfrm>
              <a:off x="9883292" y="5704712"/>
              <a:ext cx="560705" cy="492759"/>
            </a:xfrm>
            <a:custGeom>
              <a:avLst/>
              <a:gdLst/>
              <a:ahLst/>
              <a:cxnLst/>
              <a:rect l="l" t="t" r="r" b="b"/>
              <a:pathLst>
                <a:path w="560704" h="492760">
                  <a:moveTo>
                    <a:pt x="543407" y="174002"/>
                  </a:moveTo>
                  <a:lnTo>
                    <a:pt x="521271" y="131203"/>
                  </a:lnTo>
                  <a:lnTo>
                    <a:pt x="492671" y="93446"/>
                  </a:lnTo>
                  <a:lnTo>
                    <a:pt x="458431" y="61290"/>
                  </a:lnTo>
                  <a:lnTo>
                    <a:pt x="419417" y="35306"/>
                  </a:lnTo>
                  <a:lnTo>
                    <a:pt x="376478" y="16052"/>
                  </a:lnTo>
                  <a:lnTo>
                    <a:pt x="330454" y="4089"/>
                  </a:lnTo>
                  <a:lnTo>
                    <a:pt x="282181" y="0"/>
                  </a:lnTo>
                  <a:lnTo>
                    <a:pt x="236397" y="3683"/>
                  </a:lnTo>
                  <a:lnTo>
                    <a:pt x="192963" y="14338"/>
                  </a:lnTo>
                  <a:lnTo>
                    <a:pt x="152463" y="31356"/>
                  </a:lnTo>
                  <a:lnTo>
                    <a:pt x="115481" y="54178"/>
                  </a:lnTo>
                  <a:lnTo>
                    <a:pt x="82600" y="82232"/>
                  </a:lnTo>
                  <a:lnTo>
                    <a:pt x="54394" y="114909"/>
                  </a:lnTo>
                  <a:lnTo>
                    <a:pt x="31457" y="151676"/>
                  </a:lnTo>
                  <a:lnTo>
                    <a:pt x="14351" y="191909"/>
                  </a:lnTo>
                  <a:lnTo>
                    <a:pt x="3683" y="235064"/>
                  </a:lnTo>
                  <a:lnTo>
                    <a:pt x="0" y="280555"/>
                  </a:lnTo>
                  <a:lnTo>
                    <a:pt x="1155" y="305701"/>
                  </a:lnTo>
                  <a:lnTo>
                    <a:pt x="4559" y="330581"/>
                  </a:lnTo>
                  <a:lnTo>
                    <a:pt x="10198" y="355079"/>
                  </a:lnTo>
                  <a:lnTo>
                    <a:pt x="18034" y="379018"/>
                  </a:lnTo>
                  <a:lnTo>
                    <a:pt x="25044" y="369455"/>
                  </a:lnTo>
                  <a:lnTo>
                    <a:pt x="32372" y="360133"/>
                  </a:lnTo>
                  <a:lnTo>
                    <a:pt x="67678" y="322783"/>
                  </a:lnTo>
                  <a:lnTo>
                    <a:pt x="110413" y="287515"/>
                  </a:lnTo>
                  <a:lnTo>
                    <a:pt x="133311" y="271830"/>
                  </a:lnTo>
                  <a:lnTo>
                    <a:pt x="130835" y="265925"/>
                  </a:lnTo>
                  <a:lnTo>
                    <a:pt x="128803" y="259854"/>
                  </a:lnTo>
                  <a:lnTo>
                    <a:pt x="127228" y="253657"/>
                  </a:lnTo>
                  <a:lnTo>
                    <a:pt x="94729" y="256781"/>
                  </a:lnTo>
                  <a:lnTo>
                    <a:pt x="88430" y="251650"/>
                  </a:lnTo>
                  <a:lnTo>
                    <a:pt x="85712" y="223926"/>
                  </a:lnTo>
                  <a:lnTo>
                    <a:pt x="90893" y="217652"/>
                  </a:lnTo>
                  <a:lnTo>
                    <a:pt x="123380" y="214503"/>
                  </a:lnTo>
                  <a:lnTo>
                    <a:pt x="123990" y="207289"/>
                  </a:lnTo>
                  <a:lnTo>
                    <a:pt x="125006" y="200126"/>
                  </a:lnTo>
                  <a:lnTo>
                    <a:pt x="126403" y="193027"/>
                  </a:lnTo>
                  <a:lnTo>
                    <a:pt x="128181" y="186016"/>
                  </a:lnTo>
                  <a:lnTo>
                    <a:pt x="98463" y="172580"/>
                  </a:lnTo>
                  <a:lnTo>
                    <a:pt x="95592" y="164985"/>
                  </a:lnTo>
                  <a:lnTo>
                    <a:pt x="107200" y="139458"/>
                  </a:lnTo>
                  <a:lnTo>
                    <a:pt x="114782" y="136525"/>
                  </a:lnTo>
                  <a:lnTo>
                    <a:pt x="144703" y="149923"/>
                  </a:lnTo>
                  <a:lnTo>
                    <a:pt x="148818" y="143979"/>
                  </a:lnTo>
                  <a:lnTo>
                    <a:pt x="153250" y="138277"/>
                  </a:lnTo>
                  <a:lnTo>
                    <a:pt x="157975" y="132829"/>
                  </a:lnTo>
                  <a:lnTo>
                    <a:pt x="163004" y="127647"/>
                  </a:lnTo>
                  <a:lnTo>
                    <a:pt x="144284" y="101384"/>
                  </a:lnTo>
                  <a:lnTo>
                    <a:pt x="145605" y="93510"/>
                  </a:lnTo>
                  <a:lnTo>
                    <a:pt x="168490" y="77216"/>
                  </a:lnTo>
                  <a:lnTo>
                    <a:pt x="176542" y="78562"/>
                  </a:lnTo>
                  <a:lnTo>
                    <a:pt x="195554" y="104965"/>
                  </a:lnTo>
                  <a:lnTo>
                    <a:pt x="202120" y="101841"/>
                  </a:lnTo>
                  <a:lnTo>
                    <a:pt x="208851" y="99110"/>
                  </a:lnTo>
                  <a:lnTo>
                    <a:pt x="215734" y="96774"/>
                  </a:lnTo>
                  <a:lnTo>
                    <a:pt x="222732" y="94830"/>
                  </a:lnTo>
                  <a:lnTo>
                    <a:pt x="219595" y="62572"/>
                  </a:lnTo>
                  <a:lnTo>
                    <a:pt x="224739" y="56311"/>
                  </a:lnTo>
                  <a:lnTo>
                    <a:pt x="252717" y="53568"/>
                  </a:lnTo>
                  <a:lnTo>
                    <a:pt x="259016" y="58737"/>
                  </a:lnTo>
                  <a:lnTo>
                    <a:pt x="262178" y="91008"/>
                  </a:lnTo>
                  <a:lnTo>
                    <a:pt x="269443" y="91541"/>
                  </a:lnTo>
                  <a:lnTo>
                    <a:pt x="276656" y="92481"/>
                  </a:lnTo>
                  <a:lnTo>
                    <a:pt x="283806" y="93814"/>
                  </a:lnTo>
                  <a:lnTo>
                    <a:pt x="290880" y="95554"/>
                  </a:lnTo>
                  <a:lnTo>
                    <a:pt x="304393" y="66040"/>
                  </a:lnTo>
                  <a:lnTo>
                    <a:pt x="312013" y="63195"/>
                  </a:lnTo>
                  <a:lnTo>
                    <a:pt x="337870" y="74790"/>
                  </a:lnTo>
                  <a:lnTo>
                    <a:pt x="340741" y="82397"/>
                  </a:lnTo>
                  <a:lnTo>
                    <a:pt x="327253" y="112141"/>
                  </a:lnTo>
                  <a:lnTo>
                    <a:pt x="333248" y="116205"/>
                  </a:lnTo>
                  <a:lnTo>
                    <a:pt x="338988" y="120599"/>
                  </a:lnTo>
                  <a:lnTo>
                    <a:pt x="344474" y="125310"/>
                  </a:lnTo>
                  <a:lnTo>
                    <a:pt x="349681" y="130327"/>
                  </a:lnTo>
                  <a:lnTo>
                    <a:pt x="376301" y="111442"/>
                  </a:lnTo>
                  <a:lnTo>
                    <a:pt x="384340" y="112763"/>
                  </a:lnTo>
                  <a:lnTo>
                    <a:pt x="400773" y="135597"/>
                  </a:lnTo>
                  <a:lnTo>
                    <a:pt x="399415" y="143611"/>
                  </a:lnTo>
                  <a:lnTo>
                    <a:pt x="372846" y="162471"/>
                  </a:lnTo>
                  <a:lnTo>
                    <a:pt x="375373" y="167436"/>
                  </a:lnTo>
                  <a:lnTo>
                    <a:pt x="377571" y="172567"/>
                  </a:lnTo>
                  <a:lnTo>
                    <a:pt x="379425" y="177825"/>
                  </a:lnTo>
                  <a:lnTo>
                    <a:pt x="403390" y="174244"/>
                  </a:lnTo>
                  <a:lnTo>
                    <a:pt x="427469" y="171653"/>
                  </a:lnTo>
                  <a:lnTo>
                    <a:pt x="451637" y="170065"/>
                  </a:lnTo>
                  <a:lnTo>
                    <a:pt x="475856" y="169456"/>
                  </a:lnTo>
                  <a:lnTo>
                    <a:pt x="492798" y="169672"/>
                  </a:lnTo>
                  <a:lnTo>
                    <a:pt x="509714" y="170510"/>
                  </a:lnTo>
                  <a:lnTo>
                    <a:pt x="526592" y="171945"/>
                  </a:lnTo>
                  <a:lnTo>
                    <a:pt x="543407" y="174002"/>
                  </a:lnTo>
                  <a:close/>
                </a:path>
                <a:path w="560704" h="492760">
                  <a:moveTo>
                    <a:pt x="560197" y="231686"/>
                  </a:moveTo>
                  <a:lnTo>
                    <a:pt x="516293" y="207530"/>
                  </a:lnTo>
                  <a:lnTo>
                    <a:pt x="475945" y="205816"/>
                  </a:lnTo>
                  <a:lnTo>
                    <a:pt x="431431" y="207911"/>
                  </a:lnTo>
                  <a:lnTo>
                    <a:pt x="387248" y="213321"/>
                  </a:lnTo>
                  <a:lnTo>
                    <a:pt x="343598" y="222021"/>
                  </a:lnTo>
                  <a:lnTo>
                    <a:pt x="300672" y="233959"/>
                  </a:lnTo>
                  <a:lnTo>
                    <a:pt x="246773" y="253441"/>
                  </a:lnTo>
                  <a:lnTo>
                    <a:pt x="196532" y="276910"/>
                  </a:lnTo>
                  <a:lnTo>
                    <a:pt x="150660" y="303949"/>
                  </a:lnTo>
                  <a:lnTo>
                    <a:pt x="109855" y="334137"/>
                  </a:lnTo>
                  <a:lnTo>
                    <a:pt x="74828" y="367055"/>
                  </a:lnTo>
                  <a:lnTo>
                    <a:pt x="44919" y="404520"/>
                  </a:lnTo>
                  <a:lnTo>
                    <a:pt x="36474" y="418096"/>
                  </a:lnTo>
                  <a:lnTo>
                    <a:pt x="49377" y="438645"/>
                  </a:lnTo>
                  <a:lnTo>
                    <a:pt x="63995" y="457974"/>
                  </a:lnTo>
                  <a:lnTo>
                    <a:pt x="80225" y="475983"/>
                  </a:lnTo>
                  <a:lnTo>
                    <a:pt x="97980" y="492556"/>
                  </a:lnTo>
                  <a:lnTo>
                    <a:pt x="105537" y="479425"/>
                  </a:lnTo>
                  <a:lnTo>
                    <a:pt x="109829" y="472833"/>
                  </a:lnTo>
                  <a:lnTo>
                    <a:pt x="135851" y="437286"/>
                  </a:lnTo>
                  <a:lnTo>
                    <a:pt x="166547" y="403352"/>
                  </a:lnTo>
                  <a:lnTo>
                    <a:pt x="201510" y="371373"/>
                  </a:lnTo>
                  <a:lnTo>
                    <a:pt x="240372" y="341680"/>
                  </a:lnTo>
                  <a:lnTo>
                    <a:pt x="282714" y="314604"/>
                  </a:lnTo>
                  <a:lnTo>
                    <a:pt x="328129" y="290461"/>
                  </a:lnTo>
                  <a:lnTo>
                    <a:pt x="374611" y="270281"/>
                  </a:lnTo>
                  <a:lnTo>
                    <a:pt x="421436" y="254215"/>
                  </a:lnTo>
                  <a:lnTo>
                    <a:pt x="468223" y="242379"/>
                  </a:lnTo>
                  <a:lnTo>
                    <a:pt x="514604" y="234848"/>
                  </a:lnTo>
                  <a:lnTo>
                    <a:pt x="560197" y="231686"/>
                  </a:lnTo>
                  <a:close/>
                </a:path>
              </a:pathLst>
            </a:custGeom>
            <a:solidFill>
              <a:srgbClr val="FFFFFF"/>
            </a:solidFill>
          </p:spPr>
          <p:txBody>
            <a:bodyPr wrap="square" lIns="0" tIns="0" rIns="0" bIns="0" rtlCol="0"/>
            <a:lstStyle/>
            <a:p>
              <a:endParaRPr/>
            </a:p>
          </p:txBody>
        </p:sp>
        <p:pic>
          <p:nvPicPr>
            <p:cNvPr id="26" name="object 21">
              <a:extLst>
                <a:ext uri="{FF2B5EF4-FFF2-40B4-BE49-F238E27FC236}">
                  <a16:creationId xmlns:a16="http://schemas.microsoft.com/office/drawing/2014/main" id="{056F4153-C703-4454-4F5D-9D7D06C54EFA}"/>
                </a:ext>
              </a:extLst>
            </p:cNvPr>
            <p:cNvPicPr/>
            <p:nvPr/>
          </p:nvPicPr>
          <p:blipFill>
            <a:blip r:embed="rId13" cstate="print"/>
            <a:stretch>
              <a:fillRect/>
            </a:stretch>
          </p:blipFill>
          <p:spPr>
            <a:xfrm>
              <a:off x="10192574" y="6086944"/>
              <a:ext cx="235826" cy="177101"/>
            </a:xfrm>
            <a:prstGeom prst="rect">
              <a:avLst/>
            </a:prstGeom>
          </p:spPr>
        </p:pic>
        <p:sp>
          <p:nvSpPr>
            <p:cNvPr id="27" name="object 22">
              <a:extLst>
                <a:ext uri="{FF2B5EF4-FFF2-40B4-BE49-F238E27FC236}">
                  <a16:creationId xmlns:a16="http://schemas.microsoft.com/office/drawing/2014/main" id="{D884AE67-0304-44C6-6513-1C0237C5C907}"/>
                </a:ext>
              </a:extLst>
            </p:cNvPr>
            <p:cNvSpPr/>
            <p:nvPr/>
          </p:nvSpPr>
          <p:spPr>
            <a:xfrm>
              <a:off x="10018539" y="5981814"/>
              <a:ext cx="429259" cy="276860"/>
            </a:xfrm>
            <a:custGeom>
              <a:avLst/>
              <a:gdLst/>
              <a:ahLst/>
              <a:cxnLst/>
              <a:rect l="l" t="t" r="r" b="b"/>
              <a:pathLst>
                <a:path w="429259" h="276860">
                  <a:moveTo>
                    <a:pt x="429171" y="0"/>
                  </a:moveTo>
                  <a:lnTo>
                    <a:pt x="376432" y="4025"/>
                  </a:lnTo>
                  <a:lnTo>
                    <a:pt x="321998" y="14617"/>
                  </a:lnTo>
                  <a:lnTo>
                    <a:pt x="267093" y="31468"/>
                  </a:lnTo>
                  <a:lnTo>
                    <a:pt x="212940" y="54267"/>
                  </a:lnTo>
                  <a:lnTo>
                    <a:pt x="163099" y="81182"/>
                  </a:lnTo>
                  <a:lnTo>
                    <a:pt x="117564" y="111773"/>
                  </a:lnTo>
                  <a:lnTo>
                    <a:pt x="76965" y="145517"/>
                  </a:lnTo>
                  <a:lnTo>
                    <a:pt x="41927" y="181891"/>
                  </a:lnTo>
                  <a:lnTo>
                    <a:pt x="13080" y="220370"/>
                  </a:lnTo>
                  <a:lnTo>
                    <a:pt x="0" y="242506"/>
                  </a:lnTo>
                  <a:lnTo>
                    <a:pt x="20231" y="253693"/>
                  </a:lnTo>
                  <a:lnTo>
                    <a:pt x="41287" y="263164"/>
                  </a:lnTo>
                  <a:lnTo>
                    <a:pt x="63057" y="270876"/>
                  </a:lnTo>
                  <a:lnTo>
                    <a:pt x="85432" y="276783"/>
                  </a:lnTo>
                  <a:lnTo>
                    <a:pt x="111607" y="236310"/>
                  </a:lnTo>
                  <a:lnTo>
                    <a:pt x="141189" y="198403"/>
                  </a:lnTo>
                  <a:lnTo>
                    <a:pt x="173985" y="163268"/>
                  </a:lnTo>
                  <a:lnTo>
                    <a:pt x="209803" y="131110"/>
                  </a:lnTo>
                  <a:lnTo>
                    <a:pt x="248450" y="102133"/>
                  </a:lnTo>
                  <a:lnTo>
                    <a:pt x="290562" y="75320"/>
                  </a:lnTo>
                  <a:lnTo>
                    <a:pt x="334824" y="52381"/>
                  </a:lnTo>
                  <a:lnTo>
                    <a:pt x="380964" y="33442"/>
                  </a:lnTo>
                  <a:lnTo>
                    <a:pt x="428713" y="18630"/>
                  </a:lnTo>
                  <a:lnTo>
                    <a:pt x="429171" y="8394"/>
                  </a:lnTo>
                  <a:lnTo>
                    <a:pt x="429171" y="0"/>
                  </a:lnTo>
                  <a:close/>
                </a:path>
              </a:pathLst>
            </a:custGeom>
            <a:solidFill>
              <a:srgbClr val="FFFFFF"/>
            </a:solidFill>
          </p:spPr>
          <p:txBody>
            <a:bodyPr wrap="square" lIns="0" tIns="0" rIns="0" bIns="0" rtlCol="0"/>
            <a:lstStyle/>
            <a:p>
              <a:endParaRPr/>
            </a:p>
          </p:txBody>
        </p:sp>
      </p:grpSp>
      <p:grpSp>
        <p:nvGrpSpPr>
          <p:cNvPr id="28" name="object 23">
            <a:extLst>
              <a:ext uri="{FF2B5EF4-FFF2-40B4-BE49-F238E27FC236}">
                <a16:creationId xmlns:a16="http://schemas.microsoft.com/office/drawing/2014/main" id="{0DF31FA0-98F2-E8DE-BE2C-07EE9FCF3BC7}"/>
              </a:ext>
            </a:extLst>
          </p:cNvPr>
          <p:cNvGrpSpPr/>
          <p:nvPr userDrawn="1"/>
        </p:nvGrpSpPr>
        <p:grpSpPr>
          <a:xfrm>
            <a:off x="11115780" y="243847"/>
            <a:ext cx="736600" cy="803910"/>
            <a:chOff x="11115780" y="243847"/>
            <a:chExt cx="736600" cy="803910"/>
          </a:xfrm>
        </p:grpSpPr>
        <p:sp>
          <p:nvSpPr>
            <p:cNvPr id="29" name="object 24">
              <a:extLst>
                <a:ext uri="{FF2B5EF4-FFF2-40B4-BE49-F238E27FC236}">
                  <a16:creationId xmlns:a16="http://schemas.microsoft.com/office/drawing/2014/main" id="{92129683-0167-043B-6867-0156EAE9C3F6}"/>
                </a:ext>
              </a:extLst>
            </p:cNvPr>
            <p:cNvSpPr/>
            <p:nvPr/>
          </p:nvSpPr>
          <p:spPr>
            <a:xfrm>
              <a:off x="11115780" y="243847"/>
              <a:ext cx="736600" cy="803910"/>
            </a:xfrm>
            <a:custGeom>
              <a:avLst/>
              <a:gdLst/>
              <a:ahLst/>
              <a:cxnLst/>
              <a:rect l="l" t="t" r="r" b="b"/>
              <a:pathLst>
                <a:path w="736600" h="803910">
                  <a:moveTo>
                    <a:pt x="368301" y="0"/>
                  </a:moveTo>
                  <a:lnTo>
                    <a:pt x="329311" y="5086"/>
                  </a:lnTo>
                  <a:lnTo>
                    <a:pt x="292366" y="20345"/>
                  </a:lnTo>
                  <a:lnTo>
                    <a:pt x="75946" y="145300"/>
                  </a:lnTo>
                  <a:lnTo>
                    <a:pt x="44250" y="169665"/>
                  </a:lnTo>
                  <a:lnTo>
                    <a:pt x="20346" y="200890"/>
                  </a:lnTo>
                  <a:lnTo>
                    <a:pt x="5256" y="237203"/>
                  </a:lnTo>
                  <a:lnTo>
                    <a:pt x="0" y="276834"/>
                  </a:lnTo>
                  <a:lnTo>
                    <a:pt x="0" y="526732"/>
                  </a:lnTo>
                  <a:lnTo>
                    <a:pt x="5256" y="566363"/>
                  </a:lnTo>
                  <a:lnTo>
                    <a:pt x="20346" y="602675"/>
                  </a:lnTo>
                  <a:lnTo>
                    <a:pt x="44250" y="633895"/>
                  </a:lnTo>
                  <a:lnTo>
                    <a:pt x="75946" y="658253"/>
                  </a:lnTo>
                  <a:lnTo>
                    <a:pt x="292366" y="783208"/>
                  </a:lnTo>
                  <a:lnTo>
                    <a:pt x="329311" y="798475"/>
                  </a:lnTo>
                  <a:lnTo>
                    <a:pt x="368301" y="803563"/>
                  </a:lnTo>
                  <a:lnTo>
                    <a:pt x="407293" y="798475"/>
                  </a:lnTo>
                  <a:lnTo>
                    <a:pt x="444246" y="783208"/>
                  </a:lnTo>
                  <a:lnTo>
                    <a:pt x="660666" y="658253"/>
                  </a:lnTo>
                  <a:lnTo>
                    <a:pt x="692347" y="633895"/>
                  </a:lnTo>
                  <a:lnTo>
                    <a:pt x="716243" y="602675"/>
                  </a:lnTo>
                  <a:lnTo>
                    <a:pt x="731330" y="566363"/>
                  </a:lnTo>
                  <a:lnTo>
                    <a:pt x="736587" y="526732"/>
                  </a:lnTo>
                  <a:lnTo>
                    <a:pt x="736587" y="276834"/>
                  </a:lnTo>
                  <a:lnTo>
                    <a:pt x="731330" y="237203"/>
                  </a:lnTo>
                  <a:lnTo>
                    <a:pt x="716243" y="200890"/>
                  </a:lnTo>
                  <a:lnTo>
                    <a:pt x="692347" y="169665"/>
                  </a:lnTo>
                  <a:lnTo>
                    <a:pt x="660666" y="145300"/>
                  </a:lnTo>
                  <a:lnTo>
                    <a:pt x="444246" y="20345"/>
                  </a:lnTo>
                  <a:lnTo>
                    <a:pt x="407293" y="5086"/>
                  </a:lnTo>
                  <a:lnTo>
                    <a:pt x="368301" y="0"/>
                  </a:lnTo>
                  <a:close/>
                </a:path>
              </a:pathLst>
            </a:custGeom>
            <a:solidFill>
              <a:srgbClr val="703064"/>
            </a:solidFill>
          </p:spPr>
          <p:txBody>
            <a:bodyPr wrap="square" lIns="0" tIns="0" rIns="0" bIns="0" rtlCol="0"/>
            <a:lstStyle/>
            <a:p>
              <a:endParaRPr/>
            </a:p>
          </p:txBody>
        </p:sp>
        <p:sp>
          <p:nvSpPr>
            <p:cNvPr id="30" name="object 25">
              <a:extLst>
                <a:ext uri="{FF2B5EF4-FFF2-40B4-BE49-F238E27FC236}">
                  <a16:creationId xmlns:a16="http://schemas.microsoft.com/office/drawing/2014/main" id="{E003C304-88BB-BB9A-F9ED-5B6E7E1539FC}"/>
                </a:ext>
              </a:extLst>
            </p:cNvPr>
            <p:cNvSpPr/>
            <p:nvPr/>
          </p:nvSpPr>
          <p:spPr>
            <a:xfrm>
              <a:off x="11213529" y="509256"/>
              <a:ext cx="547370" cy="317500"/>
            </a:xfrm>
            <a:custGeom>
              <a:avLst/>
              <a:gdLst/>
              <a:ahLst/>
              <a:cxnLst/>
              <a:rect l="l" t="t" r="r" b="b"/>
              <a:pathLst>
                <a:path w="547370" h="317500">
                  <a:moveTo>
                    <a:pt x="546887" y="109118"/>
                  </a:moveTo>
                  <a:lnTo>
                    <a:pt x="533488" y="65087"/>
                  </a:lnTo>
                  <a:lnTo>
                    <a:pt x="511276" y="27203"/>
                  </a:lnTo>
                  <a:lnTo>
                    <a:pt x="488175" y="18630"/>
                  </a:lnTo>
                  <a:lnTo>
                    <a:pt x="488200" y="18783"/>
                  </a:lnTo>
                  <a:lnTo>
                    <a:pt x="486752" y="16510"/>
                  </a:lnTo>
                  <a:lnTo>
                    <a:pt x="482511" y="13970"/>
                  </a:lnTo>
                  <a:lnTo>
                    <a:pt x="467664" y="5080"/>
                  </a:lnTo>
                  <a:lnTo>
                    <a:pt x="463473" y="3810"/>
                  </a:lnTo>
                  <a:lnTo>
                    <a:pt x="451993" y="1270"/>
                  </a:lnTo>
                  <a:lnTo>
                    <a:pt x="443788" y="0"/>
                  </a:lnTo>
                  <a:lnTo>
                    <a:pt x="427342" y="0"/>
                  </a:lnTo>
                  <a:lnTo>
                    <a:pt x="418261" y="1270"/>
                  </a:lnTo>
                  <a:lnTo>
                    <a:pt x="410616" y="1270"/>
                  </a:lnTo>
                  <a:lnTo>
                    <a:pt x="405345" y="0"/>
                  </a:lnTo>
                  <a:lnTo>
                    <a:pt x="400837" y="0"/>
                  </a:lnTo>
                  <a:lnTo>
                    <a:pt x="394792" y="1270"/>
                  </a:lnTo>
                  <a:lnTo>
                    <a:pt x="384898" y="2540"/>
                  </a:lnTo>
                  <a:lnTo>
                    <a:pt x="350545" y="6350"/>
                  </a:lnTo>
                  <a:lnTo>
                    <a:pt x="290918" y="10160"/>
                  </a:lnTo>
                  <a:lnTo>
                    <a:pt x="205613" y="13970"/>
                  </a:lnTo>
                  <a:lnTo>
                    <a:pt x="200609" y="13970"/>
                  </a:lnTo>
                  <a:lnTo>
                    <a:pt x="193344" y="12700"/>
                  </a:lnTo>
                  <a:lnTo>
                    <a:pt x="183642" y="11430"/>
                  </a:lnTo>
                  <a:lnTo>
                    <a:pt x="171323" y="10160"/>
                  </a:lnTo>
                  <a:lnTo>
                    <a:pt x="158889" y="11430"/>
                  </a:lnTo>
                  <a:lnTo>
                    <a:pt x="149047" y="15240"/>
                  </a:lnTo>
                  <a:lnTo>
                    <a:pt x="141859" y="19050"/>
                  </a:lnTo>
                  <a:lnTo>
                    <a:pt x="137401" y="21590"/>
                  </a:lnTo>
                  <a:lnTo>
                    <a:pt x="130949" y="22860"/>
                  </a:lnTo>
                  <a:lnTo>
                    <a:pt x="104216" y="22860"/>
                  </a:lnTo>
                  <a:lnTo>
                    <a:pt x="100876" y="24130"/>
                  </a:lnTo>
                  <a:lnTo>
                    <a:pt x="98259" y="24130"/>
                  </a:lnTo>
                  <a:lnTo>
                    <a:pt x="98755" y="19050"/>
                  </a:lnTo>
                  <a:lnTo>
                    <a:pt x="98869" y="17780"/>
                  </a:lnTo>
                  <a:lnTo>
                    <a:pt x="98996" y="16510"/>
                  </a:lnTo>
                  <a:lnTo>
                    <a:pt x="106083" y="15240"/>
                  </a:lnTo>
                  <a:lnTo>
                    <a:pt x="113169" y="13970"/>
                  </a:lnTo>
                  <a:lnTo>
                    <a:pt x="113169" y="12700"/>
                  </a:lnTo>
                  <a:lnTo>
                    <a:pt x="113169" y="6350"/>
                  </a:lnTo>
                  <a:lnTo>
                    <a:pt x="98259" y="6350"/>
                  </a:lnTo>
                  <a:lnTo>
                    <a:pt x="94907" y="1270"/>
                  </a:lnTo>
                  <a:lnTo>
                    <a:pt x="92290" y="3810"/>
                  </a:lnTo>
                  <a:lnTo>
                    <a:pt x="100114" y="11430"/>
                  </a:lnTo>
                  <a:lnTo>
                    <a:pt x="94145" y="12700"/>
                  </a:lnTo>
                  <a:lnTo>
                    <a:pt x="93256" y="10160"/>
                  </a:lnTo>
                  <a:lnTo>
                    <a:pt x="91922" y="6350"/>
                  </a:lnTo>
                  <a:lnTo>
                    <a:pt x="87439" y="5080"/>
                  </a:lnTo>
                  <a:lnTo>
                    <a:pt x="81876" y="5080"/>
                  </a:lnTo>
                  <a:lnTo>
                    <a:pt x="73647" y="2540"/>
                  </a:lnTo>
                  <a:lnTo>
                    <a:pt x="65430" y="1270"/>
                  </a:lnTo>
                  <a:lnTo>
                    <a:pt x="55397" y="1270"/>
                  </a:lnTo>
                  <a:lnTo>
                    <a:pt x="59474" y="6350"/>
                  </a:lnTo>
                  <a:lnTo>
                    <a:pt x="52781" y="6350"/>
                  </a:lnTo>
                  <a:lnTo>
                    <a:pt x="47561" y="3810"/>
                  </a:lnTo>
                  <a:lnTo>
                    <a:pt x="43091" y="5080"/>
                  </a:lnTo>
                  <a:lnTo>
                    <a:pt x="44208" y="8890"/>
                  </a:lnTo>
                  <a:lnTo>
                    <a:pt x="41973" y="10160"/>
                  </a:lnTo>
                  <a:lnTo>
                    <a:pt x="33032" y="8890"/>
                  </a:lnTo>
                  <a:lnTo>
                    <a:pt x="23329" y="8890"/>
                  </a:lnTo>
                  <a:lnTo>
                    <a:pt x="16243" y="2540"/>
                  </a:lnTo>
                  <a:lnTo>
                    <a:pt x="15875" y="5080"/>
                  </a:lnTo>
                  <a:lnTo>
                    <a:pt x="12890" y="12700"/>
                  </a:lnTo>
                  <a:lnTo>
                    <a:pt x="35267" y="17780"/>
                  </a:lnTo>
                  <a:lnTo>
                    <a:pt x="40855" y="15240"/>
                  </a:lnTo>
                  <a:lnTo>
                    <a:pt x="40957" y="19050"/>
                  </a:lnTo>
                  <a:lnTo>
                    <a:pt x="41059" y="22860"/>
                  </a:lnTo>
                  <a:lnTo>
                    <a:pt x="41173" y="26670"/>
                  </a:lnTo>
                  <a:lnTo>
                    <a:pt x="41236" y="29210"/>
                  </a:lnTo>
                  <a:lnTo>
                    <a:pt x="24803" y="17780"/>
                  </a:lnTo>
                  <a:lnTo>
                    <a:pt x="15875" y="13970"/>
                  </a:lnTo>
                  <a:lnTo>
                    <a:pt x="2832" y="15240"/>
                  </a:lnTo>
                  <a:lnTo>
                    <a:pt x="584" y="19050"/>
                  </a:lnTo>
                  <a:lnTo>
                    <a:pt x="0" y="22860"/>
                  </a:lnTo>
                  <a:lnTo>
                    <a:pt x="1714" y="27940"/>
                  </a:lnTo>
                  <a:lnTo>
                    <a:pt x="5943" y="34290"/>
                  </a:lnTo>
                  <a:lnTo>
                    <a:pt x="12890" y="39370"/>
                  </a:lnTo>
                  <a:lnTo>
                    <a:pt x="19558" y="43180"/>
                  </a:lnTo>
                  <a:lnTo>
                    <a:pt x="24269" y="44450"/>
                  </a:lnTo>
                  <a:lnTo>
                    <a:pt x="29248" y="44450"/>
                  </a:lnTo>
                  <a:lnTo>
                    <a:pt x="36753" y="43180"/>
                  </a:lnTo>
                  <a:lnTo>
                    <a:pt x="31902" y="45720"/>
                  </a:lnTo>
                  <a:lnTo>
                    <a:pt x="36372" y="55880"/>
                  </a:lnTo>
                  <a:lnTo>
                    <a:pt x="36753" y="58420"/>
                  </a:lnTo>
                  <a:lnTo>
                    <a:pt x="37096" y="60960"/>
                  </a:lnTo>
                  <a:lnTo>
                    <a:pt x="38620" y="62230"/>
                  </a:lnTo>
                  <a:lnTo>
                    <a:pt x="38569" y="73660"/>
                  </a:lnTo>
                  <a:lnTo>
                    <a:pt x="39357" y="78740"/>
                  </a:lnTo>
                  <a:lnTo>
                    <a:pt x="40855" y="91440"/>
                  </a:lnTo>
                  <a:lnTo>
                    <a:pt x="41973" y="97790"/>
                  </a:lnTo>
                  <a:lnTo>
                    <a:pt x="41236" y="106680"/>
                  </a:lnTo>
                  <a:lnTo>
                    <a:pt x="38989" y="109220"/>
                  </a:lnTo>
                  <a:lnTo>
                    <a:pt x="38595" y="113030"/>
                  </a:lnTo>
                  <a:lnTo>
                    <a:pt x="38227" y="118110"/>
                  </a:lnTo>
                  <a:lnTo>
                    <a:pt x="42341" y="121920"/>
                  </a:lnTo>
                  <a:lnTo>
                    <a:pt x="47561" y="124460"/>
                  </a:lnTo>
                  <a:lnTo>
                    <a:pt x="49796" y="127000"/>
                  </a:lnTo>
                  <a:lnTo>
                    <a:pt x="53543" y="128270"/>
                  </a:lnTo>
                  <a:lnTo>
                    <a:pt x="57251" y="125730"/>
                  </a:lnTo>
                  <a:lnTo>
                    <a:pt x="61722" y="125730"/>
                  </a:lnTo>
                  <a:lnTo>
                    <a:pt x="62839" y="127000"/>
                  </a:lnTo>
                  <a:lnTo>
                    <a:pt x="68084" y="127000"/>
                  </a:lnTo>
                  <a:lnTo>
                    <a:pt x="70065" y="125730"/>
                  </a:lnTo>
                  <a:lnTo>
                    <a:pt x="74015" y="123190"/>
                  </a:lnTo>
                  <a:lnTo>
                    <a:pt x="78905" y="132080"/>
                  </a:lnTo>
                  <a:lnTo>
                    <a:pt x="106578" y="179070"/>
                  </a:lnTo>
                  <a:lnTo>
                    <a:pt x="132435" y="212090"/>
                  </a:lnTo>
                  <a:lnTo>
                    <a:pt x="143802" y="219710"/>
                  </a:lnTo>
                  <a:lnTo>
                    <a:pt x="149694" y="217170"/>
                  </a:lnTo>
                  <a:lnTo>
                    <a:pt x="149440" y="219710"/>
                  </a:lnTo>
                  <a:lnTo>
                    <a:pt x="149313" y="231140"/>
                  </a:lnTo>
                  <a:lnTo>
                    <a:pt x="145237" y="240030"/>
                  </a:lnTo>
                  <a:lnTo>
                    <a:pt x="145237" y="251460"/>
                  </a:lnTo>
                  <a:lnTo>
                    <a:pt x="147447" y="255270"/>
                  </a:lnTo>
                  <a:lnTo>
                    <a:pt x="149694" y="259080"/>
                  </a:lnTo>
                  <a:lnTo>
                    <a:pt x="147091" y="265430"/>
                  </a:lnTo>
                  <a:lnTo>
                    <a:pt x="146443" y="280670"/>
                  </a:lnTo>
                  <a:lnTo>
                    <a:pt x="146329" y="283210"/>
                  </a:lnTo>
                  <a:lnTo>
                    <a:pt x="138137" y="289560"/>
                  </a:lnTo>
                  <a:lnTo>
                    <a:pt x="135166" y="295910"/>
                  </a:lnTo>
                  <a:lnTo>
                    <a:pt x="135902" y="299720"/>
                  </a:lnTo>
                  <a:lnTo>
                    <a:pt x="130683" y="303530"/>
                  </a:lnTo>
                  <a:lnTo>
                    <a:pt x="130683" y="307340"/>
                  </a:lnTo>
                  <a:lnTo>
                    <a:pt x="126974" y="309880"/>
                  </a:lnTo>
                  <a:lnTo>
                    <a:pt x="125082" y="313690"/>
                  </a:lnTo>
                  <a:lnTo>
                    <a:pt x="128828" y="316230"/>
                  </a:lnTo>
                  <a:lnTo>
                    <a:pt x="129933" y="314960"/>
                  </a:lnTo>
                  <a:lnTo>
                    <a:pt x="131800" y="317500"/>
                  </a:lnTo>
                  <a:lnTo>
                    <a:pt x="138887" y="314960"/>
                  </a:lnTo>
                  <a:lnTo>
                    <a:pt x="147091" y="314960"/>
                  </a:lnTo>
                  <a:lnTo>
                    <a:pt x="151930" y="311150"/>
                  </a:lnTo>
                  <a:lnTo>
                    <a:pt x="152679" y="307340"/>
                  </a:lnTo>
                  <a:lnTo>
                    <a:pt x="153403" y="304800"/>
                  </a:lnTo>
                  <a:lnTo>
                    <a:pt x="158648" y="306070"/>
                  </a:lnTo>
                  <a:lnTo>
                    <a:pt x="158877" y="304800"/>
                  </a:lnTo>
                  <a:lnTo>
                    <a:pt x="159346" y="302260"/>
                  </a:lnTo>
                  <a:lnTo>
                    <a:pt x="159296" y="293370"/>
                  </a:lnTo>
                  <a:lnTo>
                    <a:pt x="159194" y="292100"/>
                  </a:lnTo>
                  <a:lnTo>
                    <a:pt x="159105" y="290830"/>
                  </a:lnTo>
                  <a:lnTo>
                    <a:pt x="167208" y="248920"/>
                  </a:lnTo>
                  <a:lnTo>
                    <a:pt x="170192" y="247650"/>
                  </a:lnTo>
                  <a:lnTo>
                    <a:pt x="175412" y="234950"/>
                  </a:lnTo>
                  <a:lnTo>
                    <a:pt x="173545" y="231140"/>
                  </a:lnTo>
                  <a:lnTo>
                    <a:pt x="175780" y="227330"/>
                  </a:lnTo>
                  <a:lnTo>
                    <a:pt x="179133" y="217170"/>
                  </a:lnTo>
                  <a:lnTo>
                    <a:pt x="181876" y="215900"/>
                  </a:lnTo>
                  <a:lnTo>
                    <a:pt x="185674" y="214630"/>
                  </a:lnTo>
                  <a:lnTo>
                    <a:pt x="193090" y="210820"/>
                  </a:lnTo>
                  <a:lnTo>
                    <a:pt x="206730" y="203200"/>
                  </a:lnTo>
                  <a:lnTo>
                    <a:pt x="211620" y="213360"/>
                  </a:lnTo>
                  <a:lnTo>
                    <a:pt x="215684" y="222250"/>
                  </a:lnTo>
                  <a:lnTo>
                    <a:pt x="219024" y="229870"/>
                  </a:lnTo>
                  <a:lnTo>
                    <a:pt x="222389" y="237490"/>
                  </a:lnTo>
                  <a:lnTo>
                    <a:pt x="225742" y="243840"/>
                  </a:lnTo>
                  <a:lnTo>
                    <a:pt x="234670" y="251460"/>
                  </a:lnTo>
                  <a:lnTo>
                    <a:pt x="240258" y="264160"/>
                  </a:lnTo>
                  <a:lnTo>
                    <a:pt x="243255" y="269240"/>
                  </a:lnTo>
                  <a:lnTo>
                    <a:pt x="241769" y="274320"/>
                  </a:lnTo>
                  <a:lnTo>
                    <a:pt x="241769" y="281940"/>
                  </a:lnTo>
                  <a:lnTo>
                    <a:pt x="242887" y="288290"/>
                  </a:lnTo>
                  <a:lnTo>
                    <a:pt x="246608" y="290830"/>
                  </a:lnTo>
                  <a:lnTo>
                    <a:pt x="244741" y="297180"/>
                  </a:lnTo>
                  <a:lnTo>
                    <a:pt x="238785" y="304800"/>
                  </a:lnTo>
                  <a:lnTo>
                    <a:pt x="242519" y="304800"/>
                  </a:lnTo>
                  <a:lnTo>
                    <a:pt x="241769" y="306070"/>
                  </a:lnTo>
                  <a:lnTo>
                    <a:pt x="241769" y="308610"/>
                  </a:lnTo>
                  <a:lnTo>
                    <a:pt x="247738" y="307340"/>
                  </a:lnTo>
                  <a:lnTo>
                    <a:pt x="258191" y="303530"/>
                  </a:lnTo>
                  <a:lnTo>
                    <a:pt x="259651" y="300990"/>
                  </a:lnTo>
                  <a:lnTo>
                    <a:pt x="259651" y="297180"/>
                  </a:lnTo>
                  <a:lnTo>
                    <a:pt x="266738" y="298450"/>
                  </a:lnTo>
                  <a:lnTo>
                    <a:pt x="266928" y="297180"/>
                  </a:lnTo>
                  <a:lnTo>
                    <a:pt x="267474" y="293370"/>
                  </a:lnTo>
                  <a:lnTo>
                    <a:pt x="261886" y="289560"/>
                  </a:lnTo>
                  <a:lnTo>
                    <a:pt x="261150" y="283210"/>
                  </a:lnTo>
                  <a:lnTo>
                    <a:pt x="262255" y="276860"/>
                  </a:lnTo>
                  <a:lnTo>
                    <a:pt x="259651" y="273050"/>
                  </a:lnTo>
                  <a:lnTo>
                    <a:pt x="256959" y="269240"/>
                  </a:lnTo>
                  <a:lnTo>
                    <a:pt x="253453" y="261620"/>
                  </a:lnTo>
                  <a:lnTo>
                    <a:pt x="250139" y="255270"/>
                  </a:lnTo>
                  <a:lnTo>
                    <a:pt x="248018" y="250190"/>
                  </a:lnTo>
                  <a:lnTo>
                    <a:pt x="246430" y="247650"/>
                  </a:lnTo>
                  <a:lnTo>
                    <a:pt x="246380" y="246380"/>
                  </a:lnTo>
                  <a:lnTo>
                    <a:pt x="246265" y="243840"/>
                  </a:lnTo>
                  <a:lnTo>
                    <a:pt x="246151" y="241300"/>
                  </a:lnTo>
                  <a:lnTo>
                    <a:pt x="246087" y="240030"/>
                  </a:lnTo>
                  <a:lnTo>
                    <a:pt x="245973" y="237490"/>
                  </a:lnTo>
                  <a:lnTo>
                    <a:pt x="245859" y="234950"/>
                  </a:lnTo>
                  <a:lnTo>
                    <a:pt x="245262" y="224790"/>
                  </a:lnTo>
                  <a:lnTo>
                    <a:pt x="245186" y="223520"/>
                  </a:lnTo>
                  <a:lnTo>
                    <a:pt x="245110" y="222250"/>
                  </a:lnTo>
                  <a:lnTo>
                    <a:pt x="243255" y="223520"/>
                  </a:lnTo>
                  <a:lnTo>
                    <a:pt x="243255" y="209550"/>
                  </a:lnTo>
                  <a:lnTo>
                    <a:pt x="241388" y="203200"/>
                  </a:lnTo>
                  <a:lnTo>
                    <a:pt x="238785" y="194310"/>
                  </a:lnTo>
                  <a:lnTo>
                    <a:pt x="250545" y="195580"/>
                  </a:lnTo>
                  <a:lnTo>
                    <a:pt x="273710" y="199390"/>
                  </a:lnTo>
                  <a:lnTo>
                    <a:pt x="299783" y="203200"/>
                  </a:lnTo>
                  <a:lnTo>
                    <a:pt x="320243" y="205740"/>
                  </a:lnTo>
                  <a:lnTo>
                    <a:pt x="334086" y="204470"/>
                  </a:lnTo>
                  <a:lnTo>
                    <a:pt x="346036" y="200660"/>
                  </a:lnTo>
                  <a:lnTo>
                    <a:pt x="356184" y="195580"/>
                  </a:lnTo>
                  <a:lnTo>
                    <a:pt x="358279" y="194310"/>
                  </a:lnTo>
                  <a:lnTo>
                    <a:pt x="364578" y="190500"/>
                  </a:lnTo>
                  <a:lnTo>
                    <a:pt x="374637" y="185420"/>
                  </a:lnTo>
                  <a:lnTo>
                    <a:pt x="375386" y="180340"/>
                  </a:lnTo>
                  <a:lnTo>
                    <a:pt x="382117" y="179070"/>
                  </a:lnTo>
                  <a:lnTo>
                    <a:pt x="387388" y="182880"/>
                  </a:lnTo>
                  <a:lnTo>
                    <a:pt x="392468" y="191770"/>
                  </a:lnTo>
                  <a:lnTo>
                    <a:pt x="396328" y="201930"/>
                  </a:lnTo>
                  <a:lnTo>
                    <a:pt x="397929" y="210820"/>
                  </a:lnTo>
                  <a:lnTo>
                    <a:pt x="397878" y="212090"/>
                  </a:lnTo>
                  <a:lnTo>
                    <a:pt x="397764" y="214630"/>
                  </a:lnTo>
                  <a:lnTo>
                    <a:pt x="397662" y="217170"/>
                  </a:lnTo>
                  <a:lnTo>
                    <a:pt x="397548" y="219710"/>
                  </a:lnTo>
                  <a:lnTo>
                    <a:pt x="396519" y="229870"/>
                  </a:lnTo>
                  <a:lnTo>
                    <a:pt x="395566" y="240030"/>
                  </a:lnTo>
                  <a:lnTo>
                    <a:pt x="395452" y="241300"/>
                  </a:lnTo>
                  <a:lnTo>
                    <a:pt x="395058" y="246380"/>
                  </a:lnTo>
                  <a:lnTo>
                    <a:pt x="394957" y="247650"/>
                  </a:lnTo>
                  <a:lnTo>
                    <a:pt x="392861" y="255270"/>
                  </a:lnTo>
                  <a:lnTo>
                    <a:pt x="387908" y="265430"/>
                  </a:lnTo>
                  <a:lnTo>
                    <a:pt x="382155" y="275590"/>
                  </a:lnTo>
                  <a:lnTo>
                    <a:pt x="377634" y="284480"/>
                  </a:lnTo>
                  <a:lnTo>
                    <a:pt x="373316" y="292100"/>
                  </a:lnTo>
                  <a:lnTo>
                    <a:pt x="368084" y="299720"/>
                  </a:lnTo>
                  <a:lnTo>
                    <a:pt x="363905" y="303530"/>
                  </a:lnTo>
                  <a:lnTo>
                    <a:pt x="362737" y="307340"/>
                  </a:lnTo>
                  <a:lnTo>
                    <a:pt x="364020" y="308610"/>
                  </a:lnTo>
                  <a:lnTo>
                    <a:pt x="370001" y="306070"/>
                  </a:lnTo>
                  <a:lnTo>
                    <a:pt x="365887" y="308610"/>
                  </a:lnTo>
                  <a:lnTo>
                    <a:pt x="367195" y="309880"/>
                  </a:lnTo>
                  <a:lnTo>
                    <a:pt x="372084" y="309880"/>
                  </a:lnTo>
                  <a:lnTo>
                    <a:pt x="398373" y="295910"/>
                  </a:lnTo>
                  <a:lnTo>
                    <a:pt x="398500" y="293370"/>
                  </a:lnTo>
                  <a:lnTo>
                    <a:pt x="414591" y="250190"/>
                  </a:lnTo>
                  <a:lnTo>
                    <a:pt x="433349" y="220980"/>
                  </a:lnTo>
                  <a:lnTo>
                    <a:pt x="436092" y="255270"/>
                  </a:lnTo>
                  <a:lnTo>
                    <a:pt x="436537" y="261620"/>
                  </a:lnTo>
                  <a:lnTo>
                    <a:pt x="436626" y="262890"/>
                  </a:lnTo>
                  <a:lnTo>
                    <a:pt x="436714" y="265430"/>
                  </a:lnTo>
                  <a:lnTo>
                    <a:pt x="435216" y="270510"/>
                  </a:lnTo>
                  <a:lnTo>
                    <a:pt x="435038" y="273050"/>
                  </a:lnTo>
                  <a:lnTo>
                    <a:pt x="435038" y="283210"/>
                  </a:lnTo>
                  <a:lnTo>
                    <a:pt x="438759" y="288290"/>
                  </a:lnTo>
                  <a:lnTo>
                    <a:pt x="440232" y="297180"/>
                  </a:lnTo>
                  <a:lnTo>
                    <a:pt x="440232" y="302260"/>
                  </a:lnTo>
                  <a:lnTo>
                    <a:pt x="435216" y="311150"/>
                  </a:lnTo>
                  <a:lnTo>
                    <a:pt x="435089" y="312420"/>
                  </a:lnTo>
                  <a:lnTo>
                    <a:pt x="434975" y="313690"/>
                  </a:lnTo>
                  <a:lnTo>
                    <a:pt x="434848" y="314960"/>
                  </a:lnTo>
                  <a:lnTo>
                    <a:pt x="437629" y="313690"/>
                  </a:lnTo>
                  <a:lnTo>
                    <a:pt x="437629" y="314960"/>
                  </a:lnTo>
                  <a:lnTo>
                    <a:pt x="440055" y="316230"/>
                  </a:lnTo>
                  <a:lnTo>
                    <a:pt x="448271" y="313690"/>
                  </a:lnTo>
                  <a:lnTo>
                    <a:pt x="452374" y="312420"/>
                  </a:lnTo>
                  <a:lnTo>
                    <a:pt x="456641" y="307340"/>
                  </a:lnTo>
                  <a:lnTo>
                    <a:pt x="457771" y="304800"/>
                  </a:lnTo>
                  <a:lnTo>
                    <a:pt x="459828" y="304800"/>
                  </a:lnTo>
                  <a:lnTo>
                    <a:pt x="459955" y="303530"/>
                  </a:lnTo>
                  <a:lnTo>
                    <a:pt x="460070" y="302260"/>
                  </a:lnTo>
                  <a:lnTo>
                    <a:pt x="460197" y="300990"/>
                  </a:lnTo>
                  <a:lnTo>
                    <a:pt x="457403" y="297180"/>
                  </a:lnTo>
                  <a:lnTo>
                    <a:pt x="455168" y="294640"/>
                  </a:lnTo>
                  <a:lnTo>
                    <a:pt x="454202" y="290830"/>
                  </a:lnTo>
                  <a:lnTo>
                    <a:pt x="458863" y="246380"/>
                  </a:lnTo>
                  <a:lnTo>
                    <a:pt x="462991" y="220980"/>
                  </a:lnTo>
                  <a:lnTo>
                    <a:pt x="463740" y="217170"/>
                  </a:lnTo>
                  <a:lnTo>
                    <a:pt x="468020" y="215900"/>
                  </a:lnTo>
                  <a:lnTo>
                    <a:pt x="469696" y="209550"/>
                  </a:lnTo>
                  <a:lnTo>
                    <a:pt x="470319" y="204470"/>
                  </a:lnTo>
                  <a:lnTo>
                    <a:pt x="469912" y="195580"/>
                  </a:lnTo>
                  <a:lnTo>
                    <a:pt x="468909" y="185420"/>
                  </a:lnTo>
                  <a:lnTo>
                    <a:pt x="468134" y="179070"/>
                  </a:lnTo>
                  <a:lnTo>
                    <a:pt x="467677" y="175260"/>
                  </a:lnTo>
                  <a:lnTo>
                    <a:pt x="471919" y="170180"/>
                  </a:lnTo>
                  <a:lnTo>
                    <a:pt x="482663" y="165100"/>
                  </a:lnTo>
                  <a:lnTo>
                    <a:pt x="495198" y="158750"/>
                  </a:lnTo>
                  <a:lnTo>
                    <a:pt x="504837" y="147320"/>
                  </a:lnTo>
                  <a:lnTo>
                    <a:pt x="515048" y="123190"/>
                  </a:lnTo>
                  <a:lnTo>
                    <a:pt x="516128" y="120650"/>
                  </a:lnTo>
                  <a:lnTo>
                    <a:pt x="521538" y="95250"/>
                  </a:lnTo>
                  <a:lnTo>
                    <a:pt x="518134" y="69850"/>
                  </a:lnTo>
                  <a:lnTo>
                    <a:pt x="502958" y="48260"/>
                  </a:lnTo>
                  <a:lnTo>
                    <a:pt x="499770" y="43180"/>
                  </a:lnTo>
                  <a:lnTo>
                    <a:pt x="495795" y="36830"/>
                  </a:lnTo>
                  <a:lnTo>
                    <a:pt x="495211" y="34544"/>
                  </a:lnTo>
                  <a:lnTo>
                    <a:pt x="502920" y="36182"/>
                  </a:lnTo>
                  <a:lnTo>
                    <a:pt x="513651" y="44881"/>
                  </a:lnTo>
                  <a:lnTo>
                    <a:pt x="527202" y="69189"/>
                  </a:lnTo>
                  <a:lnTo>
                    <a:pt x="533425" y="110274"/>
                  </a:lnTo>
                  <a:lnTo>
                    <a:pt x="522173" y="169316"/>
                  </a:lnTo>
                  <a:lnTo>
                    <a:pt x="521030" y="170370"/>
                  </a:lnTo>
                  <a:lnTo>
                    <a:pt x="521030" y="210083"/>
                  </a:lnTo>
                  <a:lnTo>
                    <a:pt x="520293" y="200152"/>
                  </a:lnTo>
                  <a:lnTo>
                    <a:pt x="520954" y="208940"/>
                  </a:lnTo>
                  <a:lnTo>
                    <a:pt x="521030" y="210083"/>
                  </a:lnTo>
                  <a:lnTo>
                    <a:pt x="521030" y="170370"/>
                  </a:lnTo>
                  <a:lnTo>
                    <a:pt x="519912" y="171399"/>
                  </a:lnTo>
                  <a:lnTo>
                    <a:pt x="519912" y="195122"/>
                  </a:lnTo>
                  <a:lnTo>
                    <a:pt x="519836" y="198183"/>
                  </a:lnTo>
                  <a:lnTo>
                    <a:pt x="519772" y="201028"/>
                  </a:lnTo>
                  <a:lnTo>
                    <a:pt x="519899" y="194792"/>
                  </a:lnTo>
                  <a:lnTo>
                    <a:pt x="519912" y="195122"/>
                  </a:lnTo>
                  <a:lnTo>
                    <a:pt x="519912" y="171399"/>
                  </a:lnTo>
                  <a:lnTo>
                    <a:pt x="514388" y="176453"/>
                  </a:lnTo>
                  <a:lnTo>
                    <a:pt x="510844" y="181838"/>
                  </a:lnTo>
                  <a:lnTo>
                    <a:pt x="510794" y="188556"/>
                  </a:lnTo>
                  <a:lnTo>
                    <a:pt x="513105" y="198183"/>
                  </a:lnTo>
                  <a:lnTo>
                    <a:pt x="513105" y="188556"/>
                  </a:lnTo>
                  <a:lnTo>
                    <a:pt x="515391" y="185724"/>
                  </a:lnTo>
                  <a:lnTo>
                    <a:pt x="517245" y="194792"/>
                  </a:lnTo>
                  <a:lnTo>
                    <a:pt x="517296" y="195072"/>
                  </a:lnTo>
                  <a:lnTo>
                    <a:pt x="517994" y="201028"/>
                  </a:lnTo>
                  <a:lnTo>
                    <a:pt x="517525" y="206133"/>
                  </a:lnTo>
                  <a:lnTo>
                    <a:pt x="515937" y="212928"/>
                  </a:lnTo>
                  <a:lnTo>
                    <a:pt x="519569" y="210908"/>
                  </a:lnTo>
                  <a:lnTo>
                    <a:pt x="519455" y="214604"/>
                  </a:lnTo>
                  <a:lnTo>
                    <a:pt x="519201" y="220827"/>
                  </a:lnTo>
                  <a:lnTo>
                    <a:pt x="519137" y="222415"/>
                  </a:lnTo>
                  <a:lnTo>
                    <a:pt x="518401" y="230009"/>
                  </a:lnTo>
                  <a:lnTo>
                    <a:pt x="517067" y="238975"/>
                  </a:lnTo>
                  <a:lnTo>
                    <a:pt x="522173" y="231597"/>
                  </a:lnTo>
                  <a:lnTo>
                    <a:pt x="522732" y="214604"/>
                  </a:lnTo>
                  <a:lnTo>
                    <a:pt x="526135" y="221411"/>
                  </a:lnTo>
                  <a:lnTo>
                    <a:pt x="522173" y="235013"/>
                  </a:lnTo>
                  <a:lnTo>
                    <a:pt x="525805" y="231419"/>
                  </a:lnTo>
                  <a:lnTo>
                    <a:pt x="527900" y="227507"/>
                  </a:lnTo>
                  <a:lnTo>
                    <a:pt x="529145" y="221411"/>
                  </a:lnTo>
                  <a:lnTo>
                    <a:pt x="529259" y="220827"/>
                  </a:lnTo>
                  <a:lnTo>
                    <a:pt x="529996" y="214604"/>
                  </a:lnTo>
                  <a:lnTo>
                    <a:pt x="530669" y="208940"/>
                  </a:lnTo>
                  <a:lnTo>
                    <a:pt x="531774" y="195072"/>
                  </a:lnTo>
                  <a:lnTo>
                    <a:pt x="531799" y="194792"/>
                  </a:lnTo>
                  <a:lnTo>
                    <a:pt x="531952" y="188556"/>
                  </a:lnTo>
                  <a:lnTo>
                    <a:pt x="532028" y="185724"/>
                  </a:lnTo>
                  <a:lnTo>
                    <a:pt x="531952" y="175501"/>
                  </a:lnTo>
                  <a:lnTo>
                    <a:pt x="531812" y="172694"/>
                  </a:lnTo>
                  <a:lnTo>
                    <a:pt x="542988" y="133426"/>
                  </a:lnTo>
                  <a:lnTo>
                    <a:pt x="546887" y="109118"/>
                  </a:lnTo>
                  <a:close/>
                </a:path>
              </a:pathLst>
            </a:custGeom>
            <a:solidFill>
              <a:srgbClr val="FFFFFF"/>
            </a:solidFill>
          </p:spPr>
          <p:txBody>
            <a:bodyPr wrap="square" lIns="0" tIns="0" rIns="0" bIns="0" rtlCol="0"/>
            <a:lstStyle/>
            <a:p>
              <a:endParaRPr/>
            </a:p>
          </p:txBody>
        </p:sp>
      </p:grpSp>
      <p:grpSp>
        <p:nvGrpSpPr>
          <p:cNvPr id="31" name="object 26">
            <a:extLst>
              <a:ext uri="{FF2B5EF4-FFF2-40B4-BE49-F238E27FC236}">
                <a16:creationId xmlns:a16="http://schemas.microsoft.com/office/drawing/2014/main" id="{5138F9A5-6D79-6FB1-94EE-5EF4C0276265}"/>
              </a:ext>
            </a:extLst>
          </p:cNvPr>
          <p:cNvGrpSpPr/>
          <p:nvPr userDrawn="1"/>
        </p:nvGrpSpPr>
        <p:grpSpPr>
          <a:xfrm>
            <a:off x="1472844" y="1868792"/>
            <a:ext cx="4616450" cy="1874520"/>
            <a:chOff x="1472844" y="1868792"/>
            <a:chExt cx="4616450" cy="1874520"/>
          </a:xfrm>
        </p:grpSpPr>
        <p:sp>
          <p:nvSpPr>
            <p:cNvPr id="32" name="object 27">
              <a:extLst>
                <a:ext uri="{FF2B5EF4-FFF2-40B4-BE49-F238E27FC236}">
                  <a16:creationId xmlns:a16="http://schemas.microsoft.com/office/drawing/2014/main" id="{53440B97-4ACF-504D-29A3-20A7C90DB810}"/>
                </a:ext>
              </a:extLst>
            </p:cNvPr>
            <p:cNvSpPr/>
            <p:nvPr/>
          </p:nvSpPr>
          <p:spPr>
            <a:xfrm>
              <a:off x="2485847" y="3475596"/>
              <a:ext cx="2590165" cy="267335"/>
            </a:xfrm>
            <a:custGeom>
              <a:avLst/>
              <a:gdLst/>
              <a:ahLst/>
              <a:cxnLst/>
              <a:rect l="l" t="t" r="r" b="b"/>
              <a:pathLst>
                <a:path w="2590165" h="267335">
                  <a:moveTo>
                    <a:pt x="267233" y="133616"/>
                  </a:moveTo>
                  <a:lnTo>
                    <a:pt x="133616" y="0"/>
                  </a:lnTo>
                  <a:lnTo>
                    <a:pt x="0" y="133616"/>
                  </a:lnTo>
                  <a:lnTo>
                    <a:pt x="133616" y="267233"/>
                  </a:lnTo>
                  <a:lnTo>
                    <a:pt x="267233" y="133616"/>
                  </a:lnTo>
                  <a:close/>
                </a:path>
                <a:path w="2590165" h="267335">
                  <a:moveTo>
                    <a:pt x="2590139" y="133616"/>
                  </a:moveTo>
                  <a:lnTo>
                    <a:pt x="2456523" y="0"/>
                  </a:lnTo>
                  <a:lnTo>
                    <a:pt x="2322906" y="133616"/>
                  </a:lnTo>
                  <a:lnTo>
                    <a:pt x="2456523" y="267233"/>
                  </a:lnTo>
                  <a:lnTo>
                    <a:pt x="2590139" y="133616"/>
                  </a:lnTo>
                  <a:close/>
                </a:path>
              </a:pathLst>
            </a:custGeom>
            <a:solidFill>
              <a:srgbClr val="70285D"/>
            </a:solidFill>
          </p:spPr>
          <p:txBody>
            <a:bodyPr wrap="square" lIns="0" tIns="0" rIns="0" bIns="0" rtlCol="0"/>
            <a:lstStyle/>
            <a:p>
              <a:endParaRPr/>
            </a:p>
          </p:txBody>
        </p:sp>
        <p:pic>
          <p:nvPicPr>
            <p:cNvPr id="33" name="object 28">
              <a:extLst>
                <a:ext uri="{FF2B5EF4-FFF2-40B4-BE49-F238E27FC236}">
                  <a16:creationId xmlns:a16="http://schemas.microsoft.com/office/drawing/2014/main" id="{A2A2B7B8-30DF-F69C-6988-79FF7A053C62}"/>
                </a:ext>
              </a:extLst>
            </p:cNvPr>
            <p:cNvPicPr/>
            <p:nvPr/>
          </p:nvPicPr>
          <p:blipFill>
            <a:blip r:embed="rId14" cstate="print"/>
            <a:stretch>
              <a:fillRect/>
            </a:stretch>
          </p:blipFill>
          <p:spPr>
            <a:xfrm>
              <a:off x="1478889" y="1874850"/>
              <a:ext cx="2281135" cy="1728304"/>
            </a:xfrm>
            <a:prstGeom prst="rect">
              <a:avLst/>
            </a:prstGeom>
          </p:spPr>
        </p:pic>
        <p:sp>
          <p:nvSpPr>
            <p:cNvPr id="34" name="object 29">
              <a:extLst>
                <a:ext uri="{FF2B5EF4-FFF2-40B4-BE49-F238E27FC236}">
                  <a16:creationId xmlns:a16="http://schemas.microsoft.com/office/drawing/2014/main" id="{CD73A60E-D2A9-2390-AB9D-8522EC410419}"/>
                </a:ext>
              </a:extLst>
            </p:cNvPr>
            <p:cNvSpPr/>
            <p:nvPr/>
          </p:nvSpPr>
          <p:spPr>
            <a:xfrm>
              <a:off x="1478902" y="1874850"/>
              <a:ext cx="2281555" cy="1728470"/>
            </a:xfrm>
            <a:custGeom>
              <a:avLst/>
              <a:gdLst/>
              <a:ahLst/>
              <a:cxnLst/>
              <a:rect l="l" t="t" r="r" b="b"/>
              <a:pathLst>
                <a:path w="2281554" h="1728470">
                  <a:moveTo>
                    <a:pt x="0" y="1728304"/>
                  </a:moveTo>
                  <a:lnTo>
                    <a:pt x="2281123" y="1728304"/>
                  </a:lnTo>
                  <a:lnTo>
                    <a:pt x="2281123" y="0"/>
                  </a:lnTo>
                  <a:lnTo>
                    <a:pt x="0" y="0"/>
                  </a:lnTo>
                  <a:lnTo>
                    <a:pt x="0" y="1728304"/>
                  </a:lnTo>
                  <a:close/>
                </a:path>
              </a:pathLst>
            </a:custGeom>
            <a:ln w="12115">
              <a:solidFill>
                <a:srgbClr val="70285D"/>
              </a:solidFill>
            </a:ln>
          </p:spPr>
          <p:txBody>
            <a:bodyPr wrap="square" lIns="0" tIns="0" rIns="0" bIns="0" rtlCol="0"/>
            <a:lstStyle/>
            <a:p>
              <a:endParaRPr/>
            </a:p>
          </p:txBody>
        </p:sp>
        <p:pic>
          <p:nvPicPr>
            <p:cNvPr id="35" name="object 30">
              <a:extLst>
                <a:ext uri="{FF2B5EF4-FFF2-40B4-BE49-F238E27FC236}">
                  <a16:creationId xmlns:a16="http://schemas.microsoft.com/office/drawing/2014/main" id="{2305B489-9BB3-3545-8A31-698C1E61226B}"/>
                </a:ext>
              </a:extLst>
            </p:cNvPr>
            <p:cNvPicPr/>
            <p:nvPr/>
          </p:nvPicPr>
          <p:blipFill>
            <a:blip r:embed="rId15" cstate="print"/>
            <a:stretch>
              <a:fillRect/>
            </a:stretch>
          </p:blipFill>
          <p:spPr>
            <a:xfrm>
              <a:off x="3801808" y="1874850"/>
              <a:ext cx="2281123" cy="1728304"/>
            </a:xfrm>
            <a:prstGeom prst="rect">
              <a:avLst/>
            </a:prstGeom>
          </p:spPr>
        </p:pic>
        <p:sp>
          <p:nvSpPr>
            <p:cNvPr id="36" name="object 31">
              <a:extLst>
                <a:ext uri="{FF2B5EF4-FFF2-40B4-BE49-F238E27FC236}">
                  <a16:creationId xmlns:a16="http://schemas.microsoft.com/office/drawing/2014/main" id="{AE574B1A-D43F-021A-C476-A00181E14CBB}"/>
                </a:ext>
              </a:extLst>
            </p:cNvPr>
            <p:cNvSpPr/>
            <p:nvPr/>
          </p:nvSpPr>
          <p:spPr>
            <a:xfrm>
              <a:off x="3801808" y="1874850"/>
              <a:ext cx="2281555" cy="1728470"/>
            </a:xfrm>
            <a:custGeom>
              <a:avLst/>
              <a:gdLst/>
              <a:ahLst/>
              <a:cxnLst/>
              <a:rect l="l" t="t" r="r" b="b"/>
              <a:pathLst>
                <a:path w="2281554" h="1728470">
                  <a:moveTo>
                    <a:pt x="0" y="1728304"/>
                  </a:moveTo>
                  <a:lnTo>
                    <a:pt x="2281123" y="1728304"/>
                  </a:lnTo>
                  <a:lnTo>
                    <a:pt x="2281123" y="0"/>
                  </a:lnTo>
                  <a:lnTo>
                    <a:pt x="0" y="0"/>
                  </a:lnTo>
                  <a:lnTo>
                    <a:pt x="0" y="1728304"/>
                  </a:lnTo>
                  <a:close/>
                </a:path>
              </a:pathLst>
            </a:custGeom>
            <a:ln w="12115">
              <a:solidFill>
                <a:srgbClr val="70285D"/>
              </a:solidFill>
            </a:ln>
          </p:spPr>
          <p:txBody>
            <a:bodyPr wrap="square" lIns="0" tIns="0" rIns="0" bIns="0" rtlCol="0"/>
            <a:lstStyle/>
            <a:p>
              <a:endParaRPr/>
            </a:p>
          </p:txBody>
        </p:sp>
      </p:grpSp>
      <p:grpSp>
        <p:nvGrpSpPr>
          <p:cNvPr id="37" name="object 32">
            <a:extLst>
              <a:ext uri="{FF2B5EF4-FFF2-40B4-BE49-F238E27FC236}">
                <a16:creationId xmlns:a16="http://schemas.microsoft.com/office/drawing/2014/main" id="{AE5CF180-CB11-4DE0-0662-DFC863594BAE}"/>
              </a:ext>
            </a:extLst>
          </p:cNvPr>
          <p:cNvGrpSpPr/>
          <p:nvPr userDrawn="1"/>
        </p:nvGrpSpPr>
        <p:grpSpPr>
          <a:xfrm>
            <a:off x="8509507" y="1868792"/>
            <a:ext cx="2293620" cy="1874520"/>
            <a:chOff x="8509507" y="1868792"/>
            <a:chExt cx="2293620" cy="1874520"/>
          </a:xfrm>
        </p:grpSpPr>
        <p:sp>
          <p:nvSpPr>
            <p:cNvPr id="38" name="object 33">
              <a:extLst>
                <a:ext uri="{FF2B5EF4-FFF2-40B4-BE49-F238E27FC236}">
                  <a16:creationId xmlns:a16="http://schemas.microsoft.com/office/drawing/2014/main" id="{C010A314-21F8-E72C-42A1-432475F23E09}"/>
                </a:ext>
              </a:extLst>
            </p:cNvPr>
            <p:cNvSpPr/>
            <p:nvPr/>
          </p:nvSpPr>
          <p:spPr>
            <a:xfrm>
              <a:off x="9522515" y="3475596"/>
              <a:ext cx="267335" cy="267335"/>
            </a:xfrm>
            <a:custGeom>
              <a:avLst/>
              <a:gdLst/>
              <a:ahLst/>
              <a:cxnLst/>
              <a:rect l="l" t="t" r="r" b="b"/>
              <a:pathLst>
                <a:path w="267334" h="267335">
                  <a:moveTo>
                    <a:pt x="133616" y="0"/>
                  </a:moveTo>
                  <a:lnTo>
                    <a:pt x="0" y="133616"/>
                  </a:lnTo>
                  <a:lnTo>
                    <a:pt x="133616" y="267233"/>
                  </a:lnTo>
                  <a:lnTo>
                    <a:pt x="267233" y="133616"/>
                  </a:lnTo>
                  <a:lnTo>
                    <a:pt x="133616" y="0"/>
                  </a:lnTo>
                  <a:close/>
                </a:path>
              </a:pathLst>
            </a:custGeom>
            <a:solidFill>
              <a:srgbClr val="70285D"/>
            </a:solidFill>
          </p:spPr>
          <p:txBody>
            <a:bodyPr wrap="square" lIns="0" tIns="0" rIns="0" bIns="0" rtlCol="0"/>
            <a:lstStyle/>
            <a:p>
              <a:endParaRPr/>
            </a:p>
          </p:txBody>
        </p:sp>
        <p:pic>
          <p:nvPicPr>
            <p:cNvPr id="39" name="object 34">
              <a:extLst>
                <a:ext uri="{FF2B5EF4-FFF2-40B4-BE49-F238E27FC236}">
                  <a16:creationId xmlns:a16="http://schemas.microsoft.com/office/drawing/2014/main" id="{4040850A-A548-E7EA-4C0E-62AEEC1EE54E}"/>
                </a:ext>
              </a:extLst>
            </p:cNvPr>
            <p:cNvPicPr/>
            <p:nvPr/>
          </p:nvPicPr>
          <p:blipFill>
            <a:blip r:embed="rId16" cstate="print"/>
            <a:stretch>
              <a:fillRect/>
            </a:stretch>
          </p:blipFill>
          <p:spPr>
            <a:xfrm>
              <a:off x="8515565" y="1874850"/>
              <a:ext cx="2275065" cy="1728304"/>
            </a:xfrm>
            <a:prstGeom prst="rect">
              <a:avLst/>
            </a:prstGeom>
          </p:spPr>
        </p:pic>
        <p:sp>
          <p:nvSpPr>
            <p:cNvPr id="40" name="object 35">
              <a:extLst>
                <a:ext uri="{FF2B5EF4-FFF2-40B4-BE49-F238E27FC236}">
                  <a16:creationId xmlns:a16="http://schemas.microsoft.com/office/drawing/2014/main" id="{ECE12D3B-F2F1-7256-ED5B-512505A77C41}"/>
                </a:ext>
              </a:extLst>
            </p:cNvPr>
            <p:cNvSpPr/>
            <p:nvPr/>
          </p:nvSpPr>
          <p:spPr>
            <a:xfrm>
              <a:off x="8515565" y="1874850"/>
              <a:ext cx="2281555" cy="1728470"/>
            </a:xfrm>
            <a:custGeom>
              <a:avLst/>
              <a:gdLst/>
              <a:ahLst/>
              <a:cxnLst/>
              <a:rect l="l" t="t" r="r" b="b"/>
              <a:pathLst>
                <a:path w="2281554" h="1728470">
                  <a:moveTo>
                    <a:pt x="0" y="1728304"/>
                  </a:moveTo>
                  <a:lnTo>
                    <a:pt x="2281123" y="1728304"/>
                  </a:lnTo>
                  <a:lnTo>
                    <a:pt x="2281123" y="0"/>
                  </a:lnTo>
                  <a:lnTo>
                    <a:pt x="0" y="0"/>
                  </a:lnTo>
                  <a:lnTo>
                    <a:pt x="0" y="1728304"/>
                  </a:lnTo>
                  <a:close/>
                </a:path>
              </a:pathLst>
            </a:custGeom>
            <a:ln w="12115">
              <a:solidFill>
                <a:srgbClr val="70285D"/>
              </a:solidFill>
            </a:ln>
          </p:spPr>
          <p:txBody>
            <a:bodyPr wrap="square" lIns="0" tIns="0" rIns="0" bIns="0" rtlCol="0"/>
            <a:lstStyle/>
            <a:p>
              <a:endParaRPr/>
            </a:p>
          </p:txBody>
        </p:sp>
      </p:grpSp>
      <p:grpSp>
        <p:nvGrpSpPr>
          <p:cNvPr id="41" name="object 36">
            <a:extLst>
              <a:ext uri="{FF2B5EF4-FFF2-40B4-BE49-F238E27FC236}">
                <a16:creationId xmlns:a16="http://schemas.microsoft.com/office/drawing/2014/main" id="{E5D44887-E2D1-BDB0-DF62-B29F0F40618B}"/>
              </a:ext>
            </a:extLst>
          </p:cNvPr>
          <p:cNvGrpSpPr/>
          <p:nvPr userDrawn="1"/>
        </p:nvGrpSpPr>
        <p:grpSpPr>
          <a:xfrm>
            <a:off x="6162065" y="1868792"/>
            <a:ext cx="2293620" cy="1874520"/>
            <a:chOff x="6162065" y="1868792"/>
            <a:chExt cx="2293620" cy="1874520"/>
          </a:xfrm>
        </p:grpSpPr>
        <p:sp>
          <p:nvSpPr>
            <p:cNvPr id="42" name="object 37">
              <a:extLst>
                <a:ext uri="{FF2B5EF4-FFF2-40B4-BE49-F238E27FC236}">
                  <a16:creationId xmlns:a16="http://schemas.microsoft.com/office/drawing/2014/main" id="{37FCDBB5-42DF-2A9B-906F-F2E334E6C0F3}"/>
                </a:ext>
              </a:extLst>
            </p:cNvPr>
            <p:cNvSpPr/>
            <p:nvPr/>
          </p:nvSpPr>
          <p:spPr>
            <a:xfrm>
              <a:off x="7175075" y="3475596"/>
              <a:ext cx="267335" cy="267335"/>
            </a:xfrm>
            <a:custGeom>
              <a:avLst/>
              <a:gdLst/>
              <a:ahLst/>
              <a:cxnLst/>
              <a:rect l="l" t="t" r="r" b="b"/>
              <a:pathLst>
                <a:path w="267334" h="267335">
                  <a:moveTo>
                    <a:pt x="133616" y="0"/>
                  </a:moveTo>
                  <a:lnTo>
                    <a:pt x="0" y="133616"/>
                  </a:lnTo>
                  <a:lnTo>
                    <a:pt x="133616" y="267233"/>
                  </a:lnTo>
                  <a:lnTo>
                    <a:pt x="267233" y="133616"/>
                  </a:lnTo>
                  <a:lnTo>
                    <a:pt x="133616" y="0"/>
                  </a:lnTo>
                  <a:close/>
                </a:path>
              </a:pathLst>
            </a:custGeom>
            <a:solidFill>
              <a:srgbClr val="70285D"/>
            </a:solidFill>
          </p:spPr>
          <p:txBody>
            <a:bodyPr wrap="square" lIns="0" tIns="0" rIns="0" bIns="0" rtlCol="0"/>
            <a:lstStyle/>
            <a:p>
              <a:endParaRPr/>
            </a:p>
          </p:txBody>
        </p:sp>
        <p:pic>
          <p:nvPicPr>
            <p:cNvPr id="43" name="object 38">
              <a:extLst>
                <a:ext uri="{FF2B5EF4-FFF2-40B4-BE49-F238E27FC236}">
                  <a16:creationId xmlns:a16="http://schemas.microsoft.com/office/drawing/2014/main" id="{3EA06B57-95A8-B72F-D796-4D75D8569AD8}"/>
                </a:ext>
              </a:extLst>
            </p:cNvPr>
            <p:cNvPicPr/>
            <p:nvPr/>
          </p:nvPicPr>
          <p:blipFill>
            <a:blip r:embed="rId17" cstate="print"/>
            <a:stretch>
              <a:fillRect/>
            </a:stretch>
          </p:blipFill>
          <p:spPr>
            <a:xfrm>
              <a:off x="6168135" y="1874850"/>
              <a:ext cx="2281117" cy="1728304"/>
            </a:xfrm>
            <a:prstGeom prst="rect">
              <a:avLst/>
            </a:prstGeom>
          </p:spPr>
        </p:pic>
        <p:sp>
          <p:nvSpPr>
            <p:cNvPr id="44" name="object 39">
              <a:extLst>
                <a:ext uri="{FF2B5EF4-FFF2-40B4-BE49-F238E27FC236}">
                  <a16:creationId xmlns:a16="http://schemas.microsoft.com/office/drawing/2014/main" id="{92F7C9EF-89D0-C870-005D-549402217580}"/>
                </a:ext>
              </a:extLst>
            </p:cNvPr>
            <p:cNvSpPr/>
            <p:nvPr/>
          </p:nvSpPr>
          <p:spPr>
            <a:xfrm>
              <a:off x="6168123" y="1874850"/>
              <a:ext cx="2281555" cy="1728470"/>
            </a:xfrm>
            <a:custGeom>
              <a:avLst/>
              <a:gdLst/>
              <a:ahLst/>
              <a:cxnLst/>
              <a:rect l="l" t="t" r="r" b="b"/>
              <a:pathLst>
                <a:path w="2281554" h="1728470">
                  <a:moveTo>
                    <a:pt x="0" y="1728304"/>
                  </a:moveTo>
                  <a:lnTo>
                    <a:pt x="2281123" y="1728304"/>
                  </a:lnTo>
                  <a:lnTo>
                    <a:pt x="2281123" y="0"/>
                  </a:lnTo>
                  <a:lnTo>
                    <a:pt x="0" y="0"/>
                  </a:lnTo>
                  <a:lnTo>
                    <a:pt x="0" y="1728304"/>
                  </a:lnTo>
                  <a:close/>
                </a:path>
              </a:pathLst>
            </a:custGeom>
            <a:ln w="12115">
              <a:solidFill>
                <a:srgbClr val="70285D"/>
              </a:solidFill>
            </a:ln>
          </p:spPr>
          <p:txBody>
            <a:bodyPr wrap="square" lIns="0" tIns="0" rIns="0" bIns="0" rtlCol="0"/>
            <a:lstStyle/>
            <a:p>
              <a:endParaRPr/>
            </a:p>
          </p:txBody>
        </p:sp>
      </p:grpSp>
      <p:sp>
        <p:nvSpPr>
          <p:cNvPr id="45" name="object 40">
            <a:extLst>
              <a:ext uri="{FF2B5EF4-FFF2-40B4-BE49-F238E27FC236}">
                <a16:creationId xmlns:a16="http://schemas.microsoft.com/office/drawing/2014/main" id="{C608B72D-1A2C-0A63-3ED6-4C626E49B5B0}"/>
              </a:ext>
            </a:extLst>
          </p:cNvPr>
          <p:cNvSpPr txBox="1"/>
          <p:nvPr userDrawn="1"/>
        </p:nvSpPr>
        <p:spPr>
          <a:xfrm>
            <a:off x="2011100" y="3714173"/>
            <a:ext cx="1191895" cy="986155"/>
          </a:xfrm>
          <a:prstGeom prst="rect">
            <a:avLst/>
          </a:prstGeom>
        </p:spPr>
        <p:txBody>
          <a:bodyPr vert="horz" wrap="square" lIns="0" tIns="12700" rIns="0" bIns="0" rtlCol="0">
            <a:spAutoFit/>
          </a:bodyPr>
          <a:lstStyle/>
          <a:p>
            <a:pPr marL="12700" marR="5080" algn="ctr">
              <a:lnSpc>
                <a:spcPct val="100000"/>
              </a:lnSpc>
              <a:spcBef>
                <a:spcPts val="100"/>
              </a:spcBef>
            </a:pPr>
            <a:r>
              <a:rPr sz="2100" spc="-10" dirty="0">
                <a:solidFill>
                  <a:srgbClr val="4C4D4F"/>
                </a:solidFill>
                <a:latin typeface="Myriad Pro"/>
                <a:cs typeface="Myriad Pro"/>
              </a:rPr>
              <a:t>Maxime ALBANESE</a:t>
            </a:r>
            <a:endParaRPr sz="2100">
              <a:latin typeface="Myriad Pro"/>
              <a:cs typeface="Myriad Pro"/>
            </a:endParaRPr>
          </a:p>
          <a:p>
            <a:pPr algn="ctr">
              <a:lnSpc>
                <a:spcPct val="100000"/>
              </a:lnSpc>
              <a:spcBef>
                <a:spcPts val="480"/>
              </a:spcBef>
            </a:pPr>
            <a:r>
              <a:rPr sz="1700" spc="-10" dirty="0">
                <a:solidFill>
                  <a:srgbClr val="4C4D4F"/>
                </a:solidFill>
                <a:latin typeface="Myriad Pro"/>
                <a:cs typeface="Myriad Pro"/>
              </a:rPr>
              <a:t>Modave</a:t>
            </a:r>
            <a:endParaRPr sz="1700">
              <a:latin typeface="Myriad Pro"/>
              <a:cs typeface="Myriad Pro"/>
            </a:endParaRPr>
          </a:p>
        </p:txBody>
      </p:sp>
      <p:sp>
        <p:nvSpPr>
          <p:cNvPr id="46" name="object 41">
            <a:extLst>
              <a:ext uri="{FF2B5EF4-FFF2-40B4-BE49-F238E27FC236}">
                <a16:creationId xmlns:a16="http://schemas.microsoft.com/office/drawing/2014/main" id="{664988BD-DBF2-43F7-3F32-AF3ABD8DF10C}"/>
              </a:ext>
            </a:extLst>
          </p:cNvPr>
          <p:cNvSpPr txBox="1"/>
          <p:nvPr userDrawn="1"/>
        </p:nvSpPr>
        <p:spPr>
          <a:xfrm>
            <a:off x="4385216" y="3714173"/>
            <a:ext cx="1024255" cy="986155"/>
          </a:xfrm>
          <a:prstGeom prst="rect">
            <a:avLst/>
          </a:prstGeom>
        </p:spPr>
        <p:txBody>
          <a:bodyPr vert="horz" wrap="square" lIns="0" tIns="12700" rIns="0" bIns="0" rtlCol="0">
            <a:spAutoFit/>
          </a:bodyPr>
          <a:lstStyle/>
          <a:p>
            <a:pPr marL="12700" marR="5080" indent="196215">
              <a:lnSpc>
                <a:spcPct val="100000"/>
              </a:lnSpc>
              <a:spcBef>
                <a:spcPts val="100"/>
              </a:spcBef>
            </a:pPr>
            <a:r>
              <a:rPr sz="2100" spc="-10" dirty="0">
                <a:solidFill>
                  <a:srgbClr val="4C4D4F"/>
                </a:solidFill>
                <a:latin typeface="Myriad Pro"/>
                <a:cs typeface="Myriad Pro"/>
              </a:rPr>
              <a:t>Henri </a:t>
            </a:r>
            <a:r>
              <a:rPr sz="2100" spc="-20" dirty="0">
                <a:solidFill>
                  <a:srgbClr val="4C4D4F"/>
                </a:solidFill>
                <a:latin typeface="Myriad Pro"/>
                <a:cs typeface="Myriad Pro"/>
              </a:rPr>
              <a:t>HERMAN</a:t>
            </a:r>
            <a:endParaRPr sz="2100">
              <a:latin typeface="Myriad Pro"/>
              <a:cs typeface="Myriad Pro"/>
            </a:endParaRPr>
          </a:p>
          <a:p>
            <a:pPr marL="83185">
              <a:lnSpc>
                <a:spcPct val="100000"/>
              </a:lnSpc>
              <a:spcBef>
                <a:spcPts val="480"/>
              </a:spcBef>
            </a:pPr>
            <a:r>
              <a:rPr sz="1700" spc="-10" dirty="0">
                <a:solidFill>
                  <a:srgbClr val="4C4D4F"/>
                </a:solidFill>
                <a:latin typeface="Myriad Pro"/>
                <a:cs typeface="Myriad Pro"/>
              </a:rPr>
              <a:t>Bassenge</a:t>
            </a:r>
            <a:endParaRPr sz="1700">
              <a:latin typeface="Myriad Pro"/>
              <a:cs typeface="Myriad Pro"/>
            </a:endParaRPr>
          </a:p>
        </p:txBody>
      </p:sp>
      <p:sp>
        <p:nvSpPr>
          <p:cNvPr id="47" name="object 42">
            <a:extLst>
              <a:ext uri="{FF2B5EF4-FFF2-40B4-BE49-F238E27FC236}">
                <a16:creationId xmlns:a16="http://schemas.microsoft.com/office/drawing/2014/main" id="{2FEEAE1F-BF07-948D-B372-4BFC703E9E9D}"/>
              </a:ext>
            </a:extLst>
          </p:cNvPr>
          <p:cNvSpPr txBox="1"/>
          <p:nvPr userDrawn="1"/>
        </p:nvSpPr>
        <p:spPr>
          <a:xfrm>
            <a:off x="9068827" y="3714173"/>
            <a:ext cx="1110615" cy="986155"/>
          </a:xfrm>
          <a:prstGeom prst="rect">
            <a:avLst/>
          </a:prstGeom>
        </p:spPr>
        <p:txBody>
          <a:bodyPr vert="horz" wrap="square" lIns="0" tIns="12700" rIns="0" bIns="0" rtlCol="0">
            <a:spAutoFit/>
          </a:bodyPr>
          <a:lstStyle/>
          <a:p>
            <a:pPr marL="173355" marR="5080" indent="-161290">
              <a:lnSpc>
                <a:spcPct val="100000"/>
              </a:lnSpc>
              <a:spcBef>
                <a:spcPts val="100"/>
              </a:spcBef>
            </a:pPr>
            <a:r>
              <a:rPr sz="2100" spc="-10" dirty="0">
                <a:solidFill>
                  <a:srgbClr val="4C4D4F"/>
                </a:solidFill>
                <a:latin typeface="Myriad Pro"/>
                <a:cs typeface="Myriad Pro"/>
              </a:rPr>
              <a:t>Sébastien GEENS</a:t>
            </a:r>
            <a:endParaRPr sz="2100">
              <a:latin typeface="Myriad Pro"/>
              <a:cs typeface="Myriad Pro"/>
            </a:endParaRPr>
          </a:p>
          <a:p>
            <a:pPr marL="78740">
              <a:lnSpc>
                <a:spcPct val="100000"/>
              </a:lnSpc>
              <a:spcBef>
                <a:spcPts val="480"/>
              </a:spcBef>
            </a:pPr>
            <a:r>
              <a:rPr sz="1700" dirty="0">
                <a:solidFill>
                  <a:srgbClr val="4C4D4F"/>
                </a:solidFill>
                <a:latin typeface="Myriad Pro"/>
                <a:cs typeface="Myriad Pro"/>
              </a:rPr>
              <a:t>La </a:t>
            </a:r>
            <a:r>
              <a:rPr sz="1700" spc="-10" dirty="0">
                <a:solidFill>
                  <a:srgbClr val="4C4D4F"/>
                </a:solidFill>
                <a:latin typeface="Myriad Pro"/>
                <a:cs typeface="Myriad Pro"/>
              </a:rPr>
              <a:t>Bruyère</a:t>
            </a:r>
            <a:endParaRPr sz="1700">
              <a:latin typeface="Myriad Pro"/>
              <a:cs typeface="Myriad Pro"/>
            </a:endParaRPr>
          </a:p>
        </p:txBody>
      </p:sp>
      <p:sp>
        <p:nvSpPr>
          <p:cNvPr id="48" name="object 43">
            <a:extLst>
              <a:ext uri="{FF2B5EF4-FFF2-40B4-BE49-F238E27FC236}">
                <a16:creationId xmlns:a16="http://schemas.microsoft.com/office/drawing/2014/main" id="{C0BC0870-B3C2-6649-6AE7-917DB5532D0C}"/>
              </a:ext>
            </a:extLst>
          </p:cNvPr>
          <p:cNvSpPr txBox="1"/>
          <p:nvPr userDrawn="1"/>
        </p:nvSpPr>
        <p:spPr>
          <a:xfrm>
            <a:off x="6250025" y="3714173"/>
            <a:ext cx="2005330" cy="986155"/>
          </a:xfrm>
          <a:prstGeom prst="rect">
            <a:avLst/>
          </a:prstGeom>
        </p:spPr>
        <p:txBody>
          <a:bodyPr vert="horz" wrap="square" lIns="0" tIns="12700" rIns="0" bIns="0" rtlCol="0">
            <a:spAutoFit/>
          </a:bodyPr>
          <a:lstStyle/>
          <a:p>
            <a:pPr marL="640080" marR="632460" algn="ctr">
              <a:lnSpc>
                <a:spcPct val="100000"/>
              </a:lnSpc>
              <a:spcBef>
                <a:spcPts val="100"/>
              </a:spcBef>
            </a:pPr>
            <a:r>
              <a:rPr sz="2100" spc="-10" dirty="0">
                <a:solidFill>
                  <a:srgbClr val="4C4D4F"/>
                </a:solidFill>
                <a:latin typeface="Myriad Pro"/>
                <a:cs typeface="Myriad Pro"/>
              </a:rPr>
              <a:t>Benoît BILLA</a:t>
            </a:r>
            <a:endParaRPr sz="2100">
              <a:latin typeface="Myriad Pro"/>
              <a:cs typeface="Myriad Pro"/>
            </a:endParaRPr>
          </a:p>
          <a:p>
            <a:pPr algn="ctr">
              <a:lnSpc>
                <a:spcPct val="100000"/>
              </a:lnSpc>
              <a:spcBef>
                <a:spcPts val="480"/>
              </a:spcBef>
            </a:pPr>
            <a:r>
              <a:rPr sz="1700" dirty="0">
                <a:solidFill>
                  <a:srgbClr val="4C4D4F"/>
                </a:solidFill>
                <a:latin typeface="Myriad Pro"/>
                <a:cs typeface="Myriad Pro"/>
              </a:rPr>
              <a:t>La</a:t>
            </a:r>
            <a:r>
              <a:rPr sz="1700" spc="135" dirty="0">
                <a:solidFill>
                  <a:srgbClr val="4C4D4F"/>
                </a:solidFill>
                <a:latin typeface="Myriad Pro"/>
                <a:cs typeface="Myriad Pro"/>
              </a:rPr>
              <a:t> </a:t>
            </a:r>
            <a:r>
              <a:rPr sz="1700" dirty="0">
                <a:solidFill>
                  <a:srgbClr val="4C4D4F"/>
                </a:solidFill>
                <a:latin typeface="Myriad Pro"/>
                <a:cs typeface="Myriad Pro"/>
              </a:rPr>
              <a:t>Roche-en-</a:t>
            </a:r>
            <a:r>
              <a:rPr sz="1700" spc="-10" dirty="0">
                <a:solidFill>
                  <a:srgbClr val="4C4D4F"/>
                </a:solidFill>
                <a:latin typeface="Myriad Pro"/>
                <a:cs typeface="Myriad Pro"/>
              </a:rPr>
              <a:t>Ardenne</a:t>
            </a:r>
            <a:endParaRPr sz="1700">
              <a:latin typeface="Myriad Pro"/>
              <a:cs typeface="Myriad Pro"/>
            </a:endParaRPr>
          </a:p>
        </p:txBody>
      </p:sp>
    </p:spTree>
    <p:extLst>
      <p:ext uri="{BB962C8B-B14F-4D97-AF65-F5344CB8AC3E}">
        <p14:creationId xmlns:p14="http://schemas.microsoft.com/office/powerpoint/2010/main" val="12776578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FE3383-4EEA-4AAF-9C39-FEE814EFB4F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A4B96A7D-4A30-4EDE-8D12-0EF15A8806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DA13E628-1CC5-484E-8C36-1AEB165F034B}"/>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5" name="Espace réservé du pied de page 4">
            <a:extLst>
              <a:ext uri="{FF2B5EF4-FFF2-40B4-BE49-F238E27FC236}">
                <a16:creationId xmlns:a16="http://schemas.microsoft.com/office/drawing/2014/main" id="{CEE0FA34-38CE-4FA0-A977-A9AE5FAF43A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9537630A-8F80-49C5-B622-16D2C893F8FA}"/>
              </a:ext>
            </a:extLst>
          </p:cNvPr>
          <p:cNvSpPr>
            <a:spLocks noGrp="1"/>
          </p:cNvSpPr>
          <p:nvPr>
            <p:ph type="sldNum" sz="quarter" idx="12"/>
          </p:nvPr>
        </p:nvSpPr>
        <p:spPr/>
        <p:txBody>
          <a:bodyPr/>
          <a:lstStyle/>
          <a:p>
            <a:fld id="{E3C3F044-543A-412E-A42E-7B62475FA835}" type="slidenum">
              <a:rPr lang="fr-BE" smtClean="0"/>
              <a:t>‹N°›</a:t>
            </a:fld>
            <a:endParaRPr lang="fr-BE"/>
          </a:p>
        </p:txBody>
      </p:sp>
    </p:spTree>
    <p:extLst>
      <p:ext uri="{BB962C8B-B14F-4D97-AF65-F5344CB8AC3E}">
        <p14:creationId xmlns:p14="http://schemas.microsoft.com/office/powerpoint/2010/main" val="18463381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902FE0-4630-420C-BCEE-018B5D2163B0}"/>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68AEC8BC-B401-4ACC-A586-37F2C86D57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92A764F3-2052-48CE-B04F-6514411A56F0}"/>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D6F1F331-DCB6-4247-B2BB-79ECB00921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D196488E-493C-4C47-82DE-C74A3235B843}"/>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31A301DC-2821-4DD5-83DF-0B9A50E3D76D}"/>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8" name="Espace réservé du pied de page 7">
            <a:extLst>
              <a:ext uri="{FF2B5EF4-FFF2-40B4-BE49-F238E27FC236}">
                <a16:creationId xmlns:a16="http://schemas.microsoft.com/office/drawing/2014/main" id="{0F811EE9-748F-475B-B024-7B7DCFC0D39D}"/>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0373AD68-47CF-42DC-9807-A34978661062}"/>
              </a:ext>
            </a:extLst>
          </p:cNvPr>
          <p:cNvSpPr>
            <a:spLocks noGrp="1"/>
          </p:cNvSpPr>
          <p:nvPr>
            <p:ph type="sldNum" sz="quarter" idx="12"/>
          </p:nvPr>
        </p:nvSpPr>
        <p:spPr/>
        <p:txBody>
          <a:bodyPr/>
          <a:lstStyle/>
          <a:p>
            <a:fld id="{E3C3F044-543A-412E-A42E-7B62475FA835}" type="slidenum">
              <a:rPr lang="fr-BE" smtClean="0"/>
              <a:t>‹N°›</a:t>
            </a:fld>
            <a:endParaRPr lang="fr-BE"/>
          </a:p>
        </p:txBody>
      </p:sp>
    </p:spTree>
    <p:extLst>
      <p:ext uri="{BB962C8B-B14F-4D97-AF65-F5344CB8AC3E}">
        <p14:creationId xmlns:p14="http://schemas.microsoft.com/office/powerpoint/2010/main" val="305286267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4A69FE-7DF2-41D2-9641-4C634518BD0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67D0DB73-4663-40F9-A73F-2376037EDC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BCFFF45D-F79A-48D4-9853-1EC9B0292D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F3FE2A8C-BDA3-47E3-8587-5CC929FE749E}"/>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6" name="Espace réservé du pied de page 5">
            <a:extLst>
              <a:ext uri="{FF2B5EF4-FFF2-40B4-BE49-F238E27FC236}">
                <a16:creationId xmlns:a16="http://schemas.microsoft.com/office/drawing/2014/main" id="{FFB5A9E6-9ADE-4388-8721-2847B907562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3A6CAB28-0C42-4936-A904-5D6A9EE8C5EB}"/>
              </a:ext>
            </a:extLst>
          </p:cNvPr>
          <p:cNvSpPr>
            <a:spLocks noGrp="1"/>
          </p:cNvSpPr>
          <p:nvPr>
            <p:ph type="sldNum" sz="quarter" idx="12"/>
          </p:nvPr>
        </p:nvSpPr>
        <p:spPr/>
        <p:txBody>
          <a:bodyPr/>
          <a:lstStyle/>
          <a:p>
            <a:fld id="{E3C3F044-543A-412E-A42E-7B62475FA835}" type="slidenum">
              <a:rPr lang="fr-BE" smtClean="0"/>
              <a:t>‹N°›</a:t>
            </a:fld>
            <a:endParaRPr lang="fr-BE"/>
          </a:p>
        </p:txBody>
      </p:sp>
    </p:spTree>
    <p:extLst>
      <p:ext uri="{BB962C8B-B14F-4D97-AF65-F5344CB8AC3E}">
        <p14:creationId xmlns:p14="http://schemas.microsoft.com/office/powerpoint/2010/main" val="14761751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FF878D-3AC7-46A4-AA0C-571F134D357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71996037-DF07-4D5A-9655-BD577B9E56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32F1CA7C-5BFC-4148-AB15-8749BF9EAA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6DDBD7ED-3315-409E-8B7E-CACC634EB4E9}"/>
              </a:ext>
            </a:extLst>
          </p:cNvPr>
          <p:cNvSpPr>
            <a:spLocks noGrp="1"/>
          </p:cNvSpPr>
          <p:nvPr>
            <p:ph type="dt" sz="half" idx="10"/>
          </p:nvPr>
        </p:nvSpPr>
        <p:spPr/>
        <p:txBody>
          <a:bodyPr/>
          <a:lstStyle/>
          <a:p>
            <a:fld id="{72A1D8EA-5DF6-451F-BBCF-8D43A5F80CF5}" type="datetimeFigureOut">
              <a:rPr lang="fr-BE" smtClean="0"/>
              <a:t>20-11-24</a:t>
            </a:fld>
            <a:endParaRPr lang="fr-BE"/>
          </a:p>
        </p:txBody>
      </p:sp>
      <p:sp>
        <p:nvSpPr>
          <p:cNvPr id="6" name="Espace réservé du pied de page 5">
            <a:extLst>
              <a:ext uri="{FF2B5EF4-FFF2-40B4-BE49-F238E27FC236}">
                <a16:creationId xmlns:a16="http://schemas.microsoft.com/office/drawing/2014/main" id="{9A1F797F-584B-4A88-A153-5A3776335A1C}"/>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6BB45E15-03C2-4A19-AAC0-BEBEA62432F7}"/>
              </a:ext>
            </a:extLst>
          </p:cNvPr>
          <p:cNvSpPr>
            <a:spLocks noGrp="1"/>
          </p:cNvSpPr>
          <p:nvPr>
            <p:ph type="sldNum" sz="quarter" idx="12"/>
          </p:nvPr>
        </p:nvSpPr>
        <p:spPr/>
        <p:txBody>
          <a:bodyPr/>
          <a:lstStyle/>
          <a:p>
            <a:fld id="{E3C3F044-543A-412E-A42E-7B62475FA835}" type="slidenum">
              <a:rPr lang="fr-BE" smtClean="0"/>
              <a:t>‹N°›</a:t>
            </a:fld>
            <a:endParaRPr lang="fr-BE"/>
          </a:p>
        </p:txBody>
      </p:sp>
    </p:spTree>
    <p:extLst>
      <p:ext uri="{BB962C8B-B14F-4D97-AF65-F5344CB8AC3E}">
        <p14:creationId xmlns:p14="http://schemas.microsoft.com/office/powerpoint/2010/main" val="40624720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B931D2-5E38-B1D3-057B-6058DEB65A6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AEDA78B6-A8FE-2FBF-15F7-ECFA482CAA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02CD85D-DF01-4904-9B52-2F237379C3C1}"/>
              </a:ext>
            </a:extLst>
          </p:cNvPr>
          <p:cNvSpPr>
            <a:spLocks noGrp="1"/>
          </p:cNvSpPr>
          <p:nvPr>
            <p:ph type="dt" sz="half" idx="10"/>
          </p:nvPr>
        </p:nvSpPr>
        <p:spPr/>
        <p:txBody>
          <a:bodyPr/>
          <a:lstStyle/>
          <a:p>
            <a:fld id="{43670663-50CC-4D87-BB18-EC0F6FC5C054}" type="datetimeFigureOut">
              <a:rPr lang="fr-BE" smtClean="0"/>
              <a:t>20-11-24</a:t>
            </a:fld>
            <a:endParaRPr lang="fr-BE"/>
          </a:p>
        </p:txBody>
      </p:sp>
      <p:sp>
        <p:nvSpPr>
          <p:cNvPr id="5" name="Espace réservé du pied de page 4">
            <a:extLst>
              <a:ext uri="{FF2B5EF4-FFF2-40B4-BE49-F238E27FC236}">
                <a16:creationId xmlns:a16="http://schemas.microsoft.com/office/drawing/2014/main" id="{26EE858B-BDCA-CD8D-6F22-A8369B209F2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17D700DF-B9AC-D306-7577-9B854C4EDFB2}"/>
              </a:ext>
            </a:extLst>
          </p:cNvPr>
          <p:cNvSpPr>
            <a:spLocks noGrp="1"/>
          </p:cNvSpPr>
          <p:nvPr>
            <p:ph type="sldNum" sz="quarter" idx="12"/>
          </p:nvPr>
        </p:nvSpPr>
        <p:spPr/>
        <p:txBody>
          <a:bodyPr/>
          <a:lstStyle/>
          <a:p>
            <a:fld id="{2C0A738C-3573-4D39-BE5C-28795C99415A}" type="slidenum">
              <a:rPr lang="fr-BE" smtClean="0"/>
              <a:t>‹N°›</a:t>
            </a:fld>
            <a:endParaRPr lang="fr-BE"/>
          </a:p>
        </p:txBody>
      </p:sp>
      <p:pic>
        <p:nvPicPr>
          <p:cNvPr id="8" name="Image 7" descr="Une image contenant texte, capture d’écran, Police, logo&#10;&#10;Description générée automatiquement">
            <a:extLst>
              <a:ext uri="{FF2B5EF4-FFF2-40B4-BE49-F238E27FC236}">
                <a16:creationId xmlns:a16="http://schemas.microsoft.com/office/drawing/2014/main" id="{CAA2FB11-2B9A-100F-C0D2-9A3E06C623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5253674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473E3F-3C29-E43B-829F-C14F49A54BFF}"/>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38C9E6D4-94CC-7320-76B3-2CD900DC22A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B1F7DEC0-2DBC-0647-0293-13B983641E6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D3857E37-8619-0052-FAFD-0049B01591F6}"/>
              </a:ext>
            </a:extLst>
          </p:cNvPr>
          <p:cNvSpPr>
            <a:spLocks noGrp="1"/>
          </p:cNvSpPr>
          <p:nvPr>
            <p:ph type="dt" sz="half" idx="10"/>
          </p:nvPr>
        </p:nvSpPr>
        <p:spPr/>
        <p:txBody>
          <a:bodyPr/>
          <a:lstStyle/>
          <a:p>
            <a:fld id="{43670663-50CC-4D87-BB18-EC0F6FC5C054}" type="datetimeFigureOut">
              <a:rPr lang="fr-BE" smtClean="0"/>
              <a:t>20-11-24</a:t>
            </a:fld>
            <a:endParaRPr lang="fr-BE"/>
          </a:p>
        </p:txBody>
      </p:sp>
      <p:sp>
        <p:nvSpPr>
          <p:cNvPr id="6" name="Espace réservé du pied de page 5">
            <a:extLst>
              <a:ext uri="{FF2B5EF4-FFF2-40B4-BE49-F238E27FC236}">
                <a16:creationId xmlns:a16="http://schemas.microsoft.com/office/drawing/2014/main" id="{4A836968-ED7C-2DB4-B39D-A8BA090254A3}"/>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E7DBA33D-DED3-9334-842B-C8ABF52CC83F}"/>
              </a:ext>
            </a:extLst>
          </p:cNvPr>
          <p:cNvSpPr>
            <a:spLocks noGrp="1"/>
          </p:cNvSpPr>
          <p:nvPr>
            <p:ph type="sldNum" sz="quarter" idx="12"/>
          </p:nvPr>
        </p:nvSpPr>
        <p:spPr/>
        <p:txBody>
          <a:bodyPr/>
          <a:lstStyle/>
          <a:p>
            <a:fld id="{2C0A738C-3573-4D39-BE5C-28795C99415A}" type="slidenum">
              <a:rPr lang="fr-BE" smtClean="0"/>
              <a:t>‹N°›</a:t>
            </a:fld>
            <a:endParaRPr lang="fr-BE"/>
          </a:p>
        </p:txBody>
      </p:sp>
    </p:spTree>
    <p:extLst>
      <p:ext uri="{BB962C8B-B14F-4D97-AF65-F5344CB8AC3E}">
        <p14:creationId xmlns:p14="http://schemas.microsoft.com/office/powerpoint/2010/main" val="197787220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F0BDB9-8621-7131-1C59-C13B51C2D817}"/>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F09A2594-74A5-E4EF-93E1-7CBA9FFC0A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57F7C23-B60F-460D-3890-072CB4CA1B5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5071478D-2C64-ACA1-6800-8F5F0AF38C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4A1BF3D-645C-11E4-314B-8CE54381489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FAF70FD1-F4E7-5938-AD20-165621E423E7}"/>
              </a:ext>
            </a:extLst>
          </p:cNvPr>
          <p:cNvSpPr>
            <a:spLocks noGrp="1"/>
          </p:cNvSpPr>
          <p:nvPr>
            <p:ph type="dt" sz="half" idx="10"/>
          </p:nvPr>
        </p:nvSpPr>
        <p:spPr/>
        <p:txBody>
          <a:bodyPr/>
          <a:lstStyle/>
          <a:p>
            <a:fld id="{43670663-50CC-4D87-BB18-EC0F6FC5C054}" type="datetimeFigureOut">
              <a:rPr lang="fr-BE" smtClean="0"/>
              <a:t>20-11-24</a:t>
            </a:fld>
            <a:endParaRPr lang="fr-BE"/>
          </a:p>
        </p:txBody>
      </p:sp>
      <p:sp>
        <p:nvSpPr>
          <p:cNvPr id="8" name="Espace réservé du pied de page 7">
            <a:extLst>
              <a:ext uri="{FF2B5EF4-FFF2-40B4-BE49-F238E27FC236}">
                <a16:creationId xmlns:a16="http://schemas.microsoft.com/office/drawing/2014/main" id="{5487337E-0AF0-140E-561B-5F533668B1EB}"/>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5DF4722A-1945-7C7F-AFCD-D8521D02C015}"/>
              </a:ext>
            </a:extLst>
          </p:cNvPr>
          <p:cNvSpPr>
            <a:spLocks noGrp="1"/>
          </p:cNvSpPr>
          <p:nvPr>
            <p:ph type="sldNum" sz="quarter" idx="12"/>
          </p:nvPr>
        </p:nvSpPr>
        <p:spPr/>
        <p:txBody>
          <a:bodyPr/>
          <a:lstStyle/>
          <a:p>
            <a:fld id="{2C0A738C-3573-4D39-BE5C-28795C99415A}" type="slidenum">
              <a:rPr lang="fr-BE" smtClean="0"/>
              <a:t>‹N°›</a:t>
            </a:fld>
            <a:endParaRPr lang="fr-BE"/>
          </a:p>
        </p:txBody>
      </p:sp>
    </p:spTree>
    <p:extLst>
      <p:ext uri="{BB962C8B-B14F-4D97-AF65-F5344CB8AC3E}">
        <p14:creationId xmlns:p14="http://schemas.microsoft.com/office/powerpoint/2010/main" val="102801885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A18035-D272-CFD9-95F3-790C2DF47373}"/>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A7879413-F735-A1DF-5DF1-2B8F7F275B85}"/>
              </a:ext>
            </a:extLst>
          </p:cNvPr>
          <p:cNvSpPr>
            <a:spLocks noGrp="1"/>
          </p:cNvSpPr>
          <p:nvPr>
            <p:ph type="dt" sz="half" idx="10"/>
          </p:nvPr>
        </p:nvSpPr>
        <p:spPr/>
        <p:txBody>
          <a:bodyPr/>
          <a:lstStyle/>
          <a:p>
            <a:fld id="{43670663-50CC-4D87-BB18-EC0F6FC5C054}" type="datetimeFigureOut">
              <a:rPr lang="fr-BE" smtClean="0"/>
              <a:t>20-11-24</a:t>
            </a:fld>
            <a:endParaRPr lang="fr-BE"/>
          </a:p>
        </p:txBody>
      </p:sp>
      <p:sp>
        <p:nvSpPr>
          <p:cNvPr id="4" name="Espace réservé du pied de page 3">
            <a:extLst>
              <a:ext uri="{FF2B5EF4-FFF2-40B4-BE49-F238E27FC236}">
                <a16:creationId xmlns:a16="http://schemas.microsoft.com/office/drawing/2014/main" id="{61B0CBDE-91DC-3D91-7457-A89F150E348C}"/>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86323F98-300F-FEA1-850C-621A95823379}"/>
              </a:ext>
            </a:extLst>
          </p:cNvPr>
          <p:cNvSpPr>
            <a:spLocks noGrp="1"/>
          </p:cNvSpPr>
          <p:nvPr>
            <p:ph type="sldNum" sz="quarter" idx="12"/>
          </p:nvPr>
        </p:nvSpPr>
        <p:spPr/>
        <p:txBody>
          <a:bodyPr/>
          <a:lstStyle/>
          <a:p>
            <a:fld id="{2C0A738C-3573-4D39-BE5C-28795C99415A}" type="slidenum">
              <a:rPr lang="fr-BE" smtClean="0"/>
              <a:t>‹N°›</a:t>
            </a:fld>
            <a:endParaRPr lang="fr-BE"/>
          </a:p>
        </p:txBody>
      </p:sp>
    </p:spTree>
    <p:extLst>
      <p:ext uri="{BB962C8B-B14F-4D97-AF65-F5344CB8AC3E}">
        <p14:creationId xmlns:p14="http://schemas.microsoft.com/office/powerpoint/2010/main" val="322465974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2AA7F10-572C-21EB-0646-21A7854FC52D}"/>
              </a:ext>
            </a:extLst>
          </p:cNvPr>
          <p:cNvSpPr>
            <a:spLocks noGrp="1"/>
          </p:cNvSpPr>
          <p:nvPr>
            <p:ph type="dt" sz="half" idx="10"/>
          </p:nvPr>
        </p:nvSpPr>
        <p:spPr/>
        <p:txBody>
          <a:bodyPr/>
          <a:lstStyle/>
          <a:p>
            <a:fld id="{43670663-50CC-4D87-BB18-EC0F6FC5C054}" type="datetimeFigureOut">
              <a:rPr lang="fr-BE" smtClean="0"/>
              <a:t>20-11-24</a:t>
            </a:fld>
            <a:endParaRPr lang="fr-BE"/>
          </a:p>
        </p:txBody>
      </p:sp>
      <p:sp>
        <p:nvSpPr>
          <p:cNvPr id="3" name="Espace réservé du pied de page 2">
            <a:extLst>
              <a:ext uri="{FF2B5EF4-FFF2-40B4-BE49-F238E27FC236}">
                <a16:creationId xmlns:a16="http://schemas.microsoft.com/office/drawing/2014/main" id="{491AFEB7-AA93-60D3-1C94-059D1A2DC2A7}"/>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F6B1F2B7-D955-3547-F4E0-5401BB5EE7F7}"/>
              </a:ext>
            </a:extLst>
          </p:cNvPr>
          <p:cNvSpPr>
            <a:spLocks noGrp="1"/>
          </p:cNvSpPr>
          <p:nvPr>
            <p:ph type="sldNum" sz="quarter" idx="12"/>
          </p:nvPr>
        </p:nvSpPr>
        <p:spPr/>
        <p:txBody>
          <a:bodyPr/>
          <a:lstStyle/>
          <a:p>
            <a:fld id="{2C0A738C-3573-4D39-BE5C-28795C99415A}" type="slidenum">
              <a:rPr lang="fr-BE" smtClean="0"/>
              <a:t>‹N°›</a:t>
            </a:fld>
            <a:endParaRPr lang="fr-BE"/>
          </a:p>
        </p:txBody>
      </p:sp>
    </p:spTree>
    <p:extLst>
      <p:ext uri="{BB962C8B-B14F-4D97-AF65-F5344CB8AC3E}">
        <p14:creationId xmlns:p14="http://schemas.microsoft.com/office/powerpoint/2010/main" val="25534570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7307BD-B050-0522-C5C3-17AEB4BE8BE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0163E3AB-A4E6-66B6-5668-C62B0A2222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0C6BD5D9-73FF-4A3B-AB71-1E82FC228B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B92B35A-AC0C-039D-4BDB-291125FF54A9}"/>
              </a:ext>
            </a:extLst>
          </p:cNvPr>
          <p:cNvSpPr>
            <a:spLocks noGrp="1"/>
          </p:cNvSpPr>
          <p:nvPr>
            <p:ph type="dt" sz="half" idx="10"/>
          </p:nvPr>
        </p:nvSpPr>
        <p:spPr/>
        <p:txBody>
          <a:bodyPr/>
          <a:lstStyle/>
          <a:p>
            <a:fld id="{43670663-50CC-4D87-BB18-EC0F6FC5C054}" type="datetimeFigureOut">
              <a:rPr lang="fr-BE" smtClean="0"/>
              <a:t>20-11-24</a:t>
            </a:fld>
            <a:endParaRPr lang="fr-BE"/>
          </a:p>
        </p:txBody>
      </p:sp>
      <p:sp>
        <p:nvSpPr>
          <p:cNvPr id="6" name="Espace réservé du pied de page 5">
            <a:extLst>
              <a:ext uri="{FF2B5EF4-FFF2-40B4-BE49-F238E27FC236}">
                <a16:creationId xmlns:a16="http://schemas.microsoft.com/office/drawing/2014/main" id="{4B243166-026A-14F3-DEBD-7B520A0ECFF7}"/>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79F14CF6-E909-2E57-978E-26323520AEAE}"/>
              </a:ext>
            </a:extLst>
          </p:cNvPr>
          <p:cNvSpPr>
            <a:spLocks noGrp="1"/>
          </p:cNvSpPr>
          <p:nvPr>
            <p:ph type="sldNum" sz="quarter" idx="12"/>
          </p:nvPr>
        </p:nvSpPr>
        <p:spPr/>
        <p:txBody>
          <a:bodyPr/>
          <a:lstStyle/>
          <a:p>
            <a:fld id="{2C0A738C-3573-4D39-BE5C-28795C99415A}" type="slidenum">
              <a:rPr lang="fr-BE" smtClean="0"/>
              <a:t>‹N°›</a:t>
            </a:fld>
            <a:endParaRPr lang="fr-BE"/>
          </a:p>
        </p:txBody>
      </p:sp>
    </p:spTree>
    <p:extLst>
      <p:ext uri="{BB962C8B-B14F-4D97-AF65-F5344CB8AC3E}">
        <p14:creationId xmlns:p14="http://schemas.microsoft.com/office/powerpoint/2010/main" val="25399341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CA13FE-E7D6-4A37-1AEE-39C361A18AD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5ABEDC9D-9D27-6F47-5668-E40A785CA2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EBC33949-26E8-2E32-AF6D-9510043139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E2EE17B-B60E-35D7-B4C1-979977EC10FA}"/>
              </a:ext>
            </a:extLst>
          </p:cNvPr>
          <p:cNvSpPr>
            <a:spLocks noGrp="1"/>
          </p:cNvSpPr>
          <p:nvPr>
            <p:ph type="dt" sz="half" idx="10"/>
          </p:nvPr>
        </p:nvSpPr>
        <p:spPr/>
        <p:txBody>
          <a:bodyPr/>
          <a:lstStyle/>
          <a:p>
            <a:fld id="{43670663-50CC-4D87-BB18-EC0F6FC5C054}" type="datetimeFigureOut">
              <a:rPr lang="fr-BE" smtClean="0"/>
              <a:t>20-11-24</a:t>
            </a:fld>
            <a:endParaRPr lang="fr-BE"/>
          </a:p>
        </p:txBody>
      </p:sp>
      <p:sp>
        <p:nvSpPr>
          <p:cNvPr id="6" name="Espace réservé du pied de page 5">
            <a:extLst>
              <a:ext uri="{FF2B5EF4-FFF2-40B4-BE49-F238E27FC236}">
                <a16:creationId xmlns:a16="http://schemas.microsoft.com/office/drawing/2014/main" id="{E0DFB980-7F06-A877-2EC2-81B34F84754D}"/>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F7897A9D-4EAF-2AE7-D207-B633312FEB34}"/>
              </a:ext>
            </a:extLst>
          </p:cNvPr>
          <p:cNvSpPr>
            <a:spLocks noGrp="1"/>
          </p:cNvSpPr>
          <p:nvPr>
            <p:ph type="sldNum" sz="quarter" idx="12"/>
          </p:nvPr>
        </p:nvSpPr>
        <p:spPr/>
        <p:txBody>
          <a:bodyPr/>
          <a:lstStyle/>
          <a:p>
            <a:fld id="{2C0A738C-3573-4D39-BE5C-28795C99415A}" type="slidenum">
              <a:rPr lang="fr-BE" smtClean="0"/>
              <a:t>‹N°›</a:t>
            </a:fld>
            <a:endParaRPr lang="fr-BE"/>
          </a:p>
        </p:txBody>
      </p:sp>
    </p:spTree>
    <p:extLst>
      <p:ext uri="{BB962C8B-B14F-4D97-AF65-F5344CB8AC3E}">
        <p14:creationId xmlns:p14="http://schemas.microsoft.com/office/powerpoint/2010/main" val="8481979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983A21-651F-A41B-0AD6-735D18E5F5F1}"/>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B4DE3F06-4E48-AC0F-0BC2-F8E0488D345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2D1C4257-4360-0C15-818E-47406FA53B41}"/>
              </a:ext>
            </a:extLst>
          </p:cNvPr>
          <p:cNvSpPr>
            <a:spLocks noGrp="1"/>
          </p:cNvSpPr>
          <p:nvPr>
            <p:ph type="dt" sz="half" idx="10"/>
          </p:nvPr>
        </p:nvSpPr>
        <p:spPr/>
        <p:txBody>
          <a:bodyPr/>
          <a:lstStyle/>
          <a:p>
            <a:fld id="{43670663-50CC-4D87-BB18-EC0F6FC5C054}" type="datetimeFigureOut">
              <a:rPr lang="fr-BE" smtClean="0"/>
              <a:t>20-11-24</a:t>
            </a:fld>
            <a:endParaRPr lang="fr-BE"/>
          </a:p>
        </p:txBody>
      </p:sp>
      <p:sp>
        <p:nvSpPr>
          <p:cNvPr id="5" name="Espace réservé du pied de page 4">
            <a:extLst>
              <a:ext uri="{FF2B5EF4-FFF2-40B4-BE49-F238E27FC236}">
                <a16:creationId xmlns:a16="http://schemas.microsoft.com/office/drawing/2014/main" id="{299DC09D-D7B2-5EDB-E730-F3A256B14A49}"/>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5579AD61-0CE9-4B5E-3727-7779E04C5024}"/>
              </a:ext>
            </a:extLst>
          </p:cNvPr>
          <p:cNvSpPr>
            <a:spLocks noGrp="1"/>
          </p:cNvSpPr>
          <p:nvPr>
            <p:ph type="sldNum" sz="quarter" idx="12"/>
          </p:nvPr>
        </p:nvSpPr>
        <p:spPr/>
        <p:txBody>
          <a:bodyPr/>
          <a:lstStyle/>
          <a:p>
            <a:fld id="{2C0A738C-3573-4D39-BE5C-28795C99415A}" type="slidenum">
              <a:rPr lang="fr-BE" smtClean="0"/>
              <a:t>‹N°›</a:t>
            </a:fld>
            <a:endParaRPr lang="fr-BE"/>
          </a:p>
        </p:txBody>
      </p:sp>
    </p:spTree>
    <p:extLst>
      <p:ext uri="{BB962C8B-B14F-4D97-AF65-F5344CB8AC3E}">
        <p14:creationId xmlns:p14="http://schemas.microsoft.com/office/powerpoint/2010/main" val="290987751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2C0CD0D-4C09-076C-9B22-68C1D1F1D1EA}"/>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8FEDEAB4-1AF0-98EC-939D-A99E9142979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8BF43B2-A438-8469-EA6C-22AAC90CAD3E}"/>
              </a:ext>
            </a:extLst>
          </p:cNvPr>
          <p:cNvSpPr>
            <a:spLocks noGrp="1"/>
          </p:cNvSpPr>
          <p:nvPr>
            <p:ph type="dt" sz="half" idx="10"/>
          </p:nvPr>
        </p:nvSpPr>
        <p:spPr/>
        <p:txBody>
          <a:bodyPr/>
          <a:lstStyle/>
          <a:p>
            <a:fld id="{43670663-50CC-4D87-BB18-EC0F6FC5C054}" type="datetimeFigureOut">
              <a:rPr lang="fr-BE" smtClean="0"/>
              <a:t>20-11-24</a:t>
            </a:fld>
            <a:endParaRPr lang="fr-BE"/>
          </a:p>
        </p:txBody>
      </p:sp>
      <p:sp>
        <p:nvSpPr>
          <p:cNvPr id="5" name="Espace réservé du pied de page 4">
            <a:extLst>
              <a:ext uri="{FF2B5EF4-FFF2-40B4-BE49-F238E27FC236}">
                <a16:creationId xmlns:a16="http://schemas.microsoft.com/office/drawing/2014/main" id="{4DD2AA92-D8AA-3904-6558-E1BF0967DC7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8D72B836-583A-0F27-3610-5660128D7D91}"/>
              </a:ext>
            </a:extLst>
          </p:cNvPr>
          <p:cNvSpPr>
            <a:spLocks noGrp="1"/>
          </p:cNvSpPr>
          <p:nvPr>
            <p:ph type="sldNum" sz="quarter" idx="12"/>
          </p:nvPr>
        </p:nvSpPr>
        <p:spPr/>
        <p:txBody>
          <a:bodyPr/>
          <a:lstStyle/>
          <a:p>
            <a:fld id="{2C0A738C-3573-4D39-BE5C-28795C99415A}" type="slidenum">
              <a:rPr lang="fr-BE" smtClean="0"/>
              <a:t>‹N°›</a:t>
            </a:fld>
            <a:endParaRPr lang="fr-BE"/>
          </a:p>
        </p:txBody>
      </p:sp>
    </p:spTree>
    <p:extLst>
      <p:ext uri="{BB962C8B-B14F-4D97-AF65-F5344CB8AC3E}">
        <p14:creationId xmlns:p14="http://schemas.microsoft.com/office/powerpoint/2010/main" val="43807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2.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theme" Target="../theme/theme3.xml"/><Relationship Id="rId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theme" Target="../theme/theme4.xml"/><Relationship Id="rId4" Type="http://schemas.openxmlformats.org/officeDocument/2006/relationships/slideLayout" Target="../slideLayouts/slideLayout23.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theme" Target="../theme/theme5.xml"/><Relationship Id="rId4" Type="http://schemas.openxmlformats.org/officeDocument/2006/relationships/slideLayout" Target="../slideLayouts/slideLayout27.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5" Type="http://schemas.openxmlformats.org/officeDocument/2006/relationships/theme" Target="../theme/theme6.xml"/><Relationship Id="rId4" Type="http://schemas.openxmlformats.org/officeDocument/2006/relationships/slideLayout" Target="../slideLayouts/slideLayout31.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5" Type="http://schemas.openxmlformats.org/officeDocument/2006/relationships/theme" Target="../theme/theme7.xml"/><Relationship Id="rId4" Type="http://schemas.openxmlformats.org/officeDocument/2006/relationships/slideLayout" Target="../slideLayouts/slideLayout35.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 Id="rId5" Type="http://schemas.openxmlformats.org/officeDocument/2006/relationships/theme" Target="../theme/theme8.xml"/><Relationship Id="rId4" Type="http://schemas.openxmlformats.org/officeDocument/2006/relationships/slideLayout" Target="../slideLayouts/slideLayout39.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slideLayout" Target="../slideLayouts/slideLayout41.xml"/><Relationship Id="rId1" Type="http://schemas.openxmlformats.org/officeDocument/2006/relationships/slideLayout" Target="../slideLayouts/slideLayout40.xml"/><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5" Type="http://schemas.openxmlformats.org/officeDocument/2006/relationships/theme" Target="../theme/theme10.xml"/><Relationship Id="rId4" Type="http://schemas.openxmlformats.org/officeDocument/2006/relationships/slideLayout" Target="../slideLayouts/slideLayout46.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slideLayout" Target="../slideLayouts/slideLayout48.xml"/><Relationship Id="rId1" Type="http://schemas.openxmlformats.org/officeDocument/2006/relationships/slideLayout" Target="../slideLayouts/slideLayout47.xml"/><Relationship Id="rId5" Type="http://schemas.openxmlformats.org/officeDocument/2006/relationships/theme" Target="../theme/theme11.xml"/><Relationship Id="rId4" Type="http://schemas.openxmlformats.org/officeDocument/2006/relationships/slideLayout" Target="../slideLayouts/slideLayout50.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slideLayout" Target="../slideLayouts/slideLayout52.xml"/><Relationship Id="rId1" Type="http://schemas.openxmlformats.org/officeDocument/2006/relationships/slideLayout" Target="../slideLayouts/slideLayout51.xml"/><Relationship Id="rId5" Type="http://schemas.openxmlformats.org/officeDocument/2006/relationships/theme" Target="../theme/theme12.xml"/><Relationship Id="rId4" Type="http://schemas.openxmlformats.org/officeDocument/2006/relationships/slideLayout" Target="../slideLayouts/slideLayout54.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5" Type="http://schemas.openxmlformats.org/officeDocument/2006/relationships/theme" Target="../theme/theme13.xml"/><Relationship Id="rId4" Type="http://schemas.openxmlformats.org/officeDocument/2006/relationships/slideLayout" Target="../slideLayouts/slideLayout58.xml"/></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61.xml"/><Relationship Id="rId7" Type="http://schemas.openxmlformats.org/officeDocument/2006/relationships/image" Target="../media/image84.png"/><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image" Target="../media/image83.png"/><Relationship Id="rId5" Type="http://schemas.openxmlformats.org/officeDocument/2006/relationships/theme" Target="../theme/theme14.xml"/><Relationship Id="rId4" Type="http://schemas.openxmlformats.org/officeDocument/2006/relationships/slideLayout" Target="../slideLayouts/slideLayout6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5" Type="http://schemas.openxmlformats.org/officeDocument/2006/relationships/slideLayout" Target="../slideLayouts/slideLayout67.xml"/><Relationship Id="rId10" Type="http://schemas.openxmlformats.org/officeDocument/2006/relationships/theme" Target="../theme/theme15.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5CA5E33E-99BE-4EE6-A11D-FD25EDE7E3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707853-D701-47CF-A8F6-20FF350CACB4}" type="datetimeFigureOut">
              <a:rPr lang="fr-BE" smtClean="0"/>
              <a:t>20-11-24</a:t>
            </a:fld>
            <a:endParaRPr lang="fr-BE"/>
          </a:p>
        </p:txBody>
      </p:sp>
      <p:sp>
        <p:nvSpPr>
          <p:cNvPr id="5" name="Espace réservé du pied de page 4">
            <a:extLst>
              <a:ext uri="{FF2B5EF4-FFF2-40B4-BE49-F238E27FC236}">
                <a16:creationId xmlns:a16="http://schemas.microsoft.com/office/drawing/2014/main" id="{254A7713-FD8F-4EB5-8C92-414E41B0AC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D61AB49C-D9A7-4695-B48C-B714E2622B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165E1B-B741-4CA0-A2B4-09E1473EC40F}" type="slidenum">
              <a:rPr lang="fr-BE" smtClean="0"/>
              <a:t>‹N°›</a:t>
            </a:fld>
            <a:endParaRPr lang="fr-BE"/>
          </a:p>
        </p:txBody>
      </p:sp>
    </p:spTree>
    <p:extLst>
      <p:ext uri="{BB962C8B-B14F-4D97-AF65-F5344CB8AC3E}">
        <p14:creationId xmlns:p14="http://schemas.microsoft.com/office/powerpoint/2010/main" val="2691209610"/>
      </p:ext>
    </p:extLst>
  </p:cSld>
  <p:clrMap bg1="lt1" tx1="dk1" bg2="lt2" tx2="dk2" accent1="accent1" accent2="accent2" accent3="accent3" accent4="accent4" accent5="accent5" accent6="accent6" hlink="hlink" folHlink="folHlink"/>
  <p:sldLayoutIdLst>
    <p:sldLayoutId id="2147483736" r:id="rId1"/>
    <p:sldLayoutId id="2147483801" r:id="rId2"/>
    <p:sldLayoutId id="2147483740" r:id="rId3"/>
    <p:sldLayoutId id="2147483739" r:id="rId4"/>
    <p:sldLayoutId id="2147483745" r:id="rId5"/>
    <p:sldLayoutId id="2147483743" r:id="rId6"/>
    <p:sldLayoutId id="2147483744" r:id="rId7"/>
    <p:sldLayoutId id="2147483803" r:id="rId8"/>
    <p:sldLayoutId id="2147483802" r:id="rId9"/>
    <p:sldLayoutId id="2147483804"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6418141"/>
      </p:ext>
    </p:extLst>
  </p:cSld>
  <p:clrMap bg1="lt1" tx1="dk1" bg2="lt2" tx2="dk2" accent1="accent1" accent2="accent2" accent3="accent3" accent4="accent4" accent5="accent5" accent6="accent6" hlink="hlink" folHlink="folHlink"/>
  <p:sldLayoutIdLst>
    <p:sldLayoutId id="2147483663" r:id="rId1"/>
    <p:sldLayoutId id="2147483665" r:id="rId2"/>
    <p:sldLayoutId id="2147483667" r:id="rId3"/>
    <p:sldLayoutId id="2147483668" r:id="rId4"/>
    <p:sldLayoutId id="2147483669" r:id="rId5"/>
  </p:sldLayoutIdLst>
  <p:txStyles>
    <p:titleStyle>
      <a:lvl1pPr algn="l" defTabSz="914400" rtl="0" eaLnBrk="1" latinLnBrk="0" hangingPunct="1">
        <a:lnSpc>
          <a:spcPct val="90000"/>
        </a:lnSpc>
        <a:spcBef>
          <a:spcPct val="0"/>
        </a:spcBef>
        <a:buNone/>
        <a:defRPr sz="4400" b="1" kern="1200">
          <a:solidFill>
            <a:srgbClr val="333333"/>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Espace réservé de la date 3">
            <a:extLst>
              <a:ext uri="{FF2B5EF4-FFF2-40B4-BE49-F238E27FC236}">
                <a16:creationId xmlns:a16="http://schemas.microsoft.com/office/drawing/2014/main" id="{6F6ED33C-C16C-441A-9CBB-DA4137C5CC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A1D8EA-5DF6-451F-BBCF-8D43A5F80CF5}" type="datetimeFigureOut">
              <a:rPr lang="fr-BE" smtClean="0"/>
              <a:t>20-11-24</a:t>
            </a:fld>
            <a:endParaRPr lang="fr-BE"/>
          </a:p>
        </p:txBody>
      </p:sp>
      <p:sp>
        <p:nvSpPr>
          <p:cNvPr id="16" name="Espace réservé du pied de page 4">
            <a:extLst>
              <a:ext uri="{FF2B5EF4-FFF2-40B4-BE49-F238E27FC236}">
                <a16:creationId xmlns:a16="http://schemas.microsoft.com/office/drawing/2014/main" id="{85B213DF-8E66-4114-AF54-D3EA56F1DC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17" name="Espace réservé du numéro de diapositive 5">
            <a:extLst>
              <a:ext uri="{FF2B5EF4-FFF2-40B4-BE49-F238E27FC236}">
                <a16:creationId xmlns:a16="http://schemas.microsoft.com/office/drawing/2014/main" id="{20499E46-607C-422E-A394-7E988A5C7E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C3F044-543A-412E-A42E-7B62475FA835}" type="slidenum">
              <a:rPr lang="fr-BE" smtClean="0"/>
              <a:t>‹N°›</a:t>
            </a:fld>
            <a:endParaRPr lang="fr-BE"/>
          </a:p>
        </p:txBody>
      </p:sp>
    </p:spTree>
    <p:extLst>
      <p:ext uri="{BB962C8B-B14F-4D97-AF65-F5344CB8AC3E}">
        <p14:creationId xmlns:p14="http://schemas.microsoft.com/office/powerpoint/2010/main" val="272295508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748" r:id="rId4"/>
  </p:sldLayoutIdLst>
  <p:txStyles>
    <p:titleStyle>
      <a:lvl1pPr algn="l" defTabSz="914400" rtl="0" eaLnBrk="1" latinLnBrk="0" hangingPunct="1">
        <a:lnSpc>
          <a:spcPct val="90000"/>
        </a:lnSpc>
        <a:spcBef>
          <a:spcPct val="0"/>
        </a:spcBef>
        <a:buNone/>
        <a:defRPr sz="4400" b="1" kern="1200">
          <a:solidFill>
            <a:srgbClr val="333333"/>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5A78A93F-711C-49CC-94F8-514EE4665D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0AFB39-3136-4FAF-913B-294D89DE73F9}" type="datetimeFigureOut">
              <a:rPr lang="fr-BE" smtClean="0"/>
              <a:t>20-11-24</a:t>
            </a:fld>
            <a:endParaRPr lang="fr-BE"/>
          </a:p>
        </p:txBody>
      </p:sp>
      <p:sp>
        <p:nvSpPr>
          <p:cNvPr id="5" name="Espace réservé du pied de page 4">
            <a:extLst>
              <a:ext uri="{FF2B5EF4-FFF2-40B4-BE49-F238E27FC236}">
                <a16:creationId xmlns:a16="http://schemas.microsoft.com/office/drawing/2014/main" id="{0F409B33-CB79-411C-8C71-AA42F66C3F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C746164F-69C5-4422-8B15-1FF23F5970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CCFF28-29C7-4A47-9A2B-4A1869D0A5DB}" type="slidenum">
              <a:rPr lang="fr-BE" smtClean="0"/>
              <a:t>‹N°›</a:t>
            </a:fld>
            <a:endParaRPr lang="fr-BE"/>
          </a:p>
        </p:txBody>
      </p:sp>
    </p:spTree>
    <p:extLst>
      <p:ext uri="{BB962C8B-B14F-4D97-AF65-F5344CB8AC3E}">
        <p14:creationId xmlns:p14="http://schemas.microsoft.com/office/powerpoint/2010/main" val="3825743443"/>
      </p:ext>
    </p:extLst>
  </p:cSld>
  <p:clrMap bg1="lt1" tx1="dk1" bg2="lt2" tx2="dk2" accent1="accent1" accent2="accent2" accent3="accent3" accent4="accent4" accent5="accent5" accent6="accent6" hlink="hlink" folHlink="folHlink"/>
  <p:sldLayoutIdLst>
    <p:sldLayoutId id="2147483687" r:id="rId1"/>
    <p:sldLayoutId id="2147483677" r:id="rId2"/>
    <p:sldLayoutId id="2147483678" r:id="rId3"/>
    <p:sldLayoutId id="2147483749"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CA610D7E-DB3C-4831-85E8-574A0C2E27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92864-E9EC-40B5-B0E7-55DAAAF53995}" type="datetimeFigureOut">
              <a:rPr lang="fr-BE" smtClean="0"/>
              <a:t>20-11-24</a:t>
            </a:fld>
            <a:endParaRPr lang="fr-BE"/>
          </a:p>
        </p:txBody>
      </p:sp>
      <p:sp>
        <p:nvSpPr>
          <p:cNvPr id="5" name="Espace réservé du pied de page 4">
            <a:extLst>
              <a:ext uri="{FF2B5EF4-FFF2-40B4-BE49-F238E27FC236}">
                <a16:creationId xmlns:a16="http://schemas.microsoft.com/office/drawing/2014/main" id="{A63ABAA4-8308-44CC-8991-42DD59FE12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9E9446BA-64AD-4BCC-8A07-AB1E97834E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211B58-6E75-4FD1-BF39-E0DE25A782AE}" type="slidenum">
              <a:rPr lang="fr-BE" smtClean="0"/>
              <a:t>‹N°›</a:t>
            </a:fld>
            <a:endParaRPr lang="fr-BE"/>
          </a:p>
        </p:txBody>
      </p:sp>
    </p:spTree>
    <p:extLst>
      <p:ext uri="{BB962C8B-B14F-4D97-AF65-F5344CB8AC3E}">
        <p14:creationId xmlns:p14="http://schemas.microsoft.com/office/powerpoint/2010/main" val="419967733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751"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94F301B0-B1AE-467E-9ED0-5264FC1598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25C72A-E75F-49D7-A847-093685E77C1D}" type="datetimeFigureOut">
              <a:rPr lang="fr-BE" smtClean="0"/>
              <a:t>20-11-24</a:t>
            </a:fld>
            <a:endParaRPr lang="fr-BE"/>
          </a:p>
        </p:txBody>
      </p:sp>
      <p:sp>
        <p:nvSpPr>
          <p:cNvPr id="5" name="Espace réservé du pied de page 4">
            <a:extLst>
              <a:ext uri="{FF2B5EF4-FFF2-40B4-BE49-F238E27FC236}">
                <a16:creationId xmlns:a16="http://schemas.microsoft.com/office/drawing/2014/main" id="{2CF5E138-0EE7-4E5B-A597-65399F93E5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4EEC6E91-9DAC-4ECE-9994-F505E07D98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C1756F-8401-4669-98EF-8113205C6091}" type="slidenum">
              <a:rPr lang="fr-BE" smtClean="0"/>
              <a:t>‹N°›</a:t>
            </a:fld>
            <a:endParaRPr lang="fr-BE"/>
          </a:p>
        </p:txBody>
      </p:sp>
    </p:spTree>
    <p:extLst>
      <p:ext uri="{BB962C8B-B14F-4D97-AF65-F5344CB8AC3E}">
        <p14:creationId xmlns:p14="http://schemas.microsoft.com/office/powerpoint/2010/main" val="433079947"/>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753"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96B632B9-88E6-437F-B358-389B371CD9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81C179-0A2F-4076-83B7-14FA97CB66ED}" type="datetimeFigureOut">
              <a:rPr lang="fr-BE" smtClean="0"/>
              <a:t>20-11-24</a:t>
            </a:fld>
            <a:endParaRPr lang="fr-BE"/>
          </a:p>
        </p:txBody>
      </p:sp>
      <p:sp>
        <p:nvSpPr>
          <p:cNvPr id="5" name="Espace réservé du pied de page 4">
            <a:extLst>
              <a:ext uri="{FF2B5EF4-FFF2-40B4-BE49-F238E27FC236}">
                <a16:creationId xmlns:a16="http://schemas.microsoft.com/office/drawing/2014/main" id="{F9344F56-3CD5-4AC3-8C65-68A95C50A6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B9D17112-4D7F-4391-B741-993318BB29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AC3C0C-68B6-4D9E-A84B-BD06F75FD69D}" type="slidenum">
              <a:rPr lang="fr-BE" smtClean="0"/>
              <a:t>‹N°›</a:t>
            </a:fld>
            <a:endParaRPr lang="fr-BE"/>
          </a:p>
        </p:txBody>
      </p:sp>
    </p:spTree>
    <p:extLst>
      <p:ext uri="{BB962C8B-B14F-4D97-AF65-F5344CB8AC3E}">
        <p14:creationId xmlns:p14="http://schemas.microsoft.com/office/powerpoint/2010/main" val="2798463582"/>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755"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F1EA95DB-0D7E-483D-9DD2-250AC74420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DA0B77-B460-4D84-957E-8FF42010ED2F}" type="datetimeFigureOut">
              <a:rPr lang="fr-BE" smtClean="0"/>
              <a:t>20-11-24</a:t>
            </a:fld>
            <a:endParaRPr lang="fr-BE"/>
          </a:p>
        </p:txBody>
      </p:sp>
      <p:sp>
        <p:nvSpPr>
          <p:cNvPr id="5" name="Espace réservé du pied de page 4">
            <a:extLst>
              <a:ext uri="{FF2B5EF4-FFF2-40B4-BE49-F238E27FC236}">
                <a16:creationId xmlns:a16="http://schemas.microsoft.com/office/drawing/2014/main" id="{1D18521E-F0F3-459E-903C-5CADBF3FCC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C25CA563-C97C-4720-B37F-470246266D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BA096F-0F01-4F5D-B7F2-E19CEA5CCAD1}" type="slidenum">
              <a:rPr lang="fr-BE" smtClean="0"/>
              <a:t>‹N°›</a:t>
            </a:fld>
            <a:endParaRPr lang="fr-BE"/>
          </a:p>
        </p:txBody>
      </p:sp>
    </p:spTree>
    <p:extLst>
      <p:ext uri="{BB962C8B-B14F-4D97-AF65-F5344CB8AC3E}">
        <p14:creationId xmlns:p14="http://schemas.microsoft.com/office/powerpoint/2010/main" val="23367330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F1EA95DB-0D7E-483D-9DD2-250AC74420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6DA0B77-B460-4D84-957E-8FF42010ED2F}" type="datetimeFigureOut">
              <a:rPr kumimoji="0" lang="fr-B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20-11-24</a:t>
            </a:fld>
            <a:endParaRPr kumimoji="0" lang="fr-B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Espace réservé du pied de page 4">
            <a:extLst>
              <a:ext uri="{FF2B5EF4-FFF2-40B4-BE49-F238E27FC236}">
                <a16:creationId xmlns:a16="http://schemas.microsoft.com/office/drawing/2014/main" id="{1D18521E-F0F3-459E-903C-5CADBF3FCC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Espace réservé du numéro de diapositive 5">
            <a:extLst>
              <a:ext uri="{FF2B5EF4-FFF2-40B4-BE49-F238E27FC236}">
                <a16:creationId xmlns:a16="http://schemas.microsoft.com/office/drawing/2014/main" id="{C25CA563-C97C-4720-B37F-470246266D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4BA096F-0F01-4F5D-B7F2-E19CEA5CCAD1}" type="slidenum">
              <a:rPr kumimoji="0" lang="fr-B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B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491475"/>
      </p:ext>
    </p:extLst>
  </p:cSld>
  <p:clrMap bg1="lt1" tx1="dk1" bg2="lt2" tx2="dk2" accent1="accent1" accent2="accent2" accent3="accent3" accent4="accent4" accent5="accent5" accent6="accent6" hlink="hlink" folHlink="folHlink"/>
  <p:sldLayoutIdLst>
    <p:sldLayoutId id="2147483781" r:id="rId1"/>
    <p:sldLayoutId id="2147483785" r:id="rId2"/>
    <p:sldLayoutId id="214748378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06DDB3A8-220E-4E30-9D85-C4C5BF4DEE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1FF129-1F6C-4AF0-B501-45BFDCB1CE84}" type="datetimeFigureOut">
              <a:rPr lang="fr-BE" smtClean="0"/>
              <a:t>20-11-24</a:t>
            </a:fld>
            <a:endParaRPr lang="fr-BE"/>
          </a:p>
        </p:txBody>
      </p:sp>
      <p:sp>
        <p:nvSpPr>
          <p:cNvPr id="5" name="Espace réservé du pied de page 4">
            <a:extLst>
              <a:ext uri="{FF2B5EF4-FFF2-40B4-BE49-F238E27FC236}">
                <a16:creationId xmlns:a16="http://schemas.microsoft.com/office/drawing/2014/main" id="{5BE3A2BD-7B6A-4F63-9630-A3FB9128FD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30B55109-20D0-46CF-980A-300A786174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5B4B3A-A919-4C11-8D41-4839327508E1}" type="slidenum">
              <a:rPr lang="fr-BE" smtClean="0"/>
              <a:t>‹N°›</a:t>
            </a:fld>
            <a:endParaRPr lang="fr-BE"/>
          </a:p>
        </p:txBody>
      </p:sp>
    </p:spTree>
    <p:extLst>
      <p:ext uri="{BB962C8B-B14F-4D97-AF65-F5344CB8AC3E}">
        <p14:creationId xmlns:p14="http://schemas.microsoft.com/office/powerpoint/2010/main" val="210966956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59"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1FA428CB-AC24-447C-A917-3FF7BBF3FD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82603C-4FD4-4E53-AE73-8994452B2A80}" type="datetimeFigureOut">
              <a:rPr lang="fr-BE" smtClean="0"/>
              <a:t>20-11-24</a:t>
            </a:fld>
            <a:endParaRPr lang="fr-BE"/>
          </a:p>
        </p:txBody>
      </p:sp>
      <p:sp>
        <p:nvSpPr>
          <p:cNvPr id="5" name="Espace réservé du pied de page 4">
            <a:extLst>
              <a:ext uri="{FF2B5EF4-FFF2-40B4-BE49-F238E27FC236}">
                <a16:creationId xmlns:a16="http://schemas.microsoft.com/office/drawing/2014/main" id="{C54FD680-D03A-4C01-8564-CCDE490A19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464D2C44-BAB1-4B57-BF01-F48F84F2D1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5F5DF5-3540-48C8-AC2A-931EAA185459}" type="slidenum">
              <a:rPr lang="fr-BE" smtClean="0"/>
              <a:t>‹N°›</a:t>
            </a:fld>
            <a:endParaRPr lang="fr-BE"/>
          </a:p>
        </p:txBody>
      </p:sp>
    </p:spTree>
    <p:extLst>
      <p:ext uri="{BB962C8B-B14F-4D97-AF65-F5344CB8AC3E}">
        <p14:creationId xmlns:p14="http://schemas.microsoft.com/office/powerpoint/2010/main" val="294913218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63"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FE86AD5B-7E41-499F-92ED-90112F43F2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447E5C-86E9-4E8D-8DC8-1DC158139BA5}" type="datetimeFigureOut">
              <a:rPr lang="fr-BE" smtClean="0"/>
              <a:t>20-11-24</a:t>
            </a:fld>
            <a:endParaRPr lang="fr-BE"/>
          </a:p>
        </p:txBody>
      </p:sp>
      <p:sp>
        <p:nvSpPr>
          <p:cNvPr id="5" name="Espace réservé du pied de page 4">
            <a:extLst>
              <a:ext uri="{FF2B5EF4-FFF2-40B4-BE49-F238E27FC236}">
                <a16:creationId xmlns:a16="http://schemas.microsoft.com/office/drawing/2014/main" id="{8A9FD571-0020-43E8-AC57-9C2B95CCA8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790B27CE-9DBF-4802-9082-C7FC82CD5A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6AB025-56CF-45EC-BD28-9D3EA03F3F33}" type="slidenum">
              <a:rPr lang="fr-BE" smtClean="0"/>
              <a:t>‹N°›</a:t>
            </a:fld>
            <a:endParaRPr lang="fr-BE"/>
          </a:p>
        </p:txBody>
      </p:sp>
    </p:spTree>
    <p:extLst>
      <p:ext uri="{BB962C8B-B14F-4D97-AF65-F5344CB8AC3E}">
        <p14:creationId xmlns:p14="http://schemas.microsoft.com/office/powerpoint/2010/main" val="168058443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65"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9452541B-6674-4C5D-B109-111C75B75F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A1D8EA-5DF6-451F-BBCF-8D43A5F80CF5}" type="datetimeFigureOut">
              <a:rPr lang="fr-BE" smtClean="0"/>
              <a:t>20-11-24</a:t>
            </a:fld>
            <a:endParaRPr lang="fr-BE"/>
          </a:p>
        </p:txBody>
      </p:sp>
      <p:sp>
        <p:nvSpPr>
          <p:cNvPr id="5" name="Espace réservé du pied de page 4">
            <a:extLst>
              <a:ext uri="{FF2B5EF4-FFF2-40B4-BE49-F238E27FC236}">
                <a16:creationId xmlns:a16="http://schemas.microsoft.com/office/drawing/2014/main" id="{BA904A47-BDD3-4A89-86A4-534AF8A0C5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25E7FF80-43FD-4866-A149-FF125013F1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C3F044-543A-412E-A42E-7B62475FA835}" type="slidenum">
              <a:rPr lang="fr-BE" smtClean="0"/>
              <a:t>‹N°›</a:t>
            </a:fld>
            <a:endParaRPr lang="fr-BE"/>
          </a:p>
        </p:txBody>
      </p:sp>
    </p:spTree>
    <p:extLst>
      <p:ext uri="{BB962C8B-B14F-4D97-AF65-F5344CB8AC3E}">
        <p14:creationId xmlns:p14="http://schemas.microsoft.com/office/powerpoint/2010/main" val="3888357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5" r:id="rId3"/>
    <p:sldLayoutId id="2147483767" r:id="rId4"/>
  </p:sldLayoutIdLst>
  <p:txStyles>
    <p:titleStyle>
      <a:lvl1pPr algn="l" defTabSz="914400" rtl="0" eaLnBrk="1" latinLnBrk="0" hangingPunct="1">
        <a:lnSpc>
          <a:spcPct val="90000"/>
        </a:lnSpc>
        <a:spcBef>
          <a:spcPct val="0"/>
        </a:spcBef>
        <a:buNone/>
        <a:defRPr sz="4400" b="1" kern="1200">
          <a:solidFill>
            <a:srgbClr val="333333"/>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C49FB55-E82F-4C08-BB52-8BAE974E45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endParaRPr lang="fr-BE" dirty="0"/>
          </a:p>
        </p:txBody>
      </p:sp>
      <p:sp>
        <p:nvSpPr>
          <p:cNvPr id="3" name="Espace réservé du texte 2">
            <a:extLst>
              <a:ext uri="{FF2B5EF4-FFF2-40B4-BE49-F238E27FC236}">
                <a16:creationId xmlns:a16="http://schemas.microsoft.com/office/drawing/2014/main" id="{7530D498-C508-4CB1-BB26-3BD1C222F9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BE" dirty="0"/>
          </a:p>
        </p:txBody>
      </p:sp>
      <p:sp>
        <p:nvSpPr>
          <p:cNvPr id="4" name="Espace réservé de la date 3">
            <a:extLst>
              <a:ext uri="{FF2B5EF4-FFF2-40B4-BE49-F238E27FC236}">
                <a16:creationId xmlns:a16="http://schemas.microsoft.com/office/drawing/2014/main" id="{9452541B-6674-4C5D-B109-111C75B75F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A1D8EA-5DF6-451F-BBCF-8D43A5F80CF5}" type="datetimeFigureOut">
              <a:rPr lang="fr-BE" smtClean="0"/>
              <a:t>20-11-24</a:t>
            </a:fld>
            <a:endParaRPr lang="fr-BE"/>
          </a:p>
        </p:txBody>
      </p:sp>
      <p:sp>
        <p:nvSpPr>
          <p:cNvPr id="5" name="Espace réservé du pied de page 4">
            <a:extLst>
              <a:ext uri="{FF2B5EF4-FFF2-40B4-BE49-F238E27FC236}">
                <a16:creationId xmlns:a16="http://schemas.microsoft.com/office/drawing/2014/main" id="{BA904A47-BDD3-4A89-86A4-534AF8A0C5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25E7FF80-43FD-4866-A149-FF125013F1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C3F044-543A-412E-A42E-7B62475FA835}" type="slidenum">
              <a:rPr lang="fr-BE" smtClean="0"/>
              <a:t>‹N°›</a:t>
            </a:fld>
            <a:endParaRPr lang="fr-BE"/>
          </a:p>
        </p:txBody>
      </p:sp>
      <p:grpSp>
        <p:nvGrpSpPr>
          <p:cNvPr id="7" name="object 2">
            <a:extLst>
              <a:ext uri="{FF2B5EF4-FFF2-40B4-BE49-F238E27FC236}">
                <a16:creationId xmlns:a16="http://schemas.microsoft.com/office/drawing/2014/main" id="{EEFAC8CD-4CB8-46BB-9165-9F84ABECDAF9}"/>
              </a:ext>
            </a:extLst>
          </p:cNvPr>
          <p:cNvGrpSpPr/>
          <p:nvPr userDrawn="1"/>
        </p:nvGrpSpPr>
        <p:grpSpPr>
          <a:xfrm>
            <a:off x="8394" y="203"/>
            <a:ext cx="12179300" cy="629285"/>
            <a:chOff x="8394" y="203"/>
            <a:chExt cx="12179300" cy="629285"/>
          </a:xfrm>
        </p:grpSpPr>
        <p:sp>
          <p:nvSpPr>
            <p:cNvPr id="8" name="object 3">
              <a:extLst>
                <a:ext uri="{FF2B5EF4-FFF2-40B4-BE49-F238E27FC236}">
                  <a16:creationId xmlns:a16="http://schemas.microsoft.com/office/drawing/2014/main" id="{71067F73-7E45-4130-A0BD-F6E6E610BD3B}"/>
                </a:ext>
              </a:extLst>
            </p:cNvPr>
            <p:cNvSpPr/>
            <p:nvPr/>
          </p:nvSpPr>
          <p:spPr>
            <a:xfrm>
              <a:off x="8394" y="203"/>
              <a:ext cx="12179300" cy="629285"/>
            </a:xfrm>
            <a:custGeom>
              <a:avLst/>
              <a:gdLst/>
              <a:ahLst/>
              <a:cxnLst/>
              <a:rect l="l" t="t" r="r" b="b"/>
              <a:pathLst>
                <a:path w="12179300" h="629285">
                  <a:moveTo>
                    <a:pt x="12179300" y="0"/>
                  </a:moveTo>
                  <a:lnTo>
                    <a:pt x="0" y="0"/>
                  </a:lnTo>
                  <a:lnTo>
                    <a:pt x="0" y="629170"/>
                  </a:lnTo>
                  <a:lnTo>
                    <a:pt x="12179300" y="629170"/>
                  </a:lnTo>
                  <a:lnTo>
                    <a:pt x="12179300" y="0"/>
                  </a:lnTo>
                  <a:close/>
                </a:path>
              </a:pathLst>
            </a:custGeom>
            <a:solidFill>
              <a:srgbClr val="19313B"/>
            </a:solidFill>
          </p:spPr>
          <p:txBody>
            <a:bodyPr wrap="square" lIns="0" tIns="0" rIns="0" bIns="0" rtlCol="0"/>
            <a:lstStyle/>
            <a:p>
              <a:endParaRPr/>
            </a:p>
          </p:txBody>
        </p:sp>
        <p:sp>
          <p:nvSpPr>
            <p:cNvPr id="9" name="object 4">
              <a:extLst>
                <a:ext uri="{FF2B5EF4-FFF2-40B4-BE49-F238E27FC236}">
                  <a16:creationId xmlns:a16="http://schemas.microsoft.com/office/drawing/2014/main" id="{99888AE1-899C-40FD-8970-4832B1CF0985}"/>
                </a:ext>
              </a:extLst>
            </p:cNvPr>
            <p:cNvSpPr/>
            <p:nvPr/>
          </p:nvSpPr>
          <p:spPr>
            <a:xfrm>
              <a:off x="11579466" y="140804"/>
              <a:ext cx="363220" cy="361950"/>
            </a:xfrm>
            <a:custGeom>
              <a:avLst/>
              <a:gdLst/>
              <a:ahLst/>
              <a:cxnLst/>
              <a:rect l="l" t="t" r="r" b="b"/>
              <a:pathLst>
                <a:path w="363220" h="361950">
                  <a:moveTo>
                    <a:pt x="362610" y="361543"/>
                  </a:moveTo>
                  <a:lnTo>
                    <a:pt x="362229" y="1384"/>
                  </a:lnTo>
                  <a:lnTo>
                    <a:pt x="359930" y="1397"/>
                  </a:lnTo>
                  <a:lnTo>
                    <a:pt x="359930" y="0"/>
                  </a:lnTo>
                  <a:lnTo>
                    <a:pt x="0" y="0"/>
                  </a:lnTo>
                  <a:lnTo>
                    <a:pt x="0" y="18046"/>
                  </a:lnTo>
                  <a:lnTo>
                    <a:pt x="330555" y="18046"/>
                  </a:lnTo>
                  <a:lnTo>
                    <a:pt x="90538" y="258724"/>
                  </a:lnTo>
                  <a:lnTo>
                    <a:pt x="103301" y="271462"/>
                  </a:lnTo>
                  <a:lnTo>
                    <a:pt x="344220" y="29883"/>
                  </a:lnTo>
                  <a:lnTo>
                    <a:pt x="344589" y="361556"/>
                  </a:lnTo>
                  <a:lnTo>
                    <a:pt x="362610" y="361543"/>
                  </a:lnTo>
                  <a:close/>
                </a:path>
              </a:pathLst>
            </a:custGeom>
            <a:solidFill>
              <a:srgbClr val="CC9903"/>
            </a:solidFill>
          </p:spPr>
          <p:txBody>
            <a:bodyPr wrap="square" lIns="0" tIns="0" rIns="0" bIns="0" rtlCol="0"/>
            <a:lstStyle/>
            <a:p>
              <a:endParaRPr/>
            </a:p>
          </p:txBody>
        </p:sp>
        <p:sp>
          <p:nvSpPr>
            <p:cNvPr id="10" name="object 5">
              <a:extLst>
                <a:ext uri="{FF2B5EF4-FFF2-40B4-BE49-F238E27FC236}">
                  <a16:creationId xmlns:a16="http://schemas.microsoft.com/office/drawing/2014/main" id="{4564B66F-5ABE-4DDD-A25E-FC8AADC35913}"/>
                </a:ext>
              </a:extLst>
            </p:cNvPr>
            <p:cNvSpPr/>
            <p:nvPr/>
          </p:nvSpPr>
          <p:spPr>
            <a:xfrm>
              <a:off x="9239738" y="97367"/>
              <a:ext cx="0" cy="450215"/>
            </a:xfrm>
            <a:custGeom>
              <a:avLst/>
              <a:gdLst/>
              <a:ahLst/>
              <a:cxnLst/>
              <a:rect l="l" t="t" r="r" b="b"/>
              <a:pathLst>
                <a:path h="450215">
                  <a:moveTo>
                    <a:pt x="0" y="0"/>
                  </a:moveTo>
                  <a:lnTo>
                    <a:pt x="0" y="449884"/>
                  </a:lnTo>
                </a:path>
              </a:pathLst>
            </a:custGeom>
            <a:ln w="15621">
              <a:solidFill>
                <a:srgbClr val="FFFFFF"/>
              </a:solidFill>
            </a:ln>
          </p:spPr>
          <p:txBody>
            <a:bodyPr wrap="square" lIns="0" tIns="0" rIns="0" bIns="0" rtlCol="0"/>
            <a:lstStyle/>
            <a:p>
              <a:endParaRPr/>
            </a:p>
          </p:txBody>
        </p:sp>
        <p:pic>
          <p:nvPicPr>
            <p:cNvPr id="11" name="object 6">
              <a:extLst>
                <a:ext uri="{FF2B5EF4-FFF2-40B4-BE49-F238E27FC236}">
                  <a16:creationId xmlns:a16="http://schemas.microsoft.com/office/drawing/2014/main" id="{B3953687-AC75-45B3-BA70-09988A5E06D1}"/>
                </a:ext>
              </a:extLst>
            </p:cNvPr>
            <p:cNvPicPr/>
            <p:nvPr/>
          </p:nvPicPr>
          <p:blipFill>
            <a:blip r:embed="rId6" cstate="print"/>
            <a:stretch>
              <a:fillRect/>
            </a:stretch>
          </p:blipFill>
          <p:spPr>
            <a:xfrm>
              <a:off x="9946036" y="177295"/>
              <a:ext cx="933024" cy="291161"/>
            </a:xfrm>
            <a:prstGeom prst="rect">
              <a:avLst/>
            </a:prstGeom>
          </p:spPr>
        </p:pic>
        <p:sp>
          <p:nvSpPr>
            <p:cNvPr id="12" name="object 7">
              <a:extLst>
                <a:ext uri="{FF2B5EF4-FFF2-40B4-BE49-F238E27FC236}">
                  <a16:creationId xmlns:a16="http://schemas.microsoft.com/office/drawing/2014/main" id="{6895FD4B-7FAC-48E3-8DFA-2AA66CEE4FDF}"/>
                </a:ext>
              </a:extLst>
            </p:cNvPr>
            <p:cNvSpPr/>
            <p:nvPr/>
          </p:nvSpPr>
          <p:spPr>
            <a:xfrm>
              <a:off x="9399562" y="80238"/>
              <a:ext cx="481965" cy="426720"/>
            </a:xfrm>
            <a:custGeom>
              <a:avLst/>
              <a:gdLst/>
              <a:ahLst/>
              <a:cxnLst/>
              <a:rect l="l" t="t" r="r" b="b"/>
              <a:pathLst>
                <a:path w="481965" h="426720">
                  <a:moveTo>
                    <a:pt x="467233" y="150761"/>
                  </a:moveTo>
                  <a:lnTo>
                    <a:pt x="445071" y="108889"/>
                  </a:lnTo>
                  <a:lnTo>
                    <a:pt x="415467" y="72364"/>
                  </a:lnTo>
                  <a:lnTo>
                    <a:pt x="379425" y="42214"/>
                  </a:lnTo>
                  <a:lnTo>
                    <a:pt x="337934" y="19431"/>
                  </a:lnTo>
                  <a:lnTo>
                    <a:pt x="292011" y="5016"/>
                  </a:lnTo>
                  <a:lnTo>
                    <a:pt x="242646" y="0"/>
                  </a:lnTo>
                  <a:lnTo>
                    <a:pt x="193751" y="4927"/>
                  </a:lnTo>
                  <a:lnTo>
                    <a:pt x="148196" y="19062"/>
                  </a:lnTo>
                  <a:lnTo>
                    <a:pt x="106984" y="41440"/>
                  </a:lnTo>
                  <a:lnTo>
                    <a:pt x="71069" y="71069"/>
                  </a:lnTo>
                  <a:lnTo>
                    <a:pt x="41440" y="106972"/>
                  </a:lnTo>
                  <a:lnTo>
                    <a:pt x="19075" y="148196"/>
                  </a:lnTo>
                  <a:lnTo>
                    <a:pt x="4940" y="193738"/>
                  </a:lnTo>
                  <a:lnTo>
                    <a:pt x="0" y="242646"/>
                  </a:lnTo>
                  <a:lnTo>
                    <a:pt x="1028" y="264947"/>
                  </a:lnTo>
                  <a:lnTo>
                    <a:pt x="4013" y="286677"/>
                  </a:lnTo>
                  <a:lnTo>
                    <a:pt x="8877" y="307746"/>
                  </a:lnTo>
                  <a:lnTo>
                    <a:pt x="15519" y="328091"/>
                  </a:lnTo>
                  <a:lnTo>
                    <a:pt x="21310" y="320078"/>
                  </a:lnTo>
                  <a:lnTo>
                    <a:pt x="27520" y="312115"/>
                  </a:lnTo>
                  <a:lnTo>
                    <a:pt x="57467" y="279996"/>
                  </a:lnTo>
                  <a:lnTo>
                    <a:pt x="94246" y="249466"/>
                  </a:lnTo>
                  <a:lnTo>
                    <a:pt x="114630" y="235305"/>
                  </a:lnTo>
                  <a:lnTo>
                    <a:pt x="112547" y="230289"/>
                  </a:lnTo>
                  <a:lnTo>
                    <a:pt x="110769" y="225107"/>
                  </a:lnTo>
                  <a:lnTo>
                    <a:pt x="109410" y="219722"/>
                  </a:lnTo>
                  <a:lnTo>
                    <a:pt x="81470" y="222440"/>
                  </a:lnTo>
                  <a:lnTo>
                    <a:pt x="76047" y="217970"/>
                  </a:lnTo>
                  <a:lnTo>
                    <a:pt x="73710" y="193802"/>
                  </a:lnTo>
                  <a:lnTo>
                    <a:pt x="78168" y="188379"/>
                  </a:lnTo>
                  <a:lnTo>
                    <a:pt x="106108" y="185674"/>
                  </a:lnTo>
                  <a:lnTo>
                    <a:pt x="106553" y="177190"/>
                  </a:lnTo>
                  <a:lnTo>
                    <a:pt x="107988" y="168948"/>
                  </a:lnTo>
                  <a:lnTo>
                    <a:pt x="110236" y="161010"/>
                  </a:lnTo>
                  <a:lnTo>
                    <a:pt x="84658" y="149377"/>
                  </a:lnTo>
                  <a:lnTo>
                    <a:pt x="82207" y="142798"/>
                  </a:lnTo>
                  <a:lnTo>
                    <a:pt x="92252" y="120700"/>
                  </a:lnTo>
                  <a:lnTo>
                    <a:pt x="98831" y="118237"/>
                  </a:lnTo>
                  <a:lnTo>
                    <a:pt x="124409" y="129870"/>
                  </a:lnTo>
                  <a:lnTo>
                    <a:pt x="128981" y="122885"/>
                  </a:lnTo>
                  <a:lnTo>
                    <a:pt x="134315" y="116408"/>
                  </a:lnTo>
                  <a:lnTo>
                    <a:pt x="140296" y="110578"/>
                  </a:lnTo>
                  <a:lnTo>
                    <a:pt x="123952" y="87718"/>
                  </a:lnTo>
                  <a:lnTo>
                    <a:pt x="125107" y="80784"/>
                  </a:lnTo>
                  <a:lnTo>
                    <a:pt x="144868" y="66675"/>
                  </a:lnTo>
                  <a:lnTo>
                    <a:pt x="151803" y="67830"/>
                  </a:lnTo>
                  <a:lnTo>
                    <a:pt x="168122" y="90678"/>
                  </a:lnTo>
                  <a:lnTo>
                    <a:pt x="175475" y="86944"/>
                  </a:lnTo>
                  <a:lnTo>
                    <a:pt x="183299" y="83959"/>
                  </a:lnTo>
                  <a:lnTo>
                    <a:pt x="191528" y="81889"/>
                  </a:lnTo>
                  <a:lnTo>
                    <a:pt x="188823" y="53962"/>
                  </a:lnTo>
                  <a:lnTo>
                    <a:pt x="193294" y="48526"/>
                  </a:lnTo>
                  <a:lnTo>
                    <a:pt x="217449" y="46189"/>
                  </a:lnTo>
                  <a:lnTo>
                    <a:pt x="222885" y="50647"/>
                  </a:lnTo>
                  <a:lnTo>
                    <a:pt x="225590" y="78587"/>
                  </a:lnTo>
                  <a:lnTo>
                    <a:pt x="234061" y="79044"/>
                  </a:lnTo>
                  <a:lnTo>
                    <a:pt x="242316" y="80467"/>
                  </a:lnTo>
                  <a:lnTo>
                    <a:pt x="250240" y="82715"/>
                  </a:lnTo>
                  <a:lnTo>
                    <a:pt x="261874" y="57150"/>
                  </a:lnTo>
                  <a:lnTo>
                    <a:pt x="268452" y="54686"/>
                  </a:lnTo>
                  <a:lnTo>
                    <a:pt x="290550" y="64731"/>
                  </a:lnTo>
                  <a:lnTo>
                    <a:pt x="293014" y="71323"/>
                  </a:lnTo>
                  <a:lnTo>
                    <a:pt x="281381" y="96901"/>
                  </a:lnTo>
                  <a:lnTo>
                    <a:pt x="288378" y="101473"/>
                  </a:lnTo>
                  <a:lnTo>
                    <a:pt x="294843" y="106794"/>
                  </a:lnTo>
                  <a:lnTo>
                    <a:pt x="300672" y="112776"/>
                  </a:lnTo>
                  <a:lnTo>
                    <a:pt x="323545" y="96443"/>
                  </a:lnTo>
                  <a:lnTo>
                    <a:pt x="330466" y="97599"/>
                  </a:lnTo>
                  <a:lnTo>
                    <a:pt x="344589" y="117348"/>
                  </a:lnTo>
                  <a:lnTo>
                    <a:pt x="343433" y="124282"/>
                  </a:lnTo>
                  <a:lnTo>
                    <a:pt x="320586" y="140614"/>
                  </a:lnTo>
                  <a:lnTo>
                    <a:pt x="322745" y="144881"/>
                  </a:lnTo>
                  <a:lnTo>
                    <a:pt x="324624" y="149339"/>
                  </a:lnTo>
                  <a:lnTo>
                    <a:pt x="326263" y="153911"/>
                  </a:lnTo>
                  <a:lnTo>
                    <a:pt x="347332" y="150787"/>
                  </a:lnTo>
                  <a:lnTo>
                    <a:pt x="368223" y="148526"/>
                  </a:lnTo>
                  <a:lnTo>
                    <a:pt x="388848" y="147154"/>
                  </a:lnTo>
                  <a:lnTo>
                    <a:pt x="409130" y="146697"/>
                  </a:lnTo>
                  <a:lnTo>
                    <a:pt x="424243" y="146951"/>
                  </a:lnTo>
                  <a:lnTo>
                    <a:pt x="438962" y="147726"/>
                  </a:lnTo>
                  <a:lnTo>
                    <a:pt x="453301" y="148996"/>
                  </a:lnTo>
                  <a:lnTo>
                    <a:pt x="467233" y="150761"/>
                  </a:lnTo>
                  <a:close/>
                </a:path>
                <a:path w="481965" h="426720">
                  <a:moveTo>
                    <a:pt x="481584" y="200545"/>
                  </a:moveTo>
                  <a:lnTo>
                    <a:pt x="445071" y="179755"/>
                  </a:lnTo>
                  <a:lnTo>
                    <a:pt x="409143" y="178155"/>
                  </a:lnTo>
                  <a:lnTo>
                    <a:pt x="372402" y="179730"/>
                  </a:lnTo>
                  <a:lnTo>
                    <a:pt x="296519" y="191985"/>
                  </a:lnTo>
                  <a:lnTo>
                    <a:pt x="258432" y="202488"/>
                  </a:lnTo>
                  <a:lnTo>
                    <a:pt x="212140" y="219354"/>
                  </a:lnTo>
                  <a:lnTo>
                    <a:pt x="168986" y="239674"/>
                  </a:lnTo>
                  <a:lnTo>
                    <a:pt x="129552" y="263080"/>
                  </a:lnTo>
                  <a:lnTo>
                    <a:pt x="94462" y="289204"/>
                  </a:lnTo>
                  <a:lnTo>
                    <a:pt x="64338" y="317690"/>
                  </a:lnTo>
                  <a:lnTo>
                    <a:pt x="38112" y="350875"/>
                  </a:lnTo>
                  <a:lnTo>
                    <a:pt x="31369" y="361911"/>
                  </a:lnTo>
                  <a:lnTo>
                    <a:pt x="42494" y="379730"/>
                  </a:lnTo>
                  <a:lnTo>
                    <a:pt x="55079" y="396468"/>
                  </a:lnTo>
                  <a:lnTo>
                    <a:pt x="69024" y="412051"/>
                  </a:lnTo>
                  <a:lnTo>
                    <a:pt x="84251" y="426364"/>
                  </a:lnTo>
                  <a:lnTo>
                    <a:pt x="90766" y="414972"/>
                  </a:lnTo>
                  <a:lnTo>
                    <a:pt x="94437" y="409282"/>
                  </a:lnTo>
                  <a:lnTo>
                    <a:pt x="121780" y="372516"/>
                  </a:lnTo>
                  <a:lnTo>
                    <a:pt x="154813" y="337832"/>
                  </a:lnTo>
                  <a:lnTo>
                    <a:pt x="192938" y="305765"/>
                  </a:lnTo>
                  <a:lnTo>
                    <a:pt x="235585" y="276796"/>
                  </a:lnTo>
                  <a:lnTo>
                    <a:pt x="282143" y="251409"/>
                  </a:lnTo>
                  <a:lnTo>
                    <a:pt x="332143" y="230136"/>
                  </a:lnTo>
                  <a:lnTo>
                    <a:pt x="382485" y="214452"/>
                  </a:lnTo>
                  <a:lnTo>
                    <a:pt x="432511" y="204546"/>
                  </a:lnTo>
                  <a:lnTo>
                    <a:pt x="481584" y="200545"/>
                  </a:lnTo>
                  <a:close/>
                </a:path>
              </a:pathLst>
            </a:custGeom>
            <a:solidFill>
              <a:srgbClr val="FFFFFF"/>
            </a:solidFill>
          </p:spPr>
          <p:txBody>
            <a:bodyPr wrap="square" lIns="0" tIns="0" rIns="0" bIns="0" rtlCol="0"/>
            <a:lstStyle/>
            <a:p>
              <a:endParaRPr/>
            </a:p>
          </p:txBody>
        </p:sp>
        <p:pic>
          <p:nvPicPr>
            <p:cNvPr id="13" name="object 8">
              <a:extLst>
                <a:ext uri="{FF2B5EF4-FFF2-40B4-BE49-F238E27FC236}">
                  <a16:creationId xmlns:a16="http://schemas.microsoft.com/office/drawing/2014/main" id="{7C38C1F4-2D8E-4B10-8234-D8FCF3BD846F}"/>
                </a:ext>
              </a:extLst>
            </p:cNvPr>
            <p:cNvPicPr/>
            <p:nvPr/>
          </p:nvPicPr>
          <p:blipFill>
            <a:blip r:embed="rId7" cstate="print"/>
            <a:stretch>
              <a:fillRect/>
            </a:stretch>
          </p:blipFill>
          <p:spPr>
            <a:xfrm>
              <a:off x="9665364" y="411106"/>
              <a:ext cx="202882" cy="153288"/>
            </a:xfrm>
            <a:prstGeom prst="rect">
              <a:avLst/>
            </a:prstGeom>
          </p:spPr>
        </p:pic>
        <p:sp>
          <p:nvSpPr>
            <p:cNvPr id="14" name="object 9">
              <a:extLst>
                <a:ext uri="{FF2B5EF4-FFF2-40B4-BE49-F238E27FC236}">
                  <a16:creationId xmlns:a16="http://schemas.microsoft.com/office/drawing/2014/main" id="{CF6B431D-A2CC-4D74-8605-A65278BED008}"/>
                </a:ext>
              </a:extLst>
            </p:cNvPr>
            <p:cNvSpPr/>
            <p:nvPr/>
          </p:nvSpPr>
          <p:spPr>
            <a:xfrm>
              <a:off x="9515806" y="320064"/>
              <a:ext cx="369570" cy="240029"/>
            </a:xfrm>
            <a:custGeom>
              <a:avLst/>
              <a:gdLst/>
              <a:ahLst/>
              <a:cxnLst/>
              <a:rect l="l" t="t" r="r" b="b"/>
              <a:pathLst>
                <a:path w="369570" h="240029">
                  <a:moveTo>
                    <a:pt x="368985" y="0"/>
                  </a:moveTo>
                  <a:lnTo>
                    <a:pt x="323677" y="3502"/>
                  </a:lnTo>
                  <a:lnTo>
                    <a:pt x="276866" y="12674"/>
                  </a:lnTo>
                  <a:lnTo>
                    <a:pt x="229636" y="27256"/>
                  </a:lnTo>
                  <a:lnTo>
                    <a:pt x="183070" y="46989"/>
                  </a:lnTo>
                  <a:lnTo>
                    <a:pt x="140244" y="70288"/>
                  </a:lnTo>
                  <a:lnTo>
                    <a:pt x="101112" y="96768"/>
                  </a:lnTo>
                  <a:lnTo>
                    <a:pt x="66212" y="125977"/>
                  </a:lnTo>
                  <a:lnTo>
                    <a:pt x="36083" y="157465"/>
                  </a:lnTo>
                  <a:lnTo>
                    <a:pt x="11264" y="190779"/>
                  </a:lnTo>
                  <a:lnTo>
                    <a:pt x="0" y="209943"/>
                  </a:lnTo>
                  <a:lnTo>
                    <a:pt x="17203" y="219520"/>
                  </a:lnTo>
                  <a:lnTo>
                    <a:pt x="35234" y="227695"/>
                  </a:lnTo>
                  <a:lnTo>
                    <a:pt x="54015" y="234407"/>
                  </a:lnTo>
                  <a:lnTo>
                    <a:pt x="73469" y="239598"/>
                  </a:lnTo>
                  <a:lnTo>
                    <a:pt x="100738" y="197641"/>
                  </a:lnTo>
                  <a:lnTo>
                    <a:pt x="133477" y="158103"/>
                  </a:lnTo>
                  <a:lnTo>
                    <a:pt x="171263" y="121520"/>
                  </a:lnTo>
                  <a:lnTo>
                    <a:pt x="213677" y="88430"/>
                  </a:lnTo>
                  <a:lnTo>
                    <a:pt x="250925" y="64714"/>
                  </a:lnTo>
                  <a:lnTo>
                    <a:pt x="289421" y="44681"/>
                  </a:lnTo>
                  <a:lnTo>
                    <a:pt x="328797" y="28454"/>
                  </a:lnTo>
                  <a:lnTo>
                    <a:pt x="368681" y="16154"/>
                  </a:lnTo>
                  <a:lnTo>
                    <a:pt x="368985"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419294889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Lst>
  <p:txStyles>
    <p:titleStyle>
      <a:lvl1pPr algn="l" defTabSz="914400" rtl="0" eaLnBrk="1" latinLnBrk="0" hangingPunct="1">
        <a:lnSpc>
          <a:spcPct val="90000"/>
        </a:lnSpc>
        <a:spcBef>
          <a:spcPct val="0"/>
        </a:spcBef>
        <a:buNone/>
        <a:defRPr sz="4400" b="1" kern="1200">
          <a:solidFill>
            <a:srgbClr val="333333"/>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26EDCA5-91F1-7AB7-BC87-56E9D9BD96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D6DD5D53-AA56-E91C-2678-158264B353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41782F3C-63F0-9F2B-6245-7C7CC6AE70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670663-50CC-4D87-BB18-EC0F6FC5C054}" type="datetimeFigureOut">
              <a:rPr lang="fr-BE" smtClean="0"/>
              <a:t>20-11-24</a:t>
            </a:fld>
            <a:endParaRPr lang="fr-BE"/>
          </a:p>
        </p:txBody>
      </p:sp>
      <p:sp>
        <p:nvSpPr>
          <p:cNvPr id="5" name="Espace réservé du pied de page 4">
            <a:extLst>
              <a:ext uri="{FF2B5EF4-FFF2-40B4-BE49-F238E27FC236}">
                <a16:creationId xmlns:a16="http://schemas.microsoft.com/office/drawing/2014/main" id="{B82A3836-0574-1C68-9F19-A813E761E6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CF942601-243C-2F3C-6198-42A879B4D1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0A738C-3573-4D39-BE5C-28795C99415A}" type="slidenum">
              <a:rPr lang="fr-BE" smtClean="0"/>
              <a:t>‹N°›</a:t>
            </a:fld>
            <a:endParaRPr lang="fr-BE"/>
          </a:p>
        </p:txBody>
      </p:sp>
    </p:spTree>
    <p:extLst>
      <p:ext uri="{BB962C8B-B14F-4D97-AF65-F5344CB8AC3E}">
        <p14:creationId xmlns:p14="http://schemas.microsoft.com/office/powerpoint/2010/main" val="2951278515"/>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image" Target="../media/image228.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230.jpeg"/><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2" Type="http://schemas.openxmlformats.org/officeDocument/2006/relationships/image" Target="../media/image231.png"/><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C4B16CE9-617A-4F0C-1A69-2E5C947616D3}"/>
              </a:ext>
            </a:extLst>
          </p:cNvPr>
          <p:cNvSpPr>
            <a:spLocks noGrp="1"/>
          </p:cNvSpPr>
          <p:nvPr>
            <p:ph sz="quarter" idx="13"/>
          </p:nvPr>
        </p:nvSpPr>
        <p:spPr/>
        <p:txBody>
          <a:bodyPr/>
          <a:lstStyle/>
          <a:p>
            <a:endParaRPr lang="fr-BE"/>
          </a:p>
        </p:txBody>
      </p:sp>
      <p:sp>
        <p:nvSpPr>
          <p:cNvPr id="3" name="Espace réservé du contenu 2">
            <a:extLst>
              <a:ext uri="{FF2B5EF4-FFF2-40B4-BE49-F238E27FC236}">
                <a16:creationId xmlns:a16="http://schemas.microsoft.com/office/drawing/2014/main" id="{CA50DB16-2D81-6150-F444-39E219C43D98}"/>
              </a:ext>
            </a:extLst>
          </p:cNvPr>
          <p:cNvSpPr>
            <a:spLocks noGrp="1"/>
          </p:cNvSpPr>
          <p:nvPr>
            <p:ph sz="quarter" idx="14"/>
          </p:nvPr>
        </p:nvSpPr>
        <p:spPr/>
        <p:txBody>
          <a:bodyPr/>
          <a:lstStyle/>
          <a:p>
            <a:endParaRPr lang="fr-BE"/>
          </a:p>
        </p:txBody>
      </p:sp>
    </p:spTree>
    <p:extLst>
      <p:ext uri="{BB962C8B-B14F-4D97-AF65-F5344CB8AC3E}">
        <p14:creationId xmlns:p14="http://schemas.microsoft.com/office/powerpoint/2010/main" val="4245623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C26D3AD6-836D-2667-6A21-1C2CD52E99E0}"/>
              </a:ext>
            </a:extLst>
          </p:cNvPr>
          <p:cNvSpPr>
            <a:spLocks noGrp="1"/>
          </p:cNvSpPr>
          <p:nvPr>
            <p:ph type="body" sz="quarter" idx="15"/>
          </p:nvPr>
        </p:nvSpPr>
        <p:spPr>
          <a:xfrm>
            <a:off x="4701886" y="317545"/>
            <a:ext cx="6286500" cy="794684"/>
          </a:xfrm>
        </p:spPr>
        <p:txBody>
          <a:bodyPr/>
          <a:lstStyle/>
          <a:p>
            <a:pPr algn="l"/>
            <a:r>
              <a:rPr lang="fr-BE" dirty="0"/>
              <a:t>Réunion du Collège des Producteurs - 26/11/24</a:t>
            </a:r>
          </a:p>
          <a:p>
            <a:pPr algn="l"/>
            <a:endParaRPr lang="fr-BE" dirty="0"/>
          </a:p>
          <a:p>
            <a:pPr algn="l"/>
            <a:r>
              <a:rPr lang="fr-BE" dirty="0"/>
              <a:t>OJ :</a:t>
            </a:r>
          </a:p>
          <a:p>
            <a:pPr marL="342900" lvl="0" indent="-342900" algn="just">
              <a:buFont typeface="Myriad Pro"/>
              <a:buChar char="-"/>
            </a:pPr>
            <a:r>
              <a:rPr lang="fr-BE" sz="1800" dirty="0">
                <a:effectLst/>
                <a:latin typeface="Myriad Pro"/>
                <a:ea typeface="Calibri" panose="020F0502020204030204" pitchFamily="34" charset="0"/>
                <a:cs typeface="Arial" panose="020B0604020202020204" pitchFamily="34" charset="0"/>
              </a:rPr>
              <a:t>Echange avec la Ministre sur les enjeux majeurs des différentes filières</a:t>
            </a:r>
            <a:endParaRPr lang="fr-BE"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dirty="0">
                <a:effectLst/>
                <a:latin typeface="Myriad Pro"/>
                <a:ea typeface="Calibri" panose="020F0502020204030204" pitchFamily="34" charset="0"/>
                <a:cs typeface="Arial" panose="020B0604020202020204" pitchFamily="34" charset="0"/>
              </a:rPr>
              <a:t>Avis du Collège des Producteurs sur le plan de promotion 2025 APAQW </a:t>
            </a:r>
            <a:endParaRPr lang="fr-BE"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dirty="0">
                <a:effectLst/>
                <a:latin typeface="Myriad Pro"/>
                <a:ea typeface="Calibri" panose="020F0502020204030204" pitchFamily="34" charset="0"/>
                <a:cs typeface="Arial" panose="020B0604020202020204" pitchFamily="34" charset="0"/>
              </a:rPr>
              <a:t>Divers</a:t>
            </a:r>
            <a:endParaRPr lang="fr-BE" sz="1800" dirty="0">
              <a:effectLst/>
              <a:latin typeface="Calibri" panose="020F0502020204030204" pitchFamily="34" charset="0"/>
              <a:ea typeface="Calibri" panose="020F0502020204030204" pitchFamily="34" charset="0"/>
              <a:cs typeface="Arial" panose="020B0604020202020204" pitchFamily="34" charset="0"/>
            </a:endParaRPr>
          </a:p>
          <a:p>
            <a:pPr algn="l"/>
            <a:endParaRPr lang="fr-BE" dirty="0"/>
          </a:p>
        </p:txBody>
      </p:sp>
    </p:spTree>
    <p:extLst>
      <p:ext uri="{BB962C8B-B14F-4D97-AF65-F5344CB8AC3E}">
        <p14:creationId xmlns:p14="http://schemas.microsoft.com/office/powerpoint/2010/main" val="3174429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66221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B51E989-8D0B-81BB-31BD-68FBBED1813B}"/>
              </a:ext>
            </a:extLst>
          </p:cNvPr>
          <p:cNvSpPr/>
          <p:nvPr/>
        </p:nvSpPr>
        <p:spPr>
          <a:xfrm>
            <a:off x="7907483" y="3522517"/>
            <a:ext cx="509154" cy="30133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r"/>
            <a:r>
              <a:rPr lang="fr-BE" sz="1050" b="1" dirty="0"/>
              <a:t>4880</a:t>
            </a:r>
            <a:endParaRPr lang="fr-BE" b="1" dirty="0"/>
          </a:p>
        </p:txBody>
      </p:sp>
      <p:sp>
        <p:nvSpPr>
          <p:cNvPr id="3" name="Rectangle 2">
            <a:extLst>
              <a:ext uri="{FF2B5EF4-FFF2-40B4-BE49-F238E27FC236}">
                <a16:creationId xmlns:a16="http://schemas.microsoft.com/office/drawing/2014/main" id="{FC36F8E9-32A1-7991-1E46-CB78D59EA479}"/>
              </a:ext>
            </a:extLst>
          </p:cNvPr>
          <p:cNvSpPr/>
          <p:nvPr/>
        </p:nvSpPr>
        <p:spPr>
          <a:xfrm>
            <a:off x="7907483" y="3823853"/>
            <a:ext cx="881494" cy="1524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r"/>
            <a:r>
              <a:rPr lang="fr-BE" sz="1050" b="1" dirty="0"/>
              <a:t>489 000 000</a:t>
            </a:r>
            <a:endParaRPr lang="fr-BE" b="1" dirty="0"/>
          </a:p>
        </p:txBody>
      </p:sp>
      <p:sp>
        <p:nvSpPr>
          <p:cNvPr id="4" name="Rectangle 3">
            <a:extLst>
              <a:ext uri="{FF2B5EF4-FFF2-40B4-BE49-F238E27FC236}">
                <a16:creationId xmlns:a16="http://schemas.microsoft.com/office/drawing/2014/main" id="{A49AD7E2-CB65-B26C-5B8E-F93DAB738F9B}"/>
              </a:ext>
            </a:extLst>
          </p:cNvPr>
          <p:cNvSpPr/>
          <p:nvPr/>
        </p:nvSpPr>
        <p:spPr>
          <a:xfrm>
            <a:off x="1532658" y="5581649"/>
            <a:ext cx="872836" cy="10737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r"/>
            <a:r>
              <a:rPr lang="fr-BE" sz="1050" b="1" dirty="0"/>
              <a:t>770 000 000</a:t>
            </a:r>
            <a:endParaRPr lang="fr-BE" b="1" dirty="0"/>
          </a:p>
        </p:txBody>
      </p:sp>
      <p:sp>
        <p:nvSpPr>
          <p:cNvPr id="5" name="Rectangle 4">
            <a:extLst>
              <a:ext uri="{FF2B5EF4-FFF2-40B4-BE49-F238E27FC236}">
                <a16:creationId xmlns:a16="http://schemas.microsoft.com/office/drawing/2014/main" id="{EA6A3EA1-A2F0-687F-AFDE-9A27E0AD525F}"/>
              </a:ext>
            </a:extLst>
          </p:cNvPr>
          <p:cNvSpPr/>
          <p:nvPr/>
        </p:nvSpPr>
        <p:spPr>
          <a:xfrm>
            <a:off x="1433945" y="5346122"/>
            <a:ext cx="457202" cy="10737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r"/>
            <a:r>
              <a:rPr lang="fr-BE" sz="1050" b="1" dirty="0"/>
              <a:t>2850</a:t>
            </a:r>
            <a:endParaRPr lang="fr-BE" b="1" dirty="0"/>
          </a:p>
        </p:txBody>
      </p:sp>
      <p:sp>
        <p:nvSpPr>
          <p:cNvPr id="6" name="Rectangle 5">
            <a:extLst>
              <a:ext uri="{FF2B5EF4-FFF2-40B4-BE49-F238E27FC236}">
                <a16:creationId xmlns:a16="http://schemas.microsoft.com/office/drawing/2014/main" id="{F2505399-D06D-9217-653E-C34EA56ADD56}"/>
              </a:ext>
            </a:extLst>
          </p:cNvPr>
          <p:cNvSpPr/>
          <p:nvPr/>
        </p:nvSpPr>
        <p:spPr>
          <a:xfrm>
            <a:off x="6878115" y="1698274"/>
            <a:ext cx="881494" cy="1524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r"/>
            <a:r>
              <a:rPr lang="fr-BE" sz="1050" b="1" dirty="0"/>
              <a:t>440 000 000</a:t>
            </a:r>
            <a:endParaRPr lang="fr-BE" b="1" dirty="0"/>
          </a:p>
        </p:txBody>
      </p:sp>
      <p:sp>
        <p:nvSpPr>
          <p:cNvPr id="7" name="Rectangle 6">
            <a:extLst>
              <a:ext uri="{FF2B5EF4-FFF2-40B4-BE49-F238E27FC236}">
                <a16:creationId xmlns:a16="http://schemas.microsoft.com/office/drawing/2014/main" id="{668D92B8-F077-BB30-AB2A-E220F97F1137}"/>
              </a:ext>
            </a:extLst>
          </p:cNvPr>
          <p:cNvSpPr/>
          <p:nvPr/>
        </p:nvSpPr>
        <p:spPr>
          <a:xfrm>
            <a:off x="6906096" y="1493343"/>
            <a:ext cx="457202" cy="10737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r"/>
            <a:r>
              <a:rPr lang="fr-BE" sz="1050" b="1" dirty="0"/>
              <a:t>7685</a:t>
            </a:r>
            <a:endParaRPr lang="fr-BE" b="1" dirty="0"/>
          </a:p>
        </p:txBody>
      </p:sp>
      <p:sp>
        <p:nvSpPr>
          <p:cNvPr id="8" name="Rectangle 7">
            <a:extLst>
              <a:ext uri="{FF2B5EF4-FFF2-40B4-BE49-F238E27FC236}">
                <a16:creationId xmlns:a16="http://schemas.microsoft.com/office/drawing/2014/main" id="{EEF58E84-FAB4-C42B-E217-EF9010F716F9}"/>
              </a:ext>
            </a:extLst>
          </p:cNvPr>
          <p:cNvSpPr/>
          <p:nvPr/>
        </p:nvSpPr>
        <p:spPr>
          <a:xfrm>
            <a:off x="3620174" y="5667635"/>
            <a:ext cx="337737" cy="10737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r"/>
            <a:r>
              <a:rPr lang="fr-BE" sz="1050" b="1" dirty="0"/>
              <a:t>40</a:t>
            </a:r>
            <a:endParaRPr lang="fr-BE" b="1" dirty="0"/>
          </a:p>
        </p:txBody>
      </p:sp>
      <p:pic>
        <p:nvPicPr>
          <p:cNvPr id="10" name="Image 9">
            <a:extLst>
              <a:ext uri="{FF2B5EF4-FFF2-40B4-BE49-F238E27FC236}">
                <a16:creationId xmlns:a16="http://schemas.microsoft.com/office/drawing/2014/main" id="{7126F436-FE87-8F25-2955-1BFCCAC28E55}"/>
              </a:ext>
            </a:extLst>
          </p:cNvPr>
          <p:cNvPicPr>
            <a:picLocks noChangeAspect="1"/>
          </p:cNvPicPr>
          <p:nvPr/>
        </p:nvPicPr>
        <p:blipFill>
          <a:blip r:embed="rId2"/>
          <a:stretch>
            <a:fillRect/>
          </a:stretch>
        </p:blipFill>
        <p:spPr>
          <a:xfrm>
            <a:off x="3957911" y="5667635"/>
            <a:ext cx="669489" cy="136075"/>
          </a:xfrm>
          <a:prstGeom prst="rect">
            <a:avLst/>
          </a:prstGeom>
        </p:spPr>
      </p:pic>
      <p:sp>
        <p:nvSpPr>
          <p:cNvPr id="11" name="Rectangle 10">
            <a:extLst>
              <a:ext uri="{FF2B5EF4-FFF2-40B4-BE49-F238E27FC236}">
                <a16:creationId xmlns:a16="http://schemas.microsoft.com/office/drawing/2014/main" id="{8D81DB96-D990-2678-54E2-4B111426844C}"/>
              </a:ext>
            </a:extLst>
          </p:cNvPr>
          <p:cNvSpPr/>
          <p:nvPr/>
        </p:nvSpPr>
        <p:spPr>
          <a:xfrm>
            <a:off x="3684974" y="5857039"/>
            <a:ext cx="872836" cy="10737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r"/>
            <a:r>
              <a:rPr lang="fr-BE" sz="1050" b="1" dirty="0"/>
              <a:t>10 000 000</a:t>
            </a:r>
            <a:endParaRPr lang="fr-BE" b="1" dirty="0"/>
          </a:p>
        </p:txBody>
      </p:sp>
      <p:pic>
        <p:nvPicPr>
          <p:cNvPr id="13" name="Image 12">
            <a:extLst>
              <a:ext uri="{FF2B5EF4-FFF2-40B4-BE49-F238E27FC236}">
                <a16:creationId xmlns:a16="http://schemas.microsoft.com/office/drawing/2014/main" id="{186C5677-976F-EE1F-C973-A3F6B7949520}"/>
              </a:ext>
            </a:extLst>
          </p:cNvPr>
          <p:cNvPicPr>
            <a:picLocks noChangeAspect="1"/>
          </p:cNvPicPr>
          <p:nvPr/>
        </p:nvPicPr>
        <p:blipFill>
          <a:blip r:embed="rId3"/>
          <a:stretch>
            <a:fillRect/>
          </a:stretch>
        </p:blipFill>
        <p:spPr>
          <a:xfrm>
            <a:off x="3684974" y="6017742"/>
            <a:ext cx="898095" cy="168733"/>
          </a:xfrm>
          <a:prstGeom prst="rect">
            <a:avLst/>
          </a:prstGeom>
        </p:spPr>
      </p:pic>
      <p:sp>
        <p:nvSpPr>
          <p:cNvPr id="14" name="Rectangle 13">
            <a:extLst>
              <a:ext uri="{FF2B5EF4-FFF2-40B4-BE49-F238E27FC236}">
                <a16:creationId xmlns:a16="http://schemas.microsoft.com/office/drawing/2014/main" id="{EDA82783-C006-C817-5ADC-6C5AE86352FE}"/>
              </a:ext>
            </a:extLst>
          </p:cNvPr>
          <p:cNvSpPr/>
          <p:nvPr/>
        </p:nvSpPr>
        <p:spPr>
          <a:xfrm>
            <a:off x="9188179" y="5254489"/>
            <a:ext cx="457202" cy="16239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r"/>
            <a:r>
              <a:rPr lang="fr-BE" sz="1050" b="1" dirty="0"/>
              <a:t>526</a:t>
            </a:r>
            <a:endParaRPr lang="fr-BE" b="1" dirty="0"/>
          </a:p>
        </p:txBody>
      </p:sp>
      <p:sp>
        <p:nvSpPr>
          <p:cNvPr id="15" name="Rectangle 14">
            <a:extLst>
              <a:ext uri="{FF2B5EF4-FFF2-40B4-BE49-F238E27FC236}">
                <a16:creationId xmlns:a16="http://schemas.microsoft.com/office/drawing/2014/main" id="{F44CAC43-53B0-018F-36D5-69E700CFF2DA}"/>
              </a:ext>
            </a:extLst>
          </p:cNvPr>
          <p:cNvSpPr/>
          <p:nvPr/>
        </p:nvSpPr>
        <p:spPr>
          <a:xfrm>
            <a:off x="9143360" y="5480172"/>
            <a:ext cx="872837" cy="17142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r"/>
            <a:r>
              <a:rPr lang="fr-BE" sz="1050" b="1" dirty="0"/>
              <a:t>110 000 000</a:t>
            </a:r>
            <a:endParaRPr lang="fr-BE" b="1" dirty="0"/>
          </a:p>
        </p:txBody>
      </p:sp>
    </p:spTree>
    <p:extLst>
      <p:ext uri="{BB962C8B-B14F-4D97-AF65-F5344CB8AC3E}">
        <p14:creationId xmlns:p14="http://schemas.microsoft.com/office/powerpoint/2010/main" val="836927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6380E2-97D8-8485-F4D1-8B66D99D2BCE}"/>
              </a:ext>
            </a:extLst>
          </p:cNvPr>
          <p:cNvSpPr>
            <a:spLocks noGrp="1"/>
          </p:cNvSpPr>
          <p:nvPr>
            <p:ph type="title"/>
          </p:nvPr>
        </p:nvSpPr>
        <p:spPr>
          <a:xfrm>
            <a:off x="7386127" y="782579"/>
            <a:ext cx="2673985" cy="1508618"/>
          </a:xfrm>
        </p:spPr>
        <p:txBody>
          <a:bodyPr/>
          <a:lstStyle/>
          <a:p>
            <a:r>
              <a:rPr lang="fr-FR" sz="4800" b="0" i="0" u="none" strike="noStrike" baseline="30000" dirty="0">
                <a:solidFill>
                  <a:srgbClr val="2E2E33"/>
                </a:solidFill>
                <a:latin typeface="Calibri" panose="020F0502020204030204" pitchFamily="34" charset="0"/>
              </a:rPr>
              <a:t>FILIERE</a:t>
            </a:r>
            <a:br>
              <a:rPr lang="fr-FR" sz="4800" b="0" i="0" u="none" strike="noStrike" baseline="30000" dirty="0">
                <a:solidFill>
                  <a:srgbClr val="2E2E33"/>
                </a:solidFill>
                <a:latin typeface="Calibri" panose="020F0502020204030204" pitchFamily="34" charset="0"/>
              </a:rPr>
            </a:br>
            <a:r>
              <a:rPr lang="fr-FR" sz="4800" b="0" i="0" u="none" strike="noStrike" baseline="30000" dirty="0">
                <a:solidFill>
                  <a:srgbClr val="2E2E33"/>
                </a:solidFill>
                <a:latin typeface="Calibri" panose="020F0502020204030204" pitchFamily="34" charset="0"/>
              </a:rPr>
              <a:t>VIANDE BOVINE</a:t>
            </a:r>
            <a:br>
              <a:rPr lang="fr-FR" sz="1800" b="0" i="0" u="none" strike="noStrike" baseline="30000" dirty="0">
                <a:solidFill>
                  <a:srgbClr val="2E2E33"/>
                </a:solidFill>
                <a:latin typeface="Calibri" panose="020F0502020204030204" pitchFamily="34" charset="0"/>
              </a:rPr>
            </a:br>
            <a:endParaRPr lang="fr-BE" dirty="0"/>
          </a:p>
        </p:txBody>
      </p:sp>
    </p:spTree>
    <p:extLst>
      <p:ext uri="{BB962C8B-B14F-4D97-AF65-F5344CB8AC3E}">
        <p14:creationId xmlns:p14="http://schemas.microsoft.com/office/powerpoint/2010/main" val="588831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82FBD7-9D88-CBC7-CF8D-05685BE392CF}"/>
              </a:ext>
            </a:extLst>
          </p:cNvPr>
          <p:cNvSpPr>
            <a:spLocks noGrp="1"/>
          </p:cNvSpPr>
          <p:nvPr>
            <p:ph type="title"/>
          </p:nvPr>
        </p:nvSpPr>
        <p:spPr>
          <a:xfrm>
            <a:off x="2209800" y="629285"/>
            <a:ext cx="9520693" cy="622222"/>
          </a:xfrm>
        </p:spPr>
        <p:txBody>
          <a:bodyPr/>
          <a:lstStyle/>
          <a:p>
            <a:r>
              <a:rPr lang="fr-BE" dirty="0"/>
              <a:t>Enjeux viande bovine</a:t>
            </a:r>
          </a:p>
        </p:txBody>
      </p:sp>
      <p:sp>
        <p:nvSpPr>
          <p:cNvPr id="3" name="Espace réservé du texte 2">
            <a:extLst>
              <a:ext uri="{FF2B5EF4-FFF2-40B4-BE49-F238E27FC236}">
                <a16:creationId xmlns:a16="http://schemas.microsoft.com/office/drawing/2014/main" id="{DA0B1432-5D6A-CD34-FF48-2AFEC172D521}"/>
              </a:ext>
            </a:extLst>
          </p:cNvPr>
          <p:cNvSpPr>
            <a:spLocks noGrp="1"/>
          </p:cNvSpPr>
          <p:nvPr>
            <p:ph type="body" sz="quarter" idx="13"/>
          </p:nvPr>
        </p:nvSpPr>
        <p:spPr>
          <a:xfrm>
            <a:off x="914400" y="1770784"/>
            <a:ext cx="9928514" cy="523875"/>
          </a:xfrm>
        </p:spPr>
        <p:txBody>
          <a:bodyPr/>
          <a:lstStyle/>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La rentabilité</a:t>
            </a:r>
            <a:r>
              <a:rPr lang="fr-BE" sz="1800" dirty="0">
                <a:effectLst/>
                <a:latin typeface="Myriad Pro"/>
                <a:ea typeface="Calibri" panose="020F0502020204030204" pitchFamily="34" charset="0"/>
                <a:cs typeface="Arial" panose="020B0604020202020204" pitchFamily="34" charset="0"/>
              </a:rPr>
              <a:t> des éleveurs viandeux est sous pression </a:t>
            </a:r>
            <a:r>
              <a:rPr lang="fr-BE" sz="1800" b="0" dirty="0">
                <a:effectLst/>
                <a:latin typeface="Myriad Pro"/>
                <a:ea typeface="Calibri" panose="020F0502020204030204" pitchFamily="34" charset="0"/>
                <a:cs typeface="Arial" panose="020B0604020202020204" pitchFamily="34" charset="0"/>
              </a:rPr>
              <a:t>depuis des années et l’écart entre coûts de production (7,20 € / kg carcasse) et prix du marché (malgré efforts 2024 GMS) reste important. Les modalités de l’interdiction de vente à perte restent à définir ; il est important pour les éleveurs d’avoir des perspectives concrètes sur cet élément essentiel</a:t>
            </a:r>
            <a:endParaRPr lang="fr-BE"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FCO</a:t>
            </a:r>
            <a:r>
              <a:rPr lang="fr-BE" sz="1800" dirty="0">
                <a:effectLst/>
                <a:latin typeface="Myriad Pro"/>
                <a:ea typeface="Calibri" panose="020F0502020204030204" pitchFamily="34" charset="0"/>
                <a:cs typeface="Arial" panose="020B0604020202020204" pitchFamily="34" charset="0"/>
              </a:rPr>
              <a:t> : </a:t>
            </a:r>
            <a:r>
              <a:rPr lang="fr-BE" sz="1800" b="0" dirty="0">
                <a:effectLst/>
                <a:latin typeface="Myriad Pro"/>
                <a:ea typeface="Calibri" panose="020F0502020204030204" pitchFamily="34" charset="0"/>
                <a:cs typeface="Arial" panose="020B0604020202020204" pitchFamily="34" charset="0"/>
              </a:rPr>
              <a:t>la situation est inquiétante (certaines fermes étant plus fortement touchées) et donne de l’incertitude sur l’avenir de la disponibilité en bovins viandeux dans un contexte de décapitalisation déjà bien lancé.  L’aide amène un peu d’oxygène en fermes et est appréciée mais la communication vers les éleveurs reste importante sur la stratégie pour prévenir et lutter contre la suite des maladies vectorielles (FCO et MHE) dont le programme de vaccination</a:t>
            </a:r>
            <a:endParaRPr lang="fr-BE" sz="1800" b="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Enjeux à plus long terme :</a:t>
            </a:r>
            <a:endParaRPr lang="fr-BE" sz="18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lgn="just">
              <a:buFont typeface="Courier New" panose="02070309020205020404" pitchFamily="49" charset="0"/>
              <a:buChar char="o"/>
            </a:pPr>
            <a:r>
              <a:rPr lang="fr-BE" sz="1800" dirty="0">
                <a:effectLst/>
                <a:latin typeface="Myriad Pro"/>
                <a:ea typeface="Calibri" panose="020F0502020204030204" pitchFamily="34" charset="0"/>
                <a:cs typeface="Arial" panose="020B0604020202020204" pitchFamily="34" charset="0"/>
              </a:rPr>
              <a:t>La prochaine PAC devrait continuer à soutenir le secteur (sans pénaliser les naisseurs engraisseurs) =&gt; </a:t>
            </a:r>
            <a:r>
              <a:rPr lang="fr-BE" sz="1800" b="1" dirty="0">
                <a:effectLst/>
                <a:latin typeface="Myriad Pro"/>
                <a:ea typeface="Calibri" panose="020F0502020204030204" pitchFamily="34" charset="0"/>
                <a:cs typeface="Arial" panose="020B0604020202020204" pitchFamily="34" charset="0"/>
              </a:rPr>
              <a:t>maintien primes couplées </a:t>
            </a:r>
            <a:r>
              <a:rPr lang="fr-BE" sz="1800" dirty="0">
                <a:effectLst/>
                <a:latin typeface="Myriad Pro"/>
                <a:ea typeface="Calibri" panose="020F0502020204030204" pitchFamily="34" charset="0"/>
                <a:cs typeface="Arial" panose="020B0604020202020204" pitchFamily="34" charset="0"/>
              </a:rPr>
              <a:t>car essentielles pour le secteur pour freiner la décapitalisation</a:t>
            </a:r>
            <a:endParaRPr lang="fr-BE" sz="1800" dirty="0">
              <a:effectLst/>
              <a:latin typeface="Calibri" panose="020F0502020204030204" pitchFamily="34" charset="0"/>
              <a:ea typeface="Calibri" panose="020F0502020204030204" pitchFamily="34" charset="0"/>
            </a:endParaRPr>
          </a:p>
          <a:p>
            <a:pPr marL="742950" lvl="1" indent="-285750" algn="just">
              <a:buFont typeface="Courier New" panose="02070309020205020404" pitchFamily="49" charset="0"/>
              <a:buChar char="o"/>
            </a:pPr>
            <a:r>
              <a:rPr lang="fr-BE" sz="1800" dirty="0">
                <a:effectLst/>
                <a:latin typeface="Myriad Pro"/>
                <a:ea typeface="Calibri" panose="020F0502020204030204" pitchFamily="34" charset="0"/>
                <a:cs typeface="Arial" panose="020B0604020202020204" pitchFamily="34" charset="0"/>
              </a:rPr>
              <a:t>ALE (dont MERCOSUR) : adoption de </a:t>
            </a:r>
            <a:r>
              <a:rPr lang="fr-BE" sz="1800" b="1" dirty="0">
                <a:effectLst/>
                <a:latin typeface="Myriad Pro"/>
                <a:ea typeface="Calibri" panose="020F0502020204030204" pitchFamily="34" charset="0"/>
                <a:cs typeface="Arial" panose="020B0604020202020204" pitchFamily="34" charset="0"/>
              </a:rPr>
              <a:t>mesures miroirs </a:t>
            </a:r>
            <a:r>
              <a:rPr lang="fr-BE" sz="1800" dirty="0">
                <a:effectLst/>
                <a:latin typeface="Myriad Pro"/>
                <a:ea typeface="Calibri" panose="020F0502020204030204" pitchFamily="34" charset="0"/>
                <a:cs typeface="Arial" panose="020B0604020202020204" pitchFamily="34" charset="0"/>
              </a:rPr>
              <a:t>avec contrôles sur place pour éviter la concurrence déloyale</a:t>
            </a:r>
            <a:endParaRPr lang="fr-BE" sz="1800" dirty="0">
              <a:latin typeface="Calibri" panose="020F0502020204030204" pitchFamily="34" charset="0"/>
              <a:ea typeface="Calibri" panose="020F0502020204030204" pitchFamily="34" charset="0"/>
            </a:endParaRPr>
          </a:p>
          <a:p>
            <a:pPr marL="742950" lvl="1" indent="-285750" algn="just">
              <a:buFont typeface="Courier New" panose="02070309020205020404" pitchFamily="49" charset="0"/>
              <a:buChar char="o"/>
            </a:pPr>
            <a:r>
              <a:rPr lang="fr-BE" sz="1800" dirty="0">
                <a:effectLst/>
                <a:latin typeface="Myriad Pro"/>
                <a:ea typeface="Calibri" panose="020F0502020204030204" pitchFamily="34" charset="0"/>
                <a:cs typeface="Arial" panose="020B0604020202020204" pitchFamily="34" charset="0"/>
              </a:rPr>
              <a:t>Continuer à travailler sur </a:t>
            </a:r>
            <a:r>
              <a:rPr lang="fr-BE" sz="1800" b="1" dirty="0">
                <a:effectLst/>
                <a:latin typeface="Myriad Pro"/>
                <a:ea typeface="Calibri" panose="020F0502020204030204" pitchFamily="34" charset="0"/>
                <a:cs typeface="Arial" panose="020B0604020202020204" pitchFamily="34" charset="0"/>
              </a:rPr>
              <a:t>l’image et la promotion du secteur </a:t>
            </a:r>
            <a:r>
              <a:rPr lang="fr-BE" sz="1800" dirty="0">
                <a:effectLst/>
                <a:latin typeface="Myriad Pro"/>
                <a:ea typeface="Calibri" panose="020F0502020204030204" pitchFamily="34" charset="0"/>
                <a:cs typeface="Arial" panose="020B0604020202020204" pitchFamily="34" charset="0"/>
              </a:rPr>
              <a:t>et de la viande rouge</a:t>
            </a:r>
            <a:endParaRPr lang="fr-BE" sz="3600" dirty="0"/>
          </a:p>
        </p:txBody>
      </p:sp>
    </p:spTree>
    <p:extLst>
      <p:ext uri="{BB962C8B-B14F-4D97-AF65-F5344CB8AC3E}">
        <p14:creationId xmlns:p14="http://schemas.microsoft.com/office/powerpoint/2010/main" val="79534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15F8B7-54C6-0836-7F6D-03AA7C8C9D57}"/>
              </a:ext>
            </a:extLst>
          </p:cNvPr>
          <p:cNvSpPr>
            <a:spLocks noGrp="1"/>
          </p:cNvSpPr>
          <p:nvPr>
            <p:ph type="title"/>
          </p:nvPr>
        </p:nvSpPr>
        <p:spPr>
          <a:xfrm>
            <a:off x="728387" y="1011634"/>
            <a:ext cx="5351043" cy="1010020"/>
          </a:xfrm>
        </p:spPr>
        <p:txBody>
          <a:bodyPr/>
          <a:lstStyle/>
          <a:p>
            <a:r>
              <a:rPr lang="fr-FR" sz="7200" b="1" i="0" u="none" strike="noStrike" baseline="30000" dirty="0">
                <a:solidFill>
                  <a:srgbClr val="2E2E33"/>
                </a:solidFill>
                <a:latin typeface="Calibri" panose="020F0502020204030204" pitchFamily="34" charset="0"/>
              </a:rPr>
              <a:t>Représentants élus</a:t>
            </a:r>
            <a:endParaRPr lang="fr-BE" sz="7200" dirty="0"/>
          </a:p>
        </p:txBody>
      </p:sp>
    </p:spTree>
    <p:extLst>
      <p:ext uri="{BB962C8B-B14F-4D97-AF65-F5344CB8AC3E}">
        <p14:creationId xmlns:p14="http://schemas.microsoft.com/office/powerpoint/2010/main" val="3745452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0BBCCE-0189-3D40-04B1-8F29F1F4D60D}"/>
              </a:ext>
            </a:extLst>
          </p:cNvPr>
          <p:cNvSpPr>
            <a:spLocks noGrp="1"/>
          </p:cNvSpPr>
          <p:nvPr>
            <p:ph type="title"/>
          </p:nvPr>
        </p:nvSpPr>
        <p:spPr>
          <a:xfrm>
            <a:off x="2209800" y="632295"/>
            <a:ext cx="9525006" cy="622222"/>
          </a:xfrm>
        </p:spPr>
        <p:txBody>
          <a:bodyPr/>
          <a:lstStyle/>
          <a:p>
            <a:r>
              <a:rPr lang="fr-BE" dirty="0"/>
              <a:t>Enjeux ovins/caprins</a:t>
            </a:r>
          </a:p>
        </p:txBody>
      </p:sp>
      <p:sp>
        <p:nvSpPr>
          <p:cNvPr id="3" name="Espace réservé du texte 2">
            <a:extLst>
              <a:ext uri="{FF2B5EF4-FFF2-40B4-BE49-F238E27FC236}">
                <a16:creationId xmlns:a16="http://schemas.microsoft.com/office/drawing/2014/main" id="{A1BE2456-00F7-55AB-356B-CE30291334BC}"/>
              </a:ext>
            </a:extLst>
          </p:cNvPr>
          <p:cNvSpPr>
            <a:spLocks noGrp="1"/>
          </p:cNvSpPr>
          <p:nvPr>
            <p:ph type="body" sz="quarter" idx="13"/>
          </p:nvPr>
        </p:nvSpPr>
        <p:spPr>
          <a:xfrm>
            <a:off x="914400" y="1827935"/>
            <a:ext cx="10820406" cy="523875"/>
          </a:xfrm>
        </p:spPr>
        <p:txBody>
          <a:bodyPr/>
          <a:lstStyle/>
          <a:p>
            <a:pPr algn="just"/>
            <a:r>
              <a:rPr lang="fr-BE" sz="1800" dirty="0">
                <a:latin typeface="Myriad Pro"/>
                <a:ea typeface="Calibri" panose="020F0502020204030204" pitchFamily="34" charset="0"/>
                <a:cs typeface="Arial" panose="020B0604020202020204" pitchFamily="34" charset="0"/>
              </a:rPr>
              <a:t>Ov</a:t>
            </a:r>
            <a:r>
              <a:rPr lang="fr-BE" sz="1800" b="1" dirty="0">
                <a:effectLst/>
                <a:latin typeface="Myriad Pro"/>
                <a:ea typeface="Calibri" panose="020F0502020204030204" pitchFamily="34" charset="0"/>
                <a:cs typeface="Arial" panose="020B0604020202020204" pitchFamily="34" charset="0"/>
              </a:rPr>
              <a:t>ins :</a:t>
            </a:r>
            <a:endParaRPr lang="fr-BE" sz="1800" dirty="0">
              <a:effectLst/>
              <a:latin typeface="Calibri" panose="020F0502020204030204" pitchFamily="34" charset="0"/>
              <a:ea typeface="Calibri" panose="020F050202020403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Plus d’offre (viande et lait)</a:t>
            </a:r>
            <a:r>
              <a:rPr lang="fr-BE" sz="1800" dirty="0">
                <a:effectLst/>
                <a:latin typeface="Myriad Pro"/>
                <a:ea typeface="Calibri" panose="020F0502020204030204" pitchFamily="34" charset="0"/>
                <a:cs typeface="Arial" panose="020B0604020202020204" pitchFamily="34" charset="0"/>
              </a:rPr>
              <a:t> : </a:t>
            </a:r>
            <a:r>
              <a:rPr lang="fr-BE" sz="1800" b="0" dirty="0">
                <a:effectLst/>
                <a:latin typeface="Myriad Pro"/>
                <a:ea typeface="Calibri" panose="020F0502020204030204" pitchFamily="34" charset="0"/>
                <a:cs typeface="Arial" panose="020B0604020202020204" pitchFamily="34" charset="0"/>
              </a:rPr>
              <a:t>les enjeux de recapitalisation après la FCO et de développement de nouveaux troupeaux justifient la priorisation d’efforts liés à la mise en en adéquation avec la demande (production à contre saison) et à la professionnalisation des éleveurs</a:t>
            </a:r>
            <a:endParaRPr lang="fr-BE" sz="1800" b="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dirty="0">
                <a:effectLst/>
                <a:latin typeface="Myriad Pro"/>
                <a:ea typeface="Calibri" panose="020F0502020204030204" pitchFamily="34" charset="0"/>
                <a:cs typeface="Arial" panose="020B0604020202020204" pitchFamily="34" charset="0"/>
              </a:rPr>
              <a:t>Les </a:t>
            </a:r>
            <a:r>
              <a:rPr lang="fr-BE" sz="1800" b="1" dirty="0">
                <a:effectLst/>
                <a:latin typeface="Myriad Pro"/>
                <a:ea typeface="Calibri" panose="020F0502020204030204" pitchFamily="34" charset="0"/>
                <a:cs typeface="Arial" panose="020B0604020202020204" pitchFamily="34" charset="0"/>
              </a:rPr>
              <a:t>abattoirs</a:t>
            </a:r>
            <a:r>
              <a:rPr lang="fr-BE" sz="1800" dirty="0">
                <a:effectLst/>
                <a:latin typeface="Myriad Pro"/>
                <a:ea typeface="Calibri" panose="020F0502020204030204" pitchFamily="34" charset="0"/>
                <a:cs typeface="Arial" panose="020B0604020202020204" pitchFamily="34" charset="0"/>
              </a:rPr>
              <a:t> </a:t>
            </a:r>
            <a:r>
              <a:rPr lang="fr-BE" sz="1800" b="0" dirty="0">
                <a:effectLst/>
                <a:latin typeface="Myriad Pro"/>
                <a:ea typeface="Calibri" panose="020F0502020204030204" pitchFamily="34" charset="0"/>
                <a:cs typeface="Arial" panose="020B0604020202020204" pitchFamily="34" charset="0"/>
              </a:rPr>
              <a:t>risquent de manquer à l’avenir. Trop peu d’outils, saturés en volume et non-rentable. Absence totale d’abattoirs privés de petits ruminants, en Wallonie</a:t>
            </a:r>
            <a:r>
              <a:rPr lang="fr-BE" sz="1800" dirty="0">
                <a:effectLst/>
                <a:latin typeface="Myriad Pro"/>
                <a:ea typeface="Calibri" panose="020F0502020204030204" pitchFamily="34" charset="0"/>
                <a:cs typeface="Arial" panose="020B0604020202020204" pitchFamily="34" charset="0"/>
              </a:rPr>
              <a:t>.  </a:t>
            </a:r>
            <a:endParaRPr lang="fr-BE"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dirty="0">
                <a:effectLst/>
                <a:latin typeface="Myriad Pro"/>
                <a:ea typeface="Calibri" panose="020F0502020204030204" pitchFamily="34" charset="0"/>
                <a:cs typeface="Arial" panose="020B0604020202020204" pitchFamily="34" charset="0"/>
              </a:rPr>
              <a:t>Les risques </a:t>
            </a:r>
            <a:r>
              <a:rPr lang="fr-BE" sz="1800" b="1" dirty="0">
                <a:effectLst/>
                <a:latin typeface="Myriad Pro"/>
                <a:ea typeface="Calibri" panose="020F0502020204030204" pitchFamily="34" charset="0"/>
                <a:cs typeface="Arial" panose="020B0604020202020204" pitchFamily="34" charset="0"/>
              </a:rPr>
              <a:t>sanitaires</a:t>
            </a:r>
            <a:r>
              <a:rPr lang="fr-BE" sz="1800" dirty="0">
                <a:effectLst/>
                <a:latin typeface="Myriad Pro"/>
                <a:ea typeface="Calibri" panose="020F0502020204030204" pitchFamily="34" charset="0"/>
                <a:cs typeface="Arial" panose="020B0604020202020204" pitchFamily="34" charset="0"/>
              </a:rPr>
              <a:t> </a:t>
            </a:r>
            <a:r>
              <a:rPr lang="fr-BE" sz="1800" b="0" dirty="0">
                <a:effectLst/>
                <a:latin typeface="Myriad Pro"/>
                <a:ea typeface="Calibri" panose="020F0502020204030204" pitchFamily="34" charset="0"/>
                <a:cs typeface="Arial" panose="020B0604020202020204" pitchFamily="34" charset="0"/>
              </a:rPr>
              <a:t>peuvent impacter la viabilité de la spéculation </a:t>
            </a:r>
            <a:r>
              <a:rPr lang="fr-BE" sz="1800" dirty="0">
                <a:effectLst/>
                <a:latin typeface="Myriad Pro"/>
                <a:ea typeface="Calibri" panose="020F0502020204030204" pitchFamily="34" charset="0"/>
                <a:cs typeface="Arial" panose="020B0604020202020204" pitchFamily="34" charset="0"/>
              </a:rPr>
              <a:t>(FCO / MHE). </a:t>
            </a:r>
            <a:endParaRPr lang="fr-BE"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Prédation</a:t>
            </a:r>
            <a:r>
              <a:rPr lang="fr-BE" sz="1800" dirty="0">
                <a:effectLst/>
                <a:latin typeface="Myriad Pro"/>
                <a:ea typeface="Calibri" panose="020F0502020204030204" pitchFamily="34" charset="0"/>
                <a:cs typeface="Arial" panose="020B0604020202020204" pitchFamily="34" charset="0"/>
              </a:rPr>
              <a:t> : </a:t>
            </a:r>
            <a:r>
              <a:rPr lang="fr-BE" sz="1800" b="0" dirty="0">
                <a:effectLst/>
                <a:latin typeface="Myriad Pro"/>
                <a:ea typeface="Calibri" panose="020F0502020204030204" pitchFamily="34" charset="0"/>
                <a:cs typeface="Arial" panose="020B0604020202020204" pitchFamily="34" charset="0"/>
              </a:rPr>
              <a:t>la viabilité de l’élevage ovin wallon face aux loups / chiens est posée par le secteur</a:t>
            </a:r>
            <a:endParaRPr lang="fr-BE" sz="1800" b="0" dirty="0">
              <a:latin typeface="Calibri" panose="020F0502020204030204" pitchFamily="34" charset="0"/>
              <a:ea typeface="Calibri" panose="020F0502020204030204" pitchFamily="34" charset="0"/>
              <a:cs typeface="Arial" panose="020B0604020202020204" pitchFamily="34" charset="0"/>
            </a:endParaRPr>
          </a:p>
          <a:p>
            <a:pPr lvl="0" algn="just"/>
            <a:endParaRPr lang="fr-BE" sz="1800" b="0" dirty="0">
              <a:effectLst/>
              <a:latin typeface="Calibri" panose="020F0502020204030204" pitchFamily="34" charset="0"/>
              <a:ea typeface="Calibri" panose="020F0502020204030204" pitchFamily="34" charset="0"/>
              <a:cs typeface="Arial" panose="020B0604020202020204" pitchFamily="34" charset="0"/>
            </a:endParaRPr>
          </a:p>
          <a:p>
            <a:pPr lvl="0" algn="just"/>
            <a:r>
              <a:rPr lang="fr-BE" sz="1800" b="1" dirty="0">
                <a:effectLst/>
                <a:latin typeface="Myriad Pro"/>
                <a:ea typeface="Calibri" panose="020F0502020204030204" pitchFamily="34" charset="0"/>
                <a:cs typeface="Arial" panose="020B0604020202020204" pitchFamily="34" charset="0"/>
              </a:rPr>
              <a:t>Caprins :</a:t>
            </a:r>
            <a:endParaRPr lang="fr-BE" sz="1800" dirty="0">
              <a:effectLst/>
              <a:latin typeface="Calibri" panose="020F0502020204030204" pitchFamily="34" charset="0"/>
              <a:ea typeface="Calibri" panose="020F0502020204030204" pitchFamily="34" charset="0"/>
            </a:endParaRPr>
          </a:p>
          <a:p>
            <a:pPr marL="342900" lvl="0" indent="-342900" algn="just">
              <a:buFont typeface="Myriad Pro"/>
              <a:buChar char="-"/>
            </a:pPr>
            <a:r>
              <a:rPr lang="fr-FR" sz="1800" b="1" dirty="0">
                <a:effectLst/>
                <a:latin typeface="Myriad Pro"/>
                <a:ea typeface="Calibri" panose="020F0502020204030204" pitchFamily="34" charset="0"/>
                <a:cs typeface="Arial" panose="020B0604020202020204" pitchFamily="34" charset="0"/>
              </a:rPr>
              <a:t>Viabilité économique : </a:t>
            </a:r>
            <a:r>
              <a:rPr lang="fr-FR" sz="1800" b="0" dirty="0">
                <a:effectLst/>
                <a:latin typeface="Myriad Pro"/>
                <a:ea typeface="Calibri" panose="020F0502020204030204" pitchFamily="34" charset="0"/>
                <a:cs typeface="Arial" panose="020B0604020202020204" pitchFamily="34" charset="0"/>
              </a:rPr>
              <a:t>manque 0,10 à 0,15 € / litre et pourtant la seule filière ruminant sans aide couplées ; un soutien couplé permettrait de pérenniser la spéculation. </a:t>
            </a:r>
            <a:endParaRPr lang="fr-BE" sz="1800" b="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FR" sz="1800" dirty="0">
                <a:effectLst/>
                <a:latin typeface="Myriad Pro"/>
                <a:ea typeface="Calibri" panose="020F0502020204030204" pitchFamily="34" charset="0"/>
                <a:cs typeface="Arial" panose="020B0604020202020204" pitchFamily="34" charset="0"/>
              </a:rPr>
              <a:t>Les risques </a:t>
            </a:r>
            <a:r>
              <a:rPr lang="fr-FR" sz="1800" b="1" dirty="0">
                <a:effectLst/>
                <a:latin typeface="Myriad Pro"/>
                <a:ea typeface="Calibri" panose="020F0502020204030204" pitchFamily="34" charset="0"/>
                <a:cs typeface="Arial" panose="020B0604020202020204" pitchFamily="34" charset="0"/>
              </a:rPr>
              <a:t>sanitaires</a:t>
            </a:r>
            <a:r>
              <a:rPr lang="fr-FR" sz="1800" dirty="0">
                <a:effectLst/>
                <a:latin typeface="Myriad Pro"/>
                <a:ea typeface="Calibri" panose="020F0502020204030204" pitchFamily="34" charset="0"/>
                <a:cs typeface="Arial" panose="020B0604020202020204" pitchFamily="34" charset="0"/>
              </a:rPr>
              <a:t> </a:t>
            </a:r>
            <a:r>
              <a:rPr lang="fr-FR" sz="1800" b="0" dirty="0">
                <a:effectLst/>
                <a:latin typeface="Myriad Pro"/>
                <a:ea typeface="Calibri" panose="020F0502020204030204" pitchFamily="34" charset="0"/>
                <a:cs typeface="Arial" panose="020B0604020202020204" pitchFamily="34" charset="0"/>
              </a:rPr>
              <a:t>peuvent impacter la viabilité de la spéculation </a:t>
            </a:r>
            <a:r>
              <a:rPr lang="fr-FR" sz="1800" dirty="0">
                <a:effectLst/>
                <a:latin typeface="Myriad Pro"/>
                <a:ea typeface="Calibri" panose="020F0502020204030204" pitchFamily="34" charset="0"/>
                <a:cs typeface="Arial" panose="020B0604020202020204" pitchFamily="34" charset="0"/>
              </a:rPr>
              <a:t>(FCO / MHE). </a:t>
            </a:r>
            <a:endParaRPr lang="fr-BE" dirty="0"/>
          </a:p>
        </p:txBody>
      </p:sp>
    </p:spTree>
    <p:extLst>
      <p:ext uri="{BB962C8B-B14F-4D97-AF65-F5344CB8AC3E}">
        <p14:creationId xmlns:p14="http://schemas.microsoft.com/office/powerpoint/2010/main" val="1707852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56BBF-3C72-80E1-DFD1-60CD288050CA}"/>
              </a:ext>
            </a:extLst>
          </p:cNvPr>
          <p:cNvSpPr>
            <a:spLocks noGrp="1"/>
          </p:cNvSpPr>
          <p:nvPr>
            <p:ph type="title"/>
          </p:nvPr>
        </p:nvSpPr>
        <p:spPr>
          <a:xfrm>
            <a:off x="935359" y="1014625"/>
            <a:ext cx="5393736" cy="1010020"/>
          </a:xfrm>
        </p:spPr>
        <p:txBody>
          <a:bodyPr/>
          <a:lstStyle/>
          <a:p>
            <a:r>
              <a:rPr lang="fr-FR" sz="7200" b="1" i="0" u="none" strike="noStrike" baseline="30000" dirty="0">
                <a:solidFill>
                  <a:srgbClr val="2E2E33"/>
                </a:solidFill>
                <a:latin typeface="Calibri" panose="020F0502020204030204" pitchFamily="34" charset="0"/>
              </a:rPr>
              <a:t>Représentants élus</a:t>
            </a:r>
            <a:endParaRPr lang="fr-BE" sz="7200" dirty="0"/>
          </a:p>
        </p:txBody>
      </p:sp>
    </p:spTree>
    <p:extLst>
      <p:ext uri="{BB962C8B-B14F-4D97-AF65-F5344CB8AC3E}">
        <p14:creationId xmlns:p14="http://schemas.microsoft.com/office/powerpoint/2010/main" val="1965119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3C9F29-758A-A689-B765-255B0809F55C}"/>
              </a:ext>
            </a:extLst>
          </p:cNvPr>
          <p:cNvSpPr>
            <a:spLocks noGrp="1"/>
          </p:cNvSpPr>
          <p:nvPr>
            <p:ph type="title"/>
          </p:nvPr>
        </p:nvSpPr>
        <p:spPr>
          <a:xfrm>
            <a:off x="2209800" y="618554"/>
            <a:ext cx="7029938" cy="622222"/>
          </a:xfrm>
        </p:spPr>
        <p:txBody>
          <a:bodyPr/>
          <a:lstStyle/>
          <a:p>
            <a:r>
              <a:rPr lang="fr-BE" dirty="0"/>
              <a:t>Enjeux Lait</a:t>
            </a:r>
          </a:p>
        </p:txBody>
      </p:sp>
      <p:sp>
        <p:nvSpPr>
          <p:cNvPr id="3" name="Espace réservé du texte 2">
            <a:extLst>
              <a:ext uri="{FF2B5EF4-FFF2-40B4-BE49-F238E27FC236}">
                <a16:creationId xmlns:a16="http://schemas.microsoft.com/office/drawing/2014/main" id="{5BAB0A3A-88B5-904A-39E0-EF74D3D6015B}"/>
              </a:ext>
            </a:extLst>
          </p:cNvPr>
          <p:cNvSpPr>
            <a:spLocks noGrp="1"/>
          </p:cNvSpPr>
          <p:nvPr>
            <p:ph type="body" sz="quarter" idx="13"/>
          </p:nvPr>
        </p:nvSpPr>
        <p:spPr>
          <a:xfrm>
            <a:off x="914400" y="2124075"/>
            <a:ext cx="9694718" cy="523875"/>
          </a:xfrm>
        </p:spPr>
        <p:txBody>
          <a:bodyPr/>
          <a:lstStyle/>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FCO / MHE</a:t>
            </a:r>
            <a:r>
              <a:rPr lang="fr-BE" sz="1800" dirty="0">
                <a:effectLst/>
                <a:latin typeface="Myriad Pro"/>
                <a:ea typeface="Calibri" panose="020F0502020204030204" pitchFamily="34" charset="0"/>
                <a:cs typeface="Arial" panose="020B0604020202020204" pitchFamily="34" charset="0"/>
              </a:rPr>
              <a:t> : </a:t>
            </a:r>
            <a:r>
              <a:rPr lang="fr-BE" sz="1800" b="0" dirty="0">
                <a:effectLst/>
                <a:latin typeface="Myriad Pro"/>
                <a:ea typeface="Calibri" panose="020F0502020204030204" pitchFamily="34" charset="0"/>
                <a:cs typeface="Arial" panose="020B0604020202020204" pitchFamily="34" charset="0"/>
              </a:rPr>
              <a:t>enjeu de stratégie de prévention et de lutte pour 2025 et sur stratégie d’accès aux vaccins (Fonds sanitaire, achat groupé,…)  </a:t>
            </a:r>
            <a:endParaRPr lang="fr-BE" sz="1800" b="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La hausse des coûts de production</a:t>
            </a:r>
            <a:r>
              <a:rPr lang="fr-BE" sz="1800" dirty="0">
                <a:effectLst/>
                <a:latin typeface="Myriad Pro"/>
                <a:ea typeface="Calibri" panose="020F0502020204030204" pitchFamily="34" charset="0"/>
                <a:cs typeface="Arial" panose="020B0604020202020204" pitchFamily="34" charset="0"/>
              </a:rPr>
              <a:t> par litre de lait </a:t>
            </a:r>
            <a:r>
              <a:rPr lang="fr-BE" sz="1800" b="0" dirty="0">
                <a:effectLst/>
                <a:latin typeface="Myriad Pro"/>
                <a:ea typeface="Calibri" panose="020F0502020204030204" pitchFamily="34" charset="0"/>
                <a:cs typeface="Arial" panose="020B0604020202020204" pitchFamily="34" charset="0"/>
              </a:rPr>
              <a:t>produit n’est pas compensée par la hausse du prix du lait et inquiète sur l’avenir. </a:t>
            </a:r>
            <a:endParaRPr lang="fr-BE" sz="1800" b="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Accords du Mercosur</a:t>
            </a:r>
            <a:r>
              <a:rPr lang="fr-BE" sz="1800" dirty="0">
                <a:effectLst/>
                <a:latin typeface="Myriad Pro"/>
                <a:ea typeface="Calibri" panose="020F0502020204030204" pitchFamily="34" charset="0"/>
                <a:cs typeface="Arial" panose="020B0604020202020204" pitchFamily="34" charset="0"/>
              </a:rPr>
              <a:t> : </a:t>
            </a:r>
            <a:r>
              <a:rPr lang="fr-BE" sz="1800" b="0" dirty="0">
                <a:effectLst/>
                <a:latin typeface="Myriad Pro"/>
                <a:ea typeface="Calibri" panose="020F0502020204030204" pitchFamily="34" charset="0"/>
                <a:cs typeface="Arial" panose="020B0604020202020204" pitchFamily="34" charset="0"/>
              </a:rPr>
              <a:t>la vente de la viande de vaches laitières est une bouée de sauvetage pour les producteurs laitiers qui craignent l’effondrement de ce prix si de la viande est importée en quantité et à prix moins cher</a:t>
            </a:r>
            <a:endParaRPr lang="fr-BE" sz="1800" b="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Charge administrative</a:t>
            </a:r>
            <a:r>
              <a:rPr lang="fr-BE" sz="1800" dirty="0">
                <a:effectLst/>
                <a:latin typeface="Myriad Pro"/>
                <a:ea typeface="Calibri" panose="020F0502020204030204" pitchFamily="34" charset="0"/>
                <a:cs typeface="Arial" panose="020B0604020202020204" pitchFamily="34" charset="0"/>
              </a:rPr>
              <a:t> : </a:t>
            </a:r>
            <a:r>
              <a:rPr lang="fr-BE" sz="1800" b="0" dirty="0">
                <a:effectLst/>
                <a:latin typeface="Myriad Pro"/>
                <a:ea typeface="Calibri" panose="020F0502020204030204" pitchFamily="34" charset="0"/>
                <a:cs typeface="Arial" panose="020B0604020202020204" pitchFamily="34" charset="0"/>
              </a:rPr>
              <a:t>les délais sont difficiles à respecter</a:t>
            </a:r>
            <a:endParaRPr lang="fr-BE" b="0" dirty="0"/>
          </a:p>
        </p:txBody>
      </p:sp>
    </p:spTree>
    <p:extLst>
      <p:ext uri="{BB962C8B-B14F-4D97-AF65-F5344CB8AC3E}">
        <p14:creationId xmlns:p14="http://schemas.microsoft.com/office/powerpoint/2010/main" val="2238782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B500E7-1E94-34EC-45F0-7514FA338AC1}"/>
              </a:ext>
            </a:extLst>
          </p:cNvPr>
          <p:cNvSpPr>
            <a:spLocks noGrp="1"/>
          </p:cNvSpPr>
          <p:nvPr>
            <p:ph type="title"/>
          </p:nvPr>
        </p:nvSpPr>
        <p:spPr>
          <a:xfrm>
            <a:off x="7032368" y="1250857"/>
            <a:ext cx="3399154" cy="1508618"/>
          </a:xfrm>
        </p:spPr>
        <p:txBody>
          <a:bodyPr/>
          <a:lstStyle/>
          <a:p>
            <a:r>
              <a:rPr lang="fr-FR" sz="4800" b="0" i="0" u="none" strike="noStrike" baseline="30000" dirty="0">
                <a:solidFill>
                  <a:srgbClr val="2E2E33"/>
                </a:solidFill>
                <a:latin typeface="Calibri" panose="020F0502020204030204" pitchFamily="34" charset="0"/>
              </a:rPr>
              <a:t>FILIERE </a:t>
            </a:r>
            <a:br>
              <a:rPr lang="fr-FR" sz="4800" b="0" i="0" u="none" strike="noStrike" baseline="30000" dirty="0">
                <a:solidFill>
                  <a:srgbClr val="2E2E33"/>
                </a:solidFill>
                <a:latin typeface="Calibri" panose="020F0502020204030204" pitchFamily="34" charset="0"/>
              </a:rPr>
            </a:br>
            <a:r>
              <a:rPr lang="fr-FR" sz="4800" b="0" i="0" u="none" strike="noStrike" baseline="30000" dirty="0">
                <a:solidFill>
                  <a:srgbClr val="2E2E33"/>
                </a:solidFill>
                <a:latin typeface="Calibri" panose="020F0502020204030204" pitchFamily="34" charset="0"/>
              </a:rPr>
              <a:t>GRANDES CULTURES</a:t>
            </a:r>
            <a:br>
              <a:rPr lang="fr-FR" sz="1800" b="0" i="0" u="none" strike="noStrike" baseline="30000" dirty="0">
                <a:solidFill>
                  <a:srgbClr val="2E2E33"/>
                </a:solidFill>
                <a:latin typeface="Calibri" panose="020F0502020204030204" pitchFamily="34" charset="0"/>
              </a:rPr>
            </a:br>
            <a:endParaRPr lang="fr-BE" dirty="0"/>
          </a:p>
        </p:txBody>
      </p:sp>
    </p:spTree>
    <p:extLst>
      <p:ext uri="{BB962C8B-B14F-4D97-AF65-F5344CB8AC3E}">
        <p14:creationId xmlns:p14="http://schemas.microsoft.com/office/powerpoint/2010/main" val="1144333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E111F-BDDC-F8DF-5DC3-BC04B62CD07E}"/>
              </a:ext>
            </a:extLst>
          </p:cNvPr>
          <p:cNvSpPr>
            <a:spLocks noGrp="1"/>
          </p:cNvSpPr>
          <p:nvPr>
            <p:ph type="title"/>
          </p:nvPr>
        </p:nvSpPr>
        <p:spPr>
          <a:xfrm>
            <a:off x="2206814" y="629488"/>
            <a:ext cx="8210072" cy="1231619"/>
          </a:xfrm>
        </p:spPr>
        <p:txBody>
          <a:bodyPr/>
          <a:lstStyle/>
          <a:p>
            <a:r>
              <a:rPr lang="fr-BE" dirty="0"/>
              <a:t>Enjeux grandes cultures</a:t>
            </a:r>
          </a:p>
        </p:txBody>
      </p:sp>
      <p:sp>
        <p:nvSpPr>
          <p:cNvPr id="3" name="Espace réservé du texte 2">
            <a:extLst>
              <a:ext uri="{FF2B5EF4-FFF2-40B4-BE49-F238E27FC236}">
                <a16:creationId xmlns:a16="http://schemas.microsoft.com/office/drawing/2014/main" id="{8F4EBE19-DDB0-0EA6-C47E-DC1C5FB0F75A}"/>
              </a:ext>
            </a:extLst>
          </p:cNvPr>
          <p:cNvSpPr>
            <a:spLocks noGrp="1"/>
          </p:cNvSpPr>
          <p:nvPr>
            <p:ph type="body" sz="quarter" idx="13"/>
          </p:nvPr>
        </p:nvSpPr>
        <p:spPr>
          <a:xfrm>
            <a:off x="1775114" y="1753387"/>
            <a:ext cx="10083806" cy="5198882"/>
          </a:xfrm>
        </p:spPr>
        <p:txBody>
          <a:bodyPr>
            <a:normAutofit/>
          </a:bodyPr>
          <a:lstStyle/>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Rentabilité </a:t>
            </a:r>
            <a:r>
              <a:rPr lang="fr-BE" sz="1800" dirty="0">
                <a:effectLst/>
                <a:latin typeface="Myriad Pro"/>
                <a:ea typeface="Calibri" panose="020F0502020204030204" pitchFamily="34" charset="0"/>
                <a:cs typeface="Arial" panose="020B0604020202020204" pitchFamily="34" charset="0"/>
              </a:rPr>
              <a:t>: </a:t>
            </a:r>
          </a:p>
          <a:p>
            <a:pPr marL="1028700" lvl="1" indent="-342900" algn="just">
              <a:buFont typeface="Myriad Pro"/>
              <a:buChar char="-"/>
            </a:pPr>
            <a:r>
              <a:rPr lang="fr-BE" sz="1600" b="0" dirty="0">
                <a:latin typeface="Myriad Pro"/>
                <a:ea typeface="Calibri" panose="020F0502020204030204" pitchFamily="34" charset="0"/>
                <a:cs typeface="Arial" panose="020B0604020202020204" pitchFamily="34" charset="0"/>
              </a:rPr>
              <a:t>Maîtrise</a:t>
            </a:r>
            <a:r>
              <a:rPr lang="fr-BE" sz="1600" b="0" dirty="0">
                <a:effectLst/>
                <a:latin typeface="Myriad Pro"/>
                <a:ea typeface="Calibri" panose="020F0502020204030204" pitchFamily="34" charset="0"/>
                <a:cs typeface="Arial" panose="020B0604020202020204" pitchFamily="34" charset="0"/>
              </a:rPr>
              <a:t> des prix de revient</a:t>
            </a:r>
          </a:p>
          <a:p>
            <a:pPr marL="1028700" lvl="1" indent="-342900" algn="just">
              <a:buFont typeface="Myriad Pro"/>
              <a:buChar char="-"/>
            </a:pPr>
            <a:r>
              <a:rPr lang="fr-BE" sz="1600" b="0" dirty="0">
                <a:effectLst/>
                <a:latin typeface="Myriad Pro"/>
                <a:ea typeface="Calibri" panose="020F0502020204030204" pitchFamily="34" charset="0"/>
                <a:cs typeface="Arial" panose="020B0604020202020204" pitchFamily="34" charset="0"/>
              </a:rPr>
              <a:t>Contrats et prévisibilité des débouchés commerciaux </a:t>
            </a:r>
          </a:p>
          <a:p>
            <a:pPr marL="1028700" lvl="1" indent="-342900" algn="just">
              <a:buFont typeface="Myriad Pro"/>
              <a:buChar char="-"/>
            </a:pPr>
            <a:r>
              <a:rPr lang="fr-BE" sz="1600" b="0" dirty="0">
                <a:effectLst/>
                <a:latin typeface="Myriad Pro"/>
                <a:ea typeface="Calibri" panose="020F0502020204030204" pitchFamily="34" charset="0"/>
                <a:cs typeface="Arial" panose="020B0604020202020204" pitchFamily="34" charset="0"/>
              </a:rPr>
              <a:t>Besoin de meilleures formations pour les reprises de fermes</a:t>
            </a:r>
            <a:endParaRPr lang="fr-BE" sz="16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Valeur ajoutée : </a:t>
            </a:r>
          </a:p>
          <a:p>
            <a:pPr marL="1028700" lvl="1" indent="-342900" algn="just">
              <a:buFont typeface="Myriad Pro"/>
              <a:buChar char="-"/>
            </a:pPr>
            <a:r>
              <a:rPr lang="fr-BE" sz="1600" dirty="0">
                <a:latin typeface="Myriad Pro"/>
                <a:ea typeface="Calibri" panose="020F0502020204030204" pitchFamily="34" charset="0"/>
                <a:cs typeface="Arial" panose="020B0604020202020204" pitchFamily="34" charset="0"/>
              </a:rPr>
              <a:t>F</a:t>
            </a:r>
            <a:r>
              <a:rPr lang="fr-BE" sz="1600" b="0" dirty="0">
                <a:effectLst/>
                <a:latin typeface="Myriad Pro"/>
                <a:ea typeface="Calibri" panose="020F0502020204030204" pitchFamily="34" charset="0"/>
                <a:cs typeface="Arial" panose="020B0604020202020204" pitchFamily="34" charset="0"/>
              </a:rPr>
              <a:t>avoriser les filières avec des transformateurs s’impliquant dans le local  </a:t>
            </a:r>
          </a:p>
          <a:p>
            <a:pPr marL="1028700" lvl="1" indent="-342900" algn="just">
              <a:buFont typeface="Myriad Pro"/>
              <a:buChar char="-"/>
            </a:pPr>
            <a:r>
              <a:rPr lang="fr-BE" sz="1600" b="0" dirty="0">
                <a:effectLst/>
                <a:latin typeface="Myriad Pro"/>
                <a:ea typeface="Calibri" panose="020F0502020204030204" pitchFamily="34" charset="0"/>
                <a:cs typeface="Arial" panose="020B0604020202020204" pitchFamily="34" charset="0"/>
              </a:rPr>
              <a:t>Création de valeur et durabilité </a:t>
            </a:r>
            <a:endParaRPr lang="fr-BE" sz="1600" b="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Simplicité administrative</a:t>
            </a:r>
            <a:r>
              <a:rPr lang="fr-BE" sz="1800" dirty="0">
                <a:effectLst/>
                <a:latin typeface="Myriad Pro"/>
                <a:ea typeface="Calibri" panose="020F0502020204030204" pitchFamily="34" charset="0"/>
                <a:cs typeface="Arial" panose="020B0604020202020204" pitchFamily="34" charset="0"/>
              </a:rPr>
              <a:t> : </a:t>
            </a:r>
          </a:p>
          <a:p>
            <a:pPr marL="1028700" lvl="1" indent="-342900" algn="just">
              <a:buFont typeface="Myriad Pro"/>
              <a:buChar char="-"/>
            </a:pPr>
            <a:r>
              <a:rPr lang="fr-BE" sz="1600" b="0" dirty="0">
                <a:effectLst/>
                <a:latin typeface="Myriad Pro"/>
                <a:ea typeface="Calibri" panose="020F0502020204030204" pitchFamily="34" charset="0"/>
                <a:cs typeface="Arial" panose="020B0604020202020204" pitchFamily="34" charset="0"/>
              </a:rPr>
              <a:t>agriculture de date </a:t>
            </a:r>
          </a:p>
          <a:p>
            <a:pPr marL="1028700" lvl="1" indent="-342900" algn="just">
              <a:buFont typeface="Myriad Pro"/>
              <a:buChar char="-"/>
            </a:pPr>
            <a:r>
              <a:rPr lang="fr-BE" sz="1600" b="0" dirty="0">
                <a:effectLst/>
                <a:latin typeface="Myriad Pro"/>
                <a:ea typeface="Calibri" panose="020F0502020204030204" pitchFamily="34" charset="0"/>
                <a:cs typeface="Arial" panose="020B0604020202020204" pitchFamily="34" charset="0"/>
              </a:rPr>
              <a:t>suivi des dossiers</a:t>
            </a:r>
          </a:p>
          <a:p>
            <a:pPr marL="1028700" lvl="1" indent="-342900" algn="just">
              <a:buFont typeface="Myriad Pro"/>
              <a:buChar char="-"/>
            </a:pPr>
            <a:r>
              <a:rPr lang="fr-BE" sz="1600" b="0" dirty="0">
                <a:effectLst/>
                <a:latin typeface="Myriad Pro"/>
                <a:ea typeface="Calibri" panose="020F0502020204030204" pitchFamily="34" charset="0"/>
                <a:cs typeface="Arial" panose="020B0604020202020204" pitchFamily="34" charset="0"/>
              </a:rPr>
              <a:t>droit à l'erreur</a:t>
            </a:r>
            <a:endParaRPr lang="fr-BE" sz="1600" b="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err="1">
                <a:effectLst/>
                <a:latin typeface="Myriad Pro"/>
                <a:ea typeface="Calibri" panose="020F0502020204030204" pitchFamily="34" charset="0"/>
                <a:cs typeface="Arial" panose="020B0604020202020204" pitchFamily="34" charset="0"/>
              </a:rPr>
              <a:t>Phytolicence</a:t>
            </a:r>
            <a:r>
              <a:rPr lang="fr-BE" sz="1800" dirty="0">
                <a:effectLst/>
                <a:latin typeface="Myriad Pro"/>
                <a:ea typeface="Calibri" panose="020F0502020204030204" pitchFamily="34" charset="0"/>
                <a:cs typeface="Arial" panose="020B0604020202020204" pitchFamily="34" charset="0"/>
              </a:rPr>
              <a:t> : </a:t>
            </a:r>
          </a:p>
          <a:p>
            <a:pPr marL="1028700" lvl="1" indent="-342900" algn="just">
              <a:buFont typeface="Myriad Pro"/>
              <a:buChar char="-"/>
            </a:pPr>
            <a:r>
              <a:rPr lang="fr-BE" sz="1600" b="0" dirty="0">
                <a:effectLst/>
                <a:latin typeface="Myriad Pro"/>
                <a:ea typeface="Calibri" panose="020F0502020204030204" pitchFamily="34" charset="0"/>
                <a:cs typeface="Arial" panose="020B0604020202020204" pitchFamily="34" charset="0"/>
              </a:rPr>
              <a:t>Besoin de faire évoluer le système </a:t>
            </a:r>
          </a:p>
          <a:p>
            <a:pPr marL="1028700" lvl="1" indent="-342900" algn="just">
              <a:buFont typeface="Myriad Pro"/>
              <a:buChar char="-"/>
            </a:pPr>
            <a:r>
              <a:rPr lang="fr-BE" sz="1600" dirty="0">
                <a:latin typeface="Myriad Pro"/>
                <a:ea typeface="Calibri" panose="020F0502020204030204" pitchFamily="34" charset="0"/>
                <a:cs typeface="Arial" panose="020B0604020202020204" pitchFamily="34" charset="0"/>
              </a:rPr>
              <a:t>Qualité de la formation et éligibilité des points</a:t>
            </a:r>
          </a:p>
          <a:p>
            <a:pPr marL="1028700" lvl="1" indent="-342900" algn="just">
              <a:buFont typeface="Myriad Pro"/>
              <a:buChar char="-"/>
            </a:pPr>
            <a:r>
              <a:rPr lang="fr-BE" sz="1600" b="0" dirty="0">
                <a:effectLst/>
                <a:latin typeface="Myriad Pro"/>
                <a:ea typeface="Calibri" panose="020F0502020204030204" pitchFamily="34" charset="0"/>
                <a:cs typeface="Arial" panose="020B0604020202020204" pitchFamily="34" charset="0"/>
              </a:rPr>
              <a:t>Lien avec la séparation conseil-vente </a:t>
            </a:r>
            <a:endParaRPr lang="fr-BE" sz="1600" b="0" dirty="0"/>
          </a:p>
        </p:txBody>
      </p:sp>
      <p:sp>
        <p:nvSpPr>
          <p:cNvPr id="4" name="ZoneTexte 3">
            <a:extLst>
              <a:ext uri="{FF2B5EF4-FFF2-40B4-BE49-F238E27FC236}">
                <a16:creationId xmlns:a16="http://schemas.microsoft.com/office/drawing/2014/main" id="{E3098D10-EBCC-50E1-626F-D0E2A47643B2}"/>
              </a:ext>
            </a:extLst>
          </p:cNvPr>
          <p:cNvSpPr txBox="1"/>
          <p:nvPr/>
        </p:nvSpPr>
        <p:spPr>
          <a:xfrm>
            <a:off x="8209722" y="5365396"/>
            <a:ext cx="3982278" cy="1107996"/>
          </a:xfrm>
          <a:prstGeom prst="rect">
            <a:avLst/>
          </a:prstGeom>
          <a:noFill/>
        </p:spPr>
        <p:txBody>
          <a:bodyPr wrap="square" rtlCol="0">
            <a:spAutoFit/>
          </a:bodyPr>
          <a:lstStyle/>
          <a:p>
            <a:r>
              <a:rPr lang="fr-FR" sz="1100" b="1" u="sng" dirty="0"/>
              <a:t>On ne développe pas mais on évoque</a:t>
            </a:r>
            <a:r>
              <a:rPr lang="fr-FR" sz="1100" b="1" dirty="0"/>
              <a:t>:  </a:t>
            </a:r>
            <a:endParaRPr lang="fr-FR" sz="1100" dirty="0"/>
          </a:p>
          <a:p>
            <a:pPr marL="171450" indent="-171450">
              <a:buFont typeface="Arial" panose="020B0604020202020204" pitchFamily="34" charset="0"/>
              <a:buChar char="•"/>
            </a:pPr>
            <a:r>
              <a:rPr lang="fr-FR" sz="1100" dirty="0"/>
              <a:t>Problématique du foncier</a:t>
            </a:r>
          </a:p>
          <a:p>
            <a:pPr marL="171450" indent="-171450">
              <a:buFont typeface="Arial" panose="020B0604020202020204" pitchFamily="34" charset="0"/>
              <a:buChar char="•"/>
            </a:pPr>
            <a:r>
              <a:rPr lang="fr-FR" sz="1100" dirty="0"/>
              <a:t>positionnement des marchés belges face aux marchés internationaux. </a:t>
            </a:r>
          </a:p>
          <a:p>
            <a:pPr marL="171450" indent="-171450">
              <a:buFont typeface="Arial" panose="020B0604020202020204" pitchFamily="34" charset="0"/>
              <a:buChar char="•"/>
            </a:pPr>
            <a:r>
              <a:rPr lang="fr-FR" sz="1100" dirty="0"/>
              <a:t>définition d'agriculteurs actifs. </a:t>
            </a:r>
          </a:p>
          <a:p>
            <a:endParaRPr lang="fr-FR" sz="1100" dirty="0"/>
          </a:p>
        </p:txBody>
      </p:sp>
      <p:pic>
        <p:nvPicPr>
          <p:cNvPr id="5" name="Picture 2" descr="attention clipart">
            <a:extLst>
              <a:ext uri="{FF2B5EF4-FFF2-40B4-BE49-F238E27FC236}">
                <a16:creationId xmlns:a16="http://schemas.microsoft.com/office/drawing/2014/main" id="{8AAB2647-8763-15F0-5E90-C0A35CAB222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79763" y="5283158"/>
            <a:ext cx="378000" cy="315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4074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C17A4E-448D-04F1-62ED-BFDAAFEFDD95}"/>
              </a:ext>
            </a:extLst>
          </p:cNvPr>
          <p:cNvSpPr>
            <a:spLocks noGrp="1"/>
          </p:cNvSpPr>
          <p:nvPr>
            <p:ph type="title"/>
          </p:nvPr>
        </p:nvSpPr>
        <p:spPr>
          <a:xfrm>
            <a:off x="7228920" y="776899"/>
            <a:ext cx="3239770" cy="1508618"/>
          </a:xfrm>
        </p:spPr>
        <p:txBody>
          <a:bodyPr/>
          <a:lstStyle/>
          <a:p>
            <a:r>
              <a:rPr lang="fr-FR" sz="4800" b="0" i="0" u="none" strike="noStrike" baseline="30000" dirty="0">
                <a:solidFill>
                  <a:srgbClr val="2E2E33"/>
                </a:solidFill>
                <a:latin typeface="Calibri" panose="020F0502020204030204" pitchFamily="34" charset="0"/>
              </a:rPr>
              <a:t>FILIERE</a:t>
            </a:r>
            <a:br>
              <a:rPr lang="fr-FR" sz="4800" b="0" i="0" u="none" strike="noStrike" baseline="30000" dirty="0">
                <a:solidFill>
                  <a:srgbClr val="2E2E33"/>
                </a:solidFill>
                <a:latin typeface="Calibri" panose="020F0502020204030204" pitchFamily="34" charset="0"/>
              </a:rPr>
            </a:br>
            <a:r>
              <a:rPr lang="fr-FR" sz="4800" b="0" i="0" u="none" strike="noStrike" baseline="30000" dirty="0">
                <a:solidFill>
                  <a:srgbClr val="2E2E33"/>
                </a:solidFill>
                <a:latin typeface="Calibri" panose="020F0502020204030204" pitchFamily="34" charset="0"/>
              </a:rPr>
              <a:t>POMMES DE TERRE</a:t>
            </a:r>
            <a:br>
              <a:rPr lang="fr-FR" sz="1800" b="0" i="0" u="none" strike="noStrike" baseline="30000" dirty="0">
                <a:solidFill>
                  <a:srgbClr val="2E2E33"/>
                </a:solidFill>
                <a:latin typeface="Calibri" panose="020F0502020204030204" pitchFamily="34" charset="0"/>
              </a:rPr>
            </a:br>
            <a:endParaRPr lang="fr-BE" dirty="0"/>
          </a:p>
        </p:txBody>
      </p:sp>
      <p:pic>
        <p:nvPicPr>
          <p:cNvPr id="4" name="Image 3">
            <a:extLst>
              <a:ext uri="{FF2B5EF4-FFF2-40B4-BE49-F238E27FC236}">
                <a16:creationId xmlns:a16="http://schemas.microsoft.com/office/drawing/2014/main" id="{8B86A977-1641-46BB-4512-3F5C8253A8B7}"/>
              </a:ext>
            </a:extLst>
          </p:cNvPr>
          <p:cNvPicPr>
            <a:picLocks noChangeAspect="1"/>
          </p:cNvPicPr>
          <p:nvPr/>
        </p:nvPicPr>
        <p:blipFill>
          <a:blip r:embed="rId2"/>
          <a:stretch>
            <a:fillRect/>
          </a:stretch>
        </p:blipFill>
        <p:spPr>
          <a:xfrm>
            <a:off x="3801198" y="1842823"/>
            <a:ext cx="2294802" cy="1740225"/>
          </a:xfrm>
          <a:prstGeom prst="rect">
            <a:avLst/>
          </a:prstGeom>
        </p:spPr>
      </p:pic>
      <p:sp>
        <p:nvSpPr>
          <p:cNvPr id="5" name="Rectangle 4">
            <a:extLst>
              <a:ext uri="{FF2B5EF4-FFF2-40B4-BE49-F238E27FC236}">
                <a16:creationId xmlns:a16="http://schemas.microsoft.com/office/drawing/2014/main" id="{0C85DFA9-9683-C411-2036-849D34E7BFDC}"/>
              </a:ext>
            </a:extLst>
          </p:cNvPr>
          <p:cNvSpPr/>
          <p:nvPr/>
        </p:nvSpPr>
        <p:spPr>
          <a:xfrm>
            <a:off x="4320674" y="3727116"/>
            <a:ext cx="1417052" cy="130475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BE" sz="2400" dirty="0"/>
              <a:t>Benoit GALET</a:t>
            </a:r>
          </a:p>
          <a:p>
            <a:pPr algn="ctr"/>
            <a:endParaRPr lang="fr-BE" dirty="0"/>
          </a:p>
          <a:p>
            <a:pPr algn="ctr"/>
            <a:r>
              <a:rPr lang="fr-BE" dirty="0"/>
              <a:t>Liege</a:t>
            </a:r>
          </a:p>
        </p:txBody>
      </p:sp>
    </p:spTree>
    <p:extLst>
      <p:ext uri="{BB962C8B-B14F-4D97-AF65-F5344CB8AC3E}">
        <p14:creationId xmlns:p14="http://schemas.microsoft.com/office/powerpoint/2010/main" val="1896303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EAC891-B688-6A84-69A9-5119DBB391FB}"/>
              </a:ext>
            </a:extLst>
          </p:cNvPr>
          <p:cNvSpPr>
            <a:spLocks noGrp="1"/>
          </p:cNvSpPr>
          <p:nvPr>
            <p:ph type="title"/>
          </p:nvPr>
        </p:nvSpPr>
        <p:spPr>
          <a:xfrm>
            <a:off x="2209799" y="629488"/>
            <a:ext cx="9525005" cy="622222"/>
          </a:xfrm>
        </p:spPr>
        <p:txBody>
          <a:bodyPr/>
          <a:lstStyle/>
          <a:p>
            <a:r>
              <a:rPr lang="fr-BE" dirty="0"/>
              <a:t>Enjeux Pomme de terre </a:t>
            </a:r>
          </a:p>
        </p:txBody>
      </p:sp>
      <p:sp>
        <p:nvSpPr>
          <p:cNvPr id="3" name="Espace réservé du texte 2">
            <a:extLst>
              <a:ext uri="{FF2B5EF4-FFF2-40B4-BE49-F238E27FC236}">
                <a16:creationId xmlns:a16="http://schemas.microsoft.com/office/drawing/2014/main" id="{8E2C41D7-2528-33F7-78D2-08F714B91363}"/>
              </a:ext>
            </a:extLst>
          </p:cNvPr>
          <p:cNvSpPr>
            <a:spLocks noGrp="1"/>
          </p:cNvSpPr>
          <p:nvPr>
            <p:ph type="body" sz="quarter" idx="13"/>
          </p:nvPr>
        </p:nvSpPr>
        <p:spPr>
          <a:xfrm>
            <a:off x="914400" y="2124075"/>
            <a:ext cx="9570027" cy="523875"/>
          </a:xfrm>
        </p:spPr>
        <p:txBody>
          <a:bodyPr/>
          <a:lstStyle/>
          <a:p>
            <a:pPr marL="342900" lvl="0" indent="-342900" algn="just">
              <a:buFont typeface="Myriad Pro"/>
              <a:buChar char="-"/>
            </a:pPr>
            <a:r>
              <a:rPr lang="fr-BE" sz="1800" b="0" dirty="0">
                <a:effectLst/>
                <a:latin typeface="Myriad Pro"/>
                <a:ea typeface="Calibri" panose="020F0502020204030204" pitchFamily="34" charset="0"/>
                <a:cs typeface="Arial" panose="020B0604020202020204" pitchFamily="34" charset="0"/>
              </a:rPr>
              <a:t>Production : enjeu de développement de </a:t>
            </a:r>
            <a:r>
              <a:rPr lang="fr-BE" sz="1800" dirty="0">
                <a:effectLst/>
                <a:latin typeface="Myriad Pro"/>
                <a:ea typeface="Calibri" panose="020F0502020204030204" pitchFamily="34" charset="0"/>
                <a:cs typeface="Arial" panose="020B0604020202020204" pitchFamily="34" charset="0"/>
              </a:rPr>
              <a:t>nouvelles variétés plus résistantes aux stress </a:t>
            </a:r>
            <a:r>
              <a:rPr lang="fr-BE" sz="1800" b="0" dirty="0">
                <a:effectLst/>
                <a:latin typeface="Myriad Pro"/>
                <a:ea typeface="Calibri" panose="020F0502020204030204" pitchFamily="34" charset="0"/>
                <a:cs typeface="Arial" panose="020B0604020202020204" pitchFamily="34" charset="0"/>
              </a:rPr>
              <a:t>abiotiques et biotiques mais qui correspondent aux besoins de l’industrie et avec des volumes de plants suffisants pour alimenter les lignes de transformation (attention : risque de développement dans des terres moins adaptées). Travail de filière à mener</a:t>
            </a:r>
            <a:r>
              <a:rPr lang="fr-BE" sz="1800" dirty="0">
                <a:effectLst/>
                <a:latin typeface="Myriad Pro"/>
                <a:ea typeface="Calibri" panose="020F0502020204030204" pitchFamily="34" charset="0"/>
                <a:cs typeface="Arial" panose="020B0604020202020204" pitchFamily="34" charset="0"/>
              </a:rPr>
              <a:t>.</a:t>
            </a:r>
            <a:endParaRPr lang="fr-BE"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Plants :</a:t>
            </a:r>
            <a:r>
              <a:rPr lang="fr-BE" sz="1800" dirty="0">
                <a:effectLst/>
                <a:latin typeface="Myriad Pro"/>
                <a:ea typeface="Calibri" panose="020F0502020204030204" pitchFamily="34" charset="0"/>
                <a:cs typeface="Arial" panose="020B0604020202020204" pitchFamily="34" charset="0"/>
              </a:rPr>
              <a:t> </a:t>
            </a:r>
            <a:r>
              <a:rPr lang="fr-BE" sz="1800" b="0" dirty="0">
                <a:effectLst/>
                <a:latin typeface="Myriad Pro"/>
                <a:ea typeface="Calibri" panose="020F0502020204030204" pitchFamily="34" charset="0"/>
                <a:cs typeface="Arial" panose="020B0604020202020204" pitchFamily="34" charset="0"/>
              </a:rPr>
              <a:t>soutenir la relocalisation d’une partie de la production de plants est important pour augmenter la résilience de la filière</a:t>
            </a:r>
            <a:endParaRPr lang="fr-BE" sz="1800" b="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0" dirty="0">
                <a:effectLst/>
                <a:latin typeface="Myriad Pro"/>
                <a:ea typeface="Calibri" panose="020F0502020204030204" pitchFamily="34" charset="0"/>
                <a:cs typeface="Arial" panose="020B0604020202020204" pitchFamily="34" charset="0"/>
              </a:rPr>
              <a:t>Durabilité : Développer des </a:t>
            </a:r>
            <a:r>
              <a:rPr lang="fr-BE" sz="1800" dirty="0">
                <a:effectLst/>
                <a:latin typeface="Myriad Pro"/>
                <a:ea typeface="Calibri" panose="020F0502020204030204" pitchFamily="34" charset="0"/>
                <a:cs typeface="Arial" panose="020B0604020202020204" pitchFamily="34" charset="0"/>
              </a:rPr>
              <a:t>alternatives aux phytos viables économiquement </a:t>
            </a:r>
            <a:r>
              <a:rPr lang="fr-BE" sz="1800" b="0" dirty="0">
                <a:effectLst/>
                <a:latin typeface="Myriad Pro"/>
                <a:ea typeface="Calibri" panose="020F0502020204030204" pitchFamily="34" charset="0"/>
                <a:cs typeface="Arial" panose="020B0604020202020204" pitchFamily="34" charset="0"/>
              </a:rPr>
              <a:t>reste clef d’autant plus en considérant les retraits de matières actives. Au-delà des aspects techniques, cela nécessite des accords en filière avec l’industrie pour qu’elle accepte (et rémunère ! ) des rendements plus faibles mais obtenus dans des conditions de production plus durables</a:t>
            </a:r>
            <a:endParaRPr lang="fr-BE" sz="1800" b="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0" dirty="0">
                <a:effectLst/>
                <a:latin typeface="Myriad Pro"/>
                <a:ea typeface="Calibri" panose="020F0502020204030204" pitchFamily="34" charset="0"/>
                <a:cs typeface="Arial" panose="020B0604020202020204" pitchFamily="34" charset="0"/>
              </a:rPr>
              <a:t>Commerce : assurer la viabilité économique du </a:t>
            </a:r>
            <a:r>
              <a:rPr lang="fr-BE" sz="1800" dirty="0">
                <a:effectLst/>
                <a:latin typeface="Myriad Pro"/>
                <a:ea typeface="Calibri" panose="020F0502020204030204" pitchFamily="34" charset="0"/>
                <a:cs typeface="Arial" panose="020B0604020202020204" pitchFamily="34" charset="0"/>
              </a:rPr>
              <a:t>commerce à la ferme </a:t>
            </a:r>
            <a:r>
              <a:rPr lang="fr-BE" sz="1800" b="0" dirty="0">
                <a:effectLst/>
                <a:latin typeface="Myriad Pro"/>
                <a:ea typeface="Calibri" panose="020F0502020204030204" pitchFamily="34" charset="0"/>
                <a:cs typeface="Arial" panose="020B0604020202020204" pitchFamily="34" charset="0"/>
              </a:rPr>
              <a:t>est important pour le secteur qui fait face à un impact trop important sur la formation du prix de vente au consommateur des</a:t>
            </a:r>
            <a:r>
              <a:rPr lang="fr-BE" sz="1800" dirty="0">
                <a:effectLst/>
                <a:latin typeface="Myriad Pro"/>
                <a:ea typeface="Calibri" panose="020F0502020204030204" pitchFamily="34" charset="0"/>
                <a:cs typeface="Arial" panose="020B0604020202020204" pitchFamily="34" charset="0"/>
              </a:rPr>
              <a:t> charges sociales </a:t>
            </a:r>
            <a:r>
              <a:rPr lang="fr-BE" sz="1800" b="0" dirty="0">
                <a:effectLst/>
                <a:latin typeface="Myriad Pro"/>
                <a:ea typeface="Calibri" panose="020F0502020204030204" pitchFamily="34" charset="0"/>
                <a:cs typeface="Arial" panose="020B0604020202020204" pitchFamily="34" charset="0"/>
              </a:rPr>
              <a:t>pour un employé</a:t>
            </a:r>
            <a:endParaRPr lang="fr-BE" b="0" dirty="0"/>
          </a:p>
        </p:txBody>
      </p:sp>
    </p:spTree>
    <p:extLst>
      <p:ext uri="{BB962C8B-B14F-4D97-AF65-F5344CB8AC3E}">
        <p14:creationId xmlns:p14="http://schemas.microsoft.com/office/powerpoint/2010/main" val="2035341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F25C6341-939C-B40D-22BB-257D65B88585}"/>
              </a:ext>
            </a:extLst>
          </p:cNvPr>
          <p:cNvSpPr>
            <a:spLocks noGrp="1"/>
          </p:cNvSpPr>
          <p:nvPr>
            <p:ph type="title"/>
          </p:nvPr>
        </p:nvSpPr>
        <p:spPr>
          <a:xfrm>
            <a:off x="741437" y="1158619"/>
            <a:ext cx="5447965" cy="1188299"/>
          </a:xfrm>
        </p:spPr>
        <p:txBody>
          <a:bodyPr/>
          <a:lstStyle/>
          <a:p>
            <a:r>
              <a:rPr lang="fr-FR" sz="8000" b="1" i="0" u="none" strike="noStrike" baseline="30000" dirty="0">
                <a:solidFill>
                  <a:srgbClr val="2E2E33"/>
                </a:solidFill>
                <a:latin typeface="Calibri" panose="020F0502020204030204" pitchFamily="34" charset="0"/>
              </a:rPr>
              <a:t>Représentants élus</a:t>
            </a:r>
            <a:br>
              <a:rPr lang="fr-FR" sz="1800" b="1" i="0" u="none" strike="noStrike" baseline="30000" dirty="0">
                <a:solidFill>
                  <a:srgbClr val="2E2E33"/>
                </a:solidFill>
                <a:latin typeface="Calibri" panose="020F0502020204030204" pitchFamily="34" charset="0"/>
              </a:rPr>
            </a:br>
            <a:endParaRPr lang="fr-BE" dirty="0"/>
          </a:p>
        </p:txBody>
      </p:sp>
    </p:spTree>
    <p:extLst>
      <p:ext uri="{BB962C8B-B14F-4D97-AF65-F5344CB8AC3E}">
        <p14:creationId xmlns:p14="http://schemas.microsoft.com/office/powerpoint/2010/main" val="1884477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E3DA09-AE2D-023D-1CCF-C2052422758B}"/>
              </a:ext>
            </a:extLst>
          </p:cNvPr>
          <p:cNvSpPr>
            <a:spLocks noGrp="1"/>
          </p:cNvSpPr>
          <p:nvPr>
            <p:ph type="title"/>
          </p:nvPr>
        </p:nvSpPr>
        <p:spPr>
          <a:xfrm>
            <a:off x="2168714" y="608082"/>
            <a:ext cx="7071019" cy="622222"/>
          </a:xfrm>
        </p:spPr>
        <p:txBody>
          <a:bodyPr/>
          <a:lstStyle/>
          <a:p>
            <a:r>
              <a:rPr lang="fr-BE" dirty="0"/>
              <a:t>Enjeux aquaculture</a:t>
            </a:r>
          </a:p>
        </p:txBody>
      </p:sp>
      <p:sp>
        <p:nvSpPr>
          <p:cNvPr id="3" name="Espace réservé du texte 2">
            <a:extLst>
              <a:ext uri="{FF2B5EF4-FFF2-40B4-BE49-F238E27FC236}">
                <a16:creationId xmlns:a16="http://schemas.microsoft.com/office/drawing/2014/main" id="{0B271565-78B6-47E2-D2DE-B04A5049268B}"/>
              </a:ext>
            </a:extLst>
          </p:cNvPr>
          <p:cNvSpPr>
            <a:spLocks noGrp="1"/>
          </p:cNvSpPr>
          <p:nvPr>
            <p:ph type="body" sz="quarter" idx="10"/>
          </p:nvPr>
        </p:nvSpPr>
        <p:spPr>
          <a:xfrm>
            <a:off x="914400" y="2124075"/>
            <a:ext cx="10318173" cy="523875"/>
          </a:xfrm>
        </p:spPr>
        <p:txBody>
          <a:bodyPr/>
          <a:lstStyle/>
          <a:p>
            <a:pPr marL="342900" lvl="0" indent="-342900" algn="just">
              <a:buFont typeface="Myriad Pro"/>
              <a:buChar char="-"/>
            </a:pPr>
            <a:r>
              <a:rPr lang="fr-BE" sz="1800" b="0" dirty="0">
                <a:effectLst/>
                <a:latin typeface="Myriad Pro"/>
                <a:ea typeface="Calibri" panose="020F0502020204030204" pitchFamily="34" charset="0"/>
                <a:cs typeface="Arial" panose="020B0604020202020204" pitchFamily="34" charset="0"/>
              </a:rPr>
              <a:t>Sanitaire : soutenir la poursuite d'un </a:t>
            </a:r>
            <a:r>
              <a:rPr lang="fr-BE" sz="1800" dirty="0">
                <a:effectLst/>
                <a:latin typeface="Myriad Pro"/>
                <a:ea typeface="Calibri" panose="020F0502020204030204" pitchFamily="34" charset="0"/>
                <a:cs typeface="Arial" panose="020B0604020202020204" pitchFamily="34" charset="0"/>
              </a:rPr>
              <a:t>service de suivi sanitaire dédié pour la filière aquacole wallonne, </a:t>
            </a:r>
            <a:r>
              <a:rPr lang="fr-BE" sz="1800" b="0" dirty="0">
                <a:effectLst/>
                <a:latin typeface="Myriad Pro"/>
                <a:ea typeface="Calibri" panose="020F0502020204030204" pitchFamily="34" charset="0"/>
                <a:cs typeface="Arial" panose="020B0604020202020204" pitchFamily="34" charset="0"/>
              </a:rPr>
              <a:t>sécuriser et assainir l’approvisionnement en poissons vivants pour la filière et établir un système d'aide à l’éradication pour compenser les pertes de cheptels dues à des maladies virales à déclaration obligatoire</a:t>
            </a:r>
            <a:r>
              <a:rPr lang="fr-BE" sz="1800" dirty="0">
                <a:effectLst/>
                <a:latin typeface="Myriad Pro"/>
                <a:ea typeface="Calibri" panose="020F0502020204030204" pitchFamily="34" charset="0"/>
                <a:cs typeface="Arial" panose="020B0604020202020204" pitchFamily="34" charset="0"/>
              </a:rPr>
              <a:t>.</a:t>
            </a:r>
            <a:endParaRPr lang="fr-BE"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0" dirty="0">
                <a:effectLst/>
                <a:latin typeface="Myriad Pro"/>
                <a:ea typeface="Calibri" panose="020F0502020204030204" pitchFamily="34" charset="0"/>
                <a:cs typeface="Arial" panose="020B0604020202020204" pitchFamily="34" charset="0"/>
              </a:rPr>
              <a:t>Aides à l’investissement : assurer la mise en œuvre et la </a:t>
            </a:r>
            <a:r>
              <a:rPr lang="fr-BE" sz="1800" dirty="0">
                <a:effectLst/>
                <a:latin typeface="Myriad Pro"/>
                <a:ea typeface="Calibri" panose="020F0502020204030204" pitchFamily="34" charset="0"/>
                <a:cs typeface="Arial" panose="020B0604020202020204" pitchFamily="34" charset="0"/>
              </a:rPr>
              <a:t>disponibilité des aides à l’investissement en aquaculture du programme FEAMPA </a:t>
            </a:r>
            <a:endParaRPr lang="fr-BE"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0" dirty="0">
                <a:effectLst/>
                <a:latin typeface="Myriad Pro"/>
                <a:ea typeface="Calibri" panose="020F0502020204030204" pitchFamily="34" charset="0"/>
                <a:cs typeface="Arial" panose="020B0604020202020204" pitchFamily="34" charset="0"/>
              </a:rPr>
              <a:t>Développement de la filière : enjeux de </a:t>
            </a:r>
            <a:r>
              <a:rPr lang="fr-BE" sz="1800" dirty="0">
                <a:effectLst/>
                <a:latin typeface="Myriad Pro"/>
                <a:ea typeface="Calibri" panose="020F0502020204030204" pitchFamily="34" charset="0"/>
                <a:cs typeface="Arial" panose="020B0604020202020204" pitchFamily="34" charset="0"/>
              </a:rPr>
              <a:t>simplifications </a:t>
            </a:r>
            <a:r>
              <a:rPr lang="fr-BE" sz="1800" b="0" dirty="0">
                <a:effectLst/>
                <a:latin typeface="Myriad Pro"/>
                <a:ea typeface="Calibri" panose="020F0502020204030204" pitchFamily="34" charset="0"/>
                <a:cs typeface="Arial" panose="020B0604020202020204" pitchFamily="34" charset="0"/>
              </a:rPr>
              <a:t>administratives, stimuler l'innovation par le développement de</a:t>
            </a:r>
            <a:r>
              <a:rPr lang="fr-BE" sz="1800" dirty="0">
                <a:effectLst/>
                <a:latin typeface="Myriad Pro"/>
                <a:ea typeface="Calibri" panose="020F0502020204030204" pitchFamily="34" charset="0"/>
                <a:cs typeface="Arial" panose="020B0604020202020204" pitchFamily="34" charset="0"/>
              </a:rPr>
              <a:t> nouvelles méthodes d’élevage et d’espèces </a:t>
            </a:r>
            <a:r>
              <a:rPr lang="fr-BE" sz="1800" b="0" dirty="0">
                <a:effectLst/>
                <a:latin typeface="Myriad Pro"/>
                <a:ea typeface="Calibri" panose="020F0502020204030204" pitchFamily="34" charset="0"/>
                <a:cs typeface="Arial" panose="020B0604020202020204" pitchFamily="34" charset="0"/>
              </a:rPr>
              <a:t>plus résilientes face aux changements climatiques, favoriser l'émergence de </a:t>
            </a:r>
            <a:r>
              <a:rPr lang="fr-BE" sz="1800" dirty="0">
                <a:effectLst/>
                <a:latin typeface="Myriad Pro"/>
                <a:ea typeface="Calibri" panose="020F0502020204030204" pitchFamily="34" charset="0"/>
                <a:cs typeface="Arial" panose="020B0604020202020204" pitchFamily="34" charset="0"/>
              </a:rPr>
              <a:t>nouveaux projets d'aquaculture et soutien à l’installation.</a:t>
            </a:r>
            <a:endParaRPr lang="fr-BE"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Fonds piscicole</a:t>
            </a:r>
            <a:r>
              <a:rPr lang="fr-BE" sz="1800" dirty="0">
                <a:effectLst/>
                <a:latin typeface="Myriad Pro"/>
                <a:ea typeface="Calibri" panose="020F0502020204030204" pitchFamily="34" charset="0"/>
                <a:cs typeface="Arial" panose="020B0604020202020204" pitchFamily="34" charset="0"/>
              </a:rPr>
              <a:t> : </a:t>
            </a:r>
            <a:r>
              <a:rPr lang="fr-BE" sz="1800" b="0" dirty="0">
                <a:effectLst/>
                <a:latin typeface="Myriad Pro"/>
                <a:ea typeface="Calibri" panose="020F0502020204030204" pitchFamily="34" charset="0"/>
                <a:cs typeface="Arial" panose="020B0604020202020204" pitchFamily="34" charset="0"/>
              </a:rPr>
              <a:t>assurer des modalités de gestion en lien avec les réalités de la production</a:t>
            </a:r>
            <a:endParaRPr lang="fr-BE" sz="1800" b="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Point de contact administration</a:t>
            </a:r>
            <a:r>
              <a:rPr lang="fr-BE" sz="1800" dirty="0">
                <a:effectLst/>
                <a:latin typeface="Myriad Pro"/>
                <a:ea typeface="Calibri" panose="020F0502020204030204" pitchFamily="34" charset="0"/>
                <a:cs typeface="Arial" panose="020B0604020202020204" pitchFamily="34" charset="0"/>
              </a:rPr>
              <a:t> : </a:t>
            </a:r>
            <a:r>
              <a:rPr lang="fr-BE" sz="1800" b="0" dirty="0">
                <a:effectLst/>
                <a:latin typeface="Myriad Pro"/>
                <a:ea typeface="Calibri" panose="020F0502020204030204" pitchFamily="34" charset="0"/>
                <a:cs typeface="Arial" panose="020B0604020202020204" pitchFamily="34" charset="0"/>
              </a:rPr>
              <a:t>nécessité d'un point de contact régional chargé de traiter les dossiers spécifiques à la filière aquacole</a:t>
            </a:r>
            <a:endParaRPr lang="fr-BE" b="0" dirty="0"/>
          </a:p>
        </p:txBody>
      </p:sp>
    </p:spTree>
    <p:extLst>
      <p:ext uri="{BB962C8B-B14F-4D97-AF65-F5344CB8AC3E}">
        <p14:creationId xmlns:p14="http://schemas.microsoft.com/office/powerpoint/2010/main" val="504506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869C95-EDBF-38EA-FDB6-E1C6236CFB4C}"/>
              </a:ext>
            </a:extLst>
          </p:cNvPr>
          <p:cNvSpPr>
            <a:spLocks noGrp="1"/>
          </p:cNvSpPr>
          <p:nvPr>
            <p:ph type="title"/>
          </p:nvPr>
        </p:nvSpPr>
        <p:spPr>
          <a:xfrm>
            <a:off x="6361516" y="1133673"/>
            <a:ext cx="4782185" cy="1434752"/>
          </a:xfrm>
        </p:spPr>
        <p:txBody>
          <a:bodyPr/>
          <a:lstStyle/>
          <a:p>
            <a:r>
              <a:rPr lang="fr-FR" b="0" i="0" u="none" strike="noStrike" baseline="30000" dirty="0">
                <a:solidFill>
                  <a:srgbClr val="2E2E33"/>
                </a:solidFill>
                <a:latin typeface="Calibri" panose="020F0502020204030204" pitchFamily="34" charset="0"/>
              </a:rPr>
              <a:t>FILIERE</a:t>
            </a:r>
            <a:br>
              <a:rPr lang="fr-FR" b="0" i="0" u="none" strike="noStrike" baseline="30000" dirty="0">
                <a:solidFill>
                  <a:srgbClr val="2E2E33"/>
                </a:solidFill>
                <a:latin typeface="Calibri" panose="020F0502020204030204" pitchFamily="34" charset="0"/>
              </a:rPr>
            </a:br>
            <a:r>
              <a:rPr lang="fr-FR" b="0" i="0" u="none" strike="noStrike" baseline="30000" dirty="0">
                <a:solidFill>
                  <a:srgbClr val="2E2E33"/>
                </a:solidFill>
                <a:latin typeface="Calibri" panose="020F0502020204030204" pitchFamily="34" charset="0"/>
              </a:rPr>
              <a:t>HORTICULTURE COMESTIBLE</a:t>
            </a:r>
            <a:br>
              <a:rPr lang="fr-FR" sz="1800" b="0" i="0" u="none" strike="noStrike" baseline="30000" dirty="0">
                <a:solidFill>
                  <a:srgbClr val="2E2E33"/>
                </a:solidFill>
                <a:latin typeface="Calibri" panose="020F0502020204030204" pitchFamily="34" charset="0"/>
              </a:rPr>
            </a:br>
            <a:endParaRPr lang="fr-BE" dirty="0"/>
          </a:p>
        </p:txBody>
      </p:sp>
      <p:sp>
        <p:nvSpPr>
          <p:cNvPr id="3" name="Rectangle 2">
            <a:extLst>
              <a:ext uri="{FF2B5EF4-FFF2-40B4-BE49-F238E27FC236}">
                <a16:creationId xmlns:a16="http://schemas.microsoft.com/office/drawing/2014/main" id="{BD01E086-5385-6E88-8011-807E749FB1D4}"/>
              </a:ext>
            </a:extLst>
          </p:cNvPr>
          <p:cNvSpPr/>
          <p:nvPr/>
        </p:nvSpPr>
        <p:spPr>
          <a:xfrm>
            <a:off x="8752608" y="4128168"/>
            <a:ext cx="1417052" cy="130475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BE" sz="2400" dirty="0"/>
              <a:t>Bernard</a:t>
            </a:r>
          </a:p>
          <a:p>
            <a:pPr algn="ctr"/>
            <a:r>
              <a:rPr lang="fr-BE" sz="2400" dirty="0"/>
              <a:t>PATTE</a:t>
            </a:r>
            <a:endParaRPr lang="fr-BE" dirty="0"/>
          </a:p>
          <a:p>
            <a:pPr algn="ctr"/>
            <a:r>
              <a:rPr lang="fr-BE" dirty="0" err="1"/>
              <a:t>Frasnes</a:t>
            </a:r>
            <a:r>
              <a:rPr lang="fr-BE" dirty="0"/>
              <a:t> les Gosselies</a:t>
            </a:r>
          </a:p>
        </p:txBody>
      </p:sp>
    </p:spTree>
    <p:extLst>
      <p:ext uri="{BB962C8B-B14F-4D97-AF65-F5344CB8AC3E}">
        <p14:creationId xmlns:p14="http://schemas.microsoft.com/office/powerpoint/2010/main" val="12826778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E510F3-81DD-5CEC-F048-7B4CB2B49347}"/>
              </a:ext>
            </a:extLst>
          </p:cNvPr>
          <p:cNvSpPr>
            <a:spLocks noGrp="1"/>
          </p:cNvSpPr>
          <p:nvPr>
            <p:ph type="title"/>
          </p:nvPr>
        </p:nvSpPr>
        <p:spPr>
          <a:xfrm>
            <a:off x="2206814" y="634979"/>
            <a:ext cx="8918422" cy="622222"/>
          </a:xfrm>
        </p:spPr>
        <p:txBody>
          <a:bodyPr/>
          <a:lstStyle/>
          <a:p>
            <a:r>
              <a:rPr lang="fr-BE" dirty="0"/>
              <a:t>Enjeux horticulture comestible</a:t>
            </a:r>
          </a:p>
        </p:txBody>
      </p:sp>
      <p:sp>
        <p:nvSpPr>
          <p:cNvPr id="3" name="Espace réservé du texte 2">
            <a:extLst>
              <a:ext uri="{FF2B5EF4-FFF2-40B4-BE49-F238E27FC236}">
                <a16:creationId xmlns:a16="http://schemas.microsoft.com/office/drawing/2014/main" id="{BA3D5BF0-0078-CCDA-4000-6CA33055383F}"/>
              </a:ext>
            </a:extLst>
          </p:cNvPr>
          <p:cNvSpPr>
            <a:spLocks noGrp="1"/>
          </p:cNvSpPr>
          <p:nvPr>
            <p:ph type="body" sz="quarter" idx="13"/>
          </p:nvPr>
        </p:nvSpPr>
        <p:spPr>
          <a:xfrm>
            <a:off x="914400" y="2124075"/>
            <a:ext cx="10333759" cy="523875"/>
          </a:xfrm>
        </p:spPr>
        <p:txBody>
          <a:bodyPr/>
          <a:lstStyle/>
          <a:p>
            <a:pPr marL="342900" lvl="0" indent="-342900" algn="just">
              <a:buFont typeface="Myriad Pro"/>
              <a:buChar char="-"/>
            </a:pPr>
            <a:r>
              <a:rPr lang="fr-BE" sz="1800" b="0" dirty="0">
                <a:effectLst/>
                <a:latin typeface="Myriad Pro"/>
                <a:ea typeface="Calibri" panose="020F0502020204030204" pitchFamily="34" charset="0"/>
                <a:cs typeface="Arial" panose="020B0604020202020204" pitchFamily="34" charset="0"/>
              </a:rPr>
              <a:t>Face au changement climatique à météo de plus en plus imprévisible avec des évènements extrêmes causant des dégâts importants, </a:t>
            </a:r>
            <a:r>
              <a:rPr lang="fr-BE" sz="1800" dirty="0">
                <a:effectLst/>
                <a:latin typeface="Myriad Pro"/>
                <a:ea typeface="Calibri" panose="020F0502020204030204" pitchFamily="34" charset="0"/>
                <a:cs typeface="Arial" panose="020B0604020202020204" pitchFamily="34" charset="0"/>
              </a:rPr>
              <a:t>les dispositifs d’assurances </a:t>
            </a:r>
            <a:r>
              <a:rPr lang="fr-BE" sz="1800" b="0" dirty="0">
                <a:effectLst/>
                <a:latin typeface="Myriad Pro"/>
                <a:ea typeface="Calibri" panose="020F0502020204030204" pitchFamily="34" charset="0"/>
                <a:cs typeface="Arial" panose="020B0604020202020204" pitchFamily="34" charset="0"/>
              </a:rPr>
              <a:t>sont un enjeu important pour la viabilité du secteur.</a:t>
            </a:r>
            <a:endParaRPr lang="fr-BE" sz="1800" b="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dirty="0">
                <a:effectLst/>
                <a:latin typeface="Myriad Pro"/>
                <a:ea typeface="Calibri" panose="020F0502020204030204" pitchFamily="34" charset="0"/>
                <a:cs typeface="Arial" panose="020B0604020202020204" pitchFamily="34" charset="0"/>
              </a:rPr>
              <a:t>Phytos : </a:t>
            </a:r>
            <a:r>
              <a:rPr lang="fr-BE" sz="1800" b="0" dirty="0">
                <a:effectLst/>
                <a:latin typeface="Myriad Pro"/>
                <a:ea typeface="Calibri" panose="020F0502020204030204" pitchFamily="34" charset="0"/>
                <a:cs typeface="Arial" panose="020B0604020202020204" pitchFamily="34" charset="0"/>
              </a:rPr>
              <a:t>les retraits de substances actives se font avec disparités entre les pays européens. Enjeux d’</a:t>
            </a:r>
            <a:r>
              <a:rPr lang="fr-BE" sz="1800" dirty="0">
                <a:effectLst/>
                <a:latin typeface="Myriad Pro"/>
                <a:ea typeface="Calibri" panose="020F0502020204030204" pitchFamily="34" charset="0"/>
                <a:cs typeface="Arial" panose="020B0604020202020204" pitchFamily="34" charset="0"/>
              </a:rPr>
              <a:t>harmonisation des règles </a:t>
            </a:r>
            <a:r>
              <a:rPr lang="fr-BE" sz="1800" b="0" dirty="0">
                <a:effectLst/>
                <a:latin typeface="Myriad Pro"/>
                <a:ea typeface="Calibri" panose="020F0502020204030204" pitchFamily="34" charset="0"/>
                <a:cs typeface="Arial" panose="020B0604020202020204" pitchFamily="34" charset="0"/>
              </a:rPr>
              <a:t>au sein de l’Europe </a:t>
            </a:r>
            <a:r>
              <a:rPr lang="fr-BE" sz="1800" dirty="0">
                <a:effectLst/>
                <a:latin typeface="Myriad Pro"/>
                <a:ea typeface="Calibri" panose="020F0502020204030204" pitchFamily="34" charset="0"/>
                <a:cs typeface="Arial" panose="020B0604020202020204" pitchFamily="34" charset="0"/>
              </a:rPr>
              <a:t>et d’alternatives </a:t>
            </a:r>
            <a:r>
              <a:rPr lang="fr-BE" sz="1800" b="0" dirty="0">
                <a:effectLst/>
                <a:latin typeface="Myriad Pro"/>
                <a:ea typeface="Calibri" panose="020F0502020204030204" pitchFamily="34" charset="0"/>
                <a:cs typeface="Arial" panose="020B0604020202020204" pitchFamily="34" charset="0"/>
              </a:rPr>
              <a:t>économiquement viables</a:t>
            </a:r>
            <a:r>
              <a:rPr lang="fr-BE" sz="1800" dirty="0">
                <a:effectLst/>
                <a:latin typeface="Myriad Pro"/>
                <a:ea typeface="Calibri" panose="020F0502020204030204" pitchFamily="34" charset="0"/>
                <a:cs typeface="Arial" panose="020B0604020202020204" pitchFamily="34" charset="0"/>
              </a:rPr>
              <a:t>.</a:t>
            </a:r>
            <a:endParaRPr lang="fr-BE"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0" dirty="0">
                <a:effectLst/>
                <a:latin typeface="Myriad Pro"/>
                <a:ea typeface="Calibri" panose="020F0502020204030204" pitchFamily="34" charset="0"/>
                <a:cs typeface="Arial" panose="020B0604020202020204" pitchFamily="34" charset="0"/>
              </a:rPr>
              <a:t>Les prix bas actuels mettent à mal la rentabilité et sont accentués par les accords de libre-échange.</a:t>
            </a:r>
            <a:r>
              <a:rPr lang="fr-BE" sz="1800" dirty="0">
                <a:effectLst/>
                <a:latin typeface="Myriad Pro"/>
                <a:ea typeface="Calibri" panose="020F0502020204030204" pitchFamily="34" charset="0"/>
                <a:cs typeface="Arial" panose="020B0604020202020204" pitchFamily="34" charset="0"/>
              </a:rPr>
              <a:t> </a:t>
            </a:r>
            <a:r>
              <a:rPr lang="fr-BE" sz="1800" b="0" dirty="0">
                <a:effectLst/>
                <a:latin typeface="Myriad Pro"/>
                <a:ea typeface="Calibri" panose="020F0502020204030204" pitchFamily="34" charset="0"/>
                <a:cs typeface="Arial" panose="020B0604020202020204" pitchFamily="34" charset="0"/>
              </a:rPr>
              <a:t>Les réponses internes </a:t>
            </a:r>
            <a:r>
              <a:rPr lang="fr-BE" sz="1800" dirty="0">
                <a:effectLst/>
                <a:latin typeface="Myriad Pro"/>
                <a:ea typeface="Calibri" panose="020F0502020204030204" pitchFamily="34" charset="0"/>
                <a:cs typeface="Arial" panose="020B0604020202020204" pitchFamily="34" charset="0"/>
              </a:rPr>
              <a:t>d’efficacité au sein des filières et les mesures miroirs </a:t>
            </a:r>
            <a:r>
              <a:rPr lang="fr-BE" sz="1800" b="0" dirty="0">
                <a:effectLst/>
                <a:latin typeface="Myriad Pro"/>
                <a:ea typeface="Calibri" panose="020F0502020204030204" pitchFamily="34" charset="0"/>
                <a:cs typeface="Arial" panose="020B0604020202020204" pitchFamily="34" charset="0"/>
              </a:rPr>
              <a:t>sont des enjeux. </a:t>
            </a:r>
            <a:endParaRPr lang="fr-BE" sz="1800" b="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La pénurie de main d’œuvre</a:t>
            </a:r>
            <a:r>
              <a:rPr lang="fr-BE" sz="1800" dirty="0">
                <a:effectLst/>
                <a:latin typeface="Myriad Pro"/>
                <a:ea typeface="Calibri" panose="020F0502020204030204" pitchFamily="34" charset="0"/>
                <a:cs typeface="Arial" panose="020B0604020202020204" pitchFamily="34" charset="0"/>
              </a:rPr>
              <a:t> (coûts, difficultés admin….) </a:t>
            </a:r>
            <a:r>
              <a:rPr lang="fr-BE" sz="1800" b="0" dirty="0">
                <a:effectLst/>
                <a:latin typeface="Myriad Pro"/>
                <a:ea typeface="Calibri" panose="020F0502020204030204" pitchFamily="34" charset="0"/>
                <a:cs typeface="Arial" panose="020B0604020202020204" pitchFamily="34" charset="0"/>
              </a:rPr>
              <a:t>nécessite un besoin d’adaptation des règlementations aux réalités du terrain (pas de saisonniers belges, main d’œuvre étrangère, travailleurs en procédure de demande d’asile…)</a:t>
            </a:r>
            <a:endParaRPr lang="fr-BE" sz="1800" b="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Lourdeur administrative</a:t>
            </a:r>
            <a:r>
              <a:rPr lang="fr-BE" sz="1800" dirty="0">
                <a:effectLst/>
                <a:latin typeface="Myriad Pro"/>
                <a:ea typeface="Calibri" panose="020F0502020204030204" pitchFamily="34" charset="0"/>
                <a:cs typeface="Arial" panose="020B0604020202020204" pitchFamily="34" charset="0"/>
              </a:rPr>
              <a:t> </a:t>
            </a:r>
            <a:r>
              <a:rPr lang="fr-BE" sz="1800" dirty="0">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fr-BE" sz="1800" dirty="0">
                <a:effectLst/>
                <a:latin typeface="Myriad Pro"/>
                <a:ea typeface="Calibri" panose="020F0502020204030204" pitchFamily="34" charset="0"/>
                <a:cs typeface="Arial" panose="020B0604020202020204" pitchFamily="34" charset="0"/>
              </a:rPr>
              <a:t> </a:t>
            </a:r>
            <a:r>
              <a:rPr lang="fr-BE" sz="1800" b="0" dirty="0">
                <a:effectLst/>
                <a:latin typeface="Myriad Pro"/>
                <a:ea typeface="Calibri" panose="020F0502020204030204" pitchFamily="34" charset="0"/>
                <a:cs typeface="Arial" panose="020B0604020202020204" pitchFamily="34" charset="0"/>
              </a:rPr>
              <a:t>enjeux de civisme de la part des contrôleurs + bases de données communes à tous les </a:t>
            </a:r>
            <a:r>
              <a:rPr lang="fr-BE" sz="1800" b="0" dirty="0" err="1">
                <a:effectLst/>
                <a:latin typeface="Myriad Pro"/>
                <a:ea typeface="Calibri" panose="020F0502020204030204" pitchFamily="34" charset="0"/>
                <a:cs typeface="Arial" panose="020B0604020202020204" pitchFamily="34" charset="0"/>
              </a:rPr>
              <a:t>CdC</a:t>
            </a:r>
            <a:r>
              <a:rPr lang="fr-BE" sz="1800" b="0" dirty="0">
                <a:effectLst/>
                <a:latin typeface="Myriad Pro"/>
                <a:ea typeface="Calibri" panose="020F0502020204030204" pitchFamily="34" charset="0"/>
                <a:cs typeface="Arial" panose="020B0604020202020204" pitchFamily="34" charset="0"/>
              </a:rPr>
              <a:t> (</a:t>
            </a:r>
            <a:r>
              <a:rPr lang="fr-BE" sz="1800" b="0" dirty="0" err="1">
                <a:effectLst/>
                <a:latin typeface="Myriad Pro"/>
                <a:ea typeface="Calibri" panose="020F0502020204030204" pitchFamily="34" charset="0"/>
                <a:cs typeface="Arial" panose="020B0604020202020204" pitchFamily="34" charset="0"/>
              </a:rPr>
              <a:t>GlobalGAP</a:t>
            </a:r>
            <a:r>
              <a:rPr lang="fr-BE" sz="1800" b="0" dirty="0">
                <a:effectLst/>
                <a:latin typeface="Myriad Pro"/>
                <a:ea typeface="Calibri" panose="020F0502020204030204" pitchFamily="34" charset="0"/>
                <a:cs typeface="Arial" panose="020B0604020202020204" pitchFamily="34" charset="0"/>
              </a:rPr>
              <a:t>, </a:t>
            </a:r>
            <a:r>
              <a:rPr lang="fr-BE" sz="1800" b="0" dirty="0" err="1">
                <a:effectLst/>
                <a:latin typeface="Myriad Pro"/>
                <a:ea typeface="Calibri" panose="020F0502020204030204" pitchFamily="34" charset="0"/>
                <a:cs typeface="Arial" panose="020B0604020202020204" pitchFamily="34" charset="0"/>
              </a:rPr>
              <a:t>Vegaplan</a:t>
            </a:r>
            <a:r>
              <a:rPr lang="fr-BE" sz="1800" b="0" dirty="0">
                <a:effectLst/>
                <a:latin typeface="Myriad Pro"/>
                <a:ea typeface="Calibri" panose="020F0502020204030204" pitchFamily="34" charset="0"/>
                <a:cs typeface="Arial" panose="020B0604020202020204" pitchFamily="34" charset="0"/>
              </a:rPr>
              <a:t>, bio …) avec encodage unique </a:t>
            </a:r>
            <a:endParaRPr lang="fr-BE" b="0" dirty="0"/>
          </a:p>
        </p:txBody>
      </p:sp>
    </p:spTree>
    <p:extLst>
      <p:ext uri="{BB962C8B-B14F-4D97-AF65-F5344CB8AC3E}">
        <p14:creationId xmlns:p14="http://schemas.microsoft.com/office/powerpoint/2010/main" val="2286730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6653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3E4A0F12-FDEE-0866-6AD8-42D1CBA6A235}"/>
              </a:ext>
            </a:extLst>
          </p:cNvPr>
          <p:cNvSpPr>
            <a:spLocks noGrp="1"/>
          </p:cNvSpPr>
          <p:nvPr>
            <p:ph type="body" sz="quarter" idx="13"/>
          </p:nvPr>
        </p:nvSpPr>
        <p:spPr>
          <a:xfrm>
            <a:off x="914400" y="2124075"/>
            <a:ext cx="10598727" cy="523875"/>
          </a:xfrm>
        </p:spPr>
        <p:txBody>
          <a:bodyPr/>
          <a:lstStyle/>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Simplicité administrative</a:t>
            </a:r>
            <a:r>
              <a:rPr lang="fr-BE" sz="1800" dirty="0">
                <a:effectLst/>
                <a:latin typeface="Myriad Pro"/>
                <a:ea typeface="Calibri" panose="020F0502020204030204" pitchFamily="34" charset="0"/>
                <a:cs typeface="Arial" panose="020B0604020202020204" pitchFamily="34" charset="0"/>
              </a:rPr>
              <a:t> (AFSCA, social, …) : </a:t>
            </a:r>
            <a:r>
              <a:rPr lang="fr-BE" sz="1800" b="0" dirty="0">
                <a:effectLst/>
                <a:latin typeface="Myriad Pro"/>
                <a:ea typeface="Calibri" panose="020F0502020204030204" pitchFamily="34" charset="0"/>
                <a:cs typeface="Arial" panose="020B0604020202020204" pitchFamily="34" charset="0"/>
              </a:rPr>
              <a:t>lourdeur des contrôles par rapport au faible risque phytosanitaire des exploitations wallonnes – besoin de postures plus éducatives que répressives</a:t>
            </a:r>
            <a:endParaRPr lang="fr-BE" sz="1800" b="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Renouvellement de la profession</a:t>
            </a:r>
            <a:r>
              <a:rPr lang="fr-BE" sz="1800" dirty="0">
                <a:effectLst/>
                <a:latin typeface="Myriad Pro"/>
                <a:ea typeface="Calibri" panose="020F0502020204030204" pitchFamily="34" charset="0"/>
                <a:cs typeface="Arial" panose="020B0604020202020204" pitchFamily="34" charset="0"/>
              </a:rPr>
              <a:t> </a:t>
            </a:r>
            <a:r>
              <a:rPr lang="fr-BE" sz="1800" b="0" dirty="0">
                <a:effectLst/>
                <a:latin typeface="Myriad Pro"/>
                <a:ea typeface="Calibri" panose="020F0502020204030204" pitchFamily="34" charset="0"/>
                <a:cs typeface="Arial" panose="020B0604020202020204" pitchFamily="34" charset="0"/>
              </a:rPr>
              <a:t>en question vis-à-vis de l’accès à la terre et des aides à l’installation et à l’investissement </a:t>
            </a:r>
            <a:endParaRPr lang="fr-BE" sz="1800" b="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Main d’œuvre</a:t>
            </a:r>
            <a:r>
              <a:rPr lang="fr-BE" sz="1800" dirty="0">
                <a:effectLst/>
                <a:latin typeface="Myriad Pro"/>
                <a:ea typeface="Calibri" panose="020F0502020204030204" pitchFamily="34" charset="0"/>
                <a:cs typeface="Arial" panose="020B0604020202020204" pitchFamily="34" charset="0"/>
              </a:rPr>
              <a:t> </a:t>
            </a:r>
            <a:r>
              <a:rPr lang="fr-BE" sz="1800" b="0" dirty="0">
                <a:effectLst/>
                <a:latin typeface="Myriad Pro"/>
                <a:ea typeface="Calibri" panose="020F0502020204030204" pitchFamily="34" charset="0"/>
                <a:cs typeface="Arial" panose="020B0604020202020204" pitchFamily="34" charset="0"/>
              </a:rPr>
              <a:t>de plus en plus difficile à trouver (permanente et saisonnière) : frein au développement des exploitations</a:t>
            </a:r>
            <a:endParaRPr lang="fr-BE" sz="1800" b="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Pépinières forestières</a:t>
            </a:r>
            <a:r>
              <a:rPr lang="fr-BE" sz="1800" dirty="0">
                <a:effectLst/>
                <a:latin typeface="Myriad Pro"/>
                <a:ea typeface="Calibri" panose="020F0502020204030204" pitchFamily="34" charset="0"/>
                <a:cs typeface="Arial" panose="020B0604020202020204" pitchFamily="34" charset="0"/>
              </a:rPr>
              <a:t> : </a:t>
            </a:r>
            <a:r>
              <a:rPr lang="fr-BE" sz="1800" b="0" dirty="0">
                <a:effectLst/>
                <a:latin typeface="Myriad Pro"/>
                <a:ea typeface="Calibri" panose="020F0502020204030204" pitchFamily="34" charset="0"/>
                <a:cs typeface="Arial" panose="020B0604020202020204" pitchFamily="34" charset="0"/>
              </a:rPr>
              <a:t>assurer la continuité du développement amorcé pour la production de plants de haies</a:t>
            </a:r>
            <a:endParaRPr lang="fr-BE" sz="1800" b="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Sapins de Noël</a:t>
            </a:r>
            <a:r>
              <a:rPr lang="fr-BE" sz="1800" dirty="0">
                <a:effectLst/>
                <a:latin typeface="Myriad Pro"/>
                <a:ea typeface="Calibri" panose="020F0502020204030204" pitchFamily="34" charset="0"/>
                <a:cs typeface="Arial" panose="020B0604020202020204" pitchFamily="34" charset="0"/>
              </a:rPr>
              <a:t> : </a:t>
            </a:r>
            <a:r>
              <a:rPr lang="fr-BE" sz="1800" b="0" dirty="0">
                <a:effectLst/>
                <a:latin typeface="Myriad Pro"/>
                <a:ea typeface="Calibri" panose="020F0502020204030204" pitchFamily="34" charset="0"/>
                <a:cs typeface="Arial" panose="020B0604020202020204" pitchFamily="34" charset="0"/>
              </a:rPr>
              <a:t>meilleure reconnaissance de la production de sapins de Noël comme activité agricole.</a:t>
            </a:r>
            <a:endParaRPr lang="fr-BE" b="0" dirty="0"/>
          </a:p>
        </p:txBody>
      </p:sp>
    </p:spTree>
    <p:extLst>
      <p:ext uri="{BB962C8B-B14F-4D97-AF65-F5344CB8AC3E}">
        <p14:creationId xmlns:p14="http://schemas.microsoft.com/office/powerpoint/2010/main" val="3327117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A5710E-7A3E-43B6-2186-49A3A087D89A}"/>
              </a:ext>
            </a:extLst>
          </p:cNvPr>
          <p:cNvSpPr>
            <a:spLocks noGrp="1"/>
          </p:cNvSpPr>
          <p:nvPr>
            <p:ph type="title"/>
          </p:nvPr>
        </p:nvSpPr>
        <p:spPr>
          <a:xfrm>
            <a:off x="6618514" y="1047201"/>
            <a:ext cx="3582670" cy="1434752"/>
          </a:xfrm>
        </p:spPr>
        <p:txBody>
          <a:bodyPr/>
          <a:lstStyle/>
          <a:p>
            <a:r>
              <a:rPr lang="fr-FR" b="0" i="0" u="none" strike="noStrike" baseline="30000" dirty="0">
                <a:solidFill>
                  <a:srgbClr val="2E2E33"/>
                </a:solidFill>
                <a:latin typeface="Calibri" panose="020F0502020204030204" pitchFamily="34" charset="0"/>
              </a:rPr>
              <a:t>FILIERE</a:t>
            </a:r>
            <a:br>
              <a:rPr lang="fr-FR" b="0" i="0" u="none" strike="noStrike" baseline="30000" dirty="0">
                <a:solidFill>
                  <a:srgbClr val="2E2E33"/>
                </a:solidFill>
                <a:latin typeface="Calibri" panose="020F0502020204030204" pitchFamily="34" charset="0"/>
              </a:rPr>
            </a:br>
            <a:r>
              <a:rPr lang="fr-FR" b="0" i="0" u="none" strike="noStrike" baseline="30000" dirty="0">
                <a:solidFill>
                  <a:srgbClr val="2E2E33"/>
                </a:solidFill>
                <a:latin typeface="Calibri" panose="020F0502020204030204" pitchFamily="34" charset="0"/>
              </a:rPr>
              <a:t>AVICOLE &amp; CUNICOLE</a:t>
            </a:r>
            <a:br>
              <a:rPr lang="fr-FR" sz="1800" b="0" i="0" u="none" strike="noStrike" baseline="30000" dirty="0">
                <a:solidFill>
                  <a:srgbClr val="2E2E33"/>
                </a:solidFill>
                <a:latin typeface="Calibri" panose="020F0502020204030204" pitchFamily="34" charset="0"/>
              </a:rPr>
            </a:br>
            <a:endParaRPr lang="fr-BE" dirty="0"/>
          </a:p>
        </p:txBody>
      </p:sp>
    </p:spTree>
    <p:extLst>
      <p:ext uri="{BB962C8B-B14F-4D97-AF65-F5344CB8AC3E}">
        <p14:creationId xmlns:p14="http://schemas.microsoft.com/office/powerpoint/2010/main" val="3620812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C7DEC5-DC6B-6203-F8FB-17EF4111D3D9}"/>
              </a:ext>
            </a:extLst>
          </p:cNvPr>
          <p:cNvSpPr>
            <a:spLocks noGrp="1"/>
          </p:cNvSpPr>
          <p:nvPr>
            <p:ph type="title"/>
          </p:nvPr>
        </p:nvSpPr>
        <p:spPr>
          <a:xfrm>
            <a:off x="2206814" y="549035"/>
            <a:ext cx="9372644" cy="622222"/>
          </a:xfrm>
        </p:spPr>
        <p:txBody>
          <a:bodyPr/>
          <a:lstStyle/>
          <a:p>
            <a:r>
              <a:rPr lang="fr-BE" dirty="0"/>
              <a:t>Enjeux aviculture</a:t>
            </a:r>
          </a:p>
        </p:txBody>
      </p:sp>
      <p:sp>
        <p:nvSpPr>
          <p:cNvPr id="3" name="Espace réservé du texte 2">
            <a:extLst>
              <a:ext uri="{FF2B5EF4-FFF2-40B4-BE49-F238E27FC236}">
                <a16:creationId xmlns:a16="http://schemas.microsoft.com/office/drawing/2014/main" id="{AEDAC39B-900C-02C0-A525-0D0D06D8A732}"/>
              </a:ext>
            </a:extLst>
          </p:cNvPr>
          <p:cNvSpPr>
            <a:spLocks noGrp="1"/>
          </p:cNvSpPr>
          <p:nvPr>
            <p:ph type="body" sz="quarter" idx="13"/>
          </p:nvPr>
        </p:nvSpPr>
        <p:spPr>
          <a:xfrm>
            <a:off x="914400" y="2124075"/>
            <a:ext cx="10084377" cy="523875"/>
          </a:xfrm>
        </p:spPr>
        <p:txBody>
          <a:bodyPr/>
          <a:lstStyle/>
          <a:p>
            <a:pPr marL="342900" lvl="0" indent="-342900" algn="just">
              <a:buFont typeface="Myriad Pro"/>
              <a:buChar char="-"/>
            </a:pPr>
            <a:r>
              <a:rPr lang="fr-BE" sz="1800" b="0" dirty="0">
                <a:effectLst/>
                <a:latin typeface="Myriad Pro"/>
                <a:ea typeface="Calibri" panose="020F0502020204030204" pitchFamily="34" charset="0"/>
                <a:cs typeface="Arial" panose="020B0604020202020204" pitchFamily="34" charset="0"/>
              </a:rPr>
              <a:t>Globalement, </a:t>
            </a:r>
            <a:r>
              <a:rPr lang="fr-BE" sz="1800" dirty="0">
                <a:effectLst/>
                <a:latin typeface="Myriad Pro"/>
                <a:ea typeface="Calibri" panose="020F0502020204030204" pitchFamily="34" charset="0"/>
                <a:cs typeface="Arial" panose="020B0604020202020204" pitchFamily="34" charset="0"/>
              </a:rPr>
              <a:t>revenus à nouveau assurés </a:t>
            </a:r>
            <a:r>
              <a:rPr lang="fr-BE" sz="1800" b="0" dirty="0">
                <a:effectLst/>
                <a:latin typeface="Myriad Pro"/>
                <a:ea typeface="Calibri" panose="020F0502020204030204" pitchFamily="34" charset="0"/>
                <a:cs typeface="Arial" panose="020B0604020202020204" pitchFamily="34" charset="0"/>
              </a:rPr>
              <a:t>après les différentes crises. A noter difficultés à trouver les moyens pour s’adapter aux continuels changements législatifs, qui génèrent des coûts.</a:t>
            </a:r>
            <a:endParaRPr lang="fr-BE" sz="1800" b="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0" dirty="0">
                <a:effectLst/>
                <a:latin typeface="Myriad Pro"/>
                <a:ea typeface="Calibri" panose="020F0502020204030204" pitchFamily="34" charset="0"/>
                <a:cs typeface="Arial" panose="020B0604020202020204" pitchFamily="34" charset="0"/>
              </a:rPr>
              <a:t>BIO : </a:t>
            </a:r>
            <a:r>
              <a:rPr lang="fr-BE" sz="1800" dirty="0">
                <a:effectLst/>
                <a:latin typeface="Myriad Pro"/>
                <a:ea typeface="Calibri" panose="020F0502020204030204" pitchFamily="34" charset="0"/>
                <a:cs typeface="Arial" panose="020B0604020202020204" pitchFamily="34" charset="0"/>
              </a:rPr>
              <a:t>départ d’éleveurs vers le BCC ou </a:t>
            </a:r>
            <a:r>
              <a:rPr lang="fr-BE" sz="1800" dirty="0" err="1">
                <a:effectLst/>
                <a:latin typeface="Myriad Pro"/>
                <a:ea typeface="Calibri" panose="020F0502020204030204" pitchFamily="34" charset="0"/>
                <a:cs typeface="Arial" panose="020B0604020202020204" pitchFamily="34" charset="0"/>
              </a:rPr>
              <a:t>cch</a:t>
            </a:r>
            <a:r>
              <a:rPr lang="fr-BE" sz="1800" dirty="0">
                <a:effectLst/>
                <a:latin typeface="Myriad Pro"/>
                <a:ea typeface="Calibri" panose="020F0502020204030204" pitchFamily="34" charset="0"/>
                <a:cs typeface="Arial" panose="020B0604020202020204" pitchFamily="34" charset="0"/>
              </a:rPr>
              <a:t> poulets alternatifs</a:t>
            </a:r>
            <a:r>
              <a:rPr lang="fr-BE" sz="1800" b="0" dirty="0">
                <a:effectLst/>
                <a:latin typeface="Myriad Pro"/>
                <a:ea typeface="Calibri" panose="020F0502020204030204" pitchFamily="34" charset="0"/>
                <a:cs typeface="Arial" panose="020B0604020202020204" pitchFamily="34" charset="0"/>
              </a:rPr>
              <a:t>. Enjeux d’adaptation des règles du nouveau </a:t>
            </a:r>
            <a:r>
              <a:rPr lang="fr-BE" sz="1800" b="0" dirty="0" err="1">
                <a:effectLst/>
                <a:latin typeface="Myriad Pro"/>
                <a:ea typeface="Calibri" panose="020F0502020204030204" pitchFamily="34" charset="0"/>
                <a:cs typeface="Arial" panose="020B0604020202020204" pitchFamily="34" charset="0"/>
              </a:rPr>
              <a:t>cch</a:t>
            </a:r>
            <a:r>
              <a:rPr lang="fr-BE" sz="1800" b="0" dirty="0">
                <a:effectLst/>
                <a:latin typeface="Myriad Pro"/>
                <a:ea typeface="Calibri" panose="020F0502020204030204" pitchFamily="34" charset="0"/>
                <a:cs typeface="Arial" panose="020B0604020202020204" pitchFamily="34" charset="0"/>
              </a:rPr>
              <a:t> Bio (perchoirs, 100% alt Bio, </a:t>
            </a:r>
            <a:r>
              <a:rPr lang="fr-BE" sz="1800" b="0" dirty="0" err="1">
                <a:effectLst/>
                <a:latin typeface="Myriad Pro"/>
                <a:ea typeface="Calibri" panose="020F0502020204030204" pitchFamily="34" charset="0"/>
                <a:cs typeface="Arial" panose="020B0604020202020204" pitchFamily="34" charset="0"/>
              </a:rPr>
              <a:t>vermifugation</a:t>
            </a:r>
            <a:r>
              <a:rPr lang="fr-BE" sz="1800" b="0" dirty="0">
                <a:effectLst/>
                <a:latin typeface="Myriad Pro"/>
                <a:ea typeface="Calibri" panose="020F0502020204030204" pitchFamily="34" charset="0"/>
                <a:cs typeface="Arial" panose="020B0604020202020204" pitchFamily="34" charset="0"/>
              </a:rPr>
              <a:t>, ...)</a:t>
            </a:r>
            <a:endParaRPr lang="fr-BE" sz="1800" b="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Permis d’environnement</a:t>
            </a:r>
            <a:r>
              <a:rPr lang="fr-BE" sz="1800" dirty="0">
                <a:effectLst/>
                <a:latin typeface="Myriad Pro"/>
                <a:ea typeface="Calibri" panose="020F0502020204030204" pitchFamily="34" charset="0"/>
                <a:cs typeface="Arial" panose="020B0604020202020204" pitchFamily="34" charset="0"/>
              </a:rPr>
              <a:t> : </a:t>
            </a:r>
            <a:r>
              <a:rPr lang="fr-BE" sz="1800" b="0" dirty="0">
                <a:effectLst/>
                <a:latin typeface="Myriad Pro"/>
                <a:ea typeface="Calibri" panose="020F0502020204030204" pitchFamily="34" charset="0"/>
                <a:cs typeface="Arial" panose="020B0604020202020204" pitchFamily="34" charset="0"/>
              </a:rPr>
              <a:t>frein au développement justifiant de faciliter l’obtention et des délais d’octroi plus rapides</a:t>
            </a:r>
            <a:endParaRPr lang="fr-BE" sz="1800" b="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Foie Gras </a:t>
            </a:r>
            <a:r>
              <a:rPr lang="fr-BE" sz="1800" dirty="0">
                <a:effectLst/>
                <a:latin typeface="Myriad Pro"/>
                <a:ea typeface="Calibri" panose="020F0502020204030204" pitchFamily="34" charset="0"/>
                <a:cs typeface="Arial" panose="020B0604020202020204" pitchFamily="34" charset="0"/>
              </a:rPr>
              <a:t>: </a:t>
            </a:r>
            <a:r>
              <a:rPr lang="fr-BE" sz="1800" b="0" dirty="0">
                <a:effectLst/>
                <a:latin typeface="Myriad Pro"/>
                <a:ea typeface="Calibri" panose="020F0502020204030204" pitchFamily="34" charset="0"/>
                <a:cs typeface="Arial" panose="020B0604020202020204" pitchFamily="34" charset="0"/>
              </a:rPr>
              <a:t>pression incessante de GAÏA pour une interdiction.  Or, le belge est le 2ème conso mondial + demande en FG local</a:t>
            </a:r>
            <a:endParaRPr lang="fr-BE" sz="1800" b="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Œufs </a:t>
            </a:r>
            <a:r>
              <a:rPr lang="fr-BE" sz="1800" dirty="0">
                <a:effectLst/>
                <a:latin typeface="Myriad Pro"/>
                <a:ea typeface="Calibri" panose="020F0502020204030204" pitchFamily="34" charset="0"/>
                <a:cs typeface="Arial" panose="020B0604020202020204" pitchFamily="34" charset="0"/>
              </a:rPr>
              <a:t>: </a:t>
            </a:r>
            <a:r>
              <a:rPr lang="fr-BE" sz="1800" b="0" dirty="0">
                <a:effectLst/>
                <a:latin typeface="Myriad Pro"/>
                <a:ea typeface="Calibri" panose="020F0502020204030204" pitchFamily="34" charset="0"/>
                <a:cs typeface="Arial" panose="020B0604020202020204" pitchFamily="34" charset="0"/>
              </a:rPr>
              <a:t>il arrive que les centres d’emballage mettent la pression sur les éleveurs pour déclasser eux-mêmes leurs œufs, faute de marché. Question sur la possibilité que l’éleveur déclasse ses œufs de son propre chef si pas d'acheteur</a:t>
            </a:r>
            <a:endParaRPr lang="fr-BE" b="0" dirty="0"/>
          </a:p>
        </p:txBody>
      </p:sp>
    </p:spTree>
    <p:extLst>
      <p:ext uri="{BB962C8B-B14F-4D97-AF65-F5344CB8AC3E}">
        <p14:creationId xmlns:p14="http://schemas.microsoft.com/office/powerpoint/2010/main" val="19377508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30BDFA-9AE4-8CC1-3BC9-05A342529FE4}"/>
              </a:ext>
            </a:extLst>
          </p:cNvPr>
          <p:cNvSpPr>
            <a:spLocks noGrp="1"/>
          </p:cNvSpPr>
          <p:nvPr>
            <p:ph type="title"/>
          </p:nvPr>
        </p:nvSpPr>
        <p:spPr>
          <a:xfrm>
            <a:off x="1940726" y="703460"/>
            <a:ext cx="4749800" cy="926920"/>
          </a:xfrm>
        </p:spPr>
        <p:txBody>
          <a:bodyPr/>
          <a:lstStyle/>
          <a:p>
            <a:r>
              <a:rPr lang="fr-FR" sz="6600" b="1" i="0" u="none" strike="noStrike" baseline="30000" dirty="0">
                <a:solidFill>
                  <a:srgbClr val="2E2E33"/>
                </a:solidFill>
                <a:latin typeface="Calibri" panose="020F0502020204030204" pitchFamily="34" charset="0"/>
              </a:rPr>
              <a:t>Représentants élus</a:t>
            </a:r>
            <a:endParaRPr lang="fr-BE" sz="6600" dirty="0"/>
          </a:p>
        </p:txBody>
      </p:sp>
    </p:spTree>
    <p:extLst>
      <p:ext uri="{BB962C8B-B14F-4D97-AF65-F5344CB8AC3E}">
        <p14:creationId xmlns:p14="http://schemas.microsoft.com/office/powerpoint/2010/main" val="1873328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FB0625-C5C3-7712-AB7E-742B365944C1}"/>
              </a:ext>
            </a:extLst>
          </p:cNvPr>
          <p:cNvSpPr>
            <a:spLocks noGrp="1"/>
          </p:cNvSpPr>
          <p:nvPr>
            <p:ph type="title"/>
          </p:nvPr>
        </p:nvSpPr>
        <p:spPr>
          <a:xfrm>
            <a:off x="2209800" y="629300"/>
            <a:ext cx="7651289" cy="622222"/>
          </a:xfrm>
        </p:spPr>
        <p:txBody>
          <a:bodyPr/>
          <a:lstStyle/>
          <a:p>
            <a:r>
              <a:rPr lang="fr-BE" dirty="0"/>
              <a:t>Enjeux Porc</a:t>
            </a:r>
          </a:p>
        </p:txBody>
      </p:sp>
      <p:sp>
        <p:nvSpPr>
          <p:cNvPr id="3" name="Espace réservé du texte 2">
            <a:extLst>
              <a:ext uri="{FF2B5EF4-FFF2-40B4-BE49-F238E27FC236}">
                <a16:creationId xmlns:a16="http://schemas.microsoft.com/office/drawing/2014/main" id="{7A3568E0-EF80-1569-0A82-75F0641CC0DD}"/>
              </a:ext>
            </a:extLst>
          </p:cNvPr>
          <p:cNvSpPr>
            <a:spLocks noGrp="1"/>
          </p:cNvSpPr>
          <p:nvPr>
            <p:ph type="body" sz="quarter" idx="13"/>
          </p:nvPr>
        </p:nvSpPr>
        <p:spPr>
          <a:xfrm>
            <a:off x="914400" y="2124075"/>
            <a:ext cx="9710305" cy="523875"/>
          </a:xfrm>
        </p:spPr>
        <p:txBody>
          <a:bodyPr/>
          <a:lstStyle/>
          <a:p>
            <a:pPr marL="342900" lvl="0" indent="-342900" algn="just">
              <a:buFont typeface="Myriad Pro"/>
              <a:buChar char="-"/>
            </a:pPr>
            <a:r>
              <a:rPr lang="fr-BE" sz="1800" b="0" dirty="0">
                <a:effectLst/>
                <a:latin typeface="Myriad Pro"/>
                <a:ea typeface="Calibri" panose="020F0502020204030204" pitchFamily="34" charset="0"/>
                <a:cs typeface="Arial" panose="020B0604020202020204" pitchFamily="34" charset="0"/>
              </a:rPr>
              <a:t>Pyramide des âges dans l’élevage porcin et </a:t>
            </a:r>
            <a:r>
              <a:rPr lang="fr-BE" sz="1800" b="1" dirty="0">
                <a:effectLst/>
                <a:latin typeface="Myriad Pro"/>
                <a:ea typeface="Calibri" panose="020F0502020204030204" pitchFamily="34" charset="0"/>
                <a:cs typeface="Arial" panose="020B0604020202020204" pitchFamily="34" charset="0"/>
              </a:rPr>
              <a:t>perspectives de reprises</a:t>
            </a:r>
            <a:r>
              <a:rPr lang="fr-BE" sz="1800" dirty="0">
                <a:effectLst/>
                <a:latin typeface="Myriad Pro"/>
                <a:ea typeface="Calibri" panose="020F0502020204030204" pitchFamily="34" charset="0"/>
                <a:cs typeface="Arial" panose="020B0604020202020204" pitchFamily="34" charset="0"/>
              </a:rPr>
              <a:t> des fermes porcines de plus en plus compliquées </a:t>
            </a:r>
            <a:r>
              <a:rPr lang="fr-BE" sz="1800" b="0" dirty="0">
                <a:effectLst/>
                <a:latin typeface="Myriad Pro"/>
                <a:ea typeface="Calibri" panose="020F0502020204030204" pitchFamily="34" charset="0"/>
                <a:cs typeface="Arial" panose="020B0604020202020204" pitchFamily="34" charset="0"/>
              </a:rPr>
              <a:t>(permis, investissements de 6000 euros/place par truie et 1000 euros par porc, prix peu attractif pendant des années, contraintes réglementaires de plus en plus fortes, méconnaissance des jeunes pour un métier technique pointu). </a:t>
            </a:r>
            <a:endParaRPr lang="fr-BE" sz="1800" b="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b="1" dirty="0">
                <a:effectLst/>
                <a:latin typeface="Myriad Pro"/>
                <a:ea typeface="Calibri" panose="020F0502020204030204" pitchFamily="34" charset="0"/>
                <a:cs typeface="Arial" panose="020B0604020202020204" pitchFamily="34" charset="0"/>
              </a:rPr>
              <a:t>Valeur ajoutée</a:t>
            </a:r>
            <a:r>
              <a:rPr lang="fr-BE" sz="1800" dirty="0">
                <a:effectLst/>
                <a:latin typeface="Myriad Pro"/>
                <a:ea typeface="Calibri" panose="020F0502020204030204" pitchFamily="34" charset="0"/>
                <a:cs typeface="Arial" panose="020B0604020202020204" pitchFamily="34" charset="0"/>
              </a:rPr>
              <a:t> : </a:t>
            </a:r>
            <a:r>
              <a:rPr lang="fr-BE" sz="1800" b="0" dirty="0">
                <a:effectLst/>
                <a:latin typeface="Myriad Pro"/>
                <a:ea typeface="Calibri" panose="020F0502020204030204" pitchFamily="34" charset="0"/>
                <a:cs typeface="Arial" panose="020B0604020202020204" pitchFamily="34" charset="0"/>
              </a:rPr>
              <a:t>soutenir QD, CC, et bio pour permettre la croissance (demande &gt; offre) + maintien accès à des abattoirs. </a:t>
            </a:r>
            <a:endParaRPr lang="fr-BE" sz="1800" b="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buFont typeface="Myriad Pro"/>
              <a:buChar char="-"/>
            </a:pPr>
            <a:r>
              <a:rPr lang="fr-BE" sz="1800" dirty="0">
                <a:effectLst/>
                <a:latin typeface="Myriad Pro"/>
                <a:ea typeface="Calibri" panose="020F0502020204030204" pitchFamily="34" charset="0"/>
                <a:cs typeface="Arial" panose="020B0604020202020204" pitchFamily="34" charset="0"/>
              </a:rPr>
              <a:t>Facteurs de </a:t>
            </a:r>
            <a:r>
              <a:rPr lang="fr-BE" sz="1800" b="1" dirty="0">
                <a:effectLst/>
                <a:latin typeface="Myriad Pro"/>
                <a:ea typeface="Calibri" panose="020F0502020204030204" pitchFamily="34" charset="0"/>
                <a:cs typeface="Arial" panose="020B0604020202020204" pitchFamily="34" charset="0"/>
              </a:rPr>
              <a:t>risque à suivre</a:t>
            </a:r>
            <a:r>
              <a:rPr lang="fr-BE" sz="1800" dirty="0">
                <a:effectLst/>
                <a:latin typeface="Myriad Pro"/>
                <a:ea typeface="Calibri" panose="020F0502020204030204" pitchFamily="34" charset="0"/>
                <a:cs typeface="Arial" panose="020B0604020202020204" pitchFamily="34" charset="0"/>
              </a:rPr>
              <a:t> : </a:t>
            </a:r>
            <a:r>
              <a:rPr lang="fr-BE" sz="1800" b="0" dirty="0">
                <a:effectLst/>
                <a:latin typeface="Myriad Pro"/>
                <a:ea typeface="Calibri" panose="020F0502020204030204" pitchFamily="34" charset="0"/>
                <a:cs typeface="Arial" panose="020B0604020202020204" pitchFamily="34" charset="0"/>
              </a:rPr>
              <a:t>enquête de la Chine, PPA, Mercosur avec coût de production des porcs brésiliens bien inférieur, diminution des producteurs porcins en Flandre, nouvelle législation européenne sur les transports, difficulté de trouver des vétérinaires wallons spécialisés, disparition des sélectionneurs des porcs piétrain</a:t>
            </a:r>
            <a:endParaRPr lang="fr-BE" b="0" dirty="0"/>
          </a:p>
        </p:txBody>
      </p:sp>
    </p:spTree>
    <p:extLst>
      <p:ext uri="{BB962C8B-B14F-4D97-AF65-F5344CB8AC3E}">
        <p14:creationId xmlns:p14="http://schemas.microsoft.com/office/powerpoint/2010/main" val="1327964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C70DFB-1481-D888-953F-4C81AC3C1C4C}"/>
              </a:ext>
            </a:extLst>
          </p:cNvPr>
          <p:cNvSpPr>
            <a:spLocks noGrp="1"/>
          </p:cNvSpPr>
          <p:nvPr>
            <p:ph type="title"/>
          </p:nvPr>
        </p:nvSpPr>
        <p:spPr>
          <a:xfrm>
            <a:off x="377949" y="1101824"/>
            <a:ext cx="5447965" cy="1188299"/>
          </a:xfrm>
        </p:spPr>
        <p:txBody>
          <a:bodyPr/>
          <a:lstStyle/>
          <a:p>
            <a:r>
              <a:rPr lang="fr-FR" sz="8000" b="1" i="0" u="none" strike="noStrike" baseline="30000" dirty="0">
                <a:solidFill>
                  <a:srgbClr val="2E2E33"/>
                </a:solidFill>
                <a:latin typeface="Calibri" panose="020F0502020204030204" pitchFamily="34" charset="0"/>
              </a:rPr>
              <a:t>Représentants élus</a:t>
            </a:r>
            <a:br>
              <a:rPr lang="fr-FR" sz="1800" b="1" i="0" u="none" strike="noStrike" baseline="30000" dirty="0">
                <a:solidFill>
                  <a:srgbClr val="2E2E33"/>
                </a:solidFill>
                <a:latin typeface="Calibri" panose="020F0502020204030204" pitchFamily="34" charset="0"/>
              </a:rPr>
            </a:br>
            <a:endParaRPr lang="fr-BE" dirty="0"/>
          </a:p>
        </p:txBody>
      </p:sp>
    </p:spTree>
    <p:extLst>
      <p:ext uri="{BB962C8B-B14F-4D97-AF65-F5344CB8AC3E}">
        <p14:creationId xmlns:p14="http://schemas.microsoft.com/office/powerpoint/2010/main" val="3635505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6466D0-3CBA-A27B-FE24-C8A7E5E7F2B1}"/>
              </a:ext>
            </a:extLst>
          </p:cNvPr>
          <p:cNvSpPr>
            <a:spLocks noGrp="1"/>
          </p:cNvSpPr>
          <p:nvPr>
            <p:ph type="title"/>
          </p:nvPr>
        </p:nvSpPr>
        <p:spPr/>
        <p:txBody>
          <a:bodyPr/>
          <a:lstStyle/>
          <a:p>
            <a:pPr marL="342900" lvl="0" indent="-342900">
              <a:buFont typeface="Arial" panose="020B0604020202020204" pitchFamily="34" charset="0"/>
              <a:buChar char="•"/>
            </a:pPr>
            <a:r>
              <a:rPr lang="fr-BE" sz="1800" dirty="0">
                <a:solidFill>
                  <a:srgbClr val="19313B"/>
                </a:solidFill>
                <a:latin typeface="Myriad Pro"/>
                <a:ea typeface="Calibri" panose="020F0502020204030204" pitchFamily="34" charset="0"/>
                <a:cs typeface="Arial" panose="020B0604020202020204" pitchFamily="34" charset="0"/>
              </a:rPr>
              <a:t>Demande instable : </a:t>
            </a:r>
            <a:r>
              <a:rPr lang="fr-BE" sz="1800" b="0" dirty="0">
                <a:solidFill>
                  <a:srgbClr val="19313B"/>
                </a:solidFill>
                <a:latin typeface="Myriad Pro"/>
                <a:ea typeface="Calibri" panose="020F0502020204030204" pitchFamily="34" charset="0"/>
                <a:cs typeface="Arial" panose="020B0604020202020204" pitchFamily="34" charset="0"/>
              </a:rPr>
              <a:t>Après le une forte augmentation en 2020 – 2021 (+10%) suivie d’une forte diminution en 2022 (-10%) et 2023 (-5%), la demande en produits bio reste instable et la reprise semble fragile en 2024. </a:t>
            </a:r>
            <a:r>
              <a:rPr lang="fr-BE" sz="1800" dirty="0">
                <a:solidFill>
                  <a:srgbClr val="19313B"/>
                </a:solidFill>
                <a:latin typeface="Myriad Pro"/>
                <a:ea typeface="Calibri" panose="020F0502020204030204" pitchFamily="34" charset="0"/>
                <a:cs typeface="Arial" panose="020B0604020202020204" pitchFamily="34" charset="0"/>
              </a:rPr>
              <a:t>Enjeu important de soutenir la demande en communiquant </a:t>
            </a:r>
            <a:r>
              <a:rPr lang="fr-BE" sz="1800" b="0" dirty="0">
                <a:solidFill>
                  <a:srgbClr val="19313B"/>
                </a:solidFill>
                <a:latin typeface="Myriad Pro"/>
                <a:ea typeface="Calibri" panose="020F0502020204030204" pitchFamily="34" charset="0"/>
                <a:cs typeface="Arial" panose="020B0604020202020204" pitchFamily="34" charset="0"/>
              </a:rPr>
              <a:t>sur les spécificités et plus-values du bio ainsi qu’en soutenant les collectivités et les citoyens pour acheter du bio.</a:t>
            </a:r>
            <a:br>
              <a:rPr lang="fr-BE" sz="1800" b="0" dirty="0">
                <a:solidFill>
                  <a:srgbClr val="19313B"/>
                </a:solidFill>
                <a:latin typeface="Myriad Pro"/>
                <a:ea typeface="Calibri" panose="020F0502020204030204" pitchFamily="34" charset="0"/>
                <a:cs typeface="Arial" panose="020B0604020202020204" pitchFamily="34" charset="0"/>
              </a:rPr>
            </a:br>
            <a:br>
              <a:rPr lang="fr-BE" sz="1800" b="0" dirty="0">
                <a:solidFill>
                  <a:srgbClr val="19313B"/>
                </a:solidFill>
                <a:latin typeface="Myriad Pro"/>
                <a:ea typeface="Calibri" panose="020F0502020204030204" pitchFamily="34" charset="0"/>
                <a:cs typeface="Arial" panose="020B0604020202020204" pitchFamily="34" charset="0"/>
              </a:rPr>
            </a:br>
            <a:br>
              <a:rPr lang="fr-BE" sz="1800" b="0" dirty="0">
                <a:solidFill>
                  <a:srgbClr val="19313B"/>
                </a:solidFill>
                <a:latin typeface="Myriad Pro"/>
                <a:ea typeface="Calibri" panose="020F0502020204030204" pitchFamily="34" charset="0"/>
                <a:cs typeface="Arial" panose="020B0604020202020204" pitchFamily="34" charset="0"/>
              </a:rPr>
            </a:br>
            <a:endParaRPr lang="fr-BE" sz="1800" dirty="0">
              <a:solidFill>
                <a:srgbClr val="19313B"/>
              </a:solidFill>
              <a:latin typeface="Myriad Pro"/>
              <a:ea typeface="Calibri" panose="020F0502020204030204" pitchFamily="34" charset="0"/>
              <a:cs typeface="Arial" panose="020B0604020202020204" pitchFamily="34" charset="0"/>
            </a:endParaRPr>
          </a:p>
        </p:txBody>
      </p:sp>
      <p:sp>
        <p:nvSpPr>
          <p:cNvPr id="3" name="Espace réservé du texte 2">
            <a:extLst>
              <a:ext uri="{FF2B5EF4-FFF2-40B4-BE49-F238E27FC236}">
                <a16:creationId xmlns:a16="http://schemas.microsoft.com/office/drawing/2014/main" id="{3A556714-DB27-9531-CCF7-A03B8DD7AB5D}"/>
              </a:ext>
            </a:extLst>
          </p:cNvPr>
          <p:cNvSpPr>
            <a:spLocks noGrp="1"/>
          </p:cNvSpPr>
          <p:nvPr>
            <p:ph type="body" sz="quarter" idx="10"/>
          </p:nvPr>
        </p:nvSpPr>
        <p:spPr/>
        <p:txBody>
          <a:bodyPr/>
          <a:lstStyle/>
          <a:p>
            <a:endParaRPr lang="fr-BE" dirty="0"/>
          </a:p>
        </p:txBody>
      </p:sp>
      <p:sp>
        <p:nvSpPr>
          <p:cNvPr id="5" name="ZoneTexte 4">
            <a:extLst>
              <a:ext uri="{FF2B5EF4-FFF2-40B4-BE49-F238E27FC236}">
                <a16:creationId xmlns:a16="http://schemas.microsoft.com/office/drawing/2014/main" id="{3E13F687-EE6B-1E22-F5FA-BF9C7801ADCC}"/>
              </a:ext>
            </a:extLst>
          </p:cNvPr>
          <p:cNvSpPr txBox="1"/>
          <p:nvPr/>
        </p:nvSpPr>
        <p:spPr>
          <a:xfrm>
            <a:off x="975447" y="3548796"/>
            <a:ext cx="9992157" cy="1477328"/>
          </a:xfrm>
          <a:prstGeom prst="rect">
            <a:avLst/>
          </a:prstGeom>
          <a:noFill/>
        </p:spPr>
        <p:txBody>
          <a:bodyPr wrap="square">
            <a:spAutoFit/>
          </a:bodyPr>
          <a:lstStyle/>
          <a:p>
            <a:pPr marL="285750" indent="-285750">
              <a:buFont typeface="Arial" panose="020B0604020202020204" pitchFamily="34" charset="0"/>
              <a:buChar char="•"/>
            </a:pPr>
            <a:r>
              <a:rPr lang="fr-BE" sz="1800" b="1" dirty="0">
                <a:solidFill>
                  <a:srgbClr val="19313B"/>
                </a:solidFill>
                <a:latin typeface="Myriad Pro"/>
                <a:ea typeface="Calibri" panose="020F0502020204030204" pitchFamily="34" charset="0"/>
                <a:cs typeface="Arial" panose="020B0604020202020204" pitchFamily="34" charset="0"/>
              </a:rPr>
              <a:t>Fin d’engagements de producteurs</a:t>
            </a:r>
            <a:r>
              <a:rPr lang="fr-BE" sz="1800" dirty="0">
                <a:solidFill>
                  <a:srgbClr val="19313B"/>
                </a:solidFill>
                <a:latin typeface="Myriad Pro"/>
                <a:ea typeface="Calibri" panose="020F0502020204030204" pitchFamily="34" charset="0"/>
                <a:cs typeface="Arial" panose="020B0604020202020204" pitchFamily="34" charset="0"/>
              </a:rPr>
              <a:t> : </a:t>
            </a:r>
            <a:r>
              <a:rPr lang="fr-BE" sz="1800" b="0" dirty="0">
                <a:solidFill>
                  <a:srgbClr val="19313B"/>
                </a:solidFill>
                <a:latin typeface="Myriad Pro"/>
                <a:ea typeface="Calibri" panose="020F0502020204030204" pitchFamily="34" charset="0"/>
                <a:cs typeface="Arial" panose="020B0604020202020204" pitchFamily="34" charset="0"/>
              </a:rPr>
              <a:t>près de 1000 engagements bio prennent fin en 2024 et doivent être renouvelés (ou pas) soit 44 000 Ha. La révision du Plan Bio 2030 en termes d’ambitions et de soutiens est un enjeu qui favorisera le positionnement des producteurs qui sont en fin d’engagements. La priorité devrait être mise sur le soutien au développement de la demande</a:t>
            </a:r>
            <a:r>
              <a:rPr lang="fr-BE" sz="1800" dirty="0">
                <a:solidFill>
                  <a:srgbClr val="19313B"/>
                </a:solidFill>
                <a:latin typeface="Myriad Pro"/>
                <a:ea typeface="Calibri" panose="020F0502020204030204" pitchFamily="34" charset="0"/>
                <a:cs typeface="Arial" panose="020B0604020202020204" pitchFamily="34" charset="0"/>
              </a:rPr>
              <a:t>.</a:t>
            </a:r>
            <a:endParaRPr lang="fr-BE" dirty="0"/>
          </a:p>
        </p:txBody>
      </p:sp>
    </p:spTree>
    <p:extLst>
      <p:ext uri="{BB962C8B-B14F-4D97-AF65-F5344CB8AC3E}">
        <p14:creationId xmlns:p14="http://schemas.microsoft.com/office/powerpoint/2010/main" val="3781258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6173420"/>
      </p:ext>
    </p:extLst>
  </p:cSld>
  <p:clrMapOvr>
    <a:masterClrMapping/>
  </p:clrMapOvr>
</p:sld>
</file>

<file path=ppt/theme/theme1.xml><?xml version="1.0" encoding="utf-8"?>
<a:theme xmlns:a="http://schemas.openxmlformats.org/drawingml/2006/main" name="TITRE et PRE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 CDP2" id="{41914565-43B8-4EB8-9625-3E6FC7FD7CBA}" vid="{5981441D-74C4-45FD-87D2-62DA6A8F155D}"/>
    </a:ext>
  </a:extLst>
</a:theme>
</file>

<file path=ppt/theme/theme2.xml><?xml version="1.0" encoding="utf-8"?>
<a:theme xmlns:a="http://schemas.openxmlformats.org/drawingml/2006/main" name="Titre et Contenu- College des Producteur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 CDP2" id="{41914565-43B8-4EB8-9625-3E6FC7FD7CBA}" vid="{27CD920B-91F8-48AF-B995-3984F5A4F079}"/>
    </a:ext>
  </a:extLst>
</a:theme>
</file>

<file path=ppt/theme/theme3.xml><?xml version="1.0" encoding="utf-8"?>
<a:theme xmlns:a="http://schemas.openxmlformats.org/drawingml/2006/main" name="BI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152400" rIns="0" bIns="0" rtlCol="0">
        <a:spAutoFit/>
      </a:bodyPr>
      <a:lstStyle>
        <a:defPPr marL="12700" algn="l">
          <a:lnSpc>
            <a:spcPct val="100000"/>
          </a:lnSpc>
          <a:spcBef>
            <a:spcPts val="1200"/>
          </a:spcBef>
          <a:defRPr sz="1600" dirty="0">
            <a:solidFill>
              <a:srgbClr val="19313B"/>
            </a:solidFill>
            <a:latin typeface="Calibri"/>
            <a:cs typeface="Calibri"/>
          </a:defRPr>
        </a:defPPr>
      </a:lstStyle>
    </a:txDef>
  </a:objectDefaults>
  <a:extraClrSchemeLst/>
  <a:extLst>
    <a:ext uri="{05A4C25C-085E-4340-85A3-A5531E510DB2}">
      <thm15:themeFamily xmlns:thm15="http://schemas.microsoft.com/office/thememl/2012/main" name="Présentation CDP2" id="{41914565-43B8-4EB8-9625-3E6FC7FD7CBA}" vid="{9E823679-1C78-4CDF-9218-5D309A3BF82B}"/>
    </a:ext>
  </a:extLst>
</a:theme>
</file>

<file path=ppt/theme/theme4.xml><?xml version="1.0" encoding="utf-8"?>
<a:theme xmlns:a="http://schemas.openxmlformats.org/drawingml/2006/main" name="AQUACUL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 CDP2" id="{41914565-43B8-4EB8-9625-3E6FC7FD7CBA}" vid="{D88A4919-609D-422B-B382-0AF8FCE1BDE1}"/>
    </a:ext>
  </a:extLst>
</a:theme>
</file>

<file path=ppt/theme/theme5.xml><?xml version="1.0" encoding="utf-8"?>
<a:theme xmlns:a="http://schemas.openxmlformats.org/drawingml/2006/main" name="AVICO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 CDP2" id="{41914565-43B8-4EB8-9625-3E6FC7FD7CBA}" vid="{B7888A75-4A20-47EE-9AC2-9B8B59F3B738}"/>
    </a:ext>
  </a:extLst>
</a:theme>
</file>

<file path=ppt/theme/theme6.xml><?xml version="1.0" encoding="utf-8"?>
<a:theme xmlns:a="http://schemas.openxmlformats.org/drawingml/2006/main" name="BOVINS LAITIER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 CDP2" id="{41914565-43B8-4EB8-9625-3E6FC7FD7CBA}" vid="{14CB01B8-3AA4-4470-B4AA-4083233C96C9}"/>
    </a:ext>
  </a:extLst>
</a:theme>
</file>

<file path=ppt/theme/theme7.xml><?xml version="1.0" encoding="utf-8"?>
<a:theme xmlns:a="http://schemas.openxmlformats.org/drawingml/2006/main" name="GRANDES CULTUR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 CDP2" id="{41914565-43B8-4EB8-9625-3E6FC7FD7CBA}" vid="{F7B9B308-3B4D-4C1C-8DC7-BCABC3C96A60}"/>
    </a:ext>
  </a:extLst>
</a:theme>
</file>

<file path=ppt/theme/theme8.xml><?xml version="1.0" encoding="utf-8"?>
<a:theme xmlns:a="http://schemas.openxmlformats.org/drawingml/2006/main" name="HORTICULTURE COMESTIB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 CDP2" id="{41914565-43B8-4EB8-9625-3E6FC7FD7CBA}" vid="{7B4E2503-F264-482D-BB40-2427C445EF78}"/>
    </a:ext>
  </a:extLst>
</a:theme>
</file>

<file path=ppt/theme/theme9.xml><?xml version="1.0" encoding="utf-8"?>
<a:theme xmlns:a="http://schemas.openxmlformats.org/drawingml/2006/main" name="HORTICULTURE ORNEMENTA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 CDP2" id="{41914565-43B8-4EB8-9625-3E6FC7FD7CBA}" vid="{7B4E2503-F264-482D-BB40-2427C445EF78}"/>
    </a:ext>
  </a:extLst>
</a:theme>
</file>

<file path=ppt/theme/theme10.xml><?xml version="1.0" encoding="utf-8"?>
<a:theme xmlns:a="http://schemas.openxmlformats.org/drawingml/2006/main" name="OVIN &amp; CAPRI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 CDP2" id="{41914565-43B8-4EB8-9625-3E6FC7FD7CBA}" vid="{9B89DE7A-D74C-4A6F-9C49-6F86ED1AA605}"/>
    </a:ext>
  </a:extLst>
</a:theme>
</file>

<file path=ppt/theme/theme11.xml><?xml version="1.0" encoding="utf-8"?>
<a:theme xmlns:a="http://schemas.openxmlformats.org/drawingml/2006/main" name="POMMES DE TER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 CDP2" id="{41914565-43B8-4EB8-9625-3E6FC7FD7CBA}" vid="{8055408A-0F8B-4D15-9266-98381BEFA76A}"/>
    </a:ext>
  </a:extLst>
</a:theme>
</file>

<file path=ppt/theme/theme12.xml><?xml version="1.0" encoding="utf-8"?>
<a:theme xmlns:a="http://schemas.openxmlformats.org/drawingml/2006/main" name="PORC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 CDP2" id="{41914565-43B8-4EB8-9625-3E6FC7FD7CBA}" vid="{5611B50C-6A7E-4279-94D5-6F38A52460DA}"/>
    </a:ext>
  </a:extLst>
</a:theme>
</file>

<file path=ppt/theme/theme13.xml><?xml version="1.0" encoding="utf-8"?>
<a:theme xmlns:a="http://schemas.openxmlformats.org/drawingml/2006/main" name="VIANDE BOVIN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 CDP2" id="{41914565-43B8-4EB8-9625-3E6FC7FD7CBA}" vid="{353FCE00-7F2B-46C3-B32F-36E7FB71B20D}"/>
    </a:ext>
  </a:extLst>
</a:theme>
</file>

<file path=ppt/theme/theme14.xml><?xml version="1.0" encoding="utf-8"?>
<a:theme xmlns:a="http://schemas.openxmlformats.org/drawingml/2006/main" name="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 CDP2" id="{41914565-43B8-4EB8-9625-3E6FC7FD7CBA}" vid="{8BF0556F-A0C3-45B4-8009-074BAEEAD66E}"/>
    </a:ext>
  </a:extLst>
</a:theme>
</file>

<file path=ppt/theme/theme15.xml><?xml version="1.0" encoding="utf-8"?>
<a:theme xmlns:a="http://schemas.openxmlformats.org/drawingml/2006/main" name="AUT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Présentation CDP2</Template>
  <TotalTime>8638</TotalTime>
  <Words>1692</Words>
  <Application>Microsoft Office PowerPoint</Application>
  <PresentationFormat>Grand écran</PresentationFormat>
  <Paragraphs>109</Paragraphs>
  <Slides>27</Slides>
  <Notes>1</Notes>
  <HiddenSlides>0</HiddenSlides>
  <MMClips>0</MMClips>
  <ScaleCrop>false</ScaleCrop>
  <HeadingPairs>
    <vt:vector size="6" baseType="variant">
      <vt:variant>
        <vt:lpstr>Polices utilisées</vt:lpstr>
      </vt:variant>
      <vt:variant>
        <vt:i4>7</vt:i4>
      </vt:variant>
      <vt:variant>
        <vt:lpstr>Thème</vt:lpstr>
      </vt:variant>
      <vt:variant>
        <vt:i4>15</vt:i4>
      </vt:variant>
      <vt:variant>
        <vt:lpstr>Titres des diapositives</vt:lpstr>
      </vt:variant>
      <vt:variant>
        <vt:i4>27</vt:i4>
      </vt:variant>
    </vt:vector>
  </HeadingPairs>
  <TitlesOfParts>
    <vt:vector size="49" baseType="lpstr">
      <vt:lpstr>Arial</vt:lpstr>
      <vt:lpstr>Calibri</vt:lpstr>
      <vt:lpstr>Calibri Light</vt:lpstr>
      <vt:lpstr>Courier New</vt:lpstr>
      <vt:lpstr>Futurist Fixed-width</vt:lpstr>
      <vt:lpstr>Myriad Pro</vt:lpstr>
      <vt:lpstr>Times New Roman</vt:lpstr>
      <vt:lpstr>TITRE et PRESENTATION</vt:lpstr>
      <vt:lpstr>Titre et Contenu- College des Producteurs</vt:lpstr>
      <vt:lpstr>BIO</vt:lpstr>
      <vt:lpstr>AQUACULTURE</vt:lpstr>
      <vt:lpstr>AVICOLE</vt:lpstr>
      <vt:lpstr>BOVINS LAITIERS</vt:lpstr>
      <vt:lpstr>GRANDES CULTURES</vt:lpstr>
      <vt:lpstr>HORTICULTURE COMESTIBLE</vt:lpstr>
      <vt:lpstr>HORTICULTURE ORNEMENTALE</vt:lpstr>
      <vt:lpstr>OVIN &amp; CAPRIN</vt:lpstr>
      <vt:lpstr>POMMES DE TERRE</vt:lpstr>
      <vt:lpstr>PORCS</vt:lpstr>
      <vt:lpstr>VIANDE BOVINE</vt:lpstr>
      <vt:lpstr>COM</vt:lpstr>
      <vt:lpstr>AUTRE</vt:lpstr>
      <vt:lpstr>Présentation PowerPoint</vt:lpstr>
      <vt:lpstr>Présentation PowerPoint</vt:lpstr>
      <vt:lpstr>Présentation PowerPoint</vt:lpstr>
      <vt:lpstr>Présentation PowerPoint</vt:lpstr>
      <vt:lpstr>FILIERE VIANDE BOVINE </vt:lpstr>
      <vt:lpstr>Enjeux viande bovine</vt:lpstr>
      <vt:lpstr>Représentants élus</vt:lpstr>
      <vt:lpstr>Enjeux ovins/caprins</vt:lpstr>
      <vt:lpstr>Représentants élus</vt:lpstr>
      <vt:lpstr>Enjeux Lait</vt:lpstr>
      <vt:lpstr>FILIERE  GRANDES CULTURES </vt:lpstr>
      <vt:lpstr>Enjeux grandes cultures</vt:lpstr>
      <vt:lpstr>FILIERE POMMES DE TERRE </vt:lpstr>
      <vt:lpstr>Enjeux Pomme de terre </vt:lpstr>
      <vt:lpstr>Représentants élus </vt:lpstr>
      <vt:lpstr>Enjeux aquaculture</vt:lpstr>
      <vt:lpstr>FILIERE HORTICULTURE COMESTIBLE </vt:lpstr>
      <vt:lpstr>Enjeux horticulture comestible</vt:lpstr>
      <vt:lpstr>Présentation PowerPoint</vt:lpstr>
      <vt:lpstr>Présentation PowerPoint</vt:lpstr>
      <vt:lpstr>FILIERE AVICOLE &amp; CUNICOLE </vt:lpstr>
      <vt:lpstr>Enjeux aviculture</vt:lpstr>
      <vt:lpstr>Représentants élus</vt:lpstr>
      <vt:lpstr>Enjeux Porc</vt:lpstr>
      <vt:lpstr>Représentants élus </vt:lpstr>
      <vt:lpstr>Demande instable : Après le une forte augmentation en 2020 – 2021 (+10%) suivie d’une forte diminution en 2022 (-10%) et 2023 (-5%), la demande en produits bio reste instable et la reprise semble fragile en 2024. Enjeu important de soutenir la demande en communiquant sur les spécificités et plus-values du bio ainsi qu’en soutenant les collectivités et les citoyens pour acheter du bio.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Sophie Colson</dc:creator>
  <cp:lastModifiedBy>Emmanuel Grosjean</cp:lastModifiedBy>
  <cp:revision>26</cp:revision>
  <dcterms:created xsi:type="dcterms:W3CDTF">2021-12-13T15:27:12Z</dcterms:created>
  <dcterms:modified xsi:type="dcterms:W3CDTF">2024-11-26T09:31:20Z</dcterms:modified>
</cp:coreProperties>
</file>